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0" r:id="rId2"/>
    <p:sldId id="37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00"/>
    <a:srgbClr val="D9D9D9"/>
    <a:srgbClr val="66FFFF"/>
    <a:srgbClr val="00B0F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80" d="100"/>
          <a:sy n="80" d="100"/>
        </p:scale>
        <p:origin x="2574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ウサギはんこのイラスト</a:t>
            </a:r>
          </a:p>
        </p:txBody>
      </p:sp>
      <p:sp>
        <p:nvSpPr>
          <p:cNvPr id="326" name="フリーフォーム: 図形 325">
            <a:extLst>
              <a:ext uri="{FF2B5EF4-FFF2-40B4-BE49-F238E27FC236}">
                <a16:creationId xmlns:a16="http://schemas.microsoft.com/office/drawing/2014/main" id="{DA2E6EE1-9C39-7D6B-95D5-F6AB9100C641}"/>
              </a:ext>
            </a:extLst>
          </p:cNvPr>
          <p:cNvSpPr/>
          <p:nvPr/>
        </p:nvSpPr>
        <p:spPr>
          <a:xfrm>
            <a:off x="797005" y="888568"/>
            <a:ext cx="2484548" cy="2607000"/>
          </a:xfrm>
          <a:custGeom>
            <a:avLst/>
            <a:gdLst>
              <a:gd name="connsiteX0" fmla="*/ 1672048 w 2484548"/>
              <a:gd name="connsiteY0" fmla="*/ 2185023 h 2607000"/>
              <a:gd name="connsiteX1" fmla="*/ 1662942 w 2484548"/>
              <a:gd name="connsiteY1" fmla="*/ 2192323 h 2607000"/>
              <a:gd name="connsiteX2" fmla="*/ 1238002 w 2484548"/>
              <a:gd name="connsiteY2" fmla="*/ 2318445 h 2607000"/>
              <a:gd name="connsiteX3" fmla="*/ 813062 w 2484548"/>
              <a:gd name="connsiteY3" fmla="*/ 2192323 h 2607000"/>
              <a:gd name="connsiteX4" fmla="*/ 808800 w 2484548"/>
              <a:gd name="connsiteY4" fmla="*/ 2188906 h 2607000"/>
              <a:gd name="connsiteX5" fmla="*/ 796669 w 2484548"/>
              <a:gd name="connsiteY5" fmla="*/ 2201630 h 2607000"/>
              <a:gd name="connsiteX6" fmla="*/ 710183 w 2484548"/>
              <a:gd name="connsiteY6" fmla="*/ 2344177 h 2607000"/>
              <a:gd name="connsiteX7" fmla="*/ 697102 w 2484548"/>
              <a:gd name="connsiteY7" fmla="*/ 2386316 h 2607000"/>
              <a:gd name="connsiteX8" fmla="*/ 788994 w 2484548"/>
              <a:gd name="connsiteY8" fmla="*/ 2432910 h 2607000"/>
              <a:gd name="connsiteX9" fmla="*/ 1242273 w 2484548"/>
              <a:gd name="connsiteY9" fmla="*/ 2529234 h 2607000"/>
              <a:gd name="connsiteX10" fmla="*/ 1695552 w 2484548"/>
              <a:gd name="connsiteY10" fmla="*/ 2432910 h 2607000"/>
              <a:gd name="connsiteX11" fmla="*/ 1787446 w 2484548"/>
              <a:gd name="connsiteY11" fmla="*/ 2386314 h 2607000"/>
              <a:gd name="connsiteX12" fmla="*/ 1774366 w 2484548"/>
              <a:gd name="connsiteY12" fmla="*/ 2344177 h 2607000"/>
              <a:gd name="connsiteX13" fmla="*/ 1687880 w 2484548"/>
              <a:gd name="connsiteY13" fmla="*/ 2201630 h 2607000"/>
              <a:gd name="connsiteX14" fmla="*/ 1242273 w 2484548"/>
              <a:gd name="connsiteY14" fmla="*/ 1564065 h 2607000"/>
              <a:gd name="connsiteX15" fmla="*/ 1380386 w 2484548"/>
              <a:gd name="connsiteY15" fmla="*/ 1702178 h 2607000"/>
              <a:gd name="connsiteX16" fmla="*/ 1296033 w 2484548"/>
              <a:gd name="connsiteY16" fmla="*/ 1829438 h 2607000"/>
              <a:gd name="connsiteX17" fmla="*/ 1279180 w 2484548"/>
              <a:gd name="connsiteY17" fmla="*/ 1832840 h 2607000"/>
              <a:gd name="connsiteX18" fmla="*/ 1279168 w 2484548"/>
              <a:gd name="connsiteY18" fmla="*/ 1832918 h 2607000"/>
              <a:gd name="connsiteX19" fmla="*/ 1302627 w 2484548"/>
              <a:gd name="connsiteY19" fmla="*/ 1904792 h 2607000"/>
              <a:gd name="connsiteX20" fmla="*/ 1365635 w 2484548"/>
              <a:gd name="connsiteY20" fmla="*/ 1949113 h 2607000"/>
              <a:gd name="connsiteX21" fmla="*/ 1502943 w 2484548"/>
              <a:gd name="connsiteY21" fmla="*/ 1898925 h 2607000"/>
              <a:gd name="connsiteX22" fmla="*/ 1564612 w 2484548"/>
              <a:gd name="connsiteY22" fmla="*/ 1939159 h 2607000"/>
              <a:gd name="connsiteX23" fmla="*/ 1344448 w 2484548"/>
              <a:gd name="connsiteY23" fmla="*/ 2019632 h 2607000"/>
              <a:gd name="connsiteX24" fmla="*/ 1243419 w 2484548"/>
              <a:gd name="connsiteY24" fmla="*/ 1948565 h 2607000"/>
              <a:gd name="connsiteX25" fmla="*/ 1242271 w 2484548"/>
              <a:gd name="connsiteY25" fmla="*/ 1946352 h 2607000"/>
              <a:gd name="connsiteX26" fmla="*/ 1241124 w 2484548"/>
              <a:gd name="connsiteY26" fmla="*/ 1948565 h 2607000"/>
              <a:gd name="connsiteX27" fmla="*/ 1140095 w 2484548"/>
              <a:gd name="connsiteY27" fmla="*/ 2019632 h 2607000"/>
              <a:gd name="connsiteX28" fmla="*/ 919931 w 2484548"/>
              <a:gd name="connsiteY28" fmla="*/ 1939159 h 2607000"/>
              <a:gd name="connsiteX29" fmla="*/ 981600 w 2484548"/>
              <a:gd name="connsiteY29" fmla="*/ 1898925 h 2607000"/>
              <a:gd name="connsiteX30" fmla="*/ 1118908 w 2484548"/>
              <a:gd name="connsiteY30" fmla="*/ 1949113 h 2607000"/>
              <a:gd name="connsiteX31" fmla="*/ 1181916 w 2484548"/>
              <a:gd name="connsiteY31" fmla="*/ 1904792 h 2607000"/>
              <a:gd name="connsiteX32" fmla="*/ 1205374 w 2484548"/>
              <a:gd name="connsiteY32" fmla="*/ 1832918 h 2607000"/>
              <a:gd name="connsiteX33" fmla="*/ 1205362 w 2484548"/>
              <a:gd name="connsiteY33" fmla="*/ 1832839 h 2607000"/>
              <a:gd name="connsiteX34" fmla="*/ 1188513 w 2484548"/>
              <a:gd name="connsiteY34" fmla="*/ 1829438 h 2607000"/>
              <a:gd name="connsiteX35" fmla="*/ 1104160 w 2484548"/>
              <a:gd name="connsiteY35" fmla="*/ 1702178 h 2607000"/>
              <a:gd name="connsiteX36" fmla="*/ 1242273 w 2484548"/>
              <a:gd name="connsiteY36" fmla="*/ 1564065 h 2607000"/>
              <a:gd name="connsiteX37" fmla="*/ 1623439 w 2484548"/>
              <a:gd name="connsiteY37" fmla="*/ 1372047 h 2607000"/>
              <a:gd name="connsiteX38" fmla="*/ 1702070 w 2484548"/>
              <a:gd name="connsiteY38" fmla="*/ 1450678 h 2607000"/>
              <a:gd name="connsiteX39" fmla="*/ 1702070 w 2484548"/>
              <a:gd name="connsiteY39" fmla="*/ 1564878 h 2607000"/>
              <a:gd name="connsiteX40" fmla="*/ 1623439 w 2484548"/>
              <a:gd name="connsiteY40" fmla="*/ 1643509 h 2607000"/>
              <a:gd name="connsiteX41" fmla="*/ 1544808 w 2484548"/>
              <a:gd name="connsiteY41" fmla="*/ 1564878 h 2607000"/>
              <a:gd name="connsiteX42" fmla="*/ 1544808 w 2484548"/>
              <a:gd name="connsiteY42" fmla="*/ 1450678 h 2607000"/>
              <a:gd name="connsiteX43" fmla="*/ 1623439 w 2484548"/>
              <a:gd name="connsiteY43" fmla="*/ 1372047 h 2607000"/>
              <a:gd name="connsiteX44" fmla="*/ 841300 w 2484548"/>
              <a:gd name="connsiteY44" fmla="*/ 1372047 h 2607000"/>
              <a:gd name="connsiteX45" fmla="*/ 919931 w 2484548"/>
              <a:gd name="connsiteY45" fmla="*/ 1450678 h 2607000"/>
              <a:gd name="connsiteX46" fmla="*/ 919931 w 2484548"/>
              <a:gd name="connsiteY46" fmla="*/ 1564878 h 2607000"/>
              <a:gd name="connsiteX47" fmla="*/ 841300 w 2484548"/>
              <a:gd name="connsiteY47" fmla="*/ 1643509 h 2607000"/>
              <a:gd name="connsiteX48" fmla="*/ 762669 w 2484548"/>
              <a:gd name="connsiteY48" fmla="*/ 1564878 h 2607000"/>
              <a:gd name="connsiteX49" fmla="*/ 762669 w 2484548"/>
              <a:gd name="connsiteY49" fmla="*/ 1450678 h 2607000"/>
              <a:gd name="connsiteX50" fmla="*/ 841300 w 2484548"/>
              <a:gd name="connsiteY50" fmla="*/ 1372047 h 2607000"/>
              <a:gd name="connsiteX51" fmla="*/ 1238002 w 2484548"/>
              <a:gd name="connsiteY51" fmla="*/ 906723 h 2607000"/>
              <a:gd name="connsiteX52" fmla="*/ 545129 w 2484548"/>
              <a:gd name="connsiteY52" fmla="*/ 1579958 h 2607000"/>
              <a:gd name="connsiteX53" fmla="*/ 1238002 w 2484548"/>
              <a:gd name="connsiteY53" fmla="*/ 2253192 h 2607000"/>
              <a:gd name="connsiteX54" fmla="*/ 1930876 w 2484548"/>
              <a:gd name="connsiteY54" fmla="*/ 1579958 h 2607000"/>
              <a:gd name="connsiteX55" fmla="*/ 1238002 w 2484548"/>
              <a:gd name="connsiteY55" fmla="*/ 906723 h 2607000"/>
              <a:gd name="connsiteX56" fmla="*/ 2158446 w 2484548"/>
              <a:gd name="connsiteY56" fmla="*/ 548569 h 2607000"/>
              <a:gd name="connsiteX57" fmla="*/ 2161366 w 2484548"/>
              <a:gd name="connsiteY57" fmla="*/ 589256 h 2607000"/>
              <a:gd name="connsiteX58" fmla="*/ 2141994 w 2484548"/>
              <a:gd name="connsiteY58" fmla="*/ 645232 h 2607000"/>
              <a:gd name="connsiteX59" fmla="*/ 2141996 w 2484548"/>
              <a:gd name="connsiteY59" fmla="*/ 645231 h 2607000"/>
              <a:gd name="connsiteX60" fmla="*/ 1932918 w 2484548"/>
              <a:gd name="connsiteY60" fmla="*/ 699666 h 2607000"/>
              <a:gd name="connsiteX61" fmla="*/ 1692857 w 2484548"/>
              <a:gd name="connsiteY61" fmla="*/ 564996 h 2607000"/>
              <a:gd name="connsiteX62" fmla="*/ 1592133 w 2484548"/>
              <a:gd name="connsiteY62" fmla="*/ 930248 h 2607000"/>
              <a:gd name="connsiteX63" fmla="*/ 1662943 w 2484548"/>
              <a:gd name="connsiteY63" fmla="*/ 967592 h 2607000"/>
              <a:gd name="connsiteX64" fmla="*/ 1998032 w 2484548"/>
              <a:gd name="connsiteY64" fmla="*/ 1579958 h 2607000"/>
              <a:gd name="connsiteX65" fmla="*/ 1775425 w 2484548"/>
              <a:gd name="connsiteY65" fmla="*/ 2102147 h 2607000"/>
              <a:gd name="connsiteX66" fmla="*/ 1716843 w 2484548"/>
              <a:gd name="connsiteY66" fmla="*/ 2149111 h 2607000"/>
              <a:gd name="connsiteX67" fmla="*/ 1732134 w 2484548"/>
              <a:gd name="connsiteY67" fmla="*/ 2165150 h 2607000"/>
              <a:gd name="connsiteX68" fmla="*/ 1827209 w 2484548"/>
              <a:gd name="connsiteY68" fmla="*/ 2321854 h 2607000"/>
              <a:gd name="connsiteX69" fmla="*/ 1837659 w 2484548"/>
              <a:gd name="connsiteY69" fmla="*/ 2355517 h 2607000"/>
              <a:gd name="connsiteX70" fmla="*/ 1893360 w 2484548"/>
              <a:gd name="connsiteY70" fmla="*/ 2319898 h 2607000"/>
              <a:gd name="connsiteX71" fmla="*/ 2406780 w 2484548"/>
              <a:gd name="connsiteY71" fmla="*/ 1303500 h 2607000"/>
              <a:gd name="connsiteX72" fmla="*/ 2207901 w 2484548"/>
              <a:gd name="connsiteY72" fmla="*/ 618181 h 2607000"/>
              <a:gd name="connsiteX73" fmla="*/ 326100 w 2484548"/>
              <a:gd name="connsiteY73" fmla="*/ 548569 h 2607000"/>
              <a:gd name="connsiteX74" fmla="*/ 276646 w 2484548"/>
              <a:gd name="connsiteY74" fmla="*/ 618181 h 2607000"/>
              <a:gd name="connsiteX75" fmla="*/ 77766 w 2484548"/>
              <a:gd name="connsiteY75" fmla="*/ 1303500 h 2607000"/>
              <a:gd name="connsiteX76" fmla="*/ 591186 w 2484548"/>
              <a:gd name="connsiteY76" fmla="*/ 2319898 h 2607000"/>
              <a:gd name="connsiteX77" fmla="*/ 646890 w 2484548"/>
              <a:gd name="connsiteY77" fmla="*/ 2355518 h 2607000"/>
              <a:gd name="connsiteX78" fmla="*/ 657340 w 2484548"/>
              <a:gd name="connsiteY78" fmla="*/ 2321854 h 2607000"/>
              <a:gd name="connsiteX79" fmla="*/ 752415 w 2484548"/>
              <a:gd name="connsiteY79" fmla="*/ 2165150 h 2607000"/>
              <a:gd name="connsiteX80" fmla="*/ 764005 w 2484548"/>
              <a:gd name="connsiteY80" fmla="*/ 2152994 h 2607000"/>
              <a:gd name="connsiteX81" fmla="*/ 700580 w 2484548"/>
              <a:gd name="connsiteY81" fmla="*/ 2102147 h 2607000"/>
              <a:gd name="connsiteX82" fmla="*/ 477973 w 2484548"/>
              <a:gd name="connsiteY82" fmla="*/ 1579958 h 2607000"/>
              <a:gd name="connsiteX83" fmla="*/ 813063 w 2484548"/>
              <a:gd name="connsiteY83" fmla="*/ 967592 h 2607000"/>
              <a:gd name="connsiteX84" fmla="*/ 891329 w 2484548"/>
              <a:gd name="connsiteY84" fmla="*/ 926315 h 2607000"/>
              <a:gd name="connsiteX85" fmla="*/ 791690 w 2484548"/>
              <a:gd name="connsiteY85" fmla="*/ 564997 h 2607000"/>
              <a:gd name="connsiteX86" fmla="*/ 551629 w 2484548"/>
              <a:gd name="connsiteY86" fmla="*/ 699666 h 2607000"/>
              <a:gd name="connsiteX87" fmla="*/ 342551 w 2484548"/>
              <a:gd name="connsiteY87" fmla="*/ 645232 h 2607000"/>
              <a:gd name="connsiteX88" fmla="*/ 342552 w 2484548"/>
              <a:gd name="connsiteY88" fmla="*/ 645232 h 2607000"/>
              <a:gd name="connsiteX89" fmla="*/ 323180 w 2484548"/>
              <a:gd name="connsiteY89" fmla="*/ 589257 h 2607000"/>
              <a:gd name="connsiteX90" fmla="*/ 877293 w 2484548"/>
              <a:gd name="connsiteY90" fmla="*/ 252487 h 2607000"/>
              <a:gd name="connsiteX91" fmla="*/ 820499 w 2484548"/>
              <a:gd name="connsiteY91" fmla="*/ 265241 h 2607000"/>
              <a:gd name="connsiteX92" fmla="*/ 439673 w 2484548"/>
              <a:gd name="connsiteY92" fmla="*/ 478879 h 2607000"/>
              <a:gd name="connsiteX93" fmla="*/ 403178 w 2484548"/>
              <a:gd name="connsiteY93" fmla="*/ 611223 h 2607000"/>
              <a:gd name="connsiteX94" fmla="*/ 539383 w 2484548"/>
              <a:gd name="connsiteY94" fmla="*/ 646685 h 2607000"/>
              <a:gd name="connsiteX95" fmla="*/ 839112 w 2484548"/>
              <a:gd name="connsiteY95" fmla="*/ 478541 h 2607000"/>
              <a:gd name="connsiteX96" fmla="*/ 954036 w 2484548"/>
              <a:gd name="connsiteY96" fmla="*/ 895283 h 2607000"/>
              <a:gd name="connsiteX97" fmla="*/ 1011993 w 2484548"/>
              <a:gd name="connsiteY97" fmla="*/ 874672 h 2607000"/>
              <a:gd name="connsiteX98" fmla="*/ 1084830 w 2484548"/>
              <a:gd name="connsiteY98" fmla="*/ 856474 h 2607000"/>
              <a:gd name="connsiteX99" fmla="*/ 1116425 w 2484548"/>
              <a:gd name="connsiteY99" fmla="*/ 851788 h 2607000"/>
              <a:gd name="connsiteX100" fmla="*/ 977277 w 2484548"/>
              <a:gd name="connsiteY100" fmla="*/ 347197 h 2607000"/>
              <a:gd name="connsiteX101" fmla="*/ 963401 w 2484548"/>
              <a:gd name="connsiteY101" fmla="*/ 320052 h 2607000"/>
              <a:gd name="connsiteX102" fmla="*/ 956704 w 2484548"/>
              <a:gd name="connsiteY102" fmla="*/ 300703 h 2607000"/>
              <a:gd name="connsiteX103" fmla="*/ 930513 w 2484548"/>
              <a:gd name="connsiteY103" fmla="*/ 271851 h 2607000"/>
              <a:gd name="connsiteX104" fmla="*/ 877293 w 2484548"/>
              <a:gd name="connsiteY104" fmla="*/ 252487 h 2607000"/>
              <a:gd name="connsiteX105" fmla="*/ 1607254 w 2484548"/>
              <a:gd name="connsiteY105" fmla="*/ 252486 h 2607000"/>
              <a:gd name="connsiteX106" fmla="*/ 1554034 w 2484548"/>
              <a:gd name="connsiteY106" fmla="*/ 271850 h 2607000"/>
              <a:gd name="connsiteX107" fmla="*/ 1527842 w 2484548"/>
              <a:gd name="connsiteY107" fmla="*/ 300702 h 2607000"/>
              <a:gd name="connsiteX108" fmla="*/ 1521146 w 2484548"/>
              <a:gd name="connsiteY108" fmla="*/ 320052 h 2607000"/>
              <a:gd name="connsiteX109" fmla="*/ 1507270 w 2484548"/>
              <a:gd name="connsiteY109" fmla="*/ 347196 h 2607000"/>
              <a:gd name="connsiteX110" fmla="*/ 1367786 w 2484548"/>
              <a:gd name="connsiteY110" fmla="*/ 853005 h 2607000"/>
              <a:gd name="connsiteX111" fmla="*/ 1391175 w 2484548"/>
              <a:gd name="connsiteY111" fmla="*/ 856474 h 2607000"/>
              <a:gd name="connsiteX112" fmla="*/ 1529691 w 2484548"/>
              <a:gd name="connsiteY112" fmla="*/ 898253 h 2607000"/>
              <a:gd name="connsiteX113" fmla="*/ 1645434 w 2484548"/>
              <a:gd name="connsiteY113" fmla="*/ 478540 h 2607000"/>
              <a:gd name="connsiteX114" fmla="*/ 1945164 w 2484548"/>
              <a:gd name="connsiteY114" fmla="*/ 646685 h 2607000"/>
              <a:gd name="connsiteX115" fmla="*/ 2081370 w 2484548"/>
              <a:gd name="connsiteY115" fmla="*/ 611222 h 2607000"/>
              <a:gd name="connsiteX116" fmla="*/ 2044873 w 2484548"/>
              <a:gd name="connsiteY116" fmla="*/ 478878 h 2607000"/>
              <a:gd name="connsiteX117" fmla="*/ 1664048 w 2484548"/>
              <a:gd name="connsiteY117" fmla="*/ 265240 h 2607000"/>
              <a:gd name="connsiteX118" fmla="*/ 1607254 w 2484548"/>
              <a:gd name="connsiteY118" fmla="*/ 252486 h 2607000"/>
              <a:gd name="connsiteX119" fmla="*/ 1242273 w 2484548"/>
              <a:gd name="connsiteY119" fmla="*/ 77766 h 2607000"/>
              <a:gd name="connsiteX120" fmla="*/ 501539 w 2484548"/>
              <a:gd name="connsiteY120" fmla="*/ 357664 h 2607000"/>
              <a:gd name="connsiteX121" fmla="*/ 434170 w 2484548"/>
              <a:gd name="connsiteY121" fmla="*/ 422112 h 2607000"/>
              <a:gd name="connsiteX122" fmla="*/ 808248 w 2484548"/>
              <a:gd name="connsiteY122" fmla="*/ 212260 h 2607000"/>
              <a:gd name="connsiteX123" fmla="*/ 865856 w 2484548"/>
              <a:gd name="connsiteY123" fmla="*/ 193437 h 2607000"/>
              <a:gd name="connsiteX124" fmla="*/ 901222 w 2484548"/>
              <a:gd name="connsiteY124" fmla="*/ 195833 h 2607000"/>
              <a:gd name="connsiteX125" fmla="*/ 909874 w 2484548"/>
              <a:gd name="connsiteY125" fmla="*/ 195306 h 2607000"/>
              <a:gd name="connsiteX126" fmla="*/ 914049 w 2484548"/>
              <a:gd name="connsiteY126" fmla="*/ 196702 h 2607000"/>
              <a:gd name="connsiteX127" fmla="*/ 924389 w 2484548"/>
              <a:gd name="connsiteY127" fmla="*/ 197403 h 2607000"/>
              <a:gd name="connsiteX128" fmla="*/ 944110 w 2484548"/>
              <a:gd name="connsiteY128" fmla="*/ 206753 h 2607000"/>
              <a:gd name="connsiteX129" fmla="*/ 965356 w 2484548"/>
              <a:gd name="connsiteY129" fmla="*/ 213857 h 2607000"/>
              <a:gd name="connsiteX130" fmla="*/ 973366 w 2484548"/>
              <a:gd name="connsiteY130" fmla="*/ 220625 h 2607000"/>
              <a:gd name="connsiteX131" fmla="*/ 977121 w 2484548"/>
              <a:gd name="connsiteY131" fmla="*/ 222406 h 2607000"/>
              <a:gd name="connsiteX132" fmla="*/ 999210 w 2484548"/>
              <a:gd name="connsiteY132" fmla="*/ 242249 h 2607000"/>
              <a:gd name="connsiteX133" fmla="*/ 999635 w 2484548"/>
              <a:gd name="connsiteY133" fmla="*/ 242821 h 2607000"/>
              <a:gd name="connsiteX134" fmla="*/ 1009632 w 2484548"/>
              <a:gd name="connsiteY134" fmla="*/ 251269 h 2607000"/>
              <a:gd name="connsiteX135" fmla="*/ 1036669 w 2484548"/>
              <a:gd name="connsiteY135" fmla="*/ 304159 h 2607000"/>
              <a:gd name="connsiteX136" fmla="*/ 1185550 w 2484548"/>
              <a:gd name="connsiteY136" fmla="*/ 844044 h 2607000"/>
              <a:gd name="connsiteX137" fmla="*/ 1238002 w 2484548"/>
              <a:gd name="connsiteY137" fmla="*/ 841470 h 2607000"/>
              <a:gd name="connsiteX138" fmla="*/ 1298883 w 2484548"/>
              <a:gd name="connsiteY138" fmla="*/ 844457 h 2607000"/>
              <a:gd name="connsiteX139" fmla="*/ 1447877 w 2484548"/>
              <a:gd name="connsiteY139" fmla="*/ 304158 h 2607000"/>
              <a:gd name="connsiteX140" fmla="*/ 1474916 w 2484548"/>
              <a:gd name="connsiteY140" fmla="*/ 251268 h 2607000"/>
              <a:gd name="connsiteX141" fmla="*/ 1484912 w 2484548"/>
              <a:gd name="connsiteY141" fmla="*/ 242820 h 2607000"/>
              <a:gd name="connsiteX142" fmla="*/ 1485337 w 2484548"/>
              <a:gd name="connsiteY142" fmla="*/ 242248 h 2607000"/>
              <a:gd name="connsiteX143" fmla="*/ 1507426 w 2484548"/>
              <a:gd name="connsiteY143" fmla="*/ 222405 h 2607000"/>
              <a:gd name="connsiteX144" fmla="*/ 1511180 w 2484548"/>
              <a:gd name="connsiteY144" fmla="*/ 220624 h 2607000"/>
              <a:gd name="connsiteX145" fmla="*/ 1519191 w 2484548"/>
              <a:gd name="connsiteY145" fmla="*/ 213856 h 2607000"/>
              <a:gd name="connsiteX146" fmla="*/ 1540437 w 2484548"/>
              <a:gd name="connsiteY146" fmla="*/ 206752 h 2607000"/>
              <a:gd name="connsiteX147" fmla="*/ 1560157 w 2484548"/>
              <a:gd name="connsiteY147" fmla="*/ 197403 h 2607000"/>
              <a:gd name="connsiteX148" fmla="*/ 1570498 w 2484548"/>
              <a:gd name="connsiteY148" fmla="*/ 196702 h 2607000"/>
              <a:gd name="connsiteX149" fmla="*/ 1574673 w 2484548"/>
              <a:gd name="connsiteY149" fmla="*/ 195306 h 2607000"/>
              <a:gd name="connsiteX150" fmla="*/ 1583325 w 2484548"/>
              <a:gd name="connsiteY150" fmla="*/ 195833 h 2607000"/>
              <a:gd name="connsiteX151" fmla="*/ 1618690 w 2484548"/>
              <a:gd name="connsiteY151" fmla="*/ 193437 h 2607000"/>
              <a:gd name="connsiteX152" fmla="*/ 1676299 w 2484548"/>
              <a:gd name="connsiteY152" fmla="*/ 212259 h 2607000"/>
              <a:gd name="connsiteX153" fmla="*/ 2050372 w 2484548"/>
              <a:gd name="connsiteY153" fmla="*/ 422108 h 2607000"/>
              <a:gd name="connsiteX154" fmla="*/ 1983008 w 2484548"/>
              <a:gd name="connsiteY154" fmla="*/ 357664 h 2607000"/>
              <a:gd name="connsiteX155" fmla="*/ 1242273 w 2484548"/>
              <a:gd name="connsiteY155" fmla="*/ 77766 h 2607000"/>
              <a:gd name="connsiteX156" fmla="*/ 1242274 w 2484548"/>
              <a:gd name="connsiteY156" fmla="*/ 0 h 2607000"/>
              <a:gd name="connsiteX157" fmla="*/ 2484548 w 2484548"/>
              <a:gd name="connsiteY157" fmla="*/ 1303500 h 2607000"/>
              <a:gd name="connsiteX158" fmla="*/ 1242274 w 2484548"/>
              <a:gd name="connsiteY158" fmla="*/ 2607000 h 2607000"/>
              <a:gd name="connsiteX159" fmla="*/ 0 w 2484548"/>
              <a:gd name="connsiteY159" fmla="*/ 1303500 h 2607000"/>
              <a:gd name="connsiteX160" fmla="*/ 1242274 w 2484548"/>
              <a:gd name="connsiteY160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</a:cxnLst>
            <a:rect l="l" t="t" r="r" b="b"/>
            <a:pathLst>
              <a:path w="2484548" h="2607000">
                <a:moveTo>
                  <a:pt x="1672048" y="2185023"/>
                </a:moveTo>
                <a:lnTo>
                  <a:pt x="1662942" y="2192323"/>
                </a:lnTo>
                <a:cubicBezTo>
                  <a:pt x="1541641" y="2271950"/>
                  <a:pt x="1395410" y="2318445"/>
                  <a:pt x="1238002" y="2318445"/>
                </a:cubicBezTo>
                <a:cubicBezTo>
                  <a:pt x="1080595" y="2318445"/>
                  <a:pt x="934364" y="2271950"/>
                  <a:pt x="813062" y="2192323"/>
                </a:cubicBezTo>
                <a:lnTo>
                  <a:pt x="808800" y="2188906"/>
                </a:lnTo>
                <a:lnTo>
                  <a:pt x="796669" y="2201630"/>
                </a:lnTo>
                <a:cubicBezTo>
                  <a:pt x="761364" y="2244410"/>
                  <a:pt x="732100" y="2292361"/>
                  <a:pt x="710183" y="2344177"/>
                </a:cubicBezTo>
                <a:lnTo>
                  <a:pt x="697102" y="2386316"/>
                </a:lnTo>
                <a:lnTo>
                  <a:pt x="788994" y="2432910"/>
                </a:lnTo>
                <a:cubicBezTo>
                  <a:pt x="928314" y="2494935"/>
                  <a:pt x="1081488" y="2529234"/>
                  <a:pt x="1242273" y="2529234"/>
                </a:cubicBezTo>
                <a:cubicBezTo>
                  <a:pt x="1403058" y="2529234"/>
                  <a:pt x="1556232" y="2494935"/>
                  <a:pt x="1695552" y="2432910"/>
                </a:cubicBezTo>
                <a:lnTo>
                  <a:pt x="1787446" y="2386314"/>
                </a:lnTo>
                <a:lnTo>
                  <a:pt x="1774366" y="2344177"/>
                </a:lnTo>
                <a:cubicBezTo>
                  <a:pt x="1752450" y="2292361"/>
                  <a:pt x="1723186" y="2244410"/>
                  <a:pt x="1687880" y="2201630"/>
                </a:cubicBezTo>
                <a:close/>
                <a:moveTo>
                  <a:pt x="1242273" y="1564065"/>
                </a:moveTo>
                <a:cubicBezTo>
                  <a:pt x="1318551" y="1564065"/>
                  <a:pt x="1380386" y="1625900"/>
                  <a:pt x="1380386" y="1702178"/>
                </a:cubicBezTo>
                <a:cubicBezTo>
                  <a:pt x="1380386" y="1759387"/>
                  <a:pt x="1345604" y="1808471"/>
                  <a:pt x="1296033" y="1829438"/>
                </a:cubicBezTo>
                <a:lnTo>
                  <a:pt x="1279180" y="1832840"/>
                </a:lnTo>
                <a:lnTo>
                  <a:pt x="1279168" y="1832918"/>
                </a:lnTo>
                <a:lnTo>
                  <a:pt x="1302627" y="1904792"/>
                </a:lnTo>
                <a:cubicBezTo>
                  <a:pt x="1317913" y="1925468"/>
                  <a:pt x="1339717" y="1941326"/>
                  <a:pt x="1365635" y="1949113"/>
                </a:cubicBezTo>
                <a:cubicBezTo>
                  <a:pt x="1417470" y="1964687"/>
                  <a:pt x="1473369" y="1944255"/>
                  <a:pt x="1502943" y="1898925"/>
                </a:cubicBezTo>
                <a:lnTo>
                  <a:pt x="1564612" y="1939159"/>
                </a:lnTo>
                <a:cubicBezTo>
                  <a:pt x="1517193" y="2011842"/>
                  <a:pt x="1427562" y="2044604"/>
                  <a:pt x="1344448" y="2019632"/>
                </a:cubicBezTo>
                <a:cubicBezTo>
                  <a:pt x="1302891" y="2007146"/>
                  <a:pt x="1267929" y="1981719"/>
                  <a:pt x="1243419" y="1948565"/>
                </a:cubicBezTo>
                <a:lnTo>
                  <a:pt x="1242271" y="1946352"/>
                </a:lnTo>
                <a:lnTo>
                  <a:pt x="1241124" y="1948565"/>
                </a:lnTo>
                <a:cubicBezTo>
                  <a:pt x="1216613" y="1981719"/>
                  <a:pt x="1181652" y="2007146"/>
                  <a:pt x="1140095" y="2019632"/>
                </a:cubicBezTo>
                <a:cubicBezTo>
                  <a:pt x="1056981" y="2044604"/>
                  <a:pt x="967350" y="2011842"/>
                  <a:pt x="919931" y="1939159"/>
                </a:cubicBezTo>
                <a:lnTo>
                  <a:pt x="981600" y="1898925"/>
                </a:lnTo>
                <a:cubicBezTo>
                  <a:pt x="1011174" y="1944255"/>
                  <a:pt x="1067073" y="1964687"/>
                  <a:pt x="1118908" y="1949113"/>
                </a:cubicBezTo>
                <a:cubicBezTo>
                  <a:pt x="1144825" y="1941326"/>
                  <a:pt x="1166629" y="1925468"/>
                  <a:pt x="1181916" y="1904792"/>
                </a:cubicBezTo>
                <a:lnTo>
                  <a:pt x="1205374" y="1832918"/>
                </a:lnTo>
                <a:lnTo>
                  <a:pt x="1205362" y="1832839"/>
                </a:lnTo>
                <a:lnTo>
                  <a:pt x="1188513" y="1829438"/>
                </a:lnTo>
                <a:cubicBezTo>
                  <a:pt x="1138942" y="1808471"/>
                  <a:pt x="1104160" y="1759387"/>
                  <a:pt x="1104160" y="1702178"/>
                </a:cubicBezTo>
                <a:cubicBezTo>
                  <a:pt x="1104160" y="1625900"/>
                  <a:pt x="1165995" y="1564065"/>
                  <a:pt x="1242273" y="1564065"/>
                </a:cubicBezTo>
                <a:close/>
                <a:moveTo>
                  <a:pt x="1623439" y="1372047"/>
                </a:moveTo>
                <a:cubicBezTo>
                  <a:pt x="1666866" y="1372047"/>
                  <a:pt x="1702070" y="1407251"/>
                  <a:pt x="1702070" y="1450678"/>
                </a:cubicBezTo>
                <a:lnTo>
                  <a:pt x="1702070" y="1564878"/>
                </a:lnTo>
                <a:cubicBezTo>
                  <a:pt x="1702070" y="1608305"/>
                  <a:pt x="1666866" y="1643509"/>
                  <a:pt x="1623439" y="1643509"/>
                </a:cubicBezTo>
                <a:cubicBezTo>
                  <a:pt x="1580012" y="1643509"/>
                  <a:pt x="1544808" y="1608305"/>
                  <a:pt x="1544808" y="1564878"/>
                </a:cubicBezTo>
                <a:lnTo>
                  <a:pt x="1544808" y="1450678"/>
                </a:lnTo>
                <a:cubicBezTo>
                  <a:pt x="1544808" y="1407251"/>
                  <a:pt x="1580012" y="1372047"/>
                  <a:pt x="1623439" y="1372047"/>
                </a:cubicBezTo>
                <a:close/>
                <a:moveTo>
                  <a:pt x="841300" y="1372047"/>
                </a:moveTo>
                <a:cubicBezTo>
                  <a:pt x="884727" y="1372047"/>
                  <a:pt x="919931" y="1407251"/>
                  <a:pt x="919931" y="1450678"/>
                </a:cubicBezTo>
                <a:lnTo>
                  <a:pt x="919931" y="1564878"/>
                </a:lnTo>
                <a:cubicBezTo>
                  <a:pt x="919931" y="1608305"/>
                  <a:pt x="884727" y="1643509"/>
                  <a:pt x="841300" y="1643509"/>
                </a:cubicBezTo>
                <a:cubicBezTo>
                  <a:pt x="797873" y="1643509"/>
                  <a:pt x="762669" y="1608305"/>
                  <a:pt x="762669" y="1564878"/>
                </a:cubicBezTo>
                <a:lnTo>
                  <a:pt x="762669" y="1450678"/>
                </a:lnTo>
                <a:cubicBezTo>
                  <a:pt x="762669" y="1407251"/>
                  <a:pt x="797873" y="1372047"/>
                  <a:pt x="841300" y="1372047"/>
                </a:cubicBezTo>
                <a:close/>
                <a:moveTo>
                  <a:pt x="1238002" y="906723"/>
                </a:moveTo>
                <a:cubicBezTo>
                  <a:pt x="855339" y="906723"/>
                  <a:pt x="545129" y="1208141"/>
                  <a:pt x="545129" y="1579958"/>
                </a:cubicBezTo>
                <a:cubicBezTo>
                  <a:pt x="545129" y="1951775"/>
                  <a:pt x="855339" y="2253192"/>
                  <a:pt x="1238002" y="2253192"/>
                </a:cubicBezTo>
                <a:cubicBezTo>
                  <a:pt x="1620666" y="2253192"/>
                  <a:pt x="1930876" y="1951775"/>
                  <a:pt x="1930876" y="1579958"/>
                </a:cubicBezTo>
                <a:cubicBezTo>
                  <a:pt x="1930876" y="1208141"/>
                  <a:pt x="1620666" y="906723"/>
                  <a:pt x="1238002" y="906723"/>
                </a:cubicBezTo>
                <a:close/>
                <a:moveTo>
                  <a:pt x="2158446" y="548569"/>
                </a:moveTo>
                <a:lnTo>
                  <a:pt x="2161366" y="589256"/>
                </a:lnTo>
                <a:cubicBezTo>
                  <a:pt x="2158917" y="608428"/>
                  <a:pt x="2152560" y="627449"/>
                  <a:pt x="2141994" y="645232"/>
                </a:cubicBezTo>
                <a:lnTo>
                  <a:pt x="2141996" y="645231"/>
                </a:lnTo>
                <a:cubicBezTo>
                  <a:pt x="2099731" y="716362"/>
                  <a:pt x="2006124" y="740733"/>
                  <a:pt x="1932918" y="699666"/>
                </a:cubicBezTo>
                <a:lnTo>
                  <a:pt x="1692857" y="564996"/>
                </a:lnTo>
                <a:lnTo>
                  <a:pt x="1592133" y="930248"/>
                </a:lnTo>
                <a:lnTo>
                  <a:pt x="1662943" y="967592"/>
                </a:lnTo>
                <a:cubicBezTo>
                  <a:pt x="1865112" y="1100304"/>
                  <a:pt x="1998032" y="1325048"/>
                  <a:pt x="1998032" y="1579958"/>
                </a:cubicBezTo>
                <a:cubicBezTo>
                  <a:pt x="1998032" y="1783885"/>
                  <a:pt x="1912963" y="1968507"/>
                  <a:pt x="1775425" y="2102147"/>
                </a:cubicBezTo>
                <a:lnTo>
                  <a:pt x="1716843" y="2149111"/>
                </a:lnTo>
                <a:lnTo>
                  <a:pt x="1732134" y="2165150"/>
                </a:lnTo>
                <a:cubicBezTo>
                  <a:pt x="1770946" y="2212179"/>
                  <a:pt x="1803116" y="2264892"/>
                  <a:pt x="1827209" y="2321854"/>
                </a:cubicBezTo>
                <a:lnTo>
                  <a:pt x="1837659" y="2355517"/>
                </a:lnTo>
                <a:lnTo>
                  <a:pt x="1893360" y="2319898"/>
                </a:lnTo>
                <a:cubicBezTo>
                  <a:pt x="2203121" y="2099625"/>
                  <a:pt x="2406780" y="1726596"/>
                  <a:pt x="2406780" y="1303500"/>
                </a:cubicBezTo>
                <a:cubicBezTo>
                  <a:pt x="2406780" y="1049642"/>
                  <a:pt x="2333463" y="813809"/>
                  <a:pt x="2207901" y="618181"/>
                </a:cubicBezTo>
                <a:close/>
                <a:moveTo>
                  <a:pt x="326100" y="548569"/>
                </a:moveTo>
                <a:lnTo>
                  <a:pt x="276646" y="618181"/>
                </a:lnTo>
                <a:cubicBezTo>
                  <a:pt x="151084" y="813809"/>
                  <a:pt x="77766" y="1049642"/>
                  <a:pt x="77766" y="1303500"/>
                </a:cubicBezTo>
                <a:cubicBezTo>
                  <a:pt x="77766" y="1726596"/>
                  <a:pt x="281425" y="2099625"/>
                  <a:pt x="591186" y="2319898"/>
                </a:cubicBezTo>
                <a:lnTo>
                  <a:pt x="646890" y="2355518"/>
                </a:lnTo>
                <a:lnTo>
                  <a:pt x="657340" y="2321854"/>
                </a:lnTo>
                <a:cubicBezTo>
                  <a:pt x="681433" y="2264892"/>
                  <a:pt x="713603" y="2212179"/>
                  <a:pt x="752415" y="2165150"/>
                </a:cubicBezTo>
                <a:lnTo>
                  <a:pt x="764005" y="2152994"/>
                </a:lnTo>
                <a:lnTo>
                  <a:pt x="700580" y="2102147"/>
                </a:lnTo>
                <a:cubicBezTo>
                  <a:pt x="563042" y="1968507"/>
                  <a:pt x="477973" y="1783885"/>
                  <a:pt x="477973" y="1579958"/>
                </a:cubicBezTo>
                <a:cubicBezTo>
                  <a:pt x="477973" y="1325048"/>
                  <a:pt x="610894" y="1100304"/>
                  <a:pt x="813063" y="967592"/>
                </a:cubicBezTo>
                <a:lnTo>
                  <a:pt x="891329" y="926315"/>
                </a:lnTo>
                <a:lnTo>
                  <a:pt x="791690" y="564997"/>
                </a:lnTo>
                <a:lnTo>
                  <a:pt x="551629" y="699666"/>
                </a:lnTo>
                <a:cubicBezTo>
                  <a:pt x="478424" y="740734"/>
                  <a:pt x="384816" y="716362"/>
                  <a:pt x="342551" y="645232"/>
                </a:cubicBezTo>
                <a:lnTo>
                  <a:pt x="342552" y="645232"/>
                </a:lnTo>
                <a:cubicBezTo>
                  <a:pt x="331986" y="627449"/>
                  <a:pt x="325629" y="608428"/>
                  <a:pt x="323180" y="589257"/>
                </a:cubicBezTo>
                <a:close/>
                <a:moveTo>
                  <a:pt x="877293" y="252487"/>
                </a:moveTo>
                <a:cubicBezTo>
                  <a:pt x="858136" y="251171"/>
                  <a:pt x="838383" y="255209"/>
                  <a:pt x="820499" y="265241"/>
                </a:cubicBezTo>
                <a:lnTo>
                  <a:pt x="439673" y="478879"/>
                </a:lnTo>
                <a:cubicBezTo>
                  <a:pt x="391984" y="505632"/>
                  <a:pt x="375643" y="564885"/>
                  <a:pt x="403178" y="611223"/>
                </a:cubicBezTo>
                <a:cubicBezTo>
                  <a:pt x="430711" y="657561"/>
                  <a:pt x="491693" y="673438"/>
                  <a:pt x="539383" y="646685"/>
                </a:cubicBezTo>
                <a:lnTo>
                  <a:pt x="839112" y="478541"/>
                </a:lnTo>
                <a:lnTo>
                  <a:pt x="954036" y="895283"/>
                </a:lnTo>
                <a:lnTo>
                  <a:pt x="1011993" y="874672"/>
                </a:lnTo>
                <a:cubicBezTo>
                  <a:pt x="1035791" y="867479"/>
                  <a:pt x="1060092" y="861392"/>
                  <a:pt x="1084830" y="856474"/>
                </a:cubicBezTo>
                <a:lnTo>
                  <a:pt x="1116425" y="851788"/>
                </a:lnTo>
                <a:lnTo>
                  <a:pt x="977277" y="347197"/>
                </a:lnTo>
                <a:lnTo>
                  <a:pt x="963401" y="320052"/>
                </a:lnTo>
                <a:lnTo>
                  <a:pt x="956704" y="300703"/>
                </a:lnTo>
                <a:cubicBezTo>
                  <a:pt x="949821" y="289118"/>
                  <a:pt x="940846" y="279437"/>
                  <a:pt x="930513" y="271851"/>
                </a:cubicBezTo>
                <a:cubicBezTo>
                  <a:pt x="915012" y="260471"/>
                  <a:pt x="896451" y="253802"/>
                  <a:pt x="877293" y="252487"/>
                </a:cubicBezTo>
                <a:close/>
                <a:moveTo>
                  <a:pt x="1607254" y="252486"/>
                </a:moveTo>
                <a:cubicBezTo>
                  <a:pt x="1588096" y="253801"/>
                  <a:pt x="1569535" y="260470"/>
                  <a:pt x="1554034" y="271850"/>
                </a:cubicBezTo>
                <a:cubicBezTo>
                  <a:pt x="1543700" y="279437"/>
                  <a:pt x="1534726" y="289118"/>
                  <a:pt x="1527842" y="300702"/>
                </a:cubicBezTo>
                <a:lnTo>
                  <a:pt x="1521146" y="320052"/>
                </a:lnTo>
                <a:lnTo>
                  <a:pt x="1507270" y="347196"/>
                </a:lnTo>
                <a:lnTo>
                  <a:pt x="1367786" y="853005"/>
                </a:lnTo>
                <a:lnTo>
                  <a:pt x="1391175" y="856474"/>
                </a:lnTo>
                <a:lnTo>
                  <a:pt x="1529691" y="898253"/>
                </a:lnTo>
                <a:lnTo>
                  <a:pt x="1645434" y="478540"/>
                </a:lnTo>
                <a:lnTo>
                  <a:pt x="1945164" y="646685"/>
                </a:lnTo>
                <a:cubicBezTo>
                  <a:pt x="1992854" y="673437"/>
                  <a:pt x="2053835" y="657560"/>
                  <a:pt x="2081370" y="611222"/>
                </a:cubicBezTo>
                <a:cubicBezTo>
                  <a:pt x="2108903" y="564884"/>
                  <a:pt x="2092563" y="505632"/>
                  <a:pt x="2044873" y="478878"/>
                </a:cubicBezTo>
                <a:lnTo>
                  <a:pt x="1664048" y="265240"/>
                </a:lnTo>
                <a:cubicBezTo>
                  <a:pt x="1646164" y="255208"/>
                  <a:pt x="1626411" y="251170"/>
                  <a:pt x="1607254" y="252486"/>
                </a:cubicBezTo>
                <a:close/>
                <a:moveTo>
                  <a:pt x="1242273" y="77766"/>
                </a:moveTo>
                <a:cubicBezTo>
                  <a:pt x="960900" y="77766"/>
                  <a:pt x="702834" y="182806"/>
                  <a:pt x="501539" y="357664"/>
                </a:cubicBezTo>
                <a:lnTo>
                  <a:pt x="434170" y="422112"/>
                </a:lnTo>
                <a:lnTo>
                  <a:pt x="808248" y="212260"/>
                </a:lnTo>
                <a:cubicBezTo>
                  <a:pt x="826550" y="201993"/>
                  <a:pt x="846126" y="195816"/>
                  <a:pt x="865856" y="193437"/>
                </a:cubicBezTo>
                <a:lnTo>
                  <a:pt x="901222" y="195833"/>
                </a:lnTo>
                <a:lnTo>
                  <a:pt x="909874" y="195306"/>
                </a:lnTo>
                <a:lnTo>
                  <a:pt x="914049" y="196702"/>
                </a:lnTo>
                <a:lnTo>
                  <a:pt x="924389" y="197403"/>
                </a:lnTo>
                <a:lnTo>
                  <a:pt x="944110" y="206753"/>
                </a:lnTo>
                <a:lnTo>
                  <a:pt x="965356" y="213857"/>
                </a:lnTo>
                <a:lnTo>
                  <a:pt x="973366" y="220625"/>
                </a:lnTo>
                <a:lnTo>
                  <a:pt x="977121" y="222406"/>
                </a:lnTo>
                <a:cubicBezTo>
                  <a:pt x="985053" y="228228"/>
                  <a:pt x="992462" y="234855"/>
                  <a:pt x="999210" y="242249"/>
                </a:cubicBezTo>
                <a:lnTo>
                  <a:pt x="999635" y="242821"/>
                </a:lnTo>
                <a:lnTo>
                  <a:pt x="1009632" y="251269"/>
                </a:lnTo>
                <a:cubicBezTo>
                  <a:pt x="1021851" y="266507"/>
                  <a:pt x="1031199" y="284325"/>
                  <a:pt x="1036669" y="304159"/>
                </a:cubicBezTo>
                <a:lnTo>
                  <a:pt x="1185550" y="844044"/>
                </a:lnTo>
                <a:lnTo>
                  <a:pt x="1238002" y="841470"/>
                </a:lnTo>
                <a:lnTo>
                  <a:pt x="1298883" y="844457"/>
                </a:lnTo>
                <a:lnTo>
                  <a:pt x="1447877" y="304158"/>
                </a:lnTo>
                <a:cubicBezTo>
                  <a:pt x="1453348" y="284324"/>
                  <a:pt x="1462695" y="266507"/>
                  <a:pt x="1474916" y="251268"/>
                </a:cubicBezTo>
                <a:lnTo>
                  <a:pt x="1484912" y="242820"/>
                </a:lnTo>
                <a:lnTo>
                  <a:pt x="1485337" y="242248"/>
                </a:lnTo>
                <a:cubicBezTo>
                  <a:pt x="1492085" y="234854"/>
                  <a:pt x="1499494" y="228227"/>
                  <a:pt x="1507426" y="222405"/>
                </a:cubicBezTo>
                <a:lnTo>
                  <a:pt x="1511180" y="220624"/>
                </a:lnTo>
                <a:lnTo>
                  <a:pt x="1519191" y="213856"/>
                </a:lnTo>
                <a:lnTo>
                  <a:pt x="1540437" y="206752"/>
                </a:lnTo>
                <a:lnTo>
                  <a:pt x="1560157" y="197403"/>
                </a:lnTo>
                <a:lnTo>
                  <a:pt x="1570498" y="196702"/>
                </a:lnTo>
                <a:lnTo>
                  <a:pt x="1574673" y="195306"/>
                </a:lnTo>
                <a:lnTo>
                  <a:pt x="1583325" y="195833"/>
                </a:lnTo>
                <a:lnTo>
                  <a:pt x="1618690" y="193437"/>
                </a:lnTo>
                <a:cubicBezTo>
                  <a:pt x="1638421" y="195816"/>
                  <a:pt x="1657997" y="201992"/>
                  <a:pt x="1676299" y="212259"/>
                </a:cubicBezTo>
                <a:lnTo>
                  <a:pt x="2050372" y="422108"/>
                </a:lnTo>
                <a:lnTo>
                  <a:pt x="1983008" y="357664"/>
                </a:lnTo>
                <a:cubicBezTo>
                  <a:pt x="1781712" y="182806"/>
                  <a:pt x="1523646" y="77766"/>
                  <a:pt x="1242273" y="77766"/>
                </a:cubicBezTo>
                <a:close/>
                <a:moveTo>
                  <a:pt x="1242274" y="0"/>
                </a:moveTo>
                <a:cubicBezTo>
                  <a:pt x="1928363" y="0"/>
                  <a:pt x="2484548" y="583597"/>
                  <a:pt x="2484548" y="1303500"/>
                </a:cubicBezTo>
                <a:cubicBezTo>
                  <a:pt x="2484548" y="2023403"/>
                  <a:pt x="1928363" y="2607000"/>
                  <a:pt x="1242274" y="2607000"/>
                </a:cubicBezTo>
                <a:cubicBezTo>
                  <a:pt x="556185" y="2607000"/>
                  <a:pt x="0" y="2023403"/>
                  <a:pt x="0" y="1303500"/>
                </a:cubicBezTo>
                <a:cubicBezTo>
                  <a:pt x="0" y="583597"/>
                  <a:pt x="556185" y="0"/>
                  <a:pt x="124227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25" name="フリーフォーム: 図形 324">
            <a:extLst>
              <a:ext uri="{FF2B5EF4-FFF2-40B4-BE49-F238E27FC236}">
                <a16:creationId xmlns:a16="http://schemas.microsoft.com/office/drawing/2014/main" id="{57C5D6AF-E85B-2C47-0889-4C18C3533CA2}"/>
              </a:ext>
            </a:extLst>
          </p:cNvPr>
          <p:cNvSpPr/>
          <p:nvPr/>
        </p:nvSpPr>
        <p:spPr>
          <a:xfrm>
            <a:off x="3727513" y="888568"/>
            <a:ext cx="2484548" cy="2607000"/>
          </a:xfrm>
          <a:custGeom>
            <a:avLst/>
            <a:gdLst>
              <a:gd name="connsiteX0" fmla="*/ 1672048 w 2484548"/>
              <a:gd name="connsiteY0" fmla="*/ 2185023 h 2607000"/>
              <a:gd name="connsiteX1" fmla="*/ 1662942 w 2484548"/>
              <a:gd name="connsiteY1" fmla="*/ 2192323 h 2607000"/>
              <a:gd name="connsiteX2" fmla="*/ 1238002 w 2484548"/>
              <a:gd name="connsiteY2" fmla="*/ 2318445 h 2607000"/>
              <a:gd name="connsiteX3" fmla="*/ 813062 w 2484548"/>
              <a:gd name="connsiteY3" fmla="*/ 2192323 h 2607000"/>
              <a:gd name="connsiteX4" fmla="*/ 808800 w 2484548"/>
              <a:gd name="connsiteY4" fmla="*/ 2188906 h 2607000"/>
              <a:gd name="connsiteX5" fmla="*/ 796669 w 2484548"/>
              <a:gd name="connsiteY5" fmla="*/ 2201630 h 2607000"/>
              <a:gd name="connsiteX6" fmla="*/ 710183 w 2484548"/>
              <a:gd name="connsiteY6" fmla="*/ 2344177 h 2607000"/>
              <a:gd name="connsiteX7" fmla="*/ 697102 w 2484548"/>
              <a:gd name="connsiteY7" fmla="*/ 2386316 h 2607000"/>
              <a:gd name="connsiteX8" fmla="*/ 788994 w 2484548"/>
              <a:gd name="connsiteY8" fmla="*/ 2432910 h 2607000"/>
              <a:gd name="connsiteX9" fmla="*/ 1242273 w 2484548"/>
              <a:gd name="connsiteY9" fmla="*/ 2529234 h 2607000"/>
              <a:gd name="connsiteX10" fmla="*/ 1695552 w 2484548"/>
              <a:gd name="connsiteY10" fmla="*/ 2432910 h 2607000"/>
              <a:gd name="connsiteX11" fmla="*/ 1787446 w 2484548"/>
              <a:gd name="connsiteY11" fmla="*/ 2386314 h 2607000"/>
              <a:gd name="connsiteX12" fmla="*/ 1774366 w 2484548"/>
              <a:gd name="connsiteY12" fmla="*/ 2344177 h 2607000"/>
              <a:gd name="connsiteX13" fmla="*/ 1687880 w 2484548"/>
              <a:gd name="connsiteY13" fmla="*/ 2201630 h 2607000"/>
              <a:gd name="connsiteX14" fmla="*/ 1205094 w 2484548"/>
              <a:gd name="connsiteY14" fmla="*/ 1831141 h 2607000"/>
              <a:gd name="connsiteX15" fmla="*/ 1242271 w 2484548"/>
              <a:gd name="connsiteY15" fmla="*/ 1831352 h 2607000"/>
              <a:gd name="connsiteX16" fmla="*/ 1279449 w 2484548"/>
              <a:gd name="connsiteY16" fmla="*/ 1831141 h 2607000"/>
              <a:gd name="connsiteX17" fmla="*/ 1279168 w 2484548"/>
              <a:gd name="connsiteY17" fmla="*/ 1832918 h 2607000"/>
              <a:gd name="connsiteX18" fmla="*/ 1302627 w 2484548"/>
              <a:gd name="connsiteY18" fmla="*/ 1904792 h 2607000"/>
              <a:gd name="connsiteX19" fmla="*/ 1365635 w 2484548"/>
              <a:gd name="connsiteY19" fmla="*/ 1949113 h 2607000"/>
              <a:gd name="connsiteX20" fmla="*/ 1502943 w 2484548"/>
              <a:gd name="connsiteY20" fmla="*/ 1898925 h 2607000"/>
              <a:gd name="connsiteX21" fmla="*/ 1564612 w 2484548"/>
              <a:gd name="connsiteY21" fmla="*/ 1939159 h 2607000"/>
              <a:gd name="connsiteX22" fmla="*/ 1344448 w 2484548"/>
              <a:gd name="connsiteY22" fmla="*/ 2019632 h 2607000"/>
              <a:gd name="connsiteX23" fmla="*/ 1243419 w 2484548"/>
              <a:gd name="connsiteY23" fmla="*/ 1948565 h 2607000"/>
              <a:gd name="connsiteX24" fmla="*/ 1242271 w 2484548"/>
              <a:gd name="connsiteY24" fmla="*/ 1946352 h 2607000"/>
              <a:gd name="connsiteX25" fmla="*/ 1241124 w 2484548"/>
              <a:gd name="connsiteY25" fmla="*/ 1948565 h 2607000"/>
              <a:gd name="connsiteX26" fmla="*/ 1140095 w 2484548"/>
              <a:gd name="connsiteY26" fmla="*/ 2019632 h 2607000"/>
              <a:gd name="connsiteX27" fmla="*/ 919931 w 2484548"/>
              <a:gd name="connsiteY27" fmla="*/ 1939159 h 2607000"/>
              <a:gd name="connsiteX28" fmla="*/ 981600 w 2484548"/>
              <a:gd name="connsiteY28" fmla="*/ 1898925 h 2607000"/>
              <a:gd name="connsiteX29" fmla="*/ 1118908 w 2484548"/>
              <a:gd name="connsiteY29" fmla="*/ 1949113 h 2607000"/>
              <a:gd name="connsiteX30" fmla="*/ 1181916 w 2484548"/>
              <a:gd name="connsiteY30" fmla="*/ 1904792 h 2607000"/>
              <a:gd name="connsiteX31" fmla="*/ 1205374 w 2484548"/>
              <a:gd name="connsiteY31" fmla="*/ 1832918 h 2607000"/>
              <a:gd name="connsiteX32" fmla="*/ 1623439 w 2484548"/>
              <a:gd name="connsiteY32" fmla="*/ 1325940 h 2607000"/>
              <a:gd name="connsiteX33" fmla="*/ 1673395 w 2484548"/>
              <a:gd name="connsiteY33" fmla="*/ 1375896 h 2607000"/>
              <a:gd name="connsiteX34" fmla="*/ 1673395 w 2484548"/>
              <a:gd name="connsiteY34" fmla="*/ 1639660 h 2607000"/>
              <a:gd name="connsiteX35" fmla="*/ 1623439 w 2484548"/>
              <a:gd name="connsiteY35" fmla="*/ 1689616 h 2607000"/>
              <a:gd name="connsiteX36" fmla="*/ 1573483 w 2484548"/>
              <a:gd name="connsiteY36" fmla="*/ 1639660 h 2607000"/>
              <a:gd name="connsiteX37" fmla="*/ 1573483 w 2484548"/>
              <a:gd name="connsiteY37" fmla="*/ 1375896 h 2607000"/>
              <a:gd name="connsiteX38" fmla="*/ 1623439 w 2484548"/>
              <a:gd name="connsiteY38" fmla="*/ 1325940 h 2607000"/>
              <a:gd name="connsiteX39" fmla="*/ 841300 w 2484548"/>
              <a:gd name="connsiteY39" fmla="*/ 1325940 h 2607000"/>
              <a:gd name="connsiteX40" fmla="*/ 891256 w 2484548"/>
              <a:gd name="connsiteY40" fmla="*/ 1375896 h 2607000"/>
              <a:gd name="connsiteX41" fmla="*/ 891256 w 2484548"/>
              <a:gd name="connsiteY41" fmla="*/ 1639660 h 2607000"/>
              <a:gd name="connsiteX42" fmla="*/ 841300 w 2484548"/>
              <a:gd name="connsiteY42" fmla="*/ 1689616 h 2607000"/>
              <a:gd name="connsiteX43" fmla="*/ 791344 w 2484548"/>
              <a:gd name="connsiteY43" fmla="*/ 1639660 h 2607000"/>
              <a:gd name="connsiteX44" fmla="*/ 791344 w 2484548"/>
              <a:gd name="connsiteY44" fmla="*/ 1375896 h 2607000"/>
              <a:gd name="connsiteX45" fmla="*/ 841300 w 2484548"/>
              <a:gd name="connsiteY45" fmla="*/ 1325940 h 2607000"/>
              <a:gd name="connsiteX46" fmla="*/ 1238002 w 2484548"/>
              <a:gd name="connsiteY46" fmla="*/ 906723 h 2607000"/>
              <a:gd name="connsiteX47" fmla="*/ 545129 w 2484548"/>
              <a:gd name="connsiteY47" fmla="*/ 1579958 h 2607000"/>
              <a:gd name="connsiteX48" fmla="*/ 1238002 w 2484548"/>
              <a:gd name="connsiteY48" fmla="*/ 2253192 h 2607000"/>
              <a:gd name="connsiteX49" fmla="*/ 1930876 w 2484548"/>
              <a:gd name="connsiteY49" fmla="*/ 1579958 h 2607000"/>
              <a:gd name="connsiteX50" fmla="*/ 1238002 w 2484548"/>
              <a:gd name="connsiteY50" fmla="*/ 906723 h 2607000"/>
              <a:gd name="connsiteX51" fmla="*/ 2158446 w 2484548"/>
              <a:gd name="connsiteY51" fmla="*/ 548569 h 2607000"/>
              <a:gd name="connsiteX52" fmla="*/ 2161366 w 2484548"/>
              <a:gd name="connsiteY52" fmla="*/ 589256 h 2607000"/>
              <a:gd name="connsiteX53" fmla="*/ 2141994 w 2484548"/>
              <a:gd name="connsiteY53" fmla="*/ 645232 h 2607000"/>
              <a:gd name="connsiteX54" fmla="*/ 2141996 w 2484548"/>
              <a:gd name="connsiteY54" fmla="*/ 645231 h 2607000"/>
              <a:gd name="connsiteX55" fmla="*/ 1932918 w 2484548"/>
              <a:gd name="connsiteY55" fmla="*/ 699666 h 2607000"/>
              <a:gd name="connsiteX56" fmla="*/ 1692857 w 2484548"/>
              <a:gd name="connsiteY56" fmla="*/ 564996 h 2607000"/>
              <a:gd name="connsiteX57" fmla="*/ 1592133 w 2484548"/>
              <a:gd name="connsiteY57" fmla="*/ 930248 h 2607000"/>
              <a:gd name="connsiteX58" fmla="*/ 1662943 w 2484548"/>
              <a:gd name="connsiteY58" fmla="*/ 967592 h 2607000"/>
              <a:gd name="connsiteX59" fmla="*/ 1998032 w 2484548"/>
              <a:gd name="connsiteY59" fmla="*/ 1579958 h 2607000"/>
              <a:gd name="connsiteX60" fmla="*/ 1775425 w 2484548"/>
              <a:gd name="connsiteY60" fmla="*/ 2102147 h 2607000"/>
              <a:gd name="connsiteX61" fmla="*/ 1716843 w 2484548"/>
              <a:gd name="connsiteY61" fmla="*/ 2149111 h 2607000"/>
              <a:gd name="connsiteX62" fmla="*/ 1732134 w 2484548"/>
              <a:gd name="connsiteY62" fmla="*/ 2165150 h 2607000"/>
              <a:gd name="connsiteX63" fmla="*/ 1827209 w 2484548"/>
              <a:gd name="connsiteY63" fmla="*/ 2321854 h 2607000"/>
              <a:gd name="connsiteX64" fmla="*/ 1837659 w 2484548"/>
              <a:gd name="connsiteY64" fmla="*/ 2355517 h 2607000"/>
              <a:gd name="connsiteX65" fmla="*/ 1893360 w 2484548"/>
              <a:gd name="connsiteY65" fmla="*/ 2319898 h 2607000"/>
              <a:gd name="connsiteX66" fmla="*/ 2406780 w 2484548"/>
              <a:gd name="connsiteY66" fmla="*/ 1303500 h 2607000"/>
              <a:gd name="connsiteX67" fmla="*/ 2207901 w 2484548"/>
              <a:gd name="connsiteY67" fmla="*/ 618181 h 2607000"/>
              <a:gd name="connsiteX68" fmla="*/ 326100 w 2484548"/>
              <a:gd name="connsiteY68" fmla="*/ 548569 h 2607000"/>
              <a:gd name="connsiteX69" fmla="*/ 276646 w 2484548"/>
              <a:gd name="connsiteY69" fmla="*/ 618181 h 2607000"/>
              <a:gd name="connsiteX70" fmla="*/ 77766 w 2484548"/>
              <a:gd name="connsiteY70" fmla="*/ 1303500 h 2607000"/>
              <a:gd name="connsiteX71" fmla="*/ 591186 w 2484548"/>
              <a:gd name="connsiteY71" fmla="*/ 2319898 h 2607000"/>
              <a:gd name="connsiteX72" fmla="*/ 646890 w 2484548"/>
              <a:gd name="connsiteY72" fmla="*/ 2355518 h 2607000"/>
              <a:gd name="connsiteX73" fmla="*/ 657340 w 2484548"/>
              <a:gd name="connsiteY73" fmla="*/ 2321854 h 2607000"/>
              <a:gd name="connsiteX74" fmla="*/ 752415 w 2484548"/>
              <a:gd name="connsiteY74" fmla="*/ 2165150 h 2607000"/>
              <a:gd name="connsiteX75" fmla="*/ 764005 w 2484548"/>
              <a:gd name="connsiteY75" fmla="*/ 2152994 h 2607000"/>
              <a:gd name="connsiteX76" fmla="*/ 700580 w 2484548"/>
              <a:gd name="connsiteY76" fmla="*/ 2102147 h 2607000"/>
              <a:gd name="connsiteX77" fmla="*/ 477973 w 2484548"/>
              <a:gd name="connsiteY77" fmla="*/ 1579958 h 2607000"/>
              <a:gd name="connsiteX78" fmla="*/ 813063 w 2484548"/>
              <a:gd name="connsiteY78" fmla="*/ 967592 h 2607000"/>
              <a:gd name="connsiteX79" fmla="*/ 891329 w 2484548"/>
              <a:gd name="connsiteY79" fmla="*/ 926315 h 2607000"/>
              <a:gd name="connsiteX80" fmla="*/ 791690 w 2484548"/>
              <a:gd name="connsiteY80" fmla="*/ 564997 h 2607000"/>
              <a:gd name="connsiteX81" fmla="*/ 551629 w 2484548"/>
              <a:gd name="connsiteY81" fmla="*/ 699666 h 2607000"/>
              <a:gd name="connsiteX82" fmla="*/ 342551 w 2484548"/>
              <a:gd name="connsiteY82" fmla="*/ 645232 h 2607000"/>
              <a:gd name="connsiteX83" fmla="*/ 342552 w 2484548"/>
              <a:gd name="connsiteY83" fmla="*/ 645232 h 2607000"/>
              <a:gd name="connsiteX84" fmla="*/ 323180 w 2484548"/>
              <a:gd name="connsiteY84" fmla="*/ 589257 h 2607000"/>
              <a:gd name="connsiteX85" fmla="*/ 877293 w 2484548"/>
              <a:gd name="connsiteY85" fmla="*/ 252487 h 2607000"/>
              <a:gd name="connsiteX86" fmla="*/ 820499 w 2484548"/>
              <a:gd name="connsiteY86" fmla="*/ 265241 h 2607000"/>
              <a:gd name="connsiteX87" fmla="*/ 439673 w 2484548"/>
              <a:gd name="connsiteY87" fmla="*/ 478879 h 2607000"/>
              <a:gd name="connsiteX88" fmla="*/ 403178 w 2484548"/>
              <a:gd name="connsiteY88" fmla="*/ 611223 h 2607000"/>
              <a:gd name="connsiteX89" fmla="*/ 539383 w 2484548"/>
              <a:gd name="connsiteY89" fmla="*/ 646685 h 2607000"/>
              <a:gd name="connsiteX90" fmla="*/ 839112 w 2484548"/>
              <a:gd name="connsiteY90" fmla="*/ 478541 h 2607000"/>
              <a:gd name="connsiteX91" fmla="*/ 954036 w 2484548"/>
              <a:gd name="connsiteY91" fmla="*/ 895283 h 2607000"/>
              <a:gd name="connsiteX92" fmla="*/ 1011993 w 2484548"/>
              <a:gd name="connsiteY92" fmla="*/ 874672 h 2607000"/>
              <a:gd name="connsiteX93" fmla="*/ 1084830 w 2484548"/>
              <a:gd name="connsiteY93" fmla="*/ 856474 h 2607000"/>
              <a:gd name="connsiteX94" fmla="*/ 1116425 w 2484548"/>
              <a:gd name="connsiteY94" fmla="*/ 851788 h 2607000"/>
              <a:gd name="connsiteX95" fmla="*/ 977277 w 2484548"/>
              <a:gd name="connsiteY95" fmla="*/ 347197 h 2607000"/>
              <a:gd name="connsiteX96" fmla="*/ 963401 w 2484548"/>
              <a:gd name="connsiteY96" fmla="*/ 320052 h 2607000"/>
              <a:gd name="connsiteX97" fmla="*/ 956704 w 2484548"/>
              <a:gd name="connsiteY97" fmla="*/ 300703 h 2607000"/>
              <a:gd name="connsiteX98" fmla="*/ 930513 w 2484548"/>
              <a:gd name="connsiteY98" fmla="*/ 271851 h 2607000"/>
              <a:gd name="connsiteX99" fmla="*/ 877293 w 2484548"/>
              <a:gd name="connsiteY99" fmla="*/ 252487 h 2607000"/>
              <a:gd name="connsiteX100" fmla="*/ 1607254 w 2484548"/>
              <a:gd name="connsiteY100" fmla="*/ 252486 h 2607000"/>
              <a:gd name="connsiteX101" fmla="*/ 1554034 w 2484548"/>
              <a:gd name="connsiteY101" fmla="*/ 271850 h 2607000"/>
              <a:gd name="connsiteX102" fmla="*/ 1527842 w 2484548"/>
              <a:gd name="connsiteY102" fmla="*/ 300702 h 2607000"/>
              <a:gd name="connsiteX103" fmla="*/ 1521146 w 2484548"/>
              <a:gd name="connsiteY103" fmla="*/ 320052 h 2607000"/>
              <a:gd name="connsiteX104" fmla="*/ 1507270 w 2484548"/>
              <a:gd name="connsiteY104" fmla="*/ 347196 h 2607000"/>
              <a:gd name="connsiteX105" fmla="*/ 1367786 w 2484548"/>
              <a:gd name="connsiteY105" fmla="*/ 853005 h 2607000"/>
              <a:gd name="connsiteX106" fmla="*/ 1391175 w 2484548"/>
              <a:gd name="connsiteY106" fmla="*/ 856474 h 2607000"/>
              <a:gd name="connsiteX107" fmla="*/ 1529691 w 2484548"/>
              <a:gd name="connsiteY107" fmla="*/ 898253 h 2607000"/>
              <a:gd name="connsiteX108" fmla="*/ 1645434 w 2484548"/>
              <a:gd name="connsiteY108" fmla="*/ 478540 h 2607000"/>
              <a:gd name="connsiteX109" fmla="*/ 1945164 w 2484548"/>
              <a:gd name="connsiteY109" fmla="*/ 646685 h 2607000"/>
              <a:gd name="connsiteX110" fmla="*/ 2081370 w 2484548"/>
              <a:gd name="connsiteY110" fmla="*/ 611222 h 2607000"/>
              <a:gd name="connsiteX111" fmla="*/ 2044873 w 2484548"/>
              <a:gd name="connsiteY111" fmla="*/ 478878 h 2607000"/>
              <a:gd name="connsiteX112" fmla="*/ 1664048 w 2484548"/>
              <a:gd name="connsiteY112" fmla="*/ 265240 h 2607000"/>
              <a:gd name="connsiteX113" fmla="*/ 1607254 w 2484548"/>
              <a:gd name="connsiteY113" fmla="*/ 252486 h 2607000"/>
              <a:gd name="connsiteX114" fmla="*/ 1242273 w 2484548"/>
              <a:gd name="connsiteY114" fmla="*/ 77766 h 2607000"/>
              <a:gd name="connsiteX115" fmla="*/ 501538 w 2484548"/>
              <a:gd name="connsiteY115" fmla="*/ 357664 h 2607000"/>
              <a:gd name="connsiteX116" fmla="*/ 434170 w 2484548"/>
              <a:gd name="connsiteY116" fmla="*/ 422112 h 2607000"/>
              <a:gd name="connsiteX117" fmla="*/ 808248 w 2484548"/>
              <a:gd name="connsiteY117" fmla="*/ 212260 h 2607000"/>
              <a:gd name="connsiteX118" fmla="*/ 865856 w 2484548"/>
              <a:gd name="connsiteY118" fmla="*/ 193437 h 2607000"/>
              <a:gd name="connsiteX119" fmla="*/ 901222 w 2484548"/>
              <a:gd name="connsiteY119" fmla="*/ 195833 h 2607000"/>
              <a:gd name="connsiteX120" fmla="*/ 909874 w 2484548"/>
              <a:gd name="connsiteY120" fmla="*/ 195306 h 2607000"/>
              <a:gd name="connsiteX121" fmla="*/ 914049 w 2484548"/>
              <a:gd name="connsiteY121" fmla="*/ 196702 h 2607000"/>
              <a:gd name="connsiteX122" fmla="*/ 924389 w 2484548"/>
              <a:gd name="connsiteY122" fmla="*/ 197403 h 2607000"/>
              <a:gd name="connsiteX123" fmla="*/ 944110 w 2484548"/>
              <a:gd name="connsiteY123" fmla="*/ 206753 h 2607000"/>
              <a:gd name="connsiteX124" fmla="*/ 965356 w 2484548"/>
              <a:gd name="connsiteY124" fmla="*/ 213857 h 2607000"/>
              <a:gd name="connsiteX125" fmla="*/ 973366 w 2484548"/>
              <a:gd name="connsiteY125" fmla="*/ 220625 h 2607000"/>
              <a:gd name="connsiteX126" fmla="*/ 977121 w 2484548"/>
              <a:gd name="connsiteY126" fmla="*/ 222406 h 2607000"/>
              <a:gd name="connsiteX127" fmla="*/ 999210 w 2484548"/>
              <a:gd name="connsiteY127" fmla="*/ 242249 h 2607000"/>
              <a:gd name="connsiteX128" fmla="*/ 999635 w 2484548"/>
              <a:gd name="connsiteY128" fmla="*/ 242821 h 2607000"/>
              <a:gd name="connsiteX129" fmla="*/ 1009632 w 2484548"/>
              <a:gd name="connsiteY129" fmla="*/ 251269 h 2607000"/>
              <a:gd name="connsiteX130" fmla="*/ 1036669 w 2484548"/>
              <a:gd name="connsiteY130" fmla="*/ 304159 h 2607000"/>
              <a:gd name="connsiteX131" fmla="*/ 1185550 w 2484548"/>
              <a:gd name="connsiteY131" fmla="*/ 844044 h 2607000"/>
              <a:gd name="connsiteX132" fmla="*/ 1238002 w 2484548"/>
              <a:gd name="connsiteY132" fmla="*/ 841470 h 2607000"/>
              <a:gd name="connsiteX133" fmla="*/ 1298883 w 2484548"/>
              <a:gd name="connsiteY133" fmla="*/ 844457 h 2607000"/>
              <a:gd name="connsiteX134" fmla="*/ 1447877 w 2484548"/>
              <a:gd name="connsiteY134" fmla="*/ 304158 h 2607000"/>
              <a:gd name="connsiteX135" fmla="*/ 1474916 w 2484548"/>
              <a:gd name="connsiteY135" fmla="*/ 251268 h 2607000"/>
              <a:gd name="connsiteX136" fmla="*/ 1484912 w 2484548"/>
              <a:gd name="connsiteY136" fmla="*/ 242820 h 2607000"/>
              <a:gd name="connsiteX137" fmla="*/ 1485337 w 2484548"/>
              <a:gd name="connsiteY137" fmla="*/ 242248 h 2607000"/>
              <a:gd name="connsiteX138" fmla="*/ 1507426 w 2484548"/>
              <a:gd name="connsiteY138" fmla="*/ 222405 h 2607000"/>
              <a:gd name="connsiteX139" fmla="*/ 1511180 w 2484548"/>
              <a:gd name="connsiteY139" fmla="*/ 220624 h 2607000"/>
              <a:gd name="connsiteX140" fmla="*/ 1519191 w 2484548"/>
              <a:gd name="connsiteY140" fmla="*/ 213856 h 2607000"/>
              <a:gd name="connsiteX141" fmla="*/ 1540437 w 2484548"/>
              <a:gd name="connsiteY141" fmla="*/ 206752 h 2607000"/>
              <a:gd name="connsiteX142" fmla="*/ 1560157 w 2484548"/>
              <a:gd name="connsiteY142" fmla="*/ 197403 h 2607000"/>
              <a:gd name="connsiteX143" fmla="*/ 1570498 w 2484548"/>
              <a:gd name="connsiteY143" fmla="*/ 196702 h 2607000"/>
              <a:gd name="connsiteX144" fmla="*/ 1574673 w 2484548"/>
              <a:gd name="connsiteY144" fmla="*/ 195306 h 2607000"/>
              <a:gd name="connsiteX145" fmla="*/ 1583325 w 2484548"/>
              <a:gd name="connsiteY145" fmla="*/ 195833 h 2607000"/>
              <a:gd name="connsiteX146" fmla="*/ 1618690 w 2484548"/>
              <a:gd name="connsiteY146" fmla="*/ 193437 h 2607000"/>
              <a:gd name="connsiteX147" fmla="*/ 1676299 w 2484548"/>
              <a:gd name="connsiteY147" fmla="*/ 212259 h 2607000"/>
              <a:gd name="connsiteX148" fmla="*/ 2050372 w 2484548"/>
              <a:gd name="connsiteY148" fmla="*/ 422108 h 2607000"/>
              <a:gd name="connsiteX149" fmla="*/ 1983008 w 2484548"/>
              <a:gd name="connsiteY149" fmla="*/ 357664 h 2607000"/>
              <a:gd name="connsiteX150" fmla="*/ 1242273 w 2484548"/>
              <a:gd name="connsiteY150" fmla="*/ 77766 h 2607000"/>
              <a:gd name="connsiteX151" fmla="*/ 1242274 w 2484548"/>
              <a:gd name="connsiteY151" fmla="*/ 0 h 2607000"/>
              <a:gd name="connsiteX152" fmla="*/ 2484548 w 2484548"/>
              <a:gd name="connsiteY152" fmla="*/ 1303500 h 2607000"/>
              <a:gd name="connsiteX153" fmla="*/ 1242274 w 2484548"/>
              <a:gd name="connsiteY153" fmla="*/ 2607000 h 2607000"/>
              <a:gd name="connsiteX154" fmla="*/ 0 w 2484548"/>
              <a:gd name="connsiteY154" fmla="*/ 1303500 h 2607000"/>
              <a:gd name="connsiteX155" fmla="*/ 1242274 w 2484548"/>
              <a:gd name="connsiteY155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</a:cxnLst>
            <a:rect l="l" t="t" r="r" b="b"/>
            <a:pathLst>
              <a:path w="2484548" h="2607000">
                <a:moveTo>
                  <a:pt x="1672048" y="2185023"/>
                </a:moveTo>
                <a:lnTo>
                  <a:pt x="1662942" y="2192323"/>
                </a:lnTo>
                <a:cubicBezTo>
                  <a:pt x="1541641" y="2271950"/>
                  <a:pt x="1395410" y="2318445"/>
                  <a:pt x="1238002" y="2318445"/>
                </a:cubicBezTo>
                <a:cubicBezTo>
                  <a:pt x="1080595" y="2318445"/>
                  <a:pt x="934364" y="2271950"/>
                  <a:pt x="813062" y="2192323"/>
                </a:cubicBezTo>
                <a:lnTo>
                  <a:pt x="808800" y="2188906"/>
                </a:lnTo>
                <a:lnTo>
                  <a:pt x="796669" y="2201630"/>
                </a:lnTo>
                <a:cubicBezTo>
                  <a:pt x="761364" y="2244410"/>
                  <a:pt x="732100" y="2292361"/>
                  <a:pt x="710183" y="2344177"/>
                </a:cubicBezTo>
                <a:lnTo>
                  <a:pt x="697102" y="2386316"/>
                </a:lnTo>
                <a:lnTo>
                  <a:pt x="788994" y="2432910"/>
                </a:lnTo>
                <a:cubicBezTo>
                  <a:pt x="928314" y="2494935"/>
                  <a:pt x="1081488" y="2529234"/>
                  <a:pt x="1242273" y="2529234"/>
                </a:cubicBezTo>
                <a:cubicBezTo>
                  <a:pt x="1403058" y="2529234"/>
                  <a:pt x="1556232" y="2494935"/>
                  <a:pt x="1695552" y="2432910"/>
                </a:cubicBezTo>
                <a:lnTo>
                  <a:pt x="1787446" y="2386314"/>
                </a:lnTo>
                <a:lnTo>
                  <a:pt x="1774366" y="2344177"/>
                </a:lnTo>
                <a:cubicBezTo>
                  <a:pt x="1752450" y="2292361"/>
                  <a:pt x="1723186" y="2244410"/>
                  <a:pt x="1687880" y="2201630"/>
                </a:cubicBezTo>
                <a:close/>
                <a:moveTo>
                  <a:pt x="1205094" y="1831141"/>
                </a:moveTo>
                <a:lnTo>
                  <a:pt x="1242271" y="1831352"/>
                </a:lnTo>
                <a:lnTo>
                  <a:pt x="1279449" y="1831141"/>
                </a:lnTo>
                <a:lnTo>
                  <a:pt x="1279168" y="1832918"/>
                </a:lnTo>
                <a:lnTo>
                  <a:pt x="1302627" y="1904792"/>
                </a:lnTo>
                <a:cubicBezTo>
                  <a:pt x="1317913" y="1925468"/>
                  <a:pt x="1339717" y="1941326"/>
                  <a:pt x="1365635" y="1949113"/>
                </a:cubicBezTo>
                <a:cubicBezTo>
                  <a:pt x="1417470" y="1964687"/>
                  <a:pt x="1473369" y="1944255"/>
                  <a:pt x="1502943" y="1898925"/>
                </a:cubicBezTo>
                <a:lnTo>
                  <a:pt x="1564612" y="1939159"/>
                </a:lnTo>
                <a:cubicBezTo>
                  <a:pt x="1517193" y="2011842"/>
                  <a:pt x="1427562" y="2044604"/>
                  <a:pt x="1344448" y="2019632"/>
                </a:cubicBezTo>
                <a:cubicBezTo>
                  <a:pt x="1302891" y="2007146"/>
                  <a:pt x="1267929" y="1981719"/>
                  <a:pt x="1243419" y="1948565"/>
                </a:cubicBezTo>
                <a:lnTo>
                  <a:pt x="1242271" y="1946352"/>
                </a:lnTo>
                <a:lnTo>
                  <a:pt x="1241124" y="1948565"/>
                </a:lnTo>
                <a:cubicBezTo>
                  <a:pt x="1216613" y="1981719"/>
                  <a:pt x="1181652" y="2007146"/>
                  <a:pt x="1140095" y="2019632"/>
                </a:cubicBezTo>
                <a:cubicBezTo>
                  <a:pt x="1056981" y="2044604"/>
                  <a:pt x="967350" y="2011842"/>
                  <a:pt x="919931" y="1939159"/>
                </a:cubicBezTo>
                <a:lnTo>
                  <a:pt x="981600" y="1898925"/>
                </a:lnTo>
                <a:cubicBezTo>
                  <a:pt x="1011174" y="1944255"/>
                  <a:pt x="1067073" y="1964687"/>
                  <a:pt x="1118908" y="1949113"/>
                </a:cubicBezTo>
                <a:cubicBezTo>
                  <a:pt x="1144825" y="1941326"/>
                  <a:pt x="1166629" y="1925468"/>
                  <a:pt x="1181916" y="1904792"/>
                </a:cubicBezTo>
                <a:lnTo>
                  <a:pt x="1205374" y="1832918"/>
                </a:lnTo>
                <a:close/>
                <a:moveTo>
                  <a:pt x="1623439" y="1325940"/>
                </a:moveTo>
                <a:cubicBezTo>
                  <a:pt x="1651029" y="1325940"/>
                  <a:pt x="1673395" y="1348306"/>
                  <a:pt x="1673395" y="1375896"/>
                </a:cubicBezTo>
                <a:lnTo>
                  <a:pt x="1673395" y="1639660"/>
                </a:lnTo>
                <a:cubicBezTo>
                  <a:pt x="1673395" y="1667250"/>
                  <a:pt x="1651029" y="1689616"/>
                  <a:pt x="1623439" y="1689616"/>
                </a:cubicBezTo>
                <a:cubicBezTo>
                  <a:pt x="1595849" y="1689616"/>
                  <a:pt x="1573483" y="1667250"/>
                  <a:pt x="1573483" y="1639660"/>
                </a:cubicBezTo>
                <a:lnTo>
                  <a:pt x="1573483" y="1375896"/>
                </a:lnTo>
                <a:cubicBezTo>
                  <a:pt x="1573483" y="1348306"/>
                  <a:pt x="1595849" y="1325940"/>
                  <a:pt x="1623439" y="1325940"/>
                </a:cubicBezTo>
                <a:close/>
                <a:moveTo>
                  <a:pt x="841300" y="1325940"/>
                </a:moveTo>
                <a:cubicBezTo>
                  <a:pt x="868890" y="1325940"/>
                  <a:pt x="891256" y="1348306"/>
                  <a:pt x="891256" y="1375896"/>
                </a:cubicBezTo>
                <a:lnTo>
                  <a:pt x="891256" y="1639660"/>
                </a:lnTo>
                <a:cubicBezTo>
                  <a:pt x="891256" y="1667250"/>
                  <a:pt x="868890" y="1689616"/>
                  <a:pt x="841300" y="1689616"/>
                </a:cubicBezTo>
                <a:cubicBezTo>
                  <a:pt x="813710" y="1689616"/>
                  <a:pt x="791344" y="1667250"/>
                  <a:pt x="791344" y="1639660"/>
                </a:cubicBezTo>
                <a:lnTo>
                  <a:pt x="791344" y="1375896"/>
                </a:lnTo>
                <a:cubicBezTo>
                  <a:pt x="791344" y="1348306"/>
                  <a:pt x="813710" y="1325940"/>
                  <a:pt x="841300" y="1325940"/>
                </a:cubicBezTo>
                <a:close/>
                <a:moveTo>
                  <a:pt x="1238002" y="906723"/>
                </a:moveTo>
                <a:cubicBezTo>
                  <a:pt x="855339" y="906723"/>
                  <a:pt x="545129" y="1208141"/>
                  <a:pt x="545129" y="1579958"/>
                </a:cubicBezTo>
                <a:cubicBezTo>
                  <a:pt x="545129" y="1951775"/>
                  <a:pt x="855339" y="2253192"/>
                  <a:pt x="1238002" y="2253192"/>
                </a:cubicBezTo>
                <a:cubicBezTo>
                  <a:pt x="1620666" y="2253192"/>
                  <a:pt x="1930876" y="1951775"/>
                  <a:pt x="1930876" y="1579958"/>
                </a:cubicBezTo>
                <a:cubicBezTo>
                  <a:pt x="1930876" y="1208141"/>
                  <a:pt x="1620666" y="906723"/>
                  <a:pt x="1238002" y="906723"/>
                </a:cubicBezTo>
                <a:close/>
                <a:moveTo>
                  <a:pt x="2158446" y="548569"/>
                </a:moveTo>
                <a:lnTo>
                  <a:pt x="2161366" y="589256"/>
                </a:lnTo>
                <a:cubicBezTo>
                  <a:pt x="2158918" y="608428"/>
                  <a:pt x="2152560" y="627449"/>
                  <a:pt x="2141994" y="645232"/>
                </a:cubicBezTo>
                <a:lnTo>
                  <a:pt x="2141996" y="645231"/>
                </a:lnTo>
                <a:cubicBezTo>
                  <a:pt x="2099731" y="716362"/>
                  <a:pt x="2006124" y="740733"/>
                  <a:pt x="1932918" y="699666"/>
                </a:cubicBezTo>
                <a:lnTo>
                  <a:pt x="1692857" y="564996"/>
                </a:lnTo>
                <a:lnTo>
                  <a:pt x="1592133" y="930248"/>
                </a:lnTo>
                <a:lnTo>
                  <a:pt x="1662943" y="967592"/>
                </a:lnTo>
                <a:cubicBezTo>
                  <a:pt x="1865112" y="1100304"/>
                  <a:pt x="1998032" y="1325048"/>
                  <a:pt x="1998032" y="1579958"/>
                </a:cubicBezTo>
                <a:cubicBezTo>
                  <a:pt x="1998032" y="1783885"/>
                  <a:pt x="1912963" y="1968507"/>
                  <a:pt x="1775425" y="2102147"/>
                </a:cubicBezTo>
                <a:lnTo>
                  <a:pt x="1716843" y="2149111"/>
                </a:lnTo>
                <a:lnTo>
                  <a:pt x="1732134" y="2165150"/>
                </a:lnTo>
                <a:cubicBezTo>
                  <a:pt x="1770946" y="2212179"/>
                  <a:pt x="1803116" y="2264892"/>
                  <a:pt x="1827209" y="2321854"/>
                </a:cubicBezTo>
                <a:lnTo>
                  <a:pt x="1837659" y="2355517"/>
                </a:lnTo>
                <a:lnTo>
                  <a:pt x="1893360" y="2319898"/>
                </a:lnTo>
                <a:cubicBezTo>
                  <a:pt x="2203121" y="2099625"/>
                  <a:pt x="2406780" y="1726596"/>
                  <a:pt x="2406780" y="1303500"/>
                </a:cubicBezTo>
                <a:cubicBezTo>
                  <a:pt x="2406780" y="1049642"/>
                  <a:pt x="2333463" y="813809"/>
                  <a:pt x="2207901" y="618181"/>
                </a:cubicBezTo>
                <a:close/>
                <a:moveTo>
                  <a:pt x="326100" y="548569"/>
                </a:moveTo>
                <a:lnTo>
                  <a:pt x="276646" y="618181"/>
                </a:lnTo>
                <a:cubicBezTo>
                  <a:pt x="151083" y="813809"/>
                  <a:pt x="77766" y="1049642"/>
                  <a:pt x="77766" y="1303500"/>
                </a:cubicBezTo>
                <a:cubicBezTo>
                  <a:pt x="77766" y="1726596"/>
                  <a:pt x="281425" y="2099625"/>
                  <a:pt x="591186" y="2319898"/>
                </a:cubicBezTo>
                <a:lnTo>
                  <a:pt x="646890" y="2355518"/>
                </a:lnTo>
                <a:lnTo>
                  <a:pt x="657340" y="2321854"/>
                </a:lnTo>
                <a:cubicBezTo>
                  <a:pt x="681433" y="2264892"/>
                  <a:pt x="713603" y="2212179"/>
                  <a:pt x="752415" y="2165150"/>
                </a:cubicBezTo>
                <a:lnTo>
                  <a:pt x="764005" y="2152994"/>
                </a:lnTo>
                <a:lnTo>
                  <a:pt x="700580" y="2102147"/>
                </a:lnTo>
                <a:cubicBezTo>
                  <a:pt x="563042" y="1968507"/>
                  <a:pt x="477973" y="1783885"/>
                  <a:pt x="477973" y="1579958"/>
                </a:cubicBezTo>
                <a:cubicBezTo>
                  <a:pt x="477973" y="1325048"/>
                  <a:pt x="610894" y="1100304"/>
                  <a:pt x="813063" y="967592"/>
                </a:cubicBezTo>
                <a:lnTo>
                  <a:pt x="891329" y="926315"/>
                </a:lnTo>
                <a:lnTo>
                  <a:pt x="791690" y="564997"/>
                </a:lnTo>
                <a:lnTo>
                  <a:pt x="551629" y="699666"/>
                </a:lnTo>
                <a:cubicBezTo>
                  <a:pt x="478424" y="740734"/>
                  <a:pt x="384816" y="716362"/>
                  <a:pt x="342551" y="645232"/>
                </a:cubicBezTo>
                <a:lnTo>
                  <a:pt x="342552" y="645232"/>
                </a:lnTo>
                <a:cubicBezTo>
                  <a:pt x="331986" y="627449"/>
                  <a:pt x="325629" y="608428"/>
                  <a:pt x="323180" y="589257"/>
                </a:cubicBezTo>
                <a:close/>
                <a:moveTo>
                  <a:pt x="877293" y="252487"/>
                </a:moveTo>
                <a:cubicBezTo>
                  <a:pt x="858136" y="251171"/>
                  <a:pt x="838383" y="255209"/>
                  <a:pt x="820499" y="265241"/>
                </a:cubicBezTo>
                <a:lnTo>
                  <a:pt x="439673" y="478879"/>
                </a:lnTo>
                <a:cubicBezTo>
                  <a:pt x="391984" y="505632"/>
                  <a:pt x="375643" y="564885"/>
                  <a:pt x="403178" y="611223"/>
                </a:cubicBezTo>
                <a:cubicBezTo>
                  <a:pt x="430711" y="657561"/>
                  <a:pt x="491693" y="673438"/>
                  <a:pt x="539383" y="646685"/>
                </a:cubicBezTo>
                <a:lnTo>
                  <a:pt x="839112" y="478541"/>
                </a:lnTo>
                <a:lnTo>
                  <a:pt x="954036" y="895283"/>
                </a:lnTo>
                <a:lnTo>
                  <a:pt x="1011993" y="874672"/>
                </a:lnTo>
                <a:cubicBezTo>
                  <a:pt x="1035791" y="867479"/>
                  <a:pt x="1060092" y="861392"/>
                  <a:pt x="1084830" y="856474"/>
                </a:cubicBezTo>
                <a:lnTo>
                  <a:pt x="1116425" y="851788"/>
                </a:lnTo>
                <a:lnTo>
                  <a:pt x="977277" y="347197"/>
                </a:lnTo>
                <a:lnTo>
                  <a:pt x="963401" y="320052"/>
                </a:lnTo>
                <a:lnTo>
                  <a:pt x="956704" y="300703"/>
                </a:lnTo>
                <a:cubicBezTo>
                  <a:pt x="949821" y="289118"/>
                  <a:pt x="940846" y="279437"/>
                  <a:pt x="930513" y="271851"/>
                </a:cubicBezTo>
                <a:cubicBezTo>
                  <a:pt x="915012" y="260471"/>
                  <a:pt x="896451" y="253802"/>
                  <a:pt x="877293" y="252487"/>
                </a:cubicBezTo>
                <a:close/>
                <a:moveTo>
                  <a:pt x="1607254" y="252486"/>
                </a:moveTo>
                <a:cubicBezTo>
                  <a:pt x="1588096" y="253801"/>
                  <a:pt x="1569535" y="260470"/>
                  <a:pt x="1554034" y="271850"/>
                </a:cubicBezTo>
                <a:cubicBezTo>
                  <a:pt x="1543700" y="279437"/>
                  <a:pt x="1534726" y="289118"/>
                  <a:pt x="1527842" y="300702"/>
                </a:cubicBezTo>
                <a:lnTo>
                  <a:pt x="1521146" y="320052"/>
                </a:lnTo>
                <a:lnTo>
                  <a:pt x="1507270" y="347196"/>
                </a:lnTo>
                <a:lnTo>
                  <a:pt x="1367786" y="853005"/>
                </a:lnTo>
                <a:lnTo>
                  <a:pt x="1391175" y="856474"/>
                </a:lnTo>
                <a:lnTo>
                  <a:pt x="1529691" y="898253"/>
                </a:lnTo>
                <a:lnTo>
                  <a:pt x="1645434" y="478540"/>
                </a:lnTo>
                <a:lnTo>
                  <a:pt x="1945164" y="646685"/>
                </a:lnTo>
                <a:cubicBezTo>
                  <a:pt x="1992854" y="673437"/>
                  <a:pt x="2053835" y="657560"/>
                  <a:pt x="2081370" y="611222"/>
                </a:cubicBezTo>
                <a:cubicBezTo>
                  <a:pt x="2108903" y="564884"/>
                  <a:pt x="2092563" y="505632"/>
                  <a:pt x="2044873" y="478878"/>
                </a:cubicBezTo>
                <a:lnTo>
                  <a:pt x="1664048" y="265240"/>
                </a:lnTo>
                <a:cubicBezTo>
                  <a:pt x="1646164" y="255208"/>
                  <a:pt x="1626411" y="251170"/>
                  <a:pt x="1607254" y="252486"/>
                </a:cubicBezTo>
                <a:close/>
                <a:moveTo>
                  <a:pt x="1242273" y="77766"/>
                </a:moveTo>
                <a:cubicBezTo>
                  <a:pt x="960899" y="77766"/>
                  <a:pt x="702834" y="182806"/>
                  <a:pt x="501538" y="357664"/>
                </a:cubicBezTo>
                <a:lnTo>
                  <a:pt x="434170" y="422112"/>
                </a:lnTo>
                <a:lnTo>
                  <a:pt x="808248" y="212260"/>
                </a:lnTo>
                <a:cubicBezTo>
                  <a:pt x="826550" y="201993"/>
                  <a:pt x="846126" y="195816"/>
                  <a:pt x="865856" y="193437"/>
                </a:cubicBezTo>
                <a:lnTo>
                  <a:pt x="901222" y="195833"/>
                </a:lnTo>
                <a:lnTo>
                  <a:pt x="909874" y="195306"/>
                </a:lnTo>
                <a:lnTo>
                  <a:pt x="914049" y="196702"/>
                </a:lnTo>
                <a:lnTo>
                  <a:pt x="924389" y="197403"/>
                </a:lnTo>
                <a:lnTo>
                  <a:pt x="944110" y="206753"/>
                </a:lnTo>
                <a:lnTo>
                  <a:pt x="965356" y="213857"/>
                </a:lnTo>
                <a:lnTo>
                  <a:pt x="973366" y="220625"/>
                </a:lnTo>
                <a:lnTo>
                  <a:pt x="977121" y="222406"/>
                </a:lnTo>
                <a:cubicBezTo>
                  <a:pt x="985053" y="228228"/>
                  <a:pt x="992462" y="234855"/>
                  <a:pt x="999210" y="242249"/>
                </a:cubicBezTo>
                <a:lnTo>
                  <a:pt x="999635" y="242821"/>
                </a:lnTo>
                <a:lnTo>
                  <a:pt x="1009632" y="251269"/>
                </a:lnTo>
                <a:cubicBezTo>
                  <a:pt x="1021851" y="266507"/>
                  <a:pt x="1031199" y="284325"/>
                  <a:pt x="1036669" y="304159"/>
                </a:cubicBezTo>
                <a:lnTo>
                  <a:pt x="1185550" y="844044"/>
                </a:lnTo>
                <a:lnTo>
                  <a:pt x="1238002" y="841470"/>
                </a:lnTo>
                <a:lnTo>
                  <a:pt x="1298883" y="844457"/>
                </a:lnTo>
                <a:lnTo>
                  <a:pt x="1447877" y="304158"/>
                </a:lnTo>
                <a:cubicBezTo>
                  <a:pt x="1453348" y="284324"/>
                  <a:pt x="1462695" y="266507"/>
                  <a:pt x="1474916" y="251268"/>
                </a:cubicBezTo>
                <a:lnTo>
                  <a:pt x="1484912" y="242820"/>
                </a:lnTo>
                <a:lnTo>
                  <a:pt x="1485337" y="242248"/>
                </a:lnTo>
                <a:cubicBezTo>
                  <a:pt x="1492085" y="234854"/>
                  <a:pt x="1499494" y="228227"/>
                  <a:pt x="1507426" y="222405"/>
                </a:cubicBezTo>
                <a:lnTo>
                  <a:pt x="1511180" y="220624"/>
                </a:lnTo>
                <a:lnTo>
                  <a:pt x="1519191" y="213856"/>
                </a:lnTo>
                <a:lnTo>
                  <a:pt x="1540437" y="206752"/>
                </a:lnTo>
                <a:lnTo>
                  <a:pt x="1560157" y="197403"/>
                </a:lnTo>
                <a:lnTo>
                  <a:pt x="1570498" y="196702"/>
                </a:lnTo>
                <a:lnTo>
                  <a:pt x="1574673" y="195306"/>
                </a:lnTo>
                <a:lnTo>
                  <a:pt x="1583325" y="195833"/>
                </a:lnTo>
                <a:lnTo>
                  <a:pt x="1618690" y="193437"/>
                </a:lnTo>
                <a:cubicBezTo>
                  <a:pt x="1638421" y="195816"/>
                  <a:pt x="1657997" y="201992"/>
                  <a:pt x="1676299" y="212259"/>
                </a:cubicBezTo>
                <a:lnTo>
                  <a:pt x="2050372" y="422108"/>
                </a:lnTo>
                <a:lnTo>
                  <a:pt x="1983008" y="357664"/>
                </a:lnTo>
                <a:cubicBezTo>
                  <a:pt x="1781712" y="182806"/>
                  <a:pt x="1523646" y="77766"/>
                  <a:pt x="1242273" y="77766"/>
                </a:cubicBezTo>
                <a:close/>
                <a:moveTo>
                  <a:pt x="1242274" y="0"/>
                </a:moveTo>
                <a:cubicBezTo>
                  <a:pt x="1928363" y="0"/>
                  <a:pt x="2484548" y="583597"/>
                  <a:pt x="2484548" y="1303500"/>
                </a:cubicBezTo>
                <a:cubicBezTo>
                  <a:pt x="2484548" y="2023403"/>
                  <a:pt x="1928363" y="2607000"/>
                  <a:pt x="1242274" y="2607000"/>
                </a:cubicBezTo>
                <a:cubicBezTo>
                  <a:pt x="556185" y="2607000"/>
                  <a:pt x="0" y="2023403"/>
                  <a:pt x="0" y="1303500"/>
                </a:cubicBezTo>
                <a:cubicBezTo>
                  <a:pt x="0" y="583597"/>
                  <a:pt x="556185" y="0"/>
                  <a:pt x="124227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24" name="フリーフォーム: 図形 323">
            <a:extLst>
              <a:ext uri="{FF2B5EF4-FFF2-40B4-BE49-F238E27FC236}">
                <a16:creationId xmlns:a16="http://schemas.microsoft.com/office/drawing/2014/main" id="{CAACC99E-9860-132D-EF2E-F1F45EE3B4B5}"/>
              </a:ext>
            </a:extLst>
          </p:cNvPr>
          <p:cNvSpPr/>
          <p:nvPr/>
        </p:nvSpPr>
        <p:spPr>
          <a:xfrm flipH="1">
            <a:off x="6667279" y="888567"/>
            <a:ext cx="2484548" cy="2607000"/>
          </a:xfrm>
          <a:custGeom>
            <a:avLst/>
            <a:gdLst>
              <a:gd name="connsiteX0" fmla="*/ 812500 w 2484548"/>
              <a:gd name="connsiteY0" fmla="*/ 2185023 h 2607000"/>
              <a:gd name="connsiteX1" fmla="*/ 821606 w 2484548"/>
              <a:gd name="connsiteY1" fmla="*/ 2192323 h 2607000"/>
              <a:gd name="connsiteX2" fmla="*/ 1246546 w 2484548"/>
              <a:gd name="connsiteY2" fmla="*/ 2318445 h 2607000"/>
              <a:gd name="connsiteX3" fmla="*/ 1671486 w 2484548"/>
              <a:gd name="connsiteY3" fmla="*/ 2192323 h 2607000"/>
              <a:gd name="connsiteX4" fmla="*/ 1675748 w 2484548"/>
              <a:gd name="connsiteY4" fmla="*/ 2188906 h 2607000"/>
              <a:gd name="connsiteX5" fmla="*/ 1687879 w 2484548"/>
              <a:gd name="connsiteY5" fmla="*/ 2201630 h 2607000"/>
              <a:gd name="connsiteX6" fmla="*/ 1774365 w 2484548"/>
              <a:gd name="connsiteY6" fmla="*/ 2344177 h 2607000"/>
              <a:gd name="connsiteX7" fmla="*/ 1787446 w 2484548"/>
              <a:gd name="connsiteY7" fmla="*/ 2386316 h 2607000"/>
              <a:gd name="connsiteX8" fmla="*/ 1695554 w 2484548"/>
              <a:gd name="connsiteY8" fmla="*/ 2432910 h 2607000"/>
              <a:gd name="connsiteX9" fmla="*/ 1242275 w 2484548"/>
              <a:gd name="connsiteY9" fmla="*/ 2529234 h 2607000"/>
              <a:gd name="connsiteX10" fmla="*/ 788996 w 2484548"/>
              <a:gd name="connsiteY10" fmla="*/ 2432910 h 2607000"/>
              <a:gd name="connsiteX11" fmla="*/ 697102 w 2484548"/>
              <a:gd name="connsiteY11" fmla="*/ 2386314 h 2607000"/>
              <a:gd name="connsiteX12" fmla="*/ 710182 w 2484548"/>
              <a:gd name="connsiteY12" fmla="*/ 2344177 h 2607000"/>
              <a:gd name="connsiteX13" fmla="*/ 796668 w 2484548"/>
              <a:gd name="connsiteY13" fmla="*/ 2201630 h 2607000"/>
              <a:gd name="connsiteX14" fmla="*/ 1273499 w 2484548"/>
              <a:gd name="connsiteY14" fmla="*/ 1513278 h 2607000"/>
              <a:gd name="connsiteX15" fmla="*/ 1285131 w 2484548"/>
              <a:gd name="connsiteY15" fmla="*/ 1573732 h 2607000"/>
              <a:gd name="connsiteX16" fmla="*/ 1286945 w 2484548"/>
              <a:gd name="connsiteY16" fmla="*/ 1576869 h 2607000"/>
              <a:gd name="connsiteX17" fmla="*/ 1254975 w 2484548"/>
              <a:gd name="connsiteY17" fmla="*/ 1570415 h 2607000"/>
              <a:gd name="connsiteX18" fmla="*/ 1201215 w 2484548"/>
              <a:gd name="connsiteY18" fmla="*/ 1581268 h 2607000"/>
              <a:gd name="connsiteX19" fmla="*/ 1190020 w 2484548"/>
              <a:gd name="connsiteY19" fmla="*/ 1588817 h 2607000"/>
              <a:gd name="connsiteX20" fmla="*/ 1213608 w 2484548"/>
              <a:gd name="connsiteY20" fmla="*/ 1525774 h 2607000"/>
              <a:gd name="connsiteX21" fmla="*/ 1214809 w 2484548"/>
              <a:gd name="connsiteY21" fmla="*/ 1513278 h 2607000"/>
              <a:gd name="connsiteX22" fmla="*/ 977614 w 2484548"/>
              <a:gd name="connsiteY22" fmla="*/ 1355720 h 2607000"/>
              <a:gd name="connsiteX23" fmla="*/ 869366 w 2484548"/>
              <a:gd name="connsiteY23" fmla="*/ 1463968 h 2607000"/>
              <a:gd name="connsiteX24" fmla="*/ 977614 w 2484548"/>
              <a:gd name="connsiteY24" fmla="*/ 1572216 h 2607000"/>
              <a:gd name="connsiteX25" fmla="*/ 1085862 w 2484548"/>
              <a:gd name="connsiteY25" fmla="*/ 1463968 h 2607000"/>
              <a:gd name="connsiteX26" fmla="*/ 977614 w 2484548"/>
              <a:gd name="connsiteY26" fmla="*/ 1355720 h 2607000"/>
              <a:gd name="connsiteX27" fmla="*/ 1513396 w 2484548"/>
              <a:gd name="connsiteY27" fmla="*/ 1355720 h 2607000"/>
              <a:gd name="connsiteX28" fmla="*/ 1405148 w 2484548"/>
              <a:gd name="connsiteY28" fmla="*/ 1463968 h 2607000"/>
              <a:gd name="connsiteX29" fmla="*/ 1513396 w 2484548"/>
              <a:gd name="connsiteY29" fmla="*/ 1572216 h 2607000"/>
              <a:gd name="connsiteX30" fmla="*/ 1621644 w 2484548"/>
              <a:gd name="connsiteY30" fmla="*/ 1463968 h 2607000"/>
              <a:gd name="connsiteX31" fmla="*/ 1513396 w 2484548"/>
              <a:gd name="connsiteY31" fmla="*/ 1355720 h 2607000"/>
              <a:gd name="connsiteX32" fmla="*/ 975064 w 2484548"/>
              <a:gd name="connsiteY32" fmla="*/ 1274561 h 2607000"/>
              <a:gd name="connsiteX33" fmla="*/ 1162786 w 2484548"/>
              <a:gd name="connsiteY33" fmla="*/ 1474283 h 2607000"/>
              <a:gd name="connsiteX34" fmla="*/ 975064 w 2484548"/>
              <a:gd name="connsiteY34" fmla="*/ 1674005 h 2607000"/>
              <a:gd name="connsiteX35" fmla="*/ 787342 w 2484548"/>
              <a:gd name="connsiteY35" fmla="*/ 1474283 h 2607000"/>
              <a:gd name="connsiteX36" fmla="*/ 975064 w 2484548"/>
              <a:gd name="connsiteY36" fmla="*/ 1274561 h 2607000"/>
              <a:gd name="connsiteX37" fmla="*/ 1509487 w 2484548"/>
              <a:gd name="connsiteY37" fmla="*/ 1274561 h 2607000"/>
              <a:gd name="connsiteX38" fmla="*/ 1697209 w 2484548"/>
              <a:gd name="connsiteY38" fmla="*/ 1474283 h 2607000"/>
              <a:gd name="connsiteX39" fmla="*/ 1509487 w 2484548"/>
              <a:gd name="connsiteY39" fmla="*/ 1674005 h 2607000"/>
              <a:gd name="connsiteX40" fmla="*/ 1321765 w 2484548"/>
              <a:gd name="connsiteY40" fmla="*/ 1474283 h 2607000"/>
              <a:gd name="connsiteX41" fmla="*/ 1509487 w 2484548"/>
              <a:gd name="connsiteY41" fmla="*/ 1274561 h 2607000"/>
              <a:gd name="connsiteX42" fmla="*/ 1509487 w 2484548"/>
              <a:gd name="connsiteY42" fmla="*/ 1218791 h 2607000"/>
              <a:gd name="connsiteX43" fmla="*/ 1285131 w 2484548"/>
              <a:gd name="connsiteY43" fmla="*/ 1374834 h 2607000"/>
              <a:gd name="connsiteX44" fmla="*/ 1269455 w 2484548"/>
              <a:gd name="connsiteY44" fmla="*/ 1456305 h 2607000"/>
              <a:gd name="connsiteX45" fmla="*/ 1216828 w 2484548"/>
              <a:gd name="connsiteY45" fmla="*/ 1456305 h 2607000"/>
              <a:gd name="connsiteX46" fmla="*/ 1213608 w 2484548"/>
              <a:gd name="connsiteY46" fmla="*/ 1422792 h 2607000"/>
              <a:gd name="connsiteX47" fmla="*/ 975064 w 2484548"/>
              <a:gd name="connsiteY47" fmla="*/ 1218791 h 2607000"/>
              <a:gd name="connsiteX48" fmla="*/ 731573 w 2484548"/>
              <a:gd name="connsiteY48" fmla="*/ 1474283 h 2607000"/>
              <a:gd name="connsiteX49" fmla="*/ 975064 w 2484548"/>
              <a:gd name="connsiteY49" fmla="*/ 1729775 h 2607000"/>
              <a:gd name="connsiteX50" fmla="*/ 1058784 w 2484548"/>
              <a:gd name="connsiteY50" fmla="*/ 1714272 h 2607000"/>
              <a:gd name="connsiteX51" fmla="*/ 1123577 w 2484548"/>
              <a:gd name="connsiteY51" fmla="*/ 1675267 h 2607000"/>
              <a:gd name="connsiteX52" fmla="*/ 1116862 w 2484548"/>
              <a:gd name="connsiteY52" fmla="*/ 1708528 h 2607000"/>
              <a:gd name="connsiteX53" fmla="*/ 1157315 w 2484548"/>
              <a:gd name="connsiteY53" fmla="*/ 1806189 h 2607000"/>
              <a:gd name="connsiteX54" fmla="*/ 1198248 w 2484548"/>
              <a:gd name="connsiteY54" fmla="*/ 1833787 h 2607000"/>
              <a:gd name="connsiteX55" fmla="*/ 1194621 w 2484548"/>
              <a:gd name="connsiteY55" fmla="*/ 1844900 h 2607000"/>
              <a:gd name="connsiteX56" fmla="*/ 1131613 w 2484548"/>
              <a:gd name="connsiteY56" fmla="*/ 1889221 h 2607000"/>
              <a:gd name="connsiteX57" fmla="*/ 994305 w 2484548"/>
              <a:gd name="connsiteY57" fmla="*/ 1839033 h 2607000"/>
              <a:gd name="connsiteX58" fmla="*/ 932636 w 2484548"/>
              <a:gd name="connsiteY58" fmla="*/ 1879267 h 2607000"/>
              <a:gd name="connsiteX59" fmla="*/ 1152800 w 2484548"/>
              <a:gd name="connsiteY59" fmla="*/ 1959740 h 2607000"/>
              <a:gd name="connsiteX60" fmla="*/ 1253829 w 2484548"/>
              <a:gd name="connsiteY60" fmla="*/ 1888673 h 2607000"/>
              <a:gd name="connsiteX61" fmla="*/ 1254977 w 2484548"/>
              <a:gd name="connsiteY61" fmla="*/ 1886460 h 2607000"/>
              <a:gd name="connsiteX62" fmla="*/ 1256124 w 2484548"/>
              <a:gd name="connsiteY62" fmla="*/ 1888673 h 2607000"/>
              <a:gd name="connsiteX63" fmla="*/ 1357153 w 2484548"/>
              <a:gd name="connsiteY63" fmla="*/ 1959740 h 2607000"/>
              <a:gd name="connsiteX64" fmla="*/ 1577317 w 2484548"/>
              <a:gd name="connsiteY64" fmla="*/ 1879267 h 2607000"/>
              <a:gd name="connsiteX65" fmla="*/ 1515648 w 2484548"/>
              <a:gd name="connsiteY65" fmla="*/ 1839033 h 2607000"/>
              <a:gd name="connsiteX66" fmla="*/ 1378340 w 2484548"/>
              <a:gd name="connsiteY66" fmla="*/ 1889221 h 2607000"/>
              <a:gd name="connsiteX67" fmla="*/ 1315332 w 2484548"/>
              <a:gd name="connsiteY67" fmla="*/ 1844900 h 2607000"/>
              <a:gd name="connsiteX68" fmla="*/ 1311705 w 2484548"/>
              <a:gd name="connsiteY68" fmla="*/ 1833785 h 2607000"/>
              <a:gd name="connsiteX69" fmla="*/ 1352636 w 2484548"/>
              <a:gd name="connsiteY69" fmla="*/ 1806189 h 2607000"/>
              <a:gd name="connsiteX70" fmla="*/ 1393088 w 2484548"/>
              <a:gd name="connsiteY70" fmla="*/ 1708528 h 2607000"/>
              <a:gd name="connsiteX71" fmla="*/ 1390294 w 2484548"/>
              <a:gd name="connsiteY71" fmla="*/ 1694688 h 2607000"/>
              <a:gd name="connsiteX72" fmla="*/ 1437081 w 2484548"/>
              <a:gd name="connsiteY72" fmla="*/ 1718288 h 2607000"/>
              <a:gd name="connsiteX73" fmla="*/ 1509487 w 2484548"/>
              <a:gd name="connsiteY73" fmla="*/ 1729775 h 2607000"/>
              <a:gd name="connsiteX74" fmla="*/ 1752978 w 2484548"/>
              <a:gd name="connsiteY74" fmla="*/ 1474283 h 2607000"/>
              <a:gd name="connsiteX75" fmla="*/ 1509487 w 2484548"/>
              <a:gd name="connsiteY75" fmla="*/ 1218791 h 2607000"/>
              <a:gd name="connsiteX76" fmla="*/ 1246546 w 2484548"/>
              <a:gd name="connsiteY76" fmla="*/ 906723 h 2607000"/>
              <a:gd name="connsiteX77" fmla="*/ 1939419 w 2484548"/>
              <a:gd name="connsiteY77" fmla="*/ 1579958 h 2607000"/>
              <a:gd name="connsiteX78" fmla="*/ 1246546 w 2484548"/>
              <a:gd name="connsiteY78" fmla="*/ 2253192 h 2607000"/>
              <a:gd name="connsiteX79" fmla="*/ 553672 w 2484548"/>
              <a:gd name="connsiteY79" fmla="*/ 1579958 h 2607000"/>
              <a:gd name="connsiteX80" fmla="*/ 1246546 w 2484548"/>
              <a:gd name="connsiteY80" fmla="*/ 906723 h 2607000"/>
              <a:gd name="connsiteX81" fmla="*/ 326102 w 2484548"/>
              <a:gd name="connsiteY81" fmla="*/ 548569 h 2607000"/>
              <a:gd name="connsiteX82" fmla="*/ 323182 w 2484548"/>
              <a:gd name="connsiteY82" fmla="*/ 589256 h 2607000"/>
              <a:gd name="connsiteX83" fmla="*/ 342554 w 2484548"/>
              <a:gd name="connsiteY83" fmla="*/ 645232 h 2607000"/>
              <a:gd name="connsiteX84" fmla="*/ 342552 w 2484548"/>
              <a:gd name="connsiteY84" fmla="*/ 645231 h 2607000"/>
              <a:gd name="connsiteX85" fmla="*/ 551630 w 2484548"/>
              <a:gd name="connsiteY85" fmla="*/ 699666 h 2607000"/>
              <a:gd name="connsiteX86" fmla="*/ 791691 w 2484548"/>
              <a:gd name="connsiteY86" fmla="*/ 564996 h 2607000"/>
              <a:gd name="connsiteX87" fmla="*/ 892415 w 2484548"/>
              <a:gd name="connsiteY87" fmla="*/ 930248 h 2607000"/>
              <a:gd name="connsiteX88" fmla="*/ 821605 w 2484548"/>
              <a:gd name="connsiteY88" fmla="*/ 967592 h 2607000"/>
              <a:gd name="connsiteX89" fmla="*/ 486516 w 2484548"/>
              <a:gd name="connsiteY89" fmla="*/ 1579958 h 2607000"/>
              <a:gd name="connsiteX90" fmla="*/ 709123 w 2484548"/>
              <a:gd name="connsiteY90" fmla="*/ 2102147 h 2607000"/>
              <a:gd name="connsiteX91" fmla="*/ 767705 w 2484548"/>
              <a:gd name="connsiteY91" fmla="*/ 2149111 h 2607000"/>
              <a:gd name="connsiteX92" fmla="*/ 752414 w 2484548"/>
              <a:gd name="connsiteY92" fmla="*/ 2165150 h 2607000"/>
              <a:gd name="connsiteX93" fmla="*/ 657339 w 2484548"/>
              <a:gd name="connsiteY93" fmla="*/ 2321854 h 2607000"/>
              <a:gd name="connsiteX94" fmla="*/ 646890 w 2484548"/>
              <a:gd name="connsiteY94" fmla="*/ 2355516 h 2607000"/>
              <a:gd name="connsiteX95" fmla="*/ 591188 w 2484548"/>
              <a:gd name="connsiteY95" fmla="*/ 2319898 h 2607000"/>
              <a:gd name="connsiteX96" fmla="*/ 77768 w 2484548"/>
              <a:gd name="connsiteY96" fmla="*/ 1303500 h 2607000"/>
              <a:gd name="connsiteX97" fmla="*/ 276648 w 2484548"/>
              <a:gd name="connsiteY97" fmla="*/ 618181 h 2607000"/>
              <a:gd name="connsiteX98" fmla="*/ 2158448 w 2484548"/>
              <a:gd name="connsiteY98" fmla="*/ 548569 h 2607000"/>
              <a:gd name="connsiteX99" fmla="*/ 2207903 w 2484548"/>
              <a:gd name="connsiteY99" fmla="*/ 618181 h 2607000"/>
              <a:gd name="connsiteX100" fmla="*/ 2406782 w 2484548"/>
              <a:gd name="connsiteY100" fmla="*/ 1303500 h 2607000"/>
              <a:gd name="connsiteX101" fmla="*/ 1893362 w 2484548"/>
              <a:gd name="connsiteY101" fmla="*/ 2319898 h 2607000"/>
              <a:gd name="connsiteX102" fmla="*/ 1837658 w 2484548"/>
              <a:gd name="connsiteY102" fmla="*/ 2355518 h 2607000"/>
              <a:gd name="connsiteX103" fmla="*/ 1827208 w 2484548"/>
              <a:gd name="connsiteY103" fmla="*/ 2321854 h 2607000"/>
              <a:gd name="connsiteX104" fmla="*/ 1732133 w 2484548"/>
              <a:gd name="connsiteY104" fmla="*/ 2165150 h 2607000"/>
              <a:gd name="connsiteX105" fmla="*/ 1720543 w 2484548"/>
              <a:gd name="connsiteY105" fmla="*/ 2152994 h 2607000"/>
              <a:gd name="connsiteX106" fmla="*/ 1783968 w 2484548"/>
              <a:gd name="connsiteY106" fmla="*/ 2102147 h 2607000"/>
              <a:gd name="connsiteX107" fmla="*/ 2006575 w 2484548"/>
              <a:gd name="connsiteY107" fmla="*/ 1579958 h 2607000"/>
              <a:gd name="connsiteX108" fmla="*/ 1671485 w 2484548"/>
              <a:gd name="connsiteY108" fmla="*/ 967592 h 2607000"/>
              <a:gd name="connsiteX109" fmla="*/ 1593219 w 2484548"/>
              <a:gd name="connsiteY109" fmla="*/ 926315 h 2607000"/>
              <a:gd name="connsiteX110" fmla="*/ 1692858 w 2484548"/>
              <a:gd name="connsiteY110" fmla="*/ 564997 h 2607000"/>
              <a:gd name="connsiteX111" fmla="*/ 1932919 w 2484548"/>
              <a:gd name="connsiteY111" fmla="*/ 699666 h 2607000"/>
              <a:gd name="connsiteX112" fmla="*/ 2141997 w 2484548"/>
              <a:gd name="connsiteY112" fmla="*/ 645232 h 2607000"/>
              <a:gd name="connsiteX113" fmla="*/ 2141996 w 2484548"/>
              <a:gd name="connsiteY113" fmla="*/ 645232 h 2607000"/>
              <a:gd name="connsiteX114" fmla="*/ 2161368 w 2484548"/>
              <a:gd name="connsiteY114" fmla="*/ 589257 h 2607000"/>
              <a:gd name="connsiteX115" fmla="*/ 1607255 w 2484548"/>
              <a:gd name="connsiteY115" fmla="*/ 252487 h 2607000"/>
              <a:gd name="connsiteX116" fmla="*/ 1664049 w 2484548"/>
              <a:gd name="connsiteY116" fmla="*/ 265241 h 2607000"/>
              <a:gd name="connsiteX117" fmla="*/ 2044875 w 2484548"/>
              <a:gd name="connsiteY117" fmla="*/ 478879 h 2607000"/>
              <a:gd name="connsiteX118" fmla="*/ 2081370 w 2484548"/>
              <a:gd name="connsiteY118" fmla="*/ 611223 h 2607000"/>
              <a:gd name="connsiteX119" fmla="*/ 1945165 w 2484548"/>
              <a:gd name="connsiteY119" fmla="*/ 646685 h 2607000"/>
              <a:gd name="connsiteX120" fmla="*/ 1645436 w 2484548"/>
              <a:gd name="connsiteY120" fmla="*/ 478541 h 2607000"/>
              <a:gd name="connsiteX121" fmla="*/ 1530512 w 2484548"/>
              <a:gd name="connsiteY121" fmla="*/ 895283 h 2607000"/>
              <a:gd name="connsiteX122" fmla="*/ 1472555 w 2484548"/>
              <a:gd name="connsiteY122" fmla="*/ 874672 h 2607000"/>
              <a:gd name="connsiteX123" fmla="*/ 1399718 w 2484548"/>
              <a:gd name="connsiteY123" fmla="*/ 856474 h 2607000"/>
              <a:gd name="connsiteX124" fmla="*/ 1368123 w 2484548"/>
              <a:gd name="connsiteY124" fmla="*/ 851788 h 2607000"/>
              <a:gd name="connsiteX125" fmla="*/ 1507271 w 2484548"/>
              <a:gd name="connsiteY125" fmla="*/ 347197 h 2607000"/>
              <a:gd name="connsiteX126" fmla="*/ 1521147 w 2484548"/>
              <a:gd name="connsiteY126" fmla="*/ 320052 h 2607000"/>
              <a:gd name="connsiteX127" fmla="*/ 1527844 w 2484548"/>
              <a:gd name="connsiteY127" fmla="*/ 300703 h 2607000"/>
              <a:gd name="connsiteX128" fmla="*/ 1554035 w 2484548"/>
              <a:gd name="connsiteY128" fmla="*/ 271851 h 2607000"/>
              <a:gd name="connsiteX129" fmla="*/ 1607255 w 2484548"/>
              <a:gd name="connsiteY129" fmla="*/ 252487 h 2607000"/>
              <a:gd name="connsiteX130" fmla="*/ 877294 w 2484548"/>
              <a:gd name="connsiteY130" fmla="*/ 252486 h 2607000"/>
              <a:gd name="connsiteX131" fmla="*/ 930514 w 2484548"/>
              <a:gd name="connsiteY131" fmla="*/ 271850 h 2607000"/>
              <a:gd name="connsiteX132" fmla="*/ 956706 w 2484548"/>
              <a:gd name="connsiteY132" fmla="*/ 300702 h 2607000"/>
              <a:gd name="connsiteX133" fmla="*/ 963402 w 2484548"/>
              <a:gd name="connsiteY133" fmla="*/ 320052 h 2607000"/>
              <a:gd name="connsiteX134" fmla="*/ 977278 w 2484548"/>
              <a:gd name="connsiteY134" fmla="*/ 347196 h 2607000"/>
              <a:gd name="connsiteX135" fmla="*/ 1116762 w 2484548"/>
              <a:gd name="connsiteY135" fmla="*/ 853005 h 2607000"/>
              <a:gd name="connsiteX136" fmla="*/ 1093373 w 2484548"/>
              <a:gd name="connsiteY136" fmla="*/ 856474 h 2607000"/>
              <a:gd name="connsiteX137" fmla="*/ 954857 w 2484548"/>
              <a:gd name="connsiteY137" fmla="*/ 898253 h 2607000"/>
              <a:gd name="connsiteX138" fmla="*/ 839114 w 2484548"/>
              <a:gd name="connsiteY138" fmla="*/ 478540 h 2607000"/>
              <a:gd name="connsiteX139" fmla="*/ 539384 w 2484548"/>
              <a:gd name="connsiteY139" fmla="*/ 646685 h 2607000"/>
              <a:gd name="connsiteX140" fmla="*/ 403178 w 2484548"/>
              <a:gd name="connsiteY140" fmla="*/ 611222 h 2607000"/>
              <a:gd name="connsiteX141" fmla="*/ 439675 w 2484548"/>
              <a:gd name="connsiteY141" fmla="*/ 478878 h 2607000"/>
              <a:gd name="connsiteX142" fmla="*/ 820500 w 2484548"/>
              <a:gd name="connsiteY142" fmla="*/ 265240 h 2607000"/>
              <a:gd name="connsiteX143" fmla="*/ 877294 w 2484548"/>
              <a:gd name="connsiteY143" fmla="*/ 252486 h 2607000"/>
              <a:gd name="connsiteX144" fmla="*/ 1242275 w 2484548"/>
              <a:gd name="connsiteY144" fmla="*/ 77766 h 2607000"/>
              <a:gd name="connsiteX145" fmla="*/ 1983010 w 2484548"/>
              <a:gd name="connsiteY145" fmla="*/ 357664 h 2607000"/>
              <a:gd name="connsiteX146" fmla="*/ 2050378 w 2484548"/>
              <a:gd name="connsiteY146" fmla="*/ 422112 h 2607000"/>
              <a:gd name="connsiteX147" fmla="*/ 1676300 w 2484548"/>
              <a:gd name="connsiteY147" fmla="*/ 212260 h 2607000"/>
              <a:gd name="connsiteX148" fmla="*/ 1618692 w 2484548"/>
              <a:gd name="connsiteY148" fmla="*/ 193437 h 2607000"/>
              <a:gd name="connsiteX149" fmla="*/ 1583326 w 2484548"/>
              <a:gd name="connsiteY149" fmla="*/ 195833 h 2607000"/>
              <a:gd name="connsiteX150" fmla="*/ 1574674 w 2484548"/>
              <a:gd name="connsiteY150" fmla="*/ 195306 h 2607000"/>
              <a:gd name="connsiteX151" fmla="*/ 1570499 w 2484548"/>
              <a:gd name="connsiteY151" fmla="*/ 196702 h 2607000"/>
              <a:gd name="connsiteX152" fmla="*/ 1560159 w 2484548"/>
              <a:gd name="connsiteY152" fmla="*/ 197403 h 2607000"/>
              <a:gd name="connsiteX153" fmla="*/ 1540438 w 2484548"/>
              <a:gd name="connsiteY153" fmla="*/ 206753 h 2607000"/>
              <a:gd name="connsiteX154" fmla="*/ 1519192 w 2484548"/>
              <a:gd name="connsiteY154" fmla="*/ 213857 h 2607000"/>
              <a:gd name="connsiteX155" fmla="*/ 1511182 w 2484548"/>
              <a:gd name="connsiteY155" fmla="*/ 220625 h 2607000"/>
              <a:gd name="connsiteX156" fmla="*/ 1507427 w 2484548"/>
              <a:gd name="connsiteY156" fmla="*/ 222406 h 2607000"/>
              <a:gd name="connsiteX157" fmla="*/ 1485338 w 2484548"/>
              <a:gd name="connsiteY157" fmla="*/ 242249 h 2607000"/>
              <a:gd name="connsiteX158" fmla="*/ 1484913 w 2484548"/>
              <a:gd name="connsiteY158" fmla="*/ 242821 h 2607000"/>
              <a:gd name="connsiteX159" fmla="*/ 1474916 w 2484548"/>
              <a:gd name="connsiteY159" fmla="*/ 251269 h 2607000"/>
              <a:gd name="connsiteX160" fmla="*/ 1447879 w 2484548"/>
              <a:gd name="connsiteY160" fmla="*/ 304159 h 2607000"/>
              <a:gd name="connsiteX161" fmla="*/ 1298998 w 2484548"/>
              <a:gd name="connsiteY161" fmla="*/ 844044 h 2607000"/>
              <a:gd name="connsiteX162" fmla="*/ 1246546 w 2484548"/>
              <a:gd name="connsiteY162" fmla="*/ 841470 h 2607000"/>
              <a:gd name="connsiteX163" fmla="*/ 1185665 w 2484548"/>
              <a:gd name="connsiteY163" fmla="*/ 844457 h 2607000"/>
              <a:gd name="connsiteX164" fmla="*/ 1036671 w 2484548"/>
              <a:gd name="connsiteY164" fmla="*/ 304158 h 2607000"/>
              <a:gd name="connsiteX165" fmla="*/ 1009632 w 2484548"/>
              <a:gd name="connsiteY165" fmla="*/ 251268 h 2607000"/>
              <a:gd name="connsiteX166" fmla="*/ 999636 w 2484548"/>
              <a:gd name="connsiteY166" fmla="*/ 242820 h 2607000"/>
              <a:gd name="connsiteX167" fmla="*/ 999211 w 2484548"/>
              <a:gd name="connsiteY167" fmla="*/ 242248 h 2607000"/>
              <a:gd name="connsiteX168" fmla="*/ 977122 w 2484548"/>
              <a:gd name="connsiteY168" fmla="*/ 222405 h 2607000"/>
              <a:gd name="connsiteX169" fmla="*/ 973368 w 2484548"/>
              <a:gd name="connsiteY169" fmla="*/ 220624 h 2607000"/>
              <a:gd name="connsiteX170" fmla="*/ 965357 w 2484548"/>
              <a:gd name="connsiteY170" fmla="*/ 213856 h 2607000"/>
              <a:gd name="connsiteX171" fmla="*/ 944111 w 2484548"/>
              <a:gd name="connsiteY171" fmla="*/ 206752 h 2607000"/>
              <a:gd name="connsiteX172" fmla="*/ 924391 w 2484548"/>
              <a:gd name="connsiteY172" fmla="*/ 197403 h 2607000"/>
              <a:gd name="connsiteX173" fmla="*/ 914050 w 2484548"/>
              <a:gd name="connsiteY173" fmla="*/ 196702 h 2607000"/>
              <a:gd name="connsiteX174" fmla="*/ 909875 w 2484548"/>
              <a:gd name="connsiteY174" fmla="*/ 195306 h 2607000"/>
              <a:gd name="connsiteX175" fmla="*/ 901223 w 2484548"/>
              <a:gd name="connsiteY175" fmla="*/ 195833 h 2607000"/>
              <a:gd name="connsiteX176" fmla="*/ 865858 w 2484548"/>
              <a:gd name="connsiteY176" fmla="*/ 193437 h 2607000"/>
              <a:gd name="connsiteX177" fmla="*/ 808249 w 2484548"/>
              <a:gd name="connsiteY177" fmla="*/ 212259 h 2607000"/>
              <a:gd name="connsiteX178" fmla="*/ 434176 w 2484548"/>
              <a:gd name="connsiteY178" fmla="*/ 422108 h 2607000"/>
              <a:gd name="connsiteX179" fmla="*/ 501541 w 2484548"/>
              <a:gd name="connsiteY179" fmla="*/ 357664 h 2607000"/>
              <a:gd name="connsiteX180" fmla="*/ 1242275 w 2484548"/>
              <a:gd name="connsiteY180" fmla="*/ 77766 h 2607000"/>
              <a:gd name="connsiteX181" fmla="*/ 1242274 w 2484548"/>
              <a:gd name="connsiteY181" fmla="*/ 0 h 2607000"/>
              <a:gd name="connsiteX182" fmla="*/ 0 w 2484548"/>
              <a:gd name="connsiteY182" fmla="*/ 1303500 h 2607000"/>
              <a:gd name="connsiteX183" fmla="*/ 1242274 w 2484548"/>
              <a:gd name="connsiteY183" fmla="*/ 2607000 h 2607000"/>
              <a:gd name="connsiteX184" fmla="*/ 2484548 w 2484548"/>
              <a:gd name="connsiteY184" fmla="*/ 1303500 h 2607000"/>
              <a:gd name="connsiteX185" fmla="*/ 1242274 w 2484548"/>
              <a:gd name="connsiteY185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</a:cxnLst>
            <a:rect l="l" t="t" r="r" b="b"/>
            <a:pathLst>
              <a:path w="2484548" h="2607000">
                <a:moveTo>
                  <a:pt x="812500" y="2185023"/>
                </a:moveTo>
                <a:lnTo>
                  <a:pt x="821606" y="2192323"/>
                </a:lnTo>
                <a:cubicBezTo>
                  <a:pt x="942907" y="2271950"/>
                  <a:pt x="1089138" y="2318445"/>
                  <a:pt x="1246546" y="2318445"/>
                </a:cubicBezTo>
                <a:cubicBezTo>
                  <a:pt x="1403953" y="2318445"/>
                  <a:pt x="1550184" y="2271950"/>
                  <a:pt x="1671486" y="2192323"/>
                </a:cubicBezTo>
                <a:lnTo>
                  <a:pt x="1675748" y="2188906"/>
                </a:lnTo>
                <a:lnTo>
                  <a:pt x="1687879" y="2201630"/>
                </a:lnTo>
                <a:cubicBezTo>
                  <a:pt x="1723184" y="2244410"/>
                  <a:pt x="1752448" y="2292361"/>
                  <a:pt x="1774365" y="2344177"/>
                </a:cubicBezTo>
                <a:lnTo>
                  <a:pt x="1787446" y="2386316"/>
                </a:lnTo>
                <a:lnTo>
                  <a:pt x="1695554" y="2432910"/>
                </a:lnTo>
                <a:cubicBezTo>
                  <a:pt x="1556234" y="2494935"/>
                  <a:pt x="1403060" y="2529234"/>
                  <a:pt x="1242275" y="2529234"/>
                </a:cubicBezTo>
                <a:cubicBezTo>
                  <a:pt x="1081490" y="2529234"/>
                  <a:pt x="928316" y="2494935"/>
                  <a:pt x="788996" y="2432910"/>
                </a:cubicBezTo>
                <a:lnTo>
                  <a:pt x="697102" y="2386314"/>
                </a:lnTo>
                <a:lnTo>
                  <a:pt x="710182" y="2344177"/>
                </a:lnTo>
                <a:cubicBezTo>
                  <a:pt x="732098" y="2292361"/>
                  <a:pt x="761362" y="2244410"/>
                  <a:pt x="796668" y="2201630"/>
                </a:cubicBezTo>
                <a:close/>
                <a:moveTo>
                  <a:pt x="1273499" y="1513278"/>
                </a:moveTo>
                <a:lnTo>
                  <a:pt x="1285131" y="1573732"/>
                </a:lnTo>
                <a:lnTo>
                  <a:pt x="1286945" y="1576869"/>
                </a:lnTo>
                <a:lnTo>
                  <a:pt x="1254975" y="1570415"/>
                </a:lnTo>
                <a:cubicBezTo>
                  <a:pt x="1235906" y="1570415"/>
                  <a:pt x="1217739" y="1574280"/>
                  <a:pt x="1201215" y="1581268"/>
                </a:cubicBezTo>
                <a:lnTo>
                  <a:pt x="1190020" y="1588817"/>
                </a:lnTo>
                <a:lnTo>
                  <a:pt x="1213608" y="1525774"/>
                </a:lnTo>
                <a:lnTo>
                  <a:pt x="1214809" y="1513278"/>
                </a:lnTo>
                <a:close/>
                <a:moveTo>
                  <a:pt x="977614" y="1355720"/>
                </a:moveTo>
                <a:cubicBezTo>
                  <a:pt x="917830" y="1355720"/>
                  <a:pt x="869366" y="1404184"/>
                  <a:pt x="869366" y="1463968"/>
                </a:cubicBezTo>
                <a:cubicBezTo>
                  <a:pt x="869366" y="1523752"/>
                  <a:pt x="917830" y="1572216"/>
                  <a:pt x="977614" y="1572216"/>
                </a:cubicBezTo>
                <a:cubicBezTo>
                  <a:pt x="1037398" y="1572216"/>
                  <a:pt x="1085862" y="1523752"/>
                  <a:pt x="1085862" y="1463968"/>
                </a:cubicBezTo>
                <a:cubicBezTo>
                  <a:pt x="1085862" y="1404184"/>
                  <a:pt x="1037398" y="1355720"/>
                  <a:pt x="977614" y="1355720"/>
                </a:cubicBezTo>
                <a:close/>
                <a:moveTo>
                  <a:pt x="1513396" y="1355720"/>
                </a:moveTo>
                <a:cubicBezTo>
                  <a:pt x="1453612" y="1355720"/>
                  <a:pt x="1405148" y="1404184"/>
                  <a:pt x="1405148" y="1463968"/>
                </a:cubicBezTo>
                <a:cubicBezTo>
                  <a:pt x="1405148" y="1523752"/>
                  <a:pt x="1453612" y="1572216"/>
                  <a:pt x="1513396" y="1572216"/>
                </a:cubicBezTo>
                <a:cubicBezTo>
                  <a:pt x="1573180" y="1572216"/>
                  <a:pt x="1621644" y="1523752"/>
                  <a:pt x="1621644" y="1463968"/>
                </a:cubicBezTo>
                <a:cubicBezTo>
                  <a:pt x="1621644" y="1404184"/>
                  <a:pt x="1573180" y="1355720"/>
                  <a:pt x="1513396" y="1355720"/>
                </a:cubicBezTo>
                <a:close/>
                <a:moveTo>
                  <a:pt x="975064" y="1274561"/>
                </a:moveTo>
                <a:cubicBezTo>
                  <a:pt x="1078740" y="1274561"/>
                  <a:pt x="1162786" y="1363980"/>
                  <a:pt x="1162786" y="1474283"/>
                </a:cubicBezTo>
                <a:cubicBezTo>
                  <a:pt x="1162786" y="1584586"/>
                  <a:pt x="1078740" y="1674005"/>
                  <a:pt x="975064" y="1674005"/>
                </a:cubicBezTo>
                <a:cubicBezTo>
                  <a:pt x="871388" y="1674005"/>
                  <a:pt x="787342" y="1584586"/>
                  <a:pt x="787342" y="1474283"/>
                </a:cubicBezTo>
                <a:cubicBezTo>
                  <a:pt x="787342" y="1363980"/>
                  <a:pt x="871388" y="1274561"/>
                  <a:pt x="975064" y="1274561"/>
                </a:cubicBezTo>
                <a:close/>
                <a:moveTo>
                  <a:pt x="1509487" y="1274561"/>
                </a:moveTo>
                <a:cubicBezTo>
                  <a:pt x="1613163" y="1274561"/>
                  <a:pt x="1697209" y="1363980"/>
                  <a:pt x="1697209" y="1474283"/>
                </a:cubicBezTo>
                <a:cubicBezTo>
                  <a:pt x="1697209" y="1584586"/>
                  <a:pt x="1613163" y="1674005"/>
                  <a:pt x="1509487" y="1674005"/>
                </a:cubicBezTo>
                <a:cubicBezTo>
                  <a:pt x="1405811" y="1674005"/>
                  <a:pt x="1321765" y="1584586"/>
                  <a:pt x="1321765" y="1474283"/>
                </a:cubicBezTo>
                <a:cubicBezTo>
                  <a:pt x="1321765" y="1363980"/>
                  <a:pt x="1405811" y="1274561"/>
                  <a:pt x="1509487" y="1274561"/>
                </a:cubicBezTo>
                <a:close/>
                <a:moveTo>
                  <a:pt x="1509487" y="1218791"/>
                </a:moveTo>
                <a:cubicBezTo>
                  <a:pt x="1408630" y="1218791"/>
                  <a:pt x="1322095" y="1283134"/>
                  <a:pt x="1285131" y="1374834"/>
                </a:cubicBezTo>
                <a:lnTo>
                  <a:pt x="1269455" y="1456305"/>
                </a:lnTo>
                <a:lnTo>
                  <a:pt x="1216828" y="1456305"/>
                </a:lnTo>
                <a:lnTo>
                  <a:pt x="1213608" y="1422792"/>
                </a:lnTo>
                <a:cubicBezTo>
                  <a:pt x="1190903" y="1306369"/>
                  <a:pt x="1092730" y="1218791"/>
                  <a:pt x="975064" y="1218791"/>
                </a:cubicBezTo>
                <a:cubicBezTo>
                  <a:pt x="840588" y="1218791"/>
                  <a:pt x="731573" y="1333179"/>
                  <a:pt x="731573" y="1474283"/>
                </a:cubicBezTo>
                <a:cubicBezTo>
                  <a:pt x="731573" y="1615387"/>
                  <a:pt x="840588" y="1729775"/>
                  <a:pt x="975064" y="1729775"/>
                </a:cubicBezTo>
                <a:cubicBezTo>
                  <a:pt x="1004481" y="1729775"/>
                  <a:pt x="1032679" y="1724301"/>
                  <a:pt x="1058784" y="1714272"/>
                </a:cubicBezTo>
                <a:lnTo>
                  <a:pt x="1123577" y="1675267"/>
                </a:lnTo>
                <a:lnTo>
                  <a:pt x="1116862" y="1708528"/>
                </a:lnTo>
                <a:cubicBezTo>
                  <a:pt x="1116862" y="1746667"/>
                  <a:pt x="1132321" y="1781195"/>
                  <a:pt x="1157315" y="1806189"/>
                </a:cubicBezTo>
                <a:lnTo>
                  <a:pt x="1198248" y="1833787"/>
                </a:lnTo>
                <a:lnTo>
                  <a:pt x="1194621" y="1844900"/>
                </a:lnTo>
                <a:cubicBezTo>
                  <a:pt x="1179335" y="1865576"/>
                  <a:pt x="1157531" y="1881434"/>
                  <a:pt x="1131613" y="1889221"/>
                </a:cubicBezTo>
                <a:cubicBezTo>
                  <a:pt x="1079778" y="1904795"/>
                  <a:pt x="1023879" y="1884363"/>
                  <a:pt x="994305" y="1839033"/>
                </a:cubicBezTo>
                <a:lnTo>
                  <a:pt x="932636" y="1879267"/>
                </a:lnTo>
                <a:cubicBezTo>
                  <a:pt x="980055" y="1951950"/>
                  <a:pt x="1069686" y="1984712"/>
                  <a:pt x="1152800" y="1959740"/>
                </a:cubicBezTo>
                <a:cubicBezTo>
                  <a:pt x="1194357" y="1947254"/>
                  <a:pt x="1229319" y="1921827"/>
                  <a:pt x="1253829" y="1888673"/>
                </a:cubicBezTo>
                <a:lnTo>
                  <a:pt x="1254977" y="1886460"/>
                </a:lnTo>
                <a:lnTo>
                  <a:pt x="1256124" y="1888673"/>
                </a:lnTo>
                <a:cubicBezTo>
                  <a:pt x="1280635" y="1921827"/>
                  <a:pt x="1315596" y="1947254"/>
                  <a:pt x="1357153" y="1959740"/>
                </a:cubicBezTo>
                <a:cubicBezTo>
                  <a:pt x="1440267" y="1984712"/>
                  <a:pt x="1529898" y="1951950"/>
                  <a:pt x="1577317" y="1879267"/>
                </a:cubicBezTo>
                <a:lnTo>
                  <a:pt x="1515648" y="1839033"/>
                </a:lnTo>
                <a:cubicBezTo>
                  <a:pt x="1486074" y="1884363"/>
                  <a:pt x="1430175" y="1904795"/>
                  <a:pt x="1378340" y="1889221"/>
                </a:cubicBezTo>
                <a:cubicBezTo>
                  <a:pt x="1352423" y="1881434"/>
                  <a:pt x="1330619" y="1865576"/>
                  <a:pt x="1315332" y="1844900"/>
                </a:cubicBezTo>
                <a:lnTo>
                  <a:pt x="1311705" y="1833785"/>
                </a:lnTo>
                <a:lnTo>
                  <a:pt x="1352636" y="1806189"/>
                </a:lnTo>
                <a:cubicBezTo>
                  <a:pt x="1377629" y="1781195"/>
                  <a:pt x="1393088" y="1746667"/>
                  <a:pt x="1393088" y="1708528"/>
                </a:cubicBezTo>
                <a:lnTo>
                  <a:pt x="1390294" y="1694688"/>
                </a:lnTo>
                <a:lnTo>
                  <a:pt x="1437081" y="1718288"/>
                </a:lnTo>
                <a:cubicBezTo>
                  <a:pt x="1459954" y="1725753"/>
                  <a:pt x="1484273" y="1729775"/>
                  <a:pt x="1509487" y="1729775"/>
                </a:cubicBezTo>
                <a:cubicBezTo>
                  <a:pt x="1643963" y="1729775"/>
                  <a:pt x="1752978" y="1615387"/>
                  <a:pt x="1752978" y="1474283"/>
                </a:cubicBezTo>
                <a:cubicBezTo>
                  <a:pt x="1752978" y="1333179"/>
                  <a:pt x="1643963" y="1218791"/>
                  <a:pt x="1509487" y="1218791"/>
                </a:cubicBezTo>
                <a:close/>
                <a:moveTo>
                  <a:pt x="1246546" y="906723"/>
                </a:moveTo>
                <a:cubicBezTo>
                  <a:pt x="1629209" y="906723"/>
                  <a:pt x="1939419" y="1208141"/>
                  <a:pt x="1939419" y="1579958"/>
                </a:cubicBezTo>
                <a:cubicBezTo>
                  <a:pt x="1939419" y="1951775"/>
                  <a:pt x="1629209" y="2253192"/>
                  <a:pt x="1246546" y="2253192"/>
                </a:cubicBezTo>
                <a:cubicBezTo>
                  <a:pt x="863882" y="2253192"/>
                  <a:pt x="553672" y="1951775"/>
                  <a:pt x="553672" y="1579958"/>
                </a:cubicBezTo>
                <a:cubicBezTo>
                  <a:pt x="553672" y="1208141"/>
                  <a:pt x="863882" y="906723"/>
                  <a:pt x="1246546" y="906723"/>
                </a:cubicBezTo>
                <a:close/>
                <a:moveTo>
                  <a:pt x="326102" y="548569"/>
                </a:moveTo>
                <a:lnTo>
                  <a:pt x="323182" y="589256"/>
                </a:lnTo>
                <a:cubicBezTo>
                  <a:pt x="325631" y="608428"/>
                  <a:pt x="331988" y="627449"/>
                  <a:pt x="342554" y="645232"/>
                </a:cubicBezTo>
                <a:lnTo>
                  <a:pt x="342552" y="645231"/>
                </a:lnTo>
                <a:cubicBezTo>
                  <a:pt x="384817" y="716362"/>
                  <a:pt x="478424" y="740733"/>
                  <a:pt x="551630" y="699666"/>
                </a:cubicBezTo>
                <a:lnTo>
                  <a:pt x="791691" y="564996"/>
                </a:lnTo>
                <a:lnTo>
                  <a:pt x="892415" y="930248"/>
                </a:lnTo>
                <a:lnTo>
                  <a:pt x="821605" y="967592"/>
                </a:lnTo>
                <a:cubicBezTo>
                  <a:pt x="619436" y="1100304"/>
                  <a:pt x="486516" y="1325048"/>
                  <a:pt x="486516" y="1579958"/>
                </a:cubicBezTo>
                <a:cubicBezTo>
                  <a:pt x="486516" y="1783885"/>
                  <a:pt x="571585" y="1968507"/>
                  <a:pt x="709123" y="2102147"/>
                </a:cubicBezTo>
                <a:lnTo>
                  <a:pt x="767705" y="2149111"/>
                </a:lnTo>
                <a:lnTo>
                  <a:pt x="752414" y="2165150"/>
                </a:lnTo>
                <a:cubicBezTo>
                  <a:pt x="713602" y="2212179"/>
                  <a:pt x="681432" y="2264892"/>
                  <a:pt x="657339" y="2321854"/>
                </a:cubicBezTo>
                <a:lnTo>
                  <a:pt x="646890" y="2355516"/>
                </a:lnTo>
                <a:lnTo>
                  <a:pt x="591188" y="2319898"/>
                </a:lnTo>
                <a:cubicBezTo>
                  <a:pt x="281427" y="2099625"/>
                  <a:pt x="77768" y="1726596"/>
                  <a:pt x="77768" y="1303500"/>
                </a:cubicBezTo>
                <a:cubicBezTo>
                  <a:pt x="77768" y="1049642"/>
                  <a:pt x="151085" y="813809"/>
                  <a:pt x="276648" y="618181"/>
                </a:cubicBezTo>
                <a:close/>
                <a:moveTo>
                  <a:pt x="2158448" y="548569"/>
                </a:moveTo>
                <a:lnTo>
                  <a:pt x="2207903" y="618181"/>
                </a:lnTo>
                <a:cubicBezTo>
                  <a:pt x="2333465" y="813809"/>
                  <a:pt x="2406782" y="1049642"/>
                  <a:pt x="2406782" y="1303500"/>
                </a:cubicBezTo>
                <a:cubicBezTo>
                  <a:pt x="2406782" y="1726596"/>
                  <a:pt x="2203123" y="2099625"/>
                  <a:pt x="1893362" y="2319898"/>
                </a:cubicBezTo>
                <a:lnTo>
                  <a:pt x="1837658" y="2355518"/>
                </a:lnTo>
                <a:lnTo>
                  <a:pt x="1827208" y="2321854"/>
                </a:lnTo>
                <a:cubicBezTo>
                  <a:pt x="1803115" y="2264892"/>
                  <a:pt x="1770945" y="2212179"/>
                  <a:pt x="1732133" y="2165150"/>
                </a:cubicBezTo>
                <a:lnTo>
                  <a:pt x="1720543" y="2152994"/>
                </a:lnTo>
                <a:lnTo>
                  <a:pt x="1783968" y="2102147"/>
                </a:lnTo>
                <a:cubicBezTo>
                  <a:pt x="1921506" y="1968507"/>
                  <a:pt x="2006575" y="1783885"/>
                  <a:pt x="2006575" y="1579958"/>
                </a:cubicBezTo>
                <a:cubicBezTo>
                  <a:pt x="2006575" y="1325048"/>
                  <a:pt x="1873654" y="1100304"/>
                  <a:pt x="1671485" y="967592"/>
                </a:cubicBezTo>
                <a:lnTo>
                  <a:pt x="1593219" y="926315"/>
                </a:lnTo>
                <a:lnTo>
                  <a:pt x="1692858" y="564997"/>
                </a:lnTo>
                <a:lnTo>
                  <a:pt x="1932919" y="699666"/>
                </a:lnTo>
                <a:cubicBezTo>
                  <a:pt x="2006124" y="740734"/>
                  <a:pt x="2099732" y="716362"/>
                  <a:pt x="2141997" y="645232"/>
                </a:cubicBezTo>
                <a:lnTo>
                  <a:pt x="2141996" y="645232"/>
                </a:lnTo>
                <a:cubicBezTo>
                  <a:pt x="2152562" y="627449"/>
                  <a:pt x="2158920" y="608428"/>
                  <a:pt x="2161368" y="589257"/>
                </a:cubicBezTo>
                <a:close/>
                <a:moveTo>
                  <a:pt x="1607255" y="252487"/>
                </a:moveTo>
                <a:cubicBezTo>
                  <a:pt x="1626412" y="251171"/>
                  <a:pt x="1646165" y="255209"/>
                  <a:pt x="1664049" y="265241"/>
                </a:cubicBezTo>
                <a:lnTo>
                  <a:pt x="2044875" y="478879"/>
                </a:lnTo>
                <a:cubicBezTo>
                  <a:pt x="2092564" y="505632"/>
                  <a:pt x="2108905" y="564885"/>
                  <a:pt x="2081370" y="611223"/>
                </a:cubicBezTo>
                <a:cubicBezTo>
                  <a:pt x="2053837" y="657561"/>
                  <a:pt x="1992855" y="673438"/>
                  <a:pt x="1945165" y="646685"/>
                </a:cubicBezTo>
                <a:lnTo>
                  <a:pt x="1645436" y="478541"/>
                </a:lnTo>
                <a:lnTo>
                  <a:pt x="1530512" y="895283"/>
                </a:lnTo>
                <a:lnTo>
                  <a:pt x="1472555" y="874672"/>
                </a:lnTo>
                <a:cubicBezTo>
                  <a:pt x="1448757" y="867479"/>
                  <a:pt x="1424456" y="861392"/>
                  <a:pt x="1399718" y="856474"/>
                </a:cubicBezTo>
                <a:lnTo>
                  <a:pt x="1368123" y="851788"/>
                </a:lnTo>
                <a:lnTo>
                  <a:pt x="1507271" y="347197"/>
                </a:lnTo>
                <a:lnTo>
                  <a:pt x="1521147" y="320052"/>
                </a:lnTo>
                <a:lnTo>
                  <a:pt x="1527844" y="300703"/>
                </a:lnTo>
                <a:cubicBezTo>
                  <a:pt x="1534727" y="289118"/>
                  <a:pt x="1543702" y="279437"/>
                  <a:pt x="1554035" y="271851"/>
                </a:cubicBezTo>
                <a:cubicBezTo>
                  <a:pt x="1569536" y="260471"/>
                  <a:pt x="1588097" y="253802"/>
                  <a:pt x="1607255" y="252487"/>
                </a:cubicBezTo>
                <a:close/>
                <a:moveTo>
                  <a:pt x="877294" y="252486"/>
                </a:moveTo>
                <a:cubicBezTo>
                  <a:pt x="896452" y="253801"/>
                  <a:pt x="915013" y="260470"/>
                  <a:pt x="930514" y="271850"/>
                </a:cubicBezTo>
                <a:cubicBezTo>
                  <a:pt x="940848" y="279437"/>
                  <a:pt x="949822" y="289118"/>
                  <a:pt x="956706" y="300702"/>
                </a:cubicBezTo>
                <a:lnTo>
                  <a:pt x="963402" y="320052"/>
                </a:lnTo>
                <a:lnTo>
                  <a:pt x="977278" y="347196"/>
                </a:lnTo>
                <a:lnTo>
                  <a:pt x="1116762" y="853005"/>
                </a:lnTo>
                <a:lnTo>
                  <a:pt x="1093373" y="856474"/>
                </a:lnTo>
                <a:lnTo>
                  <a:pt x="954857" y="898253"/>
                </a:lnTo>
                <a:lnTo>
                  <a:pt x="839114" y="478540"/>
                </a:lnTo>
                <a:lnTo>
                  <a:pt x="539384" y="646685"/>
                </a:lnTo>
                <a:cubicBezTo>
                  <a:pt x="491694" y="673437"/>
                  <a:pt x="430713" y="657560"/>
                  <a:pt x="403178" y="611222"/>
                </a:cubicBezTo>
                <a:cubicBezTo>
                  <a:pt x="375645" y="564884"/>
                  <a:pt x="391985" y="505632"/>
                  <a:pt x="439675" y="478878"/>
                </a:cubicBezTo>
                <a:lnTo>
                  <a:pt x="820500" y="265240"/>
                </a:lnTo>
                <a:cubicBezTo>
                  <a:pt x="838384" y="255208"/>
                  <a:pt x="858137" y="251170"/>
                  <a:pt x="877294" y="252486"/>
                </a:cubicBezTo>
                <a:close/>
                <a:moveTo>
                  <a:pt x="1242275" y="77766"/>
                </a:moveTo>
                <a:cubicBezTo>
                  <a:pt x="1523649" y="77766"/>
                  <a:pt x="1781714" y="182806"/>
                  <a:pt x="1983010" y="357664"/>
                </a:cubicBezTo>
                <a:lnTo>
                  <a:pt x="2050378" y="422112"/>
                </a:lnTo>
                <a:lnTo>
                  <a:pt x="1676300" y="212260"/>
                </a:lnTo>
                <a:cubicBezTo>
                  <a:pt x="1657998" y="201993"/>
                  <a:pt x="1638422" y="195816"/>
                  <a:pt x="1618692" y="193437"/>
                </a:cubicBezTo>
                <a:lnTo>
                  <a:pt x="1583326" y="195833"/>
                </a:lnTo>
                <a:lnTo>
                  <a:pt x="1574674" y="195306"/>
                </a:lnTo>
                <a:lnTo>
                  <a:pt x="1570499" y="196702"/>
                </a:lnTo>
                <a:lnTo>
                  <a:pt x="1560159" y="197403"/>
                </a:lnTo>
                <a:lnTo>
                  <a:pt x="1540438" y="206753"/>
                </a:lnTo>
                <a:lnTo>
                  <a:pt x="1519192" y="213857"/>
                </a:lnTo>
                <a:lnTo>
                  <a:pt x="1511182" y="220625"/>
                </a:lnTo>
                <a:lnTo>
                  <a:pt x="1507427" y="222406"/>
                </a:lnTo>
                <a:cubicBezTo>
                  <a:pt x="1499495" y="228228"/>
                  <a:pt x="1492086" y="234855"/>
                  <a:pt x="1485338" y="242249"/>
                </a:cubicBezTo>
                <a:lnTo>
                  <a:pt x="1484913" y="242821"/>
                </a:lnTo>
                <a:lnTo>
                  <a:pt x="1474916" y="251269"/>
                </a:lnTo>
                <a:cubicBezTo>
                  <a:pt x="1462697" y="266507"/>
                  <a:pt x="1453349" y="284325"/>
                  <a:pt x="1447879" y="304159"/>
                </a:cubicBezTo>
                <a:lnTo>
                  <a:pt x="1298998" y="844044"/>
                </a:lnTo>
                <a:lnTo>
                  <a:pt x="1246546" y="841470"/>
                </a:lnTo>
                <a:lnTo>
                  <a:pt x="1185665" y="844457"/>
                </a:lnTo>
                <a:lnTo>
                  <a:pt x="1036671" y="304158"/>
                </a:lnTo>
                <a:cubicBezTo>
                  <a:pt x="1031200" y="284324"/>
                  <a:pt x="1021853" y="266507"/>
                  <a:pt x="1009632" y="251268"/>
                </a:cubicBezTo>
                <a:lnTo>
                  <a:pt x="999636" y="242820"/>
                </a:lnTo>
                <a:lnTo>
                  <a:pt x="999211" y="242248"/>
                </a:lnTo>
                <a:cubicBezTo>
                  <a:pt x="992463" y="234854"/>
                  <a:pt x="985054" y="228227"/>
                  <a:pt x="977122" y="222405"/>
                </a:cubicBezTo>
                <a:lnTo>
                  <a:pt x="973368" y="220624"/>
                </a:lnTo>
                <a:lnTo>
                  <a:pt x="965357" y="213856"/>
                </a:lnTo>
                <a:lnTo>
                  <a:pt x="944111" y="206752"/>
                </a:lnTo>
                <a:lnTo>
                  <a:pt x="924391" y="197403"/>
                </a:lnTo>
                <a:lnTo>
                  <a:pt x="914050" y="196702"/>
                </a:lnTo>
                <a:lnTo>
                  <a:pt x="909875" y="195306"/>
                </a:lnTo>
                <a:lnTo>
                  <a:pt x="901223" y="195833"/>
                </a:lnTo>
                <a:lnTo>
                  <a:pt x="865858" y="193437"/>
                </a:lnTo>
                <a:cubicBezTo>
                  <a:pt x="846127" y="195816"/>
                  <a:pt x="826551" y="201992"/>
                  <a:pt x="808249" y="212259"/>
                </a:cubicBezTo>
                <a:lnTo>
                  <a:pt x="434176" y="422108"/>
                </a:lnTo>
                <a:lnTo>
                  <a:pt x="501541" y="357664"/>
                </a:lnTo>
                <a:cubicBezTo>
                  <a:pt x="702836" y="182806"/>
                  <a:pt x="960902" y="77766"/>
                  <a:pt x="1242275" y="77766"/>
                </a:cubicBezTo>
                <a:close/>
                <a:moveTo>
                  <a:pt x="1242274" y="0"/>
                </a:moveTo>
                <a:cubicBezTo>
                  <a:pt x="556185" y="0"/>
                  <a:pt x="0" y="583597"/>
                  <a:pt x="0" y="1303500"/>
                </a:cubicBezTo>
                <a:cubicBezTo>
                  <a:pt x="0" y="2023403"/>
                  <a:pt x="556185" y="2607000"/>
                  <a:pt x="1242274" y="2607000"/>
                </a:cubicBezTo>
                <a:cubicBezTo>
                  <a:pt x="1928363" y="2607000"/>
                  <a:pt x="2484548" y="2023403"/>
                  <a:pt x="2484548" y="1303500"/>
                </a:cubicBezTo>
                <a:cubicBezTo>
                  <a:pt x="2484548" y="583597"/>
                  <a:pt x="1928363" y="0"/>
                  <a:pt x="124227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27" name="フリーフォーム: 図形 326">
            <a:extLst>
              <a:ext uri="{FF2B5EF4-FFF2-40B4-BE49-F238E27FC236}">
                <a16:creationId xmlns:a16="http://schemas.microsoft.com/office/drawing/2014/main" id="{EC7D0177-1AFB-0363-C044-053B4DC416C5}"/>
              </a:ext>
            </a:extLst>
          </p:cNvPr>
          <p:cNvSpPr/>
          <p:nvPr/>
        </p:nvSpPr>
        <p:spPr>
          <a:xfrm rot="5400000">
            <a:off x="735779" y="3881336"/>
            <a:ext cx="2607001" cy="2484549"/>
          </a:xfrm>
          <a:custGeom>
            <a:avLst/>
            <a:gdLst>
              <a:gd name="connsiteX0" fmla="*/ 2185024 w 2607001"/>
              <a:gd name="connsiteY0" fmla="*/ 812501 h 2484549"/>
              <a:gd name="connsiteX1" fmla="*/ 2192324 w 2607001"/>
              <a:gd name="connsiteY1" fmla="*/ 821607 h 2484549"/>
              <a:gd name="connsiteX2" fmla="*/ 2318446 w 2607001"/>
              <a:gd name="connsiteY2" fmla="*/ 1246547 h 2484549"/>
              <a:gd name="connsiteX3" fmla="*/ 2192324 w 2607001"/>
              <a:gd name="connsiteY3" fmla="*/ 1671487 h 2484549"/>
              <a:gd name="connsiteX4" fmla="*/ 2188907 w 2607001"/>
              <a:gd name="connsiteY4" fmla="*/ 1675749 h 2484549"/>
              <a:gd name="connsiteX5" fmla="*/ 2201631 w 2607001"/>
              <a:gd name="connsiteY5" fmla="*/ 1687880 h 2484549"/>
              <a:gd name="connsiteX6" fmla="*/ 2344178 w 2607001"/>
              <a:gd name="connsiteY6" fmla="*/ 1774366 h 2484549"/>
              <a:gd name="connsiteX7" fmla="*/ 2386316 w 2607001"/>
              <a:gd name="connsiteY7" fmla="*/ 1787446 h 2484549"/>
              <a:gd name="connsiteX8" fmla="*/ 2432910 w 2607001"/>
              <a:gd name="connsiteY8" fmla="*/ 1695554 h 2484549"/>
              <a:gd name="connsiteX9" fmla="*/ 2529235 w 2607001"/>
              <a:gd name="connsiteY9" fmla="*/ 1242276 h 2484549"/>
              <a:gd name="connsiteX10" fmla="*/ 2432910 w 2607001"/>
              <a:gd name="connsiteY10" fmla="*/ 788997 h 2484549"/>
              <a:gd name="connsiteX11" fmla="*/ 2386315 w 2607001"/>
              <a:gd name="connsiteY11" fmla="*/ 697102 h 2484549"/>
              <a:gd name="connsiteX12" fmla="*/ 2344178 w 2607001"/>
              <a:gd name="connsiteY12" fmla="*/ 710182 h 2484549"/>
              <a:gd name="connsiteX13" fmla="*/ 2201631 w 2607001"/>
              <a:gd name="connsiteY13" fmla="*/ 796669 h 2484549"/>
              <a:gd name="connsiteX14" fmla="*/ 2149639 w 2607001"/>
              <a:gd name="connsiteY14" fmla="*/ 955483 h 2484549"/>
              <a:gd name="connsiteX15" fmla="*/ 2189019 w 2607001"/>
              <a:gd name="connsiteY15" fmla="*/ 955483 h 2484549"/>
              <a:gd name="connsiteX16" fmla="*/ 2149639 w 2607001"/>
              <a:gd name="connsiteY16" fmla="*/ 880816 h 2484549"/>
              <a:gd name="connsiteX17" fmla="*/ 2149639 w 2607001"/>
              <a:gd name="connsiteY17" fmla="*/ 1123758 h 2484549"/>
              <a:gd name="connsiteX18" fmla="*/ 2241165 w 2607001"/>
              <a:gd name="connsiteY18" fmla="*/ 1123758 h 2484549"/>
              <a:gd name="connsiteX19" fmla="*/ 2239515 w 2607001"/>
              <a:gd name="connsiteY19" fmla="*/ 1106908 h 2484549"/>
              <a:gd name="connsiteX20" fmla="*/ 2214910 w 2607001"/>
              <a:gd name="connsiteY20" fmla="*/ 1025333 h 2484549"/>
              <a:gd name="connsiteX21" fmla="*/ 2149639 w 2607001"/>
              <a:gd name="connsiteY21" fmla="*/ 1025333 h 2484549"/>
              <a:gd name="connsiteX22" fmla="*/ 2149639 w 2607001"/>
              <a:gd name="connsiteY22" fmla="*/ 1292033 h 2484549"/>
              <a:gd name="connsiteX23" fmla="*/ 2248737 w 2607001"/>
              <a:gd name="connsiteY23" fmla="*/ 1292033 h 2484549"/>
              <a:gd name="connsiteX24" fmla="*/ 2253193 w 2607001"/>
              <a:gd name="connsiteY24" fmla="*/ 1246547 h 2484549"/>
              <a:gd name="connsiteX25" fmla="*/ 2248007 w 2607001"/>
              <a:gd name="connsiteY25" fmla="*/ 1193608 h 2484549"/>
              <a:gd name="connsiteX26" fmla="*/ 2149639 w 2607001"/>
              <a:gd name="connsiteY26" fmla="*/ 1193608 h 2484549"/>
              <a:gd name="connsiteX27" fmla="*/ 2149639 w 2607001"/>
              <a:gd name="connsiteY27" fmla="*/ 1460308 h 2484549"/>
              <a:gd name="connsiteX28" fmla="*/ 2217158 w 2607001"/>
              <a:gd name="connsiteY28" fmla="*/ 1460308 h 2484549"/>
              <a:gd name="connsiteX29" fmla="*/ 2239515 w 2607001"/>
              <a:gd name="connsiteY29" fmla="*/ 1386185 h 2484549"/>
              <a:gd name="connsiteX30" fmla="*/ 2241895 w 2607001"/>
              <a:gd name="connsiteY30" fmla="*/ 1361883 h 2484549"/>
              <a:gd name="connsiteX31" fmla="*/ 2149639 w 2607001"/>
              <a:gd name="connsiteY31" fmla="*/ 1361883 h 2484549"/>
              <a:gd name="connsiteX32" fmla="*/ 2149639 w 2607001"/>
              <a:gd name="connsiteY32" fmla="*/ 1612277 h 2484549"/>
              <a:gd name="connsiteX33" fmla="*/ 2192948 w 2607001"/>
              <a:gd name="connsiteY33" fmla="*/ 1530158 h 2484549"/>
              <a:gd name="connsiteX34" fmla="*/ 2149639 w 2607001"/>
              <a:gd name="connsiteY34" fmla="*/ 1530158 h 2484549"/>
              <a:gd name="connsiteX35" fmla="*/ 1965226 w 2607001"/>
              <a:gd name="connsiteY35" fmla="*/ 1530158 h 2484549"/>
              <a:gd name="connsiteX36" fmla="*/ 1968262 w 2607001"/>
              <a:gd name="connsiteY36" fmla="*/ 1545194 h 2484549"/>
              <a:gd name="connsiteX37" fmla="*/ 2044054 w 2607001"/>
              <a:gd name="connsiteY37" fmla="*/ 1620985 h 2484549"/>
              <a:gd name="connsiteX38" fmla="*/ 2079789 w 2607001"/>
              <a:gd name="connsiteY38" fmla="*/ 1628200 h 2484549"/>
              <a:gd name="connsiteX39" fmla="*/ 2079789 w 2607001"/>
              <a:gd name="connsiteY39" fmla="*/ 1530158 h 2484549"/>
              <a:gd name="connsiteX40" fmla="*/ 1964653 w 2607001"/>
              <a:gd name="connsiteY40" fmla="*/ 955483 h 2484549"/>
              <a:gd name="connsiteX41" fmla="*/ 2079789 w 2607001"/>
              <a:gd name="connsiteY41" fmla="*/ 955483 h 2484549"/>
              <a:gd name="connsiteX42" fmla="*/ 2079789 w 2607001"/>
              <a:gd name="connsiteY42" fmla="*/ 854603 h 2484549"/>
              <a:gd name="connsiteX43" fmla="*/ 2044054 w 2607001"/>
              <a:gd name="connsiteY43" fmla="*/ 861818 h 2484549"/>
              <a:gd name="connsiteX44" fmla="*/ 1968262 w 2607001"/>
              <a:gd name="connsiteY44" fmla="*/ 937609 h 2484549"/>
              <a:gd name="connsiteX45" fmla="*/ 1957070 w 2607001"/>
              <a:gd name="connsiteY45" fmla="*/ 1123758 h 2484549"/>
              <a:gd name="connsiteX46" fmla="*/ 2079789 w 2607001"/>
              <a:gd name="connsiteY46" fmla="*/ 1123758 h 2484549"/>
              <a:gd name="connsiteX47" fmla="*/ 2079789 w 2607001"/>
              <a:gd name="connsiteY47" fmla="*/ 1025333 h 2484549"/>
              <a:gd name="connsiteX48" fmla="*/ 1957070 w 2607001"/>
              <a:gd name="connsiteY48" fmla="*/ 1025333 h 2484549"/>
              <a:gd name="connsiteX49" fmla="*/ 1957070 w 2607001"/>
              <a:gd name="connsiteY49" fmla="*/ 1292033 h 2484549"/>
              <a:gd name="connsiteX50" fmla="*/ 2079789 w 2607001"/>
              <a:gd name="connsiteY50" fmla="*/ 1292033 h 2484549"/>
              <a:gd name="connsiteX51" fmla="*/ 2079789 w 2607001"/>
              <a:gd name="connsiteY51" fmla="*/ 1193608 h 2484549"/>
              <a:gd name="connsiteX52" fmla="*/ 1957070 w 2607001"/>
              <a:gd name="connsiteY52" fmla="*/ 1193608 h 2484549"/>
              <a:gd name="connsiteX53" fmla="*/ 1957070 w 2607001"/>
              <a:gd name="connsiteY53" fmla="*/ 1460308 h 2484549"/>
              <a:gd name="connsiteX54" fmla="*/ 2079789 w 2607001"/>
              <a:gd name="connsiteY54" fmla="*/ 1460308 h 2484549"/>
              <a:gd name="connsiteX55" fmla="*/ 2079789 w 2607001"/>
              <a:gd name="connsiteY55" fmla="*/ 1361883 h 2484549"/>
              <a:gd name="connsiteX56" fmla="*/ 1957070 w 2607001"/>
              <a:gd name="connsiteY56" fmla="*/ 1361883 h 2484549"/>
              <a:gd name="connsiteX57" fmla="*/ 1398330 w 2607001"/>
              <a:gd name="connsiteY57" fmla="*/ 861110 h 2484549"/>
              <a:gd name="connsiteX58" fmla="*/ 1476961 w 2607001"/>
              <a:gd name="connsiteY58" fmla="*/ 782478 h 2484549"/>
              <a:gd name="connsiteX59" fmla="*/ 1555592 w 2607001"/>
              <a:gd name="connsiteY59" fmla="*/ 861110 h 2484549"/>
              <a:gd name="connsiteX60" fmla="*/ 1476961 w 2607001"/>
              <a:gd name="connsiteY60" fmla="*/ 939741 h 2484549"/>
              <a:gd name="connsiteX61" fmla="*/ 1398330 w 2607001"/>
              <a:gd name="connsiteY61" fmla="*/ 861110 h 2484549"/>
              <a:gd name="connsiteX62" fmla="*/ 1398330 w 2607001"/>
              <a:gd name="connsiteY62" fmla="*/ 1643248 h 2484549"/>
              <a:gd name="connsiteX63" fmla="*/ 1476961 w 2607001"/>
              <a:gd name="connsiteY63" fmla="*/ 1564617 h 2484549"/>
              <a:gd name="connsiteX64" fmla="*/ 1555592 w 2607001"/>
              <a:gd name="connsiteY64" fmla="*/ 1643248 h 2484549"/>
              <a:gd name="connsiteX65" fmla="*/ 1476961 w 2607001"/>
              <a:gd name="connsiteY65" fmla="*/ 1721879 h 2484549"/>
              <a:gd name="connsiteX66" fmla="*/ 1398330 w 2607001"/>
              <a:gd name="connsiteY66" fmla="*/ 1643248 h 2484549"/>
              <a:gd name="connsiteX67" fmla="*/ 906723 w 2607001"/>
              <a:gd name="connsiteY67" fmla="*/ 1246546 h 2484549"/>
              <a:gd name="connsiteX68" fmla="*/ 1579958 w 2607001"/>
              <a:gd name="connsiteY68" fmla="*/ 1939419 h 2484549"/>
              <a:gd name="connsiteX69" fmla="*/ 2056007 w 2607001"/>
              <a:gd name="connsiteY69" fmla="*/ 1736482 h 2484549"/>
              <a:gd name="connsiteX70" fmla="*/ 2090230 w 2607001"/>
              <a:gd name="connsiteY70" fmla="*/ 1693793 h 2484549"/>
              <a:gd name="connsiteX71" fmla="*/ 2075666 w 2607001"/>
              <a:gd name="connsiteY71" fmla="*/ 1693793 h 2484549"/>
              <a:gd name="connsiteX72" fmla="*/ 1884106 w 2607001"/>
              <a:gd name="connsiteY72" fmla="*/ 1502234 h 2484549"/>
              <a:gd name="connsiteX73" fmla="*/ 1884106 w 2607001"/>
              <a:gd name="connsiteY73" fmla="*/ 980569 h 2484549"/>
              <a:gd name="connsiteX74" fmla="*/ 2075666 w 2607001"/>
              <a:gd name="connsiteY74" fmla="*/ 789010 h 2484549"/>
              <a:gd name="connsiteX75" fmla="*/ 2081981 w 2607001"/>
              <a:gd name="connsiteY75" fmla="*/ 789010 h 2484549"/>
              <a:gd name="connsiteX76" fmla="*/ 2056007 w 2607001"/>
              <a:gd name="connsiteY76" fmla="*/ 756610 h 2484549"/>
              <a:gd name="connsiteX77" fmla="*/ 1579958 w 2607001"/>
              <a:gd name="connsiteY77" fmla="*/ 553672 h 2484549"/>
              <a:gd name="connsiteX78" fmla="*/ 906723 w 2607001"/>
              <a:gd name="connsiteY78" fmla="*/ 1246546 h 2484549"/>
              <a:gd name="connsiteX79" fmla="*/ 548569 w 2607001"/>
              <a:gd name="connsiteY79" fmla="*/ 326102 h 2484549"/>
              <a:gd name="connsiteX80" fmla="*/ 589256 w 2607001"/>
              <a:gd name="connsiteY80" fmla="*/ 323183 h 2484549"/>
              <a:gd name="connsiteX81" fmla="*/ 645232 w 2607001"/>
              <a:gd name="connsiteY81" fmla="*/ 342554 h 2484549"/>
              <a:gd name="connsiteX82" fmla="*/ 645231 w 2607001"/>
              <a:gd name="connsiteY82" fmla="*/ 342552 h 2484549"/>
              <a:gd name="connsiteX83" fmla="*/ 699666 w 2607001"/>
              <a:gd name="connsiteY83" fmla="*/ 551630 h 2484549"/>
              <a:gd name="connsiteX84" fmla="*/ 564996 w 2607001"/>
              <a:gd name="connsiteY84" fmla="*/ 791692 h 2484549"/>
              <a:gd name="connsiteX85" fmla="*/ 930248 w 2607001"/>
              <a:gd name="connsiteY85" fmla="*/ 892416 h 2484549"/>
              <a:gd name="connsiteX86" fmla="*/ 967592 w 2607001"/>
              <a:gd name="connsiteY86" fmla="*/ 821606 h 2484549"/>
              <a:gd name="connsiteX87" fmla="*/ 1579958 w 2607001"/>
              <a:gd name="connsiteY87" fmla="*/ 486516 h 2484549"/>
              <a:gd name="connsiteX88" fmla="*/ 2102148 w 2607001"/>
              <a:gd name="connsiteY88" fmla="*/ 709123 h 2484549"/>
              <a:gd name="connsiteX89" fmla="*/ 2149112 w 2607001"/>
              <a:gd name="connsiteY89" fmla="*/ 767705 h 2484549"/>
              <a:gd name="connsiteX90" fmla="*/ 2165151 w 2607001"/>
              <a:gd name="connsiteY90" fmla="*/ 752414 h 2484549"/>
              <a:gd name="connsiteX91" fmla="*/ 2321855 w 2607001"/>
              <a:gd name="connsiteY91" fmla="*/ 657339 h 2484549"/>
              <a:gd name="connsiteX92" fmla="*/ 2355517 w 2607001"/>
              <a:gd name="connsiteY92" fmla="*/ 646890 h 2484549"/>
              <a:gd name="connsiteX93" fmla="*/ 2319899 w 2607001"/>
              <a:gd name="connsiteY93" fmla="*/ 591189 h 2484549"/>
              <a:gd name="connsiteX94" fmla="*/ 1303500 w 2607001"/>
              <a:gd name="connsiteY94" fmla="*/ 77768 h 2484549"/>
              <a:gd name="connsiteX95" fmla="*/ 618181 w 2607001"/>
              <a:gd name="connsiteY95" fmla="*/ 276648 h 2484549"/>
              <a:gd name="connsiteX96" fmla="*/ 548569 w 2607001"/>
              <a:gd name="connsiteY96" fmla="*/ 2158448 h 2484549"/>
              <a:gd name="connsiteX97" fmla="*/ 618181 w 2607001"/>
              <a:gd name="connsiteY97" fmla="*/ 2207903 h 2484549"/>
              <a:gd name="connsiteX98" fmla="*/ 1303500 w 2607001"/>
              <a:gd name="connsiteY98" fmla="*/ 2406782 h 2484549"/>
              <a:gd name="connsiteX99" fmla="*/ 2319899 w 2607001"/>
              <a:gd name="connsiteY99" fmla="*/ 1893362 h 2484549"/>
              <a:gd name="connsiteX100" fmla="*/ 2355519 w 2607001"/>
              <a:gd name="connsiteY100" fmla="*/ 1837659 h 2484549"/>
              <a:gd name="connsiteX101" fmla="*/ 2321855 w 2607001"/>
              <a:gd name="connsiteY101" fmla="*/ 1827209 h 2484549"/>
              <a:gd name="connsiteX102" fmla="*/ 2165151 w 2607001"/>
              <a:gd name="connsiteY102" fmla="*/ 1732134 h 2484549"/>
              <a:gd name="connsiteX103" fmla="*/ 2152995 w 2607001"/>
              <a:gd name="connsiteY103" fmla="*/ 1720544 h 2484549"/>
              <a:gd name="connsiteX104" fmla="*/ 2102148 w 2607001"/>
              <a:gd name="connsiteY104" fmla="*/ 1783969 h 2484549"/>
              <a:gd name="connsiteX105" fmla="*/ 1579958 w 2607001"/>
              <a:gd name="connsiteY105" fmla="*/ 2006575 h 2484549"/>
              <a:gd name="connsiteX106" fmla="*/ 967592 w 2607001"/>
              <a:gd name="connsiteY106" fmla="*/ 1671485 h 2484549"/>
              <a:gd name="connsiteX107" fmla="*/ 926315 w 2607001"/>
              <a:gd name="connsiteY107" fmla="*/ 1593219 h 2484549"/>
              <a:gd name="connsiteX108" fmla="*/ 564997 w 2607001"/>
              <a:gd name="connsiteY108" fmla="*/ 1692858 h 2484549"/>
              <a:gd name="connsiteX109" fmla="*/ 699666 w 2607001"/>
              <a:gd name="connsiteY109" fmla="*/ 1932919 h 2484549"/>
              <a:gd name="connsiteX110" fmla="*/ 645232 w 2607001"/>
              <a:gd name="connsiteY110" fmla="*/ 2141997 h 2484549"/>
              <a:gd name="connsiteX111" fmla="*/ 645232 w 2607001"/>
              <a:gd name="connsiteY111" fmla="*/ 2141996 h 2484549"/>
              <a:gd name="connsiteX112" fmla="*/ 589257 w 2607001"/>
              <a:gd name="connsiteY112" fmla="*/ 2161368 h 2484549"/>
              <a:gd name="connsiteX113" fmla="*/ 252487 w 2607001"/>
              <a:gd name="connsiteY113" fmla="*/ 1607255 h 2484549"/>
              <a:gd name="connsiteX114" fmla="*/ 265241 w 2607001"/>
              <a:gd name="connsiteY114" fmla="*/ 1664049 h 2484549"/>
              <a:gd name="connsiteX115" fmla="*/ 478879 w 2607001"/>
              <a:gd name="connsiteY115" fmla="*/ 2044875 h 2484549"/>
              <a:gd name="connsiteX116" fmla="*/ 611223 w 2607001"/>
              <a:gd name="connsiteY116" fmla="*/ 2081370 h 2484549"/>
              <a:gd name="connsiteX117" fmla="*/ 646685 w 2607001"/>
              <a:gd name="connsiteY117" fmla="*/ 1945165 h 2484549"/>
              <a:gd name="connsiteX118" fmla="*/ 478541 w 2607001"/>
              <a:gd name="connsiteY118" fmla="*/ 1645436 h 2484549"/>
              <a:gd name="connsiteX119" fmla="*/ 895283 w 2607001"/>
              <a:gd name="connsiteY119" fmla="*/ 1530512 h 2484549"/>
              <a:gd name="connsiteX120" fmla="*/ 874672 w 2607001"/>
              <a:gd name="connsiteY120" fmla="*/ 1472555 h 2484549"/>
              <a:gd name="connsiteX121" fmla="*/ 856474 w 2607001"/>
              <a:gd name="connsiteY121" fmla="*/ 1399718 h 2484549"/>
              <a:gd name="connsiteX122" fmla="*/ 851788 w 2607001"/>
              <a:gd name="connsiteY122" fmla="*/ 1368123 h 2484549"/>
              <a:gd name="connsiteX123" fmla="*/ 347197 w 2607001"/>
              <a:gd name="connsiteY123" fmla="*/ 1507271 h 2484549"/>
              <a:gd name="connsiteX124" fmla="*/ 320052 w 2607001"/>
              <a:gd name="connsiteY124" fmla="*/ 1521147 h 2484549"/>
              <a:gd name="connsiteX125" fmla="*/ 300703 w 2607001"/>
              <a:gd name="connsiteY125" fmla="*/ 1527844 h 2484549"/>
              <a:gd name="connsiteX126" fmla="*/ 271851 w 2607001"/>
              <a:gd name="connsiteY126" fmla="*/ 1554035 h 2484549"/>
              <a:gd name="connsiteX127" fmla="*/ 252487 w 2607001"/>
              <a:gd name="connsiteY127" fmla="*/ 1607255 h 2484549"/>
              <a:gd name="connsiteX128" fmla="*/ 252486 w 2607001"/>
              <a:gd name="connsiteY128" fmla="*/ 877295 h 2484549"/>
              <a:gd name="connsiteX129" fmla="*/ 271850 w 2607001"/>
              <a:gd name="connsiteY129" fmla="*/ 930515 h 2484549"/>
              <a:gd name="connsiteX130" fmla="*/ 300702 w 2607001"/>
              <a:gd name="connsiteY130" fmla="*/ 956707 h 2484549"/>
              <a:gd name="connsiteX131" fmla="*/ 320052 w 2607001"/>
              <a:gd name="connsiteY131" fmla="*/ 963403 h 2484549"/>
              <a:gd name="connsiteX132" fmla="*/ 347196 w 2607001"/>
              <a:gd name="connsiteY132" fmla="*/ 977279 h 2484549"/>
              <a:gd name="connsiteX133" fmla="*/ 853005 w 2607001"/>
              <a:gd name="connsiteY133" fmla="*/ 1116763 h 2484549"/>
              <a:gd name="connsiteX134" fmla="*/ 856474 w 2607001"/>
              <a:gd name="connsiteY134" fmla="*/ 1093374 h 2484549"/>
              <a:gd name="connsiteX135" fmla="*/ 898253 w 2607001"/>
              <a:gd name="connsiteY135" fmla="*/ 954858 h 2484549"/>
              <a:gd name="connsiteX136" fmla="*/ 478540 w 2607001"/>
              <a:gd name="connsiteY136" fmla="*/ 839115 h 2484549"/>
              <a:gd name="connsiteX137" fmla="*/ 646685 w 2607001"/>
              <a:gd name="connsiteY137" fmla="*/ 539384 h 2484549"/>
              <a:gd name="connsiteX138" fmla="*/ 611222 w 2607001"/>
              <a:gd name="connsiteY138" fmla="*/ 403178 h 2484549"/>
              <a:gd name="connsiteX139" fmla="*/ 478878 w 2607001"/>
              <a:gd name="connsiteY139" fmla="*/ 439675 h 2484549"/>
              <a:gd name="connsiteX140" fmla="*/ 265240 w 2607001"/>
              <a:gd name="connsiteY140" fmla="*/ 820501 h 2484549"/>
              <a:gd name="connsiteX141" fmla="*/ 252486 w 2607001"/>
              <a:gd name="connsiteY141" fmla="*/ 877295 h 2484549"/>
              <a:gd name="connsiteX142" fmla="*/ 77766 w 2607001"/>
              <a:gd name="connsiteY142" fmla="*/ 1242275 h 2484549"/>
              <a:gd name="connsiteX143" fmla="*/ 357665 w 2607001"/>
              <a:gd name="connsiteY143" fmla="*/ 1983010 h 2484549"/>
              <a:gd name="connsiteX144" fmla="*/ 422113 w 2607001"/>
              <a:gd name="connsiteY144" fmla="*/ 2050379 h 2484549"/>
              <a:gd name="connsiteX145" fmla="*/ 212260 w 2607001"/>
              <a:gd name="connsiteY145" fmla="*/ 1676300 h 2484549"/>
              <a:gd name="connsiteX146" fmla="*/ 193437 w 2607001"/>
              <a:gd name="connsiteY146" fmla="*/ 1618692 h 2484549"/>
              <a:gd name="connsiteX147" fmla="*/ 195833 w 2607001"/>
              <a:gd name="connsiteY147" fmla="*/ 1583326 h 2484549"/>
              <a:gd name="connsiteX148" fmla="*/ 195306 w 2607001"/>
              <a:gd name="connsiteY148" fmla="*/ 1574674 h 2484549"/>
              <a:gd name="connsiteX149" fmla="*/ 196702 w 2607001"/>
              <a:gd name="connsiteY149" fmla="*/ 1570499 h 2484549"/>
              <a:gd name="connsiteX150" fmla="*/ 197403 w 2607001"/>
              <a:gd name="connsiteY150" fmla="*/ 1560159 h 2484549"/>
              <a:gd name="connsiteX151" fmla="*/ 206753 w 2607001"/>
              <a:gd name="connsiteY151" fmla="*/ 1540438 h 2484549"/>
              <a:gd name="connsiteX152" fmla="*/ 213857 w 2607001"/>
              <a:gd name="connsiteY152" fmla="*/ 1519192 h 2484549"/>
              <a:gd name="connsiteX153" fmla="*/ 220625 w 2607001"/>
              <a:gd name="connsiteY153" fmla="*/ 1511182 h 2484549"/>
              <a:gd name="connsiteX154" fmla="*/ 222406 w 2607001"/>
              <a:gd name="connsiteY154" fmla="*/ 1507427 h 2484549"/>
              <a:gd name="connsiteX155" fmla="*/ 242249 w 2607001"/>
              <a:gd name="connsiteY155" fmla="*/ 1485338 h 2484549"/>
              <a:gd name="connsiteX156" fmla="*/ 242821 w 2607001"/>
              <a:gd name="connsiteY156" fmla="*/ 1484913 h 2484549"/>
              <a:gd name="connsiteX157" fmla="*/ 251269 w 2607001"/>
              <a:gd name="connsiteY157" fmla="*/ 1474916 h 2484549"/>
              <a:gd name="connsiteX158" fmla="*/ 304159 w 2607001"/>
              <a:gd name="connsiteY158" fmla="*/ 1447879 h 2484549"/>
              <a:gd name="connsiteX159" fmla="*/ 844044 w 2607001"/>
              <a:gd name="connsiteY159" fmla="*/ 1298998 h 2484549"/>
              <a:gd name="connsiteX160" fmla="*/ 841470 w 2607001"/>
              <a:gd name="connsiteY160" fmla="*/ 1246546 h 2484549"/>
              <a:gd name="connsiteX161" fmla="*/ 844457 w 2607001"/>
              <a:gd name="connsiteY161" fmla="*/ 1185665 h 2484549"/>
              <a:gd name="connsiteX162" fmla="*/ 304158 w 2607001"/>
              <a:gd name="connsiteY162" fmla="*/ 1036672 h 2484549"/>
              <a:gd name="connsiteX163" fmla="*/ 251268 w 2607001"/>
              <a:gd name="connsiteY163" fmla="*/ 1009633 h 2484549"/>
              <a:gd name="connsiteX164" fmla="*/ 242820 w 2607001"/>
              <a:gd name="connsiteY164" fmla="*/ 999637 h 2484549"/>
              <a:gd name="connsiteX165" fmla="*/ 242248 w 2607001"/>
              <a:gd name="connsiteY165" fmla="*/ 999212 h 2484549"/>
              <a:gd name="connsiteX166" fmla="*/ 222405 w 2607001"/>
              <a:gd name="connsiteY166" fmla="*/ 977123 h 2484549"/>
              <a:gd name="connsiteX167" fmla="*/ 220624 w 2607001"/>
              <a:gd name="connsiteY167" fmla="*/ 973369 h 2484549"/>
              <a:gd name="connsiteX168" fmla="*/ 213856 w 2607001"/>
              <a:gd name="connsiteY168" fmla="*/ 965358 h 2484549"/>
              <a:gd name="connsiteX169" fmla="*/ 206752 w 2607001"/>
              <a:gd name="connsiteY169" fmla="*/ 944112 h 2484549"/>
              <a:gd name="connsiteX170" fmla="*/ 197403 w 2607001"/>
              <a:gd name="connsiteY170" fmla="*/ 924392 h 2484549"/>
              <a:gd name="connsiteX171" fmla="*/ 196702 w 2607001"/>
              <a:gd name="connsiteY171" fmla="*/ 914051 h 2484549"/>
              <a:gd name="connsiteX172" fmla="*/ 195306 w 2607001"/>
              <a:gd name="connsiteY172" fmla="*/ 909876 h 2484549"/>
              <a:gd name="connsiteX173" fmla="*/ 195833 w 2607001"/>
              <a:gd name="connsiteY173" fmla="*/ 901224 h 2484549"/>
              <a:gd name="connsiteX174" fmla="*/ 193437 w 2607001"/>
              <a:gd name="connsiteY174" fmla="*/ 865859 h 2484549"/>
              <a:gd name="connsiteX175" fmla="*/ 212259 w 2607001"/>
              <a:gd name="connsiteY175" fmla="*/ 808250 h 2484549"/>
              <a:gd name="connsiteX176" fmla="*/ 422109 w 2607001"/>
              <a:gd name="connsiteY176" fmla="*/ 434176 h 2484549"/>
              <a:gd name="connsiteX177" fmla="*/ 357665 w 2607001"/>
              <a:gd name="connsiteY177" fmla="*/ 501541 h 2484549"/>
              <a:gd name="connsiteX178" fmla="*/ 77766 w 2607001"/>
              <a:gd name="connsiteY178" fmla="*/ 1242275 h 2484549"/>
              <a:gd name="connsiteX179" fmla="*/ 0 w 2607001"/>
              <a:gd name="connsiteY179" fmla="*/ 1242274 h 2484549"/>
              <a:gd name="connsiteX180" fmla="*/ 1303500 w 2607001"/>
              <a:gd name="connsiteY180" fmla="*/ 0 h 2484549"/>
              <a:gd name="connsiteX181" fmla="*/ 2607001 w 2607001"/>
              <a:gd name="connsiteY181" fmla="*/ 1242275 h 2484549"/>
              <a:gd name="connsiteX182" fmla="*/ 1303500 w 2607001"/>
              <a:gd name="connsiteY182" fmla="*/ 2484549 h 2484549"/>
              <a:gd name="connsiteX183" fmla="*/ 0 w 2607001"/>
              <a:gd name="connsiteY183" fmla="*/ 1242274 h 2484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</a:cxnLst>
            <a:rect l="l" t="t" r="r" b="b"/>
            <a:pathLst>
              <a:path w="2607001" h="2484549">
                <a:moveTo>
                  <a:pt x="2185024" y="812501"/>
                </a:moveTo>
                <a:lnTo>
                  <a:pt x="2192324" y="821607"/>
                </a:lnTo>
                <a:cubicBezTo>
                  <a:pt x="2271951" y="942908"/>
                  <a:pt x="2318446" y="1089139"/>
                  <a:pt x="2318446" y="1246547"/>
                </a:cubicBezTo>
                <a:cubicBezTo>
                  <a:pt x="2318446" y="1403954"/>
                  <a:pt x="2271951" y="1550185"/>
                  <a:pt x="2192324" y="1671487"/>
                </a:cubicBezTo>
                <a:lnTo>
                  <a:pt x="2188907" y="1675749"/>
                </a:lnTo>
                <a:lnTo>
                  <a:pt x="2201631" y="1687880"/>
                </a:lnTo>
                <a:cubicBezTo>
                  <a:pt x="2244411" y="1723185"/>
                  <a:pt x="2292362" y="1752449"/>
                  <a:pt x="2344178" y="1774366"/>
                </a:cubicBezTo>
                <a:lnTo>
                  <a:pt x="2386316" y="1787446"/>
                </a:lnTo>
                <a:lnTo>
                  <a:pt x="2432910" y="1695554"/>
                </a:lnTo>
                <a:cubicBezTo>
                  <a:pt x="2494936" y="1556234"/>
                  <a:pt x="2529235" y="1403060"/>
                  <a:pt x="2529235" y="1242276"/>
                </a:cubicBezTo>
                <a:cubicBezTo>
                  <a:pt x="2529235" y="1081491"/>
                  <a:pt x="2494936" y="928317"/>
                  <a:pt x="2432910" y="788997"/>
                </a:cubicBezTo>
                <a:lnTo>
                  <a:pt x="2386315" y="697102"/>
                </a:lnTo>
                <a:lnTo>
                  <a:pt x="2344178" y="710182"/>
                </a:lnTo>
                <a:cubicBezTo>
                  <a:pt x="2292362" y="732098"/>
                  <a:pt x="2244411" y="761362"/>
                  <a:pt x="2201631" y="796669"/>
                </a:cubicBezTo>
                <a:close/>
                <a:moveTo>
                  <a:pt x="2149639" y="955483"/>
                </a:moveTo>
                <a:lnTo>
                  <a:pt x="2189019" y="955483"/>
                </a:lnTo>
                <a:lnTo>
                  <a:pt x="2149639" y="880816"/>
                </a:lnTo>
                <a:close/>
                <a:moveTo>
                  <a:pt x="2149639" y="1123758"/>
                </a:moveTo>
                <a:lnTo>
                  <a:pt x="2241165" y="1123758"/>
                </a:lnTo>
                <a:lnTo>
                  <a:pt x="2239515" y="1106908"/>
                </a:lnTo>
                <a:lnTo>
                  <a:pt x="2214910" y="1025333"/>
                </a:lnTo>
                <a:lnTo>
                  <a:pt x="2149639" y="1025333"/>
                </a:lnTo>
                <a:close/>
                <a:moveTo>
                  <a:pt x="2149639" y="1292033"/>
                </a:moveTo>
                <a:lnTo>
                  <a:pt x="2248737" y="1292033"/>
                </a:lnTo>
                <a:lnTo>
                  <a:pt x="2253193" y="1246547"/>
                </a:lnTo>
                <a:lnTo>
                  <a:pt x="2248007" y="1193608"/>
                </a:lnTo>
                <a:lnTo>
                  <a:pt x="2149639" y="1193608"/>
                </a:lnTo>
                <a:close/>
                <a:moveTo>
                  <a:pt x="2149639" y="1460308"/>
                </a:moveTo>
                <a:lnTo>
                  <a:pt x="2217158" y="1460308"/>
                </a:lnTo>
                <a:lnTo>
                  <a:pt x="2239515" y="1386185"/>
                </a:lnTo>
                <a:lnTo>
                  <a:pt x="2241895" y="1361883"/>
                </a:lnTo>
                <a:lnTo>
                  <a:pt x="2149639" y="1361883"/>
                </a:lnTo>
                <a:close/>
                <a:moveTo>
                  <a:pt x="2149639" y="1612277"/>
                </a:moveTo>
                <a:lnTo>
                  <a:pt x="2192948" y="1530158"/>
                </a:lnTo>
                <a:lnTo>
                  <a:pt x="2149639" y="1530158"/>
                </a:lnTo>
                <a:close/>
                <a:moveTo>
                  <a:pt x="1965226" y="1530158"/>
                </a:moveTo>
                <a:lnTo>
                  <a:pt x="1968262" y="1545194"/>
                </a:lnTo>
                <a:cubicBezTo>
                  <a:pt x="1982676" y="1579271"/>
                  <a:pt x="2009976" y="1606572"/>
                  <a:pt x="2044054" y="1620985"/>
                </a:cubicBezTo>
                <a:lnTo>
                  <a:pt x="2079789" y="1628200"/>
                </a:lnTo>
                <a:lnTo>
                  <a:pt x="2079789" y="1530158"/>
                </a:lnTo>
                <a:close/>
                <a:moveTo>
                  <a:pt x="1964653" y="955483"/>
                </a:moveTo>
                <a:lnTo>
                  <a:pt x="2079789" y="955483"/>
                </a:lnTo>
                <a:lnTo>
                  <a:pt x="2079789" y="854603"/>
                </a:lnTo>
                <a:lnTo>
                  <a:pt x="2044054" y="861818"/>
                </a:lnTo>
                <a:cubicBezTo>
                  <a:pt x="2009976" y="876231"/>
                  <a:pt x="1982676" y="903532"/>
                  <a:pt x="1968262" y="937609"/>
                </a:cubicBezTo>
                <a:close/>
                <a:moveTo>
                  <a:pt x="1957070" y="1123758"/>
                </a:moveTo>
                <a:lnTo>
                  <a:pt x="2079789" y="1123758"/>
                </a:lnTo>
                <a:lnTo>
                  <a:pt x="2079789" y="1025333"/>
                </a:lnTo>
                <a:lnTo>
                  <a:pt x="1957070" y="1025333"/>
                </a:lnTo>
                <a:close/>
                <a:moveTo>
                  <a:pt x="1957070" y="1292033"/>
                </a:moveTo>
                <a:lnTo>
                  <a:pt x="2079789" y="1292033"/>
                </a:lnTo>
                <a:lnTo>
                  <a:pt x="2079789" y="1193608"/>
                </a:lnTo>
                <a:lnTo>
                  <a:pt x="1957070" y="1193608"/>
                </a:lnTo>
                <a:close/>
                <a:moveTo>
                  <a:pt x="1957070" y="1460308"/>
                </a:moveTo>
                <a:lnTo>
                  <a:pt x="2079789" y="1460308"/>
                </a:lnTo>
                <a:lnTo>
                  <a:pt x="2079789" y="1361883"/>
                </a:lnTo>
                <a:lnTo>
                  <a:pt x="1957070" y="1361883"/>
                </a:lnTo>
                <a:close/>
                <a:moveTo>
                  <a:pt x="1398330" y="861110"/>
                </a:moveTo>
                <a:cubicBezTo>
                  <a:pt x="1398330" y="817683"/>
                  <a:pt x="1433534" y="782478"/>
                  <a:pt x="1476961" y="782478"/>
                </a:cubicBezTo>
                <a:cubicBezTo>
                  <a:pt x="1520388" y="782478"/>
                  <a:pt x="1555592" y="817683"/>
                  <a:pt x="1555592" y="861110"/>
                </a:cubicBezTo>
                <a:cubicBezTo>
                  <a:pt x="1555592" y="904537"/>
                  <a:pt x="1520388" y="939741"/>
                  <a:pt x="1476961" y="939741"/>
                </a:cubicBezTo>
                <a:cubicBezTo>
                  <a:pt x="1433534" y="939741"/>
                  <a:pt x="1398330" y="904537"/>
                  <a:pt x="1398330" y="861110"/>
                </a:cubicBezTo>
                <a:close/>
                <a:moveTo>
                  <a:pt x="1398330" y="1643248"/>
                </a:moveTo>
                <a:cubicBezTo>
                  <a:pt x="1398330" y="1599821"/>
                  <a:pt x="1433534" y="1564617"/>
                  <a:pt x="1476961" y="1564617"/>
                </a:cubicBezTo>
                <a:cubicBezTo>
                  <a:pt x="1520388" y="1564617"/>
                  <a:pt x="1555592" y="1599821"/>
                  <a:pt x="1555592" y="1643248"/>
                </a:cubicBezTo>
                <a:cubicBezTo>
                  <a:pt x="1555592" y="1686675"/>
                  <a:pt x="1520388" y="1721879"/>
                  <a:pt x="1476961" y="1721879"/>
                </a:cubicBezTo>
                <a:cubicBezTo>
                  <a:pt x="1433534" y="1721879"/>
                  <a:pt x="1398330" y="1686675"/>
                  <a:pt x="1398330" y="1643248"/>
                </a:cubicBezTo>
                <a:close/>
                <a:moveTo>
                  <a:pt x="906723" y="1246546"/>
                </a:moveTo>
                <a:cubicBezTo>
                  <a:pt x="906723" y="1629209"/>
                  <a:pt x="1208141" y="1939419"/>
                  <a:pt x="1579958" y="1939419"/>
                </a:cubicBezTo>
                <a:cubicBezTo>
                  <a:pt x="1765867" y="1939419"/>
                  <a:pt x="1934176" y="1861867"/>
                  <a:pt x="2056007" y="1736482"/>
                </a:cubicBezTo>
                <a:lnTo>
                  <a:pt x="2090230" y="1693793"/>
                </a:lnTo>
                <a:lnTo>
                  <a:pt x="2075666" y="1693793"/>
                </a:lnTo>
                <a:cubicBezTo>
                  <a:pt x="1969871" y="1693793"/>
                  <a:pt x="1884106" y="1608029"/>
                  <a:pt x="1884106" y="1502234"/>
                </a:cubicBezTo>
                <a:lnTo>
                  <a:pt x="1884106" y="980569"/>
                </a:lnTo>
                <a:cubicBezTo>
                  <a:pt x="1884106" y="874774"/>
                  <a:pt x="1969871" y="789010"/>
                  <a:pt x="2075666" y="789010"/>
                </a:cubicBezTo>
                <a:lnTo>
                  <a:pt x="2081981" y="789010"/>
                </a:lnTo>
                <a:lnTo>
                  <a:pt x="2056007" y="756610"/>
                </a:lnTo>
                <a:cubicBezTo>
                  <a:pt x="1934176" y="631225"/>
                  <a:pt x="1765867" y="553672"/>
                  <a:pt x="1579958" y="553672"/>
                </a:cubicBezTo>
                <a:cubicBezTo>
                  <a:pt x="1208141" y="553672"/>
                  <a:pt x="906723" y="863883"/>
                  <a:pt x="906723" y="1246546"/>
                </a:cubicBezTo>
                <a:close/>
                <a:moveTo>
                  <a:pt x="548569" y="326102"/>
                </a:moveTo>
                <a:lnTo>
                  <a:pt x="589256" y="323183"/>
                </a:lnTo>
                <a:cubicBezTo>
                  <a:pt x="608428" y="325631"/>
                  <a:pt x="627450" y="331988"/>
                  <a:pt x="645232" y="342554"/>
                </a:cubicBezTo>
                <a:lnTo>
                  <a:pt x="645231" y="342552"/>
                </a:lnTo>
                <a:cubicBezTo>
                  <a:pt x="716362" y="384817"/>
                  <a:pt x="740733" y="478424"/>
                  <a:pt x="699666" y="551630"/>
                </a:cubicBezTo>
                <a:lnTo>
                  <a:pt x="564996" y="791692"/>
                </a:lnTo>
                <a:lnTo>
                  <a:pt x="930248" y="892416"/>
                </a:lnTo>
                <a:lnTo>
                  <a:pt x="967592" y="821606"/>
                </a:lnTo>
                <a:cubicBezTo>
                  <a:pt x="1100304" y="619436"/>
                  <a:pt x="1325048" y="486516"/>
                  <a:pt x="1579958" y="486516"/>
                </a:cubicBezTo>
                <a:cubicBezTo>
                  <a:pt x="1783885" y="486516"/>
                  <a:pt x="1968508" y="571585"/>
                  <a:pt x="2102148" y="709123"/>
                </a:cubicBezTo>
                <a:lnTo>
                  <a:pt x="2149112" y="767705"/>
                </a:lnTo>
                <a:lnTo>
                  <a:pt x="2165151" y="752414"/>
                </a:lnTo>
                <a:cubicBezTo>
                  <a:pt x="2212180" y="713602"/>
                  <a:pt x="2264893" y="681432"/>
                  <a:pt x="2321855" y="657339"/>
                </a:cubicBezTo>
                <a:lnTo>
                  <a:pt x="2355517" y="646890"/>
                </a:lnTo>
                <a:lnTo>
                  <a:pt x="2319899" y="591189"/>
                </a:lnTo>
                <a:cubicBezTo>
                  <a:pt x="2099625" y="281428"/>
                  <a:pt x="1726597" y="77768"/>
                  <a:pt x="1303500" y="77768"/>
                </a:cubicBezTo>
                <a:cubicBezTo>
                  <a:pt x="1049643" y="77768"/>
                  <a:pt x="813809" y="151086"/>
                  <a:pt x="618181" y="276648"/>
                </a:cubicBezTo>
                <a:close/>
                <a:moveTo>
                  <a:pt x="548569" y="2158448"/>
                </a:moveTo>
                <a:lnTo>
                  <a:pt x="618181" y="2207903"/>
                </a:lnTo>
                <a:cubicBezTo>
                  <a:pt x="813809" y="2333465"/>
                  <a:pt x="1049643" y="2406782"/>
                  <a:pt x="1303500" y="2406782"/>
                </a:cubicBezTo>
                <a:cubicBezTo>
                  <a:pt x="1726597" y="2406782"/>
                  <a:pt x="2099625" y="2203123"/>
                  <a:pt x="2319899" y="1893362"/>
                </a:cubicBezTo>
                <a:lnTo>
                  <a:pt x="2355519" y="1837659"/>
                </a:lnTo>
                <a:lnTo>
                  <a:pt x="2321855" y="1827209"/>
                </a:lnTo>
                <a:cubicBezTo>
                  <a:pt x="2264893" y="1803116"/>
                  <a:pt x="2212180" y="1770946"/>
                  <a:pt x="2165151" y="1732134"/>
                </a:cubicBezTo>
                <a:lnTo>
                  <a:pt x="2152995" y="1720544"/>
                </a:lnTo>
                <a:lnTo>
                  <a:pt x="2102148" y="1783969"/>
                </a:lnTo>
                <a:cubicBezTo>
                  <a:pt x="1968508" y="1921507"/>
                  <a:pt x="1783885" y="2006575"/>
                  <a:pt x="1579958" y="2006575"/>
                </a:cubicBezTo>
                <a:cubicBezTo>
                  <a:pt x="1325048" y="2006575"/>
                  <a:pt x="1100304" y="1873654"/>
                  <a:pt x="967592" y="1671485"/>
                </a:cubicBezTo>
                <a:lnTo>
                  <a:pt x="926315" y="1593219"/>
                </a:lnTo>
                <a:lnTo>
                  <a:pt x="564997" y="1692858"/>
                </a:lnTo>
                <a:lnTo>
                  <a:pt x="699666" y="1932919"/>
                </a:lnTo>
                <a:cubicBezTo>
                  <a:pt x="740734" y="2006124"/>
                  <a:pt x="716362" y="2099732"/>
                  <a:pt x="645232" y="2141997"/>
                </a:cubicBezTo>
                <a:lnTo>
                  <a:pt x="645232" y="2141996"/>
                </a:lnTo>
                <a:cubicBezTo>
                  <a:pt x="627450" y="2152563"/>
                  <a:pt x="608428" y="2158920"/>
                  <a:pt x="589257" y="2161368"/>
                </a:cubicBezTo>
                <a:close/>
                <a:moveTo>
                  <a:pt x="252487" y="1607255"/>
                </a:moveTo>
                <a:cubicBezTo>
                  <a:pt x="251171" y="1626412"/>
                  <a:pt x="255209" y="1646165"/>
                  <a:pt x="265241" y="1664049"/>
                </a:cubicBezTo>
                <a:lnTo>
                  <a:pt x="478879" y="2044875"/>
                </a:lnTo>
                <a:cubicBezTo>
                  <a:pt x="505632" y="2092564"/>
                  <a:pt x="564885" y="2108905"/>
                  <a:pt x="611223" y="2081370"/>
                </a:cubicBezTo>
                <a:cubicBezTo>
                  <a:pt x="657561" y="2053837"/>
                  <a:pt x="673438" y="1992855"/>
                  <a:pt x="646685" y="1945165"/>
                </a:cubicBezTo>
                <a:lnTo>
                  <a:pt x="478541" y="1645436"/>
                </a:lnTo>
                <a:lnTo>
                  <a:pt x="895283" y="1530512"/>
                </a:lnTo>
                <a:lnTo>
                  <a:pt x="874672" y="1472555"/>
                </a:lnTo>
                <a:cubicBezTo>
                  <a:pt x="867479" y="1448757"/>
                  <a:pt x="861392" y="1424456"/>
                  <a:pt x="856474" y="1399718"/>
                </a:cubicBezTo>
                <a:lnTo>
                  <a:pt x="851788" y="1368123"/>
                </a:lnTo>
                <a:lnTo>
                  <a:pt x="347197" y="1507271"/>
                </a:lnTo>
                <a:lnTo>
                  <a:pt x="320052" y="1521147"/>
                </a:lnTo>
                <a:lnTo>
                  <a:pt x="300703" y="1527844"/>
                </a:lnTo>
                <a:cubicBezTo>
                  <a:pt x="289118" y="1534727"/>
                  <a:pt x="279437" y="1543702"/>
                  <a:pt x="271851" y="1554035"/>
                </a:cubicBezTo>
                <a:cubicBezTo>
                  <a:pt x="260471" y="1569536"/>
                  <a:pt x="253802" y="1588097"/>
                  <a:pt x="252487" y="1607255"/>
                </a:cubicBezTo>
                <a:close/>
                <a:moveTo>
                  <a:pt x="252486" y="877295"/>
                </a:moveTo>
                <a:cubicBezTo>
                  <a:pt x="253801" y="896453"/>
                  <a:pt x="260470" y="915014"/>
                  <a:pt x="271850" y="930515"/>
                </a:cubicBezTo>
                <a:cubicBezTo>
                  <a:pt x="279437" y="940849"/>
                  <a:pt x="289118" y="949823"/>
                  <a:pt x="300702" y="956707"/>
                </a:cubicBezTo>
                <a:lnTo>
                  <a:pt x="320052" y="963403"/>
                </a:lnTo>
                <a:lnTo>
                  <a:pt x="347196" y="977279"/>
                </a:lnTo>
                <a:lnTo>
                  <a:pt x="853005" y="1116763"/>
                </a:lnTo>
                <a:lnTo>
                  <a:pt x="856474" y="1093374"/>
                </a:lnTo>
                <a:lnTo>
                  <a:pt x="898253" y="954858"/>
                </a:lnTo>
                <a:lnTo>
                  <a:pt x="478540" y="839115"/>
                </a:lnTo>
                <a:lnTo>
                  <a:pt x="646685" y="539384"/>
                </a:lnTo>
                <a:cubicBezTo>
                  <a:pt x="673437" y="491694"/>
                  <a:pt x="657560" y="430713"/>
                  <a:pt x="611222" y="403178"/>
                </a:cubicBezTo>
                <a:cubicBezTo>
                  <a:pt x="564884" y="375645"/>
                  <a:pt x="505632" y="391985"/>
                  <a:pt x="478878" y="439675"/>
                </a:cubicBezTo>
                <a:lnTo>
                  <a:pt x="265240" y="820501"/>
                </a:lnTo>
                <a:cubicBezTo>
                  <a:pt x="255208" y="838385"/>
                  <a:pt x="251170" y="858138"/>
                  <a:pt x="252486" y="877295"/>
                </a:cubicBezTo>
                <a:close/>
                <a:moveTo>
                  <a:pt x="77766" y="1242275"/>
                </a:moveTo>
                <a:cubicBezTo>
                  <a:pt x="77766" y="1523649"/>
                  <a:pt x="182806" y="1781714"/>
                  <a:pt x="357665" y="1983010"/>
                </a:cubicBezTo>
                <a:lnTo>
                  <a:pt x="422113" y="2050379"/>
                </a:lnTo>
                <a:lnTo>
                  <a:pt x="212260" y="1676300"/>
                </a:lnTo>
                <a:cubicBezTo>
                  <a:pt x="201993" y="1657998"/>
                  <a:pt x="195816" y="1638422"/>
                  <a:pt x="193437" y="1618692"/>
                </a:cubicBezTo>
                <a:lnTo>
                  <a:pt x="195833" y="1583326"/>
                </a:lnTo>
                <a:lnTo>
                  <a:pt x="195306" y="1574674"/>
                </a:lnTo>
                <a:lnTo>
                  <a:pt x="196702" y="1570499"/>
                </a:lnTo>
                <a:lnTo>
                  <a:pt x="197403" y="1560159"/>
                </a:lnTo>
                <a:lnTo>
                  <a:pt x="206753" y="1540438"/>
                </a:lnTo>
                <a:lnTo>
                  <a:pt x="213857" y="1519192"/>
                </a:lnTo>
                <a:lnTo>
                  <a:pt x="220625" y="1511182"/>
                </a:lnTo>
                <a:lnTo>
                  <a:pt x="222406" y="1507427"/>
                </a:lnTo>
                <a:cubicBezTo>
                  <a:pt x="228228" y="1499495"/>
                  <a:pt x="234855" y="1492086"/>
                  <a:pt x="242249" y="1485338"/>
                </a:cubicBezTo>
                <a:lnTo>
                  <a:pt x="242821" y="1484913"/>
                </a:lnTo>
                <a:lnTo>
                  <a:pt x="251269" y="1474916"/>
                </a:lnTo>
                <a:cubicBezTo>
                  <a:pt x="266507" y="1462697"/>
                  <a:pt x="284325" y="1453349"/>
                  <a:pt x="304159" y="1447879"/>
                </a:cubicBezTo>
                <a:lnTo>
                  <a:pt x="844044" y="1298998"/>
                </a:lnTo>
                <a:lnTo>
                  <a:pt x="841470" y="1246546"/>
                </a:lnTo>
                <a:lnTo>
                  <a:pt x="844457" y="1185665"/>
                </a:lnTo>
                <a:lnTo>
                  <a:pt x="304158" y="1036672"/>
                </a:lnTo>
                <a:cubicBezTo>
                  <a:pt x="284324" y="1031201"/>
                  <a:pt x="266507" y="1021854"/>
                  <a:pt x="251268" y="1009633"/>
                </a:cubicBezTo>
                <a:lnTo>
                  <a:pt x="242820" y="999637"/>
                </a:lnTo>
                <a:lnTo>
                  <a:pt x="242248" y="999212"/>
                </a:lnTo>
                <a:cubicBezTo>
                  <a:pt x="234854" y="992464"/>
                  <a:pt x="228227" y="985055"/>
                  <a:pt x="222405" y="977123"/>
                </a:cubicBezTo>
                <a:lnTo>
                  <a:pt x="220624" y="973369"/>
                </a:lnTo>
                <a:lnTo>
                  <a:pt x="213856" y="965358"/>
                </a:lnTo>
                <a:lnTo>
                  <a:pt x="206752" y="944112"/>
                </a:lnTo>
                <a:lnTo>
                  <a:pt x="197403" y="924392"/>
                </a:lnTo>
                <a:lnTo>
                  <a:pt x="196702" y="914051"/>
                </a:lnTo>
                <a:lnTo>
                  <a:pt x="195306" y="909876"/>
                </a:lnTo>
                <a:lnTo>
                  <a:pt x="195833" y="901224"/>
                </a:lnTo>
                <a:lnTo>
                  <a:pt x="193437" y="865859"/>
                </a:lnTo>
                <a:cubicBezTo>
                  <a:pt x="195816" y="846128"/>
                  <a:pt x="201992" y="826552"/>
                  <a:pt x="212259" y="808250"/>
                </a:cubicBezTo>
                <a:lnTo>
                  <a:pt x="422109" y="434176"/>
                </a:lnTo>
                <a:lnTo>
                  <a:pt x="357665" y="501541"/>
                </a:lnTo>
                <a:cubicBezTo>
                  <a:pt x="182806" y="702836"/>
                  <a:pt x="77766" y="960902"/>
                  <a:pt x="77766" y="1242275"/>
                </a:cubicBezTo>
                <a:close/>
                <a:moveTo>
                  <a:pt x="0" y="1242274"/>
                </a:moveTo>
                <a:cubicBezTo>
                  <a:pt x="0" y="556185"/>
                  <a:pt x="583597" y="0"/>
                  <a:pt x="1303500" y="0"/>
                </a:cubicBezTo>
                <a:cubicBezTo>
                  <a:pt x="2023404" y="0"/>
                  <a:pt x="2607001" y="556185"/>
                  <a:pt x="2607001" y="1242275"/>
                </a:cubicBezTo>
                <a:cubicBezTo>
                  <a:pt x="2607001" y="1928364"/>
                  <a:pt x="2023404" y="2484549"/>
                  <a:pt x="1303500" y="2484549"/>
                </a:cubicBezTo>
                <a:cubicBezTo>
                  <a:pt x="583597" y="2484548"/>
                  <a:pt x="0" y="1928363"/>
                  <a:pt x="0" y="124227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28" name="フリーフォーム: 図形 327">
            <a:extLst>
              <a:ext uri="{FF2B5EF4-FFF2-40B4-BE49-F238E27FC236}">
                <a16:creationId xmlns:a16="http://schemas.microsoft.com/office/drawing/2014/main" id="{723A00D9-2A6F-39A5-3475-642D4E8DF971}"/>
              </a:ext>
            </a:extLst>
          </p:cNvPr>
          <p:cNvSpPr/>
          <p:nvPr/>
        </p:nvSpPr>
        <p:spPr>
          <a:xfrm>
            <a:off x="3727513" y="3820111"/>
            <a:ext cx="2484548" cy="2607000"/>
          </a:xfrm>
          <a:custGeom>
            <a:avLst/>
            <a:gdLst>
              <a:gd name="connsiteX0" fmla="*/ 1672048 w 2484548"/>
              <a:gd name="connsiteY0" fmla="*/ 2185023 h 2607000"/>
              <a:gd name="connsiteX1" fmla="*/ 1662942 w 2484548"/>
              <a:gd name="connsiteY1" fmla="*/ 2192323 h 2607000"/>
              <a:gd name="connsiteX2" fmla="*/ 1238002 w 2484548"/>
              <a:gd name="connsiteY2" fmla="*/ 2318445 h 2607000"/>
              <a:gd name="connsiteX3" fmla="*/ 813062 w 2484548"/>
              <a:gd name="connsiteY3" fmla="*/ 2192323 h 2607000"/>
              <a:gd name="connsiteX4" fmla="*/ 808800 w 2484548"/>
              <a:gd name="connsiteY4" fmla="*/ 2188906 h 2607000"/>
              <a:gd name="connsiteX5" fmla="*/ 796669 w 2484548"/>
              <a:gd name="connsiteY5" fmla="*/ 2201630 h 2607000"/>
              <a:gd name="connsiteX6" fmla="*/ 710183 w 2484548"/>
              <a:gd name="connsiteY6" fmla="*/ 2344177 h 2607000"/>
              <a:gd name="connsiteX7" fmla="*/ 697102 w 2484548"/>
              <a:gd name="connsiteY7" fmla="*/ 2386316 h 2607000"/>
              <a:gd name="connsiteX8" fmla="*/ 788994 w 2484548"/>
              <a:gd name="connsiteY8" fmla="*/ 2432910 h 2607000"/>
              <a:gd name="connsiteX9" fmla="*/ 1242273 w 2484548"/>
              <a:gd name="connsiteY9" fmla="*/ 2529234 h 2607000"/>
              <a:gd name="connsiteX10" fmla="*/ 1695552 w 2484548"/>
              <a:gd name="connsiteY10" fmla="*/ 2432910 h 2607000"/>
              <a:gd name="connsiteX11" fmla="*/ 1787446 w 2484548"/>
              <a:gd name="connsiteY11" fmla="*/ 2386314 h 2607000"/>
              <a:gd name="connsiteX12" fmla="*/ 1774366 w 2484548"/>
              <a:gd name="connsiteY12" fmla="*/ 2344177 h 2607000"/>
              <a:gd name="connsiteX13" fmla="*/ 1687880 w 2484548"/>
              <a:gd name="connsiteY13" fmla="*/ 2201630 h 2607000"/>
              <a:gd name="connsiteX14" fmla="*/ 1360730 w 2484548"/>
              <a:gd name="connsiteY14" fmla="*/ 1930425 h 2607000"/>
              <a:gd name="connsiteX15" fmla="*/ 1441436 w 2484548"/>
              <a:gd name="connsiteY15" fmla="*/ 1946674 h 2607000"/>
              <a:gd name="connsiteX16" fmla="*/ 1244850 w 2484548"/>
              <a:gd name="connsiteY16" fmla="*/ 2114136 h 2607000"/>
              <a:gd name="connsiteX17" fmla="*/ 1035804 w 2484548"/>
              <a:gd name="connsiteY17" fmla="*/ 1962512 h 2607000"/>
              <a:gd name="connsiteX18" fmla="*/ 1114998 w 2484548"/>
              <a:gd name="connsiteY18" fmla="*/ 1940019 h 2607000"/>
              <a:gd name="connsiteX19" fmla="*/ 1241638 w 2484548"/>
              <a:gd name="connsiteY19" fmla="*/ 2031873 h 2607000"/>
              <a:gd name="connsiteX20" fmla="*/ 1360730 w 2484548"/>
              <a:gd name="connsiteY20" fmla="*/ 1930425 h 2607000"/>
              <a:gd name="connsiteX21" fmla="*/ 1598514 w 2484548"/>
              <a:gd name="connsiteY21" fmla="*/ 1336600 h 2607000"/>
              <a:gd name="connsiteX22" fmla="*/ 1708010 w 2484548"/>
              <a:gd name="connsiteY22" fmla="*/ 1446096 h 2607000"/>
              <a:gd name="connsiteX23" fmla="*/ 1598514 w 2484548"/>
              <a:gd name="connsiteY23" fmla="*/ 1555592 h 2607000"/>
              <a:gd name="connsiteX24" fmla="*/ 1489018 w 2484548"/>
              <a:gd name="connsiteY24" fmla="*/ 1446096 h 2607000"/>
              <a:gd name="connsiteX25" fmla="*/ 1598514 w 2484548"/>
              <a:gd name="connsiteY25" fmla="*/ 1336600 h 2607000"/>
              <a:gd name="connsiteX26" fmla="*/ 877545 w 2484548"/>
              <a:gd name="connsiteY26" fmla="*/ 1336600 h 2607000"/>
              <a:gd name="connsiteX27" fmla="*/ 987041 w 2484548"/>
              <a:gd name="connsiteY27" fmla="*/ 1446096 h 2607000"/>
              <a:gd name="connsiteX28" fmla="*/ 877545 w 2484548"/>
              <a:gd name="connsiteY28" fmla="*/ 1555592 h 2607000"/>
              <a:gd name="connsiteX29" fmla="*/ 768049 w 2484548"/>
              <a:gd name="connsiteY29" fmla="*/ 1446096 h 2607000"/>
              <a:gd name="connsiteX30" fmla="*/ 877545 w 2484548"/>
              <a:gd name="connsiteY30" fmla="*/ 1336600 h 2607000"/>
              <a:gd name="connsiteX31" fmla="*/ 1598514 w 2484548"/>
              <a:gd name="connsiteY31" fmla="*/ 1269711 h 2607000"/>
              <a:gd name="connsiteX32" fmla="*/ 1420724 w 2484548"/>
              <a:gd name="connsiteY32" fmla="*/ 1447501 h 2607000"/>
              <a:gd name="connsiteX33" fmla="*/ 1598514 w 2484548"/>
              <a:gd name="connsiteY33" fmla="*/ 1625291 h 2607000"/>
              <a:gd name="connsiteX34" fmla="*/ 1776304 w 2484548"/>
              <a:gd name="connsiteY34" fmla="*/ 1447501 h 2607000"/>
              <a:gd name="connsiteX35" fmla="*/ 1598514 w 2484548"/>
              <a:gd name="connsiteY35" fmla="*/ 1269711 h 2607000"/>
              <a:gd name="connsiteX36" fmla="*/ 877545 w 2484548"/>
              <a:gd name="connsiteY36" fmla="*/ 1269711 h 2607000"/>
              <a:gd name="connsiteX37" fmla="*/ 699755 w 2484548"/>
              <a:gd name="connsiteY37" fmla="*/ 1447501 h 2607000"/>
              <a:gd name="connsiteX38" fmla="*/ 877545 w 2484548"/>
              <a:gd name="connsiteY38" fmla="*/ 1625291 h 2607000"/>
              <a:gd name="connsiteX39" fmla="*/ 1055335 w 2484548"/>
              <a:gd name="connsiteY39" fmla="*/ 1447501 h 2607000"/>
              <a:gd name="connsiteX40" fmla="*/ 877545 w 2484548"/>
              <a:gd name="connsiteY40" fmla="*/ 1269711 h 2607000"/>
              <a:gd name="connsiteX41" fmla="*/ 1238002 w 2484548"/>
              <a:gd name="connsiteY41" fmla="*/ 906723 h 2607000"/>
              <a:gd name="connsiteX42" fmla="*/ 748067 w 2484548"/>
              <a:gd name="connsiteY42" fmla="*/ 1103909 h 2607000"/>
              <a:gd name="connsiteX43" fmla="*/ 692795 w 2484548"/>
              <a:gd name="connsiteY43" fmla="*/ 1169000 h 2607000"/>
              <a:gd name="connsiteX44" fmla="*/ 747158 w 2484548"/>
              <a:gd name="connsiteY44" fmla="*/ 1139493 h 2607000"/>
              <a:gd name="connsiteX45" fmla="*/ 877545 w 2484548"/>
              <a:gd name="connsiteY45" fmla="*/ 1113169 h 2607000"/>
              <a:gd name="connsiteX46" fmla="*/ 1212518 w 2484548"/>
              <a:gd name="connsiteY46" fmla="*/ 1448142 h 2607000"/>
              <a:gd name="connsiteX47" fmla="*/ 877545 w 2484548"/>
              <a:gd name="connsiteY47" fmla="*/ 1783115 h 2607000"/>
              <a:gd name="connsiteX48" fmla="*/ 568896 w 2484548"/>
              <a:gd name="connsiteY48" fmla="*/ 1578528 h 2607000"/>
              <a:gd name="connsiteX49" fmla="*/ 551194 w 2484548"/>
              <a:gd name="connsiteY49" fmla="*/ 1521502 h 2607000"/>
              <a:gd name="connsiteX50" fmla="*/ 545129 w 2484548"/>
              <a:gd name="connsiteY50" fmla="*/ 1579958 h 2607000"/>
              <a:gd name="connsiteX51" fmla="*/ 1238002 w 2484548"/>
              <a:gd name="connsiteY51" fmla="*/ 2253192 h 2607000"/>
              <a:gd name="connsiteX52" fmla="*/ 1930876 w 2484548"/>
              <a:gd name="connsiteY52" fmla="*/ 1579958 h 2607000"/>
              <a:gd name="connsiteX53" fmla="*/ 1924825 w 2484548"/>
              <a:gd name="connsiteY53" fmla="*/ 1521632 h 2607000"/>
              <a:gd name="connsiteX54" fmla="*/ 1907163 w 2484548"/>
              <a:gd name="connsiteY54" fmla="*/ 1578528 h 2607000"/>
              <a:gd name="connsiteX55" fmla="*/ 1598514 w 2484548"/>
              <a:gd name="connsiteY55" fmla="*/ 1783115 h 2607000"/>
              <a:gd name="connsiteX56" fmla="*/ 1263541 w 2484548"/>
              <a:gd name="connsiteY56" fmla="*/ 1448142 h 2607000"/>
              <a:gd name="connsiteX57" fmla="*/ 1598514 w 2484548"/>
              <a:gd name="connsiteY57" fmla="*/ 1113169 h 2607000"/>
              <a:gd name="connsiteX58" fmla="*/ 1728901 w 2484548"/>
              <a:gd name="connsiteY58" fmla="*/ 1139493 h 2607000"/>
              <a:gd name="connsiteX59" fmla="*/ 1783164 w 2484548"/>
              <a:gd name="connsiteY59" fmla="*/ 1168946 h 2607000"/>
              <a:gd name="connsiteX60" fmla="*/ 1727938 w 2484548"/>
              <a:gd name="connsiteY60" fmla="*/ 1103909 h 2607000"/>
              <a:gd name="connsiteX61" fmla="*/ 1238002 w 2484548"/>
              <a:gd name="connsiteY61" fmla="*/ 906723 h 2607000"/>
              <a:gd name="connsiteX62" fmla="*/ 2158446 w 2484548"/>
              <a:gd name="connsiteY62" fmla="*/ 548569 h 2607000"/>
              <a:gd name="connsiteX63" fmla="*/ 2161366 w 2484548"/>
              <a:gd name="connsiteY63" fmla="*/ 589256 h 2607000"/>
              <a:gd name="connsiteX64" fmla="*/ 2141994 w 2484548"/>
              <a:gd name="connsiteY64" fmla="*/ 645232 h 2607000"/>
              <a:gd name="connsiteX65" fmla="*/ 2141996 w 2484548"/>
              <a:gd name="connsiteY65" fmla="*/ 645231 h 2607000"/>
              <a:gd name="connsiteX66" fmla="*/ 1932918 w 2484548"/>
              <a:gd name="connsiteY66" fmla="*/ 699666 h 2607000"/>
              <a:gd name="connsiteX67" fmla="*/ 1692857 w 2484548"/>
              <a:gd name="connsiteY67" fmla="*/ 564996 h 2607000"/>
              <a:gd name="connsiteX68" fmla="*/ 1592133 w 2484548"/>
              <a:gd name="connsiteY68" fmla="*/ 930248 h 2607000"/>
              <a:gd name="connsiteX69" fmla="*/ 1662943 w 2484548"/>
              <a:gd name="connsiteY69" fmla="*/ 967592 h 2607000"/>
              <a:gd name="connsiteX70" fmla="*/ 1998032 w 2484548"/>
              <a:gd name="connsiteY70" fmla="*/ 1579958 h 2607000"/>
              <a:gd name="connsiteX71" fmla="*/ 1775425 w 2484548"/>
              <a:gd name="connsiteY71" fmla="*/ 2102147 h 2607000"/>
              <a:gd name="connsiteX72" fmla="*/ 1716843 w 2484548"/>
              <a:gd name="connsiteY72" fmla="*/ 2149111 h 2607000"/>
              <a:gd name="connsiteX73" fmla="*/ 1732134 w 2484548"/>
              <a:gd name="connsiteY73" fmla="*/ 2165150 h 2607000"/>
              <a:gd name="connsiteX74" fmla="*/ 1827209 w 2484548"/>
              <a:gd name="connsiteY74" fmla="*/ 2321854 h 2607000"/>
              <a:gd name="connsiteX75" fmla="*/ 1837659 w 2484548"/>
              <a:gd name="connsiteY75" fmla="*/ 2355517 h 2607000"/>
              <a:gd name="connsiteX76" fmla="*/ 1893360 w 2484548"/>
              <a:gd name="connsiteY76" fmla="*/ 2319898 h 2607000"/>
              <a:gd name="connsiteX77" fmla="*/ 2406780 w 2484548"/>
              <a:gd name="connsiteY77" fmla="*/ 1303500 h 2607000"/>
              <a:gd name="connsiteX78" fmla="*/ 2207901 w 2484548"/>
              <a:gd name="connsiteY78" fmla="*/ 618180 h 2607000"/>
              <a:gd name="connsiteX79" fmla="*/ 326100 w 2484548"/>
              <a:gd name="connsiteY79" fmla="*/ 548568 h 2607000"/>
              <a:gd name="connsiteX80" fmla="*/ 276646 w 2484548"/>
              <a:gd name="connsiteY80" fmla="*/ 618180 h 2607000"/>
              <a:gd name="connsiteX81" fmla="*/ 77766 w 2484548"/>
              <a:gd name="connsiteY81" fmla="*/ 1303500 h 2607000"/>
              <a:gd name="connsiteX82" fmla="*/ 591186 w 2484548"/>
              <a:gd name="connsiteY82" fmla="*/ 2319898 h 2607000"/>
              <a:gd name="connsiteX83" fmla="*/ 646890 w 2484548"/>
              <a:gd name="connsiteY83" fmla="*/ 2355518 h 2607000"/>
              <a:gd name="connsiteX84" fmla="*/ 657340 w 2484548"/>
              <a:gd name="connsiteY84" fmla="*/ 2321854 h 2607000"/>
              <a:gd name="connsiteX85" fmla="*/ 752415 w 2484548"/>
              <a:gd name="connsiteY85" fmla="*/ 2165150 h 2607000"/>
              <a:gd name="connsiteX86" fmla="*/ 764005 w 2484548"/>
              <a:gd name="connsiteY86" fmla="*/ 2152994 h 2607000"/>
              <a:gd name="connsiteX87" fmla="*/ 700580 w 2484548"/>
              <a:gd name="connsiteY87" fmla="*/ 2102147 h 2607000"/>
              <a:gd name="connsiteX88" fmla="*/ 477973 w 2484548"/>
              <a:gd name="connsiteY88" fmla="*/ 1579958 h 2607000"/>
              <a:gd name="connsiteX89" fmla="*/ 813063 w 2484548"/>
              <a:gd name="connsiteY89" fmla="*/ 967592 h 2607000"/>
              <a:gd name="connsiteX90" fmla="*/ 891329 w 2484548"/>
              <a:gd name="connsiteY90" fmla="*/ 926315 h 2607000"/>
              <a:gd name="connsiteX91" fmla="*/ 791690 w 2484548"/>
              <a:gd name="connsiteY91" fmla="*/ 564997 h 2607000"/>
              <a:gd name="connsiteX92" fmla="*/ 551629 w 2484548"/>
              <a:gd name="connsiteY92" fmla="*/ 699666 h 2607000"/>
              <a:gd name="connsiteX93" fmla="*/ 342551 w 2484548"/>
              <a:gd name="connsiteY93" fmla="*/ 645232 h 2607000"/>
              <a:gd name="connsiteX94" fmla="*/ 342552 w 2484548"/>
              <a:gd name="connsiteY94" fmla="*/ 645232 h 2607000"/>
              <a:gd name="connsiteX95" fmla="*/ 323180 w 2484548"/>
              <a:gd name="connsiteY95" fmla="*/ 589257 h 2607000"/>
              <a:gd name="connsiteX96" fmla="*/ 877293 w 2484548"/>
              <a:gd name="connsiteY96" fmla="*/ 252487 h 2607000"/>
              <a:gd name="connsiteX97" fmla="*/ 820499 w 2484548"/>
              <a:gd name="connsiteY97" fmla="*/ 265241 h 2607000"/>
              <a:gd name="connsiteX98" fmla="*/ 439673 w 2484548"/>
              <a:gd name="connsiteY98" fmla="*/ 478879 h 2607000"/>
              <a:gd name="connsiteX99" fmla="*/ 403178 w 2484548"/>
              <a:gd name="connsiteY99" fmla="*/ 611223 h 2607000"/>
              <a:gd name="connsiteX100" fmla="*/ 539383 w 2484548"/>
              <a:gd name="connsiteY100" fmla="*/ 646685 h 2607000"/>
              <a:gd name="connsiteX101" fmla="*/ 839112 w 2484548"/>
              <a:gd name="connsiteY101" fmla="*/ 478541 h 2607000"/>
              <a:gd name="connsiteX102" fmla="*/ 954036 w 2484548"/>
              <a:gd name="connsiteY102" fmla="*/ 895283 h 2607000"/>
              <a:gd name="connsiteX103" fmla="*/ 1011993 w 2484548"/>
              <a:gd name="connsiteY103" fmla="*/ 874672 h 2607000"/>
              <a:gd name="connsiteX104" fmla="*/ 1084830 w 2484548"/>
              <a:gd name="connsiteY104" fmla="*/ 856474 h 2607000"/>
              <a:gd name="connsiteX105" fmla="*/ 1116425 w 2484548"/>
              <a:gd name="connsiteY105" fmla="*/ 851788 h 2607000"/>
              <a:gd name="connsiteX106" fmla="*/ 977277 w 2484548"/>
              <a:gd name="connsiteY106" fmla="*/ 347197 h 2607000"/>
              <a:gd name="connsiteX107" fmla="*/ 963401 w 2484548"/>
              <a:gd name="connsiteY107" fmla="*/ 320052 h 2607000"/>
              <a:gd name="connsiteX108" fmla="*/ 956704 w 2484548"/>
              <a:gd name="connsiteY108" fmla="*/ 300703 h 2607000"/>
              <a:gd name="connsiteX109" fmla="*/ 930513 w 2484548"/>
              <a:gd name="connsiteY109" fmla="*/ 271851 h 2607000"/>
              <a:gd name="connsiteX110" fmla="*/ 877293 w 2484548"/>
              <a:gd name="connsiteY110" fmla="*/ 252487 h 2607000"/>
              <a:gd name="connsiteX111" fmla="*/ 1607254 w 2484548"/>
              <a:gd name="connsiteY111" fmla="*/ 252486 h 2607000"/>
              <a:gd name="connsiteX112" fmla="*/ 1554034 w 2484548"/>
              <a:gd name="connsiteY112" fmla="*/ 271850 h 2607000"/>
              <a:gd name="connsiteX113" fmla="*/ 1527842 w 2484548"/>
              <a:gd name="connsiteY113" fmla="*/ 300702 h 2607000"/>
              <a:gd name="connsiteX114" fmla="*/ 1521146 w 2484548"/>
              <a:gd name="connsiteY114" fmla="*/ 320052 h 2607000"/>
              <a:gd name="connsiteX115" fmla="*/ 1507270 w 2484548"/>
              <a:gd name="connsiteY115" fmla="*/ 347196 h 2607000"/>
              <a:gd name="connsiteX116" fmla="*/ 1367786 w 2484548"/>
              <a:gd name="connsiteY116" fmla="*/ 853005 h 2607000"/>
              <a:gd name="connsiteX117" fmla="*/ 1391175 w 2484548"/>
              <a:gd name="connsiteY117" fmla="*/ 856474 h 2607000"/>
              <a:gd name="connsiteX118" fmla="*/ 1529691 w 2484548"/>
              <a:gd name="connsiteY118" fmla="*/ 898253 h 2607000"/>
              <a:gd name="connsiteX119" fmla="*/ 1645434 w 2484548"/>
              <a:gd name="connsiteY119" fmla="*/ 478540 h 2607000"/>
              <a:gd name="connsiteX120" fmla="*/ 1945164 w 2484548"/>
              <a:gd name="connsiteY120" fmla="*/ 646685 h 2607000"/>
              <a:gd name="connsiteX121" fmla="*/ 2081370 w 2484548"/>
              <a:gd name="connsiteY121" fmla="*/ 611222 h 2607000"/>
              <a:gd name="connsiteX122" fmla="*/ 2044873 w 2484548"/>
              <a:gd name="connsiteY122" fmla="*/ 478878 h 2607000"/>
              <a:gd name="connsiteX123" fmla="*/ 1664048 w 2484548"/>
              <a:gd name="connsiteY123" fmla="*/ 265240 h 2607000"/>
              <a:gd name="connsiteX124" fmla="*/ 1607254 w 2484548"/>
              <a:gd name="connsiteY124" fmla="*/ 252486 h 2607000"/>
              <a:gd name="connsiteX125" fmla="*/ 1242273 w 2484548"/>
              <a:gd name="connsiteY125" fmla="*/ 77766 h 2607000"/>
              <a:gd name="connsiteX126" fmla="*/ 501538 w 2484548"/>
              <a:gd name="connsiteY126" fmla="*/ 357664 h 2607000"/>
              <a:gd name="connsiteX127" fmla="*/ 434170 w 2484548"/>
              <a:gd name="connsiteY127" fmla="*/ 422112 h 2607000"/>
              <a:gd name="connsiteX128" fmla="*/ 808248 w 2484548"/>
              <a:gd name="connsiteY128" fmla="*/ 212260 h 2607000"/>
              <a:gd name="connsiteX129" fmla="*/ 865856 w 2484548"/>
              <a:gd name="connsiteY129" fmla="*/ 193437 h 2607000"/>
              <a:gd name="connsiteX130" fmla="*/ 901222 w 2484548"/>
              <a:gd name="connsiteY130" fmla="*/ 195833 h 2607000"/>
              <a:gd name="connsiteX131" fmla="*/ 909874 w 2484548"/>
              <a:gd name="connsiteY131" fmla="*/ 195306 h 2607000"/>
              <a:gd name="connsiteX132" fmla="*/ 914049 w 2484548"/>
              <a:gd name="connsiteY132" fmla="*/ 196702 h 2607000"/>
              <a:gd name="connsiteX133" fmla="*/ 924389 w 2484548"/>
              <a:gd name="connsiteY133" fmla="*/ 197403 h 2607000"/>
              <a:gd name="connsiteX134" fmla="*/ 944110 w 2484548"/>
              <a:gd name="connsiteY134" fmla="*/ 206753 h 2607000"/>
              <a:gd name="connsiteX135" fmla="*/ 965356 w 2484548"/>
              <a:gd name="connsiteY135" fmla="*/ 213857 h 2607000"/>
              <a:gd name="connsiteX136" fmla="*/ 973366 w 2484548"/>
              <a:gd name="connsiteY136" fmla="*/ 220625 h 2607000"/>
              <a:gd name="connsiteX137" fmla="*/ 977121 w 2484548"/>
              <a:gd name="connsiteY137" fmla="*/ 222406 h 2607000"/>
              <a:gd name="connsiteX138" fmla="*/ 999210 w 2484548"/>
              <a:gd name="connsiteY138" fmla="*/ 242249 h 2607000"/>
              <a:gd name="connsiteX139" fmla="*/ 999635 w 2484548"/>
              <a:gd name="connsiteY139" fmla="*/ 242821 h 2607000"/>
              <a:gd name="connsiteX140" fmla="*/ 1009632 w 2484548"/>
              <a:gd name="connsiteY140" fmla="*/ 251269 h 2607000"/>
              <a:gd name="connsiteX141" fmla="*/ 1036669 w 2484548"/>
              <a:gd name="connsiteY141" fmla="*/ 304159 h 2607000"/>
              <a:gd name="connsiteX142" fmla="*/ 1185550 w 2484548"/>
              <a:gd name="connsiteY142" fmla="*/ 844044 h 2607000"/>
              <a:gd name="connsiteX143" fmla="*/ 1238002 w 2484548"/>
              <a:gd name="connsiteY143" fmla="*/ 841470 h 2607000"/>
              <a:gd name="connsiteX144" fmla="*/ 1298883 w 2484548"/>
              <a:gd name="connsiteY144" fmla="*/ 844457 h 2607000"/>
              <a:gd name="connsiteX145" fmla="*/ 1447877 w 2484548"/>
              <a:gd name="connsiteY145" fmla="*/ 304158 h 2607000"/>
              <a:gd name="connsiteX146" fmla="*/ 1474916 w 2484548"/>
              <a:gd name="connsiteY146" fmla="*/ 251268 h 2607000"/>
              <a:gd name="connsiteX147" fmla="*/ 1484912 w 2484548"/>
              <a:gd name="connsiteY147" fmla="*/ 242820 h 2607000"/>
              <a:gd name="connsiteX148" fmla="*/ 1485337 w 2484548"/>
              <a:gd name="connsiteY148" fmla="*/ 242248 h 2607000"/>
              <a:gd name="connsiteX149" fmla="*/ 1507426 w 2484548"/>
              <a:gd name="connsiteY149" fmla="*/ 222405 h 2607000"/>
              <a:gd name="connsiteX150" fmla="*/ 1511180 w 2484548"/>
              <a:gd name="connsiteY150" fmla="*/ 220624 h 2607000"/>
              <a:gd name="connsiteX151" fmla="*/ 1519191 w 2484548"/>
              <a:gd name="connsiteY151" fmla="*/ 213856 h 2607000"/>
              <a:gd name="connsiteX152" fmla="*/ 1540437 w 2484548"/>
              <a:gd name="connsiteY152" fmla="*/ 206752 h 2607000"/>
              <a:gd name="connsiteX153" fmla="*/ 1560157 w 2484548"/>
              <a:gd name="connsiteY153" fmla="*/ 197403 h 2607000"/>
              <a:gd name="connsiteX154" fmla="*/ 1570498 w 2484548"/>
              <a:gd name="connsiteY154" fmla="*/ 196702 h 2607000"/>
              <a:gd name="connsiteX155" fmla="*/ 1574673 w 2484548"/>
              <a:gd name="connsiteY155" fmla="*/ 195306 h 2607000"/>
              <a:gd name="connsiteX156" fmla="*/ 1583325 w 2484548"/>
              <a:gd name="connsiteY156" fmla="*/ 195833 h 2607000"/>
              <a:gd name="connsiteX157" fmla="*/ 1618690 w 2484548"/>
              <a:gd name="connsiteY157" fmla="*/ 193437 h 2607000"/>
              <a:gd name="connsiteX158" fmla="*/ 1676299 w 2484548"/>
              <a:gd name="connsiteY158" fmla="*/ 212259 h 2607000"/>
              <a:gd name="connsiteX159" fmla="*/ 2050373 w 2484548"/>
              <a:gd name="connsiteY159" fmla="*/ 422108 h 2607000"/>
              <a:gd name="connsiteX160" fmla="*/ 1983008 w 2484548"/>
              <a:gd name="connsiteY160" fmla="*/ 357664 h 2607000"/>
              <a:gd name="connsiteX161" fmla="*/ 1242273 w 2484548"/>
              <a:gd name="connsiteY161" fmla="*/ 77766 h 2607000"/>
              <a:gd name="connsiteX162" fmla="*/ 1242274 w 2484548"/>
              <a:gd name="connsiteY162" fmla="*/ 0 h 2607000"/>
              <a:gd name="connsiteX163" fmla="*/ 2484548 w 2484548"/>
              <a:gd name="connsiteY163" fmla="*/ 1303500 h 2607000"/>
              <a:gd name="connsiteX164" fmla="*/ 1242274 w 2484548"/>
              <a:gd name="connsiteY164" fmla="*/ 2607000 h 2607000"/>
              <a:gd name="connsiteX165" fmla="*/ 0 w 2484548"/>
              <a:gd name="connsiteY165" fmla="*/ 1303500 h 2607000"/>
              <a:gd name="connsiteX166" fmla="*/ 1242274 w 2484548"/>
              <a:gd name="connsiteY166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</a:cxnLst>
            <a:rect l="l" t="t" r="r" b="b"/>
            <a:pathLst>
              <a:path w="2484548" h="2607000">
                <a:moveTo>
                  <a:pt x="1672048" y="2185023"/>
                </a:moveTo>
                <a:lnTo>
                  <a:pt x="1662942" y="2192323"/>
                </a:lnTo>
                <a:cubicBezTo>
                  <a:pt x="1541641" y="2271950"/>
                  <a:pt x="1395410" y="2318445"/>
                  <a:pt x="1238002" y="2318445"/>
                </a:cubicBezTo>
                <a:cubicBezTo>
                  <a:pt x="1080595" y="2318445"/>
                  <a:pt x="934364" y="2271950"/>
                  <a:pt x="813062" y="2192323"/>
                </a:cubicBezTo>
                <a:lnTo>
                  <a:pt x="808800" y="2188906"/>
                </a:lnTo>
                <a:lnTo>
                  <a:pt x="796669" y="2201630"/>
                </a:lnTo>
                <a:cubicBezTo>
                  <a:pt x="761364" y="2244410"/>
                  <a:pt x="732100" y="2292361"/>
                  <a:pt x="710183" y="2344177"/>
                </a:cubicBezTo>
                <a:lnTo>
                  <a:pt x="697102" y="2386316"/>
                </a:lnTo>
                <a:lnTo>
                  <a:pt x="788994" y="2432910"/>
                </a:lnTo>
                <a:cubicBezTo>
                  <a:pt x="928314" y="2494935"/>
                  <a:pt x="1081489" y="2529234"/>
                  <a:pt x="1242273" y="2529234"/>
                </a:cubicBezTo>
                <a:cubicBezTo>
                  <a:pt x="1403058" y="2529234"/>
                  <a:pt x="1556232" y="2494935"/>
                  <a:pt x="1695552" y="2432910"/>
                </a:cubicBezTo>
                <a:lnTo>
                  <a:pt x="1787446" y="2386314"/>
                </a:lnTo>
                <a:lnTo>
                  <a:pt x="1774366" y="2344177"/>
                </a:lnTo>
                <a:cubicBezTo>
                  <a:pt x="1752450" y="2292361"/>
                  <a:pt x="1723186" y="2244410"/>
                  <a:pt x="1687880" y="2201630"/>
                </a:cubicBezTo>
                <a:close/>
                <a:moveTo>
                  <a:pt x="1360730" y="1930425"/>
                </a:moveTo>
                <a:lnTo>
                  <a:pt x="1441436" y="1946674"/>
                </a:lnTo>
                <a:cubicBezTo>
                  <a:pt x="1422409" y="2041175"/>
                  <a:pt x="1341174" y="2110375"/>
                  <a:pt x="1244850" y="2114136"/>
                </a:cubicBezTo>
                <a:cubicBezTo>
                  <a:pt x="1148525" y="2117896"/>
                  <a:pt x="1062142" y="2055241"/>
                  <a:pt x="1035804" y="1962512"/>
                </a:cubicBezTo>
                <a:lnTo>
                  <a:pt x="1114998" y="1940019"/>
                </a:lnTo>
                <a:cubicBezTo>
                  <a:pt x="1130953" y="1996195"/>
                  <a:pt x="1183284" y="2034151"/>
                  <a:pt x="1241638" y="2031873"/>
                </a:cubicBezTo>
                <a:cubicBezTo>
                  <a:pt x="1299991" y="2029595"/>
                  <a:pt x="1349204" y="1987674"/>
                  <a:pt x="1360730" y="1930425"/>
                </a:cubicBezTo>
                <a:close/>
                <a:moveTo>
                  <a:pt x="1598514" y="1336600"/>
                </a:moveTo>
                <a:cubicBezTo>
                  <a:pt x="1658987" y="1336600"/>
                  <a:pt x="1708010" y="1385623"/>
                  <a:pt x="1708010" y="1446096"/>
                </a:cubicBezTo>
                <a:cubicBezTo>
                  <a:pt x="1708010" y="1506569"/>
                  <a:pt x="1658987" y="1555592"/>
                  <a:pt x="1598514" y="1555592"/>
                </a:cubicBezTo>
                <a:cubicBezTo>
                  <a:pt x="1538041" y="1555592"/>
                  <a:pt x="1489018" y="1506569"/>
                  <a:pt x="1489018" y="1446096"/>
                </a:cubicBezTo>
                <a:cubicBezTo>
                  <a:pt x="1489018" y="1385623"/>
                  <a:pt x="1538041" y="1336600"/>
                  <a:pt x="1598514" y="1336600"/>
                </a:cubicBezTo>
                <a:close/>
                <a:moveTo>
                  <a:pt x="877545" y="1336600"/>
                </a:moveTo>
                <a:cubicBezTo>
                  <a:pt x="938018" y="1336600"/>
                  <a:pt x="987041" y="1385623"/>
                  <a:pt x="987041" y="1446096"/>
                </a:cubicBezTo>
                <a:cubicBezTo>
                  <a:pt x="987041" y="1506569"/>
                  <a:pt x="938018" y="1555592"/>
                  <a:pt x="877545" y="1555592"/>
                </a:cubicBezTo>
                <a:cubicBezTo>
                  <a:pt x="817072" y="1555592"/>
                  <a:pt x="768049" y="1506569"/>
                  <a:pt x="768049" y="1446096"/>
                </a:cubicBezTo>
                <a:cubicBezTo>
                  <a:pt x="768049" y="1385623"/>
                  <a:pt x="817072" y="1336600"/>
                  <a:pt x="877545" y="1336600"/>
                </a:cubicBezTo>
                <a:close/>
                <a:moveTo>
                  <a:pt x="1598514" y="1269711"/>
                </a:moveTo>
                <a:cubicBezTo>
                  <a:pt x="1500323" y="1269711"/>
                  <a:pt x="1420724" y="1349310"/>
                  <a:pt x="1420724" y="1447501"/>
                </a:cubicBezTo>
                <a:cubicBezTo>
                  <a:pt x="1420724" y="1545692"/>
                  <a:pt x="1500323" y="1625291"/>
                  <a:pt x="1598514" y="1625291"/>
                </a:cubicBezTo>
                <a:cubicBezTo>
                  <a:pt x="1696705" y="1625291"/>
                  <a:pt x="1776304" y="1545692"/>
                  <a:pt x="1776304" y="1447501"/>
                </a:cubicBezTo>
                <a:cubicBezTo>
                  <a:pt x="1776304" y="1349310"/>
                  <a:pt x="1696705" y="1269711"/>
                  <a:pt x="1598514" y="1269711"/>
                </a:cubicBezTo>
                <a:close/>
                <a:moveTo>
                  <a:pt x="877545" y="1269711"/>
                </a:moveTo>
                <a:cubicBezTo>
                  <a:pt x="779354" y="1269711"/>
                  <a:pt x="699755" y="1349310"/>
                  <a:pt x="699755" y="1447501"/>
                </a:cubicBezTo>
                <a:cubicBezTo>
                  <a:pt x="699755" y="1545692"/>
                  <a:pt x="779354" y="1625291"/>
                  <a:pt x="877545" y="1625291"/>
                </a:cubicBezTo>
                <a:cubicBezTo>
                  <a:pt x="975736" y="1625291"/>
                  <a:pt x="1055335" y="1545692"/>
                  <a:pt x="1055335" y="1447501"/>
                </a:cubicBezTo>
                <a:cubicBezTo>
                  <a:pt x="1055335" y="1349310"/>
                  <a:pt x="975736" y="1269711"/>
                  <a:pt x="877545" y="1269711"/>
                </a:cubicBezTo>
                <a:close/>
                <a:moveTo>
                  <a:pt x="1238002" y="906723"/>
                </a:moveTo>
                <a:cubicBezTo>
                  <a:pt x="1046671" y="906723"/>
                  <a:pt x="873452" y="982077"/>
                  <a:pt x="748067" y="1103909"/>
                </a:cubicBezTo>
                <a:lnTo>
                  <a:pt x="692795" y="1169000"/>
                </a:lnTo>
                <a:lnTo>
                  <a:pt x="747158" y="1139493"/>
                </a:lnTo>
                <a:cubicBezTo>
                  <a:pt x="787234" y="1122542"/>
                  <a:pt x="831295" y="1113169"/>
                  <a:pt x="877545" y="1113169"/>
                </a:cubicBezTo>
                <a:cubicBezTo>
                  <a:pt x="1062545" y="1113169"/>
                  <a:pt x="1212518" y="1263142"/>
                  <a:pt x="1212518" y="1448142"/>
                </a:cubicBezTo>
                <a:cubicBezTo>
                  <a:pt x="1212518" y="1633142"/>
                  <a:pt x="1062545" y="1783115"/>
                  <a:pt x="877545" y="1783115"/>
                </a:cubicBezTo>
                <a:cubicBezTo>
                  <a:pt x="738795" y="1783115"/>
                  <a:pt x="619747" y="1698755"/>
                  <a:pt x="568896" y="1578528"/>
                </a:cubicBezTo>
                <a:lnTo>
                  <a:pt x="551194" y="1521502"/>
                </a:lnTo>
                <a:lnTo>
                  <a:pt x="545129" y="1579958"/>
                </a:lnTo>
                <a:cubicBezTo>
                  <a:pt x="545129" y="1951775"/>
                  <a:pt x="855339" y="2253192"/>
                  <a:pt x="1238002" y="2253192"/>
                </a:cubicBezTo>
                <a:cubicBezTo>
                  <a:pt x="1620666" y="2253192"/>
                  <a:pt x="1930876" y="1951775"/>
                  <a:pt x="1930876" y="1579958"/>
                </a:cubicBezTo>
                <a:lnTo>
                  <a:pt x="1924825" y="1521632"/>
                </a:lnTo>
                <a:lnTo>
                  <a:pt x="1907163" y="1578528"/>
                </a:lnTo>
                <a:cubicBezTo>
                  <a:pt x="1856312" y="1698755"/>
                  <a:pt x="1737264" y="1783115"/>
                  <a:pt x="1598514" y="1783115"/>
                </a:cubicBezTo>
                <a:cubicBezTo>
                  <a:pt x="1413514" y="1783115"/>
                  <a:pt x="1263541" y="1633142"/>
                  <a:pt x="1263541" y="1448142"/>
                </a:cubicBezTo>
                <a:cubicBezTo>
                  <a:pt x="1263541" y="1263142"/>
                  <a:pt x="1413514" y="1113169"/>
                  <a:pt x="1598514" y="1113169"/>
                </a:cubicBezTo>
                <a:cubicBezTo>
                  <a:pt x="1644764" y="1113169"/>
                  <a:pt x="1688825" y="1122542"/>
                  <a:pt x="1728901" y="1139493"/>
                </a:cubicBezTo>
                <a:lnTo>
                  <a:pt x="1783164" y="1168946"/>
                </a:lnTo>
                <a:lnTo>
                  <a:pt x="1727938" y="1103909"/>
                </a:lnTo>
                <a:cubicBezTo>
                  <a:pt x="1602553" y="982077"/>
                  <a:pt x="1429334" y="906723"/>
                  <a:pt x="1238002" y="906723"/>
                </a:cubicBezTo>
                <a:close/>
                <a:moveTo>
                  <a:pt x="2158446" y="548569"/>
                </a:moveTo>
                <a:lnTo>
                  <a:pt x="2161366" y="589256"/>
                </a:lnTo>
                <a:cubicBezTo>
                  <a:pt x="2158918" y="608427"/>
                  <a:pt x="2152560" y="627449"/>
                  <a:pt x="2141994" y="645232"/>
                </a:cubicBezTo>
                <a:lnTo>
                  <a:pt x="2141996" y="645231"/>
                </a:lnTo>
                <a:cubicBezTo>
                  <a:pt x="2099731" y="716362"/>
                  <a:pt x="2006124" y="740733"/>
                  <a:pt x="1932918" y="699666"/>
                </a:cubicBezTo>
                <a:lnTo>
                  <a:pt x="1692857" y="564996"/>
                </a:lnTo>
                <a:lnTo>
                  <a:pt x="1592133" y="930248"/>
                </a:lnTo>
                <a:lnTo>
                  <a:pt x="1662943" y="967592"/>
                </a:lnTo>
                <a:cubicBezTo>
                  <a:pt x="1865112" y="1100304"/>
                  <a:pt x="1998032" y="1325048"/>
                  <a:pt x="1998032" y="1579958"/>
                </a:cubicBezTo>
                <a:cubicBezTo>
                  <a:pt x="1998032" y="1783885"/>
                  <a:pt x="1912963" y="1968507"/>
                  <a:pt x="1775425" y="2102147"/>
                </a:cubicBezTo>
                <a:lnTo>
                  <a:pt x="1716843" y="2149111"/>
                </a:lnTo>
                <a:lnTo>
                  <a:pt x="1732134" y="2165150"/>
                </a:lnTo>
                <a:cubicBezTo>
                  <a:pt x="1770946" y="2212179"/>
                  <a:pt x="1803116" y="2264892"/>
                  <a:pt x="1827209" y="2321854"/>
                </a:cubicBezTo>
                <a:lnTo>
                  <a:pt x="1837659" y="2355517"/>
                </a:lnTo>
                <a:lnTo>
                  <a:pt x="1893360" y="2319898"/>
                </a:lnTo>
                <a:cubicBezTo>
                  <a:pt x="2203121" y="2099625"/>
                  <a:pt x="2406780" y="1726596"/>
                  <a:pt x="2406780" y="1303500"/>
                </a:cubicBezTo>
                <a:cubicBezTo>
                  <a:pt x="2406780" y="1049642"/>
                  <a:pt x="2333463" y="813809"/>
                  <a:pt x="2207901" y="618180"/>
                </a:cubicBezTo>
                <a:close/>
                <a:moveTo>
                  <a:pt x="326100" y="548568"/>
                </a:moveTo>
                <a:lnTo>
                  <a:pt x="276646" y="618180"/>
                </a:lnTo>
                <a:cubicBezTo>
                  <a:pt x="151083" y="813809"/>
                  <a:pt x="77766" y="1049642"/>
                  <a:pt x="77766" y="1303500"/>
                </a:cubicBezTo>
                <a:cubicBezTo>
                  <a:pt x="77766" y="1726596"/>
                  <a:pt x="281425" y="2099625"/>
                  <a:pt x="591186" y="2319898"/>
                </a:cubicBezTo>
                <a:lnTo>
                  <a:pt x="646890" y="2355518"/>
                </a:lnTo>
                <a:lnTo>
                  <a:pt x="657340" y="2321854"/>
                </a:lnTo>
                <a:cubicBezTo>
                  <a:pt x="681433" y="2264892"/>
                  <a:pt x="713603" y="2212179"/>
                  <a:pt x="752415" y="2165150"/>
                </a:cubicBezTo>
                <a:lnTo>
                  <a:pt x="764005" y="2152994"/>
                </a:lnTo>
                <a:lnTo>
                  <a:pt x="700580" y="2102147"/>
                </a:lnTo>
                <a:cubicBezTo>
                  <a:pt x="563042" y="1968507"/>
                  <a:pt x="477973" y="1783885"/>
                  <a:pt x="477973" y="1579958"/>
                </a:cubicBezTo>
                <a:cubicBezTo>
                  <a:pt x="477973" y="1325048"/>
                  <a:pt x="610894" y="1100304"/>
                  <a:pt x="813063" y="967592"/>
                </a:cubicBezTo>
                <a:lnTo>
                  <a:pt x="891329" y="926315"/>
                </a:lnTo>
                <a:lnTo>
                  <a:pt x="791690" y="564997"/>
                </a:lnTo>
                <a:lnTo>
                  <a:pt x="551629" y="699666"/>
                </a:lnTo>
                <a:cubicBezTo>
                  <a:pt x="478424" y="740734"/>
                  <a:pt x="384816" y="716362"/>
                  <a:pt x="342551" y="645232"/>
                </a:cubicBezTo>
                <a:lnTo>
                  <a:pt x="342552" y="645232"/>
                </a:lnTo>
                <a:cubicBezTo>
                  <a:pt x="331986" y="627449"/>
                  <a:pt x="325629" y="608428"/>
                  <a:pt x="323180" y="589257"/>
                </a:cubicBezTo>
                <a:close/>
                <a:moveTo>
                  <a:pt x="877293" y="252487"/>
                </a:moveTo>
                <a:cubicBezTo>
                  <a:pt x="858136" y="251171"/>
                  <a:pt x="838383" y="255209"/>
                  <a:pt x="820499" y="265241"/>
                </a:cubicBezTo>
                <a:lnTo>
                  <a:pt x="439673" y="478879"/>
                </a:lnTo>
                <a:cubicBezTo>
                  <a:pt x="391984" y="505632"/>
                  <a:pt x="375643" y="564885"/>
                  <a:pt x="403178" y="611223"/>
                </a:cubicBezTo>
                <a:cubicBezTo>
                  <a:pt x="430711" y="657561"/>
                  <a:pt x="491693" y="673438"/>
                  <a:pt x="539383" y="646685"/>
                </a:cubicBezTo>
                <a:lnTo>
                  <a:pt x="839112" y="478541"/>
                </a:lnTo>
                <a:lnTo>
                  <a:pt x="954036" y="895283"/>
                </a:lnTo>
                <a:lnTo>
                  <a:pt x="1011993" y="874672"/>
                </a:lnTo>
                <a:cubicBezTo>
                  <a:pt x="1035791" y="867479"/>
                  <a:pt x="1060092" y="861392"/>
                  <a:pt x="1084830" y="856474"/>
                </a:cubicBezTo>
                <a:lnTo>
                  <a:pt x="1116425" y="851788"/>
                </a:lnTo>
                <a:lnTo>
                  <a:pt x="977277" y="347197"/>
                </a:lnTo>
                <a:lnTo>
                  <a:pt x="963401" y="320052"/>
                </a:lnTo>
                <a:lnTo>
                  <a:pt x="956704" y="300703"/>
                </a:lnTo>
                <a:cubicBezTo>
                  <a:pt x="949821" y="289118"/>
                  <a:pt x="940846" y="279437"/>
                  <a:pt x="930513" y="271851"/>
                </a:cubicBezTo>
                <a:cubicBezTo>
                  <a:pt x="915012" y="260471"/>
                  <a:pt x="896451" y="253802"/>
                  <a:pt x="877293" y="252487"/>
                </a:cubicBezTo>
                <a:close/>
                <a:moveTo>
                  <a:pt x="1607254" y="252486"/>
                </a:moveTo>
                <a:cubicBezTo>
                  <a:pt x="1588096" y="253801"/>
                  <a:pt x="1569535" y="260470"/>
                  <a:pt x="1554034" y="271850"/>
                </a:cubicBezTo>
                <a:cubicBezTo>
                  <a:pt x="1543700" y="279437"/>
                  <a:pt x="1534726" y="289118"/>
                  <a:pt x="1527842" y="300702"/>
                </a:cubicBezTo>
                <a:lnTo>
                  <a:pt x="1521146" y="320052"/>
                </a:lnTo>
                <a:lnTo>
                  <a:pt x="1507270" y="347196"/>
                </a:lnTo>
                <a:lnTo>
                  <a:pt x="1367786" y="853005"/>
                </a:lnTo>
                <a:lnTo>
                  <a:pt x="1391175" y="856474"/>
                </a:lnTo>
                <a:lnTo>
                  <a:pt x="1529691" y="898253"/>
                </a:lnTo>
                <a:lnTo>
                  <a:pt x="1645434" y="478540"/>
                </a:lnTo>
                <a:lnTo>
                  <a:pt x="1945164" y="646685"/>
                </a:lnTo>
                <a:cubicBezTo>
                  <a:pt x="1992854" y="673437"/>
                  <a:pt x="2053835" y="657560"/>
                  <a:pt x="2081370" y="611222"/>
                </a:cubicBezTo>
                <a:cubicBezTo>
                  <a:pt x="2108903" y="564884"/>
                  <a:pt x="2092563" y="505632"/>
                  <a:pt x="2044873" y="478878"/>
                </a:cubicBezTo>
                <a:lnTo>
                  <a:pt x="1664048" y="265240"/>
                </a:lnTo>
                <a:cubicBezTo>
                  <a:pt x="1646164" y="255208"/>
                  <a:pt x="1626411" y="251170"/>
                  <a:pt x="1607254" y="252486"/>
                </a:cubicBezTo>
                <a:close/>
                <a:moveTo>
                  <a:pt x="1242273" y="77766"/>
                </a:moveTo>
                <a:cubicBezTo>
                  <a:pt x="960899" y="77766"/>
                  <a:pt x="702834" y="182806"/>
                  <a:pt x="501538" y="357664"/>
                </a:cubicBezTo>
                <a:lnTo>
                  <a:pt x="434170" y="422112"/>
                </a:lnTo>
                <a:lnTo>
                  <a:pt x="808248" y="212260"/>
                </a:lnTo>
                <a:cubicBezTo>
                  <a:pt x="826550" y="201993"/>
                  <a:pt x="846126" y="195816"/>
                  <a:pt x="865856" y="193437"/>
                </a:cubicBezTo>
                <a:lnTo>
                  <a:pt x="901222" y="195833"/>
                </a:lnTo>
                <a:lnTo>
                  <a:pt x="909874" y="195306"/>
                </a:lnTo>
                <a:lnTo>
                  <a:pt x="914049" y="196702"/>
                </a:lnTo>
                <a:lnTo>
                  <a:pt x="924389" y="197403"/>
                </a:lnTo>
                <a:lnTo>
                  <a:pt x="944110" y="206753"/>
                </a:lnTo>
                <a:lnTo>
                  <a:pt x="965356" y="213857"/>
                </a:lnTo>
                <a:lnTo>
                  <a:pt x="973366" y="220625"/>
                </a:lnTo>
                <a:lnTo>
                  <a:pt x="977121" y="222406"/>
                </a:lnTo>
                <a:cubicBezTo>
                  <a:pt x="985053" y="228228"/>
                  <a:pt x="992462" y="234855"/>
                  <a:pt x="999210" y="242249"/>
                </a:cubicBezTo>
                <a:lnTo>
                  <a:pt x="999635" y="242821"/>
                </a:lnTo>
                <a:lnTo>
                  <a:pt x="1009632" y="251269"/>
                </a:lnTo>
                <a:cubicBezTo>
                  <a:pt x="1021851" y="266507"/>
                  <a:pt x="1031199" y="284325"/>
                  <a:pt x="1036669" y="304159"/>
                </a:cubicBezTo>
                <a:lnTo>
                  <a:pt x="1185550" y="844044"/>
                </a:lnTo>
                <a:lnTo>
                  <a:pt x="1238002" y="841470"/>
                </a:lnTo>
                <a:lnTo>
                  <a:pt x="1298883" y="844457"/>
                </a:lnTo>
                <a:lnTo>
                  <a:pt x="1447877" y="304158"/>
                </a:lnTo>
                <a:cubicBezTo>
                  <a:pt x="1453348" y="284324"/>
                  <a:pt x="1462695" y="266507"/>
                  <a:pt x="1474916" y="251268"/>
                </a:cubicBezTo>
                <a:lnTo>
                  <a:pt x="1484912" y="242820"/>
                </a:lnTo>
                <a:lnTo>
                  <a:pt x="1485337" y="242248"/>
                </a:lnTo>
                <a:cubicBezTo>
                  <a:pt x="1492085" y="234854"/>
                  <a:pt x="1499494" y="228227"/>
                  <a:pt x="1507426" y="222405"/>
                </a:cubicBezTo>
                <a:lnTo>
                  <a:pt x="1511180" y="220624"/>
                </a:lnTo>
                <a:lnTo>
                  <a:pt x="1519191" y="213856"/>
                </a:lnTo>
                <a:lnTo>
                  <a:pt x="1540437" y="206752"/>
                </a:lnTo>
                <a:lnTo>
                  <a:pt x="1560157" y="197403"/>
                </a:lnTo>
                <a:lnTo>
                  <a:pt x="1570498" y="196702"/>
                </a:lnTo>
                <a:lnTo>
                  <a:pt x="1574673" y="195306"/>
                </a:lnTo>
                <a:lnTo>
                  <a:pt x="1583325" y="195833"/>
                </a:lnTo>
                <a:lnTo>
                  <a:pt x="1618690" y="193437"/>
                </a:lnTo>
                <a:cubicBezTo>
                  <a:pt x="1638421" y="195816"/>
                  <a:pt x="1657997" y="201992"/>
                  <a:pt x="1676299" y="212259"/>
                </a:cubicBezTo>
                <a:lnTo>
                  <a:pt x="2050373" y="422108"/>
                </a:lnTo>
                <a:lnTo>
                  <a:pt x="1983008" y="357664"/>
                </a:lnTo>
                <a:cubicBezTo>
                  <a:pt x="1781712" y="182806"/>
                  <a:pt x="1523647" y="77766"/>
                  <a:pt x="1242273" y="77766"/>
                </a:cubicBezTo>
                <a:close/>
                <a:moveTo>
                  <a:pt x="1242274" y="0"/>
                </a:moveTo>
                <a:cubicBezTo>
                  <a:pt x="1928363" y="0"/>
                  <a:pt x="2484548" y="583597"/>
                  <a:pt x="2484548" y="1303500"/>
                </a:cubicBezTo>
                <a:cubicBezTo>
                  <a:pt x="2484548" y="2023403"/>
                  <a:pt x="1928363" y="2607000"/>
                  <a:pt x="1242274" y="2607000"/>
                </a:cubicBezTo>
                <a:cubicBezTo>
                  <a:pt x="556185" y="2607000"/>
                  <a:pt x="0" y="2023403"/>
                  <a:pt x="0" y="1303500"/>
                </a:cubicBezTo>
                <a:cubicBezTo>
                  <a:pt x="0" y="583597"/>
                  <a:pt x="556185" y="0"/>
                  <a:pt x="124227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29" name="フリーフォーム: 図形 328">
            <a:extLst>
              <a:ext uri="{FF2B5EF4-FFF2-40B4-BE49-F238E27FC236}">
                <a16:creationId xmlns:a16="http://schemas.microsoft.com/office/drawing/2014/main" id="{29615A98-A791-ECDE-76A0-AB96C5E3C201}"/>
              </a:ext>
            </a:extLst>
          </p:cNvPr>
          <p:cNvSpPr/>
          <p:nvPr/>
        </p:nvSpPr>
        <p:spPr>
          <a:xfrm flipH="1">
            <a:off x="6667279" y="3820110"/>
            <a:ext cx="2484548" cy="2607000"/>
          </a:xfrm>
          <a:custGeom>
            <a:avLst/>
            <a:gdLst>
              <a:gd name="connsiteX0" fmla="*/ 812500 w 2484548"/>
              <a:gd name="connsiteY0" fmla="*/ 2185023 h 2607000"/>
              <a:gd name="connsiteX1" fmla="*/ 821606 w 2484548"/>
              <a:gd name="connsiteY1" fmla="*/ 2192323 h 2607000"/>
              <a:gd name="connsiteX2" fmla="*/ 1246546 w 2484548"/>
              <a:gd name="connsiteY2" fmla="*/ 2318445 h 2607000"/>
              <a:gd name="connsiteX3" fmla="*/ 1671486 w 2484548"/>
              <a:gd name="connsiteY3" fmla="*/ 2192323 h 2607000"/>
              <a:gd name="connsiteX4" fmla="*/ 1675748 w 2484548"/>
              <a:gd name="connsiteY4" fmla="*/ 2188906 h 2607000"/>
              <a:gd name="connsiteX5" fmla="*/ 1687879 w 2484548"/>
              <a:gd name="connsiteY5" fmla="*/ 2201630 h 2607000"/>
              <a:gd name="connsiteX6" fmla="*/ 1774365 w 2484548"/>
              <a:gd name="connsiteY6" fmla="*/ 2344177 h 2607000"/>
              <a:gd name="connsiteX7" fmla="*/ 1787446 w 2484548"/>
              <a:gd name="connsiteY7" fmla="*/ 2386316 h 2607000"/>
              <a:gd name="connsiteX8" fmla="*/ 1695554 w 2484548"/>
              <a:gd name="connsiteY8" fmla="*/ 2432910 h 2607000"/>
              <a:gd name="connsiteX9" fmla="*/ 1242275 w 2484548"/>
              <a:gd name="connsiteY9" fmla="*/ 2529234 h 2607000"/>
              <a:gd name="connsiteX10" fmla="*/ 788996 w 2484548"/>
              <a:gd name="connsiteY10" fmla="*/ 2432910 h 2607000"/>
              <a:gd name="connsiteX11" fmla="*/ 697102 w 2484548"/>
              <a:gd name="connsiteY11" fmla="*/ 2386314 h 2607000"/>
              <a:gd name="connsiteX12" fmla="*/ 710182 w 2484548"/>
              <a:gd name="connsiteY12" fmla="*/ 2344177 h 2607000"/>
              <a:gd name="connsiteX13" fmla="*/ 796668 w 2484548"/>
              <a:gd name="connsiteY13" fmla="*/ 2201630 h 2607000"/>
              <a:gd name="connsiteX14" fmla="*/ 1248020 w 2484548"/>
              <a:gd name="connsiteY14" fmla="*/ 1607880 h 2607000"/>
              <a:gd name="connsiteX15" fmla="*/ 1109907 w 2484548"/>
              <a:gd name="connsiteY15" fmla="*/ 1745993 h 2607000"/>
              <a:gd name="connsiteX16" fmla="*/ 1150360 w 2484548"/>
              <a:gd name="connsiteY16" fmla="*/ 1843654 h 2607000"/>
              <a:gd name="connsiteX17" fmla="*/ 1191293 w 2484548"/>
              <a:gd name="connsiteY17" fmla="*/ 1871252 h 2607000"/>
              <a:gd name="connsiteX18" fmla="*/ 1187666 w 2484548"/>
              <a:gd name="connsiteY18" fmla="*/ 1882365 h 2607000"/>
              <a:gd name="connsiteX19" fmla="*/ 1124658 w 2484548"/>
              <a:gd name="connsiteY19" fmla="*/ 1926686 h 2607000"/>
              <a:gd name="connsiteX20" fmla="*/ 987350 w 2484548"/>
              <a:gd name="connsiteY20" fmla="*/ 1876498 h 2607000"/>
              <a:gd name="connsiteX21" fmla="*/ 925681 w 2484548"/>
              <a:gd name="connsiteY21" fmla="*/ 1916732 h 2607000"/>
              <a:gd name="connsiteX22" fmla="*/ 1145845 w 2484548"/>
              <a:gd name="connsiteY22" fmla="*/ 1997205 h 2607000"/>
              <a:gd name="connsiteX23" fmla="*/ 1246874 w 2484548"/>
              <a:gd name="connsiteY23" fmla="*/ 1926138 h 2607000"/>
              <a:gd name="connsiteX24" fmla="*/ 1248022 w 2484548"/>
              <a:gd name="connsiteY24" fmla="*/ 1923925 h 2607000"/>
              <a:gd name="connsiteX25" fmla="*/ 1249169 w 2484548"/>
              <a:gd name="connsiteY25" fmla="*/ 1926138 h 2607000"/>
              <a:gd name="connsiteX26" fmla="*/ 1350198 w 2484548"/>
              <a:gd name="connsiteY26" fmla="*/ 1997205 h 2607000"/>
              <a:gd name="connsiteX27" fmla="*/ 1570362 w 2484548"/>
              <a:gd name="connsiteY27" fmla="*/ 1916732 h 2607000"/>
              <a:gd name="connsiteX28" fmla="*/ 1508693 w 2484548"/>
              <a:gd name="connsiteY28" fmla="*/ 1876498 h 2607000"/>
              <a:gd name="connsiteX29" fmla="*/ 1371385 w 2484548"/>
              <a:gd name="connsiteY29" fmla="*/ 1926686 h 2607000"/>
              <a:gd name="connsiteX30" fmla="*/ 1308377 w 2484548"/>
              <a:gd name="connsiteY30" fmla="*/ 1882365 h 2607000"/>
              <a:gd name="connsiteX31" fmla="*/ 1304750 w 2484548"/>
              <a:gd name="connsiteY31" fmla="*/ 1871251 h 2607000"/>
              <a:gd name="connsiteX32" fmla="*/ 1345681 w 2484548"/>
              <a:gd name="connsiteY32" fmla="*/ 1843654 h 2607000"/>
              <a:gd name="connsiteX33" fmla="*/ 1386133 w 2484548"/>
              <a:gd name="connsiteY33" fmla="*/ 1745993 h 2607000"/>
              <a:gd name="connsiteX34" fmla="*/ 1248020 w 2484548"/>
              <a:gd name="connsiteY34" fmla="*/ 1607880 h 2607000"/>
              <a:gd name="connsiteX35" fmla="*/ 910404 w 2484548"/>
              <a:gd name="connsiteY35" fmla="*/ 1336600 h 2607000"/>
              <a:gd name="connsiteX36" fmla="*/ 800908 w 2484548"/>
              <a:gd name="connsiteY36" fmla="*/ 1446096 h 2607000"/>
              <a:gd name="connsiteX37" fmla="*/ 910404 w 2484548"/>
              <a:gd name="connsiteY37" fmla="*/ 1555592 h 2607000"/>
              <a:gd name="connsiteX38" fmla="*/ 1019900 w 2484548"/>
              <a:gd name="connsiteY38" fmla="*/ 1446096 h 2607000"/>
              <a:gd name="connsiteX39" fmla="*/ 910404 w 2484548"/>
              <a:gd name="connsiteY39" fmla="*/ 1336600 h 2607000"/>
              <a:gd name="connsiteX40" fmla="*/ 1577183 w 2484548"/>
              <a:gd name="connsiteY40" fmla="*/ 1336600 h 2607000"/>
              <a:gd name="connsiteX41" fmla="*/ 1467687 w 2484548"/>
              <a:gd name="connsiteY41" fmla="*/ 1446096 h 2607000"/>
              <a:gd name="connsiteX42" fmla="*/ 1577183 w 2484548"/>
              <a:gd name="connsiteY42" fmla="*/ 1555592 h 2607000"/>
              <a:gd name="connsiteX43" fmla="*/ 1686679 w 2484548"/>
              <a:gd name="connsiteY43" fmla="*/ 1446096 h 2607000"/>
              <a:gd name="connsiteX44" fmla="*/ 1577183 w 2484548"/>
              <a:gd name="connsiteY44" fmla="*/ 1336600 h 2607000"/>
              <a:gd name="connsiteX45" fmla="*/ 1246546 w 2484548"/>
              <a:gd name="connsiteY45" fmla="*/ 906723 h 2607000"/>
              <a:gd name="connsiteX46" fmla="*/ 1939419 w 2484548"/>
              <a:gd name="connsiteY46" fmla="*/ 1579958 h 2607000"/>
              <a:gd name="connsiteX47" fmla="*/ 1925342 w 2484548"/>
              <a:gd name="connsiteY47" fmla="*/ 1715638 h 2607000"/>
              <a:gd name="connsiteX48" fmla="*/ 1915645 w 2484548"/>
              <a:gd name="connsiteY48" fmla="*/ 1745993 h 2607000"/>
              <a:gd name="connsiteX49" fmla="*/ 1665637 w 2484548"/>
              <a:gd name="connsiteY49" fmla="*/ 1745993 h 2607000"/>
              <a:gd name="connsiteX50" fmla="*/ 1653263 w 2484548"/>
              <a:gd name="connsiteY50" fmla="*/ 1758367 h 2607000"/>
              <a:gd name="connsiteX51" fmla="*/ 1653263 w 2484548"/>
              <a:gd name="connsiteY51" fmla="*/ 1807863 h 2607000"/>
              <a:gd name="connsiteX52" fmla="*/ 1665637 w 2484548"/>
              <a:gd name="connsiteY52" fmla="*/ 1820237 h 2607000"/>
              <a:gd name="connsiteX53" fmla="*/ 1891926 w 2484548"/>
              <a:gd name="connsiteY53" fmla="*/ 1820237 h 2607000"/>
              <a:gd name="connsiteX54" fmla="*/ 1884970 w 2484548"/>
              <a:gd name="connsiteY54" fmla="*/ 1842011 h 2607000"/>
              <a:gd name="connsiteX55" fmla="*/ 1861955 w 2484548"/>
              <a:gd name="connsiteY55" fmla="*/ 1885693 h 2607000"/>
              <a:gd name="connsiteX56" fmla="*/ 1665637 w 2484548"/>
              <a:gd name="connsiteY56" fmla="*/ 1885693 h 2607000"/>
              <a:gd name="connsiteX57" fmla="*/ 1653263 w 2484548"/>
              <a:gd name="connsiteY57" fmla="*/ 1898067 h 2607000"/>
              <a:gd name="connsiteX58" fmla="*/ 1653263 w 2484548"/>
              <a:gd name="connsiteY58" fmla="*/ 1947563 h 2607000"/>
              <a:gd name="connsiteX59" fmla="*/ 1665637 w 2484548"/>
              <a:gd name="connsiteY59" fmla="*/ 1959937 h 2607000"/>
              <a:gd name="connsiteX60" fmla="*/ 1816513 w 2484548"/>
              <a:gd name="connsiteY60" fmla="*/ 1959937 h 2607000"/>
              <a:gd name="connsiteX61" fmla="*/ 1781201 w 2484548"/>
              <a:gd name="connsiteY61" fmla="*/ 2008198 h 2607000"/>
              <a:gd name="connsiteX62" fmla="*/ 1246546 w 2484548"/>
              <a:gd name="connsiteY62" fmla="*/ 2253192 h 2607000"/>
              <a:gd name="connsiteX63" fmla="*/ 711890 w 2484548"/>
              <a:gd name="connsiteY63" fmla="*/ 2008198 h 2607000"/>
              <a:gd name="connsiteX64" fmla="*/ 676578 w 2484548"/>
              <a:gd name="connsiteY64" fmla="*/ 1959937 h 2607000"/>
              <a:gd name="connsiteX65" fmla="*/ 826621 w 2484548"/>
              <a:gd name="connsiteY65" fmla="*/ 1959937 h 2607000"/>
              <a:gd name="connsiteX66" fmla="*/ 838995 w 2484548"/>
              <a:gd name="connsiteY66" fmla="*/ 1947563 h 2607000"/>
              <a:gd name="connsiteX67" fmla="*/ 838995 w 2484548"/>
              <a:gd name="connsiteY67" fmla="*/ 1898067 h 2607000"/>
              <a:gd name="connsiteX68" fmla="*/ 826621 w 2484548"/>
              <a:gd name="connsiteY68" fmla="*/ 1885693 h 2607000"/>
              <a:gd name="connsiteX69" fmla="*/ 631136 w 2484548"/>
              <a:gd name="connsiteY69" fmla="*/ 1885693 h 2607000"/>
              <a:gd name="connsiteX70" fmla="*/ 608121 w 2484548"/>
              <a:gd name="connsiteY70" fmla="*/ 1842011 h 2607000"/>
              <a:gd name="connsiteX71" fmla="*/ 601165 w 2484548"/>
              <a:gd name="connsiteY71" fmla="*/ 1820237 h 2607000"/>
              <a:gd name="connsiteX72" fmla="*/ 826621 w 2484548"/>
              <a:gd name="connsiteY72" fmla="*/ 1820237 h 2607000"/>
              <a:gd name="connsiteX73" fmla="*/ 838995 w 2484548"/>
              <a:gd name="connsiteY73" fmla="*/ 1807863 h 2607000"/>
              <a:gd name="connsiteX74" fmla="*/ 838995 w 2484548"/>
              <a:gd name="connsiteY74" fmla="*/ 1758367 h 2607000"/>
              <a:gd name="connsiteX75" fmla="*/ 826621 w 2484548"/>
              <a:gd name="connsiteY75" fmla="*/ 1745993 h 2607000"/>
              <a:gd name="connsiteX76" fmla="*/ 577446 w 2484548"/>
              <a:gd name="connsiteY76" fmla="*/ 1745993 h 2607000"/>
              <a:gd name="connsiteX77" fmla="*/ 567749 w 2484548"/>
              <a:gd name="connsiteY77" fmla="*/ 1715638 h 2607000"/>
              <a:gd name="connsiteX78" fmla="*/ 553672 w 2484548"/>
              <a:gd name="connsiteY78" fmla="*/ 1579958 h 2607000"/>
              <a:gd name="connsiteX79" fmla="*/ 1246546 w 2484548"/>
              <a:gd name="connsiteY79" fmla="*/ 906723 h 2607000"/>
              <a:gd name="connsiteX80" fmla="*/ 326102 w 2484548"/>
              <a:gd name="connsiteY80" fmla="*/ 548569 h 2607000"/>
              <a:gd name="connsiteX81" fmla="*/ 323182 w 2484548"/>
              <a:gd name="connsiteY81" fmla="*/ 589256 h 2607000"/>
              <a:gd name="connsiteX82" fmla="*/ 342554 w 2484548"/>
              <a:gd name="connsiteY82" fmla="*/ 645232 h 2607000"/>
              <a:gd name="connsiteX83" fmla="*/ 342552 w 2484548"/>
              <a:gd name="connsiteY83" fmla="*/ 645231 h 2607000"/>
              <a:gd name="connsiteX84" fmla="*/ 551630 w 2484548"/>
              <a:gd name="connsiteY84" fmla="*/ 699666 h 2607000"/>
              <a:gd name="connsiteX85" fmla="*/ 791691 w 2484548"/>
              <a:gd name="connsiteY85" fmla="*/ 564996 h 2607000"/>
              <a:gd name="connsiteX86" fmla="*/ 892415 w 2484548"/>
              <a:gd name="connsiteY86" fmla="*/ 930248 h 2607000"/>
              <a:gd name="connsiteX87" fmla="*/ 821605 w 2484548"/>
              <a:gd name="connsiteY87" fmla="*/ 967592 h 2607000"/>
              <a:gd name="connsiteX88" fmla="*/ 486516 w 2484548"/>
              <a:gd name="connsiteY88" fmla="*/ 1579958 h 2607000"/>
              <a:gd name="connsiteX89" fmla="*/ 501957 w 2484548"/>
              <a:gd name="connsiteY89" fmla="*/ 1728788 h 2607000"/>
              <a:gd name="connsiteX90" fmla="*/ 507453 w 2484548"/>
              <a:gd name="connsiteY90" fmla="*/ 1745993 h 2607000"/>
              <a:gd name="connsiteX91" fmla="*/ 444493 w 2484548"/>
              <a:gd name="connsiteY91" fmla="*/ 1745993 h 2607000"/>
              <a:gd name="connsiteX92" fmla="*/ 432119 w 2484548"/>
              <a:gd name="connsiteY92" fmla="*/ 1758367 h 2607000"/>
              <a:gd name="connsiteX93" fmla="*/ 432119 w 2484548"/>
              <a:gd name="connsiteY93" fmla="*/ 1807863 h 2607000"/>
              <a:gd name="connsiteX94" fmla="*/ 444493 w 2484548"/>
              <a:gd name="connsiteY94" fmla="*/ 1820237 h 2607000"/>
              <a:gd name="connsiteX95" fmla="*/ 531172 w 2484548"/>
              <a:gd name="connsiteY95" fmla="*/ 1820237 h 2607000"/>
              <a:gd name="connsiteX96" fmla="*/ 546243 w 2484548"/>
              <a:gd name="connsiteY96" fmla="*/ 1867410 h 2607000"/>
              <a:gd name="connsiteX97" fmla="*/ 556456 w 2484548"/>
              <a:gd name="connsiteY97" fmla="*/ 1885693 h 2607000"/>
              <a:gd name="connsiteX98" fmla="*/ 444493 w 2484548"/>
              <a:gd name="connsiteY98" fmla="*/ 1885693 h 2607000"/>
              <a:gd name="connsiteX99" fmla="*/ 432119 w 2484548"/>
              <a:gd name="connsiteY99" fmla="*/ 1898067 h 2607000"/>
              <a:gd name="connsiteX100" fmla="*/ 432119 w 2484548"/>
              <a:gd name="connsiteY100" fmla="*/ 1947563 h 2607000"/>
              <a:gd name="connsiteX101" fmla="*/ 444493 w 2484548"/>
              <a:gd name="connsiteY101" fmla="*/ 1959937 h 2607000"/>
              <a:gd name="connsiteX102" fmla="*/ 597930 w 2484548"/>
              <a:gd name="connsiteY102" fmla="*/ 1959937 h 2607000"/>
              <a:gd name="connsiteX103" fmla="*/ 616317 w 2484548"/>
              <a:gd name="connsiteY103" fmla="*/ 1992853 h 2607000"/>
              <a:gd name="connsiteX104" fmla="*/ 709123 w 2484548"/>
              <a:gd name="connsiteY104" fmla="*/ 2102147 h 2607000"/>
              <a:gd name="connsiteX105" fmla="*/ 767705 w 2484548"/>
              <a:gd name="connsiteY105" fmla="*/ 2149111 h 2607000"/>
              <a:gd name="connsiteX106" fmla="*/ 752414 w 2484548"/>
              <a:gd name="connsiteY106" fmla="*/ 2165150 h 2607000"/>
              <a:gd name="connsiteX107" fmla="*/ 657339 w 2484548"/>
              <a:gd name="connsiteY107" fmla="*/ 2321854 h 2607000"/>
              <a:gd name="connsiteX108" fmla="*/ 646890 w 2484548"/>
              <a:gd name="connsiteY108" fmla="*/ 2355517 h 2607000"/>
              <a:gd name="connsiteX109" fmla="*/ 591188 w 2484548"/>
              <a:gd name="connsiteY109" fmla="*/ 2319898 h 2607000"/>
              <a:gd name="connsiteX110" fmla="*/ 77768 w 2484548"/>
              <a:gd name="connsiteY110" fmla="*/ 1303500 h 2607000"/>
              <a:gd name="connsiteX111" fmla="*/ 276648 w 2484548"/>
              <a:gd name="connsiteY111" fmla="*/ 618180 h 2607000"/>
              <a:gd name="connsiteX112" fmla="*/ 2158448 w 2484548"/>
              <a:gd name="connsiteY112" fmla="*/ 548568 h 2607000"/>
              <a:gd name="connsiteX113" fmla="*/ 2207903 w 2484548"/>
              <a:gd name="connsiteY113" fmla="*/ 618180 h 2607000"/>
              <a:gd name="connsiteX114" fmla="*/ 2406782 w 2484548"/>
              <a:gd name="connsiteY114" fmla="*/ 1303500 h 2607000"/>
              <a:gd name="connsiteX115" fmla="*/ 1893362 w 2484548"/>
              <a:gd name="connsiteY115" fmla="*/ 2319898 h 2607000"/>
              <a:gd name="connsiteX116" fmla="*/ 1837658 w 2484548"/>
              <a:gd name="connsiteY116" fmla="*/ 2355518 h 2607000"/>
              <a:gd name="connsiteX117" fmla="*/ 1827208 w 2484548"/>
              <a:gd name="connsiteY117" fmla="*/ 2321854 h 2607000"/>
              <a:gd name="connsiteX118" fmla="*/ 1732133 w 2484548"/>
              <a:gd name="connsiteY118" fmla="*/ 2165150 h 2607000"/>
              <a:gd name="connsiteX119" fmla="*/ 1720543 w 2484548"/>
              <a:gd name="connsiteY119" fmla="*/ 2152994 h 2607000"/>
              <a:gd name="connsiteX120" fmla="*/ 1783968 w 2484548"/>
              <a:gd name="connsiteY120" fmla="*/ 2102147 h 2607000"/>
              <a:gd name="connsiteX121" fmla="*/ 1876774 w 2484548"/>
              <a:gd name="connsiteY121" fmla="*/ 1992853 h 2607000"/>
              <a:gd name="connsiteX122" fmla="*/ 1895161 w 2484548"/>
              <a:gd name="connsiteY122" fmla="*/ 1959937 h 2607000"/>
              <a:gd name="connsiteX123" fmla="*/ 2047765 w 2484548"/>
              <a:gd name="connsiteY123" fmla="*/ 1959937 h 2607000"/>
              <a:gd name="connsiteX124" fmla="*/ 2060139 w 2484548"/>
              <a:gd name="connsiteY124" fmla="*/ 1947563 h 2607000"/>
              <a:gd name="connsiteX125" fmla="*/ 2060139 w 2484548"/>
              <a:gd name="connsiteY125" fmla="*/ 1898067 h 2607000"/>
              <a:gd name="connsiteX126" fmla="*/ 2047765 w 2484548"/>
              <a:gd name="connsiteY126" fmla="*/ 1885693 h 2607000"/>
              <a:gd name="connsiteX127" fmla="*/ 1936635 w 2484548"/>
              <a:gd name="connsiteY127" fmla="*/ 1885693 h 2607000"/>
              <a:gd name="connsiteX128" fmla="*/ 1946848 w 2484548"/>
              <a:gd name="connsiteY128" fmla="*/ 1867410 h 2607000"/>
              <a:gd name="connsiteX129" fmla="*/ 1961919 w 2484548"/>
              <a:gd name="connsiteY129" fmla="*/ 1820237 h 2607000"/>
              <a:gd name="connsiteX130" fmla="*/ 2047765 w 2484548"/>
              <a:gd name="connsiteY130" fmla="*/ 1820237 h 2607000"/>
              <a:gd name="connsiteX131" fmla="*/ 2060139 w 2484548"/>
              <a:gd name="connsiteY131" fmla="*/ 1807863 h 2607000"/>
              <a:gd name="connsiteX132" fmla="*/ 2060139 w 2484548"/>
              <a:gd name="connsiteY132" fmla="*/ 1758367 h 2607000"/>
              <a:gd name="connsiteX133" fmla="*/ 2047765 w 2484548"/>
              <a:gd name="connsiteY133" fmla="*/ 1745993 h 2607000"/>
              <a:gd name="connsiteX134" fmla="*/ 1985638 w 2484548"/>
              <a:gd name="connsiteY134" fmla="*/ 1745993 h 2607000"/>
              <a:gd name="connsiteX135" fmla="*/ 1991134 w 2484548"/>
              <a:gd name="connsiteY135" fmla="*/ 1728788 h 2607000"/>
              <a:gd name="connsiteX136" fmla="*/ 2006575 w 2484548"/>
              <a:gd name="connsiteY136" fmla="*/ 1579958 h 2607000"/>
              <a:gd name="connsiteX137" fmla="*/ 1671485 w 2484548"/>
              <a:gd name="connsiteY137" fmla="*/ 967592 h 2607000"/>
              <a:gd name="connsiteX138" fmla="*/ 1593219 w 2484548"/>
              <a:gd name="connsiteY138" fmla="*/ 926315 h 2607000"/>
              <a:gd name="connsiteX139" fmla="*/ 1692858 w 2484548"/>
              <a:gd name="connsiteY139" fmla="*/ 564997 h 2607000"/>
              <a:gd name="connsiteX140" fmla="*/ 1932919 w 2484548"/>
              <a:gd name="connsiteY140" fmla="*/ 699666 h 2607000"/>
              <a:gd name="connsiteX141" fmla="*/ 2141997 w 2484548"/>
              <a:gd name="connsiteY141" fmla="*/ 645232 h 2607000"/>
              <a:gd name="connsiteX142" fmla="*/ 2141996 w 2484548"/>
              <a:gd name="connsiteY142" fmla="*/ 645232 h 2607000"/>
              <a:gd name="connsiteX143" fmla="*/ 2161368 w 2484548"/>
              <a:gd name="connsiteY143" fmla="*/ 589257 h 2607000"/>
              <a:gd name="connsiteX144" fmla="*/ 1607255 w 2484548"/>
              <a:gd name="connsiteY144" fmla="*/ 252487 h 2607000"/>
              <a:gd name="connsiteX145" fmla="*/ 1664049 w 2484548"/>
              <a:gd name="connsiteY145" fmla="*/ 265241 h 2607000"/>
              <a:gd name="connsiteX146" fmla="*/ 2044875 w 2484548"/>
              <a:gd name="connsiteY146" fmla="*/ 478879 h 2607000"/>
              <a:gd name="connsiteX147" fmla="*/ 2081370 w 2484548"/>
              <a:gd name="connsiteY147" fmla="*/ 611223 h 2607000"/>
              <a:gd name="connsiteX148" fmla="*/ 1945165 w 2484548"/>
              <a:gd name="connsiteY148" fmla="*/ 646685 h 2607000"/>
              <a:gd name="connsiteX149" fmla="*/ 1645436 w 2484548"/>
              <a:gd name="connsiteY149" fmla="*/ 478541 h 2607000"/>
              <a:gd name="connsiteX150" fmla="*/ 1530512 w 2484548"/>
              <a:gd name="connsiteY150" fmla="*/ 895283 h 2607000"/>
              <a:gd name="connsiteX151" fmla="*/ 1472555 w 2484548"/>
              <a:gd name="connsiteY151" fmla="*/ 874672 h 2607000"/>
              <a:gd name="connsiteX152" fmla="*/ 1399718 w 2484548"/>
              <a:gd name="connsiteY152" fmla="*/ 856474 h 2607000"/>
              <a:gd name="connsiteX153" fmla="*/ 1368123 w 2484548"/>
              <a:gd name="connsiteY153" fmla="*/ 851788 h 2607000"/>
              <a:gd name="connsiteX154" fmla="*/ 1507271 w 2484548"/>
              <a:gd name="connsiteY154" fmla="*/ 347197 h 2607000"/>
              <a:gd name="connsiteX155" fmla="*/ 1521147 w 2484548"/>
              <a:gd name="connsiteY155" fmla="*/ 320052 h 2607000"/>
              <a:gd name="connsiteX156" fmla="*/ 1527844 w 2484548"/>
              <a:gd name="connsiteY156" fmla="*/ 300703 h 2607000"/>
              <a:gd name="connsiteX157" fmla="*/ 1554035 w 2484548"/>
              <a:gd name="connsiteY157" fmla="*/ 271851 h 2607000"/>
              <a:gd name="connsiteX158" fmla="*/ 1607255 w 2484548"/>
              <a:gd name="connsiteY158" fmla="*/ 252487 h 2607000"/>
              <a:gd name="connsiteX159" fmla="*/ 877294 w 2484548"/>
              <a:gd name="connsiteY159" fmla="*/ 252486 h 2607000"/>
              <a:gd name="connsiteX160" fmla="*/ 930514 w 2484548"/>
              <a:gd name="connsiteY160" fmla="*/ 271850 h 2607000"/>
              <a:gd name="connsiteX161" fmla="*/ 956706 w 2484548"/>
              <a:gd name="connsiteY161" fmla="*/ 300702 h 2607000"/>
              <a:gd name="connsiteX162" fmla="*/ 963402 w 2484548"/>
              <a:gd name="connsiteY162" fmla="*/ 320052 h 2607000"/>
              <a:gd name="connsiteX163" fmla="*/ 977278 w 2484548"/>
              <a:gd name="connsiteY163" fmla="*/ 347196 h 2607000"/>
              <a:gd name="connsiteX164" fmla="*/ 1116762 w 2484548"/>
              <a:gd name="connsiteY164" fmla="*/ 853005 h 2607000"/>
              <a:gd name="connsiteX165" fmla="*/ 1093373 w 2484548"/>
              <a:gd name="connsiteY165" fmla="*/ 856474 h 2607000"/>
              <a:gd name="connsiteX166" fmla="*/ 954857 w 2484548"/>
              <a:gd name="connsiteY166" fmla="*/ 898253 h 2607000"/>
              <a:gd name="connsiteX167" fmla="*/ 839114 w 2484548"/>
              <a:gd name="connsiteY167" fmla="*/ 478540 h 2607000"/>
              <a:gd name="connsiteX168" fmla="*/ 539384 w 2484548"/>
              <a:gd name="connsiteY168" fmla="*/ 646685 h 2607000"/>
              <a:gd name="connsiteX169" fmla="*/ 403178 w 2484548"/>
              <a:gd name="connsiteY169" fmla="*/ 611222 h 2607000"/>
              <a:gd name="connsiteX170" fmla="*/ 439675 w 2484548"/>
              <a:gd name="connsiteY170" fmla="*/ 478878 h 2607000"/>
              <a:gd name="connsiteX171" fmla="*/ 820500 w 2484548"/>
              <a:gd name="connsiteY171" fmla="*/ 265240 h 2607000"/>
              <a:gd name="connsiteX172" fmla="*/ 877294 w 2484548"/>
              <a:gd name="connsiteY172" fmla="*/ 252486 h 2607000"/>
              <a:gd name="connsiteX173" fmla="*/ 1242275 w 2484548"/>
              <a:gd name="connsiteY173" fmla="*/ 77766 h 2607000"/>
              <a:gd name="connsiteX174" fmla="*/ 1983010 w 2484548"/>
              <a:gd name="connsiteY174" fmla="*/ 357664 h 2607000"/>
              <a:gd name="connsiteX175" fmla="*/ 2050378 w 2484548"/>
              <a:gd name="connsiteY175" fmla="*/ 422112 h 2607000"/>
              <a:gd name="connsiteX176" fmla="*/ 1676300 w 2484548"/>
              <a:gd name="connsiteY176" fmla="*/ 212260 h 2607000"/>
              <a:gd name="connsiteX177" fmla="*/ 1618692 w 2484548"/>
              <a:gd name="connsiteY177" fmla="*/ 193437 h 2607000"/>
              <a:gd name="connsiteX178" fmla="*/ 1583326 w 2484548"/>
              <a:gd name="connsiteY178" fmla="*/ 195833 h 2607000"/>
              <a:gd name="connsiteX179" fmla="*/ 1574674 w 2484548"/>
              <a:gd name="connsiteY179" fmla="*/ 195306 h 2607000"/>
              <a:gd name="connsiteX180" fmla="*/ 1570499 w 2484548"/>
              <a:gd name="connsiteY180" fmla="*/ 196702 h 2607000"/>
              <a:gd name="connsiteX181" fmla="*/ 1560159 w 2484548"/>
              <a:gd name="connsiteY181" fmla="*/ 197403 h 2607000"/>
              <a:gd name="connsiteX182" fmla="*/ 1540438 w 2484548"/>
              <a:gd name="connsiteY182" fmla="*/ 206753 h 2607000"/>
              <a:gd name="connsiteX183" fmla="*/ 1519192 w 2484548"/>
              <a:gd name="connsiteY183" fmla="*/ 213857 h 2607000"/>
              <a:gd name="connsiteX184" fmla="*/ 1511182 w 2484548"/>
              <a:gd name="connsiteY184" fmla="*/ 220625 h 2607000"/>
              <a:gd name="connsiteX185" fmla="*/ 1507427 w 2484548"/>
              <a:gd name="connsiteY185" fmla="*/ 222406 h 2607000"/>
              <a:gd name="connsiteX186" fmla="*/ 1485338 w 2484548"/>
              <a:gd name="connsiteY186" fmla="*/ 242249 h 2607000"/>
              <a:gd name="connsiteX187" fmla="*/ 1484913 w 2484548"/>
              <a:gd name="connsiteY187" fmla="*/ 242821 h 2607000"/>
              <a:gd name="connsiteX188" fmla="*/ 1474916 w 2484548"/>
              <a:gd name="connsiteY188" fmla="*/ 251269 h 2607000"/>
              <a:gd name="connsiteX189" fmla="*/ 1447879 w 2484548"/>
              <a:gd name="connsiteY189" fmla="*/ 304159 h 2607000"/>
              <a:gd name="connsiteX190" fmla="*/ 1298998 w 2484548"/>
              <a:gd name="connsiteY190" fmla="*/ 844044 h 2607000"/>
              <a:gd name="connsiteX191" fmla="*/ 1246546 w 2484548"/>
              <a:gd name="connsiteY191" fmla="*/ 841470 h 2607000"/>
              <a:gd name="connsiteX192" fmla="*/ 1185665 w 2484548"/>
              <a:gd name="connsiteY192" fmla="*/ 844457 h 2607000"/>
              <a:gd name="connsiteX193" fmla="*/ 1036671 w 2484548"/>
              <a:gd name="connsiteY193" fmla="*/ 304158 h 2607000"/>
              <a:gd name="connsiteX194" fmla="*/ 1009632 w 2484548"/>
              <a:gd name="connsiteY194" fmla="*/ 251268 h 2607000"/>
              <a:gd name="connsiteX195" fmla="*/ 999636 w 2484548"/>
              <a:gd name="connsiteY195" fmla="*/ 242820 h 2607000"/>
              <a:gd name="connsiteX196" fmla="*/ 999211 w 2484548"/>
              <a:gd name="connsiteY196" fmla="*/ 242248 h 2607000"/>
              <a:gd name="connsiteX197" fmla="*/ 977122 w 2484548"/>
              <a:gd name="connsiteY197" fmla="*/ 222405 h 2607000"/>
              <a:gd name="connsiteX198" fmla="*/ 973368 w 2484548"/>
              <a:gd name="connsiteY198" fmla="*/ 220624 h 2607000"/>
              <a:gd name="connsiteX199" fmla="*/ 965357 w 2484548"/>
              <a:gd name="connsiteY199" fmla="*/ 213856 h 2607000"/>
              <a:gd name="connsiteX200" fmla="*/ 944111 w 2484548"/>
              <a:gd name="connsiteY200" fmla="*/ 206752 h 2607000"/>
              <a:gd name="connsiteX201" fmla="*/ 924391 w 2484548"/>
              <a:gd name="connsiteY201" fmla="*/ 197403 h 2607000"/>
              <a:gd name="connsiteX202" fmla="*/ 914050 w 2484548"/>
              <a:gd name="connsiteY202" fmla="*/ 196702 h 2607000"/>
              <a:gd name="connsiteX203" fmla="*/ 909875 w 2484548"/>
              <a:gd name="connsiteY203" fmla="*/ 195306 h 2607000"/>
              <a:gd name="connsiteX204" fmla="*/ 901223 w 2484548"/>
              <a:gd name="connsiteY204" fmla="*/ 195833 h 2607000"/>
              <a:gd name="connsiteX205" fmla="*/ 865858 w 2484548"/>
              <a:gd name="connsiteY205" fmla="*/ 193437 h 2607000"/>
              <a:gd name="connsiteX206" fmla="*/ 808249 w 2484548"/>
              <a:gd name="connsiteY206" fmla="*/ 212259 h 2607000"/>
              <a:gd name="connsiteX207" fmla="*/ 434176 w 2484548"/>
              <a:gd name="connsiteY207" fmla="*/ 422108 h 2607000"/>
              <a:gd name="connsiteX208" fmla="*/ 501541 w 2484548"/>
              <a:gd name="connsiteY208" fmla="*/ 357664 h 2607000"/>
              <a:gd name="connsiteX209" fmla="*/ 1242275 w 2484548"/>
              <a:gd name="connsiteY209" fmla="*/ 77766 h 2607000"/>
              <a:gd name="connsiteX210" fmla="*/ 1242274 w 2484548"/>
              <a:gd name="connsiteY210" fmla="*/ 0 h 2607000"/>
              <a:gd name="connsiteX211" fmla="*/ 0 w 2484548"/>
              <a:gd name="connsiteY211" fmla="*/ 1303500 h 2607000"/>
              <a:gd name="connsiteX212" fmla="*/ 1242274 w 2484548"/>
              <a:gd name="connsiteY212" fmla="*/ 2607000 h 2607000"/>
              <a:gd name="connsiteX213" fmla="*/ 2484548 w 2484548"/>
              <a:gd name="connsiteY213" fmla="*/ 1303500 h 2607000"/>
              <a:gd name="connsiteX214" fmla="*/ 1242274 w 2484548"/>
              <a:gd name="connsiteY214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2484548" h="2607000">
                <a:moveTo>
                  <a:pt x="812500" y="2185023"/>
                </a:moveTo>
                <a:lnTo>
                  <a:pt x="821606" y="2192323"/>
                </a:lnTo>
                <a:cubicBezTo>
                  <a:pt x="942907" y="2271950"/>
                  <a:pt x="1089138" y="2318445"/>
                  <a:pt x="1246546" y="2318445"/>
                </a:cubicBezTo>
                <a:cubicBezTo>
                  <a:pt x="1403953" y="2318445"/>
                  <a:pt x="1550184" y="2271950"/>
                  <a:pt x="1671486" y="2192323"/>
                </a:cubicBezTo>
                <a:lnTo>
                  <a:pt x="1675748" y="2188906"/>
                </a:lnTo>
                <a:lnTo>
                  <a:pt x="1687879" y="2201630"/>
                </a:lnTo>
                <a:cubicBezTo>
                  <a:pt x="1723184" y="2244410"/>
                  <a:pt x="1752448" y="2292361"/>
                  <a:pt x="1774365" y="2344177"/>
                </a:cubicBezTo>
                <a:lnTo>
                  <a:pt x="1787446" y="2386316"/>
                </a:lnTo>
                <a:lnTo>
                  <a:pt x="1695554" y="2432910"/>
                </a:lnTo>
                <a:cubicBezTo>
                  <a:pt x="1556234" y="2494935"/>
                  <a:pt x="1403060" y="2529234"/>
                  <a:pt x="1242275" y="2529234"/>
                </a:cubicBezTo>
                <a:cubicBezTo>
                  <a:pt x="1081490" y="2529234"/>
                  <a:pt x="928316" y="2494935"/>
                  <a:pt x="788996" y="2432910"/>
                </a:cubicBezTo>
                <a:lnTo>
                  <a:pt x="697102" y="2386314"/>
                </a:lnTo>
                <a:lnTo>
                  <a:pt x="710182" y="2344177"/>
                </a:lnTo>
                <a:cubicBezTo>
                  <a:pt x="732098" y="2292361"/>
                  <a:pt x="761362" y="2244410"/>
                  <a:pt x="796668" y="2201630"/>
                </a:cubicBezTo>
                <a:close/>
                <a:moveTo>
                  <a:pt x="1248020" y="1607880"/>
                </a:moveTo>
                <a:cubicBezTo>
                  <a:pt x="1171742" y="1607880"/>
                  <a:pt x="1109907" y="1669715"/>
                  <a:pt x="1109907" y="1745993"/>
                </a:cubicBezTo>
                <a:cubicBezTo>
                  <a:pt x="1109907" y="1784132"/>
                  <a:pt x="1125366" y="1818660"/>
                  <a:pt x="1150360" y="1843654"/>
                </a:cubicBezTo>
                <a:lnTo>
                  <a:pt x="1191293" y="1871252"/>
                </a:lnTo>
                <a:lnTo>
                  <a:pt x="1187666" y="1882365"/>
                </a:lnTo>
                <a:cubicBezTo>
                  <a:pt x="1172380" y="1903041"/>
                  <a:pt x="1150576" y="1918899"/>
                  <a:pt x="1124658" y="1926686"/>
                </a:cubicBezTo>
                <a:cubicBezTo>
                  <a:pt x="1072823" y="1942260"/>
                  <a:pt x="1016924" y="1921828"/>
                  <a:pt x="987350" y="1876498"/>
                </a:cubicBezTo>
                <a:lnTo>
                  <a:pt x="925681" y="1916732"/>
                </a:lnTo>
                <a:cubicBezTo>
                  <a:pt x="973100" y="1989415"/>
                  <a:pt x="1062731" y="2022177"/>
                  <a:pt x="1145845" y="1997205"/>
                </a:cubicBezTo>
                <a:cubicBezTo>
                  <a:pt x="1187402" y="1984719"/>
                  <a:pt x="1222364" y="1959292"/>
                  <a:pt x="1246874" y="1926138"/>
                </a:cubicBezTo>
                <a:lnTo>
                  <a:pt x="1248022" y="1923925"/>
                </a:lnTo>
                <a:lnTo>
                  <a:pt x="1249169" y="1926138"/>
                </a:lnTo>
                <a:cubicBezTo>
                  <a:pt x="1273680" y="1959292"/>
                  <a:pt x="1308641" y="1984719"/>
                  <a:pt x="1350198" y="1997205"/>
                </a:cubicBezTo>
                <a:cubicBezTo>
                  <a:pt x="1433312" y="2022177"/>
                  <a:pt x="1522943" y="1989415"/>
                  <a:pt x="1570362" y="1916732"/>
                </a:cubicBezTo>
                <a:lnTo>
                  <a:pt x="1508693" y="1876498"/>
                </a:lnTo>
                <a:cubicBezTo>
                  <a:pt x="1479119" y="1921828"/>
                  <a:pt x="1423220" y="1942260"/>
                  <a:pt x="1371385" y="1926686"/>
                </a:cubicBezTo>
                <a:cubicBezTo>
                  <a:pt x="1345468" y="1918899"/>
                  <a:pt x="1323664" y="1903041"/>
                  <a:pt x="1308377" y="1882365"/>
                </a:cubicBezTo>
                <a:lnTo>
                  <a:pt x="1304750" y="1871251"/>
                </a:lnTo>
                <a:lnTo>
                  <a:pt x="1345681" y="1843654"/>
                </a:lnTo>
                <a:cubicBezTo>
                  <a:pt x="1370674" y="1818660"/>
                  <a:pt x="1386133" y="1784132"/>
                  <a:pt x="1386133" y="1745993"/>
                </a:cubicBezTo>
                <a:cubicBezTo>
                  <a:pt x="1386133" y="1669715"/>
                  <a:pt x="1324298" y="1607880"/>
                  <a:pt x="1248020" y="1607880"/>
                </a:cubicBezTo>
                <a:close/>
                <a:moveTo>
                  <a:pt x="910404" y="1336600"/>
                </a:moveTo>
                <a:cubicBezTo>
                  <a:pt x="849931" y="1336600"/>
                  <a:pt x="800908" y="1385623"/>
                  <a:pt x="800908" y="1446096"/>
                </a:cubicBezTo>
                <a:cubicBezTo>
                  <a:pt x="800908" y="1506569"/>
                  <a:pt x="849931" y="1555592"/>
                  <a:pt x="910404" y="1555592"/>
                </a:cubicBezTo>
                <a:cubicBezTo>
                  <a:pt x="970877" y="1555592"/>
                  <a:pt x="1019900" y="1506569"/>
                  <a:pt x="1019900" y="1446096"/>
                </a:cubicBezTo>
                <a:cubicBezTo>
                  <a:pt x="1019900" y="1385623"/>
                  <a:pt x="970877" y="1336600"/>
                  <a:pt x="910404" y="1336600"/>
                </a:cubicBezTo>
                <a:close/>
                <a:moveTo>
                  <a:pt x="1577183" y="1336600"/>
                </a:moveTo>
                <a:cubicBezTo>
                  <a:pt x="1516710" y="1336600"/>
                  <a:pt x="1467687" y="1385623"/>
                  <a:pt x="1467687" y="1446096"/>
                </a:cubicBezTo>
                <a:cubicBezTo>
                  <a:pt x="1467687" y="1506569"/>
                  <a:pt x="1516710" y="1555592"/>
                  <a:pt x="1577183" y="1555592"/>
                </a:cubicBezTo>
                <a:cubicBezTo>
                  <a:pt x="1637656" y="1555592"/>
                  <a:pt x="1686679" y="1506569"/>
                  <a:pt x="1686679" y="1446096"/>
                </a:cubicBezTo>
                <a:cubicBezTo>
                  <a:pt x="1686679" y="1385623"/>
                  <a:pt x="1637656" y="1336600"/>
                  <a:pt x="1577183" y="1336600"/>
                </a:cubicBezTo>
                <a:close/>
                <a:moveTo>
                  <a:pt x="1246546" y="906723"/>
                </a:moveTo>
                <a:cubicBezTo>
                  <a:pt x="1629209" y="906723"/>
                  <a:pt x="1939419" y="1208141"/>
                  <a:pt x="1939419" y="1579958"/>
                </a:cubicBezTo>
                <a:cubicBezTo>
                  <a:pt x="1939419" y="1626435"/>
                  <a:pt x="1934572" y="1671812"/>
                  <a:pt x="1925342" y="1715638"/>
                </a:cubicBezTo>
                <a:lnTo>
                  <a:pt x="1915645" y="1745993"/>
                </a:lnTo>
                <a:lnTo>
                  <a:pt x="1665637" y="1745993"/>
                </a:lnTo>
                <a:cubicBezTo>
                  <a:pt x="1658803" y="1745993"/>
                  <a:pt x="1653263" y="1751533"/>
                  <a:pt x="1653263" y="1758367"/>
                </a:cubicBezTo>
                <a:lnTo>
                  <a:pt x="1653263" y="1807863"/>
                </a:lnTo>
                <a:cubicBezTo>
                  <a:pt x="1653263" y="1814697"/>
                  <a:pt x="1658803" y="1820237"/>
                  <a:pt x="1665637" y="1820237"/>
                </a:cubicBezTo>
                <a:lnTo>
                  <a:pt x="1891926" y="1820237"/>
                </a:lnTo>
                <a:lnTo>
                  <a:pt x="1884970" y="1842011"/>
                </a:lnTo>
                <a:lnTo>
                  <a:pt x="1861955" y="1885693"/>
                </a:lnTo>
                <a:lnTo>
                  <a:pt x="1665637" y="1885693"/>
                </a:lnTo>
                <a:cubicBezTo>
                  <a:pt x="1658803" y="1885693"/>
                  <a:pt x="1653263" y="1891233"/>
                  <a:pt x="1653263" y="1898067"/>
                </a:cubicBezTo>
                <a:lnTo>
                  <a:pt x="1653263" y="1947563"/>
                </a:lnTo>
                <a:cubicBezTo>
                  <a:pt x="1653263" y="1954397"/>
                  <a:pt x="1658803" y="1959937"/>
                  <a:pt x="1665637" y="1959937"/>
                </a:cubicBezTo>
                <a:lnTo>
                  <a:pt x="1816513" y="1959937"/>
                </a:lnTo>
                <a:lnTo>
                  <a:pt x="1781201" y="2008198"/>
                </a:lnTo>
                <a:cubicBezTo>
                  <a:pt x="1654117" y="2157822"/>
                  <a:pt x="1461794" y="2253192"/>
                  <a:pt x="1246546" y="2253192"/>
                </a:cubicBezTo>
                <a:cubicBezTo>
                  <a:pt x="1031298" y="2253192"/>
                  <a:pt x="838973" y="2157822"/>
                  <a:pt x="711890" y="2008198"/>
                </a:cubicBezTo>
                <a:lnTo>
                  <a:pt x="676578" y="1959937"/>
                </a:lnTo>
                <a:lnTo>
                  <a:pt x="826621" y="1959937"/>
                </a:lnTo>
                <a:cubicBezTo>
                  <a:pt x="833455" y="1959937"/>
                  <a:pt x="838995" y="1954397"/>
                  <a:pt x="838995" y="1947563"/>
                </a:cubicBezTo>
                <a:lnTo>
                  <a:pt x="838995" y="1898067"/>
                </a:lnTo>
                <a:cubicBezTo>
                  <a:pt x="838995" y="1891233"/>
                  <a:pt x="833455" y="1885693"/>
                  <a:pt x="826621" y="1885693"/>
                </a:cubicBezTo>
                <a:lnTo>
                  <a:pt x="631136" y="1885693"/>
                </a:lnTo>
                <a:lnTo>
                  <a:pt x="608121" y="1842011"/>
                </a:lnTo>
                <a:lnTo>
                  <a:pt x="601165" y="1820237"/>
                </a:lnTo>
                <a:lnTo>
                  <a:pt x="826621" y="1820237"/>
                </a:lnTo>
                <a:cubicBezTo>
                  <a:pt x="833455" y="1820237"/>
                  <a:pt x="838995" y="1814697"/>
                  <a:pt x="838995" y="1807863"/>
                </a:cubicBezTo>
                <a:lnTo>
                  <a:pt x="838995" y="1758367"/>
                </a:lnTo>
                <a:cubicBezTo>
                  <a:pt x="838995" y="1751533"/>
                  <a:pt x="833455" y="1745993"/>
                  <a:pt x="826621" y="1745993"/>
                </a:cubicBezTo>
                <a:lnTo>
                  <a:pt x="577446" y="1745993"/>
                </a:lnTo>
                <a:lnTo>
                  <a:pt x="567749" y="1715638"/>
                </a:lnTo>
                <a:cubicBezTo>
                  <a:pt x="558519" y="1671812"/>
                  <a:pt x="553672" y="1626435"/>
                  <a:pt x="553672" y="1579958"/>
                </a:cubicBezTo>
                <a:cubicBezTo>
                  <a:pt x="553672" y="1208141"/>
                  <a:pt x="863882" y="906723"/>
                  <a:pt x="1246546" y="906723"/>
                </a:cubicBezTo>
                <a:close/>
                <a:moveTo>
                  <a:pt x="326102" y="548569"/>
                </a:moveTo>
                <a:lnTo>
                  <a:pt x="323182" y="589256"/>
                </a:lnTo>
                <a:cubicBezTo>
                  <a:pt x="325631" y="608427"/>
                  <a:pt x="331988" y="627449"/>
                  <a:pt x="342554" y="645232"/>
                </a:cubicBezTo>
                <a:lnTo>
                  <a:pt x="342552" y="645231"/>
                </a:lnTo>
                <a:cubicBezTo>
                  <a:pt x="384817" y="716362"/>
                  <a:pt x="478424" y="740733"/>
                  <a:pt x="551630" y="699666"/>
                </a:cubicBezTo>
                <a:lnTo>
                  <a:pt x="791691" y="564996"/>
                </a:lnTo>
                <a:lnTo>
                  <a:pt x="892415" y="930248"/>
                </a:lnTo>
                <a:lnTo>
                  <a:pt x="821605" y="967592"/>
                </a:lnTo>
                <a:cubicBezTo>
                  <a:pt x="619436" y="1100304"/>
                  <a:pt x="486516" y="1325048"/>
                  <a:pt x="486516" y="1579958"/>
                </a:cubicBezTo>
                <a:cubicBezTo>
                  <a:pt x="486516" y="1630939"/>
                  <a:pt x="491833" y="1680715"/>
                  <a:pt x="501957" y="1728788"/>
                </a:cubicBezTo>
                <a:lnTo>
                  <a:pt x="507453" y="1745993"/>
                </a:lnTo>
                <a:lnTo>
                  <a:pt x="444493" y="1745993"/>
                </a:lnTo>
                <a:cubicBezTo>
                  <a:pt x="437659" y="1745993"/>
                  <a:pt x="432119" y="1751533"/>
                  <a:pt x="432119" y="1758367"/>
                </a:cubicBezTo>
                <a:lnTo>
                  <a:pt x="432119" y="1807863"/>
                </a:lnTo>
                <a:cubicBezTo>
                  <a:pt x="432119" y="1814697"/>
                  <a:pt x="437659" y="1820237"/>
                  <a:pt x="444493" y="1820237"/>
                </a:cubicBezTo>
                <a:lnTo>
                  <a:pt x="531172" y="1820237"/>
                </a:lnTo>
                <a:lnTo>
                  <a:pt x="546243" y="1867410"/>
                </a:lnTo>
                <a:lnTo>
                  <a:pt x="556456" y="1885693"/>
                </a:lnTo>
                <a:lnTo>
                  <a:pt x="444493" y="1885693"/>
                </a:lnTo>
                <a:cubicBezTo>
                  <a:pt x="437659" y="1885693"/>
                  <a:pt x="432119" y="1891233"/>
                  <a:pt x="432119" y="1898067"/>
                </a:cubicBezTo>
                <a:lnTo>
                  <a:pt x="432119" y="1947563"/>
                </a:lnTo>
                <a:cubicBezTo>
                  <a:pt x="432119" y="1954397"/>
                  <a:pt x="437659" y="1959937"/>
                  <a:pt x="444493" y="1959937"/>
                </a:cubicBezTo>
                <a:lnTo>
                  <a:pt x="597930" y="1959937"/>
                </a:lnTo>
                <a:lnTo>
                  <a:pt x="616317" y="1992853"/>
                </a:lnTo>
                <a:cubicBezTo>
                  <a:pt x="643633" y="2032141"/>
                  <a:pt x="674739" y="2068737"/>
                  <a:pt x="709123" y="2102147"/>
                </a:cubicBezTo>
                <a:lnTo>
                  <a:pt x="767705" y="2149111"/>
                </a:lnTo>
                <a:lnTo>
                  <a:pt x="752414" y="2165150"/>
                </a:lnTo>
                <a:cubicBezTo>
                  <a:pt x="713602" y="2212179"/>
                  <a:pt x="681432" y="2264892"/>
                  <a:pt x="657339" y="2321854"/>
                </a:cubicBezTo>
                <a:lnTo>
                  <a:pt x="646890" y="2355517"/>
                </a:lnTo>
                <a:lnTo>
                  <a:pt x="591188" y="2319898"/>
                </a:lnTo>
                <a:cubicBezTo>
                  <a:pt x="281427" y="2099625"/>
                  <a:pt x="77768" y="1726596"/>
                  <a:pt x="77768" y="1303500"/>
                </a:cubicBezTo>
                <a:cubicBezTo>
                  <a:pt x="77768" y="1049642"/>
                  <a:pt x="151085" y="813809"/>
                  <a:pt x="276648" y="618180"/>
                </a:cubicBezTo>
                <a:close/>
                <a:moveTo>
                  <a:pt x="2158448" y="548568"/>
                </a:moveTo>
                <a:lnTo>
                  <a:pt x="2207903" y="618180"/>
                </a:lnTo>
                <a:cubicBezTo>
                  <a:pt x="2333465" y="813809"/>
                  <a:pt x="2406782" y="1049642"/>
                  <a:pt x="2406782" y="1303500"/>
                </a:cubicBezTo>
                <a:cubicBezTo>
                  <a:pt x="2406782" y="1726596"/>
                  <a:pt x="2203123" y="2099625"/>
                  <a:pt x="1893362" y="2319898"/>
                </a:cubicBezTo>
                <a:lnTo>
                  <a:pt x="1837658" y="2355518"/>
                </a:lnTo>
                <a:lnTo>
                  <a:pt x="1827208" y="2321854"/>
                </a:lnTo>
                <a:cubicBezTo>
                  <a:pt x="1803115" y="2264892"/>
                  <a:pt x="1770945" y="2212179"/>
                  <a:pt x="1732133" y="2165150"/>
                </a:cubicBezTo>
                <a:lnTo>
                  <a:pt x="1720543" y="2152994"/>
                </a:lnTo>
                <a:lnTo>
                  <a:pt x="1783968" y="2102147"/>
                </a:lnTo>
                <a:cubicBezTo>
                  <a:pt x="1818353" y="2068737"/>
                  <a:pt x="1849458" y="2032141"/>
                  <a:pt x="1876774" y="1992853"/>
                </a:cubicBezTo>
                <a:lnTo>
                  <a:pt x="1895161" y="1959937"/>
                </a:lnTo>
                <a:lnTo>
                  <a:pt x="2047765" y="1959937"/>
                </a:lnTo>
                <a:cubicBezTo>
                  <a:pt x="2054599" y="1959937"/>
                  <a:pt x="2060139" y="1954397"/>
                  <a:pt x="2060139" y="1947563"/>
                </a:cubicBezTo>
                <a:lnTo>
                  <a:pt x="2060139" y="1898067"/>
                </a:lnTo>
                <a:cubicBezTo>
                  <a:pt x="2060139" y="1891233"/>
                  <a:pt x="2054599" y="1885693"/>
                  <a:pt x="2047765" y="1885693"/>
                </a:cubicBezTo>
                <a:lnTo>
                  <a:pt x="1936635" y="1885693"/>
                </a:lnTo>
                <a:lnTo>
                  <a:pt x="1946848" y="1867410"/>
                </a:lnTo>
                <a:lnTo>
                  <a:pt x="1961919" y="1820237"/>
                </a:lnTo>
                <a:lnTo>
                  <a:pt x="2047765" y="1820237"/>
                </a:lnTo>
                <a:cubicBezTo>
                  <a:pt x="2054599" y="1820237"/>
                  <a:pt x="2060139" y="1814697"/>
                  <a:pt x="2060139" y="1807863"/>
                </a:cubicBezTo>
                <a:lnTo>
                  <a:pt x="2060139" y="1758367"/>
                </a:lnTo>
                <a:cubicBezTo>
                  <a:pt x="2060139" y="1751533"/>
                  <a:pt x="2054599" y="1745993"/>
                  <a:pt x="2047765" y="1745993"/>
                </a:cubicBezTo>
                <a:lnTo>
                  <a:pt x="1985638" y="1745993"/>
                </a:lnTo>
                <a:lnTo>
                  <a:pt x="1991134" y="1728788"/>
                </a:lnTo>
                <a:cubicBezTo>
                  <a:pt x="2001258" y="1680715"/>
                  <a:pt x="2006575" y="1630939"/>
                  <a:pt x="2006575" y="1579958"/>
                </a:cubicBezTo>
                <a:cubicBezTo>
                  <a:pt x="2006575" y="1325048"/>
                  <a:pt x="1873654" y="1100304"/>
                  <a:pt x="1671485" y="967592"/>
                </a:cubicBezTo>
                <a:lnTo>
                  <a:pt x="1593219" y="926315"/>
                </a:lnTo>
                <a:lnTo>
                  <a:pt x="1692858" y="564997"/>
                </a:lnTo>
                <a:lnTo>
                  <a:pt x="1932919" y="699666"/>
                </a:lnTo>
                <a:cubicBezTo>
                  <a:pt x="2006124" y="740734"/>
                  <a:pt x="2099732" y="716362"/>
                  <a:pt x="2141997" y="645232"/>
                </a:cubicBezTo>
                <a:lnTo>
                  <a:pt x="2141996" y="645232"/>
                </a:lnTo>
                <a:cubicBezTo>
                  <a:pt x="2152562" y="627449"/>
                  <a:pt x="2158920" y="608428"/>
                  <a:pt x="2161368" y="589257"/>
                </a:cubicBezTo>
                <a:close/>
                <a:moveTo>
                  <a:pt x="1607255" y="252487"/>
                </a:moveTo>
                <a:cubicBezTo>
                  <a:pt x="1626412" y="251171"/>
                  <a:pt x="1646165" y="255209"/>
                  <a:pt x="1664049" y="265241"/>
                </a:cubicBezTo>
                <a:lnTo>
                  <a:pt x="2044875" y="478879"/>
                </a:lnTo>
                <a:cubicBezTo>
                  <a:pt x="2092564" y="505632"/>
                  <a:pt x="2108905" y="564885"/>
                  <a:pt x="2081370" y="611223"/>
                </a:cubicBezTo>
                <a:cubicBezTo>
                  <a:pt x="2053837" y="657561"/>
                  <a:pt x="1992855" y="673438"/>
                  <a:pt x="1945165" y="646685"/>
                </a:cubicBezTo>
                <a:lnTo>
                  <a:pt x="1645436" y="478541"/>
                </a:lnTo>
                <a:lnTo>
                  <a:pt x="1530512" y="895283"/>
                </a:lnTo>
                <a:lnTo>
                  <a:pt x="1472555" y="874672"/>
                </a:lnTo>
                <a:cubicBezTo>
                  <a:pt x="1448757" y="867479"/>
                  <a:pt x="1424456" y="861392"/>
                  <a:pt x="1399718" y="856474"/>
                </a:cubicBezTo>
                <a:lnTo>
                  <a:pt x="1368123" y="851788"/>
                </a:lnTo>
                <a:lnTo>
                  <a:pt x="1507271" y="347197"/>
                </a:lnTo>
                <a:lnTo>
                  <a:pt x="1521147" y="320052"/>
                </a:lnTo>
                <a:lnTo>
                  <a:pt x="1527844" y="300703"/>
                </a:lnTo>
                <a:cubicBezTo>
                  <a:pt x="1534727" y="289118"/>
                  <a:pt x="1543702" y="279437"/>
                  <a:pt x="1554035" y="271851"/>
                </a:cubicBezTo>
                <a:cubicBezTo>
                  <a:pt x="1569536" y="260471"/>
                  <a:pt x="1588097" y="253802"/>
                  <a:pt x="1607255" y="252487"/>
                </a:cubicBezTo>
                <a:close/>
                <a:moveTo>
                  <a:pt x="877294" y="252486"/>
                </a:moveTo>
                <a:cubicBezTo>
                  <a:pt x="896452" y="253801"/>
                  <a:pt x="915013" y="260470"/>
                  <a:pt x="930514" y="271850"/>
                </a:cubicBezTo>
                <a:cubicBezTo>
                  <a:pt x="940848" y="279437"/>
                  <a:pt x="949822" y="289118"/>
                  <a:pt x="956706" y="300702"/>
                </a:cubicBezTo>
                <a:lnTo>
                  <a:pt x="963402" y="320052"/>
                </a:lnTo>
                <a:lnTo>
                  <a:pt x="977278" y="347196"/>
                </a:lnTo>
                <a:lnTo>
                  <a:pt x="1116762" y="853005"/>
                </a:lnTo>
                <a:lnTo>
                  <a:pt x="1093373" y="856474"/>
                </a:lnTo>
                <a:lnTo>
                  <a:pt x="954857" y="898253"/>
                </a:lnTo>
                <a:lnTo>
                  <a:pt x="839114" y="478540"/>
                </a:lnTo>
                <a:lnTo>
                  <a:pt x="539384" y="646685"/>
                </a:lnTo>
                <a:cubicBezTo>
                  <a:pt x="491694" y="673437"/>
                  <a:pt x="430713" y="657560"/>
                  <a:pt x="403178" y="611222"/>
                </a:cubicBezTo>
                <a:cubicBezTo>
                  <a:pt x="375645" y="564884"/>
                  <a:pt x="391985" y="505632"/>
                  <a:pt x="439675" y="478878"/>
                </a:cubicBezTo>
                <a:lnTo>
                  <a:pt x="820500" y="265240"/>
                </a:lnTo>
                <a:cubicBezTo>
                  <a:pt x="838384" y="255208"/>
                  <a:pt x="858137" y="251170"/>
                  <a:pt x="877294" y="252486"/>
                </a:cubicBezTo>
                <a:close/>
                <a:moveTo>
                  <a:pt x="1242275" y="77766"/>
                </a:moveTo>
                <a:cubicBezTo>
                  <a:pt x="1523649" y="77766"/>
                  <a:pt x="1781714" y="182806"/>
                  <a:pt x="1983010" y="357664"/>
                </a:cubicBezTo>
                <a:lnTo>
                  <a:pt x="2050378" y="422112"/>
                </a:lnTo>
                <a:lnTo>
                  <a:pt x="1676300" y="212260"/>
                </a:lnTo>
                <a:cubicBezTo>
                  <a:pt x="1657998" y="201993"/>
                  <a:pt x="1638422" y="195816"/>
                  <a:pt x="1618692" y="193437"/>
                </a:cubicBezTo>
                <a:lnTo>
                  <a:pt x="1583326" y="195833"/>
                </a:lnTo>
                <a:lnTo>
                  <a:pt x="1574674" y="195306"/>
                </a:lnTo>
                <a:lnTo>
                  <a:pt x="1570499" y="196702"/>
                </a:lnTo>
                <a:lnTo>
                  <a:pt x="1560159" y="197403"/>
                </a:lnTo>
                <a:lnTo>
                  <a:pt x="1540438" y="206753"/>
                </a:lnTo>
                <a:lnTo>
                  <a:pt x="1519192" y="213857"/>
                </a:lnTo>
                <a:lnTo>
                  <a:pt x="1511182" y="220625"/>
                </a:lnTo>
                <a:lnTo>
                  <a:pt x="1507427" y="222406"/>
                </a:lnTo>
                <a:cubicBezTo>
                  <a:pt x="1499495" y="228228"/>
                  <a:pt x="1492086" y="234855"/>
                  <a:pt x="1485338" y="242249"/>
                </a:cubicBezTo>
                <a:lnTo>
                  <a:pt x="1484913" y="242821"/>
                </a:lnTo>
                <a:lnTo>
                  <a:pt x="1474916" y="251269"/>
                </a:lnTo>
                <a:cubicBezTo>
                  <a:pt x="1462697" y="266507"/>
                  <a:pt x="1453349" y="284325"/>
                  <a:pt x="1447879" y="304159"/>
                </a:cubicBezTo>
                <a:lnTo>
                  <a:pt x="1298998" y="844044"/>
                </a:lnTo>
                <a:lnTo>
                  <a:pt x="1246546" y="841470"/>
                </a:lnTo>
                <a:lnTo>
                  <a:pt x="1185665" y="844457"/>
                </a:lnTo>
                <a:lnTo>
                  <a:pt x="1036671" y="304158"/>
                </a:lnTo>
                <a:cubicBezTo>
                  <a:pt x="1031200" y="284324"/>
                  <a:pt x="1021853" y="266507"/>
                  <a:pt x="1009632" y="251268"/>
                </a:cubicBezTo>
                <a:lnTo>
                  <a:pt x="999636" y="242820"/>
                </a:lnTo>
                <a:lnTo>
                  <a:pt x="999211" y="242248"/>
                </a:lnTo>
                <a:cubicBezTo>
                  <a:pt x="992463" y="234854"/>
                  <a:pt x="985054" y="228227"/>
                  <a:pt x="977122" y="222405"/>
                </a:cubicBezTo>
                <a:lnTo>
                  <a:pt x="973368" y="220624"/>
                </a:lnTo>
                <a:lnTo>
                  <a:pt x="965357" y="213856"/>
                </a:lnTo>
                <a:lnTo>
                  <a:pt x="944111" y="206752"/>
                </a:lnTo>
                <a:lnTo>
                  <a:pt x="924391" y="197403"/>
                </a:lnTo>
                <a:lnTo>
                  <a:pt x="914050" y="196702"/>
                </a:lnTo>
                <a:lnTo>
                  <a:pt x="909875" y="195306"/>
                </a:lnTo>
                <a:lnTo>
                  <a:pt x="901223" y="195833"/>
                </a:lnTo>
                <a:lnTo>
                  <a:pt x="865858" y="193437"/>
                </a:lnTo>
                <a:cubicBezTo>
                  <a:pt x="846127" y="195816"/>
                  <a:pt x="826551" y="201992"/>
                  <a:pt x="808249" y="212259"/>
                </a:cubicBezTo>
                <a:lnTo>
                  <a:pt x="434176" y="422108"/>
                </a:lnTo>
                <a:lnTo>
                  <a:pt x="501541" y="357664"/>
                </a:lnTo>
                <a:cubicBezTo>
                  <a:pt x="702836" y="182806"/>
                  <a:pt x="960902" y="77766"/>
                  <a:pt x="1242275" y="77766"/>
                </a:cubicBezTo>
                <a:close/>
                <a:moveTo>
                  <a:pt x="1242274" y="0"/>
                </a:moveTo>
                <a:cubicBezTo>
                  <a:pt x="556185" y="0"/>
                  <a:pt x="0" y="583597"/>
                  <a:pt x="0" y="1303500"/>
                </a:cubicBezTo>
                <a:cubicBezTo>
                  <a:pt x="0" y="2023403"/>
                  <a:pt x="556185" y="2607000"/>
                  <a:pt x="1242274" y="2607000"/>
                </a:cubicBezTo>
                <a:cubicBezTo>
                  <a:pt x="1928363" y="2607000"/>
                  <a:pt x="2484548" y="2023403"/>
                  <a:pt x="2484548" y="1303500"/>
                </a:cubicBezTo>
                <a:cubicBezTo>
                  <a:pt x="2484548" y="583597"/>
                  <a:pt x="1928363" y="0"/>
                  <a:pt x="124227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06928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ウサギはんこのイラスト</a:t>
            </a: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1CF8AEDB-3DEE-7FE6-ABFD-D60688A9BC2C}"/>
              </a:ext>
            </a:extLst>
          </p:cNvPr>
          <p:cNvSpPr/>
          <p:nvPr/>
        </p:nvSpPr>
        <p:spPr>
          <a:xfrm>
            <a:off x="797005" y="888568"/>
            <a:ext cx="2484548" cy="2607000"/>
          </a:xfrm>
          <a:custGeom>
            <a:avLst/>
            <a:gdLst>
              <a:gd name="connsiteX0" fmla="*/ 1672048 w 2484548"/>
              <a:gd name="connsiteY0" fmla="*/ 2185023 h 2607000"/>
              <a:gd name="connsiteX1" fmla="*/ 1662942 w 2484548"/>
              <a:gd name="connsiteY1" fmla="*/ 2192323 h 2607000"/>
              <a:gd name="connsiteX2" fmla="*/ 1238002 w 2484548"/>
              <a:gd name="connsiteY2" fmla="*/ 2318445 h 2607000"/>
              <a:gd name="connsiteX3" fmla="*/ 813062 w 2484548"/>
              <a:gd name="connsiteY3" fmla="*/ 2192323 h 2607000"/>
              <a:gd name="connsiteX4" fmla="*/ 808800 w 2484548"/>
              <a:gd name="connsiteY4" fmla="*/ 2188906 h 2607000"/>
              <a:gd name="connsiteX5" fmla="*/ 796669 w 2484548"/>
              <a:gd name="connsiteY5" fmla="*/ 2201630 h 2607000"/>
              <a:gd name="connsiteX6" fmla="*/ 710183 w 2484548"/>
              <a:gd name="connsiteY6" fmla="*/ 2344177 h 2607000"/>
              <a:gd name="connsiteX7" fmla="*/ 697103 w 2484548"/>
              <a:gd name="connsiteY7" fmla="*/ 2386316 h 2607000"/>
              <a:gd name="connsiteX8" fmla="*/ 788995 w 2484548"/>
              <a:gd name="connsiteY8" fmla="*/ 2432910 h 2607000"/>
              <a:gd name="connsiteX9" fmla="*/ 1242273 w 2484548"/>
              <a:gd name="connsiteY9" fmla="*/ 2529234 h 2607000"/>
              <a:gd name="connsiteX10" fmla="*/ 1695552 w 2484548"/>
              <a:gd name="connsiteY10" fmla="*/ 2432910 h 2607000"/>
              <a:gd name="connsiteX11" fmla="*/ 1787446 w 2484548"/>
              <a:gd name="connsiteY11" fmla="*/ 2386314 h 2607000"/>
              <a:gd name="connsiteX12" fmla="*/ 1774366 w 2484548"/>
              <a:gd name="connsiteY12" fmla="*/ 2344177 h 2607000"/>
              <a:gd name="connsiteX13" fmla="*/ 1687880 w 2484548"/>
              <a:gd name="connsiteY13" fmla="*/ 2201630 h 2607000"/>
              <a:gd name="connsiteX14" fmla="*/ 1242273 w 2484548"/>
              <a:gd name="connsiteY14" fmla="*/ 1564065 h 2607000"/>
              <a:gd name="connsiteX15" fmla="*/ 1380386 w 2484548"/>
              <a:gd name="connsiteY15" fmla="*/ 1702178 h 2607000"/>
              <a:gd name="connsiteX16" fmla="*/ 1296033 w 2484548"/>
              <a:gd name="connsiteY16" fmla="*/ 1829438 h 2607000"/>
              <a:gd name="connsiteX17" fmla="*/ 1279180 w 2484548"/>
              <a:gd name="connsiteY17" fmla="*/ 1832840 h 2607000"/>
              <a:gd name="connsiteX18" fmla="*/ 1279168 w 2484548"/>
              <a:gd name="connsiteY18" fmla="*/ 1832918 h 2607000"/>
              <a:gd name="connsiteX19" fmla="*/ 1302627 w 2484548"/>
              <a:gd name="connsiteY19" fmla="*/ 1904792 h 2607000"/>
              <a:gd name="connsiteX20" fmla="*/ 1365635 w 2484548"/>
              <a:gd name="connsiteY20" fmla="*/ 1949113 h 2607000"/>
              <a:gd name="connsiteX21" fmla="*/ 1502943 w 2484548"/>
              <a:gd name="connsiteY21" fmla="*/ 1898925 h 2607000"/>
              <a:gd name="connsiteX22" fmla="*/ 1564612 w 2484548"/>
              <a:gd name="connsiteY22" fmla="*/ 1939159 h 2607000"/>
              <a:gd name="connsiteX23" fmla="*/ 1344448 w 2484548"/>
              <a:gd name="connsiteY23" fmla="*/ 2019632 h 2607000"/>
              <a:gd name="connsiteX24" fmla="*/ 1243419 w 2484548"/>
              <a:gd name="connsiteY24" fmla="*/ 1948565 h 2607000"/>
              <a:gd name="connsiteX25" fmla="*/ 1242271 w 2484548"/>
              <a:gd name="connsiteY25" fmla="*/ 1946352 h 2607000"/>
              <a:gd name="connsiteX26" fmla="*/ 1241124 w 2484548"/>
              <a:gd name="connsiteY26" fmla="*/ 1948565 h 2607000"/>
              <a:gd name="connsiteX27" fmla="*/ 1140095 w 2484548"/>
              <a:gd name="connsiteY27" fmla="*/ 2019632 h 2607000"/>
              <a:gd name="connsiteX28" fmla="*/ 919931 w 2484548"/>
              <a:gd name="connsiteY28" fmla="*/ 1939159 h 2607000"/>
              <a:gd name="connsiteX29" fmla="*/ 981600 w 2484548"/>
              <a:gd name="connsiteY29" fmla="*/ 1898925 h 2607000"/>
              <a:gd name="connsiteX30" fmla="*/ 1118908 w 2484548"/>
              <a:gd name="connsiteY30" fmla="*/ 1949113 h 2607000"/>
              <a:gd name="connsiteX31" fmla="*/ 1181916 w 2484548"/>
              <a:gd name="connsiteY31" fmla="*/ 1904792 h 2607000"/>
              <a:gd name="connsiteX32" fmla="*/ 1205374 w 2484548"/>
              <a:gd name="connsiteY32" fmla="*/ 1832918 h 2607000"/>
              <a:gd name="connsiteX33" fmla="*/ 1205362 w 2484548"/>
              <a:gd name="connsiteY33" fmla="*/ 1832839 h 2607000"/>
              <a:gd name="connsiteX34" fmla="*/ 1188513 w 2484548"/>
              <a:gd name="connsiteY34" fmla="*/ 1829438 h 2607000"/>
              <a:gd name="connsiteX35" fmla="*/ 1104160 w 2484548"/>
              <a:gd name="connsiteY35" fmla="*/ 1702178 h 2607000"/>
              <a:gd name="connsiteX36" fmla="*/ 1242273 w 2484548"/>
              <a:gd name="connsiteY36" fmla="*/ 1564065 h 2607000"/>
              <a:gd name="connsiteX37" fmla="*/ 1623439 w 2484548"/>
              <a:gd name="connsiteY37" fmla="*/ 1372047 h 2607000"/>
              <a:gd name="connsiteX38" fmla="*/ 1702070 w 2484548"/>
              <a:gd name="connsiteY38" fmla="*/ 1450678 h 2607000"/>
              <a:gd name="connsiteX39" fmla="*/ 1702070 w 2484548"/>
              <a:gd name="connsiteY39" fmla="*/ 1564878 h 2607000"/>
              <a:gd name="connsiteX40" fmla="*/ 1623439 w 2484548"/>
              <a:gd name="connsiteY40" fmla="*/ 1643509 h 2607000"/>
              <a:gd name="connsiteX41" fmla="*/ 1544808 w 2484548"/>
              <a:gd name="connsiteY41" fmla="*/ 1564878 h 2607000"/>
              <a:gd name="connsiteX42" fmla="*/ 1544808 w 2484548"/>
              <a:gd name="connsiteY42" fmla="*/ 1450678 h 2607000"/>
              <a:gd name="connsiteX43" fmla="*/ 1623439 w 2484548"/>
              <a:gd name="connsiteY43" fmla="*/ 1372047 h 2607000"/>
              <a:gd name="connsiteX44" fmla="*/ 841300 w 2484548"/>
              <a:gd name="connsiteY44" fmla="*/ 1372047 h 2607000"/>
              <a:gd name="connsiteX45" fmla="*/ 919931 w 2484548"/>
              <a:gd name="connsiteY45" fmla="*/ 1450678 h 2607000"/>
              <a:gd name="connsiteX46" fmla="*/ 919931 w 2484548"/>
              <a:gd name="connsiteY46" fmla="*/ 1564878 h 2607000"/>
              <a:gd name="connsiteX47" fmla="*/ 841300 w 2484548"/>
              <a:gd name="connsiteY47" fmla="*/ 1643509 h 2607000"/>
              <a:gd name="connsiteX48" fmla="*/ 762669 w 2484548"/>
              <a:gd name="connsiteY48" fmla="*/ 1564878 h 2607000"/>
              <a:gd name="connsiteX49" fmla="*/ 762669 w 2484548"/>
              <a:gd name="connsiteY49" fmla="*/ 1450678 h 2607000"/>
              <a:gd name="connsiteX50" fmla="*/ 841300 w 2484548"/>
              <a:gd name="connsiteY50" fmla="*/ 1372047 h 2607000"/>
              <a:gd name="connsiteX51" fmla="*/ 2014192 w 2484548"/>
              <a:gd name="connsiteY51" fmla="*/ 1023099 h 2607000"/>
              <a:gd name="connsiteX52" fmla="*/ 2014192 w 2484548"/>
              <a:gd name="connsiteY52" fmla="*/ 1084661 h 2607000"/>
              <a:gd name="connsiteX53" fmla="*/ 2087517 w 2484548"/>
              <a:gd name="connsiteY53" fmla="*/ 1084661 h 2607000"/>
              <a:gd name="connsiteX54" fmla="*/ 2087517 w 2484548"/>
              <a:gd name="connsiteY54" fmla="*/ 1023099 h 2607000"/>
              <a:gd name="connsiteX55" fmla="*/ 1238002 w 2484548"/>
              <a:gd name="connsiteY55" fmla="*/ 906723 h 2607000"/>
              <a:gd name="connsiteX56" fmla="*/ 545129 w 2484548"/>
              <a:gd name="connsiteY56" fmla="*/ 1579958 h 2607000"/>
              <a:gd name="connsiteX57" fmla="*/ 1238002 w 2484548"/>
              <a:gd name="connsiteY57" fmla="*/ 2253192 h 2607000"/>
              <a:gd name="connsiteX58" fmla="*/ 1930876 w 2484548"/>
              <a:gd name="connsiteY58" fmla="*/ 1579958 h 2607000"/>
              <a:gd name="connsiteX59" fmla="*/ 1238002 w 2484548"/>
              <a:gd name="connsiteY59" fmla="*/ 906723 h 2607000"/>
              <a:gd name="connsiteX60" fmla="*/ 1969829 w 2484548"/>
              <a:gd name="connsiteY60" fmla="*/ 900051 h 2607000"/>
              <a:gd name="connsiteX61" fmla="*/ 1948049 w 2484548"/>
              <a:gd name="connsiteY61" fmla="*/ 937775 h 2607000"/>
              <a:gd name="connsiteX62" fmla="*/ 2087517 w 2484548"/>
              <a:gd name="connsiteY62" fmla="*/ 937775 h 2607000"/>
              <a:gd name="connsiteX63" fmla="*/ 2087517 w 2484548"/>
              <a:gd name="connsiteY63" fmla="*/ 900051 h 2607000"/>
              <a:gd name="connsiteX64" fmla="*/ 325980 w 2484548"/>
              <a:gd name="connsiteY64" fmla="*/ 550240 h 2607000"/>
              <a:gd name="connsiteX65" fmla="*/ 300796 w 2484548"/>
              <a:gd name="connsiteY65" fmla="*/ 581977 h 2607000"/>
              <a:gd name="connsiteX66" fmla="*/ 218316 w 2484548"/>
              <a:gd name="connsiteY66" fmla="*/ 719242 h 2607000"/>
              <a:gd name="connsiteX67" fmla="*/ 188117 w 2484548"/>
              <a:gd name="connsiteY67" fmla="*/ 785228 h 2607000"/>
              <a:gd name="connsiteX68" fmla="*/ 190647 w 2484548"/>
              <a:gd name="connsiteY68" fmla="*/ 785228 h 2607000"/>
              <a:gd name="connsiteX69" fmla="*/ 358070 w 2484548"/>
              <a:gd name="connsiteY69" fmla="*/ 740367 h 2607000"/>
              <a:gd name="connsiteX70" fmla="*/ 375488 w 2484548"/>
              <a:gd name="connsiteY70" fmla="*/ 750422 h 2607000"/>
              <a:gd name="connsiteX71" fmla="*/ 390210 w 2484548"/>
              <a:gd name="connsiteY71" fmla="*/ 805366 h 2607000"/>
              <a:gd name="connsiteX72" fmla="*/ 380154 w 2484548"/>
              <a:gd name="connsiteY72" fmla="*/ 822783 h 2607000"/>
              <a:gd name="connsiteX73" fmla="*/ 256842 w 2484548"/>
              <a:gd name="connsiteY73" fmla="*/ 855824 h 2607000"/>
              <a:gd name="connsiteX74" fmla="*/ 256842 w 2484548"/>
              <a:gd name="connsiteY74" fmla="*/ 1014365 h 2607000"/>
              <a:gd name="connsiteX75" fmla="*/ 295715 w 2484548"/>
              <a:gd name="connsiteY75" fmla="*/ 1003949 h 2607000"/>
              <a:gd name="connsiteX76" fmla="*/ 295715 w 2484548"/>
              <a:gd name="connsiteY76" fmla="*/ 865773 h 2607000"/>
              <a:gd name="connsiteX77" fmla="*/ 309936 w 2484548"/>
              <a:gd name="connsiteY77" fmla="*/ 851552 h 2607000"/>
              <a:gd name="connsiteX78" fmla="*/ 366817 w 2484548"/>
              <a:gd name="connsiteY78" fmla="*/ 851552 h 2607000"/>
              <a:gd name="connsiteX79" fmla="*/ 381039 w 2484548"/>
              <a:gd name="connsiteY79" fmla="*/ 865773 h 2607000"/>
              <a:gd name="connsiteX80" fmla="*/ 381039 w 2484548"/>
              <a:gd name="connsiteY80" fmla="*/ 1112340 h 2607000"/>
              <a:gd name="connsiteX81" fmla="*/ 376873 w 2484548"/>
              <a:gd name="connsiteY81" fmla="*/ 1122396 h 2607000"/>
              <a:gd name="connsiteX82" fmla="*/ 376426 w 2484548"/>
              <a:gd name="connsiteY82" fmla="*/ 1122581 h 2607000"/>
              <a:gd name="connsiteX83" fmla="*/ 374758 w 2484548"/>
              <a:gd name="connsiteY83" fmla="*/ 1126607 h 2607000"/>
              <a:gd name="connsiteX84" fmla="*/ 255471 w 2484548"/>
              <a:gd name="connsiteY84" fmla="*/ 1245894 h 2607000"/>
              <a:gd name="connsiteX85" fmla="*/ 235359 w 2484548"/>
              <a:gd name="connsiteY85" fmla="*/ 1245894 h 2607000"/>
              <a:gd name="connsiteX86" fmla="*/ 195138 w 2484548"/>
              <a:gd name="connsiteY86" fmla="*/ 1205673 h 2607000"/>
              <a:gd name="connsiteX87" fmla="*/ 195138 w 2484548"/>
              <a:gd name="connsiteY87" fmla="*/ 1185561 h 2607000"/>
              <a:gd name="connsiteX88" fmla="*/ 285745 w 2484548"/>
              <a:gd name="connsiteY88" fmla="*/ 1094954 h 2607000"/>
              <a:gd name="connsiteX89" fmla="*/ 181523 w 2484548"/>
              <a:gd name="connsiteY89" fmla="*/ 1122880 h 2607000"/>
              <a:gd name="connsiteX90" fmla="*/ 164106 w 2484548"/>
              <a:gd name="connsiteY90" fmla="*/ 1112824 h 2607000"/>
              <a:gd name="connsiteX91" fmla="*/ 149384 w 2484548"/>
              <a:gd name="connsiteY91" fmla="*/ 1057881 h 2607000"/>
              <a:gd name="connsiteX92" fmla="*/ 159440 w 2484548"/>
              <a:gd name="connsiteY92" fmla="*/ 1040464 h 2607000"/>
              <a:gd name="connsiteX93" fmla="*/ 171519 w 2484548"/>
              <a:gd name="connsiteY93" fmla="*/ 1037227 h 2607000"/>
              <a:gd name="connsiteX94" fmla="*/ 171519 w 2484548"/>
              <a:gd name="connsiteY94" fmla="*/ 821495 h 2607000"/>
              <a:gd name="connsiteX95" fmla="*/ 169279 w 2484548"/>
              <a:gd name="connsiteY95" fmla="*/ 826389 h 2607000"/>
              <a:gd name="connsiteX96" fmla="*/ 77766 w 2484548"/>
              <a:gd name="connsiteY96" fmla="*/ 1303500 h 2607000"/>
              <a:gd name="connsiteX97" fmla="*/ 591186 w 2484548"/>
              <a:gd name="connsiteY97" fmla="*/ 2319898 h 2607000"/>
              <a:gd name="connsiteX98" fmla="*/ 646890 w 2484548"/>
              <a:gd name="connsiteY98" fmla="*/ 2355518 h 2607000"/>
              <a:gd name="connsiteX99" fmla="*/ 657340 w 2484548"/>
              <a:gd name="connsiteY99" fmla="*/ 2321854 h 2607000"/>
              <a:gd name="connsiteX100" fmla="*/ 752415 w 2484548"/>
              <a:gd name="connsiteY100" fmla="*/ 2165150 h 2607000"/>
              <a:gd name="connsiteX101" fmla="*/ 764005 w 2484548"/>
              <a:gd name="connsiteY101" fmla="*/ 2152994 h 2607000"/>
              <a:gd name="connsiteX102" fmla="*/ 700580 w 2484548"/>
              <a:gd name="connsiteY102" fmla="*/ 2102147 h 2607000"/>
              <a:gd name="connsiteX103" fmla="*/ 477973 w 2484548"/>
              <a:gd name="connsiteY103" fmla="*/ 1579958 h 2607000"/>
              <a:gd name="connsiteX104" fmla="*/ 569705 w 2484548"/>
              <a:gd name="connsiteY104" fmla="*/ 1227951 h 2607000"/>
              <a:gd name="connsiteX105" fmla="*/ 605883 w 2484548"/>
              <a:gd name="connsiteY105" fmla="*/ 1171624 h 2607000"/>
              <a:gd name="connsiteX106" fmla="*/ 598899 w 2484548"/>
              <a:gd name="connsiteY106" fmla="*/ 1174517 h 2607000"/>
              <a:gd name="connsiteX107" fmla="*/ 526259 w 2484548"/>
              <a:gd name="connsiteY107" fmla="*/ 1174517 h 2607000"/>
              <a:gd name="connsiteX108" fmla="*/ 512037 w 2484548"/>
              <a:gd name="connsiteY108" fmla="*/ 1160296 h 2607000"/>
              <a:gd name="connsiteX109" fmla="*/ 512037 w 2484548"/>
              <a:gd name="connsiteY109" fmla="*/ 1103414 h 2607000"/>
              <a:gd name="connsiteX110" fmla="*/ 526259 w 2484548"/>
              <a:gd name="connsiteY110" fmla="*/ 1089193 h 2607000"/>
              <a:gd name="connsiteX111" fmla="*/ 528812 w 2484548"/>
              <a:gd name="connsiteY111" fmla="*/ 1089193 h 2607000"/>
              <a:gd name="connsiteX112" fmla="*/ 528812 w 2484548"/>
              <a:gd name="connsiteY112" fmla="*/ 853220 h 2607000"/>
              <a:gd name="connsiteX113" fmla="*/ 490359 w 2484548"/>
              <a:gd name="connsiteY113" fmla="*/ 853220 h 2607000"/>
              <a:gd name="connsiteX114" fmla="*/ 490359 w 2484548"/>
              <a:gd name="connsiteY114" fmla="*/ 1242770 h 2607000"/>
              <a:gd name="connsiteX115" fmla="*/ 476138 w 2484548"/>
              <a:gd name="connsiteY115" fmla="*/ 1256991 h 2607000"/>
              <a:gd name="connsiteX116" fmla="*/ 419257 w 2484548"/>
              <a:gd name="connsiteY116" fmla="*/ 1256991 h 2607000"/>
              <a:gd name="connsiteX117" fmla="*/ 405036 w 2484548"/>
              <a:gd name="connsiteY117" fmla="*/ 1242770 h 2607000"/>
              <a:gd name="connsiteX118" fmla="*/ 405036 w 2484548"/>
              <a:gd name="connsiteY118" fmla="*/ 782117 h 2607000"/>
              <a:gd name="connsiteX119" fmla="*/ 419257 w 2484548"/>
              <a:gd name="connsiteY119" fmla="*/ 767896 h 2607000"/>
              <a:gd name="connsiteX120" fmla="*/ 599915 w 2484548"/>
              <a:gd name="connsiteY120" fmla="*/ 767896 h 2607000"/>
              <a:gd name="connsiteX121" fmla="*/ 614136 w 2484548"/>
              <a:gd name="connsiteY121" fmla="*/ 782117 h 2607000"/>
              <a:gd name="connsiteX122" fmla="*/ 614136 w 2484548"/>
              <a:gd name="connsiteY122" fmla="*/ 1158775 h 2607000"/>
              <a:gd name="connsiteX123" fmla="*/ 618195 w 2484548"/>
              <a:gd name="connsiteY123" fmla="*/ 1152457 h 2607000"/>
              <a:gd name="connsiteX124" fmla="*/ 813063 w 2484548"/>
              <a:gd name="connsiteY124" fmla="*/ 967592 h 2607000"/>
              <a:gd name="connsiteX125" fmla="*/ 891329 w 2484548"/>
              <a:gd name="connsiteY125" fmla="*/ 926315 h 2607000"/>
              <a:gd name="connsiteX126" fmla="*/ 791690 w 2484548"/>
              <a:gd name="connsiteY126" fmla="*/ 564997 h 2607000"/>
              <a:gd name="connsiteX127" fmla="*/ 551629 w 2484548"/>
              <a:gd name="connsiteY127" fmla="*/ 699666 h 2607000"/>
              <a:gd name="connsiteX128" fmla="*/ 342551 w 2484548"/>
              <a:gd name="connsiteY128" fmla="*/ 645232 h 2607000"/>
              <a:gd name="connsiteX129" fmla="*/ 342552 w 2484548"/>
              <a:gd name="connsiteY129" fmla="*/ 645232 h 2607000"/>
              <a:gd name="connsiteX130" fmla="*/ 323181 w 2484548"/>
              <a:gd name="connsiteY130" fmla="*/ 589257 h 2607000"/>
              <a:gd name="connsiteX131" fmla="*/ 2158446 w 2484548"/>
              <a:gd name="connsiteY131" fmla="*/ 548569 h 2607000"/>
              <a:gd name="connsiteX132" fmla="*/ 2161366 w 2484548"/>
              <a:gd name="connsiteY132" fmla="*/ 589256 h 2607000"/>
              <a:gd name="connsiteX133" fmla="*/ 2141994 w 2484548"/>
              <a:gd name="connsiteY133" fmla="*/ 645232 h 2607000"/>
              <a:gd name="connsiteX134" fmla="*/ 2141996 w 2484548"/>
              <a:gd name="connsiteY134" fmla="*/ 645231 h 2607000"/>
              <a:gd name="connsiteX135" fmla="*/ 1932918 w 2484548"/>
              <a:gd name="connsiteY135" fmla="*/ 699666 h 2607000"/>
              <a:gd name="connsiteX136" fmla="*/ 1692857 w 2484548"/>
              <a:gd name="connsiteY136" fmla="*/ 564996 h 2607000"/>
              <a:gd name="connsiteX137" fmla="*/ 1592133 w 2484548"/>
              <a:gd name="connsiteY137" fmla="*/ 930248 h 2607000"/>
              <a:gd name="connsiteX138" fmla="*/ 1662943 w 2484548"/>
              <a:gd name="connsiteY138" fmla="*/ 967592 h 2607000"/>
              <a:gd name="connsiteX139" fmla="*/ 1800591 w 2484548"/>
              <a:gd name="connsiteY139" fmla="*/ 1083415 h 2607000"/>
              <a:gd name="connsiteX140" fmla="*/ 1850615 w 2484548"/>
              <a:gd name="connsiteY140" fmla="*/ 1143774 h 2607000"/>
              <a:gd name="connsiteX141" fmla="*/ 1850615 w 2484548"/>
              <a:gd name="connsiteY141" fmla="*/ 1098882 h 2607000"/>
              <a:gd name="connsiteX142" fmla="*/ 1864836 w 2484548"/>
              <a:gd name="connsiteY142" fmla="*/ 1084661 h 2607000"/>
              <a:gd name="connsiteX143" fmla="*/ 1928868 w 2484548"/>
              <a:gd name="connsiteY143" fmla="*/ 1084661 h 2607000"/>
              <a:gd name="connsiteX144" fmla="*/ 1928868 w 2484548"/>
              <a:gd name="connsiteY144" fmla="*/ 1023099 h 2607000"/>
              <a:gd name="connsiteX145" fmla="*/ 1921169 w 2484548"/>
              <a:gd name="connsiteY145" fmla="*/ 1023099 h 2607000"/>
              <a:gd name="connsiteX146" fmla="*/ 1911112 w 2484548"/>
              <a:gd name="connsiteY146" fmla="*/ 1018934 h 2607000"/>
              <a:gd name="connsiteX147" fmla="*/ 1906968 w 2484548"/>
              <a:gd name="connsiteY147" fmla="*/ 1008929 h 2607000"/>
              <a:gd name="connsiteX148" fmla="*/ 1891034 w 2484548"/>
              <a:gd name="connsiteY148" fmla="*/ 1036528 h 2607000"/>
              <a:gd name="connsiteX149" fmla="*/ 1871608 w 2484548"/>
              <a:gd name="connsiteY149" fmla="*/ 1041734 h 2607000"/>
              <a:gd name="connsiteX150" fmla="*/ 1822347 w 2484548"/>
              <a:gd name="connsiteY150" fmla="*/ 1013293 h 2607000"/>
              <a:gd name="connsiteX151" fmla="*/ 1817142 w 2484548"/>
              <a:gd name="connsiteY151" fmla="*/ 993866 h 2607000"/>
              <a:gd name="connsiteX152" fmla="*/ 1952292 w 2484548"/>
              <a:gd name="connsiteY152" fmla="*/ 759779 h 2607000"/>
              <a:gd name="connsiteX153" fmla="*/ 1960927 w 2484548"/>
              <a:gd name="connsiteY153" fmla="*/ 753153 h 2607000"/>
              <a:gd name="connsiteX154" fmla="*/ 1971719 w 2484548"/>
              <a:gd name="connsiteY154" fmla="*/ 754574 h 2607000"/>
              <a:gd name="connsiteX155" fmla="*/ 2020979 w 2484548"/>
              <a:gd name="connsiteY155" fmla="*/ 783014 h 2607000"/>
              <a:gd name="connsiteX156" fmla="*/ 2026185 w 2484548"/>
              <a:gd name="connsiteY156" fmla="*/ 802441 h 2607000"/>
              <a:gd name="connsiteX157" fmla="*/ 2019091 w 2484548"/>
              <a:gd name="connsiteY157" fmla="*/ 814727 h 2607000"/>
              <a:gd name="connsiteX158" fmla="*/ 2289621 w 2484548"/>
              <a:gd name="connsiteY158" fmla="*/ 814727 h 2607000"/>
              <a:gd name="connsiteX159" fmla="*/ 2303843 w 2484548"/>
              <a:gd name="connsiteY159" fmla="*/ 828949 h 2607000"/>
              <a:gd name="connsiteX160" fmla="*/ 2303843 w 2484548"/>
              <a:gd name="connsiteY160" fmla="*/ 885830 h 2607000"/>
              <a:gd name="connsiteX161" fmla="*/ 2289621 w 2484548"/>
              <a:gd name="connsiteY161" fmla="*/ 900051 h 2607000"/>
              <a:gd name="connsiteX162" fmla="*/ 2172841 w 2484548"/>
              <a:gd name="connsiteY162" fmla="*/ 900051 h 2607000"/>
              <a:gd name="connsiteX163" fmla="*/ 2172841 w 2484548"/>
              <a:gd name="connsiteY163" fmla="*/ 937775 h 2607000"/>
              <a:gd name="connsiteX164" fmla="*/ 2298165 w 2484548"/>
              <a:gd name="connsiteY164" fmla="*/ 937775 h 2607000"/>
              <a:gd name="connsiteX165" fmla="*/ 2312386 w 2484548"/>
              <a:gd name="connsiteY165" fmla="*/ 951997 h 2607000"/>
              <a:gd name="connsiteX166" fmla="*/ 2312386 w 2484548"/>
              <a:gd name="connsiteY166" fmla="*/ 1008878 h 2607000"/>
              <a:gd name="connsiteX167" fmla="*/ 2298165 w 2484548"/>
              <a:gd name="connsiteY167" fmla="*/ 1023099 h 2607000"/>
              <a:gd name="connsiteX168" fmla="*/ 2172841 w 2484548"/>
              <a:gd name="connsiteY168" fmla="*/ 1023099 h 2607000"/>
              <a:gd name="connsiteX169" fmla="*/ 2172841 w 2484548"/>
              <a:gd name="connsiteY169" fmla="*/ 1084661 h 2607000"/>
              <a:gd name="connsiteX170" fmla="*/ 2289621 w 2484548"/>
              <a:gd name="connsiteY170" fmla="*/ 1084661 h 2607000"/>
              <a:gd name="connsiteX171" fmla="*/ 2303843 w 2484548"/>
              <a:gd name="connsiteY171" fmla="*/ 1098882 h 2607000"/>
              <a:gd name="connsiteX172" fmla="*/ 2303843 w 2484548"/>
              <a:gd name="connsiteY172" fmla="*/ 1155764 h 2607000"/>
              <a:gd name="connsiteX173" fmla="*/ 2289621 w 2484548"/>
              <a:gd name="connsiteY173" fmla="*/ 1169985 h 2607000"/>
              <a:gd name="connsiteX174" fmla="*/ 2172841 w 2484548"/>
              <a:gd name="connsiteY174" fmla="*/ 1169985 h 2607000"/>
              <a:gd name="connsiteX175" fmla="*/ 2172841 w 2484548"/>
              <a:gd name="connsiteY175" fmla="*/ 1248607 h 2607000"/>
              <a:gd name="connsiteX176" fmla="*/ 2158619 w 2484548"/>
              <a:gd name="connsiteY176" fmla="*/ 1262828 h 2607000"/>
              <a:gd name="connsiteX177" fmla="*/ 2101738 w 2484548"/>
              <a:gd name="connsiteY177" fmla="*/ 1262828 h 2607000"/>
              <a:gd name="connsiteX178" fmla="*/ 2087517 w 2484548"/>
              <a:gd name="connsiteY178" fmla="*/ 1248607 h 2607000"/>
              <a:gd name="connsiteX179" fmla="*/ 2087517 w 2484548"/>
              <a:gd name="connsiteY179" fmla="*/ 1169985 h 2607000"/>
              <a:gd name="connsiteX180" fmla="*/ 1869070 w 2484548"/>
              <a:gd name="connsiteY180" fmla="*/ 1169985 h 2607000"/>
              <a:gd name="connsiteX181" fmla="*/ 1906301 w 2484548"/>
              <a:gd name="connsiteY181" fmla="*/ 1227951 h 2607000"/>
              <a:gd name="connsiteX182" fmla="*/ 1998032 w 2484548"/>
              <a:gd name="connsiteY182" fmla="*/ 1579958 h 2607000"/>
              <a:gd name="connsiteX183" fmla="*/ 1775425 w 2484548"/>
              <a:gd name="connsiteY183" fmla="*/ 2102147 h 2607000"/>
              <a:gd name="connsiteX184" fmla="*/ 1716843 w 2484548"/>
              <a:gd name="connsiteY184" fmla="*/ 2149111 h 2607000"/>
              <a:gd name="connsiteX185" fmla="*/ 1732134 w 2484548"/>
              <a:gd name="connsiteY185" fmla="*/ 2165150 h 2607000"/>
              <a:gd name="connsiteX186" fmla="*/ 1827209 w 2484548"/>
              <a:gd name="connsiteY186" fmla="*/ 2321854 h 2607000"/>
              <a:gd name="connsiteX187" fmla="*/ 1837659 w 2484548"/>
              <a:gd name="connsiteY187" fmla="*/ 2355517 h 2607000"/>
              <a:gd name="connsiteX188" fmla="*/ 1893360 w 2484548"/>
              <a:gd name="connsiteY188" fmla="*/ 2319898 h 2607000"/>
              <a:gd name="connsiteX189" fmla="*/ 2406780 w 2484548"/>
              <a:gd name="connsiteY189" fmla="*/ 1303500 h 2607000"/>
              <a:gd name="connsiteX190" fmla="*/ 2207901 w 2484548"/>
              <a:gd name="connsiteY190" fmla="*/ 618181 h 2607000"/>
              <a:gd name="connsiteX191" fmla="*/ 877293 w 2484548"/>
              <a:gd name="connsiteY191" fmla="*/ 252487 h 2607000"/>
              <a:gd name="connsiteX192" fmla="*/ 820499 w 2484548"/>
              <a:gd name="connsiteY192" fmla="*/ 265241 h 2607000"/>
              <a:gd name="connsiteX193" fmla="*/ 439673 w 2484548"/>
              <a:gd name="connsiteY193" fmla="*/ 478879 h 2607000"/>
              <a:gd name="connsiteX194" fmla="*/ 403178 w 2484548"/>
              <a:gd name="connsiteY194" fmla="*/ 611223 h 2607000"/>
              <a:gd name="connsiteX195" fmla="*/ 539383 w 2484548"/>
              <a:gd name="connsiteY195" fmla="*/ 646685 h 2607000"/>
              <a:gd name="connsiteX196" fmla="*/ 839112 w 2484548"/>
              <a:gd name="connsiteY196" fmla="*/ 478541 h 2607000"/>
              <a:gd name="connsiteX197" fmla="*/ 954036 w 2484548"/>
              <a:gd name="connsiteY197" fmla="*/ 895283 h 2607000"/>
              <a:gd name="connsiteX198" fmla="*/ 1011993 w 2484548"/>
              <a:gd name="connsiteY198" fmla="*/ 874672 h 2607000"/>
              <a:gd name="connsiteX199" fmla="*/ 1084830 w 2484548"/>
              <a:gd name="connsiteY199" fmla="*/ 856474 h 2607000"/>
              <a:gd name="connsiteX200" fmla="*/ 1116425 w 2484548"/>
              <a:gd name="connsiteY200" fmla="*/ 851788 h 2607000"/>
              <a:gd name="connsiteX201" fmla="*/ 977277 w 2484548"/>
              <a:gd name="connsiteY201" fmla="*/ 347197 h 2607000"/>
              <a:gd name="connsiteX202" fmla="*/ 963401 w 2484548"/>
              <a:gd name="connsiteY202" fmla="*/ 320052 h 2607000"/>
              <a:gd name="connsiteX203" fmla="*/ 956704 w 2484548"/>
              <a:gd name="connsiteY203" fmla="*/ 300703 h 2607000"/>
              <a:gd name="connsiteX204" fmla="*/ 930513 w 2484548"/>
              <a:gd name="connsiteY204" fmla="*/ 271851 h 2607000"/>
              <a:gd name="connsiteX205" fmla="*/ 877293 w 2484548"/>
              <a:gd name="connsiteY205" fmla="*/ 252487 h 2607000"/>
              <a:gd name="connsiteX206" fmla="*/ 1607254 w 2484548"/>
              <a:gd name="connsiteY206" fmla="*/ 252486 h 2607000"/>
              <a:gd name="connsiteX207" fmla="*/ 1554034 w 2484548"/>
              <a:gd name="connsiteY207" fmla="*/ 271850 h 2607000"/>
              <a:gd name="connsiteX208" fmla="*/ 1527842 w 2484548"/>
              <a:gd name="connsiteY208" fmla="*/ 300702 h 2607000"/>
              <a:gd name="connsiteX209" fmla="*/ 1521146 w 2484548"/>
              <a:gd name="connsiteY209" fmla="*/ 320052 h 2607000"/>
              <a:gd name="connsiteX210" fmla="*/ 1507270 w 2484548"/>
              <a:gd name="connsiteY210" fmla="*/ 347196 h 2607000"/>
              <a:gd name="connsiteX211" fmla="*/ 1367786 w 2484548"/>
              <a:gd name="connsiteY211" fmla="*/ 853005 h 2607000"/>
              <a:gd name="connsiteX212" fmla="*/ 1391175 w 2484548"/>
              <a:gd name="connsiteY212" fmla="*/ 856474 h 2607000"/>
              <a:gd name="connsiteX213" fmla="*/ 1529691 w 2484548"/>
              <a:gd name="connsiteY213" fmla="*/ 898253 h 2607000"/>
              <a:gd name="connsiteX214" fmla="*/ 1645434 w 2484548"/>
              <a:gd name="connsiteY214" fmla="*/ 478540 h 2607000"/>
              <a:gd name="connsiteX215" fmla="*/ 1945164 w 2484548"/>
              <a:gd name="connsiteY215" fmla="*/ 646685 h 2607000"/>
              <a:gd name="connsiteX216" fmla="*/ 2081370 w 2484548"/>
              <a:gd name="connsiteY216" fmla="*/ 611222 h 2607000"/>
              <a:gd name="connsiteX217" fmla="*/ 2044873 w 2484548"/>
              <a:gd name="connsiteY217" fmla="*/ 478878 h 2607000"/>
              <a:gd name="connsiteX218" fmla="*/ 1664048 w 2484548"/>
              <a:gd name="connsiteY218" fmla="*/ 265240 h 2607000"/>
              <a:gd name="connsiteX219" fmla="*/ 1607254 w 2484548"/>
              <a:gd name="connsiteY219" fmla="*/ 252486 h 2607000"/>
              <a:gd name="connsiteX220" fmla="*/ 1242273 w 2484548"/>
              <a:gd name="connsiteY220" fmla="*/ 77766 h 2607000"/>
              <a:gd name="connsiteX221" fmla="*/ 512377 w 2484548"/>
              <a:gd name="connsiteY221" fmla="*/ 348364 h 2607000"/>
              <a:gd name="connsiteX222" fmla="*/ 439002 w 2484548"/>
              <a:gd name="connsiteY222" fmla="*/ 419402 h 2607000"/>
              <a:gd name="connsiteX223" fmla="*/ 808248 w 2484548"/>
              <a:gd name="connsiteY223" fmla="*/ 212260 h 2607000"/>
              <a:gd name="connsiteX224" fmla="*/ 865856 w 2484548"/>
              <a:gd name="connsiteY224" fmla="*/ 193437 h 2607000"/>
              <a:gd name="connsiteX225" fmla="*/ 901222 w 2484548"/>
              <a:gd name="connsiteY225" fmla="*/ 195833 h 2607000"/>
              <a:gd name="connsiteX226" fmla="*/ 909874 w 2484548"/>
              <a:gd name="connsiteY226" fmla="*/ 195306 h 2607000"/>
              <a:gd name="connsiteX227" fmla="*/ 914049 w 2484548"/>
              <a:gd name="connsiteY227" fmla="*/ 196702 h 2607000"/>
              <a:gd name="connsiteX228" fmla="*/ 924389 w 2484548"/>
              <a:gd name="connsiteY228" fmla="*/ 197403 h 2607000"/>
              <a:gd name="connsiteX229" fmla="*/ 944110 w 2484548"/>
              <a:gd name="connsiteY229" fmla="*/ 206753 h 2607000"/>
              <a:gd name="connsiteX230" fmla="*/ 965356 w 2484548"/>
              <a:gd name="connsiteY230" fmla="*/ 213857 h 2607000"/>
              <a:gd name="connsiteX231" fmla="*/ 973366 w 2484548"/>
              <a:gd name="connsiteY231" fmla="*/ 220625 h 2607000"/>
              <a:gd name="connsiteX232" fmla="*/ 977121 w 2484548"/>
              <a:gd name="connsiteY232" fmla="*/ 222406 h 2607000"/>
              <a:gd name="connsiteX233" fmla="*/ 999210 w 2484548"/>
              <a:gd name="connsiteY233" fmla="*/ 242249 h 2607000"/>
              <a:gd name="connsiteX234" fmla="*/ 999635 w 2484548"/>
              <a:gd name="connsiteY234" fmla="*/ 242821 h 2607000"/>
              <a:gd name="connsiteX235" fmla="*/ 1009632 w 2484548"/>
              <a:gd name="connsiteY235" fmla="*/ 251269 h 2607000"/>
              <a:gd name="connsiteX236" fmla="*/ 1036669 w 2484548"/>
              <a:gd name="connsiteY236" fmla="*/ 304159 h 2607000"/>
              <a:gd name="connsiteX237" fmla="*/ 1185550 w 2484548"/>
              <a:gd name="connsiteY237" fmla="*/ 844044 h 2607000"/>
              <a:gd name="connsiteX238" fmla="*/ 1238002 w 2484548"/>
              <a:gd name="connsiteY238" fmla="*/ 841470 h 2607000"/>
              <a:gd name="connsiteX239" fmla="*/ 1298883 w 2484548"/>
              <a:gd name="connsiteY239" fmla="*/ 844457 h 2607000"/>
              <a:gd name="connsiteX240" fmla="*/ 1447877 w 2484548"/>
              <a:gd name="connsiteY240" fmla="*/ 304158 h 2607000"/>
              <a:gd name="connsiteX241" fmla="*/ 1474916 w 2484548"/>
              <a:gd name="connsiteY241" fmla="*/ 251268 h 2607000"/>
              <a:gd name="connsiteX242" fmla="*/ 1484912 w 2484548"/>
              <a:gd name="connsiteY242" fmla="*/ 242820 h 2607000"/>
              <a:gd name="connsiteX243" fmla="*/ 1485337 w 2484548"/>
              <a:gd name="connsiteY243" fmla="*/ 242248 h 2607000"/>
              <a:gd name="connsiteX244" fmla="*/ 1507426 w 2484548"/>
              <a:gd name="connsiteY244" fmla="*/ 222405 h 2607000"/>
              <a:gd name="connsiteX245" fmla="*/ 1511180 w 2484548"/>
              <a:gd name="connsiteY245" fmla="*/ 220624 h 2607000"/>
              <a:gd name="connsiteX246" fmla="*/ 1519191 w 2484548"/>
              <a:gd name="connsiteY246" fmla="*/ 213856 h 2607000"/>
              <a:gd name="connsiteX247" fmla="*/ 1540437 w 2484548"/>
              <a:gd name="connsiteY247" fmla="*/ 206752 h 2607000"/>
              <a:gd name="connsiteX248" fmla="*/ 1560157 w 2484548"/>
              <a:gd name="connsiteY248" fmla="*/ 197403 h 2607000"/>
              <a:gd name="connsiteX249" fmla="*/ 1570498 w 2484548"/>
              <a:gd name="connsiteY249" fmla="*/ 196702 h 2607000"/>
              <a:gd name="connsiteX250" fmla="*/ 1574673 w 2484548"/>
              <a:gd name="connsiteY250" fmla="*/ 195306 h 2607000"/>
              <a:gd name="connsiteX251" fmla="*/ 1583325 w 2484548"/>
              <a:gd name="connsiteY251" fmla="*/ 195833 h 2607000"/>
              <a:gd name="connsiteX252" fmla="*/ 1618690 w 2484548"/>
              <a:gd name="connsiteY252" fmla="*/ 193437 h 2607000"/>
              <a:gd name="connsiteX253" fmla="*/ 1676299 w 2484548"/>
              <a:gd name="connsiteY253" fmla="*/ 212259 h 2607000"/>
              <a:gd name="connsiteX254" fmla="*/ 2050372 w 2484548"/>
              <a:gd name="connsiteY254" fmla="*/ 422108 h 2607000"/>
              <a:gd name="connsiteX255" fmla="*/ 1983008 w 2484548"/>
              <a:gd name="connsiteY255" fmla="*/ 357664 h 2607000"/>
              <a:gd name="connsiteX256" fmla="*/ 1242273 w 2484548"/>
              <a:gd name="connsiteY256" fmla="*/ 77766 h 2607000"/>
              <a:gd name="connsiteX257" fmla="*/ 1242274 w 2484548"/>
              <a:gd name="connsiteY257" fmla="*/ 0 h 2607000"/>
              <a:gd name="connsiteX258" fmla="*/ 2484548 w 2484548"/>
              <a:gd name="connsiteY258" fmla="*/ 1303500 h 2607000"/>
              <a:gd name="connsiteX259" fmla="*/ 1242274 w 2484548"/>
              <a:gd name="connsiteY259" fmla="*/ 2607000 h 2607000"/>
              <a:gd name="connsiteX260" fmla="*/ 0 w 2484548"/>
              <a:gd name="connsiteY260" fmla="*/ 1303500 h 2607000"/>
              <a:gd name="connsiteX261" fmla="*/ 1242274 w 2484548"/>
              <a:gd name="connsiteY261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</a:cxnLst>
            <a:rect l="l" t="t" r="r" b="b"/>
            <a:pathLst>
              <a:path w="2484548" h="2607000">
                <a:moveTo>
                  <a:pt x="1672048" y="2185023"/>
                </a:moveTo>
                <a:lnTo>
                  <a:pt x="1662942" y="2192323"/>
                </a:lnTo>
                <a:cubicBezTo>
                  <a:pt x="1541641" y="2271950"/>
                  <a:pt x="1395410" y="2318445"/>
                  <a:pt x="1238002" y="2318445"/>
                </a:cubicBezTo>
                <a:cubicBezTo>
                  <a:pt x="1080595" y="2318445"/>
                  <a:pt x="934364" y="2271950"/>
                  <a:pt x="813062" y="2192323"/>
                </a:cubicBezTo>
                <a:lnTo>
                  <a:pt x="808800" y="2188906"/>
                </a:lnTo>
                <a:lnTo>
                  <a:pt x="796669" y="2201630"/>
                </a:lnTo>
                <a:cubicBezTo>
                  <a:pt x="761364" y="2244410"/>
                  <a:pt x="732100" y="2292361"/>
                  <a:pt x="710183" y="2344177"/>
                </a:cubicBezTo>
                <a:lnTo>
                  <a:pt x="697103" y="2386316"/>
                </a:lnTo>
                <a:lnTo>
                  <a:pt x="788995" y="2432910"/>
                </a:lnTo>
                <a:cubicBezTo>
                  <a:pt x="928314" y="2494935"/>
                  <a:pt x="1081488" y="2529234"/>
                  <a:pt x="1242273" y="2529234"/>
                </a:cubicBezTo>
                <a:cubicBezTo>
                  <a:pt x="1403058" y="2529234"/>
                  <a:pt x="1556232" y="2494935"/>
                  <a:pt x="1695552" y="2432910"/>
                </a:cubicBezTo>
                <a:lnTo>
                  <a:pt x="1787446" y="2386314"/>
                </a:lnTo>
                <a:lnTo>
                  <a:pt x="1774366" y="2344177"/>
                </a:lnTo>
                <a:cubicBezTo>
                  <a:pt x="1752450" y="2292361"/>
                  <a:pt x="1723186" y="2244410"/>
                  <a:pt x="1687880" y="2201630"/>
                </a:cubicBezTo>
                <a:close/>
                <a:moveTo>
                  <a:pt x="1242273" y="1564065"/>
                </a:moveTo>
                <a:cubicBezTo>
                  <a:pt x="1318551" y="1564065"/>
                  <a:pt x="1380386" y="1625900"/>
                  <a:pt x="1380386" y="1702178"/>
                </a:cubicBezTo>
                <a:cubicBezTo>
                  <a:pt x="1380386" y="1759387"/>
                  <a:pt x="1345604" y="1808471"/>
                  <a:pt x="1296033" y="1829438"/>
                </a:cubicBezTo>
                <a:lnTo>
                  <a:pt x="1279180" y="1832840"/>
                </a:lnTo>
                <a:lnTo>
                  <a:pt x="1279168" y="1832918"/>
                </a:lnTo>
                <a:lnTo>
                  <a:pt x="1302627" y="1904792"/>
                </a:lnTo>
                <a:cubicBezTo>
                  <a:pt x="1317913" y="1925468"/>
                  <a:pt x="1339717" y="1941326"/>
                  <a:pt x="1365635" y="1949113"/>
                </a:cubicBezTo>
                <a:cubicBezTo>
                  <a:pt x="1417470" y="1964687"/>
                  <a:pt x="1473369" y="1944255"/>
                  <a:pt x="1502943" y="1898925"/>
                </a:cubicBezTo>
                <a:lnTo>
                  <a:pt x="1564612" y="1939159"/>
                </a:lnTo>
                <a:cubicBezTo>
                  <a:pt x="1517193" y="2011842"/>
                  <a:pt x="1427562" y="2044604"/>
                  <a:pt x="1344448" y="2019632"/>
                </a:cubicBezTo>
                <a:cubicBezTo>
                  <a:pt x="1302891" y="2007146"/>
                  <a:pt x="1267929" y="1981719"/>
                  <a:pt x="1243419" y="1948565"/>
                </a:cubicBezTo>
                <a:lnTo>
                  <a:pt x="1242271" y="1946352"/>
                </a:lnTo>
                <a:lnTo>
                  <a:pt x="1241124" y="1948565"/>
                </a:lnTo>
                <a:cubicBezTo>
                  <a:pt x="1216613" y="1981719"/>
                  <a:pt x="1181652" y="2007146"/>
                  <a:pt x="1140095" y="2019632"/>
                </a:cubicBezTo>
                <a:cubicBezTo>
                  <a:pt x="1056981" y="2044604"/>
                  <a:pt x="967350" y="2011842"/>
                  <a:pt x="919931" y="1939159"/>
                </a:cubicBezTo>
                <a:lnTo>
                  <a:pt x="981600" y="1898925"/>
                </a:lnTo>
                <a:cubicBezTo>
                  <a:pt x="1011174" y="1944255"/>
                  <a:pt x="1067073" y="1964687"/>
                  <a:pt x="1118908" y="1949113"/>
                </a:cubicBezTo>
                <a:cubicBezTo>
                  <a:pt x="1144825" y="1941326"/>
                  <a:pt x="1166629" y="1925468"/>
                  <a:pt x="1181916" y="1904792"/>
                </a:cubicBezTo>
                <a:lnTo>
                  <a:pt x="1205374" y="1832918"/>
                </a:lnTo>
                <a:lnTo>
                  <a:pt x="1205362" y="1832839"/>
                </a:lnTo>
                <a:lnTo>
                  <a:pt x="1188513" y="1829438"/>
                </a:lnTo>
                <a:cubicBezTo>
                  <a:pt x="1138942" y="1808471"/>
                  <a:pt x="1104160" y="1759387"/>
                  <a:pt x="1104160" y="1702178"/>
                </a:cubicBezTo>
                <a:cubicBezTo>
                  <a:pt x="1104160" y="1625900"/>
                  <a:pt x="1165995" y="1564065"/>
                  <a:pt x="1242273" y="1564065"/>
                </a:cubicBezTo>
                <a:close/>
                <a:moveTo>
                  <a:pt x="1623439" y="1372047"/>
                </a:moveTo>
                <a:cubicBezTo>
                  <a:pt x="1666866" y="1372047"/>
                  <a:pt x="1702070" y="1407251"/>
                  <a:pt x="1702070" y="1450678"/>
                </a:cubicBezTo>
                <a:lnTo>
                  <a:pt x="1702070" y="1564878"/>
                </a:lnTo>
                <a:cubicBezTo>
                  <a:pt x="1702070" y="1608305"/>
                  <a:pt x="1666866" y="1643509"/>
                  <a:pt x="1623439" y="1643509"/>
                </a:cubicBezTo>
                <a:cubicBezTo>
                  <a:pt x="1580012" y="1643509"/>
                  <a:pt x="1544808" y="1608305"/>
                  <a:pt x="1544808" y="1564878"/>
                </a:cubicBezTo>
                <a:lnTo>
                  <a:pt x="1544808" y="1450678"/>
                </a:lnTo>
                <a:cubicBezTo>
                  <a:pt x="1544808" y="1407251"/>
                  <a:pt x="1580012" y="1372047"/>
                  <a:pt x="1623439" y="1372047"/>
                </a:cubicBezTo>
                <a:close/>
                <a:moveTo>
                  <a:pt x="841300" y="1372047"/>
                </a:moveTo>
                <a:cubicBezTo>
                  <a:pt x="884727" y="1372047"/>
                  <a:pt x="919931" y="1407251"/>
                  <a:pt x="919931" y="1450678"/>
                </a:cubicBezTo>
                <a:lnTo>
                  <a:pt x="919931" y="1564878"/>
                </a:lnTo>
                <a:cubicBezTo>
                  <a:pt x="919931" y="1608305"/>
                  <a:pt x="884727" y="1643509"/>
                  <a:pt x="841300" y="1643509"/>
                </a:cubicBezTo>
                <a:cubicBezTo>
                  <a:pt x="797873" y="1643509"/>
                  <a:pt x="762669" y="1608305"/>
                  <a:pt x="762669" y="1564878"/>
                </a:cubicBezTo>
                <a:lnTo>
                  <a:pt x="762669" y="1450678"/>
                </a:lnTo>
                <a:cubicBezTo>
                  <a:pt x="762669" y="1407251"/>
                  <a:pt x="797873" y="1372047"/>
                  <a:pt x="841300" y="1372047"/>
                </a:cubicBezTo>
                <a:close/>
                <a:moveTo>
                  <a:pt x="2014192" y="1023099"/>
                </a:moveTo>
                <a:lnTo>
                  <a:pt x="2014192" y="1084661"/>
                </a:lnTo>
                <a:lnTo>
                  <a:pt x="2087517" y="1084661"/>
                </a:lnTo>
                <a:lnTo>
                  <a:pt x="2087517" y="1023099"/>
                </a:lnTo>
                <a:close/>
                <a:moveTo>
                  <a:pt x="1238002" y="906723"/>
                </a:moveTo>
                <a:cubicBezTo>
                  <a:pt x="855339" y="906723"/>
                  <a:pt x="545129" y="1208141"/>
                  <a:pt x="545129" y="1579958"/>
                </a:cubicBezTo>
                <a:cubicBezTo>
                  <a:pt x="545129" y="1951775"/>
                  <a:pt x="855339" y="2253192"/>
                  <a:pt x="1238002" y="2253192"/>
                </a:cubicBezTo>
                <a:cubicBezTo>
                  <a:pt x="1620666" y="2253192"/>
                  <a:pt x="1930876" y="1951775"/>
                  <a:pt x="1930876" y="1579958"/>
                </a:cubicBezTo>
                <a:cubicBezTo>
                  <a:pt x="1930876" y="1208141"/>
                  <a:pt x="1620666" y="906723"/>
                  <a:pt x="1238002" y="906723"/>
                </a:cubicBezTo>
                <a:close/>
                <a:moveTo>
                  <a:pt x="1969829" y="900051"/>
                </a:moveTo>
                <a:lnTo>
                  <a:pt x="1948049" y="937775"/>
                </a:lnTo>
                <a:lnTo>
                  <a:pt x="2087517" y="937775"/>
                </a:lnTo>
                <a:lnTo>
                  <a:pt x="2087517" y="900051"/>
                </a:lnTo>
                <a:close/>
                <a:moveTo>
                  <a:pt x="325980" y="550240"/>
                </a:moveTo>
                <a:lnTo>
                  <a:pt x="300796" y="581977"/>
                </a:lnTo>
                <a:cubicBezTo>
                  <a:pt x="270543" y="625637"/>
                  <a:pt x="242966" y="671481"/>
                  <a:pt x="218316" y="719242"/>
                </a:cubicBezTo>
                <a:lnTo>
                  <a:pt x="188117" y="785228"/>
                </a:lnTo>
                <a:lnTo>
                  <a:pt x="190647" y="785228"/>
                </a:lnTo>
                <a:lnTo>
                  <a:pt x="358070" y="740367"/>
                </a:lnTo>
                <a:cubicBezTo>
                  <a:pt x="365657" y="738334"/>
                  <a:pt x="373455" y="742836"/>
                  <a:pt x="375488" y="750422"/>
                </a:cubicBezTo>
                <a:lnTo>
                  <a:pt x="390210" y="805366"/>
                </a:lnTo>
                <a:cubicBezTo>
                  <a:pt x="392243" y="812953"/>
                  <a:pt x="387741" y="820750"/>
                  <a:pt x="380154" y="822783"/>
                </a:cubicBezTo>
                <a:lnTo>
                  <a:pt x="256842" y="855824"/>
                </a:lnTo>
                <a:lnTo>
                  <a:pt x="256842" y="1014365"/>
                </a:lnTo>
                <a:lnTo>
                  <a:pt x="295715" y="1003949"/>
                </a:lnTo>
                <a:lnTo>
                  <a:pt x="295715" y="865773"/>
                </a:lnTo>
                <a:cubicBezTo>
                  <a:pt x="295715" y="857919"/>
                  <a:pt x="302081" y="851552"/>
                  <a:pt x="309936" y="851552"/>
                </a:cubicBezTo>
                <a:lnTo>
                  <a:pt x="366817" y="851552"/>
                </a:lnTo>
                <a:cubicBezTo>
                  <a:pt x="374672" y="851552"/>
                  <a:pt x="381039" y="857919"/>
                  <a:pt x="381039" y="865773"/>
                </a:cubicBezTo>
                <a:lnTo>
                  <a:pt x="381039" y="1112340"/>
                </a:lnTo>
                <a:cubicBezTo>
                  <a:pt x="381039" y="1116267"/>
                  <a:pt x="379447" y="1119822"/>
                  <a:pt x="376873" y="1122396"/>
                </a:cubicBezTo>
                <a:lnTo>
                  <a:pt x="376426" y="1122581"/>
                </a:lnTo>
                <a:lnTo>
                  <a:pt x="374758" y="1126607"/>
                </a:lnTo>
                <a:lnTo>
                  <a:pt x="255471" y="1245894"/>
                </a:lnTo>
                <a:cubicBezTo>
                  <a:pt x="249917" y="1251448"/>
                  <a:pt x="240913" y="1251448"/>
                  <a:pt x="235359" y="1245894"/>
                </a:cubicBezTo>
                <a:lnTo>
                  <a:pt x="195138" y="1205673"/>
                </a:lnTo>
                <a:cubicBezTo>
                  <a:pt x="189584" y="1200119"/>
                  <a:pt x="189584" y="1191115"/>
                  <a:pt x="195138" y="1185561"/>
                </a:cubicBezTo>
                <a:lnTo>
                  <a:pt x="285745" y="1094954"/>
                </a:lnTo>
                <a:lnTo>
                  <a:pt x="181523" y="1122880"/>
                </a:lnTo>
                <a:cubicBezTo>
                  <a:pt x="173936" y="1124913"/>
                  <a:pt x="166138" y="1120411"/>
                  <a:pt x="164106" y="1112824"/>
                </a:cubicBezTo>
                <a:lnTo>
                  <a:pt x="149384" y="1057881"/>
                </a:lnTo>
                <a:cubicBezTo>
                  <a:pt x="147351" y="1050294"/>
                  <a:pt x="151853" y="1042496"/>
                  <a:pt x="159440" y="1040464"/>
                </a:cubicBezTo>
                <a:lnTo>
                  <a:pt x="171519" y="1037227"/>
                </a:lnTo>
                <a:lnTo>
                  <a:pt x="171519" y="821495"/>
                </a:lnTo>
                <a:lnTo>
                  <a:pt x="169279" y="826389"/>
                </a:lnTo>
                <a:cubicBezTo>
                  <a:pt x="110352" y="973034"/>
                  <a:pt x="77766" y="1134262"/>
                  <a:pt x="77766" y="1303500"/>
                </a:cubicBezTo>
                <a:cubicBezTo>
                  <a:pt x="77766" y="1726596"/>
                  <a:pt x="281426" y="2099625"/>
                  <a:pt x="591186" y="2319898"/>
                </a:cubicBezTo>
                <a:lnTo>
                  <a:pt x="646890" y="2355518"/>
                </a:lnTo>
                <a:lnTo>
                  <a:pt x="657340" y="2321854"/>
                </a:lnTo>
                <a:cubicBezTo>
                  <a:pt x="681433" y="2264892"/>
                  <a:pt x="713603" y="2212179"/>
                  <a:pt x="752415" y="2165150"/>
                </a:cubicBezTo>
                <a:lnTo>
                  <a:pt x="764005" y="2152994"/>
                </a:lnTo>
                <a:lnTo>
                  <a:pt x="700580" y="2102147"/>
                </a:lnTo>
                <a:cubicBezTo>
                  <a:pt x="563042" y="1968507"/>
                  <a:pt x="477973" y="1783885"/>
                  <a:pt x="477973" y="1579958"/>
                </a:cubicBezTo>
                <a:cubicBezTo>
                  <a:pt x="477973" y="1452503"/>
                  <a:pt x="511203" y="1332590"/>
                  <a:pt x="569705" y="1227951"/>
                </a:cubicBezTo>
                <a:lnTo>
                  <a:pt x="605883" y="1171624"/>
                </a:lnTo>
                <a:lnTo>
                  <a:pt x="598899" y="1174517"/>
                </a:lnTo>
                <a:lnTo>
                  <a:pt x="526259" y="1174517"/>
                </a:lnTo>
                <a:cubicBezTo>
                  <a:pt x="518404" y="1174517"/>
                  <a:pt x="512037" y="1168150"/>
                  <a:pt x="512037" y="1160296"/>
                </a:cubicBezTo>
                <a:lnTo>
                  <a:pt x="512037" y="1103414"/>
                </a:lnTo>
                <a:cubicBezTo>
                  <a:pt x="512037" y="1095560"/>
                  <a:pt x="518404" y="1089193"/>
                  <a:pt x="526259" y="1089193"/>
                </a:cubicBezTo>
                <a:lnTo>
                  <a:pt x="528812" y="1089193"/>
                </a:lnTo>
                <a:lnTo>
                  <a:pt x="528812" y="853220"/>
                </a:lnTo>
                <a:lnTo>
                  <a:pt x="490359" y="853220"/>
                </a:lnTo>
                <a:lnTo>
                  <a:pt x="490359" y="1242770"/>
                </a:lnTo>
                <a:cubicBezTo>
                  <a:pt x="490359" y="1250624"/>
                  <a:pt x="483993" y="1256991"/>
                  <a:pt x="476138" y="1256991"/>
                </a:cubicBezTo>
                <a:lnTo>
                  <a:pt x="419257" y="1256991"/>
                </a:lnTo>
                <a:cubicBezTo>
                  <a:pt x="411402" y="1256991"/>
                  <a:pt x="405036" y="1250624"/>
                  <a:pt x="405036" y="1242770"/>
                </a:cubicBezTo>
                <a:lnTo>
                  <a:pt x="405036" y="782117"/>
                </a:lnTo>
                <a:cubicBezTo>
                  <a:pt x="405036" y="774263"/>
                  <a:pt x="411402" y="767896"/>
                  <a:pt x="419257" y="767896"/>
                </a:cubicBezTo>
                <a:lnTo>
                  <a:pt x="599915" y="767896"/>
                </a:lnTo>
                <a:cubicBezTo>
                  <a:pt x="607769" y="767896"/>
                  <a:pt x="614136" y="774263"/>
                  <a:pt x="614136" y="782117"/>
                </a:cubicBezTo>
                <a:lnTo>
                  <a:pt x="614136" y="1158775"/>
                </a:lnTo>
                <a:lnTo>
                  <a:pt x="618195" y="1152457"/>
                </a:lnTo>
                <a:cubicBezTo>
                  <a:pt x="671174" y="1080068"/>
                  <a:pt x="737250" y="1017359"/>
                  <a:pt x="813063" y="967592"/>
                </a:cubicBezTo>
                <a:lnTo>
                  <a:pt x="891329" y="926315"/>
                </a:lnTo>
                <a:lnTo>
                  <a:pt x="791690" y="564997"/>
                </a:lnTo>
                <a:lnTo>
                  <a:pt x="551629" y="699666"/>
                </a:lnTo>
                <a:cubicBezTo>
                  <a:pt x="478424" y="740734"/>
                  <a:pt x="384816" y="716362"/>
                  <a:pt x="342551" y="645232"/>
                </a:cubicBezTo>
                <a:lnTo>
                  <a:pt x="342552" y="645232"/>
                </a:lnTo>
                <a:cubicBezTo>
                  <a:pt x="331986" y="627449"/>
                  <a:pt x="325629" y="608428"/>
                  <a:pt x="323181" y="589257"/>
                </a:cubicBezTo>
                <a:close/>
                <a:moveTo>
                  <a:pt x="2158446" y="548569"/>
                </a:moveTo>
                <a:lnTo>
                  <a:pt x="2161366" y="589256"/>
                </a:lnTo>
                <a:cubicBezTo>
                  <a:pt x="2158917" y="608428"/>
                  <a:pt x="2152560" y="627449"/>
                  <a:pt x="2141994" y="645232"/>
                </a:cubicBezTo>
                <a:lnTo>
                  <a:pt x="2141996" y="645231"/>
                </a:lnTo>
                <a:cubicBezTo>
                  <a:pt x="2099731" y="716362"/>
                  <a:pt x="2006124" y="740733"/>
                  <a:pt x="1932918" y="699666"/>
                </a:cubicBezTo>
                <a:lnTo>
                  <a:pt x="1692857" y="564996"/>
                </a:lnTo>
                <a:lnTo>
                  <a:pt x="1592133" y="930248"/>
                </a:lnTo>
                <a:lnTo>
                  <a:pt x="1662943" y="967592"/>
                </a:lnTo>
                <a:cubicBezTo>
                  <a:pt x="1713485" y="1000770"/>
                  <a:pt x="1759700" y="1039700"/>
                  <a:pt x="1800591" y="1083415"/>
                </a:cubicBezTo>
                <a:lnTo>
                  <a:pt x="1850615" y="1143774"/>
                </a:lnTo>
                <a:lnTo>
                  <a:pt x="1850615" y="1098882"/>
                </a:lnTo>
                <a:cubicBezTo>
                  <a:pt x="1850615" y="1091028"/>
                  <a:pt x="1856982" y="1084661"/>
                  <a:pt x="1864836" y="1084661"/>
                </a:cubicBezTo>
                <a:lnTo>
                  <a:pt x="1928868" y="1084661"/>
                </a:lnTo>
                <a:lnTo>
                  <a:pt x="1928868" y="1023099"/>
                </a:lnTo>
                <a:lnTo>
                  <a:pt x="1921169" y="1023099"/>
                </a:lnTo>
                <a:cubicBezTo>
                  <a:pt x="1917241" y="1023099"/>
                  <a:pt x="1913686" y="1021507"/>
                  <a:pt x="1911112" y="1018934"/>
                </a:cubicBezTo>
                <a:lnTo>
                  <a:pt x="1906968" y="1008929"/>
                </a:lnTo>
                <a:lnTo>
                  <a:pt x="1891034" y="1036528"/>
                </a:lnTo>
                <a:cubicBezTo>
                  <a:pt x="1887107" y="1043331"/>
                  <a:pt x="1878409" y="1045661"/>
                  <a:pt x="1871608" y="1041734"/>
                </a:cubicBezTo>
                <a:lnTo>
                  <a:pt x="1822347" y="1013293"/>
                </a:lnTo>
                <a:cubicBezTo>
                  <a:pt x="1815545" y="1009366"/>
                  <a:pt x="1813215" y="1000669"/>
                  <a:pt x="1817142" y="993866"/>
                </a:cubicBezTo>
                <a:lnTo>
                  <a:pt x="1952292" y="759779"/>
                </a:lnTo>
                <a:cubicBezTo>
                  <a:pt x="1954256" y="756378"/>
                  <a:pt x="1957412" y="754095"/>
                  <a:pt x="1960927" y="753153"/>
                </a:cubicBezTo>
                <a:cubicBezTo>
                  <a:pt x="1964443" y="752211"/>
                  <a:pt x="1968318" y="752610"/>
                  <a:pt x="1971719" y="754574"/>
                </a:cubicBezTo>
                <a:lnTo>
                  <a:pt x="2020979" y="783014"/>
                </a:lnTo>
                <a:cubicBezTo>
                  <a:pt x="2027781" y="786942"/>
                  <a:pt x="2030111" y="795639"/>
                  <a:pt x="2026185" y="802441"/>
                </a:cubicBezTo>
                <a:lnTo>
                  <a:pt x="2019091" y="814727"/>
                </a:lnTo>
                <a:lnTo>
                  <a:pt x="2289621" y="814727"/>
                </a:lnTo>
                <a:cubicBezTo>
                  <a:pt x="2297476" y="814727"/>
                  <a:pt x="2303843" y="821094"/>
                  <a:pt x="2303843" y="828949"/>
                </a:cubicBezTo>
                <a:lnTo>
                  <a:pt x="2303843" y="885830"/>
                </a:lnTo>
                <a:cubicBezTo>
                  <a:pt x="2303843" y="893684"/>
                  <a:pt x="2297476" y="900051"/>
                  <a:pt x="2289621" y="900051"/>
                </a:cubicBezTo>
                <a:lnTo>
                  <a:pt x="2172841" y="900051"/>
                </a:lnTo>
                <a:lnTo>
                  <a:pt x="2172841" y="937775"/>
                </a:lnTo>
                <a:lnTo>
                  <a:pt x="2298165" y="937775"/>
                </a:lnTo>
                <a:cubicBezTo>
                  <a:pt x="2306019" y="937775"/>
                  <a:pt x="2312386" y="944142"/>
                  <a:pt x="2312386" y="951997"/>
                </a:cubicBezTo>
                <a:lnTo>
                  <a:pt x="2312386" y="1008878"/>
                </a:lnTo>
                <a:cubicBezTo>
                  <a:pt x="2312386" y="1016732"/>
                  <a:pt x="2306019" y="1023099"/>
                  <a:pt x="2298165" y="1023099"/>
                </a:cubicBezTo>
                <a:lnTo>
                  <a:pt x="2172841" y="1023099"/>
                </a:lnTo>
                <a:lnTo>
                  <a:pt x="2172841" y="1084661"/>
                </a:lnTo>
                <a:lnTo>
                  <a:pt x="2289621" y="1084661"/>
                </a:lnTo>
                <a:cubicBezTo>
                  <a:pt x="2297476" y="1084661"/>
                  <a:pt x="2303843" y="1091028"/>
                  <a:pt x="2303843" y="1098882"/>
                </a:cubicBezTo>
                <a:lnTo>
                  <a:pt x="2303843" y="1155764"/>
                </a:lnTo>
                <a:cubicBezTo>
                  <a:pt x="2303843" y="1163618"/>
                  <a:pt x="2297476" y="1169985"/>
                  <a:pt x="2289621" y="1169985"/>
                </a:cubicBezTo>
                <a:lnTo>
                  <a:pt x="2172841" y="1169985"/>
                </a:lnTo>
                <a:lnTo>
                  <a:pt x="2172841" y="1248607"/>
                </a:lnTo>
                <a:cubicBezTo>
                  <a:pt x="2172841" y="1256461"/>
                  <a:pt x="2166474" y="1262828"/>
                  <a:pt x="2158619" y="1262828"/>
                </a:cubicBezTo>
                <a:lnTo>
                  <a:pt x="2101738" y="1262828"/>
                </a:lnTo>
                <a:cubicBezTo>
                  <a:pt x="2093884" y="1262828"/>
                  <a:pt x="2087517" y="1256461"/>
                  <a:pt x="2087517" y="1248607"/>
                </a:cubicBezTo>
                <a:lnTo>
                  <a:pt x="2087517" y="1169985"/>
                </a:lnTo>
                <a:lnTo>
                  <a:pt x="1869070" y="1169985"/>
                </a:lnTo>
                <a:lnTo>
                  <a:pt x="1906301" y="1227951"/>
                </a:lnTo>
                <a:cubicBezTo>
                  <a:pt x="1964802" y="1332590"/>
                  <a:pt x="1998032" y="1452503"/>
                  <a:pt x="1998032" y="1579958"/>
                </a:cubicBezTo>
                <a:cubicBezTo>
                  <a:pt x="1998032" y="1783885"/>
                  <a:pt x="1912963" y="1968507"/>
                  <a:pt x="1775425" y="2102147"/>
                </a:cubicBezTo>
                <a:lnTo>
                  <a:pt x="1716843" y="2149111"/>
                </a:lnTo>
                <a:lnTo>
                  <a:pt x="1732134" y="2165150"/>
                </a:lnTo>
                <a:cubicBezTo>
                  <a:pt x="1770946" y="2212179"/>
                  <a:pt x="1803116" y="2264892"/>
                  <a:pt x="1827209" y="2321854"/>
                </a:cubicBezTo>
                <a:lnTo>
                  <a:pt x="1837659" y="2355517"/>
                </a:lnTo>
                <a:lnTo>
                  <a:pt x="1893360" y="2319898"/>
                </a:lnTo>
                <a:cubicBezTo>
                  <a:pt x="2203121" y="2099625"/>
                  <a:pt x="2406780" y="1726596"/>
                  <a:pt x="2406780" y="1303500"/>
                </a:cubicBezTo>
                <a:cubicBezTo>
                  <a:pt x="2406780" y="1049642"/>
                  <a:pt x="2333463" y="813809"/>
                  <a:pt x="2207901" y="618181"/>
                </a:cubicBezTo>
                <a:close/>
                <a:moveTo>
                  <a:pt x="877293" y="252487"/>
                </a:moveTo>
                <a:cubicBezTo>
                  <a:pt x="858136" y="251171"/>
                  <a:pt x="838383" y="255209"/>
                  <a:pt x="820499" y="265241"/>
                </a:cubicBezTo>
                <a:lnTo>
                  <a:pt x="439673" y="478879"/>
                </a:lnTo>
                <a:cubicBezTo>
                  <a:pt x="391984" y="505632"/>
                  <a:pt x="375643" y="564885"/>
                  <a:pt x="403178" y="611223"/>
                </a:cubicBezTo>
                <a:cubicBezTo>
                  <a:pt x="430711" y="657561"/>
                  <a:pt x="491693" y="673438"/>
                  <a:pt x="539383" y="646685"/>
                </a:cubicBezTo>
                <a:lnTo>
                  <a:pt x="839112" y="478541"/>
                </a:lnTo>
                <a:lnTo>
                  <a:pt x="954036" y="895283"/>
                </a:lnTo>
                <a:lnTo>
                  <a:pt x="1011993" y="874672"/>
                </a:lnTo>
                <a:cubicBezTo>
                  <a:pt x="1035791" y="867479"/>
                  <a:pt x="1060092" y="861392"/>
                  <a:pt x="1084830" y="856474"/>
                </a:cubicBezTo>
                <a:lnTo>
                  <a:pt x="1116425" y="851788"/>
                </a:lnTo>
                <a:lnTo>
                  <a:pt x="977277" y="347197"/>
                </a:lnTo>
                <a:lnTo>
                  <a:pt x="963401" y="320052"/>
                </a:lnTo>
                <a:lnTo>
                  <a:pt x="956704" y="300703"/>
                </a:lnTo>
                <a:cubicBezTo>
                  <a:pt x="949821" y="289118"/>
                  <a:pt x="940846" y="279437"/>
                  <a:pt x="930513" y="271851"/>
                </a:cubicBezTo>
                <a:cubicBezTo>
                  <a:pt x="915012" y="260471"/>
                  <a:pt x="896451" y="253802"/>
                  <a:pt x="877293" y="252487"/>
                </a:cubicBezTo>
                <a:close/>
                <a:moveTo>
                  <a:pt x="1607254" y="252486"/>
                </a:moveTo>
                <a:cubicBezTo>
                  <a:pt x="1588096" y="253801"/>
                  <a:pt x="1569535" y="260470"/>
                  <a:pt x="1554034" y="271850"/>
                </a:cubicBezTo>
                <a:cubicBezTo>
                  <a:pt x="1543700" y="279437"/>
                  <a:pt x="1534726" y="289118"/>
                  <a:pt x="1527842" y="300702"/>
                </a:cubicBezTo>
                <a:lnTo>
                  <a:pt x="1521146" y="320052"/>
                </a:lnTo>
                <a:lnTo>
                  <a:pt x="1507270" y="347196"/>
                </a:lnTo>
                <a:lnTo>
                  <a:pt x="1367786" y="853005"/>
                </a:lnTo>
                <a:lnTo>
                  <a:pt x="1391175" y="856474"/>
                </a:lnTo>
                <a:lnTo>
                  <a:pt x="1529691" y="898253"/>
                </a:lnTo>
                <a:lnTo>
                  <a:pt x="1645434" y="478540"/>
                </a:lnTo>
                <a:lnTo>
                  <a:pt x="1945164" y="646685"/>
                </a:lnTo>
                <a:cubicBezTo>
                  <a:pt x="1992854" y="673437"/>
                  <a:pt x="2053835" y="657560"/>
                  <a:pt x="2081370" y="611222"/>
                </a:cubicBezTo>
                <a:cubicBezTo>
                  <a:pt x="2108903" y="564884"/>
                  <a:pt x="2092563" y="505632"/>
                  <a:pt x="2044873" y="478878"/>
                </a:cubicBezTo>
                <a:lnTo>
                  <a:pt x="1664048" y="265240"/>
                </a:lnTo>
                <a:cubicBezTo>
                  <a:pt x="1646164" y="255208"/>
                  <a:pt x="1626411" y="251170"/>
                  <a:pt x="1607254" y="252486"/>
                </a:cubicBezTo>
                <a:close/>
                <a:moveTo>
                  <a:pt x="1242273" y="77766"/>
                </a:moveTo>
                <a:cubicBezTo>
                  <a:pt x="965924" y="77766"/>
                  <a:pt x="712058" y="179088"/>
                  <a:pt x="512377" y="348364"/>
                </a:cubicBezTo>
                <a:lnTo>
                  <a:pt x="439002" y="419402"/>
                </a:lnTo>
                <a:lnTo>
                  <a:pt x="808248" y="212260"/>
                </a:lnTo>
                <a:cubicBezTo>
                  <a:pt x="826550" y="201993"/>
                  <a:pt x="846126" y="195816"/>
                  <a:pt x="865856" y="193437"/>
                </a:cubicBezTo>
                <a:lnTo>
                  <a:pt x="901222" y="195833"/>
                </a:lnTo>
                <a:lnTo>
                  <a:pt x="909874" y="195306"/>
                </a:lnTo>
                <a:lnTo>
                  <a:pt x="914049" y="196702"/>
                </a:lnTo>
                <a:lnTo>
                  <a:pt x="924389" y="197403"/>
                </a:lnTo>
                <a:lnTo>
                  <a:pt x="944110" y="206753"/>
                </a:lnTo>
                <a:lnTo>
                  <a:pt x="965356" y="213857"/>
                </a:lnTo>
                <a:lnTo>
                  <a:pt x="973366" y="220625"/>
                </a:lnTo>
                <a:lnTo>
                  <a:pt x="977121" y="222406"/>
                </a:lnTo>
                <a:cubicBezTo>
                  <a:pt x="985053" y="228228"/>
                  <a:pt x="992462" y="234855"/>
                  <a:pt x="999210" y="242249"/>
                </a:cubicBezTo>
                <a:lnTo>
                  <a:pt x="999635" y="242821"/>
                </a:lnTo>
                <a:lnTo>
                  <a:pt x="1009632" y="251269"/>
                </a:lnTo>
                <a:cubicBezTo>
                  <a:pt x="1021851" y="266507"/>
                  <a:pt x="1031199" y="284325"/>
                  <a:pt x="1036669" y="304159"/>
                </a:cubicBezTo>
                <a:lnTo>
                  <a:pt x="1185550" y="844044"/>
                </a:lnTo>
                <a:lnTo>
                  <a:pt x="1238002" y="841470"/>
                </a:lnTo>
                <a:lnTo>
                  <a:pt x="1298883" y="844457"/>
                </a:lnTo>
                <a:lnTo>
                  <a:pt x="1447877" y="304158"/>
                </a:lnTo>
                <a:cubicBezTo>
                  <a:pt x="1453348" y="284324"/>
                  <a:pt x="1462695" y="266507"/>
                  <a:pt x="1474916" y="251268"/>
                </a:cubicBezTo>
                <a:lnTo>
                  <a:pt x="1484912" y="242820"/>
                </a:lnTo>
                <a:lnTo>
                  <a:pt x="1485337" y="242248"/>
                </a:lnTo>
                <a:cubicBezTo>
                  <a:pt x="1492085" y="234854"/>
                  <a:pt x="1499494" y="228227"/>
                  <a:pt x="1507426" y="222405"/>
                </a:cubicBezTo>
                <a:lnTo>
                  <a:pt x="1511180" y="220624"/>
                </a:lnTo>
                <a:lnTo>
                  <a:pt x="1519191" y="213856"/>
                </a:lnTo>
                <a:lnTo>
                  <a:pt x="1540437" y="206752"/>
                </a:lnTo>
                <a:lnTo>
                  <a:pt x="1560157" y="197403"/>
                </a:lnTo>
                <a:lnTo>
                  <a:pt x="1570498" y="196702"/>
                </a:lnTo>
                <a:lnTo>
                  <a:pt x="1574673" y="195306"/>
                </a:lnTo>
                <a:lnTo>
                  <a:pt x="1583325" y="195833"/>
                </a:lnTo>
                <a:lnTo>
                  <a:pt x="1618690" y="193437"/>
                </a:lnTo>
                <a:cubicBezTo>
                  <a:pt x="1638421" y="195816"/>
                  <a:pt x="1657997" y="201992"/>
                  <a:pt x="1676299" y="212259"/>
                </a:cubicBezTo>
                <a:lnTo>
                  <a:pt x="2050372" y="422108"/>
                </a:lnTo>
                <a:lnTo>
                  <a:pt x="1983008" y="357664"/>
                </a:lnTo>
                <a:cubicBezTo>
                  <a:pt x="1781712" y="182806"/>
                  <a:pt x="1523646" y="77766"/>
                  <a:pt x="1242273" y="77766"/>
                </a:cubicBezTo>
                <a:close/>
                <a:moveTo>
                  <a:pt x="1242274" y="0"/>
                </a:moveTo>
                <a:cubicBezTo>
                  <a:pt x="1928363" y="0"/>
                  <a:pt x="2484548" y="583597"/>
                  <a:pt x="2484548" y="1303500"/>
                </a:cubicBezTo>
                <a:cubicBezTo>
                  <a:pt x="2484548" y="2023403"/>
                  <a:pt x="1928363" y="2607000"/>
                  <a:pt x="1242274" y="2607000"/>
                </a:cubicBezTo>
                <a:cubicBezTo>
                  <a:pt x="556185" y="2607000"/>
                  <a:pt x="0" y="2023403"/>
                  <a:pt x="0" y="1303500"/>
                </a:cubicBezTo>
                <a:cubicBezTo>
                  <a:pt x="0" y="583597"/>
                  <a:pt x="556185" y="0"/>
                  <a:pt x="124227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2B9D4B6D-5FD9-9FAC-D24F-A43ABD522BBD}"/>
              </a:ext>
            </a:extLst>
          </p:cNvPr>
          <p:cNvSpPr/>
          <p:nvPr/>
        </p:nvSpPr>
        <p:spPr>
          <a:xfrm>
            <a:off x="3727513" y="888568"/>
            <a:ext cx="2484548" cy="2607000"/>
          </a:xfrm>
          <a:custGeom>
            <a:avLst/>
            <a:gdLst>
              <a:gd name="connsiteX0" fmla="*/ 1672048 w 2484548"/>
              <a:gd name="connsiteY0" fmla="*/ 2185023 h 2607000"/>
              <a:gd name="connsiteX1" fmla="*/ 1662942 w 2484548"/>
              <a:gd name="connsiteY1" fmla="*/ 2192323 h 2607000"/>
              <a:gd name="connsiteX2" fmla="*/ 1238002 w 2484548"/>
              <a:gd name="connsiteY2" fmla="*/ 2318445 h 2607000"/>
              <a:gd name="connsiteX3" fmla="*/ 813062 w 2484548"/>
              <a:gd name="connsiteY3" fmla="*/ 2192323 h 2607000"/>
              <a:gd name="connsiteX4" fmla="*/ 808800 w 2484548"/>
              <a:gd name="connsiteY4" fmla="*/ 2188906 h 2607000"/>
              <a:gd name="connsiteX5" fmla="*/ 796669 w 2484548"/>
              <a:gd name="connsiteY5" fmla="*/ 2201630 h 2607000"/>
              <a:gd name="connsiteX6" fmla="*/ 710183 w 2484548"/>
              <a:gd name="connsiteY6" fmla="*/ 2344177 h 2607000"/>
              <a:gd name="connsiteX7" fmla="*/ 697103 w 2484548"/>
              <a:gd name="connsiteY7" fmla="*/ 2386316 h 2607000"/>
              <a:gd name="connsiteX8" fmla="*/ 788995 w 2484548"/>
              <a:gd name="connsiteY8" fmla="*/ 2432910 h 2607000"/>
              <a:gd name="connsiteX9" fmla="*/ 1242273 w 2484548"/>
              <a:gd name="connsiteY9" fmla="*/ 2529234 h 2607000"/>
              <a:gd name="connsiteX10" fmla="*/ 1695552 w 2484548"/>
              <a:gd name="connsiteY10" fmla="*/ 2432910 h 2607000"/>
              <a:gd name="connsiteX11" fmla="*/ 1787446 w 2484548"/>
              <a:gd name="connsiteY11" fmla="*/ 2386314 h 2607000"/>
              <a:gd name="connsiteX12" fmla="*/ 1774366 w 2484548"/>
              <a:gd name="connsiteY12" fmla="*/ 2344177 h 2607000"/>
              <a:gd name="connsiteX13" fmla="*/ 1687880 w 2484548"/>
              <a:gd name="connsiteY13" fmla="*/ 2201630 h 2607000"/>
              <a:gd name="connsiteX14" fmla="*/ 1205094 w 2484548"/>
              <a:gd name="connsiteY14" fmla="*/ 1831141 h 2607000"/>
              <a:gd name="connsiteX15" fmla="*/ 1242271 w 2484548"/>
              <a:gd name="connsiteY15" fmla="*/ 1831352 h 2607000"/>
              <a:gd name="connsiteX16" fmla="*/ 1279449 w 2484548"/>
              <a:gd name="connsiteY16" fmla="*/ 1831141 h 2607000"/>
              <a:gd name="connsiteX17" fmla="*/ 1279168 w 2484548"/>
              <a:gd name="connsiteY17" fmla="*/ 1832918 h 2607000"/>
              <a:gd name="connsiteX18" fmla="*/ 1302627 w 2484548"/>
              <a:gd name="connsiteY18" fmla="*/ 1904792 h 2607000"/>
              <a:gd name="connsiteX19" fmla="*/ 1365635 w 2484548"/>
              <a:gd name="connsiteY19" fmla="*/ 1949113 h 2607000"/>
              <a:gd name="connsiteX20" fmla="*/ 1502943 w 2484548"/>
              <a:gd name="connsiteY20" fmla="*/ 1898925 h 2607000"/>
              <a:gd name="connsiteX21" fmla="*/ 1564612 w 2484548"/>
              <a:gd name="connsiteY21" fmla="*/ 1939159 h 2607000"/>
              <a:gd name="connsiteX22" fmla="*/ 1344448 w 2484548"/>
              <a:gd name="connsiteY22" fmla="*/ 2019632 h 2607000"/>
              <a:gd name="connsiteX23" fmla="*/ 1243419 w 2484548"/>
              <a:gd name="connsiteY23" fmla="*/ 1948565 h 2607000"/>
              <a:gd name="connsiteX24" fmla="*/ 1242271 w 2484548"/>
              <a:gd name="connsiteY24" fmla="*/ 1946352 h 2607000"/>
              <a:gd name="connsiteX25" fmla="*/ 1241124 w 2484548"/>
              <a:gd name="connsiteY25" fmla="*/ 1948565 h 2607000"/>
              <a:gd name="connsiteX26" fmla="*/ 1140095 w 2484548"/>
              <a:gd name="connsiteY26" fmla="*/ 2019632 h 2607000"/>
              <a:gd name="connsiteX27" fmla="*/ 919931 w 2484548"/>
              <a:gd name="connsiteY27" fmla="*/ 1939159 h 2607000"/>
              <a:gd name="connsiteX28" fmla="*/ 981600 w 2484548"/>
              <a:gd name="connsiteY28" fmla="*/ 1898925 h 2607000"/>
              <a:gd name="connsiteX29" fmla="*/ 1118908 w 2484548"/>
              <a:gd name="connsiteY29" fmla="*/ 1949113 h 2607000"/>
              <a:gd name="connsiteX30" fmla="*/ 1181916 w 2484548"/>
              <a:gd name="connsiteY30" fmla="*/ 1904792 h 2607000"/>
              <a:gd name="connsiteX31" fmla="*/ 1205374 w 2484548"/>
              <a:gd name="connsiteY31" fmla="*/ 1832918 h 2607000"/>
              <a:gd name="connsiteX32" fmla="*/ 1623439 w 2484548"/>
              <a:gd name="connsiteY32" fmla="*/ 1325940 h 2607000"/>
              <a:gd name="connsiteX33" fmla="*/ 1673395 w 2484548"/>
              <a:gd name="connsiteY33" fmla="*/ 1375896 h 2607000"/>
              <a:gd name="connsiteX34" fmla="*/ 1673395 w 2484548"/>
              <a:gd name="connsiteY34" fmla="*/ 1639660 h 2607000"/>
              <a:gd name="connsiteX35" fmla="*/ 1623439 w 2484548"/>
              <a:gd name="connsiteY35" fmla="*/ 1689616 h 2607000"/>
              <a:gd name="connsiteX36" fmla="*/ 1573483 w 2484548"/>
              <a:gd name="connsiteY36" fmla="*/ 1639660 h 2607000"/>
              <a:gd name="connsiteX37" fmla="*/ 1573483 w 2484548"/>
              <a:gd name="connsiteY37" fmla="*/ 1375896 h 2607000"/>
              <a:gd name="connsiteX38" fmla="*/ 1623439 w 2484548"/>
              <a:gd name="connsiteY38" fmla="*/ 1325940 h 2607000"/>
              <a:gd name="connsiteX39" fmla="*/ 841300 w 2484548"/>
              <a:gd name="connsiteY39" fmla="*/ 1325940 h 2607000"/>
              <a:gd name="connsiteX40" fmla="*/ 891256 w 2484548"/>
              <a:gd name="connsiteY40" fmla="*/ 1375896 h 2607000"/>
              <a:gd name="connsiteX41" fmla="*/ 891256 w 2484548"/>
              <a:gd name="connsiteY41" fmla="*/ 1639660 h 2607000"/>
              <a:gd name="connsiteX42" fmla="*/ 841300 w 2484548"/>
              <a:gd name="connsiteY42" fmla="*/ 1689616 h 2607000"/>
              <a:gd name="connsiteX43" fmla="*/ 791344 w 2484548"/>
              <a:gd name="connsiteY43" fmla="*/ 1639660 h 2607000"/>
              <a:gd name="connsiteX44" fmla="*/ 791344 w 2484548"/>
              <a:gd name="connsiteY44" fmla="*/ 1375896 h 2607000"/>
              <a:gd name="connsiteX45" fmla="*/ 841300 w 2484548"/>
              <a:gd name="connsiteY45" fmla="*/ 1325940 h 2607000"/>
              <a:gd name="connsiteX46" fmla="*/ 2032241 w 2484548"/>
              <a:gd name="connsiteY46" fmla="*/ 1023099 h 2607000"/>
              <a:gd name="connsiteX47" fmla="*/ 2032241 w 2484548"/>
              <a:gd name="connsiteY47" fmla="*/ 1084661 h 2607000"/>
              <a:gd name="connsiteX48" fmla="*/ 2105566 w 2484548"/>
              <a:gd name="connsiteY48" fmla="*/ 1084661 h 2607000"/>
              <a:gd name="connsiteX49" fmla="*/ 2105566 w 2484548"/>
              <a:gd name="connsiteY49" fmla="*/ 1023099 h 2607000"/>
              <a:gd name="connsiteX50" fmla="*/ 1238002 w 2484548"/>
              <a:gd name="connsiteY50" fmla="*/ 906723 h 2607000"/>
              <a:gd name="connsiteX51" fmla="*/ 545129 w 2484548"/>
              <a:gd name="connsiteY51" fmla="*/ 1579958 h 2607000"/>
              <a:gd name="connsiteX52" fmla="*/ 1238002 w 2484548"/>
              <a:gd name="connsiteY52" fmla="*/ 2253192 h 2607000"/>
              <a:gd name="connsiteX53" fmla="*/ 1930876 w 2484548"/>
              <a:gd name="connsiteY53" fmla="*/ 1579958 h 2607000"/>
              <a:gd name="connsiteX54" fmla="*/ 1238002 w 2484548"/>
              <a:gd name="connsiteY54" fmla="*/ 906723 h 2607000"/>
              <a:gd name="connsiteX55" fmla="*/ 1987878 w 2484548"/>
              <a:gd name="connsiteY55" fmla="*/ 900051 h 2607000"/>
              <a:gd name="connsiteX56" fmla="*/ 1966098 w 2484548"/>
              <a:gd name="connsiteY56" fmla="*/ 937775 h 2607000"/>
              <a:gd name="connsiteX57" fmla="*/ 2105566 w 2484548"/>
              <a:gd name="connsiteY57" fmla="*/ 937775 h 2607000"/>
              <a:gd name="connsiteX58" fmla="*/ 2105566 w 2484548"/>
              <a:gd name="connsiteY58" fmla="*/ 900051 h 2607000"/>
              <a:gd name="connsiteX59" fmla="*/ 376120 w 2484548"/>
              <a:gd name="connsiteY59" fmla="*/ 740367 h 2607000"/>
              <a:gd name="connsiteX60" fmla="*/ 393537 w 2484548"/>
              <a:gd name="connsiteY60" fmla="*/ 750422 h 2607000"/>
              <a:gd name="connsiteX61" fmla="*/ 408259 w 2484548"/>
              <a:gd name="connsiteY61" fmla="*/ 805366 h 2607000"/>
              <a:gd name="connsiteX62" fmla="*/ 398203 w 2484548"/>
              <a:gd name="connsiteY62" fmla="*/ 822783 h 2607000"/>
              <a:gd name="connsiteX63" fmla="*/ 274892 w 2484548"/>
              <a:gd name="connsiteY63" fmla="*/ 855824 h 2607000"/>
              <a:gd name="connsiteX64" fmla="*/ 274892 w 2484548"/>
              <a:gd name="connsiteY64" fmla="*/ 1014365 h 2607000"/>
              <a:gd name="connsiteX65" fmla="*/ 313764 w 2484548"/>
              <a:gd name="connsiteY65" fmla="*/ 1003949 h 2607000"/>
              <a:gd name="connsiteX66" fmla="*/ 313764 w 2484548"/>
              <a:gd name="connsiteY66" fmla="*/ 865773 h 2607000"/>
              <a:gd name="connsiteX67" fmla="*/ 327985 w 2484548"/>
              <a:gd name="connsiteY67" fmla="*/ 851552 h 2607000"/>
              <a:gd name="connsiteX68" fmla="*/ 384866 w 2484548"/>
              <a:gd name="connsiteY68" fmla="*/ 851552 h 2607000"/>
              <a:gd name="connsiteX69" fmla="*/ 399088 w 2484548"/>
              <a:gd name="connsiteY69" fmla="*/ 865773 h 2607000"/>
              <a:gd name="connsiteX70" fmla="*/ 399088 w 2484548"/>
              <a:gd name="connsiteY70" fmla="*/ 1112340 h 2607000"/>
              <a:gd name="connsiteX71" fmla="*/ 394922 w 2484548"/>
              <a:gd name="connsiteY71" fmla="*/ 1122396 h 2607000"/>
              <a:gd name="connsiteX72" fmla="*/ 394475 w 2484548"/>
              <a:gd name="connsiteY72" fmla="*/ 1122581 h 2607000"/>
              <a:gd name="connsiteX73" fmla="*/ 392807 w 2484548"/>
              <a:gd name="connsiteY73" fmla="*/ 1126607 h 2607000"/>
              <a:gd name="connsiteX74" fmla="*/ 273520 w 2484548"/>
              <a:gd name="connsiteY74" fmla="*/ 1245894 h 2607000"/>
              <a:gd name="connsiteX75" fmla="*/ 253408 w 2484548"/>
              <a:gd name="connsiteY75" fmla="*/ 1245894 h 2607000"/>
              <a:gd name="connsiteX76" fmla="*/ 213187 w 2484548"/>
              <a:gd name="connsiteY76" fmla="*/ 1205673 h 2607000"/>
              <a:gd name="connsiteX77" fmla="*/ 213187 w 2484548"/>
              <a:gd name="connsiteY77" fmla="*/ 1185561 h 2607000"/>
              <a:gd name="connsiteX78" fmla="*/ 303794 w 2484548"/>
              <a:gd name="connsiteY78" fmla="*/ 1094954 h 2607000"/>
              <a:gd name="connsiteX79" fmla="*/ 199572 w 2484548"/>
              <a:gd name="connsiteY79" fmla="*/ 1122880 h 2607000"/>
              <a:gd name="connsiteX80" fmla="*/ 182154 w 2484548"/>
              <a:gd name="connsiteY80" fmla="*/ 1112824 h 2607000"/>
              <a:gd name="connsiteX81" fmla="*/ 167433 w 2484548"/>
              <a:gd name="connsiteY81" fmla="*/ 1057881 h 2607000"/>
              <a:gd name="connsiteX82" fmla="*/ 177489 w 2484548"/>
              <a:gd name="connsiteY82" fmla="*/ 1040464 h 2607000"/>
              <a:gd name="connsiteX83" fmla="*/ 189568 w 2484548"/>
              <a:gd name="connsiteY83" fmla="*/ 1037227 h 2607000"/>
              <a:gd name="connsiteX84" fmla="*/ 189568 w 2484548"/>
              <a:gd name="connsiteY84" fmla="*/ 799449 h 2607000"/>
              <a:gd name="connsiteX85" fmla="*/ 203789 w 2484548"/>
              <a:gd name="connsiteY85" fmla="*/ 785228 h 2607000"/>
              <a:gd name="connsiteX86" fmla="*/ 208696 w 2484548"/>
              <a:gd name="connsiteY86" fmla="*/ 785228 h 2607000"/>
              <a:gd name="connsiteX87" fmla="*/ 2158446 w 2484548"/>
              <a:gd name="connsiteY87" fmla="*/ 548569 h 2607000"/>
              <a:gd name="connsiteX88" fmla="*/ 2161366 w 2484548"/>
              <a:gd name="connsiteY88" fmla="*/ 589256 h 2607000"/>
              <a:gd name="connsiteX89" fmla="*/ 2141994 w 2484548"/>
              <a:gd name="connsiteY89" fmla="*/ 645232 h 2607000"/>
              <a:gd name="connsiteX90" fmla="*/ 2141996 w 2484548"/>
              <a:gd name="connsiteY90" fmla="*/ 645231 h 2607000"/>
              <a:gd name="connsiteX91" fmla="*/ 1932918 w 2484548"/>
              <a:gd name="connsiteY91" fmla="*/ 699666 h 2607000"/>
              <a:gd name="connsiteX92" fmla="*/ 1692857 w 2484548"/>
              <a:gd name="connsiteY92" fmla="*/ 564996 h 2607000"/>
              <a:gd name="connsiteX93" fmla="*/ 1592133 w 2484548"/>
              <a:gd name="connsiteY93" fmla="*/ 930248 h 2607000"/>
              <a:gd name="connsiteX94" fmla="*/ 1662943 w 2484548"/>
              <a:gd name="connsiteY94" fmla="*/ 967592 h 2607000"/>
              <a:gd name="connsiteX95" fmla="*/ 1998032 w 2484548"/>
              <a:gd name="connsiteY95" fmla="*/ 1579958 h 2607000"/>
              <a:gd name="connsiteX96" fmla="*/ 1775425 w 2484548"/>
              <a:gd name="connsiteY96" fmla="*/ 2102147 h 2607000"/>
              <a:gd name="connsiteX97" fmla="*/ 1716843 w 2484548"/>
              <a:gd name="connsiteY97" fmla="*/ 2149111 h 2607000"/>
              <a:gd name="connsiteX98" fmla="*/ 1732134 w 2484548"/>
              <a:gd name="connsiteY98" fmla="*/ 2165150 h 2607000"/>
              <a:gd name="connsiteX99" fmla="*/ 1827209 w 2484548"/>
              <a:gd name="connsiteY99" fmla="*/ 2321854 h 2607000"/>
              <a:gd name="connsiteX100" fmla="*/ 1837659 w 2484548"/>
              <a:gd name="connsiteY100" fmla="*/ 2355517 h 2607000"/>
              <a:gd name="connsiteX101" fmla="*/ 1893360 w 2484548"/>
              <a:gd name="connsiteY101" fmla="*/ 2319898 h 2607000"/>
              <a:gd name="connsiteX102" fmla="*/ 2406780 w 2484548"/>
              <a:gd name="connsiteY102" fmla="*/ 1303500 h 2607000"/>
              <a:gd name="connsiteX103" fmla="*/ 2354426 w 2484548"/>
              <a:gd name="connsiteY103" fmla="*/ 939004 h 2607000"/>
              <a:gd name="connsiteX104" fmla="*/ 2321892 w 2484548"/>
              <a:gd name="connsiteY104" fmla="*/ 852090 h 2607000"/>
              <a:gd name="connsiteX105" fmla="*/ 2321892 w 2484548"/>
              <a:gd name="connsiteY105" fmla="*/ 885830 h 2607000"/>
              <a:gd name="connsiteX106" fmla="*/ 2307670 w 2484548"/>
              <a:gd name="connsiteY106" fmla="*/ 900051 h 2607000"/>
              <a:gd name="connsiteX107" fmla="*/ 2190890 w 2484548"/>
              <a:gd name="connsiteY107" fmla="*/ 900051 h 2607000"/>
              <a:gd name="connsiteX108" fmla="*/ 2190890 w 2484548"/>
              <a:gd name="connsiteY108" fmla="*/ 937775 h 2607000"/>
              <a:gd name="connsiteX109" fmla="*/ 2316214 w 2484548"/>
              <a:gd name="connsiteY109" fmla="*/ 937775 h 2607000"/>
              <a:gd name="connsiteX110" fmla="*/ 2330435 w 2484548"/>
              <a:gd name="connsiteY110" fmla="*/ 951997 h 2607000"/>
              <a:gd name="connsiteX111" fmla="*/ 2330435 w 2484548"/>
              <a:gd name="connsiteY111" fmla="*/ 1008878 h 2607000"/>
              <a:gd name="connsiteX112" fmla="*/ 2316214 w 2484548"/>
              <a:gd name="connsiteY112" fmla="*/ 1023099 h 2607000"/>
              <a:gd name="connsiteX113" fmla="*/ 2190890 w 2484548"/>
              <a:gd name="connsiteY113" fmla="*/ 1023099 h 2607000"/>
              <a:gd name="connsiteX114" fmla="*/ 2190890 w 2484548"/>
              <a:gd name="connsiteY114" fmla="*/ 1084661 h 2607000"/>
              <a:gd name="connsiteX115" fmla="*/ 2307670 w 2484548"/>
              <a:gd name="connsiteY115" fmla="*/ 1084661 h 2607000"/>
              <a:gd name="connsiteX116" fmla="*/ 2321892 w 2484548"/>
              <a:gd name="connsiteY116" fmla="*/ 1098882 h 2607000"/>
              <a:gd name="connsiteX117" fmla="*/ 2321892 w 2484548"/>
              <a:gd name="connsiteY117" fmla="*/ 1155764 h 2607000"/>
              <a:gd name="connsiteX118" fmla="*/ 2307670 w 2484548"/>
              <a:gd name="connsiteY118" fmla="*/ 1169985 h 2607000"/>
              <a:gd name="connsiteX119" fmla="*/ 2190890 w 2484548"/>
              <a:gd name="connsiteY119" fmla="*/ 1169985 h 2607000"/>
              <a:gd name="connsiteX120" fmla="*/ 2190890 w 2484548"/>
              <a:gd name="connsiteY120" fmla="*/ 1248607 h 2607000"/>
              <a:gd name="connsiteX121" fmla="*/ 2176668 w 2484548"/>
              <a:gd name="connsiteY121" fmla="*/ 1262828 h 2607000"/>
              <a:gd name="connsiteX122" fmla="*/ 2119787 w 2484548"/>
              <a:gd name="connsiteY122" fmla="*/ 1262828 h 2607000"/>
              <a:gd name="connsiteX123" fmla="*/ 2105566 w 2484548"/>
              <a:gd name="connsiteY123" fmla="*/ 1248607 h 2607000"/>
              <a:gd name="connsiteX124" fmla="*/ 2105566 w 2484548"/>
              <a:gd name="connsiteY124" fmla="*/ 1169985 h 2607000"/>
              <a:gd name="connsiteX125" fmla="*/ 1882885 w 2484548"/>
              <a:gd name="connsiteY125" fmla="*/ 1169985 h 2607000"/>
              <a:gd name="connsiteX126" fmla="*/ 1868664 w 2484548"/>
              <a:gd name="connsiteY126" fmla="*/ 1155764 h 2607000"/>
              <a:gd name="connsiteX127" fmla="*/ 1868664 w 2484548"/>
              <a:gd name="connsiteY127" fmla="*/ 1098882 h 2607000"/>
              <a:gd name="connsiteX128" fmla="*/ 1882885 w 2484548"/>
              <a:gd name="connsiteY128" fmla="*/ 1084661 h 2607000"/>
              <a:gd name="connsiteX129" fmla="*/ 1946917 w 2484548"/>
              <a:gd name="connsiteY129" fmla="*/ 1084661 h 2607000"/>
              <a:gd name="connsiteX130" fmla="*/ 1946917 w 2484548"/>
              <a:gd name="connsiteY130" fmla="*/ 1023099 h 2607000"/>
              <a:gd name="connsiteX131" fmla="*/ 1939218 w 2484548"/>
              <a:gd name="connsiteY131" fmla="*/ 1023099 h 2607000"/>
              <a:gd name="connsiteX132" fmla="*/ 1929162 w 2484548"/>
              <a:gd name="connsiteY132" fmla="*/ 1018934 h 2607000"/>
              <a:gd name="connsiteX133" fmla="*/ 1925017 w 2484548"/>
              <a:gd name="connsiteY133" fmla="*/ 1008929 h 2607000"/>
              <a:gd name="connsiteX134" fmla="*/ 1909083 w 2484548"/>
              <a:gd name="connsiteY134" fmla="*/ 1036528 h 2607000"/>
              <a:gd name="connsiteX135" fmla="*/ 1889657 w 2484548"/>
              <a:gd name="connsiteY135" fmla="*/ 1041734 h 2607000"/>
              <a:gd name="connsiteX136" fmla="*/ 1840396 w 2484548"/>
              <a:gd name="connsiteY136" fmla="*/ 1013293 h 2607000"/>
              <a:gd name="connsiteX137" fmla="*/ 1835191 w 2484548"/>
              <a:gd name="connsiteY137" fmla="*/ 993866 h 2607000"/>
              <a:gd name="connsiteX138" fmla="*/ 1970341 w 2484548"/>
              <a:gd name="connsiteY138" fmla="*/ 759779 h 2607000"/>
              <a:gd name="connsiteX139" fmla="*/ 1978976 w 2484548"/>
              <a:gd name="connsiteY139" fmla="*/ 753153 h 2607000"/>
              <a:gd name="connsiteX140" fmla="*/ 1989768 w 2484548"/>
              <a:gd name="connsiteY140" fmla="*/ 754574 h 2607000"/>
              <a:gd name="connsiteX141" fmla="*/ 2039028 w 2484548"/>
              <a:gd name="connsiteY141" fmla="*/ 783014 h 2607000"/>
              <a:gd name="connsiteX142" fmla="*/ 2044234 w 2484548"/>
              <a:gd name="connsiteY142" fmla="*/ 802441 h 2607000"/>
              <a:gd name="connsiteX143" fmla="*/ 2037140 w 2484548"/>
              <a:gd name="connsiteY143" fmla="*/ 814727 h 2607000"/>
              <a:gd name="connsiteX144" fmla="*/ 2307670 w 2484548"/>
              <a:gd name="connsiteY144" fmla="*/ 814727 h 2607000"/>
              <a:gd name="connsiteX145" fmla="*/ 2307949 w 2484548"/>
              <a:gd name="connsiteY145" fmla="*/ 814843 h 2607000"/>
              <a:gd name="connsiteX146" fmla="*/ 2291947 w 2484548"/>
              <a:gd name="connsiteY146" fmla="*/ 772094 h 2607000"/>
              <a:gd name="connsiteX147" fmla="*/ 2207901 w 2484548"/>
              <a:gd name="connsiteY147" fmla="*/ 618181 h 2607000"/>
              <a:gd name="connsiteX148" fmla="*/ 326100 w 2484548"/>
              <a:gd name="connsiteY148" fmla="*/ 548569 h 2607000"/>
              <a:gd name="connsiteX149" fmla="*/ 276646 w 2484548"/>
              <a:gd name="connsiteY149" fmla="*/ 618181 h 2607000"/>
              <a:gd name="connsiteX150" fmla="*/ 77766 w 2484548"/>
              <a:gd name="connsiteY150" fmla="*/ 1303500 h 2607000"/>
              <a:gd name="connsiteX151" fmla="*/ 591187 w 2484548"/>
              <a:gd name="connsiteY151" fmla="*/ 2319898 h 2607000"/>
              <a:gd name="connsiteX152" fmla="*/ 646890 w 2484548"/>
              <a:gd name="connsiteY152" fmla="*/ 2355518 h 2607000"/>
              <a:gd name="connsiteX153" fmla="*/ 657340 w 2484548"/>
              <a:gd name="connsiteY153" fmla="*/ 2321854 h 2607000"/>
              <a:gd name="connsiteX154" fmla="*/ 752415 w 2484548"/>
              <a:gd name="connsiteY154" fmla="*/ 2165150 h 2607000"/>
              <a:gd name="connsiteX155" fmla="*/ 764005 w 2484548"/>
              <a:gd name="connsiteY155" fmla="*/ 2152994 h 2607000"/>
              <a:gd name="connsiteX156" fmla="*/ 700580 w 2484548"/>
              <a:gd name="connsiteY156" fmla="*/ 2102147 h 2607000"/>
              <a:gd name="connsiteX157" fmla="*/ 477973 w 2484548"/>
              <a:gd name="connsiteY157" fmla="*/ 1579958 h 2607000"/>
              <a:gd name="connsiteX158" fmla="*/ 569705 w 2484548"/>
              <a:gd name="connsiteY158" fmla="*/ 1227951 h 2607000"/>
              <a:gd name="connsiteX159" fmla="*/ 604026 w 2484548"/>
              <a:gd name="connsiteY159" fmla="*/ 1174517 h 2607000"/>
              <a:gd name="connsiteX160" fmla="*/ 544308 w 2484548"/>
              <a:gd name="connsiteY160" fmla="*/ 1174517 h 2607000"/>
              <a:gd name="connsiteX161" fmla="*/ 530087 w 2484548"/>
              <a:gd name="connsiteY161" fmla="*/ 1160296 h 2607000"/>
              <a:gd name="connsiteX162" fmla="*/ 530087 w 2484548"/>
              <a:gd name="connsiteY162" fmla="*/ 1103414 h 2607000"/>
              <a:gd name="connsiteX163" fmla="*/ 544308 w 2484548"/>
              <a:gd name="connsiteY163" fmla="*/ 1089193 h 2607000"/>
              <a:gd name="connsiteX164" fmla="*/ 546861 w 2484548"/>
              <a:gd name="connsiteY164" fmla="*/ 1089193 h 2607000"/>
              <a:gd name="connsiteX165" fmla="*/ 546861 w 2484548"/>
              <a:gd name="connsiteY165" fmla="*/ 853220 h 2607000"/>
              <a:gd name="connsiteX166" fmla="*/ 508409 w 2484548"/>
              <a:gd name="connsiteY166" fmla="*/ 853220 h 2607000"/>
              <a:gd name="connsiteX167" fmla="*/ 508409 w 2484548"/>
              <a:gd name="connsiteY167" fmla="*/ 1242770 h 2607000"/>
              <a:gd name="connsiteX168" fmla="*/ 494187 w 2484548"/>
              <a:gd name="connsiteY168" fmla="*/ 1256991 h 2607000"/>
              <a:gd name="connsiteX169" fmla="*/ 437306 w 2484548"/>
              <a:gd name="connsiteY169" fmla="*/ 1256991 h 2607000"/>
              <a:gd name="connsiteX170" fmla="*/ 423085 w 2484548"/>
              <a:gd name="connsiteY170" fmla="*/ 1242770 h 2607000"/>
              <a:gd name="connsiteX171" fmla="*/ 423085 w 2484548"/>
              <a:gd name="connsiteY171" fmla="*/ 782117 h 2607000"/>
              <a:gd name="connsiteX172" fmla="*/ 437306 w 2484548"/>
              <a:gd name="connsiteY172" fmla="*/ 767896 h 2607000"/>
              <a:gd name="connsiteX173" fmla="*/ 617964 w 2484548"/>
              <a:gd name="connsiteY173" fmla="*/ 767896 h 2607000"/>
              <a:gd name="connsiteX174" fmla="*/ 632185 w 2484548"/>
              <a:gd name="connsiteY174" fmla="*/ 782117 h 2607000"/>
              <a:gd name="connsiteX175" fmla="*/ 632185 w 2484548"/>
              <a:gd name="connsiteY175" fmla="*/ 1135576 h 2607000"/>
              <a:gd name="connsiteX176" fmla="*/ 675415 w 2484548"/>
              <a:gd name="connsiteY176" fmla="*/ 1083415 h 2607000"/>
              <a:gd name="connsiteX177" fmla="*/ 813063 w 2484548"/>
              <a:gd name="connsiteY177" fmla="*/ 967592 h 2607000"/>
              <a:gd name="connsiteX178" fmla="*/ 891329 w 2484548"/>
              <a:gd name="connsiteY178" fmla="*/ 926315 h 2607000"/>
              <a:gd name="connsiteX179" fmla="*/ 791690 w 2484548"/>
              <a:gd name="connsiteY179" fmla="*/ 564997 h 2607000"/>
              <a:gd name="connsiteX180" fmla="*/ 551629 w 2484548"/>
              <a:gd name="connsiteY180" fmla="*/ 699666 h 2607000"/>
              <a:gd name="connsiteX181" fmla="*/ 342551 w 2484548"/>
              <a:gd name="connsiteY181" fmla="*/ 645232 h 2607000"/>
              <a:gd name="connsiteX182" fmla="*/ 342552 w 2484548"/>
              <a:gd name="connsiteY182" fmla="*/ 645232 h 2607000"/>
              <a:gd name="connsiteX183" fmla="*/ 323181 w 2484548"/>
              <a:gd name="connsiteY183" fmla="*/ 589257 h 2607000"/>
              <a:gd name="connsiteX184" fmla="*/ 877293 w 2484548"/>
              <a:gd name="connsiteY184" fmla="*/ 252487 h 2607000"/>
              <a:gd name="connsiteX185" fmla="*/ 820499 w 2484548"/>
              <a:gd name="connsiteY185" fmla="*/ 265241 h 2607000"/>
              <a:gd name="connsiteX186" fmla="*/ 439673 w 2484548"/>
              <a:gd name="connsiteY186" fmla="*/ 478879 h 2607000"/>
              <a:gd name="connsiteX187" fmla="*/ 403178 w 2484548"/>
              <a:gd name="connsiteY187" fmla="*/ 611223 h 2607000"/>
              <a:gd name="connsiteX188" fmla="*/ 539383 w 2484548"/>
              <a:gd name="connsiteY188" fmla="*/ 646685 h 2607000"/>
              <a:gd name="connsiteX189" fmla="*/ 839112 w 2484548"/>
              <a:gd name="connsiteY189" fmla="*/ 478541 h 2607000"/>
              <a:gd name="connsiteX190" fmla="*/ 954036 w 2484548"/>
              <a:gd name="connsiteY190" fmla="*/ 895283 h 2607000"/>
              <a:gd name="connsiteX191" fmla="*/ 1011993 w 2484548"/>
              <a:gd name="connsiteY191" fmla="*/ 874672 h 2607000"/>
              <a:gd name="connsiteX192" fmla="*/ 1084830 w 2484548"/>
              <a:gd name="connsiteY192" fmla="*/ 856474 h 2607000"/>
              <a:gd name="connsiteX193" fmla="*/ 1116425 w 2484548"/>
              <a:gd name="connsiteY193" fmla="*/ 851788 h 2607000"/>
              <a:gd name="connsiteX194" fmla="*/ 977277 w 2484548"/>
              <a:gd name="connsiteY194" fmla="*/ 347197 h 2607000"/>
              <a:gd name="connsiteX195" fmla="*/ 963401 w 2484548"/>
              <a:gd name="connsiteY195" fmla="*/ 320052 h 2607000"/>
              <a:gd name="connsiteX196" fmla="*/ 956704 w 2484548"/>
              <a:gd name="connsiteY196" fmla="*/ 300703 h 2607000"/>
              <a:gd name="connsiteX197" fmla="*/ 930513 w 2484548"/>
              <a:gd name="connsiteY197" fmla="*/ 271851 h 2607000"/>
              <a:gd name="connsiteX198" fmla="*/ 877293 w 2484548"/>
              <a:gd name="connsiteY198" fmla="*/ 252487 h 2607000"/>
              <a:gd name="connsiteX199" fmla="*/ 1607254 w 2484548"/>
              <a:gd name="connsiteY199" fmla="*/ 252486 h 2607000"/>
              <a:gd name="connsiteX200" fmla="*/ 1554034 w 2484548"/>
              <a:gd name="connsiteY200" fmla="*/ 271850 h 2607000"/>
              <a:gd name="connsiteX201" fmla="*/ 1527842 w 2484548"/>
              <a:gd name="connsiteY201" fmla="*/ 300702 h 2607000"/>
              <a:gd name="connsiteX202" fmla="*/ 1521146 w 2484548"/>
              <a:gd name="connsiteY202" fmla="*/ 320052 h 2607000"/>
              <a:gd name="connsiteX203" fmla="*/ 1507270 w 2484548"/>
              <a:gd name="connsiteY203" fmla="*/ 347196 h 2607000"/>
              <a:gd name="connsiteX204" fmla="*/ 1367786 w 2484548"/>
              <a:gd name="connsiteY204" fmla="*/ 853005 h 2607000"/>
              <a:gd name="connsiteX205" fmla="*/ 1391175 w 2484548"/>
              <a:gd name="connsiteY205" fmla="*/ 856474 h 2607000"/>
              <a:gd name="connsiteX206" fmla="*/ 1529691 w 2484548"/>
              <a:gd name="connsiteY206" fmla="*/ 898253 h 2607000"/>
              <a:gd name="connsiteX207" fmla="*/ 1645434 w 2484548"/>
              <a:gd name="connsiteY207" fmla="*/ 478540 h 2607000"/>
              <a:gd name="connsiteX208" fmla="*/ 1945164 w 2484548"/>
              <a:gd name="connsiteY208" fmla="*/ 646685 h 2607000"/>
              <a:gd name="connsiteX209" fmla="*/ 2081370 w 2484548"/>
              <a:gd name="connsiteY209" fmla="*/ 611222 h 2607000"/>
              <a:gd name="connsiteX210" fmla="*/ 2044873 w 2484548"/>
              <a:gd name="connsiteY210" fmla="*/ 478878 h 2607000"/>
              <a:gd name="connsiteX211" fmla="*/ 1664048 w 2484548"/>
              <a:gd name="connsiteY211" fmla="*/ 265240 h 2607000"/>
              <a:gd name="connsiteX212" fmla="*/ 1607254 w 2484548"/>
              <a:gd name="connsiteY212" fmla="*/ 252486 h 2607000"/>
              <a:gd name="connsiteX213" fmla="*/ 1242273 w 2484548"/>
              <a:gd name="connsiteY213" fmla="*/ 77766 h 2607000"/>
              <a:gd name="connsiteX214" fmla="*/ 501539 w 2484548"/>
              <a:gd name="connsiteY214" fmla="*/ 357664 h 2607000"/>
              <a:gd name="connsiteX215" fmla="*/ 434170 w 2484548"/>
              <a:gd name="connsiteY215" fmla="*/ 422112 h 2607000"/>
              <a:gd name="connsiteX216" fmla="*/ 808248 w 2484548"/>
              <a:gd name="connsiteY216" fmla="*/ 212260 h 2607000"/>
              <a:gd name="connsiteX217" fmla="*/ 865856 w 2484548"/>
              <a:gd name="connsiteY217" fmla="*/ 193437 h 2607000"/>
              <a:gd name="connsiteX218" fmla="*/ 901222 w 2484548"/>
              <a:gd name="connsiteY218" fmla="*/ 195833 h 2607000"/>
              <a:gd name="connsiteX219" fmla="*/ 909874 w 2484548"/>
              <a:gd name="connsiteY219" fmla="*/ 195306 h 2607000"/>
              <a:gd name="connsiteX220" fmla="*/ 914049 w 2484548"/>
              <a:gd name="connsiteY220" fmla="*/ 196702 h 2607000"/>
              <a:gd name="connsiteX221" fmla="*/ 924389 w 2484548"/>
              <a:gd name="connsiteY221" fmla="*/ 197403 h 2607000"/>
              <a:gd name="connsiteX222" fmla="*/ 944110 w 2484548"/>
              <a:gd name="connsiteY222" fmla="*/ 206753 h 2607000"/>
              <a:gd name="connsiteX223" fmla="*/ 965356 w 2484548"/>
              <a:gd name="connsiteY223" fmla="*/ 213857 h 2607000"/>
              <a:gd name="connsiteX224" fmla="*/ 973366 w 2484548"/>
              <a:gd name="connsiteY224" fmla="*/ 220625 h 2607000"/>
              <a:gd name="connsiteX225" fmla="*/ 977121 w 2484548"/>
              <a:gd name="connsiteY225" fmla="*/ 222406 h 2607000"/>
              <a:gd name="connsiteX226" fmla="*/ 999210 w 2484548"/>
              <a:gd name="connsiteY226" fmla="*/ 242249 h 2607000"/>
              <a:gd name="connsiteX227" fmla="*/ 999635 w 2484548"/>
              <a:gd name="connsiteY227" fmla="*/ 242821 h 2607000"/>
              <a:gd name="connsiteX228" fmla="*/ 1009632 w 2484548"/>
              <a:gd name="connsiteY228" fmla="*/ 251269 h 2607000"/>
              <a:gd name="connsiteX229" fmla="*/ 1036669 w 2484548"/>
              <a:gd name="connsiteY229" fmla="*/ 304159 h 2607000"/>
              <a:gd name="connsiteX230" fmla="*/ 1185550 w 2484548"/>
              <a:gd name="connsiteY230" fmla="*/ 844044 h 2607000"/>
              <a:gd name="connsiteX231" fmla="*/ 1238002 w 2484548"/>
              <a:gd name="connsiteY231" fmla="*/ 841470 h 2607000"/>
              <a:gd name="connsiteX232" fmla="*/ 1298883 w 2484548"/>
              <a:gd name="connsiteY232" fmla="*/ 844457 h 2607000"/>
              <a:gd name="connsiteX233" fmla="*/ 1447877 w 2484548"/>
              <a:gd name="connsiteY233" fmla="*/ 304158 h 2607000"/>
              <a:gd name="connsiteX234" fmla="*/ 1474916 w 2484548"/>
              <a:gd name="connsiteY234" fmla="*/ 251268 h 2607000"/>
              <a:gd name="connsiteX235" fmla="*/ 1484912 w 2484548"/>
              <a:gd name="connsiteY235" fmla="*/ 242820 h 2607000"/>
              <a:gd name="connsiteX236" fmla="*/ 1485337 w 2484548"/>
              <a:gd name="connsiteY236" fmla="*/ 242248 h 2607000"/>
              <a:gd name="connsiteX237" fmla="*/ 1507426 w 2484548"/>
              <a:gd name="connsiteY237" fmla="*/ 222405 h 2607000"/>
              <a:gd name="connsiteX238" fmla="*/ 1511180 w 2484548"/>
              <a:gd name="connsiteY238" fmla="*/ 220624 h 2607000"/>
              <a:gd name="connsiteX239" fmla="*/ 1519191 w 2484548"/>
              <a:gd name="connsiteY239" fmla="*/ 213856 h 2607000"/>
              <a:gd name="connsiteX240" fmla="*/ 1540437 w 2484548"/>
              <a:gd name="connsiteY240" fmla="*/ 206752 h 2607000"/>
              <a:gd name="connsiteX241" fmla="*/ 1560157 w 2484548"/>
              <a:gd name="connsiteY241" fmla="*/ 197403 h 2607000"/>
              <a:gd name="connsiteX242" fmla="*/ 1570498 w 2484548"/>
              <a:gd name="connsiteY242" fmla="*/ 196702 h 2607000"/>
              <a:gd name="connsiteX243" fmla="*/ 1574673 w 2484548"/>
              <a:gd name="connsiteY243" fmla="*/ 195306 h 2607000"/>
              <a:gd name="connsiteX244" fmla="*/ 1583325 w 2484548"/>
              <a:gd name="connsiteY244" fmla="*/ 195833 h 2607000"/>
              <a:gd name="connsiteX245" fmla="*/ 1618690 w 2484548"/>
              <a:gd name="connsiteY245" fmla="*/ 193437 h 2607000"/>
              <a:gd name="connsiteX246" fmla="*/ 1676299 w 2484548"/>
              <a:gd name="connsiteY246" fmla="*/ 212259 h 2607000"/>
              <a:gd name="connsiteX247" fmla="*/ 2050372 w 2484548"/>
              <a:gd name="connsiteY247" fmla="*/ 422108 h 2607000"/>
              <a:gd name="connsiteX248" fmla="*/ 1983008 w 2484548"/>
              <a:gd name="connsiteY248" fmla="*/ 357664 h 2607000"/>
              <a:gd name="connsiteX249" fmla="*/ 1242273 w 2484548"/>
              <a:gd name="connsiteY249" fmla="*/ 77766 h 2607000"/>
              <a:gd name="connsiteX250" fmla="*/ 1242274 w 2484548"/>
              <a:gd name="connsiteY250" fmla="*/ 0 h 2607000"/>
              <a:gd name="connsiteX251" fmla="*/ 2484548 w 2484548"/>
              <a:gd name="connsiteY251" fmla="*/ 1303500 h 2607000"/>
              <a:gd name="connsiteX252" fmla="*/ 1242274 w 2484548"/>
              <a:gd name="connsiteY252" fmla="*/ 2607000 h 2607000"/>
              <a:gd name="connsiteX253" fmla="*/ 0 w 2484548"/>
              <a:gd name="connsiteY253" fmla="*/ 1303500 h 2607000"/>
              <a:gd name="connsiteX254" fmla="*/ 1242274 w 2484548"/>
              <a:gd name="connsiteY254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2484548" h="2607000">
                <a:moveTo>
                  <a:pt x="1672048" y="2185023"/>
                </a:moveTo>
                <a:lnTo>
                  <a:pt x="1662942" y="2192323"/>
                </a:lnTo>
                <a:cubicBezTo>
                  <a:pt x="1541641" y="2271950"/>
                  <a:pt x="1395410" y="2318445"/>
                  <a:pt x="1238002" y="2318445"/>
                </a:cubicBezTo>
                <a:cubicBezTo>
                  <a:pt x="1080595" y="2318445"/>
                  <a:pt x="934364" y="2271950"/>
                  <a:pt x="813062" y="2192323"/>
                </a:cubicBezTo>
                <a:lnTo>
                  <a:pt x="808800" y="2188906"/>
                </a:lnTo>
                <a:lnTo>
                  <a:pt x="796669" y="2201630"/>
                </a:lnTo>
                <a:cubicBezTo>
                  <a:pt x="761364" y="2244410"/>
                  <a:pt x="732100" y="2292361"/>
                  <a:pt x="710183" y="2344177"/>
                </a:cubicBezTo>
                <a:lnTo>
                  <a:pt x="697103" y="2386316"/>
                </a:lnTo>
                <a:lnTo>
                  <a:pt x="788995" y="2432910"/>
                </a:lnTo>
                <a:cubicBezTo>
                  <a:pt x="928314" y="2494935"/>
                  <a:pt x="1081489" y="2529234"/>
                  <a:pt x="1242273" y="2529234"/>
                </a:cubicBezTo>
                <a:cubicBezTo>
                  <a:pt x="1403058" y="2529234"/>
                  <a:pt x="1556232" y="2494935"/>
                  <a:pt x="1695552" y="2432910"/>
                </a:cubicBezTo>
                <a:lnTo>
                  <a:pt x="1787446" y="2386314"/>
                </a:lnTo>
                <a:lnTo>
                  <a:pt x="1774366" y="2344177"/>
                </a:lnTo>
                <a:cubicBezTo>
                  <a:pt x="1752450" y="2292361"/>
                  <a:pt x="1723186" y="2244410"/>
                  <a:pt x="1687880" y="2201630"/>
                </a:cubicBezTo>
                <a:close/>
                <a:moveTo>
                  <a:pt x="1205094" y="1831141"/>
                </a:moveTo>
                <a:lnTo>
                  <a:pt x="1242271" y="1831352"/>
                </a:lnTo>
                <a:lnTo>
                  <a:pt x="1279449" y="1831141"/>
                </a:lnTo>
                <a:lnTo>
                  <a:pt x="1279168" y="1832918"/>
                </a:lnTo>
                <a:lnTo>
                  <a:pt x="1302627" y="1904792"/>
                </a:lnTo>
                <a:cubicBezTo>
                  <a:pt x="1317913" y="1925468"/>
                  <a:pt x="1339717" y="1941326"/>
                  <a:pt x="1365635" y="1949113"/>
                </a:cubicBezTo>
                <a:cubicBezTo>
                  <a:pt x="1417470" y="1964687"/>
                  <a:pt x="1473369" y="1944255"/>
                  <a:pt x="1502943" y="1898925"/>
                </a:cubicBezTo>
                <a:lnTo>
                  <a:pt x="1564612" y="1939159"/>
                </a:lnTo>
                <a:cubicBezTo>
                  <a:pt x="1517193" y="2011842"/>
                  <a:pt x="1427562" y="2044604"/>
                  <a:pt x="1344448" y="2019632"/>
                </a:cubicBezTo>
                <a:cubicBezTo>
                  <a:pt x="1302891" y="2007146"/>
                  <a:pt x="1267929" y="1981719"/>
                  <a:pt x="1243419" y="1948565"/>
                </a:cubicBezTo>
                <a:lnTo>
                  <a:pt x="1242271" y="1946352"/>
                </a:lnTo>
                <a:lnTo>
                  <a:pt x="1241124" y="1948565"/>
                </a:lnTo>
                <a:cubicBezTo>
                  <a:pt x="1216613" y="1981719"/>
                  <a:pt x="1181652" y="2007146"/>
                  <a:pt x="1140095" y="2019632"/>
                </a:cubicBezTo>
                <a:cubicBezTo>
                  <a:pt x="1056981" y="2044604"/>
                  <a:pt x="967350" y="2011842"/>
                  <a:pt x="919931" y="1939159"/>
                </a:cubicBezTo>
                <a:lnTo>
                  <a:pt x="981600" y="1898925"/>
                </a:lnTo>
                <a:cubicBezTo>
                  <a:pt x="1011174" y="1944255"/>
                  <a:pt x="1067073" y="1964687"/>
                  <a:pt x="1118908" y="1949113"/>
                </a:cubicBezTo>
                <a:cubicBezTo>
                  <a:pt x="1144825" y="1941326"/>
                  <a:pt x="1166629" y="1925468"/>
                  <a:pt x="1181916" y="1904792"/>
                </a:cubicBezTo>
                <a:lnTo>
                  <a:pt x="1205374" y="1832918"/>
                </a:lnTo>
                <a:close/>
                <a:moveTo>
                  <a:pt x="1623439" y="1325940"/>
                </a:moveTo>
                <a:cubicBezTo>
                  <a:pt x="1651029" y="1325940"/>
                  <a:pt x="1673395" y="1348306"/>
                  <a:pt x="1673395" y="1375896"/>
                </a:cubicBezTo>
                <a:lnTo>
                  <a:pt x="1673395" y="1639660"/>
                </a:lnTo>
                <a:cubicBezTo>
                  <a:pt x="1673395" y="1667250"/>
                  <a:pt x="1651029" y="1689616"/>
                  <a:pt x="1623439" y="1689616"/>
                </a:cubicBezTo>
                <a:cubicBezTo>
                  <a:pt x="1595849" y="1689616"/>
                  <a:pt x="1573483" y="1667250"/>
                  <a:pt x="1573483" y="1639660"/>
                </a:cubicBezTo>
                <a:lnTo>
                  <a:pt x="1573483" y="1375896"/>
                </a:lnTo>
                <a:cubicBezTo>
                  <a:pt x="1573483" y="1348306"/>
                  <a:pt x="1595849" y="1325940"/>
                  <a:pt x="1623439" y="1325940"/>
                </a:cubicBezTo>
                <a:close/>
                <a:moveTo>
                  <a:pt x="841300" y="1325940"/>
                </a:moveTo>
                <a:cubicBezTo>
                  <a:pt x="868890" y="1325940"/>
                  <a:pt x="891256" y="1348306"/>
                  <a:pt x="891256" y="1375896"/>
                </a:cubicBezTo>
                <a:lnTo>
                  <a:pt x="891256" y="1639660"/>
                </a:lnTo>
                <a:cubicBezTo>
                  <a:pt x="891256" y="1667250"/>
                  <a:pt x="868890" y="1689616"/>
                  <a:pt x="841300" y="1689616"/>
                </a:cubicBezTo>
                <a:cubicBezTo>
                  <a:pt x="813710" y="1689616"/>
                  <a:pt x="791344" y="1667250"/>
                  <a:pt x="791344" y="1639660"/>
                </a:cubicBezTo>
                <a:lnTo>
                  <a:pt x="791344" y="1375896"/>
                </a:lnTo>
                <a:cubicBezTo>
                  <a:pt x="791344" y="1348306"/>
                  <a:pt x="813710" y="1325940"/>
                  <a:pt x="841300" y="1325940"/>
                </a:cubicBezTo>
                <a:close/>
                <a:moveTo>
                  <a:pt x="2032241" y="1023099"/>
                </a:moveTo>
                <a:lnTo>
                  <a:pt x="2032241" y="1084661"/>
                </a:lnTo>
                <a:lnTo>
                  <a:pt x="2105566" y="1084661"/>
                </a:lnTo>
                <a:lnTo>
                  <a:pt x="2105566" y="1023099"/>
                </a:lnTo>
                <a:close/>
                <a:moveTo>
                  <a:pt x="1238002" y="906723"/>
                </a:moveTo>
                <a:cubicBezTo>
                  <a:pt x="855339" y="906723"/>
                  <a:pt x="545129" y="1208141"/>
                  <a:pt x="545129" y="1579958"/>
                </a:cubicBezTo>
                <a:cubicBezTo>
                  <a:pt x="545129" y="1951775"/>
                  <a:pt x="855339" y="2253192"/>
                  <a:pt x="1238002" y="2253192"/>
                </a:cubicBezTo>
                <a:cubicBezTo>
                  <a:pt x="1620666" y="2253192"/>
                  <a:pt x="1930876" y="1951775"/>
                  <a:pt x="1930876" y="1579958"/>
                </a:cubicBezTo>
                <a:cubicBezTo>
                  <a:pt x="1930876" y="1208141"/>
                  <a:pt x="1620666" y="906723"/>
                  <a:pt x="1238002" y="906723"/>
                </a:cubicBezTo>
                <a:close/>
                <a:moveTo>
                  <a:pt x="1987878" y="900051"/>
                </a:moveTo>
                <a:lnTo>
                  <a:pt x="1966098" y="937775"/>
                </a:lnTo>
                <a:lnTo>
                  <a:pt x="2105566" y="937775"/>
                </a:lnTo>
                <a:lnTo>
                  <a:pt x="2105566" y="900051"/>
                </a:lnTo>
                <a:close/>
                <a:moveTo>
                  <a:pt x="376120" y="740367"/>
                </a:moveTo>
                <a:cubicBezTo>
                  <a:pt x="383706" y="738334"/>
                  <a:pt x="391504" y="742836"/>
                  <a:pt x="393537" y="750422"/>
                </a:cubicBezTo>
                <a:lnTo>
                  <a:pt x="408259" y="805366"/>
                </a:lnTo>
                <a:cubicBezTo>
                  <a:pt x="410292" y="812953"/>
                  <a:pt x="405790" y="820750"/>
                  <a:pt x="398203" y="822783"/>
                </a:cubicBezTo>
                <a:lnTo>
                  <a:pt x="274892" y="855824"/>
                </a:lnTo>
                <a:lnTo>
                  <a:pt x="274892" y="1014365"/>
                </a:lnTo>
                <a:lnTo>
                  <a:pt x="313764" y="1003949"/>
                </a:lnTo>
                <a:lnTo>
                  <a:pt x="313764" y="865773"/>
                </a:lnTo>
                <a:cubicBezTo>
                  <a:pt x="313764" y="857919"/>
                  <a:pt x="320131" y="851552"/>
                  <a:pt x="327985" y="851552"/>
                </a:cubicBezTo>
                <a:lnTo>
                  <a:pt x="384866" y="851552"/>
                </a:lnTo>
                <a:cubicBezTo>
                  <a:pt x="392721" y="851552"/>
                  <a:pt x="399088" y="857919"/>
                  <a:pt x="399088" y="865773"/>
                </a:cubicBezTo>
                <a:lnTo>
                  <a:pt x="399088" y="1112340"/>
                </a:lnTo>
                <a:cubicBezTo>
                  <a:pt x="399088" y="1116267"/>
                  <a:pt x="397496" y="1119822"/>
                  <a:pt x="394922" y="1122396"/>
                </a:cubicBezTo>
                <a:lnTo>
                  <a:pt x="394475" y="1122581"/>
                </a:lnTo>
                <a:lnTo>
                  <a:pt x="392807" y="1126607"/>
                </a:lnTo>
                <a:lnTo>
                  <a:pt x="273520" y="1245894"/>
                </a:lnTo>
                <a:cubicBezTo>
                  <a:pt x="267966" y="1251448"/>
                  <a:pt x="258962" y="1251448"/>
                  <a:pt x="253408" y="1245894"/>
                </a:cubicBezTo>
                <a:lnTo>
                  <a:pt x="213187" y="1205673"/>
                </a:lnTo>
                <a:cubicBezTo>
                  <a:pt x="207633" y="1200119"/>
                  <a:pt x="207633" y="1191115"/>
                  <a:pt x="213187" y="1185561"/>
                </a:cubicBezTo>
                <a:lnTo>
                  <a:pt x="303794" y="1094954"/>
                </a:lnTo>
                <a:lnTo>
                  <a:pt x="199572" y="1122880"/>
                </a:lnTo>
                <a:cubicBezTo>
                  <a:pt x="191985" y="1124913"/>
                  <a:pt x="184187" y="1120411"/>
                  <a:pt x="182154" y="1112824"/>
                </a:cubicBezTo>
                <a:lnTo>
                  <a:pt x="167433" y="1057881"/>
                </a:lnTo>
                <a:cubicBezTo>
                  <a:pt x="165400" y="1050294"/>
                  <a:pt x="169902" y="1042496"/>
                  <a:pt x="177489" y="1040464"/>
                </a:cubicBezTo>
                <a:lnTo>
                  <a:pt x="189568" y="1037227"/>
                </a:lnTo>
                <a:lnTo>
                  <a:pt x="189568" y="799449"/>
                </a:lnTo>
                <a:cubicBezTo>
                  <a:pt x="189568" y="791594"/>
                  <a:pt x="195935" y="785228"/>
                  <a:pt x="203789" y="785228"/>
                </a:cubicBezTo>
                <a:lnTo>
                  <a:pt x="208696" y="785228"/>
                </a:lnTo>
                <a:close/>
                <a:moveTo>
                  <a:pt x="2158446" y="548569"/>
                </a:moveTo>
                <a:lnTo>
                  <a:pt x="2161366" y="589256"/>
                </a:lnTo>
                <a:cubicBezTo>
                  <a:pt x="2158918" y="608428"/>
                  <a:pt x="2152560" y="627449"/>
                  <a:pt x="2141994" y="645232"/>
                </a:cubicBezTo>
                <a:lnTo>
                  <a:pt x="2141996" y="645231"/>
                </a:lnTo>
                <a:cubicBezTo>
                  <a:pt x="2099731" y="716362"/>
                  <a:pt x="2006124" y="740733"/>
                  <a:pt x="1932918" y="699666"/>
                </a:cubicBezTo>
                <a:lnTo>
                  <a:pt x="1692857" y="564996"/>
                </a:lnTo>
                <a:lnTo>
                  <a:pt x="1592133" y="930248"/>
                </a:lnTo>
                <a:lnTo>
                  <a:pt x="1662943" y="967592"/>
                </a:lnTo>
                <a:cubicBezTo>
                  <a:pt x="1865112" y="1100304"/>
                  <a:pt x="1998032" y="1325048"/>
                  <a:pt x="1998032" y="1579958"/>
                </a:cubicBezTo>
                <a:cubicBezTo>
                  <a:pt x="1998032" y="1783885"/>
                  <a:pt x="1912963" y="1968507"/>
                  <a:pt x="1775425" y="2102147"/>
                </a:cubicBezTo>
                <a:lnTo>
                  <a:pt x="1716843" y="2149111"/>
                </a:lnTo>
                <a:lnTo>
                  <a:pt x="1732134" y="2165150"/>
                </a:lnTo>
                <a:cubicBezTo>
                  <a:pt x="1770946" y="2212179"/>
                  <a:pt x="1803116" y="2264892"/>
                  <a:pt x="1827209" y="2321854"/>
                </a:cubicBezTo>
                <a:lnTo>
                  <a:pt x="1837659" y="2355517"/>
                </a:lnTo>
                <a:lnTo>
                  <a:pt x="1893360" y="2319898"/>
                </a:lnTo>
                <a:cubicBezTo>
                  <a:pt x="2203121" y="2099625"/>
                  <a:pt x="2406780" y="1726596"/>
                  <a:pt x="2406780" y="1303500"/>
                </a:cubicBezTo>
                <a:cubicBezTo>
                  <a:pt x="2406780" y="1176571"/>
                  <a:pt x="2388451" y="1054148"/>
                  <a:pt x="2354426" y="939004"/>
                </a:cubicBezTo>
                <a:lnTo>
                  <a:pt x="2321892" y="852090"/>
                </a:lnTo>
                <a:lnTo>
                  <a:pt x="2321892" y="885830"/>
                </a:lnTo>
                <a:cubicBezTo>
                  <a:pt x="2321892" y="893684"/>
                  <a:pt x="2315525" y="900051"/>
                  <a:pt x="2307670" y="900051"/>
                </a:cubicBezTo>
                <a:lnTo>
                  <a:pt x="2190890" y="900051"/>
                </a:lnTo>
                <a:lnTo>
                  <a:pt x="2190890" y="937775"/>
                </a:lnTo>
                <a:lnTo>
                  <a:pt x="2316214" y="937775"/>
                </a:lnTo>
                <a:cubicBezTo>
                  <a:pt x="2324068" y="937775"/>
                  <a:pt x="2330435" y="944142"/>
                  <a:pt x="2330435" y="951997"/>
                </a:cubicBezTo>
                <a:lnTo>
                  <a:pt x="2330435" y="1008878"/>
                </a:lnTo>
                <a:cubicBezTo>
                  <a:pt x="2330435" y="1016732"/>
                  <a:pt x="2324068" y="1023099"/>
                  <a:pt x="2316214" y="1023099"/>
                </a:cubicBezTo>
                <a:lnTo>
                  <a:pt x="2190890" y="1023099"/>
                </a:lnTo>
                <a:lnTo>
                  <a:pt x="2190890" y="1084661"/>
                </a:lnTo>
                <a:lnTo>
                  <a:pt x="2307670" y="1084661"/>
                </a:lnTo>
                <a:cubicBezTo>
                  <a:pt x="2315525" y="1084661"/>
                  <a:pt x="2321892" y="1091028"/>
                  <a:pt x="2321892" y="1098882"/>
                </a:cubicBezTo>
                <a:lnTo>
                  <a:pt x="2321892" y="1155764"/>
                </a:lnTo>
                <a:cubicBezTo>
                  <a:pt x="2321892" y="1163618"/>
                  <a:pt x="2315525" y="1169985"/>
                  <a:pt x="2307670" y="1169985"/>
                </a:cubicBezTo>
                <a:lnTo>
                  <a:pt x="2190890" y="1169985"/>
                </a:lnTo>
                <a:lnTo>
                  <a:pt x="2190890" y="1248607"/>
                </a:lnTo>
                <a:cubicBezTo>
                  <a:pt x="2190890" y="1256461"/>
                  <a:pt x="2184523" y="1262828"/>
                  <a:pt x="2176668" y="1262828"/>
                </a:cubicBezTo>
                <a:lnTo>
                  <a:pt x="2119787" y="1262828"/>
                </a:lnTo>
                <a:cubicBezTo>
                  <a:pt x="2111933" y="1262828"/>
                  <a:pt x="2105566" y="1256461"/>
                  <a:pt x="2105566" y="1248607"/>
                </a:cubicBezTo>
                <a:lnTo>
                  <a:pt x="2105566" y="1169985"/>
                </a:lnTo>
                <a:lnTo>
                  <a:pt x="1882885" y="1169985"/>
                </a:lnTo>
                <a:cubicBezTo>
                  <a:pt x="1875031" y="1169985"/>
                  <a:pt x="1868664" y="1163618"/>
                  <a:pt x="1868664" y="1155764"/>
                </a:cubicBezTo>
                <a:lnTo>
                  <a:pt x="1868664" y="1098882"/>
                </a:lnTo>
                <a:cubicBezTo>
                  <a:pt x="1868664" y="1091028"/>
                  <a:pt x="1875031" y="1084661"/>
                  <a:pt x="1882885" y="1084661"/>
                </a:cubicBezTo>
                <a:lnTo>
                  <a:pt x="1946917" y="1084661"/>
                </a:lnTo>
                <a:lnTo>
                  <a:pt x="1946917" y="1023099"/>
                </a:lnTo>
                <a:lnTo>
                  <a:pt x="1939218" y="1023099"/>
                </a:lnTo>
                <a:cubicBezTo>
                  <a:pt x="1935290" y="1023099"/>
                  <a:pt x="1931735" y="1021507"/>
                  <a:pt x="1929162" y="1018934"/>
                </a:cubicBezTo>
                <a:lnTo>
                  <a:pt x="1925017" y="1008929"/>
                </a:lnTo>
                <a:lnTo>
                  <a:pt x="1909083" y="1036528"/>
                </a:lnTo>
                <a:cubicBezTo>
                  <a:pt x="1905156" y="1043331"/>
                  <a:pt x="1896459" y="1045661"/>
                  <a:pt x="1889657" y="1041734"/>
                </a:cubicBezTo>
                <a:lnTo>
                  <a:pt x="1840396" y="1013293"/>
                </a:lnTo>
                <a:cubicBezTo>
                  <a:pt x="1833594" y="1009366"/>
                  <a:pt x="1831264" y="1000669"/>
                  <a:pt x="1835191" y="993866"/>
                </a:cubicBezTo>
                <a:lnTo>
                  <a:pt x="1970341" y="759779"/>
                </a:lnTo>
                <a:cubicBezTo>
                  <a:pt x="1972305" y="756378"/>
                  <a:pt x="1975461" y="754095"/>
                  <a:pt x="1978976" y="753153"/>
                </a:cubicBezTo>
                <a:cubicBezTo>
                  <a:pt x="1982492" y="752211"/>
                  <a:pt x="1986367" y="752610"/>
                  <a:pt x="1989768" y="754574"/>
                </a:cubicBezTo>
                <a:lnTo>
                  <a:pt x="2039028" y="783014"/>
                </a:lnTo>
                <a:cubicBezTo>
                  <a:pt x="2045830" y="786942"/>
                  <a:pt x="2048161" y="795639"/>
                  <a:pt x="2044234" y="802441"/>
                </a:cubicBezTo>
                <a:lnTo>
                  <a:pt x="2037140" y="814727"/>
                </a:lnTo>
                <a:lnTo>
                  <a:pt x="2307670" y="814727"/>
                </a:lnTo>
                <a:lnTo>
                  <a:pt x="2307949" y="814843"/>
                </a:lnTo>
                <a:lnTo>
                  <a:pt x="2291947" y="772094"/>
                </a:lnTo>
                <a:cubicBezTo>
                  <a:pt x="2267416" y="718508"/>
                  <a:pt x="2239291" y="667088"/>
                  <a:pt x="2207901" y="618181"/>
                </a:cubicBezTo>
                <a:close/>
                <a:moveTo>
                  <a:pt x="326100" y="548569"/>
                </a:moveTo>
                <a:lnTo>
                  <a:pt x="276646" y="618181"/>
                </a:lnTo>
                <a:cubicBezTo>
                  <a:pt x="151083" y="813809"/>
                  <a:pt x="77766" y="1049642"/>
                  <a:pt x="77766" y="1303500"/>
                </a:cubicBezTo>
                <a:cubicBezTo>
                  <a:pt x="77766" y="1726596"/>
                  <a:pt x="281426" y="2099625"/>
                  <a:pt x="591187" y="2319898"/>
                </a:cubicBezTo>
                <a:lnTo>
                  <a:pt x="646890" y="2355518"/>
                </a:lnTo>
                <a:lnTo>
                  <a:pt x="657340" y="2321854"/>
                </a:lnTo>
                <a:cubicBezTo>
                  <a:pt x="681433" y="2264892"/>
                  <a:pt x="713603" y="2212179"/>
                  <a:pt x="752415" y="2165150"/>
                </a:cubicBezTo>
                <a:lnTo>
                  <a:pt x="764005" y="2152994"/>
                </a:lnTo>
                <a:lnTo>
                  <a:pt x="700580" y="2102147"/>
                </a:lnTo>
                <a:cubicBezTo>
                  <a:pt x="563042" y="1968507"/>
                  <a:pt x="477973" y="1783885"/>
                  <a:pt x="477973" y="1579958"/>
                </a:cubicBezTo>
                <a:cubicBezTo>
                  <a:pt x="477973" y="1452503"/>
                  <a:pt x="511204" y="1332590"/>
                  <a:pt x="569705" y="1227951"/>
                </a:cubicBezTo>
                <a:lnTo>
                  <a:pt x="604026" y="1174517"/>
                </a:lnTo>
                <a:lnTo>
                  <a:pt x="544308" y="1174517"/>
                </a:lnTo>
                <a:cubicBezTo>
                  <a:pt x="536453" y="1174517"/>
                  <a:pt x="530087" y="1168150"/>
                  <a:pt x="530087" y="1160296"/>
                </a:cubicBezTo>
                <a:lnTo>
                  <a:pt x="530087" y="1103414"/>
                </a:lnTo>
                <a:cubicBezTo>
                  <a:pt x="530087" y="1095560"/>
                  <a:pt x="536453" y="1089193"/>
                  <a:pt x="544308" y="1089193"/>
                </a:cubicBezTo>
                <a:lnTo>
                  <a:pt x="546861" y="1089193"/>
                </a:lnTo>
                <a:lnTo>
                  <a:pt x="546861" y="853220"/>
                </a:lnTo>
                <a:lnTo>
                  <a:pt x="508409" y="853220"/>
                </a:lnTo>
                <a:lnTo>
                  <a:pt x="508409" y="1242770"/>
                </a:lnTo>
                <a:cubicBezTo>
                  <a:pt x="508409" y="1250624"/>
                  <a:pt x="502042" y="1256991"/>
                  <a:pt x="494187" y="1256991"/>
                </a:cubicBezTo>
                <a:lnTo>
                  <a:pt x="437306" y="1256991"/>
                </a:lnTo>
                <a:cubicBezTo>
                  <a:pt x="429451" y="1256991"/>
                  <a:pt x="423085" y="1250624"/>
                  <a:pt x="423085" y="1242770"/>
                </a:cubicBezTo>
                <a:lnTo>
                  <a:pt x="423085" y="782117"/>
                </a:lnTo>
                <a:cubicBezTo>
                  <a:pt x="423085" y="774263"/>
                  <a:pt x="429451" y="767896"/>
                  <a:pt x="437306" y="767896"/>
                </a:cubicBezTo>
                <a:lnTo>
                  <a:pt x="617964" y="767896"/>
                </a:lnTo>
                <a:cubicBezTo>
                  <a:pt x="625818" y="767896"/>
                  <a:pt x="632185" y="774263"/>
                  <a:pt x="632185" y="782117"/>
                </a:cubicBezTo>
                <a:lnTo>
                  <a:pt x="632185" y="1135576"/>
                </a:lnTo>
                <a:lnTo>
                  <a:pt x="675415" y="1083415"/>
                </a:lnTo>
                <a:cubicBezTo>
                  <a:pt x="716307" y="1039700"/>
                  <a:pt x="762521" y="1000770"/>
                  <a:pt x="813063" y="967592"/>
                </a:cubicBezTo>
                <a:lnTo>
                  <a:pt x="891329" y="926315"/>
                </a:lnTo>
                <a:lnTo>
                  <a:pt x="791690" y="564997"/>
                </a:lnTo>
                <a:lnTo>
                  <a:pt x="551629" y="699666"/>
                </a:lnTo>
                <a:cubicBezTo>
                  <a:pt x="478424" y="740734"/>
                  <a:pt x="384816" y="716362"/>
                  <a:pt x="342551" y="645232"/>
                </a:cubicBezTo>
                <a:lnTo>
                  <a:pt x="342552" y="645232"/>
                </a:lnTo>
                <a:cubicBezTo>
                  <a:pt x="331986" y="627449"/>
                  <a:pt x="325629" y="608428"/>
                  <a:pt x="323181" y="589257"/>
                </a:cubicBezTo>
                <a:close/>
                <a:moveTo>
                  <a:pt x="877293" y="252487"/>
                </a:moveTo>
                <a:cubicBezTo>
                  <a:pt x="858136" y="251171"/>
                  <a:pt x="838383" y="255209"/>
                  <a:pt x="820499" y="265241"/>
                </a:cubicBezTo>
                <a:lnTo>
                  <a:pt x="439673" y="478879"/>
                </a:lnTo>
                <a:cubicBezTo>
                  <a:pt x="391984" y="505632"/>
                  <a:pt x="375643" y="564885"/>
                  <a:pt x="403178" y="611223"/>
                </a:cubicBezTo>
                <a:cubicBezTo>
                  <a:pt x="430711" y="657561"/>
                  <a:pt x="491693" y="673438"/>
                  <a:pt x="539383" y="646685"/>
                </a:cubicBezTo>
                <a:lnTo>
                  <a:pt x="839112" y="478541"/>
                </a:lnTo>
                <a:lnTo>
                  <a:pt x="954036" y="895283"/>
                </a:lnTo>
                <a:lnTo>
                  <a:pt x="1011993" y="874672"/>
                </a:lnTo>
                <a:cubicBezTo>
                  <a:pt x="1035791" y="867479"/>
                  <a:pt x="1060092" y="861392"/>
                  <a:pt x="1084830" y="856474"/>
                </a:cubicBezTo>
                <a:lnTo>
                  <a:pt x="1116425" y="851788"/>
                </a:lnTo>
                <a:lnTo>
                  <a:pt x="977277" y="347197"/>
                </a:lnTo>
                <a:lnTo>
                  <a:pt x="963401" y="320052"/>
                </a:lnTo>
                <a:lnTo>
                  <a:pt x="956704" y="300703"/>
                </a:lnTo>
                <a:cubicBezTo>
                  <a:pt x="949821" y="289118"/>
                  <a:pt x="940846" y="279437"/>
                  <a:pt x="930513" y="271851"/>
                </a:cubicBezTo>
                <a:cubicBezTo>
                  <a:pt x="915012" y="260471"/>
                  <a:pt x="896451" y="253802"/>
                  <a:pt x="877293" y="252487"/>
                </a:cubicBezTo>
                <a:close/>
                <a:moveTo>
                  <a:pt x="1607254" y="252486"/>
                </a:moveTo>
                <a:cubicBezTo>
                  <a:pt x="1588096" y="253801"/>
                  <a:pt x="1569535" y="260470"/>
                  <a:pt x="1554034" y="271850"/>
                </a:cubicBezTo>
                <a:cubicBezTo>
                  <a:pt x="1543700" y="279437"/>
                  <a:pt x="1534726" y="289118"/>
                  <a:pt x="1527842" y="300702"/>
                </a:cubicBezTo>
                <a:lnTo>
                  <a:pt x="1521146" y="320052"/>
                </a:lnTo>
                <a:lnTo>
                  <a:pt x="1507270" y="347196"/>
                </a:lnTo>
                <a:lnTo>
                  <a:pt x="1367786" y="853005"/>
                </a:lnTo>
                <a:lnTo>
                  <a:pt x="1391175" y="856474"/>
                </a:lnTo>
                <a:lnTo>
                  <a:pt x="1529691" y="898253"/>
                </a:lnTo>
                <a:lnTo>
                  <a:pt x="1645434" y="478540"/>
                </a:lnTo>
                <a:lnTo>
                  <a:pt x="1945164" y="646685"/>
                </a:lnTo>
                <a:cubicBezTo>
                  <a:pt x="1992854" y="673437"/>
                  <a:pt x="2053835" y="657560"/>
                  <a:pt x="2081370" y="611222"/>
                </a:cubicBezTo>
                <a:cubicBezTo>
                  <a:pt x="2108903" y="564884"/>
                  <a:pt x="2092563" y="505632"/>
                  <a:pt x="2044873" y="478878"/>
                </a:cubicBezTo>
                <a:lnTo>
                  <a:pt x="1664048" y="265240"/>
                </a:lnTo>
                <a:cubicBezTo>
                  <a:pt x="1646164" y="255208"/>
                  <a:pt x="1626411" y="251170"/>
                  <a:pt x="1607254" y="252486"/>
                </a:cubicBezTo>
                <a:close/>
                <a:moveTo>
                  <a:pt x="1242273" y="77766"/>
                </a:moveTo>
                <a:cubicBezTo>
                  <a:pt x="960900" y="77766"/>
                  <a:pt x="702834" y="182806"/>
                  <a:pt x="501539" y="357664"/>
                </a:cubicBezTo>
                <a:lnTo>
                  <a:pt x="434170" y="422112"/>
                </a:lnTo>
                <a:lnTo>
                  <a:pt x="808248" y="212260"/>
                </a:lnTo>
                <a:cubicBezTo>
                  <a:pt x="826550" y="201993"/>
                  <a:pt x="846126" y="195816"/>
                  <a:pt x="865856" y="193437"/>
                </a:cubicBezTo>
                <a:lnTo>
                  <a:pt x="901222" y="195833"/>
                </a:lnTo>
                <a:lnTo>
                  <a:pt x="909874" y="195306"/>
                </a:lnTo>
                <a:lnTo>
                  <a:pt x="914049" y="196702"/>
                </a:lnTo>
                <a:lnTo>
                  <a:pt x="924389" y="197403"/>
                </a:lnTo>
                <a:lnTo>
                  <a:pt x="944110" y="206753"/>
                </a:lnTo>
                <a:lnTo>
                  <a:pt x="965356" y="213857"/>
                </a:lnTo>
                <a:lnTo>
                  <a:pt x="973366" y="220625"/>
                </a:lnTo>
                <a:lnTo>
                  <a:pt x="977121" y="222406"/>
                </a:lnTo>
                <a:cubicBezTo>
                  <a:pt x="985053" y="228228"/>
                  <a:pt x="992462" y="234855"/>
                  <a:pt x="999210" y="242249"/>
                </a:cubicBezTo>
                <a:lnTo>
                  <a:pt x="999635" y="242821"/>
                </a:lnTo>
                <a:lnTo>
                  <a:pt x="1009632" y="251269"/>
                </a:lnTo>
                <a:cubicBezTo>
                  <a:pt x="1021851" y="266507"/>
                  <a:pt x="1031199" y="284325"/>
                  <a:pt x="1036669" y="304159"/>
                </a:cubicBezTo>
                <a:lnTo>
                  <a:pt x="1185550" y="844044"/>
                </a:lnTo>
                <a:lnTo>
                  <a:pt x="1238002" y="841470"/>
                </a:lnTo>
                <a:lnTo>
                  <a:pt x="1298883" y="844457"/>
                </a:lnTo>
                <a:lnTo>
                  <a:pt x="1447877" y="304158"/>
                </a:lnTo>
                <a:cubicBezTo>
                  <a:pt x="1453348" y="284324"/>
                  <a:pt x="1462695" y="266507"/>
                  <a:pt x="1474916" y="251268"/>
                </a:cubicBezTo>
                <a:lnTo>
                  <a:pt x="1484912" y="242820"/>
                </a:lnTo>
                <a:lnTo>
                  <a:pt x="1485337" y="242248"/>
                </a:lnTo>
                <a:cubicBezTo>
                  <a:pt x="1492085" y="234854"/>
                  <a:pt x="1499494" y="228227"/>
                  <a:pt x="1507426" y="222405"/>
                </a:cubicBezTo>
                <a:lnTo>
                  <a:pt x="1511180" y="220624"/>
                </a:lnTo>
                <a:lnTo>
                  <a:pt x="1519191" y="213856"/>
                </a:lnTo>
                <a:lnTo>
                  <a:pt x="1540437" y="206752"/>
                </a:lnTo>
                <a:lnTo>
                  <a:pt x="1560157" y="197403"/>
                </a:lnTo>
                <a:lnTo>
                  <a:pt x="1570498" y="196702"/>
                </a:lnTo>
                <a:lnTo>
                  <a:pt x="1574673" y="195306"/>
                </a:lnTo>
                <a:lnTo>
                  <a:pt x="1583325" y="195833"/>
                </a:lnTo>
                <a:lnTo>
                  <a:pt x="1618690" y="193437"/>
                </a:lnTo>
                <a:cubicBezTo>
                  <a:pt x="1638421" y="195816"/>
                  <a:pt x="1657997" y="201992"/>
                  <a:pt x="1676299" y="212259"/>
                </a:cubicBezTo>
                <a:lnTo>
                  <a:pt x="2050372" y="422108"/>
                </a:lnTo>
                <a:lnTo>
                  <a:pt x="1983008" y="357664"/>
                </a:lnTo>
                <a:cubicBezTo>
                  <a:pt x="1781712" y="182806"/>
                  <a:pt x="1523647" y="77766"/>
                  <a:pt x="1242273" y="77766"/>
                </a:cubicBezTo>
                <a:close/>
                <a:moveTo>
                  <a:pt x="1242274" y="0"/>
                </a:moveTo>
                <a:cubicBezTo>
                  <a:pt x="1928363" y="0"/>
                  <a:pt x="2484548" y="583597"/>
                  <a:pt x="2484548" y="1303500"/>
                </a:cubicBezTo>
                <a:cubicBezTo>
                  <a:pt x="2484548" y="2023403"/>
                  <a:pt x="1928363" y="2607000"/>
                  <a:pt x="1242274" y="2607000"/>
                </a:cubicBezTo>
                <a:cubicBezTo>
                  <a:pt x="556185" y="2607000"/>
                  <a:pt x="0" y="2023403"/>
                  <a:pt x="0" y="1303500"/>
                </a:cubicBezTo>
                <a:cubicBezTo>
                  <a:pt x="0" y="583597"/>
                  <a:pt x="556185" y="0"/>
                  <a:pt x="124227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C8F80039-9BEF-0AA6-73D2-AEBFD9631B95}"/>
              </a:ext>
            </a:extLst>
          </p:cNvPr>
          <p:cNvSpPr/>
          <p:nvPr/>
        </p:nvSpPr>
        <p:spPr>
          <a:xfrm>
            <a:off x="6667280" y="888568"/>
            <a:ext cx="2484548" cy="2607000"/>
          </a:xfrm>
          <a:custGeom>
            <a:avLst/>
            <a:gdLst>
              <a:gd name="connsiteX0" fmla="*/ 1672048 w 2484548"/>
              <a:gd name="connsiteY0" fmla="*/ 2185023 h 2607000"/>
              <a:gd name="connsiteX1" fmla="*/ 1662942 w 2484548"/>
              <a:gd name="connsiteY1" fmla="*/ 2192323 h 2607000"/>
              <a:gd name="connsiteX2" fmla="*/ 1238002 w 2484548"/>
              <a:gd name="connsiteY2" fmla="*/ 2318445 h 2607000"/>
              <a:gd name="connsiteX3" fmla="*/ 813062 w 2484548"/>
              <a:gd name="connsiteY3" fmla="*/ 2192323 h 2607000"/>
              <a:gd name="connsiteX4" fmla="*/ 808800 w 2484548"/>
              <a:gd name="connsiteY4" fmla="*/ 2188906 h 2607000"/>
              <a:gd name="connsiteX5" fmla="*/ 796669 w 2484548"/>
              <a:gd name="connsiteY5" fmla="*/ 2201630 h 2607000"/>
              <a:gd name="connsiteX6" fmla="*/ 710183 w 2484548"/>
              <a:gd name="connsiteY6" fmla="*/ 2344177 h 2607000"/>
              <a:gd name="connsiteX7" fmla="*/ 697103 w 2484548"/>
              <a:gd name="connsiteY7" fmla="*/ 2386316 h 2607000"/>
              <a:gd name="connsiteX8" fmla="*/ 788995 w 2484548"/>
              <a:gd name="connsiteY8" fmla="*/ 2432910 h 2607000"/>
              <a:gd name="connsiteX9" fmla="*/ 1242273 w 2484548"/>
              <a:gd name="connsiteY9" fmla="*/ 2529234 h 2607000"/>
              <a:gd name="connsiteX10" fmla="*/ 1695552 w 2484548"/>
              <a:gd name="connsiteY10" fmla="*/ 2432910 h 2607000"/>
              <a:gd name="connsiteX11" fmla="*/ 1787446 w 2484548"/>
              <a:gd name="connsiteY11" fmla="*/ 2386314 h 2607000"/>
              <a:gd name="connsiteX12" fmla="*/ 1774366 w 2484548"/>
              <a:gd name="connsiteY12" fmla="*/ 2344177 h 2607000"/>
              <a:gd name="connsiteX13" fmla="*/ 1687880 w 2484548"/>
              <a:gd name="connsiteY13" fmla="*/ 2201630 h 2607000"/>
              <a:gd name="connsiteX14" fmla="*/ 1211049 w 2484548"/>
              <a:gd name="connsiteY14" fmla="*/ 1513278 h 2607000"/>
              <a:gd name="connsiteX15" fmla="*/ 1199417 w 2484548"/>
              <a:gd name="connsiteY15" fmla="*/ 1573732 h 2607000"/>
              <a:gd name="connsiteX16" fmla="*/ 1197603 w 2484548"/>
              <a:gd name="connsiteY16" fmla="*/ 1576870 h 2607000"/>
              <a:gd name="connsiteX17" fmla="*/ 1229573 w 2484548"/>
              <a:gd name="connsiteY17" fmla="*/ 1570415 h 2607000"/>
              <a:gd name="connsiteX18" fmla="*/ 1283333 w 2484548"/>
              <a:gd name="connsiteY18" fmla="*/ 1581269 h 2607000"/>
              <a:gd name="connsiteX19" fmla="*/ 1294529 w 2484548"/>
              <a:gd name="connsiteY19" fmla="*/ 1588817 h 2607000"/>
              <a:gd name="connsiteX20" fmla="*/ 1270940 w 2484548"/>
              <a:gd name="connsiteY20" fmla="*/ 1525774 h 2607000"/>
              <a:gd name="connsiteX21" fmla="*/ 1269739 w 2484548"/>
              <a:gd name="connsiteY21" fmla="*/ 1513278 h 2607000"/>
              <a:gd name="connsiteX22" fmla="*/ 1506934 w 2484548"/>
              <a:gd name="connsiteY22" fmla="*/ 1355720 h 2607000"/>
              <a:gd name="connsiteX23" fmla="*/ 1615182 w 2484548"/>
              <a:gd name="connsiteY23" fmla="*/ 1463968 h 2607000"/>
              <a:gd name="connsiteX24" fmla="*/ 1506934 w 2484548"/>
              <a:gd name="connsiteY24" fmla="*/ 1572216 h 2607000"/>
              <a:gd name="connsiteX25" fmla="*/ 1398686 w 2484548"/>
              <a:gd name="connsiteY25" fmla="*/ 1463968 h 2607000"/>
              <a:gd name="connsiteX26" fmla="*/ 1506934 w 2484548"/>
              <a:gd name="connsiteY26" fmla="*/ 1355720 h 2607000"/>
              <a:gd name="connsiteX27" fmla="*/ 971152 w 2484548"/>
              <a:gd name="connsiteY27" fmla="*/ 1355720 h 2607000"/>
              <a:gd name="connsiteX28" fmla="*/ 1079400 w 2484548"/>
              <a:gd name="connsiteY28" fmla="*/ 1463968 h 2607000"/>
              <a:gd name="connsiteX29" fmla="*/ 971152 w 2484548"/>
              <a:gd name="connsiteY29" fmla="*/ 1572216 h 2607000"/>
              <a:gd name="connsiteX30" fmla="*/ 862904 w 2484548"/>
              <a:gd name="connsiteY30" fmla="*/ 1463968 h 2607000"/>
              <a:gd name="connsiteX31" fmla="*/ 971152 w 2484548"/>
              <a:gd name="connsiteY31" fmla="*/ 1355720 h 2607000"/>
              <a:gd name="connsiteX32" fmla="*/ 1509484 w 2484548"/>
              <a:gd name="connsiteY32" fmla="*/ 1274561 h 2607000"/>
              <a:gd name="connsiteX33" fmla="*/ 1321762 w 2484548"/>
              <a:gd name="connsiteY33" fmla="*/ 1474283 h 2607000"/>
              <a:gd name="connsiteX34" fmla="*/ 1509484 w 2484548"/>
              <a:gd name="connsiteY34" fmla="*/ 1674005 h 2607000"/>
              <a:gd name="connsiteX35" fmla="*/ 1697206 w 2484548"/>
              <a:gd name="connsiteY35" fmla="*/ 1474283 h 2607000"/>
              <a:gd name="connsiteX36" fmla="*/ 1509484 w 2484548"/>
              <a:gd name="connsiteY36" fmla="*/ 1274561 h 2607000"/>
              <a:gd name="connsiteX37" fmla="*/ 975061 w 2484548"/>
              <a:gd name="connsiteY37" fmla="*/ 1274561 h 2607000"/>
              <a:gd name="connsiteX38" fmla="*/ 787339 w 2484548"/>
              <a:gd name="connsiteY38" fmla="*/ 1474283 h 2607000"/>
              <a:gd name="connsiteX39" fmla="*/ 975061 w 2484548"/>
              <a:gd name="connsiteY39" fmla="*/ 1674005 h 2607000"/>
              <a:gd name="connsiteX40" fmla="*/ 1162783 w 2484548"/>
              <a:gd name="connsiteY40" fmla="*/ 1474283 h 2607000"/>
              <a:gd name="connsiteX41" fmla="*/ 975061 w 2484548"/>
              <a:gd name="connsiteY41" fmla="*/ 1274561 h 2607000"/>
              <a:gd name="connsiteX42" fmla="*/ 975061 w 2484548"/>
              <a:gd name="connsiteY42" fmla="*/ 1218791 h 2607000"/>
              <a:gd name="connsiteX43" fmla="*/ 1199417 w 2484548"/>
              <a:gd name="connsiteY43" fmla="*/ 1374834 h 2607000"/>
              <a:gd name="connsiteX44" fmla="*/ 1215093 w 2484548"/>
              <a:gd name="connsiteY44" fmla="*/ 1456305 h 2607000"/>
              <a:gd name="connsiteX45" fmla="*/ 1267720 w 2484548"/>
              <a:gd name="connsiteY45" fmla="*/ 1456305 h 2607000"/>
              <a:gd name="connsiteX46" fmla="*/ 1270940 w 2484548"/>
              <a:gd name="connsiteY46" fmla="*/ 1422792 h 2607000"/>
              <a:gd name="connsiteX47" fmla="*/ 1509484 w 2484548"/>
              <a:gd name="connsiteY47" fmla="*/ 1218791 h 2607000"/>
              <a:gd name="connsiteX48" fmla="*/ 1752975 w 2484548"/>
              <a:gd name="connsiteY48" fmla="*/ 1474283 h 2607000"/>
              <a:gd name="connsiteX49" fmla="*/ 1509484 w 2484548"/>
              <a:gd name="connsiteY49" fmla="*/ 1729775 h 2607000"/>
              <a:gd name="connsiteX50" fmla="*/ 1425764 w 2484548"/>
              <a:gd name="connsiteY50" fmla="*/ 1714272 h 2607000"/>
              <a:gd name="connsiteX51" fmla="*/ 1360971 w 2484548"/>
              <a:gd name="connsiteY51" fmla="*/ 1675268 h 2607000"/>
              <a:gd name="connsiteX52" fmla="*/ 1367686 w 2484548"/>
              <a:gd name="connsiteY52" fmla="*/ 1708528 h 2607000"/>
              <a:gd name="connsiteX53" fmla="*/ 1327234 w 2484548"/>
              <a:gd name="connsiteY53" fmla="*/ 1806189 h 2607000"/>
              <a:gd name="connsiteX54" fmla="*/ 1286300 w 2484548"/>
              <a:gd name="connsiteY54" fmla="*/ 1833787 h 2607000"/>
              <a:gd name="connsiteX55" fmla="*/ 1289927 w 2484548"/>
              <a:gd name="connsiteY55" fmla="*/ 1844900 h 2607000"/>
              <a:gd name="connsiteX56" fmla="*/ 1352935 w 2484548"/>
              <a:gd name="connsiteY56" fmla="*/ 1889221 h 2607000"/>
              <a:gd name="connsiteX57" fmla="*/ 1490243 w 2484548"/>
              <a:gd name="connsiteY57" fmla="*/ 1839033 h 2607000"/>
              <a:gd name="connsiteX58" fmla="*/ 1551912 w 2484548"/>
              <a:gd name="connsiteY58" fmla="*/ 1879267 h 2607000"/>
              <a:gd name="connsiteX59" fmla="*/ 1331748 w 2484548"/>
              <a:gd name="connsiteY59" fmla="*/ 1959740 h 2607000"/>
              <a:gd name="connsiteX60" fmla="*/ 1230719 w 2484548"/>
              <a:gd name="connsiteY60" fmla="*/ 1888673 h 2607000"/>
              <a:gd name="connsiteX61" fmla="*/ 1229571 w 2484548"/>
              <a:gd name="connsiteY61" fmla="*/ 1886460 h 2607000"/>
              <a:gd name="connsiteX62" fmla="*/ 1228424 w 2484548"/>
              <a:gd name="connsiteY62" fmla="*/ 1888673 h 2607000"/>
              <a:gd name="connsiteX63" fmla="*/ 1127395 w 2484548"/>
              <a:gd name="connsiteY63" fmla="*/ 1959740 h 2607000"/>
              <a:gd name="connsiteX64" fmla="*/ 907231 w 2484548"/>
              <a:gd name="connsiteY64" fmla="*/ 1879267 h 2607000"/>
              <a:gd name="connsiteX65" fmla="*/ 968900 w 2484548"/>
              <a:gd name="connsiteY65" fmla="*/ 1839033 h 2607000"/>
              <a:gd name="connsiteX66" fmla="*/ 1106208 w 2484548"/>
              <a:gd name="connsiteY66" fmla="*/ 1889221 h 2607000"/>
              <a:gd name="connsiteX67" fmla="*/ 1169216 w 2484548"/>
              <a:gd name="connsiteY67" fmla="*/ 1844900 h 2607000"/>
              <a:gd name="connsiteX68" fmla="*/ 1172844 w 2484548"/>
              <a:gd name="connsiteY68" fmla="*/ 1833785 h 2607000"/>
              <a:gd name="connsiteX69" fmla="*/ 1131913 w 2484548"/>
              <a:gd name="connsiteY69" fmla="*/ 1806189 h 2607000"/>
              <a:gd name="connsiteX70" fmla="*/ 1091460 w 2484548"/>
              <a:gd name="connsiteY70" fmla="*/ 1708528 h 2607000"/>
              <a:gd name="connsiteX71" fmla="*/ 1094254 w 2484548"/>
              <a:gd name="connsiteY71" fmla="*/ 1694689 h 2607000"/>
              <a:gd name="connsiteX72" fmla="*/ 1047468 w 2484548"/>
              <a:gd name="connsiteY72" fmla="*/ 1718289 h 2607000"/>
              <a:gd name="connsiteX73" fmla="*/ 975061 w 2484548"/>
              <a:gd name="connsiteY73" fmla="*/ 1729775 h 2607000"/>
              <a:gd name="connsiteX74" fmla="*/ 731570 w 2484548"/>
              <a:gd name="connsiteY74" fmla="*/ 1474283 h 2607000"/>
              <a:gd name="connsiteX75" fmla="*/ 975061 w 2484548"/>
              <a:gd name="connsiteY75" fmla="*/ 1218791 h 2607000"/>
              <a:gd name="connsiteX76" fmla="*/ 2039592 w 2484548"/>
              <a:gd name="connsiteY76" fmla="*/ 1023099 h 2607000"/>
              <a:gd name="connsiteX77" fmla="*/ 2039592 w 2484548"/>
              <a:gd name="connsiteY77" fmla="*/ 1084661 h 2607000"/>
              <a:gd name="connsiteX78" fmla="*/ 2112917 w 2484548"/>
              <a:gd name="connsiteY78" fmla="*/ 1084661 h 2607000"/>
              <a:gd name="connsiteX79" fmla="*/ 2112917 w 2484548"/>
              <a:gd name="connsiteY79" fmla="*/ 1023099 h 2607000"/>
              <a:gd name="connsiteX80" fmla="*/ 1238002 w 2484548"/>
              <a:gd name="connsiteY80" fmla="*/ 906723 h 2607000"/>
              <a:gd name="connsiteX81" fmla="*/ 545129 w 2484548"/>
              <a:gd name="connsiteY81" fmla="*/ 1579958 h 2607000"/>
              <a:gd name="connsiteX82" fmla="*/ 1238002 w 2484548"/>
              <a:gd name="connsiteY82" fmla="*/ 2253192 h 2607000"/>
              <a:gd name="connsiteX83" fmla="*/ 1930876 w 2484548"/>
              <a:gd name="connsiteY83" fmla="*/ 1579958 h 2607000"/>
              <a:gd name="connsiteX84" fmla="*/ 1238002 w 2484548"/>
              <a:gd name="connsiteY84" fmla="*/ 906723 h 2607000"/>
              <a:gd name="connsiteX85" fmla="*/ 1995229 w 2484548"/>
              <a:gd name="connsiteY85" fmla="*/ 900051 h 2607000"/>
              <a:gd name="connsiteX86" fmla="*/ 1973449 w 2484548"/>
              <a:gd name="connsiteY86" fmla="*/ 937775 h 2607000"/>
              <a:gd name="connsiteX87" fmla="*/ 2112917 w 2484548"/>
              <a:gd name="connsiteY87" fmla="*/ 937775 h 2607000"/>
              <a:gd name="connsiteX88" fmla="*/ 2112917 w 2484548"/>
              <a:gd name="connsiteY88" fmla="*/ 900051 h 2607000"/>
              <a:gd name="connsiteX89" fmla="*/ 383471 w 2484548"/>
              <a:gd name="connsiteY89" fmla="*/ 740367 h 2607000"/>
              <a:gd name="connsiteX90" fmla="*/ 400888 w 2484548"/>
              <a:gd name="connsiteY90" fmla="*/ 750422 h 2607000"/>
              <a:gd name="connsiteX91" fmla="*/ 415610 w 2484548"/>
              <a:gd name="connsiteY91" fmla="*/ 805366 h 2607000"/>
              <a:gd name="connsiteX92" fmla="*/ 405554 w 2484548"/>
              <a:gd name="connsiteY92" fmla="*/ 822783 h 2607000"/>
              <a:gd name="connsiteX93" fmla="*/ 282243 w 2484548"/>
              <a:gd name="connsiteY93" fmla="*/ 855824 h 2607000"/>
              <a:gd name="connsiteX94" fmla="*/ 282243 w 2484548"/>
              <a:gd name="connsiteY94" fmla="*/ 1014365 h 2607000"/>
              <a:gd name="connsiteX95" fmla="*/ 321115 w 2484548"/>
              <a:gd name="connsiteY95" fmla="*/ 1003949 h 2607000"/>
              <a:gd name="connsiteX96" fmla="*/ 321115 w 2484548"/>
              <a:gd name="connsiteY96" fmla="*/ 865773 h 2607000"/>
              <a:gd name="connsiteX97" fmla="*/ 335336 w 2484548"/>
              <a:gd name="connsiteY97" fmla="*/ 851552 h 2607000"/>
              <a:gd name="connsiteX98" fmla="*/ 392217 w 2484548"/>
              <a:gd name="connsiteY98" fmla="*/ 851552 h 2607000"/>
              <a:gd name="connsiteX99" fmla="*/ 406439 w 2484548"/>
              <a:gd name="connsiteY99" fmla="*/ 865773 h 2607000"/>
              <a:gd name="connsiteX100" fmla="*/ 406439 w 2484548"/>
              <a:gd name="connsiteY100" fmla="*/ 1112340 h 2607000"/>
              <a:gd name="connsiteX101" fmla="*/ 402273 w 2484548"/>
              <a:gd name="connsiteY101" fmla="*/ 1122396 h 2607000"/>
              <a:gd name="connsiteX102" fmla="*/ 401826 w 2484548"/>
              <a:gd name="connsiteY102" fmla="*/ 1122581 h 2607000"/>
              <a:gd name="connsiteX103" fmla="*/ 400158 w 2484548"/>
              <a:gd name="connsiteY103" fmla="*/ 1126607 h 2607000"/>
              <a:gd name="connsiteX104" fmla="*/ 280871 w 2484548"/>
              <a:gd name="connsiteY104" fmla="*/ 1245894 h 2607000"/>
              <a:gd name="connsiteX105" fmla="*/ 260759 w 2484548"/>
              <a:gd name="connsiteY105" fmla="*/ 1245894 h 2607000"/>
              <a:gd name="connsiteX106" fmla="*/ 220538 w 2484548"/>
              <a:gd name="connsiteY106" fmla="*/ 1205673 h 2607000"/>
              <a:gd name="connsiteX107" fmla="*/ 220538 w 2484548"/>
              <a:gd name="connsiteY107" fmla="*/ 1185561 h 2607000"/>
              <a:gd name="connsiteX108" fmla="*/ 311145 w 2484548"/>
              <a:gd name="connsiteY108" fmla="*/ 1094954 h 2607000"/>
              <a:gd name="connsiteX109" fmla="*/ 206923 w 2484548"/>
              <a:gd name="connsiteY109" fmla="*/ 1122880 h 2607000"/>
              <a:gd name="connsiteX110" fmla="*/ 189506 w 2484548"/>
              <a:gd name="connsiteY110" fmla="*/ 1112824 h 2607000"/>
              <a:gd name="connsiteX111" fmla="*/ 174784 w 2484548"/>
              <a:gd name="connsiteY111" fmla="*/ 1057881 h 2607000"/>
              <a:gd name="connsiteX112" fmla="*/ 184840 w 2484548"/>
              <a:gd name="connsiteY112" fmla="*/ 1040464 h 2607000"/>
              <a:gd name="connsiteX113" fmla="*/ 196919 w 2484548"/>
              <a:gd name="connsiteY113" fmla="*/ 1037227 h 2607000"/>
              <a:gd name="connsiteX114" fmla="*/ 196919 w 2484548"/>
              <a:gd name="connsiteY114" fmla="*/ 799449 h 2607000"/>
              <a:gd name="connsiteX115" fmla="*/ 211140 w 2484548"/>
              <a:gd name="connsiteY115" fmla="*/ 785228 h 2607000"/>
              <a:gd name="connsiteX116" fmla="*/ 216047 w 2484548"/>
              <a:gd name="connsiteY116" fmla="*/ 785228 h 2607000"/>
              <a:gd name="connsiteX117" fmla="*/ 2158446 w 2484548"/>
              <a:gd name="connsiteY117" fmla="*/ 548569 h 2607000"/>
              <a:gd name="connsiteX118" fmla="*/ 2161366 w 2484548"/>
              <a:gd name="connsiteY118" fmla="*/ 589256 h 2607000"/>
              <a:gd name="connsiteX119" fmla="*/ 2141994 w 2484548"/>
              <a:gd name="connsiteY119" fmla="*/ 645232 h 2607000"/>
              <a:gd name="connsiteX120" fmla="*/ 2141996 w 2484548"/>
              <a:gd name="connsiteY120" fmla="*/ 645231 h 2607000"/>
              <a:gd name="connsiteX121" fmla="*/ 1932918 w 2484548"/>
              <a:gd name="connsiteY121" fmla="*/ 699666 h 2607000"/>
              <a:gd name="connsiteX122" fmla="*/ 1692857 w 2484548"/>
              <a:gd name="connsiteY122" fmla="*/ 564996 h 2607000"/>
              <a:gd name="connsiteX123" fmla="*/ 1592133 w 2484548"/>
              <a:gd name="connsiteY123" fmla="*/ 930248 h 2607000"/>
              <a:gd name="connsiteX124" fmla="*/ 1662943 w 2484548"/>
              <a:gd name="connsiteY124" fmla="*/ 967592 h 2607000"/>
              <a:gd name="connsiteX125" fmla="*/ 1998032 w 2484548"/>
              <a:gd name="connsiteY125" fmla="*/ 1579958 h 2607000"/>
              <a:gd name="connsiteX126" fmla="*/ 1775425 w 2484548"/>
              <a:gd name="connsiteY126" fmla="*/ 2102147 h 2607000"/>
              <a:gd name="connsiteX127" fmla="*/ 1716843 w 2484548"/>
              <a:gd name="connsiteY127" fmla="*/ 2149111 h 2607000"/>
              <a:gd name="connsiteX128" fmla="*/ 1732134 w 2484548"/>
              <a:gd name="connsiteY128" fmla="*/ 2165150 h 2607000"/>
              <a:gd name="connsiteX129" fmla="*/ 1827209 w 2484548"/>
              <a:gd name="connsiteY129" fmla="*/ 2321854 h 2607000"/>
              <a:gd name="connsiteX130" fmla="*/ 1837658 w 2484548"/>
              <a:gd name="connsiteY130" fmla="*/ 2355516 h 2607000"/>
              <a:gd name="connsiteX131" fmla="*/ 1893360 w 2484548"/>
              <a:gd name="connsiteY131" fmla="*/ 2319898 h 2607000"/>
              <a:gd name="connsiteX132" fmla="*/ 2406780 w 2484548"/>
              <a:gd name="connsiteY132" fmla="*/ 1303500 h 2607000"/>
              <a:gd name="connsiteX133" fmla="*/ 2354426 w 2484548"/>
              <a:gd name="connsiteY133" fmla="*/ 939004 h 2607000"/>
              <a:gd name="connsiteX134" fmla="*/ 2329242 w 2484548"/>
              <a:gd name="connsiteY134" fmla="*/ 871726 h 2607000"/>
              <a:gd name="connsiteX135" fmla="*/ 2329242 w 2484548"/>
              <a:gd name="connsiteY135" fmla="*/ 885830 h 2607000"/>
              <a:gd name="connsiteX136" fmla="*/ 2315021 w 2484548"/>
              <a:gd name="connsiteY136" fmla="*/ 900051 h 2607000"/>
              <a:gd name="connsiteX137" fmla="*/ 2198240 w 2484548"/>
              <a:gd name="connsiteY137" fmla="*/ 900051 h 2607000"/>
              <a:gd name="connsiteX138" fmla="*/ 2198240 w 2484548"/>
              <a:gd name="connsiteY138" fmla="*/ 937775 h 2607000"/>
              <a:gd name="connsiteX139" fmla="*/ 2323565 w 2484548"/>
              <a:gd name="connsiteY139" fmla="*/ 937775 h 2607000"/>
              <a:gd name="connsiteX140" fmla="*/ 2337786 w 2484548"/>
              <a:gd name="connsiteY140" fmla="*/ 951997 h 2607000"/>
              <a:gd name="connsiteX141" fmla="*/ 2337786 w 2484548"/>
              <a:gd name="connsiteY141" fmla="*/ 1008878 h 2607000"/>
              <a:gd name="connsiteX142" fmla="*/ 2323565 w 2484548"/>
              <a:gd name="connsiteY142" fmla="*/ 1023099 h 2607000"/>
              <a:gd name="connsiteX143" fmla="*/ 2198240 w 2484548"/>
              <a:gd name="connsiteY143" fmla="*/ 1023099 h 2607000"/>
              <a:gd name="connsiteX144" fmla="*/ 2198240 w 2484548"/>
              <a:gd name="connsiteY144" fmla="*/ 1084661 h 2607000"/>
              <a:gd name="connsiteX145" fmla="*/ 2315021 w 2484548"/>
              <a:gd name="connsiteY145" fmla="*/ 1084661 h 2607000"/>
              <a:gd name="connsiteX146" fmla="*/ 2329242 w 2484548"/>
              <a:gd name="connsiteY146" fmla="*/ 1098882 h 2607000"/>
              <a:gd name="connsiteX147" fmla="*/ 2329242 w 2484548"/>
              <a:gd name="connsiteY147" fmla="*/ 1155764 h 2607000"/>
              <a:gd name="connsiteX148" fmla="*/ 2315021 w 2484548"/>
              <a:gd name="connsiteY148" fmla="*/ 1169985 h 2607000"/>
              <a:gd name="connsiteX149" fmla="*/ 2198240 w 2484548"/>
              <a:gd name="connsiteY149" fmla="*/ 1169985 h 2607000"/>
              <a:gd name="connsiteX150" fmla="*/ 2198240 w 2484548"/>
              <a:gd name="connsiteY150" fmla="*/ 1248607 h 2607000"/>
              <a:gd name="connsiteX151" fmla="*/ 2184019 w 2484548"/>
              <a:gd name="connsiteY151" fmla="*/ 1262828 h 2607000"/>
              <a:gd name="connsiteX152" fmla="*/ 2127138 w 2484548"/>
              <a:gd name="connsiteY152" fmla="*/ 1262828 h 2607000"/>
              <a:gd name="connsiteX153" fmla="*/ 2112917 w 2484548"/>
              <a:gd name="connsiteY153" fmla="*/ 1248607 h 2607000"/>
              <a:gd name="connsiteX154" fmla="*/ 2112917 w 2484548"/>
              <a:gd name="connsiteY154" fmla="*/ 1169985 h 2607000"/>
              <a:gd name="connsiteX155" fmla="*/ 1890236 w 2484548"/>
              <a:gd name="connsiteY155" fmla="*/ 1169985 h 2607000"/>
              <a:gd name="connsiteX156" fmla="*/ 1876015 w 2484548"/>
              <a:gd name="connsiteY156" fmla="*/ 1155764 h 2607000"/>
              <a:gd name="connsiteX157" fmla="*/ 1876015 w 2484548"/>
              <a:gd name="connsiteY157" fmla="*/ 1098882 h 2607000"/>
              <a:gd name="connsiteX158" fmla="*/ 1890236 w 2484548"/>
              <a:gd name="connsiteY158" fmla="*/ 1084661 h 2607000"/>
              <a:gd name="connsiteX159" fmla="*/ 1954268 w 2484548"/>
              <a:gd name="connsiteY159" fmla="*/ 1084661 h 2607000"/>
              <a:gd name="connsiteX160" fmla="*/ 1954268 w 2484548"/>
              <a:gd name="connsiteY160" fmla="*/ 1023099 h 2607000"/>
              <a:gd name="connsiteX161" fmla="*/ 1946569 w 2484548"/>
              <a:gd name="connsiteY161" fmla="*/ 1023099 h 2607000"/>
              <a:gd name="connsiteX162" fmla="*/ 1936512 w 2484548"/>
              <a:gd name="connsiteY162" fmla="*/ 1018934 h 2607000"/>
              <a:gd name="connsiteX163" fmla="*/ 1932368 w 2484548"/>
              <a:gd name="connsiteY163" fmla="*/ 1008929 h 2607000"/>
              <a:gd name="connsiteX164" fmla="*/ 1916434 w 2484548"/>
              <a:gd name="connsiteY164" fmla="*/ 1036528 h 2607000"/>
              <a:gd name="connsiteX165" fmla="*/ 1897008 w 2484548"/>
              <a:gd name="connsiteY165" fmla="*/ 1041734 h 2607000"/>
              <a:gd name="connsiteX166" fmla="*/ 1847747 w 2484548"/>
              <a:gd name="connsiteY166" fmla="*/ 1013293 h 2607000"/>
              <a:gd name="connsiteX167" fmla="*/ 1842541 w 2484548"/>
              <a:gd name="connsiteY167" fmla="*/ 993866 h 2607000"/>
              <a:gd name="connsiteX168" fmla="*/ 1977692 w 2484548"/>
              <a:gd name="connsiteY168" fmla="*/ 759779 h 2607000"/>
              <a:gd name="connsiteX169" fmla="*/ 1986327 w 2484548"/>
              <a:gd name="connsiteY169" fmla="*/ 753153 h 2607000"/>
              <a:gd name="connsiteX170" fmla="*/ 1997118 w 2484548"/>
              <a:gd name="connsiteY170" fmla="*/ 754574 h 2607000"/>
              <a:gd name="connsiteX171" fmla="*/ 2046379 w 2484548"/>
              <a:gd name="connsiteY171" fmla="*/ 783014 h 2607000"/>
              <a:gd name="connsiteX172" fmla="*/ 2051584 w 2484548"/>
              <a:gd name="connsiteY172" fmla="*/ 802441 h 2607000"/>
              <a:gd name="connsiteX173" fmla="*/ 2044491 w 2484548"/>
              <a:gd name="connsiteY173" fmla="*/ 814727 h 2607000"/>
              <a:gd name="connsiteX174" fmla="*/ 2307906 w 2484548"/>
              <a:gd name="connsiteY174" fmla="*/ 814727 h 2607000"/>
              <a:gd name="connsiteX175" fmla="*/ 2291947 w 2484548"/>
              <a:gd name="connsiteY175" fmla="*/ 772094 h 2607000"/>
              <a:gd name="connsiteX176" fmla="*/ 2207900 w 2484548"/>
              <a:gd name="connsiteY176" fmla="*/ 618181 h 2607000"/>
              <a:gd name="connsiteX177" fmla="*/ 326101 w 2484548"/>
              <a:gd name="connsiteY177" fmla="*/ 548569 h 2607000"/>
              <a:gd name="connsiteX178" fmla="*/ 276646 w 2484548"/>
              <a:gd name="connsiteY178" fmla="*/ 618181 h 2607000"/>
              <a:gd name="connsiteX179" fmla="*/ 77766 w 2484548"/>
              <a:gd name="connsiteY179" fmla="*/ 1303500 h 2607000"/>
              <a:gd name="connsiteX180" fmla="*/ 591187 w 2484548"/>
              <a:gd name="connsiteY180" fmla="*/ 2319898 h 2607000"/>
              <a:gd name="connsiteX181" fmla="*/ 646890 w 2484548"/>
              <a:gd name="connsiteY181" fmla="*/ 2355518 h 2607000"/>
              <a:gd name="connsiteX182" fmla="*/ 657340 w 2484548"/>
              <a:gd name="connsiteY182" fmla="*/ 2321854 h 2607000"/>
              <a:gd name="connsiteX183" fmla="*/ 752415 w 2484548"/>
              <a:gd name="connsiteY183" fmla="*/ 2165150 h 2607000"/>
              <a:gd name="connsiteX184" fmla="*/ 764005 w 2484548"/>
              <a:gd name="connsiteY184" fmla="*/ 2152994 h 2607000"/>
              <a:gd name="connsiteX185" fmla="*/ 700580 w 2484548"/>
              <a:gd name="connsiteY185" fmla="*/ 2102147 h 2607000"/>
              <a:gd name="connsiteX186" fmla="*/ 477973 w 2484548"/>
              <a:gd name="connsiteY186" fmla="*/ 1579958 h 2607000"/>
              <a:gd name="connsiteX187" fmla="*/ 569705 w 2484548"/>
              <a:gd name="connsiteY187" fmla="*/ 1227951 h 2607000"/>
              <a:gd name="connsiteX188" fmla="*/ 604026 w 2484548"/>
              <a:gd name="connsiteY188" fmla="*/ 1174517 h 2607000"/>
              <a:gd name="connsiteX189" fmla="*/ 551659 w 2484548"/>
              <a:gd name="connsiteY189" fmla="*/ 1174517 h 2607000"/>
              <a:gd name="connsiteX190" fmla="*/ 537438 w 2484548"/>
              <a:gd name="connsiteY190" fmla="*/ 1160296 h 2607000"/>
              <a:gd name="connsiteX191" fmla="*/ 537438 w 2484548"/>
              <a:gd name="connsiteY191" fmla="*/ 1103414 h 2607000"/>
              <a:gd name="connsiteX192" fmla="*/ 551659 w 2484548"/>
              <a:gd name="connsiteY192" fmla="*/ 1089193 h 2607000"/>
              <a:gd name="connsiteX193" fmla="*/ 554212 w 2484548"/>
              <a:gd name="connsiteY193" fmla="*/ 1089193 h 2607000"/>
              <a:gd name="connsiteX194" fmla="*/ 554212 w 2484548"/>
              <a:gd name="connsiteY194" fmla="*/ 853220 h 2607000"/>
              <a:gd name="connsiteX195" fmla="*/ 515760 w 2484548"/>
              <a:gd name="connsiteY195" fmla="*/ 853220 h 2607000"/>
              <a:gd name="connsiteX196" fmla="*/ 515760 w 2484548"/>
              <a:gd name="connsiteY196" fmla="*/ 1242770 h 2607000"/>
              <a:gd name="connsiteX197" fmla="*/ 501538 w 2484548"/>
              <a:gd name="connsiteY197" fmla="*/ 1256991 h 2607000"/>
              <a:gd name="connsiteX198" fmla="*/ 444657 w 2484548"/>
              <a:gd name="connsiteY198" fmla="*/ 1256991 h 2607000"/>
              <a:gd name="connsiteX199" fmla="*/ 430436 w 2484548"/>
              <a:gd name="connsiteY199" fmla="*/ 1242770 h 2607000"/>
              <a:gd name="connsiteX200" fmla="*/ 430436 w 2484548"/>
              <a:gd name="connsiteY200" fmla="*/ 782117 h 2607000"/>
              <a:gd name="connsiteX201" fmla="*/ 444657 w 2484548"/>
              <a:gd name="connsiteY201" fmla="*/ 767896 h 2607000"/>
              <a:gd name="connsiteX202" fmla="*/ 625315 w 2484548"/>
              <a:gd name="connsiteY202" fmla="*/ 767896 h 2607000"/>
              <a:gd name="connsiteX203" fmla="*/ 639536 w 2484548"/>
              <a:gd name="connsiteY203" fmla="*/ 782117 h 2607000"/>
              <a:gd name="connsiteX204" fmla="*/ 639536 w 2484548"/>
              <a:gd name="connsiteY204" fmla="*/ 1126707 h 2607000"/>
              <a:gd name="connsiteX205" fmla="*/ 675415 w 2484548"/>
              <a:gd name="connsiteY205" fmla="*/ 1083415 h 2607000"/>
              <a:gd name="connsiteX206" fmla="*/ 813063 w 2484548"/>
              <a:gd name="connsiteY206" fmla="*/ 967592 h 2607000"/>
              <a:gd name="connsiteX207" fmla="*/ 891329 w 2484548"/>
              <a:gd name="connsiteY207" fmla="*/ 926315 h 2607000"/>
              <a:gd name="connsiteX208" fmla="*/ 791690 w 2484548"/>
              <a:gd name="connsiteY208" fmla="*/ 564997 h 2607000"/>
              <a:gd name="connsiteX209" fmla="*/ 551629 w 2484548"/>
              <a:gd name="connsiteY209" fmla="*/ 699666 h 2607000"/>
              <a:gd name="connsiteX210" fmla="*/ 342551 w 2484548"/>
              <a:gd name="connsiteY210" fmla="*/ 645232 h 2607000"/>
              <a:gd name="connsiteX211" fmla="*/ 342552 w 2484548"/>
              <a:gd name="connsiteY211" fmla="*/ 645232 h 2607000"/>
              <a:gd name="connsiteX212" fmla="*/ 323181 w 2484548"/>
              <a:gd name="connsiteY212" fmla="*/ 589257 h 2607000"/>
              <a:gd name="connsiteX213" fmla="*/ 877293 w 2484548"/>
              <a:gd name="connsiteY213" fmla="*/ 252487 h 2607000"/>
              <a:gd name="connsiteX214" fmla="*/ 820499 w 2484548"/>
              <a:gd name="connsiteY214" fmla="*/ 265241 h 2607000"/>
              <a:gd name="connsiteX215" fmla="*/ 439673 w 2484548"/>
              <a:gd name="connsiteY215" fmla="*/ 478879 h 2607000"/>
              <a:gd name="connsiteX216" fmla="*/ 403178 w 2484548"/>
              <a:gd name="connsiteY216" fmla="*/ 611223 h 2607000"/>
              <a:gd name="connsiteX217" fmla="*/ 539383 w 2484548"/>
              <a:gd name="connsiteY217" fmla="*/ 646685 h 2607000"/>
              <a:gd name="connsiteX218" fmla="*/ 839112 w 2484548"/>
              <a:gd name="connsiteY218" fmla="*/ 478541 h 2607000"/>
              <a:gd name="connsiteX219" fmla="*/ 954036 w 2484548"/>
              <a:gd name="connsiteY219" fmla="*/ 895283 h 2607000"/>
              <a:gd name="connsiteX220" fmla="*/ 1011993 w 2484548"/>
              <a:gd name="connsiteY220" fmla="*/ 874672 h 2607000"/>
              <a:gd name="connsiteX221" fmla="*/ 1084830 w 2484548"/>
              <a:gd name="connsiteY221" fmla="*/ 856474 h 2607000"/>
              <a:gd name="connsiteX222" fmla="*/ 1116425 w 2484548"/>
              <a:gd name="connsiteY222" fmla="*/ 851788 h 2607000"/>
              <a:gd name="connsiteX223" fmla="*/ 977277 w 2484548"/>
              <a:gd name="connsiteY223" fmla="*/ 347197 h 2607000"/>
              <a:gd name="connsiteX224" fmla="*/ 963401 w 2484548"/>
              <a:gd name="connsiteY224" fmla="*/ 320052 h 2607000"/>
              <a:gd name="connsiteX225" fmla="*/ 956704 w 2484548"/>
              <a:gd name="connsiteY225" fmla="*/ 300703 h 2607000"/>
              <a:gd name="connsiteX226" fmla="*/ 930513 w 2484548"/>
              <a:gd name="connsiteY226" fmla="*/ 271851 h 2607000"/>
              <a:gd name="connsiteX227" fmla="*/ 877293 w 2484548"/>
              <a:gd name="connsiteY227" fmla="*/ 252487 h 2607000"/>
              <a:gd name="connsiteX228" fmla="*/ 1607254 w 2484548"/>
              <a:gd name="connsiteY228" fmla="*/ 252486 h 2607000"/>
              <a:gd name="connsiteX229" fmla="*/ 1554034 w 2484548"/>
              <a:gd name="connsiteY229" fmla="*/ 271850 h 2607000"/>
              <a:gd name="connsiteX230" fmla="*/ 1527842 w 2484548"/>
              <a:gd name="connsiteY230" fmla="*/ 300702 h 2607000"/>
              <a:gd name="connsiteX231" fmla="*/ 1521146 w 2484548"/>
              <a:gd name="connsiteY231" fmla="*/ 320052 h 2607000"/>
              <a:gd name="connsiteX232" fmla="*/ 1507270 w 2484548"/>
              <a:gd name="connsiteY232" fmla="*/ 347196 h 2607000"/>
              <a:gd name="connsiteX233" fmla="*/ 1367786 w 2484548"/>
              <a:gd name="connsiteY233" fmla="*/ 853005 h 2607000"/>
              <a:gd name="connsiteX234" fmla="*/ 1391175 w 2484548"/>
              <a:gd name="connsiteY234" fmla="*/ 856474 h 2607000"/>
              <a:gd name="connsiteX235" fmla="*/ 1529691 w 2484548"/>
              <a:gd name="connsiteY235" fmla="*/ 898253 h 2607000"/>
              <a:gd name="connsiteX236" fmla="*/ 1645434 w 2484548"/>
              <a:gd name="connsiteY236" fmla="*/ 478540 h 2607000"/>
              <a:gd name="connsiteX237" fmla="*/ 1945164 w 2484548"/>
              <a:gd name="connsiteY237" fmla="*/ 646685 h 2607000"/>
              <a:gd name="connsiteX238" fmla="*/ 2081370 w 2484548"/>
              <a:gd name="connsiteY238" fmla="*/ 611222 h 2607000"/>
              <a:gd name="connsiteX239" fmla="*/ 2044873 w 2484548"/>
              <a:gd name="connsiteY239" fmla="*/ 478878 h 2607000"/>
              <a:gd name="connsiteX240" fmla="*/ 1664048 w 2484548"/>
              <a:gd name="connsiteY240" fmla="*/ 265240 h 2607000"/>
              <a:gd name="connsiteX241" fmla="*/ 1607254 w 2484548"/>
              <a:gd name="connsiteY241" fmla="*/ 252486 h 2607000"/>
              <a:gd name="connsiteX242" fmla="*/ 1242273 w 2484548"/>
              <a:gd name="connsiteY242" fmla="*/ 77766 h 2607000"/>
              <a:gd name="connsiteX243" fmla="*/ 501539 w 2484548"/>
              <a:gd name="connsiteY243" fmla="*/ 357664 h 2607000"/>
              <a:gd name="connsiteX244" fmla="*/ 434170 w 2484548"/>
              <a:gd name="connsiteY244" fmla="*/ 422112 h 2607000"/>
              <a:gd name="connsiteX245" fmla="*/ 808248 w 2484548"/>
              <a:gd name="connsiteY245" fmla="*/ 212260 h 2607000"/>
              <a:gd name="connsiteX246" fmla="*/ 865856 w 2484548"/>
              <a:gd name="connsiteY246" fmla="*/ 193437 h 2607000"/>
              <a:gd name="connsiteX247" fmla="*/ 901222 w 2484548"/>
              <a:gd name="connsiteY247" fmla="*/ 195833 h 2607000"/>
              <a:gd name="connsiteX248" fmla="*/ 909874 w 2484548"/>
              <a:gd name="connsiteY248" fmla="*/ 195306 h 2607000"/>
              <a:gd name="connsiteX249" fmla="*/ 914049 w 2484548"/>
              <a:gd name="connsiteY249" fmla="*/ 196702 h 2607000"/>
              <a:gd name="connsiteX250" fmla="*/ 924389 w 2484548"/>
              <a:gd name="connsiteY250" fmla="*/ 197403 h 2607000"/>
              <a:gd name="connsiteX251" fmla="*/ 944110 w 2484548"/>
              <a:gd name="connsiteY251" fmla="*/ 206753 h 2607000"/>
              <a:gd name="connsiteX252" fmla="*/ 965356 w 2484548"/>
              <a:gd name="connsiteY252" fmla="*/ 213857 h 2607000"/>
              <a:gd name="connsiteX253" fmla="*/ 973366 w 2484548"/>
              <a:gd name="connsiteY253" fmla="*/ 220625 h 2607000"/>
              <a:gd name="connsiteX254" fmla="*/ 977121 w 2484548"/>
              <a:gd name="connsiteY254" fmla="*/ 222406 h 2607000"/>
              <a:gd name="connsiteX255" fmla="*/ 999210 w 2484548"/>
              <a:gd name="connsiteY255" fmla="*/ 242249 h 2607000"/>
              <a:gd name="connsiteX256" fmla="*/ 999635 w 2484548"/>
              <a:gd name="connsiteY256" fmla="*/ 242821 h 2607000"/>
              <a:gd name="connsiteX257" fmla="*/ 1009632 w 2484548"/>
              <a:gd name="connsiteY257" fmla="*/ 251269 h 2607000"/>
              <a:gd name="connsiteX258" fmla="*/ 1036669 w 2484548"/>
              <a:gd name="connsiteY258" fmla="*/ 304159 h 2607000"/>
              <a:gd name="connsiteX259" fmla="*/ 1185550 w 2484548"/>
              <a:gd name="connsiteY259" fmla="*/ 844044 h 2607000"/>
              <a:gd name="connsiteX260" fmla="*/ 1238002 w 2484548"/>
              <a:gd name="connsiteY260" fmla="*/ 841470 h 2607000"/>
              <a:gd name="connsiteX261" fmla="*/ 1298883 w 2484548"/>
              <a:gd name="connsiteY261" fmla="*/ 844457 h 2607000"/>
              <a:gd name="connsiteX262" fmla="*/ 1447877 w 2484548"/>
              <a:gd name="connsiteY262" fmla="*/ 304158 h 2607000"/>
              <a:gd name="connsiteX263" fmla="*/ 1474916 w 2484548"/>
              <a:gd name="connsiteY263" fmla="*/ 251268 h 2607000"/>
              <a:gd name="connsiteX264" fmla="*/ 1484912 w 2484548"/>
              <a:gd name="connsiteY264" fmla="*/ 242820 h 2607000"/>
              <a:gd name="connsiteX265" fmla="*/ 1485337 w 2484548"/>
              <a:gd name="connsiteY265" fmla="*/ 242248 h 2607000"/>
              <a:gd name="connsiteX266" fmla="*/ 1507426 w 2484548"/>
              <a:gd name="connsiteY266" fmla="*/ 222405 h 2607000"/>
              <a:gd name="connsiteX267" fmla="*/ 1511180 w 2484548"/>
              <a:gd name="connsiteY267" fmla="*/ 220624 h 2607000"/>
              <a:gd name="connsiteX268" fmla="*/ 1519191 w 2484548"/>
              <a:gd name="connsiteY268" fmla="*/ 213856 h 2607000"/>
              <a:gd name="connsiteX269" fmla="*/ 1540437 w 2484548"/>
              <a:gd name="connsiteY269" fmla="*/ 206752 h 2607000"/>
              <a:gd name="connsiteX270" fmla="*/ 1560157 w 2484548"/>
              <a:gd name="connsiteY270" fmla="*/ 197403 h 2607000"/>
              <a:gd name="connsiteX271" fmla="*/ 1570498 w 2484548"/>
              <a:gd name="connsiteY271" fmla="*/ 196702 h 2607000"/>
              <a:gd name="connsiteX272" fmla="*/ 1574673 w 2484548"/>
              <a:gd name="connsiteY272" fmla="*/ 195306 h 2607000"/>
              <a:gd name="connsiteX273" fmla="*/ 1583325 w 2484548"/>
              <a:gd name="connsiteY273" fmla="*/ 195833 h 2607000"/>
              <a:gd name="connsiteX274" fmla="*/ 1618690 w 2484548"/>
              <a:gd name="connsiteY274" fmla="*/ 193437 h 2607000"/>
              <a:gd name="connsiteX275" fmla="*/ 1676299 w 2484548"/>
              <a:gd name="connsiteY275" fmla="*/ 212259 h 2607000"/>
              <a:gd name="connsiteX276" fmla="*/ 2050372 w 2484548"/>
              <a:gd name="connsiteY276" fmla="*/ 422108 h 2607000"/>
              <a:gd name="connsiteX277" fmla="*/ 1983007 w 2484548"/>
              <a:gd name="connsiteY277" fmla="*/ 357664 h 2607000"/>
              <a:gd name="connsiteX278" fmla="*/ 1242273 w 2484548"/>
              <a:gd name="connsiteY278" fmla="*/ 77766 h 2607000"/>
              <a:gd name="connsiteX279" fmla="*/ 1242274 w 2484548"/>
              <a:gd name="connsiteY279" fmla="*/ 0 h 2607000"/>
              <a:gd name="connsiteX280" fmla="*/ 2484548 w 2484548"/>
              <a:gd name="connsiteY280" fmla="*/ 1303500 h 2607000"/>
              <a:gd name="connsiteX281" fmla="*/ 1242274 w 2484548"/>
              <a:gd name="connsiteY281" fmla="*/ 2607000 h 2607000"/>
              <a:gd name="connsiteX282" fmla="*/ 0 w 2484548"/>
              <a:gd name="connsiteY282" fmla="*/ 1303500 h 2607000"/>
              <a:gd name="connsiteX283" fmla="*/ 1242274 w 2484548"/>
              <a:gd name="connsiteY283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</a:cxnLst>
            <a:rect l="l" t="t" r="r" b="b"/>
            <a:pathLst>
              <a:path w="2484548" h="2607000">
                <a:moveTo>
                  <a:pt x="1672048" y="2185023"/>
                </a:moveTo>
                <a:lnTo>
                  <a:pt x="1662942" y="2192323"/>
                </a:lnTo>
                <a:cubicBezTo>
                  <a:pt x="1541641" y="2271950"/>
                  <a:pt x="1395410" y="2318445"/>
                  <a:pt x="1238002" y="2318445"/>
                </a:cubicBezTo>
                <a:cubicBezTo>
                  <a:pt x="1080595" y="2318445"/>
                  <a:pt x="934364" y="2271950"/>
                  <a:pt x="813062" y="2192323"/>
                </a:cubicBezTo>
                <a:lnTo>
                  <a:pt x="808800" y="2188906"/>
                </a:lnTo>
                <a:lnTo>
                  <a:pt x="796669" y="2201630"/>
                </a:lnTo>
                <a:cubicBezTo>
                  <a:pt x="761364" y="2244410"/>
                  <a:pt x="732100" y="2292361"/>
                  <a:pt x="710183" y="2344177"/>
                </a:cubicBezTo>
                <a:lnTo>
                  <a:pt x="697103" y="2386316"/>
                </a:lnTo>
                <a:lnTo>
                  <a:pt x="788995" y="2432910"/>
                </a:lnTo>
                <a:cubicBezTo>
                  <a:pt x="928314" y="2494935"/>
                  <a:pt x="1081489" y="2529234"/>
                  <a:pt x="1242273" y="2529234"/>
                </a:cubicBezTo>
                <a:cubicBezTo>
                  <a:pt x="1403058" y="2529234"/>
                  <a:pt x="1556232" y="2494935"/>
                  <a:pt x="1695552" y="2432910"/>
                </a:cubicBezTo>
                <a:lnTo>
                  <a:pt x="1787446" y="2386314"/>
                </a:lnTo>
                <a:lnTo>
                  <a:pt x="1774366" y="2344177"/>
                </a:lnTo>
                <a:cubicBezTo>
                  <a:pt x="1752450" y="2292361"/>
                  <a:pt x="1723186" y="2244410"/>
                  <a:pt x="1687880" y="2201630"/>
                </a:cubicBezTo>
                <a:close/>
                <a:moveTo>
                  <a:pt x="1211049" y="1513278"/>
                </a:moveTo>
                <a:lnTo>
                  <a:pt x="1199417" y="1573732"/>
                </a:lnTo>
                <a:lnTo>
                  <a:pt x="1197603" y="1576870"/>
                </a:lnTo>
                <a:lnTo>
                  <a:pt x="1229573" y="1570415"/>
                </a:lnTo>
                <a:cubicBezTo>
                  <a:pt x="1248643" y="1570415"/>
                  <a:pt x="1266810" y="1574280"/>
                  <a:pt x="1283333" y="1581269"/>
                </a:cubicBezTo>
                <a:lnTo>
                  <a:pt x="1294529" y="1588817"/>
                </a:lnTo>
                <a:lnTo>
                  <a:pt x="1270940" y="1525774"/>
                </a:lnTo>
                <a:lnTo>
                  <a:pt x="1269739" y="1513278"/>
                </a:lnTo>
                <a:close/>
                <a:moveTo>
                  <a:pt x="1506934" y="1355720"/>
                </a:moveTo>
                <a:cubicBezTo>
                  <a:pt x="1566718" y="1355720"/>
                  <a:pt x="1615182" y="1404184"/>
                  <a:pt x="1615182" y="1463968"/>
                </a:cubicBezTo>
                <a:cubicBezTo>
                  <a:pt x="1615182" y="1523752"/>
                  <a:pt x="1566718" y="1572216"/>
                  <a:pt x="1506934" y="1572216"/>
                </a:cubicBezTo>
                <a:cubicBezTo>
                  <a:pt x="1447150" y="1572216"/>
                  <a:pt x="1398686" y="1523752"/>
                  <a:pt x="1398686" y="1463968"/>
                </a:cubicBezTo>
                <a:cubicBezTo>
                  <a:pt x="1398686" y="1404184"/>
                  <a:pt x="1447150" y="1355720"/>
                  <a:pt x="1506934" y="1355720"/>
                </a:cubicBezTo>
                <a:close/>
                <a:moveTo>
                  <a:pt x="971152" y="1355720"/>
                </a:moveTo>
                <a:cubicBezTo>
                  <a:pt x="1030936" y="1355720"/>
                  <a:pt x="1079400" y="1404184"/>
                  <a:pt x="1079400" y="1463968"/>
                </a:cubicBezTo>
                <a:cubicBezTo>
                  <a:pt x="1079400" y="1523752"/>
                  <a:pt x="1030936" y="1572216"/>
                  <a:pt x="971152" y="1572216"/>
                </a:cubicBezTo>
                <a:cubicBezTo>
                  <a:pt x="911368" y="1572216"/>
                  <a:pt x="862904" y="1523752"/>
                  <a:pt x="862904" y="1463968"/>
                </a:cubicBezTo>
                <a:cubicBezTo>
                  <a:pt x="862904" y="1404184"/>
                  <a:pt x="911368" y="1355720"/>
                  <a:pt x="971152" y="1355720"/>
                </a:cubicBezTo>
                <a:close/>
                <a:moveTo>
                  <a:pt x="1509484" y="1274561"/>
                </a:moveTo>
                <a:cubicBezTo>
                  <a:pt x="1405808" y="1274561"/>
                  <a:pt x="1321762" y="1363980"/>
                  <a:pt x="1321762" y="1474283"/>
                </a:cubicBezTo>
                <a:cubicBezTo>
                  <a:pt x="1321762" y="1584586"/>
                  <a:pt x="1405808" y="1674005"/>
                  <a:pt x="1509484" y="1674005"/>
                </a:cubicBezTo>
                <a:cubicBezTo>
                  <a:pt x="1613160" y="1674005"/>
                  <a:pt x="1697206" y="1584586"/>
                  <a:pt x="1697206" y="1474283"/>
                </a:cubicBezTo>
                <a:cubicBezTo>
                  <a:pt x="1697206" y="1363980"/>
                  <a:pt x="1613160" y="1274561"/>
                  <a:pt x="1509484" y="1274561"/>
                </a:cubicBezTo>
                <a:close/>
                <a:moveTo>
                  <a:pt x="975061" y="1274561"/>
                </a:moveTo>
                <a:cubicBezTo>
                  <a:pt x="871385" y="1274561"/>
                  <a:pt x="787339" y="1363980"/>
                  <a:pt x="787339" y="1474283"/>
                </a:cubicBezTo>
                <a:cubicBezTo>
                  <a:pt x="787339" y="1584586"/>
                  <a:pt x="871385" y="1674005"/>
                  <a:pt x="975061" y="1674005"/>
                </a:cubicBezTo>
                <a:cubicBezTo>
                  <a:pt x="1078737" y="1674005"/>
                  <a:pt x="1162783" y="1584586"/>
                  <a:pt x="1162783" y="1474283"/>
                </a:cubicBezTo>
                <a:cubicBezTo>
                  <a:pt x="1162783" y="1363980"/>
                  <a:pt x="1078737" y="1274561"/>
                  <a:pt x="975061" y="1274561"/>
                </a:cubicBezTo>
                <a:close/>
                <a:moveTo>
                  <a:pt x="975061" y="1218791"/>
                </a:moveTo>
                <a:cubicBezTo>
                  <a:pt x="1075918" y="1218791"/>
                  <a:pt x="1162453" y="1283134"/>
                  <a:pt x="1199417" y="1374834"/>
                </a:cubicBezTo>
                <a:lnTo>
                  <a:pt x="1215093" y="1456305"/>
                </a:lnTo>
                <a:lnTo>
                  <a:pt x="1267720" y="1456305"/>
                </a:lnTo>
                <a:lnTo>
                  <a:pt x="1270940" y="1422792"/>
                </a:lnTo>
                <a:cubicBezTo>
                  <a:pt x="1293645" y="1306369"/>
                  <a:pt x="1391818" y="1218791"/>
                  <a:pt x="1509484" y="1218791"/>
                </a:cubicBezTo>
                <a:cubicBezTo>
                  <a:pt x="1643960" y="1218791"/>
                  <a:pt x="1752975" y="1333179"/>
                  <a:pt x="1752975" y="1474283"/>
                </a:cubicBezTo>
                <a:cubicBezTo>
                  <a:pt x="1752975" y="1615387"/>
                  <a:pt x="1643960" y="1729775"/>
                  <a:pt x="1509484" y="1729775"/>
                </a:cubicBezTo>
                <a:cubicBezTo>
                  <a:pt x="1480068" y="1729775"/>
                  <a:pt x="1451870" y="1724301"/>
                  <a:pt x="1425764" y="1714272"/>
                </a:cubicBezTo>
                <a:lnTo>
                  <a:pt x="1360971" y="1675268"/>
                </a:lnTo>
                <a:lnTo>
                  <a:pt x="1367686" y="1708528"/>
                </a:lnTo>
                <a:cubicBezTo>
                  <a:pt x="1367686" y="1746667"/>
                  <a:pt x="1352227" y="1781195"/>
                  <a:pt x="1327234" y="1806189"/>
                </a:cubicBezTo>
                <a:lnTo>
                  <a:pt x="1286300" y="1833787"/>
                </a:lnTo>
                <a:lnTo>
                  <a:pt x="1289927" y="1844900"/>
                </a:lnTo>
                <a:cubicBezTo>
                  <a:pt x="1305213" y="1865576"/>
                  <a:pt x="1327017" y="1881434"/>
                  <a:pt x="1352935" y="1889221"/>
                </a:cubicBezTo>
                <a:cubicBezTo>
                  <a:pt x="1404770" y="1904795"/>
                  <a:pt x="1460669" y="1884363"/>
                  <a:pt x="1490243" y="1839033"/>
                </a:cubicBezTo>
                <a:lnTo>
                  <a:pt x="1551912" y="1879267"/>
                </a:lnTo>
                <a:cubicBezTo>
                  <a:pt x="1504493" y="1951950"/>
                  <a:pt x="1414862" y="1984712"/>
                  <a:pt x="1331748" y="1959740"/>
                </a:cubicBezTo>
                <a:cubicBezTo>
                  <a:pt x="1290191" y="1947254"/>
                  <a:pt x="1255229" y="1921827"/>
                  <a:pt x="1230719" y="1888673"/>
                </a:cubicBezTo>
                <a:lnTo>
                  <a:pt x="1229571" y="1886460"/>
                </a:lnTo>
                <a:lnTo>
                  <a:pt x="1228424" y="1888673"/>
                </a:lnTo>
                <a:cubicBezTo>
                  <a:pt x="1203913" y="1921827"/>
                  <a:pt x="1168952" y="1947254"/>
                  <a:pt x="1127395" y="1959740"/>
                </a:cubicBezTo>
                <a:cubicBezTo>
                  <a:pt x="1044281" y="1984712"/>
                  <a:pt x="954650" y="1951950"/>
                  <a:pt x="907231" y="1879267"/>
                </a:cubicBezTo>
                <a:lnTo>
                  <a:pt x="968900" y="1839033"/>
                </a:lnTo>
                <a:cubicBezTo>
                  <a:pt x="998474" y="1884363"/>
                  <a:pt x="1054373" y="1904795"/>
                  <a:pt x="1106208" y="1889221"/>
                </a:cubicBezTo>
                <a:cubicBezTo>
                  <a:pt x="1132125" y="1881434"/>
                  <a:pt x="1153929" y="1865576"/>
                  <a:pt x="1169216" y="1844900"/>
                </a:cubicBezTo>
                <a:lnTo>
                  <a:pt x="1172844" y="1833785"/>
                </a:lnTo>
                <a:lnTo>
                  <a:pt x="1131913" y="1806189"/>
                </a:lnTo>
                <a:cubicBezTo>
                  <a:pt x="1106919" y="1781195"/>
                  <a:pt x="1091460" y="1746667"/>
                  <a:pt x="1091460" y="1708528"/>
                </a:cubicBezTo>
                <a:lnTo>
                  <a:pt x="1094254" y="1694689"/>
                </a:lnTo>
                <a:lnTo>
                  <a:pt x="1047468" y="1718289"/>
                </a:lnTo>
                <a:cubicBezTo>
                  <a:pt x="1024595" y="1725754"/>
                  <a:pt x="1000276" y="1729775"/>
                  <a:pt x="975061" y="1729775"/>
                </a:cubicBezTo>
                <a:cubicBezTo>
                  <a:pt x="840585" y="1729775"/>
                  <a:pt x="731570" y="1615387"/>
                  <a:pt x="731570" y="1474283"/>
                </a:cubicBezTo>
                <a:cubicBezTo>
                  <a:pt x="731570" y="1333179"/>
                  <a:pt x="840585" y="1218791"/>
                  <a:pt x="975061" y="1218791"/>
                </a:cubicBezTo>
                <a:close/>
                <a:moveTo>
                  <a:pt x="2039592" y="1023099"/>
                </a:moveTo>
                <a:lnTo>
                  <a:pt x="2039592" y="1084661"/>
                </a:lnTo>
                <a:lnTo>
                  <a:pt x="2112917" y="1084661"/>
                </a:lnTo>
                <a:lnTo>
                  <a:pt x="2112917" y="1023099"/>
                </a:lnTo>
                <a:close/>
                <a:moveTo>
                  <a:pt x="1238002" y="906723"/>
                </a:moveTo>
                <a:cubicBezTo>
                  <a:pt x="855339" y="906723"/>
                  <a:pt x="545129" y="1208141"/>
                  <a:pt x="545129" y="1579958"/>
                </a:cubicBezTo>
                <a:cubicBezTo>
                  <a:pt x="545129" y="1951775"/>
                  <a:pt x="855339" y="2253192"/>
                  <a:pt x="1238002" y="2253192"/>
                </a:cubicBezTo>
                <a:cubicBezTo>
                  <a:pt x="1620666" y="2253192"/>
                  <a:pt x="1930876" y="1951775"/>
                  <a:pt x="1930876" y="1579958"/>
                </a:cubicBezTo>
                <a:cubicBezTo>
                  <a:pt x="1930876" y="1208141"/>
                  <a:pt x="1620666" y="906723"/>
                  <a:pt x="1238002" y="906723"/>
                </a:cubicBezTo>
                <a:close/>
                <a:moveTo>
                  <a:pt x="1995229" y="900051"/>
                </a:moveTo>
                <a:lnTo>
                  <a:pt x="1973449" y="937775"/>
                </a:lnTo>
                <a:lnTo>
                  <a:pt x="2112917" y="937775"/>
                </a:lnTo>
                <a:lnTo>
                  <a:pt x="2112917" y="900051"/>
                </a:lnTo>
                <a:close/>
                <a:moveTo>
                  <a:pt x="383471" y="740367"/>
                </a:moveTo>
                <a:cubicBezTo>
                  <a:pt x="391057" y="738334"/>
                  <a:pt x="398855" y="742836"/>
                  <a:pt x="400888" y="750422"/>
                </a:cubicBezTo>
                <a:lnTo>
                  <a:pt x="415610" y="805366"/>
                </a:lnTo>
                <a:cubicBezTo>
                  <a:pt x="417643" y="812953"/>
                  <a:pt x="413141" y="820750"/>
                  <a:pt x="405554" y="822783"/>
                </a:cubicBezTo>
                <a:lnTo>
                  <a:pt x="282243" y="855824"/>
                </a:lnTo>
                <a:lnTo>
                  <a:pt x="282243" y="1014365"/>
                </a:lnTo>
                <a:lnTo>
                  <a:pt x="321115" y="1003949"/>
                </a:lnTo>
                <a:lnTo>
                  <a:pt x="321115" y="865773"/>
                </a:lnTo>
                <a:cubicBezTo>
                  <a:pt x="321115" y="857919"/>
                  <a:pt x="327482" y="851552"/>
                  <a:pt x="335336" y="851552"/>
                </a:cubicBezTo>
                <a:lnTo>
                  <a:pt x="392217" y="851552"/>
                </a:lnTo>
                <a:cubicBezTo>
                  <a:pt x="400072" y="851552"/>
                  <a:pt x="406439" y="857919"/>
                  <a:pt x="406439" y="865773"/>
                </a:cubicBezTo>
                <a:lnTo>
                  <a:pt x="406439" y="1112340"/>
                </a:lnTo>
                <a:cubicBezTo>
                  <a:pt x="406439" y="1116267"/>
                  <a:pt x="404847" y="1119822"/>
                  <a:pt x="402273" y="1122396"/>
                </a:cubicBezTo>
                <a:lnTo>
                  <a:pt x="401826" y="1122581"/>
                </a:lnTo>
                <a:lnTo>
                  <a:pt x="400158" y="1126607"/>
                </a:lnTo>
                <a:lnTo>
                  <a:pt x="280871" y="1245894"/>
                </a:lnTo>
                <a:cubicBezTo>
                  <a:pt x="275317" y="1251448"/>
                  <a:pt x="266313" y="1251448"/>
                  <a:pt x="260759" y="1245894"/>
                </a:cubicBezTo>
                <a:lnTo>
                  <a:pt x="220538" y="1205673"/>
                </a:lnTo>
                <a:cubicBezTo>
                  <a:pt x="214984" y="1200119"/>
                  <a:pt x="214984" y="1191115"/>
                  <a:pt x="220538" y="1185561"/>
                </a:cubicBezTo>
                <a:lnTo>
                  <a:pt x="311145" y="1094954"/>
                </a:lnTo>
                <a:lnTo>
                  <a:pt x="206923" y="1122880"/>
                </a:lnTo>
                <a:cubicBezTo>
                  <a:pt x="199336" y="1124913"/>
                  <a:pt x="191538" y="1120411"/>
                  <a:pt x="189506" y="1112824"/>
                </a:cubicBezTo>
                <a:lnTo>
                  <a:pt x="174784" y="1057881"/>
                </a:lnTo>
                <a:cubicBezTo>
                  <a:pt x="172751" y="1050294"/>
                  <a:pt x="177253" y="1042496"/>
                  <a:pt x="184840" y="1040464"/>
                </a:cubicBezTo>
                <a:lnTo>
                  <a:pt x="196919" y="1037227"/>
                </a:lnTo>
                <a:lnTo>
                  <a:pt x="196919" y="799449"/>
                </a:lnTo>
                <a:cubicBezTo>
                  <a:pt x="196919" y="791594"/>
                  <a:pt x="203286" y="785228"/>
                  <a:pt x="211140" y="785228"/>
                </a:cubicBezTo>
                <a:lnTo>
                  <a:pt x="216047" y="785228"/>
                </a:lnTo>
                <a:close/>
                <a:moveTo>
                  <a:pt x="2158446" y="548569"/>
                </a:moveTo>
                <a:lnTo>
                  <a:pt x="2161366" y="589256"/>
                </a:lnTo>
                <a:cubicBezTo>
                  <a:pt x="2158917" y="608428"/>
                  <a:pt x="2152560" y="627449"/>
                  <a:pt x="2141994" y="645232"/>
                </a:cubicBezTo>
                <a:lnTo>
                  <a:pt x="2141996" y="645231"/>
                </a:lnTo>
                <a:cubicBezTo>
                  <a:pt x="2099731" y="716362"/>
                  <a:pt x="2006124" y="740733"/>
                  <a:pt x="1932918" y="699666"/>
                </a:cubicBezTo>
                <a:lnTo>
                  <a:pt x="1692857" y="564996"/>
                </a:lnTo>
                <a:lnTo>
                  <a:pt x="1592133" y="930248"/>
                </a:lnTo>
                <a:lnTo>
                  <a:pt x="1662943" y="967592"/>
                </a:lnTo>
                <a:cubicBezTo>
                  <a:pt x="1865112" y="1100304"/>
                  <a:pt x="1998032" y="1325048"/>
                  <a:pt x="1998032" y="1579958"/>
                </a:cubicBezTo>
                <a:cubicBezTo>
                  <a:pt x="1998032" y="1783885"/>
                  <a:pt x="1912963" y="1968507"/>
                  <a:pt x="1775425" y="2102147"/>
                </a:cubicBezTo>
                <a:lnTo>
                  <a:pt x="1716843" y="2149111"/>
                </a:lnTo>
                <a:lnTo>
                  <a:pt x="1732134" y="2165150"/>
                </a:lnTo>
                <a:cubicBezTo>
                  <a:pt x="1770946" y="2212179"/>
                  <a:pt x="1803116" y="2264892"/>
                  <a:pt x="1827209" y="2321854"/>
                </a:cubicBezTo>
                <a:lnTo>
                  <a:pt x="1837658" y="2355516"/>
                </a:lnTo>
                <a:lnTo>
                  <a:pt x="1893360" y="2319898"/>
                </a:lnTo>
                <a:cubicBezTo>
                  <a:pt x="2203121" y="2099625"/>
                  <a:pt x="2406780" y="1726596"/>
                  <a:pt x="2406780" y="1303500"/>
                </a:cubicBezTo>
                <a:cubicBezTo>
                  <a:pt x="2406780" y="1176571"/>
                  <a:pt x="2388451" y="1054148"/>
                  <a:pt x="2354426" y="939004"/>
                </a:cubicBezTo>
                <a:lnTo>
                  <a:pt x="2329242" y="871726"/>
                </a:lnTo>
                <a:lnTo>
                  <a:pt x="2329242" y="885830"/>
                </a:lnTo>
                <a:cubicBezTo>
                  <a:pt x="2329242" y="893684"/>
                  <a:pt x="2322876" y="900051"/>
                  <a:pt x="2315021" y="900051"/>
                </a:cubicBezTo>
                <a:lnTo>
                  <a:pt x="2198240" y="900051"/>
                </a:lnTo>
                <a:lnTo>
                  <a:pt x="2198240" y="937775"/>
                </a:lnTo>
                <a:lnTo>
                  <a:pt x="2323565" y="937775"/>
                </a:lnTo>
                <a:cubicBezTo>
                  <a:pt x="2331419" y="937775"/>
                  <a:pt x="2337786" y="944142"/>
                  <a:pt x="2337786" y="951997"/>
                </a:cubicBezTo>
                <a:lnTo>
                  <a:pt x="2337786" y="1008878"/>
                </a:lnTo>
                <a:cubicBezTo>
                  <a:pt x="2337786" y="1016732"/>
                  <a:pt x="2331419" y="1023099"/>
                  <a:pt x="2323565" y="1023099"/>
                </a:cubicBezTo>
                <a:lnTo>
                  <a:pt x="2198240" y="1023099"/>
                </a:lnTo>
                <a:lnTo>
                  <a:pt x="2198240" y="1084661"/>
                </a:lnTo>
                <a:lnTo>
                  <a:pt x="2315021" y="1084661"/>
                </a:lnTo>
                <a:cubicBezTo>
                  <a:pt x="2322876" y="1084661"/>
                  <a:pt x="2329242" y="1091028"/>
                  <a:pt x="2329242" y="1098882"/>
                </a:cubicBezTo>
                <a:lnTo>
                  <a:pt x="2329242" y="1155764"/>
                </a:lnTo>
                <a:cubicBezTo>
                  <a:pt x="2329242" y="1163618"/>
                  <a:pt x="2322876" y="1169985"/>
                  <a:pt x="2315021" y="1169985"/>
                </a:cubicBezTo>
                <a:lnTo>
                  <a:pt x="2198240" y="1169985"/>
                </a:lnTo>
                <a:lnTo>
                  <a:pt x="2198240" y="1248607"/>
                </a:lnTo>
                <a:cubicBezTo>
                  <a:pt x="2198240" y="1256461"/>
                  <a:pt x="2191874" y="1262828"/>
                  <a:pt x="2184019" y="1262828"/>
                </a:cubicBezTo>
                <a:lnTo>
                  <a:pt x="2127138" y="1262828"/>
                </a:lnTo>
                <a:cubicBezTo>
                  <a:pt x="2119284" y="1262828"/>
                  <a:pt x="2112917" y="1256461"/>
                  <a:pt x="2112917" y="1248607"/>
                </a:cubicBezTo>
                <a:lnTo>
                  <a:pt x="2112917" y="1169985"/>
                </a:lnTo>
                <a:lnTo>
                  <a:pt x="1890236" y="1169985"/>
                </a:lnTo>
                <a:cubicBezTo>
                  <a:pt x="1882382" y="1169985"/>
                  <a:pt x="1876015" y="1163618"/>
                  <a:pt x="1876015" y="1155764"/>
                </a:cubicBezTo>
                <a:lnTo>
                  <a:pt x="1876015" y="1098882"/>
                </a:lnTo>
                <a:cubicBezTo>
                  <a:pt x="1876015" y="1091028"/>
                  <a:pt x="1882382" y="1084661"/>
                  <a:pt x="1890236" y="1084661"/>
                </a:cubicBezTo>
                <a:lnTo>
                  <a:pt x="1954268" y="1084661"/>
                </a:lnTo>
                <a:lnTo>
                  <a:pt x="1954268" y="1023099"/>
                </a:lnTo>
                <a:lnTo>
                  <a:pt x="1946569" y="1023099"/>
                </a:lnTo>
                <a:cubicBezTo>
                  <a:pt x="1942641" y="1023099"/>
                  <a:pt x="1939086" y="1021507"/>
                  <a:pt x="1936512" y="1018934"/>
                </a:cubicBezTo>
                <a:lnTo>
                  <a:pt x="1932368" y="1008929"/>
                </a:lnTo>
                <a:lnTo>
                  <a:pt x="1916434" y="1036528"/>
                </a:lnTo>
                <a:cubicBezTo>
                  <a:pt x="1912507" y="1043331"/>
                  <a:pt x="1903809" y="1045661"/>
                  <a:pt x="1897008" y="1041734"/>
                </a:cubicBezTo>
                <a:lnTo>
                  <a:pt x="1847747" y="1013293"/>
                </a:lnTo>
                <a:cubicBezTo>
                  <a:pt x="1840945" y="1009366"/>
                  <a:pt x="1838615" y="1000669"/>
                  <a:pt x="1842541" y="993866"/>
                </a:cubicBezTo>
                <a:lnTo>
                  <a:pt x="1977692" y="759779"/>
                </a:lnTo>
                <a:cubicBezTo>
                  <a:pt x="1979656" y="756378"/>
                  <a:pt x="1982812" y="754095"/>
                  <a:pt x="1986327" y="753153"/>
                </a:cubicBezTo>
                <a:cubicBezTo>
                  <a:pt x="1989843" y="752211"/>
                  <a:pt x="1993718" y="752610"/>
                  <a:pt x="1997118" y="754574"/>
                </a:cubicBezTo>
                <a:lnTo>
                  <a:pt x="2046379" y="783014"/>
                </a:lnTo>
                <a:cubicBezTo>
                  <a:pt x="2053181" y="786942"/>
                  <a:pt x="2055511" y="795639"/>
                  <a:pt x="2051584" y="802441"/>
                </a:cubicBezTo>
                <a:lnTo>
                  <a:pt x="2044491" y="814727"/>
                </a:lnTo>
                <a:lnTo>
                  <a:pt x="2307906" y="814727"/>
                </a:lnTo>
                <a:lnTo>
                  <a:pt x="2291947" y="772094"/>
                </a:lnTo>
                <a:cubicBezTo>
                  <a:pt x="2267416" y="718508"/>
                  <a:pt x="2239291" y="667088"/>
                  <a:pt x="2207900" y="618181"/>
                </a:cubicBezTo>
                <a:close/>
                <a:moveTo>
                  <a:pt x="326101" y="548569"/>
                </a:moveTo>
                <a:lnTo>
                  <a:pt x="276646" y="618181"/>
                </a:lnTo>
                <a:cubicBezTo>
                  <a:pt x="151083" y="813809"/>
                  <a:pt x="77766" y="1049642"/>
                  <a:pt x="77766" y="1303500"/>
                </a:cubicBezTo>
                <a:cubicBezTo>
                  <a:pt x="77766" y="1726596"/>
                  <a:pt x="281426" y="2099625"/>
                  <a:pt x="591187" y="2319898"/>
                </a:cubicBezTo>
                <a:lnTo>
                  <a:pt x="646890" y="2355518"/>
                </a:lnTo>
                <a:lnTo>
                  <a:pt x="657340" y="2321854"/>
                </a:lnTo>
                <a:cubicBezTo>
                  <a:pt x="681433" y="2264892"/>
                  <a:pt x="713603" y="2212179"/>
                  <a:pt x="752415" y="2165150"/>
                </a:cubicBezTo>
                <a:lnTo>
                  <a:pt x="764005" y="2152994"/>
                </a:lnTo>
                <a:lnTo>
                  <a:pt x="700580" y="2102147"/>
                </a:lnTo>
                <a:cubicBezTo>
                  <a:pt x="563042" y="1968507"/>
                  <a:pt x="477973" y="1783885"/>
                  <a:pt x="477973" y="1579958"/>
                </a:cubicBezTo>
                <a:cubicBezTo>
                  <a:pt x="477973" y="1452503"/>
                  <a:pt x="511204" y="1332590"/>
                  <a:pt x="569705" y="1227951"/>
                </a:cubicBezTo>
                <a:lnTo>
                  <a:pt x="604026" y="1174517"/>
                </a:lnTo>
                <a:lnTo>
                  <a:pt x="551659" y="1174517"/>
                </a:lnTo>
                <a:cubicBezTo>
                  <a:pt x="543804" y="1174517"/>
                  <a:pt x="537438" y="1168150"/>
                  <a:pt x="537438" y="1160296"/>
                </a:cubicBezTo>
                <a:lnTo>
                  <a:pt x="537438" y="1103414"/>
                </a:lnTo>
                <a:cubicBezTo>
                  <a:pt x="537438" y="1095560"/>
                  <a:pt x="543804" y="1089193"/>
                  <a:pt x="551659" y="1089193"/>
                </a:cubicBezTo>
                <a:lnTo>
                  <a:pt x="554212" y="1089193"/>
                </a:lnTo>
                <a:lnTo>
                  <a:pt x="554212" y="853220"/>
                </a:lnTo>
                <a:lnTo>
                  <a:pt x="515760" y="853220"/>
                </a:lnTo>
                <a:lnTo>
                  <a:pt x="515760" y="1242770"/>
                </a:lnTo>
                <a:cubicBezTo>
                  <a:pt x="515760" y="1250624"/>
                  <a:pt x="509393" y="1256991"/>
                  <a:pt x="501538" y="1256991"/>
                </a:cubicBezTo>
                <a:lnTo>
                  <a:pt x="444657" y="1256991"/>
                </a:lnTo>
                <a:cubicBezTo>
                  <a:pt x="436803" y="1256991"/>
                  <a:pt x="430436" y="1250624"/>
                  <a:pt x="430436" y="1242770"/>
                </a:cubicBezTo>
                <a:lnTo>
                  <a:pt x="430436" y="782117"/>
                </a:lnTo>
                <a:cubicBezTo>
                  <a:pt x="430436" y="774263"/>
                  <a:pt x="436803" y="767896"/>
                  <a:pt x="444657" y="767896"/>
                </a:cubicBezTo>
                <a:lnTo>
                  <a:pt x="625315" y="767896"/>
                </a:lnTo>
                <a:cubicBezTo>
                  <a:pt x="633169" y="767896"/>
                  <a:pt x="639536" y="774263"/>
                  <a:pt x="639536" y="782117"/>
                </a:cubicBezTo>
                <a:lnTo>
                  <a:pt x="639536" y="1126707"/>
                </a:lnTo>
                <a:lnTo>
                  <a:pt x="675415" y="1083415"/>
                </a:lnTo>
                <a:cubicBezTo>
                  <a:pt x="716307" y="1039700"/>
                  <a:pt x="762521" y="1000770"/>
                  <a:pt x="813063" y="967592"/>
                </a:cubicBezTo>
                <a:lnTo>
                  <a:pt x="891329" y="926315"/>
                </a:lnTo>
                <a:lnTo>
                  <a:pt x="791690" y="564997"/>
                </a:lnTo>
                <a:lnTo>
                  <a:pt x="551629" y="699666"/>
                </a:lnTo>
                <a:cubicBezTo>
                  <a:pt x="478424" y="740734"/>
                  <a:pt x="384816" y="716362"/>
                  <a:pt x="342551" y="645232"/>
                </a:cubicBezTo>
                <a:lnTo>
                  <a:pt x="342552" y="645232"/>
                </a:lnTo>
                <a:cubicBezTo>
                  <a:pt x="331986" y="627449"/>
                  <a:pt x="325629" y="608428"/>
                  <a:pt x="323181" y="589257"/>
                </a:cubicBezTo>
                <a:close/>
                <a:moveTo>
                  <a:pt x="877293" y="252487"/>
                </a:moveTo>
                <a:cubicBezTo>
                  <a:pt x="858136" y="251171"/>
                  <a:pt x="838383" y="255209"/>
                  <a:pt x="820499" y="265241"/>
                </a:cubicBezTo>
                <a:lnTo>
                  <a:pt x="439673" y="478879"/>
                </a:lnTo>
                <a:cubicBezTo>
                  <a:pt x="391984" y="505632"/>
                  <a:pt x="375643" y="564885"/>
                  <a:pt x="403178" y="611223"/>
                </a:cubicBezTo>
                <a:cubicBezTo>
                  <a:pt x="430711" y="657561"/>
                  <a:pt x="491693" y="673438"/>
                  <a:pt x="539383" y="646685"/>
                </a:cubicBezTo>
                <a:lnTo>
                  <a:pt x="839112" y="478541"/>
                </a:lnTo>
                <a:lnTo>
                  <a:pt x="954036" y="895283"/>
                </a:lnTo>
                <a:lnTo>
                  <a:pt x="1011993" y="874672"/>
                </a:lnTo>
                <a:cubicBezTo>
                  <a:pt x="1035791" y="867479"/>
                  <a:pt x="1060092" y="861392"/>
                  <a:pt x="1084830" y="856474"/>
                </a:cubicBezTo>
                <a:lnTo>
                  <a:pt x="1116425" y="851788"/>
                </a:lnTo>
                <a:lnTo>
                  <a:pt x="977277" y="347197"/>
                </a:lnTo>
                <a:lnTo>
                  <a:pt x="963401" y="320052"/>
                </a:lnTo>
                <a:lnTo>
                  <a:pt x="956704" y="300703"/>
                </a:lnTo>
                <a:cubicBezTo>
                  <a:pt x="949821" y="289118"/>
                  <a:pt x="940846" y="279437"/>
                  <a:pt x="930513" y="271851"/>
                </a:cubicBezTo>
                <a:cubicBezTo>
                  <a:pt x="915012" y="260471"/>
                  <a:pt x="896451" y="253802"/>
                  <a:pt x="877293" y="252487"/>
                </a:cubicBezTo>
                <a:close/>
                <a:moveTo>
                  <a:pt x="1607254" y="252486"/>
                </a:moveTo>
                <a:cubicBezTo>
                  <a:pt x="1588096" y="253801"/>
                  <a:pt x="1569535" y="260470"/>
                  <a:pt x="1554034" y="271850"/>
                </a:cubicBezTo>
                <a:cubicBezTo>
                  <a:pt x="1543700" y="279437"/>
                  <a:pt x="1534726" y="289118"/>
                  <a:pt x="1527842" y="300702"/>
                </a:cubicBezTo>
                <a:lnTo>
                  <a:pt x="1521146" y="320052"/>
                </a:lnTo>
                <a:lnTo>
                  <a:pt x="1507270" y="347196"/>
                </a:lnTo>
                <a:lnTo>
                  <a:pt x="1367786" y="853005"/>
                </a:lnTo>
                <a:lnTo>
                  <a:pt x="1391175" y="856474"/>
                </a:lnTo>
                <a:lnTo>
                  <a:pt x="1529691" y="898253"/>
                </a:lnTo>
                <a:lnTo>
                  <a:pt x="1645434" y="478540"/>
                </a:lnTo>
                <a:lnTo>
                  <a:pt x="1945164" y="646685"/>
                </a:lnTo>
                <a:cubicBezTo>
                  <a:pt x="1992854" y="673437"/>
                  <a:pt x="2053835" y="657560"/>
                  <a:pt x="2081370" y="611222"/>
                </a:cubicBezTo>
                <a:cubicBezTo>
                  <a:pt x="2108903" y="564884"/>
                  <a:pt x="2092563" y="505632"/>
                  <a:pt x="2044873" y="478878"/>
                </a:cubicBezTo>
                <a:lnTo>
                  <a:pt x="1664048" y="265240"/>
                </a:lnTo>
                <a:cubicBezTo>
                  <a:pt x="1646164" y="255208"/>
                  <a:pt x="1626411" y="251170"/>
                  <a:pt x="1607254" y="252486"/>
                </a:cubicBezTo>
                <a:close/>
                <a:moveTo>
                  <a:pt x="1242273" y="77766"/>
                </a:moveTo>
                <a:cubicBezTo>
                  <a:pt x="960900" y="77766"/>
                  <a:pt x="702834" y="182806"/>
                  <a:pt x="501539" y="357664"/>
                </a:cubicBezTo>
                <a:lnTo>
                  <a:pt x="434170" y="422112"/>
                </a:lnTo>
                <a:lnTo>
                  <a:pt x="808248" y="212260"/>
                </a:lnTo>
                <a:cubicBezTo>
                  <a:pt x="826550" y="201993"/>
                  <a:pt x="846126" y="195816"/>
                  <a:pt x="865856" y="193437"/>
                </a:cubicBezTo>
                <a:lnTo>
                  <a:pt x="901222" y="195833"/>
                </a:lnTo>
                <a:lnTo>
                  <a:pt x="909874" y="195306"/>
                </a:lnTo>
                <a:lnTo>
                  <a:pt x="914049" y="196702"/>
                </a:lnTo>
                <a:lnTo>
                  <a:pt x="924389" y="197403"/>
                </a:lnTo>
                <a:lnTo>
                  <a:pt x="944110" y="206753"/>
                </a:lnTo>
                <a:lnTo>
                  <a:pt x="965356" y="213857"/>
                </a:lnTo>
                <a:lnTo>
                  <a:pt x="973366" y="220625"/>
                </a:lnTo>
                <a:lnTo>
                  <a:pt x="977121" y="222406"/>
                </a:lnTo>
                <a:cubicBezTo>
                  <a:pt x="985053" y="228228"/>
                  <a:pt x="992462" y="234855"/>
                  <a:pt x="999210" y="242249"/>
                </a:cubicBezTo>
                <a:lnTo>
                  <a:pt x="999635" y="242821"/>
                </a:lnTo>
                <a:lnTo>
                  <a:pt x="1009632" y="251269"/>
                </a:lnTo>
                <a:cubicBezTo>
                  <a:pt x="1021851" y="266507"/>
                  <a:pt x="1031199" y="284325"/>
                  <a:pt x="1036669" y="304159"/>
                </a:cubicBezTo>
                <a:lnTo>
                  <a:pt x="1185550" y="844044"/>
                </a:lnTo>
                <a:lnTo>
                  <a:pt x="1238002" y="841470"/>
                </a:lnTo>
                <a:lnTo>
                  <a:pt x="1298883" y="844457"/>
                </a:lnTo>
                <a:lnTo>
                  <a:pt x="1447877" y="304158"/>
                </a:lnTo>
                <a:cubicBezTo>
                  <a:pt x="1453348" y="284324"/>
                  <a:pt x="1462695" y="266507"/>
                  <a:pt x="1474916" y="251268"/>
                </a:cubicBezTo>
                <a:lnTo>
                  <a:pt x="1484912" y="242820"/>
                </a:lnTo>
                <a:lnTo>
                  <a:pt x="1485337" y="242248"/>
                </a:lnTo>
                <a:cubicBezTo>
                  <a:pt x="1492085" y="234854"/>
                  <a:pt x="1499494" y="228227"/>
                  <a:pt x="1507426" y="222405"/>
                </a:cubicBezTo>
                <a:lnTo>
                  <a:pt x="1511180" y="220624"/>
                </a:lnTo>
                <a:lnTo>
                  <a:pt x="1519191" y="213856"/>
                </a:lnTo>
                <a:lnTo>
                  <a:pt x="1540437" y="206752"/>
                </a:lnTo>
                <a:lnTo>
                  <a:pt x="1560157" y="197403"/>
                </a:lnTo>
                <a:lnTo>
                  <a:pt x="1570498" y="196702"/>
                </a:lnTo>
                <a:lnTo>
                  <a:pt x="1574673" y="195306"/>
                </a:lnTo>
                <a:lnTo>
                  <a:pt x="1583325" y="195833"/>
                </a:lnTo>
                <a:lnTo>
                  <a:pt x="1618690" y="193437"/>
                </a:lnTo>
                <a:cubicBezTo>
                  <a:pt x="1638421" y="195816"/>
                  <a:pt x="1657997" y="201992"/>
                  <a:pt x="1676299" y="212259"/>
                </a:cubicBezTo>
                <a:lnTo>
                  <a:pt x="2050372" y="422108"/>
                </a:lnTo>
                <a:lnTo>
                  <a:pt x="1983007" y="357664"/>
                </a:lnTo>
                <a:cubicBezTo>
                  <a:pt x="1781712" y="182806"/>
                  <a:pt x="1523647" y="77766"/>
                  <a:pt x="1242273" y="77766"/>
                </a:cubicBezTo>
                <a:close/>
                <a:moveTo>
                  <a:pt x="1242274" y="0"/>
                </a:moveTo>
                <a:cubicBezTo>
                  <a:pt x="1928363" y="0"/>
                  <a:pt x="2484548" y="583597"/>
                  <a:pt x="2484548" y="1303500"/>
                </a:cubicBezTo>
                <a:cubicBezTo>
                  <a:pt x="2484548" y="2023403"/>
                  <a:pt x="1928363" y="2607000"/>
                  <a:pt x="1242274" y="2607000"/>
                </a:cubicBezTo>
                <a:cubicBezTo>
                  <a:pt x="556185" y="2607000"/>
                  <a:pt x="0" y="2023403"/>
                  <a:pt x="0" y="1303500"/>
                </a:cubicBezTo>
                <a:cubicBezTo>
                  <a:pt x="0" y="583597"/>
                  <a:pt x="556185" y="0"/>
                  <a:pt x="124227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1FBF8175-2A42-9123-2CF6-AC4BE6CCDA7E}"/>
              </a:ext>
            </a:extLst>
          </p:cNvPr>
          <p:cNvSpPr/>
          <p:nvPr/>
        </p:nvSpPr>
        <p:spPr>
          <a:xfrm>
            <a:off x="797005" y="3820111"/>
            <a:ext cx="2484548" cy="2607000"/>
          </a:xfrm>
          <a:custGeom>
            <a:avLst/>
            <a:gdLst>
              <a:gd name="connsiteX0" fmla="*/ 1672048 w 2484548"/>
              <a:gd name="connsiteY0" fmla="*/ 2185023 h 2607000"/>
              <a:gd name="connsiteX1" fmla="*/ 1662942 w 2484548"/>
              <a:gd name="connsiteY1" fmla="*/ 2192323 h 2607000"/>
              <a:gd name="connsiteX2" fmla="*/ 1238002 w 2484548"/>
              <a:gd name="connsiteY2" fmla="*/ 2318445 h 2607000"/>
              <a:gd name="connsiteX3" fmla="*/ 813062 w 2484548"/>
              <a:gd name="connsiteY3" fmla="*/ 2192323 h 2607000"/>
              <a:gd name="connsiteX4" fmla="*/ 808800 w 2484548"/>
              <a:gd name="connsiteY4" fmla="*/ 2188906 h 2607000"/>
              <a:gd name="connsiteX5" fmla="*/ 796669 w 2484548"/>
              <a:gd name="connsiteY5" fmla="*/ 2201630 h 2607000"/>
              <a:gd name="connsiteX6" fmla="*/ 710183 w 2484548"/>
              <a:gd name="connsiteY6" fmla="*/ 2344177 h 2607000"/>
              <a:gd name="connsiteX7" fmla="*/ 697103 w 2484548"/>
              <a:gd name="connsiteY7" fmla="*/ 2386316 h 2607000"/>
              <a:gd name="connsiteX8" fmla="*/ 788995 w 2484548"/>
              <a:gd name="connsiteY8" fmla="*/ 2432910 h 2607000"/>
              <a:gd name="connsiteX9" fmla="*/ 1242273 w 2484548"/>
              <a:gd name="connsiteY9" fmla="*/ 2529234 h 2607000"/>
              <a:gd name="connsiteX10" fmla="*/ 1695552 w 2484548"/>
              <a:gd name="connsiteY10" fmla="*/ 2432910 h 2607000"/>
              <a:gd name="connsiteX11" fmla="*/ 1787446 w 2484548"/>
              <a:gd name="connsiteY11" fmla="*/ 2386314 h 2607000"/>
              <a:gd name="connsiteX12" fmla="*/ 1774366 w 2484548"/>
              <a:gd name="connsiteY12" fmla="*/ 2344177 h 2607000"/>
              <a:gd name="connsiteX13" fmla="*/ 1687880 w 2484548"/>
              <a:gd name="connsiteY13" fmla="*/ 2201630 h 2607000"/>
              <a:gd name="connsiteX14" fmla="*/ 1529066 w 2484548"/>
              <a:gd name="connsiteY14" fmla="*/ 2149639 h 2607000"/>
              <a:gd name="connsiteX15" fmla="*/ 1529066 w 2484548"/>
              <a:gd name="connsiteY15" fmla="*/ 2189018 h 2607000"/>
              <a:gd name="connsiteX16" fmla="*/ 1603733 w 2484548"/>
              <a:gd name="connsiteY16" fmla="*/ 2149639 h 2607000"/>
              <a:gd name="connsiteX17" fmla="*/ 1360791 w 2484548"/>
              <a:gd name="connsiteY17" fmla="*/ 2149639 h 2607000"/>
              <a:gd name="connsiteX18" fmla="*/ 1360791 w 2484548"/>
              <a:gd name="connsiteY18" fmla="*/ 2241165 h 2607000"/>
              <a:gd name="connsiteX19" fmla="*/ 1377640 w 2484548"/>
              <a:gd name="connsiteY19" fmla="*/ 2239515 h 2607000"/>
              <a:gd name="connsiteX20" fmla="*/ 1459216 w 2484548"/>
              <a:gd name="connsiteY20" fmla="*/ 2214910 h 2607000"/>
              <a:gd name="connsiteX21" fmla="*/ 1459216 w 2484548"/>
              <a:gd name="connsiteY21" fmla="*/ 2149639 h 2607000"/>
              <a:gd name="connsiteX22" fmla="*/ 1192516 w 2484548"/>
              <a:gd name="connsiteY22" fmla="*/ 2149639 h 2607000"/>
              <a:gd name="connsiteX23" fmla="*/ 1192516 w 2484548"/>
              <a:gd name="connsiteY23" fmla="*/ 2248737 h 2607000"/>
              <a:gd name="connsiteX24" fmla="*/ 1238002 w 2484548"/>
              <a:gd name="connsiteY24" fmla="*/ 2253192 h 2607000"/>
              <a:gd name="connsiteX25" fmla="*/ 1290941 w 2484548"/>
              <a:gd name="connsiteY25" fmla="*/ 2248007 h 2607000"/>
              <a:gd name="connsiteX26" fmla="*/ 1290941 w 2484548"/>
              <a:gd name="connsiteY26" fmla="*/ 2149639 h 2607000"/>
              <a:gd name="connsiteX27" fmla="*/ 1024241 w 2484548"/>
              <a:gd name="connsiteY27" fmla="*/ 2149639 h 2607000"/>
              <a:gd name="connsiteX28" fmla="*/ 1024241 w 2484548"/>
              <a:gd name="connsiteY28" fmla="*/ 2217157 h 2607000"/>
              <a:gd name="connsiteX29" fmla="*/ 1098364 w 2484548"/>
              <a:gd name="connsiteY29" fmla="*/ 2239515 h 2607000"/>
              <a:gd name="connsiteX30" fmla="*/ 1122666 w 2484548"/>
              <a:gd name="connsiteY30" fmla="*/ 2241895 h 2607000"/>
              <a:gd name="connsiteX31" fmla="*/ 1122666 w 2484548"/>
              <a:gd name="connsiteY31" fmla="*/ 2149639 h 2607000"/>
              <a:gd name="connsiteX32" fmla="*/ 872272 w 2484548"/>
              <a:gd name="connsiteY32" fmla="*/ 2149639 h 2607000"/>
              <a:gd name="connsiteX33" fmla="*/ 954391 w 2484548"/>
              <a:gd name="connsiteY33" fmla="*/ 2192948 h 2607000"/>
              <a:gd name="connsiteX34" fmla="*/ 954391 w 2484548"/>
              <a:gd name="connsiteY34" fmla="*/ 2149639 h 2607000"/>
              <a:gd name="connsiteX35" fmla="*/ 954391 w 2484548"/>
              <a:gd name="connsiteY35" fmla="*/ 1965226 h 2607000"/>
              <a:gd name="connsiteX36" fmla="*/ 939355 w 2484548"/>
              <a:gd name="connsiteY36" fmla="*/ 1968262 h 2607000"/>
              <a:gd name="connsiteX37" fmla="*/ 863564 w 2484548"/>
              <a:gd name="connsiteY37" fmla="*/ 2044054 h 2607000"/>
              <a:gd name="connsiteX38" fmla="*/ 856349 w 2484548"/>
              <a:gd name="connsiteY38" fmla="*/ 2079789 h 2607000"/>
              <a:gd name="connsiteX39" fmla="*/ 954391 w 2484548"/>
              <a:gd name="connsiteY39" fmla="*/ 2079789 h 2607000"/>
              <a:gd name="connsiteX40" fmla="*/ 1529066 w 2484548"/>
              <a:gd name="connsiteY40" fmla="*/ 1964653 h 2607000"/>
              <a:gd name="connsiteX41" fmla="*/ 1529066 w 2484548"/>
              <a:gd name="connsiteY41" fmla="*/ 2079789 h 2607000"/>
              <a:gd name="connsiteX42" fmla="*/ 1629946 w 2484548"/>
              <a:gd name="connsiteY42" fmla="*/ 2079789 h 2607000"/>
              <a:gd name="connsiteX43" fmla="*/ 1622731 w 2484548"/>
              <a:gd name="connsiteY43" fmla="*/ 2044054 h 2607000"/>
              <a:gd name="connsiteX44" fmla="*/ 1546940 w 2484548"/>
              <a:gd name="connsiteY44" fmla="*/ 1968262 h 2607000"/>
              <a:gd name="connsiteX45" fmla="*/ 1360791 w 2484548"/>
              <a:gd name="connsiteY45" fmla="*/ 1957070 h 2607000"/>
              <a:gd name="connsiteX46" fmla="*/ 1360791 w 2484548"/>
              <a:gd name="connsiteY46" fmla="*/ 2079789 h 2607000"/>
              <a:gd name="connsiteX47" fmla="*/ 1459216 w 2484548"/>
              <a:gd name="connsiteY47" fmla="*/ 2079789 h 2607000"/>
              <a:gd name="connsiteX48" fmla="*/ 1459216 w 2484548"/>
              <a:gd name="connsiteY48" fmla="*/ 1957070 h 2607000"/>
              <a:gd name="connsiteX49" fmla="*/ 1192516 w 2484548"/>
              <a:gd name="connsiteY49" fmla="*/ 1957070 h 2607000"/>
              <a:gd name="connsiteX50" fmla="*/ 1192516 w 2484548"/>
              <a:gd name="connsiteY50" fmla="*/ 2079789 h 2607000"/>
              <a:gd name="connsiteX51" fmla="*/ 1290941 w 2484548"/>
              <a:gd name="connsiteY51" fmla="*/ 2079789 h 2607000"/>
              <a:gd name="connsiteX52" fmla="*/ 1290941 w 2484548"/>
              <a:gd name="connsiteY52" fmla="*/ 1957070 h 2607000"/>
              <a:gd name="connsiteX53" fmla="*/ 1024241 w 2484548"/>
              <a:gd name="connsiteY53" fmla="*/ 1957070 h 2607000"/>
              <a:gd name="connsiteX54" fmla="*/ 1024241 w 2484548"/>
              <a:gd name="connsiteY54" fmla="*/ 2079789 h 2607000"/>
              <a:gd name="connsiteX55" fmla="*/ 1122666 w 2484548"/>
              <a:gd name="connsiteY55" fmla="*/ 2079789 h 2607000"/>
              <a:gd name="connsiteX56" fmla="*/ 1122666 w 2484548"/>
              <a:gd name="connsiteY56" fmla="*/ 1957070 h 2607000"/>
              <a:gd name="connsiteX57" fmla="*/ 1623439 w 2484548"/>
              <a:gd name="connsiteY57" fmla="*/ 1398330 h 2607000"/>
              <a:gd name="connsiteX58" fmla="*/ 1702070 w 2484548"/>
              <a:gd name="connsiteY58" fmla="*/ 1476961 h 2607000"/>
              <a:gd name="connsiteX59" fmla="*/ 1623439 w 2484548"/>
              <a:gd name="connsiteY59" fmla="*/ 1555592 h 2607000"/>
              <a:gd name="connsiteX60" fmla="*/ 1544808 w 2484548"/>
              <a:gd name="connsiteY60" fmla="*/ 1476961 h 2607000"/>
              <a:gd name="connsiteX61" fmla="*/ 1623439 w 2484548"/>
              <a:gd name="connsiteY61" fmla="*/ 1398330 h 2607000"/>
              <a:gd name="connsiteX62" fmla="*/ 841300 w 2484548"/>
              <a:gd name="connsiteY62" fmla="*/ 1398330 h 2607000"/>
              <a:gd name="connsiteX63" fmla="*/ 919931 w 2484548"/>
              <a:gd name="connsiteY63" fmla="*/ 1476961 h 2607000"/>
              <a:gd name="connsiteX64" fmla="*/ 841300 w 2484548"/>
              <a:gd name="connsiteY64" fmla="*/ 1555592 h 2607000"/>
              <a:gd name="connsiteX65" fmla="*/ 762669 w 2484548"/>
              <a:gd name="connsiteY65" fmla="*/ 1476961 h 2607000"/>
              <a:gd name="connsiteX66" fmla="*/ 841300 w 2484548"/>
              <a:gd name="connsiteY66" fmla="*/ 1398330 h 2607000"/>
              <a:gd name="connsiteX67" fmla="*/ 2014192 w 2484548"/>
              <a:gd name="connsiteY67" fmla="*/ 997699 h 2607000"/>
              <a:gd name="connsiteX68" fmla="*/ 2014192 w 2484548"/>
              <a:gd name="connsiteY68" fmla="*/ 1059261 h 2607000"/>
              <a:gd name="connsiteX69" fmla="*/ 2087517 w 2484548"/>
              <a:gd name="connsiteY69" fmla="*/ 1059261 h 2607000"/>
              <a:gd name="connsiteX70" fmla="*/ 2087517 w 2484548"/>
              <a:gd name="connsiteY70" fmla="*/ 997699 h 2607000"/>
              <a:gd name="connsiteX71" fmla="*/ 1238002 w 2484548"/>
              <a:gd name="connsiteY71" fmla="*/ 906723 h 2607000"/>
              <a:gd name="connsiteX72" fmla="*/ 545129 w 2484548"/>
              <a:gd name="connsiteY72" fmla="*/ 1579958 h 2607000"/>
              <a:gd name="connsiteX73" fmla="*/ 748067 w 2484548"/>
              <a:gd name="connsiteY73" fmla="*/ 2056007 h 2607000"/>
              <a:gd name="connsiteX74" fmla="*/ 790756 w 2484548"/>
              <a:gd name="connsiteY74" fmla="*/ 2090230 h 2607000"/>
              <a:gd name="connsiteX75" fmla="*/ 790756 w 2484548"/>
              <a:gd name="connsiteY75" fmla="*/ 2075666 h 2607000"/>
              <a:gd name="connsiteX76" fmla="*/ 982315 w 2484548"/>
              <a:gd name="connsiteY76" fmla="*/ 1884106 h 2607000"/>
              <a:gd name="connsiteX77" fmla="*/ 1503980 w 2484548"/>
              <a:gd name="connsiteY77" fmla="*/ 1884106 h 2607000"/>
              <a:gd name="connsiteX78" fmla="*/ 1695539 w 2484548"/>
              <a:gd name="connsiteY78" fmla="*/ 2075666 h 2607000"/>
              <a:gd name="connsiteX79" fmla="*/ 1695539 w 2484548"/>
              <a:gd name="connsiteY79" fmla="*/ 2081981 h 2607000"/>
              <a:gd name="connsiteX80" fmla="*/ 1727938 w 2484548"/>
              <a:gd name="connsiteY80" fmla="*/ 2056007 h 2607000"/>
              <a:gd name="connsiteX81" fmla="*/ 1930876 w 2484548"/>
              <a:gd name="connsiteY81" fmla="*/ 1579958 h 2607000"/>
              <a:gd name="connsiteX82" fmla="*/ 1238002 w 2484548"/>
              <a:gd name="connsiteY82" fmla="*/ 906723 h 2607000"/>
              <a:gd name="connsiteX83" fmla="*/ 1969829 w 2484548"/>
              <a:gd name="connsiteY83" fmla="*/ 874651 h 2607000"/>
              <a:gd name="connsiteX84" fmla="*/ 1948049 w 2484548"/>
              <a:gd name="connsiteY84" fmla="*/ 912376 h 2607000"/>
              <a:gd name="connsiteX85" fmla="*/ 2087517 w 2484548"/>
              <a:gd name="connsiteY85" fmla="*/ 912376 h 2607000"/>
              <a:gd name="connsiteX86" fmla="*/ 2087517 w 2484548"/>
              <a:gd name="connsiteY86" fmla="*/ 874651 h 2607000"/>
              <a:gd name="connsiteX87" fmla="*/ 419257 w 2484548"/>
              <a:gd name="connsiteY87" fmla="*/ 742496 h 2607000"/>
              <a:gd name="connsiteX88" fmla="*/ 599915 w 2484548"/>
              <a:gd name="connsiteY88" fmla="*/ 742496 h 2607000"/>
              <a:gd name="connsiteX89" fmla="*/ 614136 w 2484548"/>
              <a:gd name="connsiteY89" fmla="*/ 756717 h 2607000"/>
              <a:gd name="connsiteX90" fmla="*/ 614136 w 2484548"/>
              <a:gd name="connsiteY90" fmla="*/ 1133713 h 2607000"/>
              <a:gd name="connsiteX91" fmla="*/ 609971 w 2484548"/>
              <a:gd name="connsiteY91" fmla="*/ 1143769 h 2607000"/>
              <a:gd name="connsiteX92" fmla="*/ 609336 w 2484548"/>
              <a:gd name="connsiteY92" fmla="*/ 1144032 h 2607000"/>
              <a:gd name="connsiteX93" fmla="*/ 608956 w 2484548"/>
              <a:gd name="connsiteY93" fmla="*/ 1144952 h 2607000"/>
              <a:gd name="connsiteX94" fmla="*/ 598899 w 2484548"/>
              <a:gd name="connsiteY94" fmla="*/ 1149117 h 2607000"/>
              <a:gd name="connsiteX95" fmla="*/ 526259 w 2484548"/>
              <a:gd name="connsiteY95" fmla="*/ 1149117 h 2607000"/>
              <a:gd name="connsiteX96" fmla="*/ 512037 w 2484548"/>
              <a:gd name="connsiteY96" fmla="*/ 1134896 h 2607000"/>
              <a:gd name="connsiteX97" fmla="*/ 512037 w 2484548"/>
              <a:gd name="connsiteY97" fmla="*/ 1078015 h 2607000"/>
              <a:gd name="connsiteX98" fmla="*/ 526259 w 2484548"/>
              <a:gd name="connsiteY98" fmla="*/ 1063793 h 2607000"/>
              <a:gd name="connsiteX99" fmla="*/ 528812 w 2484548"/>
              <a:gd name="connsiteY99" fmla="*/ 1063793 h 2607000"/>
              <a:gd name="connsiteX100" fmla="*/ 528812 w 2484548"/>
              <a:gd name="connsiteY100" fmla="*/ 827820 h 2607000"/>
              <a:gd name="connsiteX101" fmla="*/ 490359 w 2484548"/>
              <a:gd name="connsiteY101" fmla="*/ 827820 h 2607000"/>
              <a:gd name="connsiteX102" fmla="*/ 490359 w 2484548"/>
              <a:gd name="connsiteY102" fmla="*/ 1217370 h 2607000"/>
              <a:gd name="connsiteX103" fmla="*/ 476138 w 2484548"/>
              <a:gd name="connsiteY103" fmla="*/ 1231591 h 2607000"/>
              <a:gd name="connsiteX104" fmla="*/ 419257 w 2484548"/>
              <a:gd name="connsiteY104" fmla="*/ 1231591 h 2607000"/>
              <a:gd name="connsiteX105" fmla="*/ 405036 w 2484548"/>
              <a:gd name="connsiteY105" fmla="*/ 1217370 h 2607000"/>
              <a:gd name="connsiteX106" fmla="*/ 405036 w 2484548"/>
              <a:gd name="connsiteY106" fmla="*/ 756717 h 2607000"/>
              <a:gd name="connsiteX107" fmla="*/ 419257 w 2484548"/>
              <a:gd name="connsiteY107" fmla="*/ 742496 h 2607000"/>
              <a:gd name="connsiteX108" fmla="*/ 325980 w 2484548"/>
              <a:gd name="connsiteY108" fmla="*/ 550240 h 2607000"/>
              <a:gd name="connsiteX109" fmla="*/ 300796 w 2484548"/>
              <a:gd name="connsiteY109" fmla="*/ 581977 h 2607000"/>
              <a:gd name="connsiteX110" fmla="*/ 218316 w 2484548"/>
              <a:gd name="connsiteY110" fmla="*/ 719243 h 2607000"/>
              <a:gd name="connsiteX111" fmla="*/ 201013 w 2484548"/>
              <a:gd name="connsiteY111" fmla="*/ 757050 h 2607000"/>
              <a:gd name="connsiteX112" fmla="*/ 358070 w 2484548"/>
              <a:gd name="connsiteY112" fmla="*/ 714967 h 2607000"/>
              <a:gd name="connsiteX113" fmla="*/ 375488 w 2484548"/>
              <a:gd name="connsiteY113" fmla="*/ 725023 h 2607000"/>
              <a:gd name="connsiteX114" fmla="*/ 390210 w 2484548"/>
              <a:gd name="connsiteY114" fmla="*/ 779966 h 2607000"/>
              <a:gd name="connsiteX115" fmla="*/ 380154 w 2484548"/>
              <a:gd name="connsiteY115" fmla="*/ 797383 h 2607000"/>
              <a:gd name="connsiteX116" fmla="*/ 256842 w 2484548"/>
              <a:gd name="connsiteY116" fmla="*/ 830425 h 2607000"/>
              <a:gd name="connsiteX117" fmla="*/ 256842 w 2484548"/>
              <a:gd name="connsiteY117" fmla="*/ 988965 h 2607000"/>
              <a:gd name="connsiteX118" fmla="*/ 295715 w 2484548"/>
              <a:gd name="connsiteY118" fmla="*/ 978549 h 2607000"/>
              <a:gd name="connsiteX119" fmla="*/ 295715 w 2484548"/>
              <a:gd name="connsiteY119" fmla="*/ 840373 h 2607000"/>
              <a:gd name="connsiteX120" fmla="*/ 309936 w 2484548"/>
              <a:gd name="connsiteY120" fmla="*/ 826152 h 2607000"/>
              <a:gd name="connsiteX121" fmla="*/ 366817 w 2484548"/>
              <a:gd name="connsiteY121" fmla="*/ 826152 h 2607000"/>
              <a:gd name="connsiteX122" fmla="*/ 381039 w 2484548"/>
              <a:gd name="connsiteY122" fmla="*/ 840373 h 2607000"/>
              <a:gd name="connsiteX123" fmla="*/ 381039 w 2484548"/>
              <a:gd name="connsiteY123" fmla="*/ 1086940 h 2607000"/>
              <a:gd name="connsiteX124" fmla="*/ 376873 w 2484548"/>
              <a:gd name="connsiteY124" fmla="*/ 1096996 h 2607000"/>
              <a:gd name="connsiteX125" fmla="*/ 376426 w 2484548"/>
              <a:gd name="connsiteY125" fmla="*/ 1097182 h 2607000"/>
              <a:gd name="connsiteX126" fmla="*/ 374758 w 2484548"/>
              <a:gd name="connsiteY126" fmla="*/ 1101207 h 2607000"/>
              <a:gd name="connsiteX127" fmla="*/ 255471 w 2484548"/>
              <a:gd name="connsiteY127" fmla="*/ 1220494 h 2607000"/>
              <a:gd name="connsiteX128" fmla="*/ 235359 w 2484548"/>
              <a:gd name="connsiteY128" fmla="*/ 1220494 h 2607000"/>
              <a:gd name="connsiteX129" fmla="*/ 195138 w 2484548"/>
              <a:gd name="connsiteY129" fmla="*/ 1180273 h 2607000"/>
              <a:gd name="connsiteX130" fmla="*/ 195138 w 2484548"/>
              <a:gd name="connsiteY130" fmla="*/ 1160161 h 2607000"/>
              <a:gd name="connsiteX131" fmla="*/ 285745 w 2484548"/>
              <a:gd name="connsiteY131" fmla="*/ 1069554 h 2607000"/>
              <a:gd name="connsiteX132" fmla="*/ 181523 w 2484548"/>
              <a:gd name="connsiteY132" fmla="*/ 1097480 h 2607000"/>
              <a:gd name="connsiteX133" fmla="*/ 164106 w 2484548"/>
              <a:gd name="connsiteY133" fmla="*/ 1087424 h 2607000"/>
              <a:gd name="connsiteX134" fmla="*/ 149384 w 2484548"/>
              <a:gd name="connsiteY134" fmla="*/ 1032481 h 2607000"/>
              <a:gd name="connsiteX135" fmla="*/ 159440 w 2484548"/>
              <a:gd name="connsiteY135" fmla="*/ 1015064 h 2607000"/>
              <a:gd name="connsiteX136" fmla="*/ 171519 w 2484548"/>
              <a:gd name="connsiteY136" fmla="*/ 1011827 h 2607000"/>
              <a:gd name="connsiteX137" fmla="*/ 171519 w 2484548"/>
              <a:gd name="connsiteY137" fmla="*/ 821495 h 2607000"/>
              <a:gd name="connsiteX138" fmla="*/ 169279 w 2484548"/>
              <a:gd name="connsiteY138" fmla="*/ 826389 h 2607000"/>
              <a:gd name="connsiteX139" fmla="*/ 77766 w 2484548"/>
              <a:gd name="connsiteY139" fmla="*/ 1303500 h 2607000"/>
              <a:gd name="connsiteX140" fmla="*/ 591186 w 2484548"/>
              <a:gd name="connsiteY140" fmla="*/ 2319898 h 2607000"/>
              <a:gd name="connsiteX141" fmla="*/ 646890 w 2484548"/>
              <a:gd name="connsiteY141" fmla="*/ 2355518 h 2607000"/>
              <a:gd name="connsiteX142" fmla="*/ 657340 w 2484548"/>
              <a:gd name="connsiteY142" fmla="*/ 2321854 h 2607000"/>
              <a:gd name="connsiteX143" fmla="*/ 752415 w 2484548"/>
              <a:gd name="connsiteY143" fmla="*/ 2165150 h 2607000"/>
              <a:gd name="connsiteX144" fmla="*/ 764005 w 2484548"/>
              <a:gd name="connsiteY144" fmla="*/ 2152994 h 2607000"/>
              <a:gd name="connsiteX145" fmla="*/ 700580 w 2484548"/>
              <a:gd name="connsiteY145" fmla="*/ 2102147 h 2607000"/>
              <a:gd name="connsiteX146" fmla="*/ 477973 w 2484548"/>
              <a:gd name="connsiteY146" fmla="*/ 1579958 h 2607000"/>
              <a:gd name="connsiteX147" fmla="*/ 813063 w 2484548"/>
              <a:gd name="connsiteY147" fmla="*/ 967592 h 2607000"/>
              <a:gd name="connsiteX148" fmla="*/ 891329 w 2484548"/>
              <a:gd name="connsiteY148" fmla="*/ 926315 h 2607000"/>
              <a:gd name="connsiteX149" fmla="*/ 791690 w 2484548"/>
              <a:gd name="connsiteY149" fmla="*/ 564997 h 2607000"/>
              <a:gd name="connsiteX150" fmla="*/ 551629 w 2484548"/>
              <a:gd name="connsiteY150" fmla="*/ 699666 h 2607000"/>
              <a:gd name="connsiteX151" fmla="*/ 342551 w 2484548"/>
              <a:gd name="connsiteY151" fmla="*/ 645232 h 2607000"/>
              <a:gd name="connsiteX152" fmla="*/ 342552 w 2484548"/>
              <a:gd name="connsiteY152" fmla="*/ 645232 h 2607000"/>
              <a:gd name="connsiteX153" fmla="*/ 323181 w 2484548"/>
              <a:gd name="connsiteY153" fmla="*/ 589257 h 2607000"/>
              <a:gd name="connsiteX154" fmla="*/ 2158446 w 2484548"/>
              <a:gd name="connsiteY154" fmla="*/ 548569 h 2607000"/>
              <a:gd name="connsiteX155" fmla="*/ 2161366 w 2484548"/>
              <a:gd name="connsiteY155" fmla="*/ 589256 h 2607000"/>
              <a:gd name="connsiteX156" fmla="*/ 2141994 w 2484548"/>
              <a:gd name="connsiteY156" fmla="*/ 645232 h 2607000"/>
              <a:gd name="connsiteX157" fmla="*/ 2141996 w 2484548"/>
              <a:gd name="connsiteY157" fmla="*/ 645231 h 2607000"/>
              <a:gd name="connsiteX158" fmla="*/ 1932918 w 2484548"/>
              <a:gd name="connsiteY158" fmla="*/ 699666 h 2607000"/>
              <a:gd name="connsiteX159" fmla="*/ 1692857 w 2484548"/>
              <a:gd name="connsiteY159" fmla="*/ 564996 h 2607000"/>
              <a:gd name="connsiteX160" fmla="*/ 1592133 w 2484548"/>
              <a:gd name="connsiteY160" fmla="*/ 930248 h 2607000"/>
              <a:gd name="connsiteX161" fmla="*/ 1662943 w 2484548"/>
              <a:gd name="connsiteY161" fmla="*/ 967592 h 2607000"/>
              <a:gd name="connsiteX162" fmla="*/ 1998032 w 2484548"/>
              <a:gd name="connsiteY162" fmla="*/ 1579958 h 2607000"/>
              <a:gd name="connsiteX163" fmla="*/ 1775425 w 2484548"/>
              <a:gd name="connsiteY163" fmla="*/ 2102147 h 2607000"/>
              <a:gd name="connsiteX164" fmla="*/ 1716843 w 2484548"/>
              <a:gd name="connsiteY164" fmla="*/ 2149111 h 2607000"/>
              <a:gd name="connsiteX165" fmla="*/ 1732134 w 2484548"/>
              <a:gd name="connsiteY165" fmla="*/ 2165150 h 2607000"/>
              <a:gd name="connsiteX166" fmla="*/ 1827209 w 2484548"/>
              <a:gd name="connsiteY166" fmla="*/ 2321854 h 2607000"/>
              <a:gd name="connsiteX167" fmla="*/ 1837659 w 2484548"/>
              <a:gd name="connsiteY167" fmla="*/ 2355517 h 2607000"/>
              <a:gd name="connsiteX168" fmla="*/ 1893360 w 2484548"/>
              <a:gd name="connsiteY168" fmla="*/ 2319898 h 2607000"/>
              <a:gd name="connsiteX169" fmla="*/ 2406780 w 2484548"/>
              <a:gd name="connsiteY169" fmla="*/ 1303500 h 2607000"/>
              <a:gd name="connsiteX170" fmla="*/ 2354426 w 2484548"/>
              <a:gd name="connsiteY170" fmla="*/ 939005 h 2607000"/>
              <a:gd name="connsiteX171" fmla="*/ 2303843 w 2484548"/>
              <a:gd name="connsiteY171" fmla="*/ 803873 h 2607000"/>
              <a:gd name="connsiteX172" fmla="*/ 2303843 w 2484548"/>
              <a:gd name="connsiteY172" fmla="*/ 860430 h 2607000"/>
              <a:gd name="connsiteX173" fmla="*/ 2289621 w 2484548"/>
              <a:gd name="connsiteY173" fmla="*/ 874651 h 2607000"/>
              <a:gd name="connsiteX174" fmla="*/ 2172841 w 2484548"/>
              <a:gd name="connsiteY174" fmla="*/ 874651 h 2607000"/>
              <a:gd name="connsiteX175" fmla="*/ 2172841 w 2484548"/>
              <a:gd name="connsiteY175" fmla="*/ 912376 h 2607000"/>
              <a:gd name="connsiteX176" fmla="*/ 2298165 w 2484548"/>
              <a:gd name="connsiteY176" fmla="*/ 912376 h 2607000"/>
              <a:gd name="connsiteX177" fmla="*/ 2312386 w 2484548"/>
              <a:gd name="connsiteY177" fmla="*/ 926597 h 2607000"/>
              <a:gd name="connsiteX178" fmla="*/ 2312386 w 2484548"/>
              <a:gd name="connsiteY178" fmla="*/ 983478 h 2607000"/>
              <a:gd name="connsiteX179" fmla="*/ 2298165 w 2484548"/>
              <a:gd name="connsiteY179" fmla="*/ 997699 h 2607000"/>
              <a:gd name="connsiteX180" fmla="*/ 2172841 w 2484548"/>
              <a:gd name="connsiteY180" fmla="*/ 997699 h 2607000"/>
              <a:gd name="connsiteX181" fmla="*/ 2172841 w 2484548"/>
              <a:gd name="connsiteY181" fmla="*/ 1059261 h 2607000"/>
              <a:gd name="connsiteX182" fmla="*/ 2289621 w 2484548"/>
              <a:gd name="connsiteY182" fmla="*/ 1059261 h 2607000"/>
              <a:gd name="connsiteX183" fmla="*/ 2303843 w 2484548"/>
              <a:gd name="connsiteY183" fmla="*/ 1073482 h 2607000"/>
              <a:gd name="connsiteX184" fmla="*/ 2303843 w 2484548"/>
              <a:gd name="connsiteY184" fmla="*/ 1130364 h 2607000"/>
              <a:gd name="connsiteX185" fmla="*/ 2289621 w 2484548"/>
              <a:gd name="connsiteY185" fmla="*/ 1144585 h 2607000"/>
              <a:gd name="connsiteX186" fmla="*/ 2172841 w 2484548"/>
              <a:gd name="connsiteY186" fmla="*/ 1144585 h 2607000"/>
              <a:gd name="connsiteX187" fmla="*/ 2172841 w 2484548"/>
              <a:gd name="connsiteY187" fmla="*/ 1223207 h 2607000"/>
              <a:gd name="connsiteX188" fmla="*/ 2158619 w 2484548"/>
              <a:gd name="connsiteY188" fmla="*/ 1237428 h 2607000"/>
              <a:gd name="connsiteX189" fmla="*/ 2101738 w 2484548"/>
              <a:gd name="connsiteY189" fmla="*/ 1237428 h 2607000"/>
              <a:gd name="connsiteX190" fmla="*/ 2087517 w 2484548"/>
              <a:gd name="connsiteY190" fmla="*/ 1223207 h 2607000"/>
              <a:gd name="connsiteX191" fmla="*/ 2087517 w 2484548"/>
              <a:gd name="connsiteY191" fmla="*/ 1144585 h 2607000"/>
              <a:gd name="connsiteX192" fmla="*/ 1864836 w 2484548"/>
              <a:gd name="connsiteY192" fmla="*/ 1144585 h 2607000"/>
              <a:gd name="connsiteX193" fmla="*/ 1850615 w 2484548"/>
              <a:gd name="connsiteY193" fmla="*/ 1130364 h 2607000"/>
              <a:gd name="connsiteX194" fmla="*/ 1850615 w 2484548"/>
              <a:gd name="connsiteY194" fmla="*/ 1073482 h 2607000"/>
              <a:gd name="connsiteX195" fmla="*/ 1864836 w 2484548"/>
              <a:gd name="connsiteY195" fmla="*/ 1059261 h 2607000"/>
              <a:gd name="connsiteX196" fmla="*/ 1928868 w 2484548"/>
              <a:gd name="connsiteY196" fmla="*/ 1059261 h 2607000"/>
              <a:gd name="connsiteX197" fmla="*/ 1928868 w 2484548"/>
              <a:gd name="connsiteY197" fmla="*/ 997699 h 2607000"/>
              <a:gd name="connsiteX198" fmla="*/ 1921169 w 2484548"/>
              <a:gd name="connsiteY198" fmla="*/ 997699 h 2607000"/>
              <a:gd name="connsiteX199" fmla="*/ 1911112 w 2484548"/>
              <a:gd name="connsiteY199" fmla="*/ 993534 h 2607000"/>
              <a:gd name="connsiteX200" fmla="*/ 1906968 w 2484548"/>
              <a:gd name="connsiteY200" fmla="*/ 983529 h 2607000"/>
              <a:gd name="connsiteX201" fmla="*/ 1891034 w 2484548"/>
              <a:gd name="connsiteY201" fmla="*/ 1011128 h 2607000"/>
              <a:gd name="connsiteX202" fmla="*/ 1871608 w 2484548"/>
              <a:gd name="connsiteY202" fmla="*/ 1016334 h 2607000"/>
              <a:gd name="connsiteX203" fmla="*/ 1822347 w 2484548"/>
              <a:gd name="connsiteY203" fmla="*/ 987893 h 2607000"/>
              <a:gd name="connsiteX204" fmla="*/ 1817142 w 2484548"/>
              <a:gd name="connsiteY204" fmla="*/ 968466 h 2607000"/>
              <a:gd name="connsiteX205" fmla="*/ 1952292 w 2484548"/>
              <a:gd name="connsiteY205" fmla="*/ 734379 h 2607000"/>
              <a:gd name="connsiteX206" fmla="*/ 1960927 w 2484548"/>
              <a:gd name="connsiteY206" fmla="*/ 727753 h 2607000"/>
              <a:gd name="connsiteX207" fmla="*/ 1971719 w 2484548"/>
              <a:gd name="connsiteY207" fmla="*/ 729174 h 2607000"/>
              <a:gd name="connsiteX208" fmla="*/ 2020979 w 2484548"/>
              <a:gd name="connsiteY208" fmla="*/ 757614 h 2607000"/>
              <a:gd name="connsiteX209" fmla="*/ 2026185 w 2484548"/>
              <a:gd name="connsiteY209" fmla="*/ 777041 h 2607000"/>
              <a:gd name="connsiteX210" fmla="*/ 2019091 w 2484548"/>
              <a:gd name="connsiteY210" fmla="*/ 789328 h 2607000"/>
              <a:gd name="connsiteX211" fmla="*/ 2289621 w 2484548"/>
              <a:gd name="connsiteY211" fmla="*/ 789328 h 2607000"/>
              <a:gd name="connsiteX212" fmla="*/ 2299677 w 2484548"/>
              <a:gd name="connsiteY212" fmla="*/ 793493 h 2607000"/>
              <a:gd name="connsiteX213" fmla="*/ 2302583 w 2484548"/>
              <a:gd name="connsiteY213" fmla="*/ 800509 h 2607000"/>
              <a:gd name="connsiteX214" fmla="*/ 2291947 w 2484548"/>
              <a:gd name="connsiteY214" fmla="*/ 772094 h 2607000"/>
              <a:gd name="connsiteX215" fmla="*/ 2207901 w 2484548"/>
              <a:gd name="connsiteY215" fmla="*/ 618180 h 2607000"/>
              <a:gd name="connsiteX216" fmla="*/ 877293 w 2484548"/>
              <a:gd name="connsiteY216" fmla="*/ 252487 h 2607000"/>
              <a:gd name="connsiteX217" fmla="*/ 820499 w 2484548"/>
              <a:gd name="connsiteY217" fmla="*/ 265241 h 2607000"/>
              <a:gd name="connsiteX218" fmla="*/ 439673 w 2484548"/>
              <a:gd name="connsiteY218" fmla="*/ 478879 h 2607000"/>
              <a:gd name="connsiteX219" fmla="*/ 403178 w 2484548"/>
              <a:gd name="connsiteY219" fmla="*/ 611223 h 2607000"/>
              <a:gd name="connsiteX220" fmla="*/ 539383 w 2484548"/>
              <a:gd name="connsiteY220" fmla="*/ 646685 h 2607000"/>
              <a:gd name="connsiteX221" fmla="*/ 839112 w 2484548"/>
              <a:gd name="connsiteY221" fmla="*/ 478541 h 2607000"/>
              <a:gd name="connsiteX222" fmla="*/ 954036 w 2484548"/>
              <a:gd name="connsiteY222" fmla="*/ 895283 h 2607000"/>
              <a:gd name="connsiteX223" fmla="*/ 1011993 w 2484548"/>
              <a:gd name="connsiteY223" fmla="*/ 874672 h 2607000"/>
              <a:gd name="connsiteX224" fmla="*/ 1084830 w 2484548"/>
              <a:gd name="connsiteY224" fmla="*/ 856474 h 2607000"/>
              <a:gd name="connsiteX225" fmla="*/ 1116425 w 2484548"/>
              <a:gd name="connsiteY225" fmla="*/ 851788 h 2607000"/>
              <a:gd name="connsiteX226" fmla="*/ 977277 w 2484548"/>
              <a:gd name="connsiteY226" fmla="*/ 347197 h 2607000"/>
              <a:gd name="connsiteX227" fmla="*/ 963401 w 2484548"/>
              <a:gd name="connsiteY227" fmla="*/ 320052 h 2607000"/>
              <a:gd name="connsiteX228" fmla="*/ 956704 w 2484548"/>
              <a:gd name="connsiteY228" fmla="*/ 300703 h 2607000"/>
              <a:gd name="connsiteX229" fmla="*/ 930513 w 2484548"/>
              <a:gd name="connsiteY229" fmla="*/ 271851 h 2607000"/>
              <a:gd name="connsiteX230" fmla="*/ 877293 w 2484548"/>
              <a:gd name="connsiteY230" fmla="*/ 252487 h 2607000"/>
              <a:gd name="connsiteX231" fmla="*/ 1607254 w 2484548"/>
              <a:gd name="connsiteY231" fmla="*/ 252486 h 2607000"/>
              <a:gd name="connsiteX232" fmla="*/ 1554034 w 2484548"/>
              <a:gd name="connsiteY232" fmla="*/ 271850 h 2607000"/>
              <a:gd name="connsiteX233" fmla="*/ 1527842 w 2484548"/>
              <a:gd name="connsiteY233" fmla="*/ 300702 h 2607000"/>
              <a:gd name="connsiteX234" fmla="*/ 1521146 w 2484548"/>
              <a:gd name="connsiteY234" fmla="*/ 320052 h 2607000"/>
              <a:gd name="connsiteX235" fmla="*/ 1507270 w 2484548"/>
              <a:gd name="connsiteY235" fmla="*/ 347196 h 2607000"/>
              <a:gd name="connsiteX236" fmla="*/ 1367786 w 2484548"/>
              <a:gd name="connsiteY236" fmla="*/ 853005 h 2607000"/>
              <a:gd name="connsiteX237" fmla="*/ 1391175 w 2484548"/>
              <a:gd name="connsiteY237" fmla="*/ 856474 h 2607000"/>
              <a:gd name="connsiteX238" fmla="*/ 1529691 w 2484548"/>
              <a:gd name="connsiteY238" fmla="*/ 898253 h 2607000"/>
              <a:gd name="connsiteX239" fmla="*/ 1645434 w 2484548"/>
              <a:gd name="connsiteY239" fmla="*/ 478540 h 2607000"/>
              <a:gd name="connsiteX240" fmla="*/ 1945164 w 2484548"/>
              <a:gd name="connsiteY240" fmla="*/ 646685 h 2607000"/>
              <a:gd name="connsiteX241" fmla="*/ 2081370 w 2484548"/>
              <a:gd name="connsiteY241" fmla="*/ 611222 h 2607000"/>
              <a:gd name="connsiteX242" fmla="*/ 2044873 w 2484548"/>
              <a:gd name="connsiteY242" fmla="*/ 478878 h 2607000"/>
              <a:gd name="connsiteX243" fmla="*/ 1664048 w 2484548"/>
              <a:gd name="connsiteY243" fmla="*/ 265240 h 2607000"/>
              <a:gd name="connsiteX244" fmla="*/ 1607254 w 2484548"/>
              <a:gd name="connsiteY244" fmla="*/ 252486 h 2607000"/>
              <a:gd name="connsiteX245" fmla="*/ 1242273 w 2484548"/>
              <a:gd name="connsiteY245" fmla="*/ 77766 h 2607000"/>
              <a:gd name="connsiteX246" fmla="*/ 512377 w 2484548"/>
              <a:gd name="connsiteY246" fmla="*/ 348364 h 2607000"/>
              <a:gd name="connsiteX247" fmla="*/ 439002 w 2484548"/>
              <a:gd name="connsiteY247" fmla="*/ 419401 h 2607000"/>
              <a:gd name="connsiteX248" fmla="*/ 808248 w 2484548"/>
              <a:gd name="connsiteY248" fmla="*/ 212260 h 2607000"/>
              <a:gd name="connsiteX249" fmla="*/ 865856 w 2484548"/>
              <a:gd name="connsiteY249" fmla="*/ 193437 h 2607000"/>
              <a:gd name="connsiteX250" fmla="*/ 901222 w 2484548"/>
              <a:gd name="connsiteY250" fmla="*/ 195833 h 2607000"/>
              <a:gd name="connsiteX251" fmla="*/ 909874 w 2484548"/>
              <a:gd name="connsiteY251" fmla="*/ 195306 h 2607000"/>
              <a:gd name="connsiteX252" fmla="*/ 914049 w 2484548"/>
              <a:gd name="connsiteY252" fmla="*/ 196702 h 2607000"/>
              <a:gd name="connsiteX253" fmla="*/ 924389 w 2484548"/>
              <a:gd name="connsiteY253" fmla="*/ 197403 h 2607000"/>
              <a:gd name="connsiteX254" fmla="*/ 944110 w 2484548"/>
              <a:gd name="connsiteY254" fmla="*/ 206753 h 2607000"/>
              <a:gd name="connsiteX255" fmla="*/ 965356 w 2484548"/>
              <a:gd name="connsiteY255" fmla="*/ 213857 h 2607000"/>
              <a:gd name="connsiteX256" fmla="*/ 973366 w 2484548"/>
              <a:gd name="connsiteY256" fmla="*/ 220625 h 2607000"/>
              <a:gd name="connsiteX257" fmla="*/ 977121 w 2484548"/>
              <a:gd name="connsiteY257" fmla="*/ 222406 h 2607000"/>
              <a:gd name="connsiteX258" fmla="*/ 999210 w 2484548"/>
              <a:gd name="connsiteY258" fmla="*/ 242249 h 2607000"/>
              <a:gd name="connsiteX259" fmla="*/ 999635 w 2484548"/>
              <a:gd name="connsiteY259" fmla="*/ 242821 h 2607000"/>
              <a:gd name="connsiteX260" fmla="*/ 1009632 w 2484548"/>
              <a:gd name="connsiteY260" fmla="*/ 251269 h 2607000"/>
              <a:gd name="connsiteX261" fmla="*/ 1036669 w 2484548"/>
              <a:gd name="connsiteY261" fmla="*/ 304159 h 2607000"/>
              <a:gd name="connsiteX262" fmla="*/ 1185550 w 2484548"/>
              <a:gd name="connsiteY262" fmla="*/ 844044 h 2607000"/>
              <a:gd name="connsiteX263" fmla="*/ 1238002 w 2484548"/>
              <a:gd name="connsiteY263" fmla="*/ 841470 h 2607000"/>
              <a:gd name="connsiteX264" fmla="*/ 1298883 w 2484548"/>
              <a:gd name="connsiteY264" fmla="*/ 844457 h 2607000"/>
              <a:gd name="connsiteX265" fmla="*/ 1447877 w 2484548"/>
              <a:gd name="connsiteY265" fmla="*/ 304158 h 2607000"/>
              <a:gd name="connsiteX266" fmla="*/ 1474916 w 2484548"/>
              <a:gd name="connsiteY266" fmla="*/ 251268 h 2607000"/>
              <a:gd name="connsiteX267" fmla="*/ 1484912 w 2484548"/>
              <a:gd name="connsiteY267" fmla="*/ 242820 h 2607000"/>
              <a:gd name="connsiteX268" fmla="*/ 1485337 w 2484548"/>
              <a:gd name="connsiteY268" fmla="*/ 242248 h 2607000"/>
              <a:gd name="connsiteX269" fmla="*/ 1507426 w 2484548"/>
              <a:gd name="connsiteY269" fmla="*/ 222405 h 2607000"/>
              <a:gd name="connsiteX270" fmla="*/ 1511180 w 2484548"/>
              <a:gd name="connsiteY270" fmla="*/ 220624 h 2607000"/>
              <a:gd name="connsiteX271" fmla="*/ 1519191 w 2484548"/>
              <a:gd name="connsiteY271" fmla="*/ 213856 h 2607000"/>
              <a:gd name="connsiteX272" fmla="*/ 1540437 w 2484548"/>
              <a:gd name="connsiteY272" fmla="*/ 206752 h 2607000"/>
              <a:gd name="connsiteX273" fmla="*/ 1560157 w 2484548"/>
              <a:gd name="connsiteY273" fmla="*/ 197403 h 2607000"/>
              <a:gd name="connsiteX274" fmla="*/ 1570498 w 2484548"/>
              <a:gd name="connsiteY274" fmla="*/ 196702 h 2607000"/>
              <a:gd name="connsiteX275" fmla="*/ 1574673 w 2484548"/>
              <a:gd name="connsiteY275" fmla="*/ 195306 h 2607000"/>
              <a:gd name="connsiteX276" fmla="*/ 1583325 w 2484548"/>
              <a:gd name="connsiteY276" fmla="*/ 195833 h 2607000"/>
              <a:gd name="connsiteX277" fmla="*/ 1618690 w 2484548"/>
              <a:gd name="connsiteY277" fmla="*/ 193437 h 2607000"/>
              <a:gd name="connsiteX278" fmla="*/ 1676299 w 2484548"/>
              <a:gd name="connsiteY278" fmla="*/ 212259 h 2607000"/>
              <a:gd name="connsiteX279" fmla="*/ 2050372 w 2484548"/>
              <a:gd name="connsiteY279" fmla="*/ 422108 h 2607000"/>
              <a:gd name="connsiteX280" fmla="*/ 1983008 w 2484548"/>
              <a:gd name="connsiteY280" fmla="*/ 357664 h 2607000"/>
              <a:gd name="connsiteX281" fmla="*/ 1242273 w 2484548"/>
              <a:gd name="connsiteY281" fmla="*/ 77766 h 2607000"/>
              <a:gd name="connsiteX282" fmla="*/ 1242274 w 2484548"/>
              <a:gd name="connsiteY282" fmla="*/ 0 h 2607000"/>
              <a:gd name="connsiteX283" fmla="*/ 2484548 w 2484548"/>
              <a:gd name="connsiteY283" fmla="*/ 1303500 h 2607000"/>
              <a:gd name="connsiteX284" fmla="*/ 1242274 w 2484548"/>
              <a:gd name="connsiteY284" fmla="*/ 2607000 h 2607000"/>
              <a:gd name="connsiteX285" fmla="*/ 0 w 2484548"/>
              <a:gd name="connsiteY285" fmla="*/ 1303500 h 2607000"/>
              <a:gd name="connsiteX286" fmla="*/ 1242274 w 2484548"/>
              <a:gd name="connsiteY286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2484548" h="2607000">
                <a:moveTo>
                  <a:pt x="1672048" y="2185023"/>
                </a:moveTo>
                <a:lnTo>
                  <a:pt x="1662942" y="2192323"/>
                </a:lnTo>
                <a:cubicBezTo>
                  <a:pt x="1541641" y="2271950"/>
                  <a:pt x="1395410" y="2318445"/>
                  <a:pt x="1238002" y="2318445"/>
                </a:cubicBezTo>
                <a:cubicBezTo>
                  <a:pt x="1080595" y="2318445"/>
                  <a:pt x="934364" y="2271950"/>
                  <a:pt x="813062" y="2192323"/>
                </a:cubicBezTo>
                <a:lnTo>
                  <a:pt x="808800" y="2188906"/>
                </a:lnTo>
                <a:lnTo>
                  <a:pt x="796669" y="2201630"/>
                </a:lnTo>
                <a:cubicBezTo>
                  <a:pt x="761364" y="2244410"/>
                  <a:pt x="732100" y="2292361"/>
                  <a:pt x="710183" y="2344177"/>
                </a:cubicBezTo>
                <a:lnTo>
                  <a:pt x="697103" y="2386316"/>
                </a:lnTo>
                <a:lnTo>
                  <a:pt x="788995" y="2432910"/>
                </a:lnTo>
                <a:cubicBezTo>
                  <a:pt x="928314" y="2494935"/>
                  <a:pt x="1081488" y="2529234"/>
                  <a:pt x="1242273" y="2529234"/>
                </a:cubicBezTo>
                <a:cubicBezTo>
                  <a:pt x="1403058" y="2529234"/>
                  <a:pt x="1556232" y="2494935"/>
                  <a:pt x="1695552" y="2432910"/>
                </a:cubicBezTo>
                <a:lnTo>
                  <a:pt x="1787446" y="2386314"/>
                </a:lnTo>
                <a:lnTo>
                  <a:pt x="1774366" y="2344177"/>
                </a:lnTo>
                <a:cubicBezTo>
                  <a:pt x="1752450" y="2292361"/>
                  <a:pt x="1723186" y="2244410"/>
                  <a:pt x="1687880" y="2201630"/>
                </a:cubicBezTo>
                <a:close/>
                <a:moveTo>
                  <a:pt x="1529066" y="2149639"/>
                </a:moveTo>
                <a:lnTo>
                  <a:pt x="1529066" y="2189018"/>
                </a:lnTo>
                <a:lnTo>
                  <a:pt x="1603733" y="2149639"/>
                </a:lnTo>
                <a:close/>
                <a:moveTo>
                  <a:pt x="1360791" y="2149639"/>
                </a:moveTo>
                <a:lnTo>
                  <a:pt x="1360791" y="2241165"/>
                </a:lnTo>
                <a:lnTo>
                  <a:pt x="1377640" y="2239515"/>
                </a:lnTo>
                <a:lnTo>
                  <a:pt x="1459216" y="2214910"/>
                </a:lnTo>
                <a:lnTo>
                  <a:pt x="1459216" y="2149639"/>
                </a:lnTo>
                <a:close/>
                <a:moveTo>
                  <a:pt x="1192516" y="2149639"/>
                </a:moveTo>
                <a:lnTo>
                  <a:pt x="1192516" y="2248737"/>
                </a:lnTo>
                <a:lnTo>
                  <a:pt x="1238002" y="2253192"/>
                </a:lnTo>
                <a:lnTo>
                  <a:pt x="1290941" y="2248007"/>
                </a:lnTo>
                <a:lnTo>
                  <a:pt x="1290941" y="2149639"/>
                </a:lnTo>
                <a:close/>
                <a:moveTo>
                  <a:pt x="1024241" y="2149639"/>
                </a:moveTo>
                <a:lnTo>
                  <a:pt x="1024241" y="2217157"/>
                </a:lnTo>
                <a:lnTo>
                  <a:pt x="1098364" y="2239515"/>
                </a:lnTo>
                <a:lnTo>
                  <a:pt x="1122666" y="2241895"/>
                </a:lnTo>
                <a:lnTo>
                  <a:pt x="1122666" y="2149639"/>
                </a:lnTo>
                <a:close/>
                <a:moveTo>
                  <a:pt x="872272" y="2149639"/>
                </a:moveTo>
                <a:lnTo>
                  <a:pt x="954391" y="2192948"/>
                </a:lnTo>
                <a:lnTo>
                  <a:pt x="954391" y="2149639"/>
                </a:lnTo>
                <a:close/>
                <a:moveTo>
                  <a:pt x="954391" y="1965226"/>
                </a:moveTo>
                <a:lnTo>
                  <a:pt x="939355" y="1968262"/>
                </a:lnTo>
                <a:cubicBezTo>
                  <a:pt x="905278" y="1982676"/>
                  <a:pt x="877977" y="2009976"/>
                  <a:pt x="863564" y="2044054"/>
                </a:cubicBezTo>
                <a:lnTo>
                  <a:pt x="856349" y="2079789"/>
                </a:lnTo>
                <a:lnTo>
                  <a:pt x="954391" y="2079789"/>
                </a:lnTo>
                <a:close/>
                <a:moveTo>
                  <a:pt x="1529066" y="1964653"/>
                </a:moveTo>
                <a:lnTo>
                  <a:pt x="1529066" y="2079789"/>
                </a:lnTo>
                <a:lnTo>
                  <a:pt x="1629946" y="2079789"/>
                </a:lnTo>
                <a:lnTo>
                  <a:pt x="1622731" y="2044054"/>
                </a:lnTo>
                <a:cubicBezTo>
                  <a:pt x="1608318" y="2009976"/>
                  <a:pt x="1581017" y="1982676"/>
                  <a:pt x="1546940" y="1968262"/>
                </a:cubicBezTo>
                <a:close/>
                <a:moveTo>
                  <a:pt x="1360791" y="1957070"/>
                </a:moveTo>
                <a:lnTo>
                  <a:pt x="1360791" y="2079789"/>
                </a:lnTo>
                <a:lnTo>
                  <a:pt x="1459216" y="2079789"/>
                </a:lnTo>
                <a:lnTo>
                  <a:pt x="1459216" y="1957070"/>
                </a:lnTo>
                <a:close/>
                <a:moveTo>
                  <a:pt x="1192516" y="1957070"/>
                </a:moveTo>
                <a:lnTo>
                  <a:pt x="1192516" y="2079789"/>
                </a:lnTo>
                <a:lnTo>
                  <a:pt x="1290941" y="2079789"/>
                </a:lnTo>
                <a:lnTo>
                  <a:pt x="1290941" y="1957070"/>
                </a:lnTo>
                <a:close/>
                <a:moveTo>
                  <a:pt x="1024241" y="1957070"/>
                </a:moveTo>
                <a:lnTo>
                  <a:pt x="1024241" y="2079789"/>
                </a:lnTo>
                <a:lnTo>
                  <a:pt x="1122666" y="2079789"/>
                </a:lnTo>
                <a:lnTo>
                  <a:pt x="1122666" y="1957070"/>
                </a:lnTo>
                <a:close/>
                <a:moveTo>
                  <a:pt x="1623439" y="1398330"/>
                </a:moveTo>
                <a:cubicBezTo>
                  <a:pt x="1666866" y="1398330"/>
                  <a:pt x="1702070" y="1433534"/>
                  <a:pt x="1702070" y="1476961"/>
                </a:cubicBezTo>
                <a:cubicBezTo>
                  <a:pt x="1702070" y="1520388"/>
                  <a:pt x="1666866" y="1555592"/>
                  <a:pt x="1623439" y="1555592"/>
                </a:cubicBezTo>
                <a:cubicBezTo>
                  <a:pt x="1580012" y="1555592"/>
                  <a:pt x="1544808" y="1520388"/>
                  <a:pt x="1544808" y="1476961"/>
                </a:cubicBezTo>
                <a:cubicBezTo>
                  <a:pt x="1544808" y="1433534"/>
                  <a:pt x="1580012" y="1398330"/>
                  <a:pt x="1623439" y="1398330"/>
                </a:cubicBezTo>
                <a:close/>
                <a:moveTo>
                  <a:pt x="841300" y="1398330"/>
                </a:moveTo>
                <a:cubicBezTo>
                  <a:pt x="884727" y="1398330"/>
                  <a:pt x="919931" y="1433534"/>
                  <a:pt x="919931" y="1476961"/>
                </a:cubicBezTo>
                <a:cubicBezTo>
                  <a:pt x="919931" y="1520388"/>
                  <a:pt x="884727" y="1555592"/>
                  <a:pt x="841300" y="1555592"/>
                </a:cubicBezTo>
                <a:cubicBezTo>
                  <a:pt x="797873" y="1555592"/>
                  <a:pt x="762669" y="1520388"/>
                  <a:pt x="762669" y="1476961"/>
                </a:cubicBezTo>
                <a:cubicBezTo>
                  <a:pt x="762669" y="1433534"/>
                  <a:pt x="797873" y="1398330"/>
                  <a:pt x="841300" y="1398330"/>
                </a:cubicBezTo>
                <a:close/>
                <a:moveTo>
                  <a:pt x="2014192" y="997699"/>
                </a:moveTo>
                <a:lnTo>
                  <a:pt x="2014192" y="1059261"/>
                </a:lnTo>
                <a:lnTo>
                  <a:pt x="2087517" y="1059261"/>
                </a:lnTo>
                <a:lnTo>
                  <a:pt x="2087517" y="997699"/>
                </a:lnTo>
                <a:close/>
                <a:moveTo>
                  <a:pt x="1238002" y="906723"/>
                </a:moveTo>
                <a:cubicBezTo>
                  <a:pt x="855339" y="906723"/>
                  <a:pt x="545129" y="1208141"/>
                  <a:pt x="545129" y="1579958"/>
                </a:cubicBezTo>
                <a:cubicBezTo>
                  <a:pt x="545129" y="1765867"/>
                  <a:pt x="622682" y="1934175"/>
                  <a:pt x="748067" y="2056007"/>
                </a:cubicBezTo>
                <a:lnTo>
                  <a:pt x="790756" y="2090230"/>
                </a:lnTo>
                <a:lnTo>
                  <a:pt x="790756" y="2075666"/>
                </a:lnTo>
                <a:cubicBezTo>
                  <a:pt x="790756" y="1969871"/>
                  <a:pt x="876520" y="1884106"/>
                  <a:pt x="982315" y="1884106"/>
                </a:cubicBezTo>
                <a:lnTo>
                  <a:pt x="1503980" y="1884106"/>
                </a:lnTo>
                <a:cubicBezTo>
                  <a:pt x="1609775" y="1884106"/>
                  <a:pt x="1695539" y="1969871"/>
                  <a:pt x="1695539" y="2075666"/>
                </a:cubicBezTo>
                <a:lnTo>
                  <a:pt x="1695539" y="2081981"/>
                </a:lnTo>
                <a:lnTo>
                  <a:pt x="1727938" y="2056007"/>
                </a:lnTo>
                <a:cubicBezTo>
                  <a:pt x="1853324" y="1934175"/>
                  <a:pt x="1930876" y="1765867"/>
                  <a:pt x="1930876" y="1579958"/>
                </a:cubicBezTo>
                <a:cubicBezTo>
                  <a:pt x="1930876" y="1208141"/>
                  <a:pt x="1620666" y="906723"/>
                  <a:pt x="1238002" y="906723"/>
                </a:cubicBezTo>
                <a:close/>
                <a:moveTo>
                  <a:pt x="1969829" y="874651"/>
                </a:moveTo>
                <a:lnTo>
                  <a:pt x="1948049" y="912376"/>
                </a:lnTo>
                <a:lnTo>
                  <a:pt x="2087517" y="912376"/>
                </a:lnTo>
                <a:lnTo>
                  <a:pt x="2087517" y="874651"/>
                </a:lnTo>
                <a:close/>
                <a:moveTo>
                  <a:pt x="419257" y="742496"/>
                </a:moveTo>
                <a:lnTo>
                  <a:pt x="599915" y="742496"/>
                </a:lnTo>
                <a:cubicBezTo>
                  <a:pt x="607769" y="742496"/>
                  <a:pt x="614136" y="748863"/>
                  <a:pt x="614136" y="756717"/>
                </a:cubicBezTo>
                <a:lnTo>
                  <a:pt x="614136" y="1133713"/>
                </a:lnTo>
                <a:cubicBezTo>
                  <a:pt x="614136" y="1137640"/>
                  <a:pt x="612544" y="1141195"/>
                  <a:pt x="609971" y="1143769"/>
                </a:cubicBezTo>
                <a:lnTo>
                  <a:pt x="609336" y="1144032"/>
                </a:lnTo>
                <a:lnTo>
                  <a:pt x="608956" y="1144952"/>
                </a:lnTo>
                <a:cubicBezTo>
                  <a:pt x="606382" y="1147525"/>
                  <a:pt x="602827" y="1149117"/>
                  <a:pt x="598899" y="1149117"/>
                </a:cubicBezTo>
                <a:lnTo>
                  <a:pt x="526259" y="1149117"/>
                </a:lnTo>
                <a:cubicBezTo>
                  <a:pt x="518404" y="1149117"/>
                  <a:pt x="512037" y="1142750"/>
                  <a:pt x="512037" y="1134896"/>
                </a:cubicBezTo>
                <a:lnTo>
                  <a:pt x="512037" y="1078015"/>
                </a:lnTo>
                <a:cubicBezTo>
                  <a:pt x="512037" y="1070160"/>
                  <a:pt x="518404" y="1063793"/>
                  <a:pt x="526259" y="1063793"/>
                </a:cubicBezTo>
                <a:lnTo>
                  <a:pt x="528812" y="1063793"/>
                </a:lnTo>
                <a:lnTo>
                  <a:pt x="528812" y="827820"/>
                </a:lnTo>
                <a:lnTo>
                  <a:pt x="490359" y="827820"/>
                </a:lnTo>
                <a:lnTo>
                  <a:pt x="490359" y="1217370"/>
                </a:lnTo>
                <a:cubicBezTo>
                  <a:pt x="490359" y="1225224"/>
                  <a:pt x="483993" y="1231591"/>
                  <a:pt x="476138" y="1231591"/>
                </a:cubicBezTo>
                <a:lnTo>
                  <a:pt x="419257" y="1231591"/>
                </a:lnTo>
                <a:cubicBezTo>
                  <a:pt x="411402" y="1231591"/>
                  <a:pt x="405036" y="1225224"/>
                  <a:pt x="405036" y="1217370"/>
                </a:cubicBezTo>
                <a:lnTo>
                  <a:pt x="405036" y="756717"/>
                </a:lnTo>
                <a:cubicBezTo>
                  <a:pt x="405036" y="748863"/>
                  <a:pt x="411402" y="742496"/>
                  <a:pt x="419257" y="742496"/>
                </a:cubicBezTo>
                <a:close/>
                <a:moveTo>
                  <a:pt x="325980" y="550240"/>
                </a:moveTo>
                <a:lnTo>
                  <a:pt x="300796" y="581977"/>
                </a:lnTo>
                <a:cubicBezTo>
                  <a:pt x="270543" y="625637"/>
                  <a:pt x="242966" y="671481"/>
                  <a:pt x="218316" y="719243"/>
                </a:cubicBezTo>
                <a:lnTo>
                  <a:pt x="201013" y="757050"/>
                </a:lnTo>
                <a:lnTo>
                  <a:pt x="358070" y="714967"/>
                </a:lnTo>
                <a:cubicBezTo>
                  <a:pt x="365657" y="712934"/>
                  <a:pt x="373455" y="717436"/>
                  <a:pt x="375488" y="725023"/>
                </a:cubicBezTo>
                <a:lnTo>
                  <a:pt x="390210" y="779966"/>
                </a:lnTo>
                <a:cubicBezTo>
                  <a:pt x="392243" y="787553"/>
                  <a:pt x="387741" y="795350"/>
                  <a:pt x="380154" y="797383"/>
                </a:cubicBezTo>
                <a:lnTo>
                  <a:pt x="256842" y="830425"/>
                </a:lnTo>
                <a:lnTo>
                  <a:pt x="256842" y="988965"/>
                </a:lnTo>
                <a:lnTo>
                  <a:pt x="295715" y="978549"/>
                </a:lnTo>
                <a:lnTo>
                  <a:pt x="295715" y="840373"/>
                </a:lnTo>
                <a:cubicBezTo>
                  <a:pt x="295715" y="832519"/>
                  <a:pt x="302081" y="826152"/>
                  <a:pt x="309936" y="826152"/>
                </a:cubicBezTo>
                <a:lnTo>
                  <a:pt x="366817" y="826152"/>
                </a:lnTo>
                <a:cubicBezTo>
                  <a:pt x="374672" y="826152"/>
                  <a:pt x="381039" y="832519"/>
                  <a:pt x="381039" y="840373"/>
                </a:cubicBezTo>
                <a:lnTo>
                  <a:pt x="381039" y="1086940"/>
                </a:lnTo>
                <a:cubicBezTo>
                  <a:pt x="381039" y="1090867"/>
                  <a:pt x="379447" y="1094422"/>
                  <a:pt x="376873" y="1096996"/>
                </a:cubicBezTo>
                <a:lnTo>
                  <a:pt x="376426" y="1097182"/>
                </a:lnTo>
                <a:lnTo>
                  <a:pt x="374758" y="1101207"/>
                </a:lnTo>
                <a:lnTo>
                  <a:pt x="255471" y="1220494"/>
                </a:lnTo>
                <a:cubicBezTo>
                  <a:pt x="249917" y="1226048"/>
                  <a:pt x="240913" y="1226048"/>
                  <a:pt x="235359" y="1220494"/>
                </a:cubicBezTo>
                <a:lnTo>
                  <a:pt x="195138" y="1180273"/>
                </a:lnTo>
                <a:cubicBezTo>
                  <a:pt x="189584" y="1174719"/>
                  <a:pt x="189584" y="1165715"/>
                  <a:pt x="195138" y="1160161"/>
                </a:cubicBezTo>
                <a:lnTo>
                  <a:pt x="285745" y="1069554"/>
                </a:lnTo>
                <a:lnTo>
                  <a:pt x="181523" y="1097480"/>
                </a:lnTo>
                <a:cubicBezTo>
                  <a:pt x="173936" y="1099513"/>
                  <a:pt x="166138" y="1095011"/>
                  <a:pt x="164106" y="1087424"/>
                </a:cubicBezTo>
                <a:lnTo>
                  <a:pt x="149384" y="1032481"/>
                </a:lnTo>
                <a:cubicBezTo>
                  <a:pt x="147351" y="1024894"/>
                  <a:pt x="151853" y="1017097"/>
                  <a:pt x="159440" y="1015064"/>
                </a:cubicBezTo>
                <a:lnTo>
                  <a:pt x="171519" y="1011827"/>
                </a:lnTo>
                <a:lnTo>
                  <a:pt x="171519" y="821495"/>
                </a:lnTo>
                <a:lnTo>
                  <a:pt x="169279" y="826389"/>
                </a:lnTo>
                <a:cubicBezTo>
                  <a:pt x="110352" y="973034"/>
                  <a:pt x="77766" y="1134262"/>
                  <a:pt x="77766" y="1303500"/>
                </a:cubicBezTo>
                <a:cubicBezTo>
                  <a:pt x="77766" y="1726597"/>
                  <a:pt x="281426" y="2099625"/>
                  <a:pt x="591186" y="2319898"/>
                </a:cubicBezTo>
                <a:lnTo>
                  <a:pt x="646890" y="2355518"/>
                </a:lnTo>
                <a:lnTo>
                  <a:pt x="657340" y="2321854"/>
                </a:lnTo>
                <a:cubicBezTo>
                  <a:pt x="681433" y="2264892"/>
                  <a:pt x="713603" y="2212179"/>
                  <a:pt x="752415" y="2165150"/>
                </a:cubicBezTo>
                <a:lnTo>
                  <a:pt x="764005" y="2152994"/>
                </a:lnTo>
                <a:lnTo>
                  <a:pt x="700580" y="2102147"/>
                </a:lnTo>
                <a:cubicBezTo>
                  <a:pt x="563042" y="1968507"/>
                  <a:pt x="477973" y="1783885"/>
                  <a:pt x="477973" y="1579958"/>
                </a:cubicBezTo>
                <a:cubicBezTo>
                  <a:pt x="477973" y="1325048"/>
                  <a:pt x="610894" y="1100304"/>
                  <a:pt x="813063" y="967592"/>
                </a:cubicBezTo>
                <a:lnTo>
                  <a:pt x="891329" y="926315"/>
                </a:lnTo>
                <a:lnTo>
                  <a:pt x="791690" y="564997"/>
                </a:lnTo>
                <a:lnTo>
                  <a:pt x="551629" y="699666"/>
                </a:lnTo>
                <a:cubicBezTo>
                  <a:pt x="478424" y="740734"/>
                  <a:pt x="384816" y="716362"/>
                  <a:pt x="342551" y="645232"/>
                </a:cubicBezTo>
                <a:lnTo>
                  <a:pt x="342552" y="645232"/>
                </a:lnTo>
                <a:cubicBezTo>
                  <a:pt x="331986" y="627449"/>
                  <a:pt x="325629" y="608428"/>
                  <a:pt x="323181" y="589257"/>
                </a:cubicBezTo>
                <a:close/>
                <a:moveTo>
                  <a:pt x="2158446" y="548569"/>
                </a:moveTo>
                <a:lnTo>
                  <a:pt x="2161366" y="589256"/>
                </a:lnTo>
                <a:cubicBezTo>
                  <a:pt x="2158917" y="608427"/>
                  <a:pt x="2152560" y="627449"/>
                  <a:pt x="2141994" y="645232"/>
                </a:cubicBezTo>
                <a:lnTo>
                  <a:pt x="2141996" y="645231"/>
                </a:lnTo>
                <a:cubicBezTo>
                  <a:pt x="2099731" y="716362"/>
                  <a:pt x="2006124" y="740733"/>
                  <a:pt x="1932918" y="699666"/>
                </a:cubicBezTo>
                <a:lnTo>
                  <a:pt x="1692857" y="564996"/>
                </a:lnTo>
                <a:lnTo>
                  <a:pt x="1592133" y="930248"/>
                </a:lnTo>
                <a:lnTo>
                  <a:pt x="1662943" y="967592"/>
                </a:lnTo>
                <a:cubicBezTo>
                  <a:pt x="1865112" y="1100304"/>
                  <a:pt x="1998032" y="1325048"/>
                  <a:pt x="1998032" y="1579958"/>
                </a:cubicBezTo>
                <a:cubicBezTo>
                  <a:pt x="1998032" y="1783885"/>
                  <a:pt x="1912963" y="1968507"/>
                  <a:pt x="1775425" y="2102147"/>
                </a:cubicBezTo>
                <a:lnTo>
                  <a:pt x="1716843" y="2149111"/>
                </a:lnTo>
                <a:lnTo>
                  <a:pt x="1732134" y="2165150"/>
                </a:lnTo>
                <a:cubicBezTo>
                  <a:pt x="1770946" y="2212179"/>
                  <a:pt x="1803116" y="2264892"/>
                  <a:pt x="1827209" y="2321854"/>
                </a:cubicBezTo>
                <a:lnTo>
                  <a:pt x="1837659" y="2355517"/>
                </a:lnTo>
                <a:lnTo>
                  <a:pt x="1893360" y="2319898"/>
                </a:lnTo>
                <a:cubicBezTo>
                  <a:pt x="2203121" y="2099625"/>
                  <a:pt x="2406780" y="1726597"/>
                  <a:pt x="2406780" y="1303500"/>
                </a:cubicBezTo>
                <a:cubicBezTo>
                  <a:pt x="2406780" y="1176572"/>
                  <a:pt x="2388451" y="1054149"/>
                  <a:pt x="2354426" y="939005"/>
                </a:cubicBezTo>
                <a:lnTo>
                  <a:pt x="2303843" y="803873"/>
                </a:lnTo>
                <a:lnTo>
                  <a:pt x="2303843" y="860430"/>
                </a:lnTo>
                <a:cubicBezTo>
                  <a:pt x="2303843" y="868284"/>
                  <a:pt x="2297476" y="874651"/>
                  <a:pt x="2289621" y="874651"/>
                </a:cubicBezTo>
                <a:lnTo>
                  <a:pt x="2172841" y="874651"/>
                </a:lnTo>
                <a:lnTo>
                  <a:pt x="2172841" y="912376"/>
                </a:lnTo>
                <a:lnTo>
                  <a:pt x="2298165" y="912376"/>
                </a:lnTo>
                <a:cubicBezTo>
                  <a:pt x="2306019" y="912376"/>
                  <a:pt x="2312386" y="918742"/>
                  <a:pt x="2312386" y="926597"/>
                </a:cubicBezTo>
                <a:lnTo>
                  <a:pt x="2312386" y="983478"/>
                </a:lnTo>
                <a:cubicBezTo>
                  <a:pt x="2312386" y="991333"/>
                  <a:pt x="2306019" y="997699"/>
                  <a:pt x="2298165" y="997699"/>
                </a:cubicBezTo>
                <a:lnTo>
                  <a:pt x="2172841" y="997699"/>
                </a:lnTo>
                <a:lnTo>
                  <a:pt x="2172841" y="1059261"/>
                </a:lnTo>
                <a:lnTo>
                  <a:pt x="2289621" y="1059261"/>
                </a:lnTo>
                <a:cubicBezTo>
                  <a:pt x="2297476" y="1059261"/>
                  <a:pt x="2303843" y="1065628"/>
                  <a:pt x="2303843" y="1073482"/>
                </a:cubicBezTo>
                <a:lnTo>
                  <a:pt x="2303843" y="1130364"/>
                </a:lnTo>
                <a:cubicBezTo>
                  <a:pt x="2303843" y="1138218"/>
                  <a:pt x="2297476" y="1144585"/>
                  <a:pt x="2289621" y="1144585"/>
                </a:cubicBezTo>
                <a:lnTo>
                  <a:pt x="2172841" y="1144585"/>
                </a:lnTo>
                <a:lnTo>
                  <a:pt x="2172841" y="1223207"/>
                </a:lnTo>
                <a:cubicBezTo>
                  <a:pt x="2172841" y="1231061"/>
                  <a:pt x="2166474" y="1237428"/>
                  <a:pt x="2158619" y="1237428"/>
                </a:cubicBezTo>
                <a:lnTo>
                  <a:pt x="2101738" y="1237428"/>
                </a:lnTo>
                <a:cubicBezTo>
                  <a:pt x="2093884" y="1237428"/>
                  <a:pt x="2087517" y="1231061"/>
                  <a:pt x="2087517" y="1223207"/>
                </a:cubicBezTo>
                <a:lnTo>
                  <a:pt x="2087517" y="1144585"/>
                </a:lnTo>
                <a:lnTo>
                  <a:pt x="1864836" y="1144585"/>
                </a:lnTo>
                <a:cubicBezTo>
                  <a:pt x="1856982" y="1144585"/>
                  <a:pt x="1850615" y="1138218"/>
                  <a:pt x="1850615" y="1130364"/>
                </a:cubicBezTo>
                <a:lnTo>
                  <a:pt x="1850615" y="1073482"/>
                </a:lnTo>
                <a:cubicBezTo>
                  <a:pt x="1850615" y="1065628"/>
                  <a:pt x="1856982" y="1059261"/>
                  <a:pt x="1864836" y="1059261"/>
                </a:cubicBezTo>
                <a:lnTo>
                  <a:pt x="1928868" y="1059261"/>
                </a:lnTo>
                <a:lnTo>
                  <a:pt x="1928868" y="997699"/>
                </a:lnTo>
                <a:lnTo>
                  <a:pt x="1921169" y="997699"/>
                </a:lnTo>
                <a:cubicBezTo>
                  <a:pt x="1917241" y="997699"/>
                  <a:pt x="1913686" y="996108"/>
                  <a:pt x="1911112" y="993534"/>
                </a:cubicBezTo>
                <a:lnTo>
                  <a:pt x="1906968" y="983529"/>
                </a:lnTo>
                <a:lnTo>
                  <a:pt x="1891034" y="1011128"/>
                </a:lnTo>
                <a:cubicBezTo>
                  <a:pt x="1887107" y="1017931"/>
                  <a:pt x="1878409" y="1020261"/>
                  <a:pt x="1871608" y="1016334"/>
                </a:cubicBezTo>
                <a:lnTo>
                  <a:pt x="1822347" y="987893"/>
                </a:lnTo>
                <a:cubicBezTo>
                  <a:pt x="1815545" y="983966"/>
                  <a:pt x="1813215" y="975269"/>
                  <a:pt x="1817142" y="968466"/>
                </a:cubicBezTo>
                <a:lnTo>
                  <a:pt x="1952292" y="734379"/>
                </a:lnTo>
                <a:cubicBezTo>
                  <a:pt x="1954256" y="730978"/>
                  <a:pt x="1957412" y="728695"/>
                  <a:pt x="1960927" y="727753"/>
                </a:cubicBezTo>
                <a:cubicBezTo>
                  <a:pt x="1964443" y="726811"/>
                  <a:pt x="1968318" y="727210"/>
                  <a:pt x="1971719" y="729174"/>
                </a:cubicBezTo>
                <a:lnTo>
                  <a:pt x="2020979" y="757614"/>
                </a:lnTo>
                <a:cubicBezTo>
                  <a:pt x="2027781" y="761542"/>
                  <a:pt x="2030111" y="770239"/>
                  <a:pt x="2026185" y="777041"/>
                </a:cubicBezTo>
                <a:lnTo>
                  <a:pt x="2019091" y="789328"/>
                </a:lnTo>
                <a:lnTo>
                  <a:pt x="2289621" y="789328"/>
                </a:lnTo>
                <a:cubicBezTo>
                  <a:pt x="2293549" y="789328"/>
                  <a:pt x="2297104" y="790919"/>
                  <a:pt x="2299677" y="793493"/>
                </a:cubicBezTo>
                <a:lnTo>
                  <a:pt x="2302583" y="800509"/>
                </a:lnTo>
                <a:lnTo>
                  <a:pt x="2291947" y="772094"/>
                </a:lnTo>
                <a:cubicBezTo>
                  <a:pt x="2267416" y="718508"/>
                  <a:pt x="2239291" y="667087"/>
                  <a:pt x="2207901" y="618180"/>
                </a:cubicBezTo>
                <a:close/>
                <a:moveTo>
                  <a:pt x="877293" y="252487"/>
                </a:moveTo>
                <a:cubicBezTo>
                  <a:pt x="858136" y="251171"/>
                  <a:pt x="838383" y="255209"/>
                  <a:pt x="820499" y="265241"/>
                </a:cubicBezTo>
                <a:lnTo>
                  <a:pt x="439673" y="478879"/>
                </a:lnTo>
                <a:cubicBezTo>
                  <a:pt x="391984" y="505632"/>
                  <a:pt x="375643" y="564885"/>
                  <a:pt x="403178" y="611223"/>
                </a:cubicBezTo>
                <a:cubicBezTo>
                  <a:pt x="430711" y="657561"/>
                  <a:pt x="491693" y="673438"/>
                  <a:pt x="539383" y="646685"/>
                </a:cubicBezTo>
                <a:lnTo>
                  <a:pt x="839112" y="478541"/>
                </a:lnTo>
                <a:lnTo>
                  <a:pt x="954036" y="895283"/>
                </a:lnTo>
                <a:lnTo>
                  <a:pt x="1011993" y="874672"/>
                </a:lnTo>
                <a:cubicBezTo>
                  <a:pt x="1035791" y="867479"/>
                  <a:pt x="1060092" y="861392"/>
                  <a:pt x="1084830" y="856474"/>
                </a:cubicBezTo>
                <a:lnTo>
                  <a:pt x="1116425" y="851788"/>
                </a:lnTo>
                <a:lnTo>
                  <a:pt x="977277" y="347197"/>
                </a:lnTo>
                <a:lnTo>
                  <a:pt x="963401" y="320052"/>
                </a:lnTo>
                <a:lnTo>
                  <a:pt x="956704" y="300703"/>
                </a:lnTo>
                <a:cubicBezTo>
                  <a:pt x="949821" y="289118"/>
                  <a:pt x="940846" y="279437"/>
                  <a:pt x="930513" y="271851"/>
                </a:cubicBezTo>
                <a:cubicBezTo>
                  <a:pt x="915012" y="260471"/>
                  <a:pt x="896451" y="253802"/>
                  <a:pt x="877293" y="252487"/>
                </a:cubicBezTo>
                <a:close/>
                <a:moveTo>
                  <a:pt x="1607254" y="252486"/>
                </a:moveTo>
                <a:cubicBezTo>
                  <a:pt x="1588096" y="253801"/>
                  <a:pt x="1569535" y="260470"/>
                  <a:pt x="1554034" y="271850"/>
                </a:cubicBezTo>
                <a:cubicBezTo>
                  <a:pt x="1543700" y="279437"/>
                  <a:pt x="1534726" y="289118"/>
                  <a:pt x="1527842" y="300702"/>
                </a:cubicBezTo>
                <a:lnTo>
                  <a:pt x="1521146" y="320052"/>
                </a:lnTo>
                <a:lnTo>
                  <a:pt x="1507270" y="347196"/>
                </a:lnTo>
                <a:lnTo>
                  <a:pt x="1367786" y="853005"/>
                </a:lnTo>
                <a:lnTo>
                  <a:pt x="1391175" y="856474"/>
                </a:lnTo>
                <a:lnTo>
                  <a:pt x="1529691" y="898253"/>
                </a:lnTo>
                <a:lnTo>
                  <a:pt x="1645434" y="478540"/>
                </a:lnTo>
                <a:lnTo>
                  <a:pt x="1945164" y="646685"/>
                </a:lnTo>
                <a:cubicBezTo>
                  <a:pt x="1992854" y="673437"/>
                  <a:pt x="2053835" y="657560"/>
                  <a:pt x="2081370" y="611222"/>
                </a:cubicBezTo>
                <a:cubicBezTo>
                  <a:pt x="2108903" y="564884"/>
                  <a:pt x="2092563" y="505632"/>
                  <a:pt x="2044873" y="478878"/>
                </a:cubicBezTo>
                <a:lnTo>
                  <a:pt x="1664048" y="265240"/>
                </a:lnTo>
                <a:cubicBezTo>
                  <a:pt x="1646164" y="255208"/>
                  <a:pt x="1626411" y="251170"/>
                  <a:pt x="1607254" y="252486"/>
                </a:cubicBezTo>
                <a:close/>
                <a:moveTo>
                  <a:pt x="1242273" y="77766"/>
                </a:moveTo>
                <a:cubicBezTo>
                  <a:pt x="965924" y="77766"/>
                  <a:pt x="712058" y="179088"/>
                  <a:pt x="512377" y="348364"/>
                </a:cubicBezTo>
                <a:lnTo>
                  <a:pt x="439002" y="419401"/>
                </a:lnTo>
                <a:lnTo>
                  <a:pt x="808248" y="212260"/>
                </a:lnTo>
                <a:cubicBezTo>
                  <a:pt x="826550" y="201993"/>
                  <a:pt x="846126" y="195816"/>
                  <a:pt x="865856" y="193437"/>
                </a:cubicBezTo>
                <a:lnTo>
                  <a:pt x="901222" y="195833"/>
                </a:lnTo>
                <a:lnTo>
                  <a:pt x="909874" y="195306"/>
                </a:lnTo>
                <a:lnTo>
                  <a:pt x="914049" y="196702"/>
                </a:lnTo>
                <a:lnTo>
                  <a:pt x="924389" y="197403"/>
                </a:lnTo>
                <a:lnTo>
                  <a:pt x="944110" y="206753"/>
                </a:lnTo>
                <a:lnTo>
                  <a:pt x="965356" y="213857"/>
                </a:lnTo>
                <a:lnTo>
                  <a:pt x="973366" y="220625"/>
                </a:lnTo>
                <a:lnTo>
                  <a:pt x="977121" y="222406"/>
                </a:lnTo>
                <a:cubicBezTo>
                  <a:pt x="985053" y="228228"/>
                  <a:pt x="992462" y="234855"/>
                  <a:pt x="999210" y="242249"/>
                </a:cubicBezTo>
                <a:lnTo>
                  <a:pt x="999635" y="242821"/>
                </a:lnTo>
                <a:lnTo>
                  <a:pt x="1009632" y="251269"/>
                </a:lnTo>
                <a:cubicBezTo>
                  <a:pt x="1021851" y="266507"/>
                  <a:pt x="1031199" y="284325"/>
                  <a:pt x="1036669" y="304159"/>
                </a:cubicBezTo>
                <a:lnTo>
                  <a:pt x="1185550" y="844044"/>
                </a:lnTo>
                <a:lnTo>
                  <a:pt x="1238002" y="841470"/>
                </a:lnTo>
                <a:lnTo>
                  <a:pt x="1298883" y="844457"/>
                </a:lnTo>
                <a:lnTo>
                  <a:pt x="1447877" y="304158"/>
                </a:lnTo>
                <a:cubicBezTo>
                  <a:pt x="1453348" y="284324"/>
                  <a:pt x="1462695" y="266507"/>
                  <a:pt x="1474916" y="251268"/>
                </a:cubicBezTo>
                <a:lnTo>
                  <a:pt x="1484912" y="242820"/>
                </a:lnTo>
                <a:lnTo>
                  <a:pt x="1485337" y="242248"/>
                </a:lnTo>
                <a:cubicBezTo>
                  <a:pt x="1492085" y="234854"/>
                  <a:pt x="1499494" y="228227"/>
                  <a:pt x="1507426" y="222405"/>
                </a:cubicBezTo>
                <a:lnTo>
                  <a:pt x="1511180" y="220624"/>
                </a:lnTo>
                <a:lnTo>
                  <a:pt x="1519191" y="213856"/>
                </a:lnTo>
                <a:lnTo>
                  <a:pt x="1540437" y="206752"/>
                </a:lnTo>
                <a:lnTo>
                  <a:pt x="1560157" y="197403"/>
                </a:lnTo>
                <a:lnTo>
                  <a:pt x="1570498" y="196702"/>
                </a:lnTo>
                <a:lnTo>
                  <a:pt x="1574673" y="195306"/>
                </a:lnTo>
                <a:lnTo>
                  <a:pt x="1583325" y="195833"/>
                </a:lnTo>
                <a:lnTo>
                  <a:pt x="1618690" y="193437"/>
                </a:lnTo>
                <a:cubicBezTo>
                  <a:pt x="1638421" y="195816"/>
                  <a:pt x="1657997" y="201992"/>
                  <a:pt x="1676299" y="212259"/>
                </a:cubicBezTo>
                <a:lnTo>
                  <a:pt x="2050372" y="422108"/>
                </a:lnTo>
                <a:lnTo>
                  <a:pt x="1983008" y="357664"/>
                </a:lnTo>
                <a:cubicBezTo>
                  <a:pt x="1781712" y="182806"/>
                  <a:pt x="1523646" y="77766"/>
                  <a:pt x="1242273" y="77766"/>
                </a:cubicBezTo>
                <a:close/>
                <a:moveTo>
                  <a:pt x="1242274" y="0"/>
                </a:moveTo>
                <a:cubicBezTo>
                  <a:pt x="1928363" y="0"/>
                  <a:pt x="2484548" y="583597"/>
                  <a:pt x="2484548" y="1303500"/>
                </a:cubicBezTo>
                <a:cubicBezTo>
                  <a:pt x="2484548" y="2023403"/>
                  <a:pt x="1928363" y="2607000"/>
                  <a:pt x="1242274" y="2607000"/>
                </a:cubicBezTo>
                <a:cubicBezTo>
                  <a:pt x="556185" y="2607000"/>
                  <a:pt x="0" y="2023403"/>
                  <a:pt x="0" y="1303500"/>
                </a:cubicBezTo>
                <a:cubicBezTo>
                  <a:pt x="0" y="583597"/>
                  <a:pt x="556185" y="0"/>
                  <a:pt x="124227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DA2E6048-1D5A-9898-DAEA-34D4754CFFD0}"/>
              </a:ext>
            </a:extLst>
          </p:cNvPr>
          <p:cNvSpPr/>
          <p:nvPr/>
        </p:nvSpPr>
        <p:spPr>
          <a:xfrm>
            <a:off x="3727513" y="3820111"/>
            <a:ext cx="2484548" cy="2607000"/>
          </a:xfrm>
          <a:custGeom>
            <a:avLst/>
            <a:gdLst>
              <a:gd name="connsiteX0" fmla="*/ 1672048 w 2484548"/>
              <a:gd name="connsiteY0" fmla="*/ 2185023 h 2607000"/>
              <a:gd name="connsiteX1" fmla="*/ 1662942 w 2484548"/>
              <a:gd name="connsiteY1" fmla="*/ 2192323 h 2607000"/>
              <a:gd name="connsiteX2" fmla="*/ 1238002 w 2484548"/>
              <a:gd name="connsiteY2" fmla="*/ 2318445 h 2607000"/>
              <a:gd name="connsiteX3" fmla="*/ 813062 w 2484548"/>
              <a:gd name="connsiteY3" fmla="*/ 2192323 h 2607000"/>
              <a:gd name="connsiteX4" fmla="*/ 808800 w 2484548"/>
              <a:gd name="connsiteY4" fmla="*/ 2188906 h 2607000"/>
              <a:gd name="connsiteX5" fmla="*/ 796669 w 2484548"/>
              <a:gd name="connsiteY5" fmla="*/ 2201630 h 2607000"/>
              <a:gd name="connsiteX6" fmla="*/ 710183 w 2484548"/>
              <a:gd name="connsiteY6" fmla="*/ 2344177 h 2607000"/>
              <a:gd name="connsiteX7" fmla="*/ 697103 w 2484548"/>
              <a:gd name="connsiteY7" fmla="*/ 2386316 h 2607000"/>
              <a:gd name="connsiteX8" fmla="*/ 788995 w 2484548"/>
              <a:gd name="connsiteY8" fmla="*/ 2432910 h 2607000"/>
              <a:gd name="connsiteX9" fmla="*/ 1242273 w 2484548"/>
              <a:gd name="connsiteY9" fmla="*/ 2529234 h 2607000"/>
              <a:gd name="connsiteX10" fmla="*/ 1695552 w 2484548"/>
              <a:gd name="connsiteY10" fmla="*/ 2432910 h 2607000"/>
              <a:gd name="connsiteX11" fmla="*/ 1787446 w 2484548"/>
              <a:gd name="connsiteY11" fmla="*/ 2386314 h 2607000"/>
              <a:gd name="connsiteX12" fmla="*/ 1774366 w 2484548"/>
              <a:gd name="connsiteY12" fmla="*/ 2344177 h 2607000"/>
              <a:gd name="connsiteX13" fmla="*/ 1687880 w 2484548"/>
              <a:gd name="connsiteY13" fmla="*/ 2201630 h 2607000"/>
              <a:gd name="connsiteX14" fmla="*/ 1360730 w 2484548"/>
              <a:gd name="connsiteY14" fmla="*/ 1930425 h 2607000"/>
              <a:gd name="connsiteX15" fmla="*/ 1441436 w 2484548"/>
              <a:gd name="connsiteY15" fmla="*/ 1946674 h 2607000"/>
              <a:gd name="connsiteX16" fmla="*/ 1244850 w 2484548"/>
              <a:gd name="connsiteY16" fmla="*/ 2114136 h 2607000"/>
              <a:gd name="connsiteX17" fmla="*/ 1035804 w 2484548"/>
              <a:gd name="connsiteY17" fmla="*/ 1962512 h 2607000"/>
              <a:gd name="connsiteX18" fmla="*/ 1114998 w 2484548"/>
              <a:gd name="connsiteY18" fmla="*/ 1940019 h 2607000"/>
              <a:gd name="connsiteX19" fmla="*/ 1241638 w 2484548"/>
              <a:gd name="connsiteY19" fmla="*/ 2031873 h 2607000"/>
              <a:gd name="connsiteX20" fmla="*/ 1360730 w 2484548"/>
              <a:gd name="connsiteY20" fmla="*/ 1930425 h 2607000"/>
              <a:gd name="connsiteX21" fmla="*/ 1598514 w 2484548"/>
              <a:gd name="connsiteY21" fmla="*/ 1336600 h 2607000"/>
              <a:gd name="connsiteX22" fmla="*/ 1708010 w 2484548"/>
              <a:gd name="connsiteY22" fmla="*/ 1446096 h 2607000"/>
              <a:gd name="connsiteX23" fmla="*/ 1598514 w 2484548"/>
              <a:gd name="connsiteY23" fmla="*/ 1555592 h 2607000"/>
              <a:gd name="connsiteX24" fmla="*/ 1489018 w 2484548"/>
              <a:gd name="connsiteY24" fmla="*/ 1446096 h 2607000"/>
              <a:gd name="connsiteX25" fmla="*/ 1598514 w 2484548"/>
              <a:gd name="connsiteY25" fmla="*/ 1336600 h 2607000"/>
              <a:gd name="connsiteX26" fmla="*/ 877545 w 2484548"/>
              <a:gd name="connsiteY26" fmla="*/ 1336600 h 2607000"/>
              <a:gd name="connsiteX27" fmla="*/ 987041 w 2484548"/>
              <a:gd name="connsiteY27" fmla="*/ 1446096 h 2607000"/>
              <a:gd name="connsiteX28" fmla="*/ 877545 w 2484548"/>
              <a:gd name="connsiteY28" fmla="*/ 1555592 h 2607000"/>
              <a:gd name="connsiteX29" fmla="*/ 768049 w 2484548"/>
              <a:gd name="connsiteY29" fmla="*/ 1446096 h 2607000"/>
              <a:gd name="connsiteX30" fmla="*/ 877545 w 2484548"/>
              <a:gd name="connsiteY30" fmla="*/ 1336600 h 2607000"/>
              <a:gd name="connsiteX31" fmla="*/ 1598514 w 2484548"/>
              <a:gd name="connsiteY31" fmla="*/ 1269711 h 2607000"/>
              <a:gd name="connsiteX32" fmla="*/ 1420724 w 2484548"/>
              <a:gd name="connsiteY32" fmla="*/ 1447501 h 2607000"/>
              <a:gd name="connsiteX33" fmla="*/ 1598514 w 2484548"/>
              <a:gd name="connsiteY33" fmla="*/ 1625291 h 2607000"/>
              <a:gd name="connsiteX34" fmla="*/ 1776304 w 2484548"/>
              <a:gd name="connsiteY34" fmla="*/ 1447501 h 2607000"/>
              <a:gd name="connsiteX35" fmla="*/ 1598514 w 2484548"/>
              <a:gd name="connsiteY35" fmla="*/ 1269711 h 2607000"/>
              <a:gd name="connsiteX36" fmla="*/ 877545 w 2484548"/>
              <a:gd name="connsiteY36" fmla="*/ 1269711 h 2607000"/>
              <a:gd name="connsiteX37" fmla="*/ 699755 w 2484548"/>
              <a:gd name="connsiteY37" fmla="*/ 1447501 h 2607000"/>
              <a:gd name="connsiteX38" fmla="*/ 877545 w 2484548"/>
              <a:gd name="connsiteY38" fmla="*/ 1625291 h 2607000"/>
              <a:gd name="connsiteX39" fmla="*/ 1055335 w 2484548"/>
              <a:gd name="connsiteY39" fmla="*/ 1447501 h 2607000"/>
              <a:gd name="connsiteX40" fmla="*/ 877545 w 2484548"/>
              <a:gd name="connsiteY40" fmla="*/ 1269711 h 2607000"/>
              <a:gd name="connsiteX41" fmla="*/ 2032241 w 2484548"/>
              <a:gd name="connsiteY41" fmla="*/ 997699 h 2607000"/>
              <a:gd name="connsiteX42" fmla="*/ 2032241 w 2484548"/>
              <a:gd name="connsiteY42" fmla="*/ 1059261 h 2607000"/>
              <a:gd name="connsiteX43" fmla="*/ 2105566 w 2484548"/>
              <a:gd name="connsiteY43" fmla="*/ 1059261 h 2607000"/>
              <a:gd name="connsiteX44" fmla="*/ 2105566 w 2484548"/>
              <a:gd name="connsiteY44" fmla="*/ 997699 h 2607000"/>
              <a:gd name="connsiteX45" fmla="*/ 1238002 w 2484548"/>
              <a:gd name="connsiteY45" fmla="*/ 906723 h 2607000"/>
              <a:gd name="connsiteX46" fmla="*/ 748067 w 2484548"/>
              <a:gd name="connsiteY46" fmla="*/ 1103909 h 2607000"/>
              <a:gd name="connsiteX47" fmla="*/ 692795 w 2484548"/>
              <a:gd name="connsiteY47" fmla="*/ 1169001 h 2607000"/>
              <a:gd name="connsiteX48" fmla="*/ 747159 w 2484548"/>
              <a:gd name="connsiteY48" fmla="*/ 1139493 h 2607000"/>
              <a:gd name="connsiteX49" fmla="*/ 877545 w 2484548"/>
              <a:gd name="connsiteY49" fmla="*/ 1113169 h 2607000"/>
              <a:gd name="connsiteX50" fmla="*/ 1212518 w 2484548"/>
              <a:gd name="connsiteY50" fmla="*/ 1448142 h 2607000"/>
              <a:gd name="connsiteX51" fmla="*/ 877545 w 2484548"/>
              <a:gd name="connsiteY51" fmla="*/ 1783115 h 2607000"/>
              <a:gd name="connsiteX52" fmla="*/ 568896 w 2484548"/>
              <a:gd name="connsiteY52" fmla="*/ 1578529 h 2607000"/>
              <a:gd name="connsiteX53" fmla="*/ 551194 w 2484548"/>
              <a:gd name="connsiteY53" fmla="*/ 1521502 h 2607000"/>
              <a:gd name="connsiteX54" fmla="*/ 545129 w 2484548"/>
              <a:gd name="connsiteY54" fmla="*/ 1579958 h 2607000"/>
              <a:gd name="connsiteX55" fmla="*/ 1238002 w 2484548"/>
              <a:gd name="connsiteY55" fmla="*/ 2253192 h 2607000"/>
              <a:gd name="connsiteX56" fmla="*/ 1930876 w 2484548"/>
              <a:gd name="connsiteY56" fmla="*/ 1579958 h 2607000"/>
              <a:gd name="connsiteX57" fmla="*/ 1924825 w 2484548"/>
              <a:gd name="connsiteY57" fmla="*/ 1521632 h 2607000"/>
              <a:gd name="connsiteX58" fmla="*/ 1907163 w 2484548"/>
              <a:gd name="connsiteY58" fmla="*/ 1578529 h 2607000"/>
              <a:gd name="connsiteX59" fmla="*/ 1598514 w 2484548"/>
              <a:gd name="connsiteY59" fmla="*/ 1783115 h 2607000"/>
              <a:gd name="connsiteX60" fmla="*/ 1263541 w 2484548"/>
              <a:gd name="connsiteY60" fmla="*/ 1448142 h 2607000"/>
              <a:gd name="connsiteX61" fmla="*/ 1598514 w 2484548"/>
              <a:gd name="connsiteY61" fmla="*/ 1113169 h 2607000"/>
              <a:gd name="connsiteX62" fmla="*/ 1728901 w 2484548"/>
              <a:gd name="connsiteY62" fmla="*/ 1139493 h 2607000"/>
              <a:gd name="connsiteX63" fmla="*/ 1783164 w 2484548"/>
              <a:gd name="connsiteY63" fmla="*/ 1168946 h 2607000"/>
              <a:gd name="connsiteX64" fmla="*/ 1727938 w 2484548"/>
              <a:gd name="connsiteY64" fmla="*/ 1103909 h 2607000"/>
              <a:gd name="connsiteX65" fmla="*/ 1238002 w 2484548"/>
              <a:gd name="connsiteY65" fmla="*/ 906723 h 2607000"/>
              <a:gd name="connsiteX66" fmla="*/ 1987878 w 2484548"/>
              <a:gd name="connsiteY66" fmla="*/ 874651 h 2607000"/>
              <a:gd name="connsiteX67" fmla="*/ 1966098 w 2484548"/>
              <a:gd name="connsiteY67" fmla="*/ 912376 h 2607000"/>
              <a:gd name="connsiteX68" fmla="*/ 2105566 w 2484548"/>
              <a:gd name="connsiteY68" fmla="*/ 912376 h 2607000"/>
              <a:gd name="connsiteX69" fmla="*/ 2105566 w 2484548"/>
              <a:gd name="connsiteY69" fmla="*/ 874651 h 2607000"/>
              <a:gd name="connsiteX70" fmla="*/ 325980 w 2484548"/>
              <a:gd name="connsiteY70" fmla="*/ 550240 h 2607000"/>
              <a:gd name="connsiteX71" fmla="*/ 300796 w 2484548"/>
              <a:gd name="connsiteY71" fmla="*/ 581977 h 2607000"/>
              <a:gd name="connsiteX72" fmla="*/ 218316 w 2484548"/>
              <a:gd name="connsiteY72" fmla="*/ 719243 h 2607000"/>
              <a:gd name="connsiteX73" fmla="*/ 198795 w 2484548"/>
              <a:gd name="connsiteY73" fmla="*/ 761896 h 2607000"/>
              <a:gd name="connsiteX74" fmla="*/ 203789 w 2484548"/>
              <a:gd name="connsiteY74" fmla="*/ 759828 h 2607000"/>
              <a:gd name="connsiteX75" fmla="*/ 208696 w 2484548"/>
              <a:gd name="connsiteY75" fmla="*/ 759828 h 2607000"/>
              <a:gd name="connsiteX76" fmla="*/ 376120 w 2484548"/>
              <a:gd name="connsiteY76" fmla="*/ 714967 h 2607000"/>
              <a:gd name="connsiteX77" fmla="*/ 393537 w 2484548"/>
              <a:gd name="connsiteY77" fmla="*/ 725023 h 2607000"/>
              <a:gd name="connsiteX78" fmla="*/ 408259 w 2484548"/>
              <a:gd name="connsiteY78" fmla="*/ 779966 h 2607000"/>
              <a:gd name="connsiteX79" fmla="*/ 398203 w 2484548"/>
              <a:gd name="connsiteY79" fmla="*/ 797383 h 2607000"/>
              <a:gd name="connsiteX80" fmla="*/ 274892 w 2484548"/>
              <a:gd name="connsiteY80" fmla="*/ 830425 h 2607000"/>
              <a:gd name="connsiteX81" fmla="*/ 274892 w 2484548"/>
              <a:gd name="connsiteY81" fmla="*/ 988965 h 2607000"/>
              <a:gd name="connsiteX82" fmla="*/ 313764 w 2484548"/>
              <a:gd name="connsiteY82" fmla="*/ 978549 h 2607000"/>
              <a:gd name="connsiteX83" fmla="*/ 313764 w 2484548"/>
              <a:gd name="connsiteY83" fmla="*/ 840373 h 2607000"/>
              <a:gd name="connsiteX84" fmla="*/ 327985 w 2484548"/>
              <a:gd name="connsiteY84" fmla="*/ 826152 h 2607000"/>
              <a:gd name="connsiteX85" fmla="*/ 384866 w 2484548"/>
              <a:gd name="connsiteY85" fmla="*/ 826152 h 2607000"/>
              <a:gd name="connsiteX86" fmla="*/ 399088 w 2484548"/>
              <a:gd name="connsiteY86" fmla="*/ 840373 h 2607000"/>
              <a:gd name="connsiteX87" fmla="*/ 399088 w 2484548"/>
              <a:gd name="connsiteY87" fmla="*/ 1086940 h 2607000"/>
              <a:gd name="connsiteX88" fmla="*/ 394922 w 2484548"/>
              <a:gd name="connsiteY88" fmla="*/ 1096996 h 2607000"/>
              <a:gd name="connsiteX89" fmla="*/ 394475 w 2484548"/>
              <a:gd name="connsiteY89" fmla="*/ 1097182 h 2607000"/>
              <a:gd name="connsiteX90" fmla="*/ 392807 w 2484548"/>
              <a:gd name="connsiteY90" fmla="*/ 1101207 h 2607000"/>
              <a:gd name="connsiteX91" fmla="*/ 273520 w 2484548"/>
              <a:gd name="connsiteY91" fmla="*/ 1220494 h 2607000"/>
              <a:gd name="connsiteX92" fmla="*/ 253408 w 2484548"/>
              <a:gd name="connsiteY92" fmla="*/ 1220494 h 2607000"/>
              <a:gd name="connsiteX93" fmla="*/ 213187 w 2484548"/>
              <a:gd name="connsiteY93" fmla="*/ 1180273 h 2607000"/>
              <a:gd name="connsiteX94" fmla="*/ 213187 w 2484548"/>
              <a:gd name="connsiteY94" fmla="*/ 1160161 h 2607000"/>
              <a:gd name="connsiteX95" fmla="*/ 303794 w 2484548"/>
              <a:gd name="connsiteY95" fmla="*/ 1069554 h 2607000"/>
              <a:gd name="connsiteX96" fmla="*/ 199572 w 2484548"/>
              <a:gd name="connsiteY96" fmla="*/ 1097480 h 2607000"/>
              <a:gd name="connsiteX97" fmla="*/ 182154 w 2484548"/>
              <a:gd name="connsiteY97" fmla="*/ 1087424 h 2607000"/>
              <a:gd name="connsiteX98" fmla="*/ 167433 w 2484548"/>
              <a:gd name="connsiteY98" fmla="*/ 1032481 h 2607000"/>
              <a:gd name="connsiteX99" fmla="*/ 177489 w 2484548"/>
              <a:gd name="connsiteY99" fmla="*/ 1015064 h 2607000"/>
              <a:gd name="connsiteX100" fmla="*/ 189568 w 2484548"/>
              <a:gd name="connsiteY100" fmla="*/ 1011827 h 2607000"/>
              <a:gd name="connsiteX101" fmla="*/ 189568 w 2484548"/>
              <a:gd name="connsiteY101" fmla="*/ 782058 h 2607000"/>
              <a:gd name="connsiteX102" fmla="*/ 169279 w 2484548"/>
              <a:gd name="connsiteY102" fmla="*/ 826389 h 2607000"/>
              <a:gd name="connsiteX103" fmla="*/ 77766 w 2484548"/>
              <a:gd name="connsiteY103" fmla="*/ 1303500 h 2607000"/>
              <a:gd name="connsiteX104" fmla="*/ 591187 w 2484548"/>
              <a:gd name="connsiteY104" fmla="*/ 2319898 h 2607000"/>
              <a:gd name="connsiteX105" fmla="*/ 646890 w 2484548"/>
              <a:gd name="connsiteY105" fmla="*/ 2355518 h 2607000"/>
              <a:gd name="connsiteX106" fmla="*/ 657340 w 2484548"/>
              <a:gd name="connsiteY106" fmla="*/ 2321854 h 2607000"/>
              <a:gd name="connsiteX107" fmla="*/ 752415 w 2484548"/>
              <a:gd name="connsiteY107" fmla="*/ 2165150 h 2607000"/>
              <a:gd name="connsiteX108" fmla="*/ 764005 w 2484548"/>
              <a:gd name="connsiteY108" fmla="*/ 2152994 h 2607000"/>
              <a:gd name="connsiteX109" fmla="*/ 700580 w 2484548"/>
              <a:gd name="connsiteY109" fmla="*/ 2102147 h 2607000"/>
              <a:gd name="connsiteX110" fmla="*/ 477973 w 2484548"/>
              <a:gd name="connsiteY110" fmla="*/ 1579958 h 2607000"/>
              <a:gd name="connsiteX111" fmla="*/ 618195 w 2484548"/>
              <a:gd name="connsiteY111" fmla="*/ 1152457 h 2607000"/>
              <a:gd name="connsiteX112" fmla="*/ 623061 w 2484548"/>
              <a:gd name="connsiteY112" fmla="*/ 1146585 h 2607000"/>
              <a:gd name="connsiteX113" fmla="*/ 616948 w 2484548"/>
              <a:gd name="connsiteY113" fmla="*/ 1149117 h 2607000"/>
              <a:gd name="connsiteX114" fmla="*/ 544308 w 2484548"/>
              <a:gd name="connsiteY114" fmla="*/ 1149117 h 2607000"/>
              <a:gd name="connsiteX115" fmla="*/ 530087 w 2484548"/>
              <a:gd name="connsiteY115" fmla="*/ 1134896 h 2607000"/>
              <a:gd name="connsiteX116" fmla="*/ 530087 w 2484548"/>
              <a:gd name="connsiteY116" fmla="*/ 1078015 h 2607000"/>
              <a:gd name="connsiteX117" fmla="*/ 544308 w 2484548"/>
              <a:gd name="connsiteY117" fmla="*/ 1063793 h 2607000"/>
              <a:gd name="connsiteX118" fmla="*/ 546861 w 2484548"/>
              <a:gd name="connsiteY118" fmla="*/ 1063793 h 2607000"/>
              <a:gd name="connsiteX119" fmla="*/ 546861 w 2484548"/>
              <a:gd name="connsiteY119" fmla="*/ 827820 h 2607000"/>
              <a:gd name="connsiteX120" fmla="*/ 508409 w 2484548"/>
              <a:gd name="connsiteY120" fmla="*/ 827820 h 2607000"/>
              <a:gd name="connsiteX121" fmla="*/ 508409 w 2484548"/>
              <a:gd name="connsiteY121" fmla="*/ 1217370 h 2607000"/>
              <a:gd name="connsiteX122" fmla="*/ 494187 w 2484548"/>
              <a:gd name="connsiteY122" fmla="*/ 1231591 h 2607000"/>
              <a:gd name="connsiteX123" fmla="*/ 437306 w 2484548"/>
              <a:gd name="connsiteY123" fmla="*/ 1231591 h 2607000"/>
              <a:gd name="connsiteX124" fmla="*/ 423085 w 2484548"/>
              <a:gd name="connsiteY124" fmla="*/ 1217370 h 2607000"/>
              <a:gd name="connsiteX125" fmla="*/ 423085 w 2484548"/>
              <a:gd name="connsiteY125" fmla="*/ 756717 h 2607000"/>
              <a:gd name="connsiteX126" fmla="*/ 437306 w 2484548"/>
              <a:gd name="connsiteY126" fmla="*/ 742496 h 2607000"/>
              <a:gd name="connsiteX127" fmla="*/ 617964 w 2484548"/>
              <a:gd name="connsiteY127" fmla="*/ 742496 h 2607000"/>
              <a:gd name="connsiteX128" fmla="*/ 632185 w 2484548"/>
              <a:gd name="connsiteY128" fmla="*/ 756717 h 2607000"/>
              <a:gd name="connsiteX129" fmla="*/ 632185 w 2484548"/>
              <a:gd name="connsiteY129" fmla="*/ 1133713 h 2607000"/>
              <a:gd name="connsiteX130" fmla="*/ 630643 w 2484548"/>
              <a:gd name="connsiteY130" fmla="*/ 1137438 h 2607000"/>
              <a:gd name="connsiteX131" fmla="*/ 675415 w 2484548"/>
              <a:gd name="connsiteY131" fmla="*/ 1083416 h 2607000"/>
              <a:gd name="connsiteX132" fmla="*/ 813063 w 2484548"/>
              <a:gd name="connsiteY132" fmla="*/ 967592 h 2607000"/>
              <a:gd name="connsiteX133" fmla="*/ 891329 w 2484548"/>
              <a:gd name="connsiteY133" fmla="*/ 926315 h 2607000"/>
              <a:gd name="connsiteX134" fmla="*/ 791690 w 2484548"/>
              <a:gd name="connsiteY134" fmla="*/ 564997 h 2607000"/>
              <a:gd name="connsiteX135" fmla="*/ 551629 w 2484548"/>
              <a:gd name="connsiteY135" fmla="*/ 699666 h 2607000"/>
              <a:gd name="connsiteX136" fmla="*/ 342551 w 2484548"/>
              <a:gd name="connsiteY136" fmla="*/ 645232 h 2607000"/>
              <a:gd name="connsiteX137" fmla="*/ 342552 w 2484548"/>
              <a:gd name="connsiteY137" fmla="*/ 645232 h 2607000"/>
              <a:gd name="connsiteX138" fmla="*/ 323181 w 2484548"/>
              <a:gd name="connsiteY138" fmla="*/ 589257 h 2607000"/>
              <a:gd name="connsiteX139" fmla="*/ 2158446 w 2484548"/>
              <a:gd name="connsiteY139" fmla="*/ 548569 h 2607000"/>
              <a:gd name="connsiteX140" fmla="*/ 2161366 w 2484548"/>
              <a:gd name="connsiteY140" fmla="*/ 589256 h 2607000"/>
              <a:gd name="connsiteX141" fmla="*/ 2141994 w 2484548"/>
              <a:gd name="connsiteY141" fmla="*/ 645232 h 2607000"/>
              <a:gd name="connsiteX142" fmla="*/ 2141996 w 2484548"/>
              <a:gd name="connsiteY142" fmla="*/ 645231 h 2607000"/>
              <a:gd name="connsiteX143" fmla="*/ 1932918 w 2484548"/>
              <a:gd name="connsiteY143" fmla="*/ 699666 h 2607000"/>
              <a:gd name="connsiteX144" fmla="*/ 1692857 w 2484548"/>
              <a:gd name="connsiteY144" fmla="*/ 564996 h 2607000"/>
              <a:gd name="connsiteX145" fmla="*/ 1592133 w 2484548"/>
              <a:gd name="connsiteY145" fmla="*/ 930248 h 2607000"/>
              <a:gd name="connsiteX146" fmla="*/ 1662943 w 2484548"/>
              <a:gd name="connsiteY146" fmla="*/ 967592 h 2607000"/>
              <a:gd name="connsiteX147" fmla="*/ 1998032 w 2484548"/>
              <a:gd name="connsiteY147" fmla="*/ 1579958 h 2607000"/>
              <a:gd name="connsiteX148" fmla="*/ 1775425 w 2484548"/>
              <a:gd name="connsiteY148" fmla="*/ 2102147 h 2607000"/>
              <a:gd name="connsiteX149" fmla="*/ 1716843 w 2484548"/>
              <a:gd name="connsiteY149" fmla="*/ 2149111 h 2607000"/>
              <a:gd name="connsiteX150" fmla="*/ 1732134 w 2484548"/>
              <a:gd name="connsiteY150" fmla="*/ 2165150 h 2607000"/>
              <a:gd name="connsiteX151" fmla="*/ 1827209 w 2484548"/>
              <a:gd name="connsiteY151" fmla="*/ 2321854 h 2607000"/>
              <a:gd name="connsiteX152" fmla="*/ 1837659 w 2484548"/>
              <a:gd name="connsiteY152" fmla="*/ 2355517 h 2607000"/>
              <a:gd name="connsiteX153" fmla="*/ 1893360 w 2484548"/>
              <a:gd name="connsiteY153" fmla="*/ 2319898 h 2607000"/>
              <a:gd name="connsiteX154" fmla="*/ 2406780 w 2484548"/>
              <a:gd name="connsiteY154" fmla="*/ 1303500 h 2607000"/>
              <a:gd name="connsiteX155" fmla="*/ 2354426 w 2484548"/>
              <a:gd name="connsiteY155" fmla="*/ 939005 h 2607000"/>
              <a:gd name="connsiteX156" fmla="*/ 2321892 w 2484548"/>
              <a:gd name="connsiteY156" fmla="*/ 852090 h 2607000"/>
              <a:gd name="connsiteX157" fmla="*/ 2321892 w 2484548"/>
              <a:gd name="connsiteY157" fmla="*/ 860430 h 2607000"/>
              <a:gd name="connsiteX158" fmla="*/ 2307670 w 2484548"/>
              <a:gd name="connsiteY158" fmla="*/ 874651 h 2607000"/>
              <a:gd name="connsiteX159" fmla="*/ 2190890 w 2484548"/>
              <a:gd name="connsiteY159" fmla="*/ 874651 h 2607000"/>
              <a:gd name="connsiteX160" fmla="*/ 2190890 w 2484548"/>
              <a:gd name="connsiteY160" fmla="*/ 912376 h 2607000"/>
              <a:gd name="connsiteX161" fmla="*/ 2316214 w 2484548"/>
              <a:gd name="connsiteY161" fmla="*/ 912376 h 2607000"/>
              <a:gd name="connsiteX162" fmla="*/ 2330435 w 2484548"/>
              <a:gd name="connsiteY162" fmla="*/ 926597 h 2607000"/>
              <a:gd name="connsiteX163" fmla="*/ 2330435 w 2484548"/>
              <a:gd name="connsiteY163" fmla="*/ 983478 h 2607000"/>
              <a:gd name="connsiteX164" fmla="*/ 2316214 w 2484548"/>
              <a:gd name="connsiteY164" fmla="*/ 997699 h 2607000"/>
              <a:gd name="connsiteX165" fmla="*/ 2190890 w 2484548"/>
              <a:gd name="connsiteY165" fmla="*/ 997699 h 2607000"/>
              <a:gd name="connsiteX166" fmla="*/ 2190890 w 2484548"/>
              <a:gd name="connsiteY166" fmla="*/ 1059261 h 2607000"/>
              <a:gd name="connsiteX167" fmla="*/ 2307670 w 2484548"/>
              <a:gd name="connsiteY167" fmla="*/ 1059261 h 2607000"/>
              <a:gd name="connsiteX168" fmla="*/ 2321892 w 2484548"/>
              <a:gd name="connsiteY168" fmla="*/ 1073482 h 2607000"/>
              <a:gd name="connsiteX169" fmla="*/ 2321892 w 2484548"/>
              <a:gd name="connsiteY169" fmla="*/ 1130364 h 2607000"/>
              <a:gd name="connsiteX170" fmla="*/ 2307670 w 2484548"/>
              <a:gd name="connsiteY170" fmla="*/ 1144585 h 2607000"/>
              <a:gd name="connsiteX171" fmla="*/ 2190890 w 2484548"/>
              <a:gd name="connsiteY171" fmla="*/ 1144585 h 2607000"/>
              <a:gd name="connsiteX172" fmla="*/ 2190890 w 2484548"/>
              <a:gd name="connsiteY172" fmla="*/ 1223207 h 2607000"/>
              <a:gd name="connsiteX173" fmla="*/ 2176668 w 2484548"/>
              <a:gd name="connsiteY173" fmla="*/ 1237428 h 2607000"/>
              <a:gd name="connsiteX174" fmla="*/ 2119787 w 2484548"/>
              <a:gd name="connsiteY174" fmla="*/ 1237428 h 2607000"/>
              <a:gd name="connsiteX175" fmla="*/ 2105566 w 2484548"/>
              <a:gd name="connsiteY175" fmla="*/ 1223207 h 2607000"/>
              <a:gd name="connsiteX176" fmla="*/ 2105566 w 2484548"/>
              <a:gd name="connsiteY176" fmla="*/ 1144585 h 2607000"/>
              <a:gd name="connsiteX177" fmla="*/ 1882885 w 2484548"/>
              <a:gd name="connsiteY177" fmla="*/ 1144585 h 2607000"/>
              <a:gd name="connsiteX178" fmla="*/ 1868664 w 2484548"/>
              <a:gd name="connsiteY178" fmla="*/ 1130364 h 2607000"/>
              <a:gd name="connsiteX179" fmla="*/ 1868664 w 2484548"/>
              <a:gd name="connsiteY179" fmla="*/ 1073482 h 2607000"/>
              <a:gd name="connsiteX180" fmla="*/ 1882885 w 2484548"/>
              <a:gd name="connsiteY180" fmla="*/ 1059261 h 2607000"/>
              <a:gd name="connsiteX181" fmla="*/ 1946917 w 2484548"/>
              <a:gd name="connsiteY181" fmla="*/ 1059261 h 2607000"/>
              <a:gd name="connsiteX182" fmla="*/ 1946917 w 2484548"/>
              <a:gd name="connsiteY182" fmla="*/ 997699 h 2607000"/>
              <a:gd name="connsiteX183" fmla="*/ 1939218 w 2484548"/>
              <a:gd name="connsiteY183" fmla="*/ 997699 h 2607000"/>
              <a:gd name="connsiteX184" fmla="*/ 1929162 w 2484548"/>
              <a:gd name="connsiteY184" fmla="*/ 993534 h 2607000"/>
              <a:gd name="connsiteX185" fmla="*/ 1925017 w 2484548"/>
              <a:gd name="connsiteY185" fmla="*/ 983529 h 2607000"/>
              <a:gd name="connsiteX186" fmla="*/ 1909083 w 2484548"/>
              <a:gd name="connsiteY186" fmla="*/ 1011128 h 2607000"/>
              <a:gd name="connsiteX187" fmla="*/ 1889657 w 2484548"/>
              <a:gd name="connsiteY187" fmla="*/ 1016334 h 2607000"/>
              <a:gd name="connsiteX188" fmla="*/ 1840396 w 2484548"/>
              <a:gd name="connsiteY188" fmla="*/ 987893 h 2607000"/>
              <a:gd name="connsiteX189" fmla="*/ 1835191 w 2484548"/>
              <a:gd name="connsiteY189" fmla="*/ 968466 h 2607000"/>
              <a:gd name="connsiteX190" fmla="*/ 1970341 w 2484548"/>
              <a:gd name="connsiteY190" fmla="*/ 734379 h 2607000"/>
              <a:gd name="connsiteX191" fmla="*/ 1978976 w 2484548"/>
              <a:gd name="connsiteY191" fmla="*/ 727753 h 2607000"/>
              <a:gd name="connsiteX192" fmla="*/ 1989768 w 2484548"/>
              <a:gd name="connsiteY192" fmla="*/ 729174 h 2607000"/>
              <a:gd name="connsiteX193" fmla="*/ 2039028 w 2484548"/>
              <a:gd name="connsiteY193" fmla="*/ 757614 h 2607000"/>
              <a:gd name="connsiteX194" fmla="*/ 2044234 w 2484548"/>
              <a:gd name="connsiteY194" fmla="*/ 777041 h 2607000"/>
              <a:gd name="connsiteX195" fmla="*/ 2037140 w 2484548"/>
              <a:gd name="connsiteY195" fmla="*/ 789328 h 2607000"/>
              <a:gd name="connsiteX196" fmla="*/ 2298398 w 2484548"/>
              <a:gd name="connsiteY196" fmla="*/ 789328 h 2607000"/>
              <a:gd name="connsiteX197" fmla="*/ 2291947 w 2484548"/>
              <a:gd name="connsiteY197" fmla="*/ 772094 h 2607000"/>
              <a:gd name="connsiteX198" fmla="*/ 2207901 w 2484548"/>
              <a:gd name="connsiteY198" fmla="*/ 618180 h 2607000"/>
              <a:gd name="connsiteX199" fmla="*/ 877293 w 2484548"/>
              <a:gd name="connsiteY199" fmla="*/ 252487 h 2607000"/>
              <a:gd name="connsiteX200" fmla="*/ 820499 w 2484548"/>
              <a:gd name="connsiteY200" fmla="*/ 265241 h 2607000"/>
              <a:gd name="connsiteX201" fmla="*/ 439673 w 2484548"/>
              <a:gd name="connsiteY201" fmla="*/ 478879 h 2607000"/>
              <a:gd name="connsiteX202" fmla="*/ 403178 w 2484548"/>
              <a:gd name="connsiteY202" fmla="*/ 611223 h 2607000"/>
              <a:gd name="connsiteX203" fmla="*/ 539383 w 2484548"/>
              <a:gd name="connsiteY203" fmla="*/ 646685 h 2607000"/>
              <a:gd name="connsiteX204" fmla="*/ 839112 w 2484548"/>
              <a:gd name="connsiteY204" fmla="*/ 478541 h 2607000"/>
              <a:gd name="connsiteX205" fmla="*/ 954036 w 2484548"/>
              <a:gd name="connsiteY205" fmla="*/ 895283 h 2607000"/>
              <a:gd name="connsiteX206" fmla="*/ 1011993 w 2484548"/>
              <a:gd name="connsiteY206" fmla="*/ 874672 h 2607000"/>
              <a:gd name="connsiteX207" fmla="*/ 1084830 w 2484548"/>
              <a:gd name="connsiteY207" fmla="*/ 856474 h 2607000"/>
              <a:gd name="connsiteX208" fmla="*/ 1116425 w 2484548"/>
              <a:gd name="connsiteY208" fmla="*/ 851788 h 2607000"/>
              <a:gd name="connsiteX209" fmla="*/ 977277 w 2484548"/>
              <a:gd name="connsiteY209" fmla="*/ 347197 h 2607000"/>
              <a:gd name="connsiteX210" fmla="*/ 963401 w 2484548"/>
              <a:gd name="connsiteY210" fmla="*/ 320052 h 2607000"/>
              <a:gd name="connsiteX211" fmla="*/ 956704 w 2484548"/>
              <a:gd name="connsiteY211" fmla="*/ 300703 h 2607000"/>
              <a:gd name="connsiteX212" fmla="*/ 930513 w 2484548"/>
              <a:gd name="connsiteY212" fmla="*/ 271851 h 2607000"/>
              <a:gd name="connsiteX213" fmla="*/ 877293 w 2484548"/>
              <a:gd name="connsiteY213" fmla="*/ 252487 h 2607000"/>
              <a:gd name="connsiteX214" fmla="*/ 1607254 w 2484548"/>
              <a:gd name="connsiteY214" fmla="*/ 252486 h 2607000"/>
              <a:gd name="connsiteX215" fmla="*/ 1554034 w 2484548"/>
              <a:gd name="connsiteY215" fmla="*/ 271850 h 2607000"/>
              <a:gd name="connsiteX216" fmla="*/ 1527842 w 2484548"/>
              <a:gd name="connsiteY216" fmla="*/ 300702 h 2607000"/>
              <a:gd name="connsiteX217" fmla="*/ 1521146 w 2484548"/>
              <a:gd name="connsiteY217" fmla="*/ 320052 h 2607000"/>
              <a:gd name="connsiteX218" fmla="*/ 1507270 w 2484548"/>
              <a:gd name="connsiteY218" fmla="*/ 347196 h 2607000"/>
              <a:gd name="connsiteX219" fmla="*/ 1367786 w 2484548"/>
              <a:gd name="connsiteY219" fmla="*/ 853005 h 2607000"/>
              <a:gd name="connsiteX220" fmla="*/ 1391175 w 2484548"/>
              <a:gd name="connsiteY220" fmla="*/ 856474 h 2607000"/>
              <a:gd name="connsiteX221" fmla="*/ 1529691 w 2484548"/>
              <a:gd name="connsiteY221" fmla="*/ 898253 h 2607000"/>
              <a:gd name="connsiteX222" fmla="*/ 1645434 w 2484548"/>
              <a:gd name="connsiteY222" fmla="*/ 478540 h 2607000"/>
              <a:gd name="connsiteX223" fmla="*/ 1945164 w 2484548"/>
              <a:gd name="connsiteY223" fmla="*/ 646685 h 2607000"/>
              <a:gd name="connsiteX224" fmla="*/ 2081370 w 2484548"/>
              <a:gd name="connsiteY224" fmla="*/ 611222 h 2607000"/>
              <a:gd name="connsiteX225" fmla="*/ 2044873 w 2484548"/>
              <a:gd name="connsiteY225" fmla="*/ 478878 h 2607000"/>
              <a:gd name="connsiteX226" fmla="*/ 1664048 w 2484548"/>
              <a:gd name="connsiteY226" fmla="*/ 265240 h 2607000"/>
              <a:gd name="connsiteX227" fmla="*/ 1607254 w 2484548"/>
              <a:gd name="connsiteY227" fmla="*/ 252486 h 2607000"/>
              <a:gd name="connsiteX228" fmla="*/ 1242273 w 2484548"/>
              <a:gd name="connsiteY228" fmla="*/ 77766 h 2607000"/>
              <a:gd name="connsiteX229" fmla="*/ 512377 w 2484548"/>
              <a:gd name="connsiteY229" fmla="*/ 348364 h 2607000"/>
              <a:gd name="connsiteX230" fmla="*/ 439002 w 2484548"/>
              <a:gd name="connsiteY230" fmla="*/ 419401 h 2607000"/>
              <a:gd name="connsiteX231" fmla="*/ 808248 w 2484548"/>
              <a:gd name="connsiteY231" fmla="*/ 212260 h 2607000"/>
              <a:gd name="connsiteX232" fmla="*/ 865856 w 2484548"/>
              <a:gd name="connsiteY232" fmla="*/ 193437 h 2607000"/>
              <a:gd name="connsiteX233" fmla="*/ 901222 w 2484548"/>
              <a:gd name="connsiteY233" fmla="*/ 195833 h 2607000"/>
              <a:gd name="connsiteX234" fmla="*/ 909874 w 2484548"/>
              <a:gd name="connsiteY234" fmla="*/ 195306 h 2607000"/>
              <a:gd name="connsiteX235" fmla="*/ 914049 w 2484548"/>
              <a:gd name="connsiteY235" fmla="*/ 196702 h 2607000"/>
              <a:gd name="connsiteX236" fmla="*/ 924389 w 2484548"/>
              <a:gd name="connsiteY236" fmla="*/ 197403 h 2607000"/>
              <a:gd name="connsiteX237" fmla="*/ 944110 w 2484548"/>
              <a:gd name="connsiteY237" fmla="*/ 206753 h 2607000"/>
              <a:gd name="connsiteX238" fmla="*/ 965356 w 2484548"/>
              <a:gd name="connsiteY238" fmla="*/ 213857 h 2607000"/>
              <a:gd name="connsiteX239" fmla="*/ 973366 w 2484548"/>
              <a:gd name="connsiteY239" fmla="*/ 220625 h 2607000"/>
              <a:gd name="connsiteX240" fmla="*/ 977121 w 2484548"/>
              <a:gd name="connsiteY240" fmla="*/ 222406 h 2607000"/>
              <a:gd name="connsiteX241" fmla="*/ 999210 w 2484548"/>
              <a:gd name="connsiteY241" fmla="*/ 242249 h 2607000"/>
              <a:gd name="connsiteX242" fmla="*/ 999635 w 2484548"/>
              <a:gd name="connsiteY242" fmla="*/ 242821 h 2607000"/>
              <a:gd name="connsiteX243" fmla="*/ 1009632 w 2484548"/>
              <a:gd name="connsiteY243" fmla="*/ 251269 h 2607000"/>
              <a:gd name="connsiteX244" fmla="*/ 1036669 w 2484548"/>
              <a:gd name="connsiteY244" fmla="*/ 304159 h 2607000"/>
              <a:gd name="connsiteX245" fmla="*/ 1185550 w 2484548"/>
              <a:gd name="connsiteY245" fmla="*/ 844044 h 2607000"/>
              <a:gd name="connsiteX246" fmla="*/ 1238002 w 2484548"/>
              <a:gd name="connsiteY246" fmla="*/ 841470 h 2607000"/>
              <a:gd name="connsiteX247" fmla="*/ 1298883 w 2484548"/>
              <a:gd name="connsiteY247" fmla="*/ 844457 h 2607000"/>
              <a:gd name="connsiteX248" fmla="*/ 1447877 w 2484548"/>
              <a:gd name="connsiteY248" fmla="*/ 304158 h 2607000"/>
              <a:gd name="connsiteX249" fmla="*/ 1474916 w 2484548"/>
              <a:gd name="connsiteY249" fmla="*/ 251268 h 2607000"/>
              <a:gd name="connsiteX250" fmla="*/ 1484912 w 2484548"/>
              <a:gd name="connsiteY250" fmla="*/ 242820 h 2607000"/>
              <a:gd name="connsiteX251" fmla="*/ 1485337 w 2484548"/>
              <a:gd name="connsiteY251" fmla="*/ 242248 h 2607000"/>
              <a:gd name="connsiteX252" fmla="*/ 1507426 w 2484548"/>
              <a:gd name="connsiteY252" fmla="*/ 222405 h 2607000"/>
              <a:gd name="connsiteX253" fmla="*/ 1511180 w 2484548"/>
              <a:gd name="connsiteY253" fmla="*/ 220624 h 2607000"/>
              <a:gd name="connsiteX254" fmla="*/ 1519191 w 2484548"/>
              <a:gd name="connsiteY254" fmla="*/ 213856 h 2607000"/>
              <a:gd name="connsiteX255" fmla="*/ 1540437 w 2484548"/>
              <a:gd name="connsiteY255" fmla="*/ 206752 h 2607000"/>
              <a:gd name="connsiteX256" fmla="*/ 1560157 w 2484548"/>
              <a:gd name="connsiteY256" fmla="*/ 197403 h 2607000"/>
              <a:gd name="connsiteX257" fmla="*/ 1570498 w 2484548"/>
              <a:gd name="connsiteY257" fmla="*/ 196702 h 2607000"/>
              <a:gd name="connsiteX258" fmla="*/ 1574673 w 2484548"/>
              <a:gd name="connsiteY258" fmla="*/ 195306 h 2607000"/>
              <a:gd name="connsiteX259" fmla="*/ 1583325 w 2484548"/>
              <a:gd name="connsiteY259" fmla="*/ 195833 h 2607000"/>
              <a:gd name="connsiteX260" fmla="*/ 1618690 w 2484548"/>
              <a:gd name="connsiteY260" fmla="*/ 193437 h 2607000"/>
              <a:gd name="connsiteX261" fmla="*/ 1676299 w 2484548"/>
              <a:gd name="connsiteY261" fmla="*/ 212259 h 2607000"/>
              <a:gd name="connsiteX262" fmla="*/ 2050373 w 2484548"/>
              <a:gd name="connsiteY262" fmla="*/ 422108 h 2607000"/>
              <a:gd name="connsiteX263" fmla="*/ 1983008 w 2484548"/>
              <a:gd name="connsiteY263" fmla="*/ 357664 h 2607000"/>
              <a:gd name="connsiteX264" fmla="*/ 1242273 w 2484548"/>
              <a:gd name="connsiteY264" fmla="*/ 77766 h 2607000"/>
              <a:gd name="connsiteX265" fmla="*/ 1242274 w 2484548"/>
              <a:gd name="connsiteY265" fmla="*/ 0 h 2607000"/>
              <a:gd name="connsiteX266" fmla="*/ 2484548 w 2484548"/>
              <a:gd name="connsiteY266" fmla="*/ 1303500 h 2607000"/>
              <a:gd name="connsiteX267" fmla="*/ 1242274 w 2484548"/>
              <a:gd name="connsiteY267" fmla="*/ 2607000 h 2607000"/>
              <a:gd name="connsiteX268" fmla="*/ 0 w 2484548"/>
              <a:gd name="connsiteY268" fmla="*/ 1303500 h 2607000"/>
              <a:gd name="connsiteX269" fmla="*/ 1242274 w 2484548"/>
              <a:gd name="connsiteY269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</a:cxnLst>
            <a:rect l="l" t="t" r="r" b="b"/>
            <a:pathLst>
              <a:path w="2484548" h="2607000">
                <a:moveTo>
                  <a:pt x="1672048" y="2185023"/>
                </a:moveTo>
                <a:lnTo>
                  <a:pt x="1662942" y="2192323"/>
                </a:lnTo>
                <a:cubicBezTo>
                  <a:pt x="1541641" y="2271950"/>
                  <a:pt x="1395410" y="2318445"/>
                  <a:pt x="1238002" y="2318445"/>
                </a:cubicBezTo>
                <a:cubicBezTo>
                  <a:pt x="1080595" y="2318445"/>
                  <a:pt x="934364" y="2271950"/>
                  <a:pt x="813062" y="2192323"/>
                </a:cubicBezTo>
                <a:lnTo>
                  <a:pt x="808800" y="2188906"/>
                </a:lnTo>
                <a:lnTo>
                  <a:pt x="796669" y="2201630"/>
                </a:lnTo>
                <a:cubicBezTo>
                  <a:pt x="761364" y="2244410"/>
                  <a:pt x="732100" y="2292361"/>
                  <a:pt x="710183" y="2344177"/>
                </a:cubicBezTo>
                <a:lnTo>
                  <a:pt x="697103" y="2386316"/>
                </a:lnTo>
                <a:lnTo>
                  <a:pt x="788995" y="2432910"/>
                </a:lnTo>
                <a:cubicBezTo>
                  <a:pt x="928314" y="2494935"/>
                  <a:pt x="1081489" y="2529234"/>
                  <a:pt x="1242273" y="2529234"/>
                </a:cubicBezTo>
                <a:cubicBezTo>
                  <a:pt x="1403058" y="2529234"/>
                  <a:pt x="1556232" y="2494935"/>
                  <a:pt x="1695552" y="2432910"/>
                </a:cubicBezTo>
                <a:lnTo>
                  <a:pt x="1787446" y="2386314"/>
                </a:lnTo>
                <a:lnTo>
                  <a:pt x="1774366" y="2344177"/>
                </a:lnTo>
                <a:cubicBezTo>
                  <a:pt x="1752450" y="2292361"/>
                  <a:pt x="1723186" y="2244410"/>
                  <a:pt x="1687880" y="2201630"/>
                </a:cubicBezTo>
                <a:close/>
                <a:moveTo>
                  <a:pt x="1360730" y="1930425"/>
                </a:moveTo>
                <a:lnTo>
                  <a:pt x="1441436" y="1946674"/>
                </a:lnTo>
                <a:cubicBezTo>
                  <a:pt x="1422409" y="2041175"/>
                  <a:pt x="1341174" y="2110375"/>
                  <a:pt x="1244850" y="2114136"/>
                </a:cubicBezTo>
                <a:cubicBezTo>
                  <a:pt x="1148525" y="2117896"/>
                  <a:pt x="1062142" y="2055241"/>
                  <a:pt x="1035804" y="1962512"/>
                </a:cubicBezTo>
                <a:lnTo>
                  <a:pt x="1114998" y="1940019"/>
                </a:lnTo>
                <a:cubicBezTo>
                  <a:pt x="1130953" y="1996195"/>
                  <a:pt x="1183284" y="2034151"/>
                  <a:pt x="1241638" y="2031873"/>
                </a:cubicBezTo>
                <a:cubicBezTo>
                  <a:pt x="1299991" y="2029595"/>
                  <a:pt x="1349204" y="1987674"/>
                  <a:pt x="1360730" y="1930425"/>
                </a:cubicBezTo>
                <a:close/>
                <a:moveTo>
                  <a:pt x="1598514" y="1336600"/>
                </a:moveTo>
                <a:cubicBezTo>
                  <a:pt x="1658987" y="1336600"/>
                  <a:pt x="1708010" y="1385623"/>
                  <a:pt x="1708010" y="1446096"/>
                </a:cubicBezTo>
                <a:cubicBezTo>
                  <a:pt x="1708010" y="1506569"/>
                  <a:pt x="1658987" y="1555592"/>
                  <a:pt x="1598514" y="1555592"/>
                </a:cubicBezTo>
                <a:cubicBezTo>
                  <a:pt x="1538041" y="1555592"/>
                  <a:pt x="1489018" y="1506569"/>
                  <a:pt x="1489018" y="1446096"/>
                </a:cubicBezTo>
                <a:cubicBezTo>
                  <a:pt x="1489018" y="1385623"/>
                  <a:pt x="1538041" y="1336600"/>
                  <a:pt x="1598514" y="1336600"/>
                </a:cubicBezTo>
                <a:close/>
                <a:moveTo>
                  <a:pt x="877545" y="1336600"/>
                </a:moveTo>
                <a:cubicBezTo>
                  <a:pt x="938018" y="1336600"/>
                  <a:pt x="987041" y="1385623"/>
                  <a:pt x="987041" y="1446096"/>
                </a:cubicBezTo>
                <a:cubicBezTo>
                  <a:pt x="987041" y="1506569"/>
                  <a:pt x="938018" y="1555592"/>
                  <a:pt x="877545" y="1555592"/>
                </a:cubicBezTo>
                <a:cubicBezTo>
                  <a:pt x="817072" y="1555592"/>
                  <a:pt x="768049" y="1506569"/>
                  <a:pt x="768049" y="1446096"/>
                </a:cubicBezTo>
                <a:cubicBezTo>
                  <a:pt x="768049" y="1385623"/>
                  <a:pt x="817072" y="1336600"/>
                  <a:pt x="877545" y="1336600"/>
                </a:cubicBezTo>
                <a:close/>
                <a:moveTo>
                  <a:pt x="1598514" y="1269711"/>
                </a:moveTo>
                <a:cubicBezTo>
                  <a:pt x="1500323" y="1269711"/>
                  <a:pt x="1420724" y="1349310"/>
                  <a:pt x="1420724" y="1447501"/>
                </a:cubicBezTo>
                <a:cubicBezTo>
                  <a:pt x="1420724" y="1545692"/>
                  <a:pt x="1500323" y="1625291"/>
                  <a:pt x="1598514" y="1625291"/>
                </a:cubicBezTo>
                <a:cubicBezTo>
                  <a:pt x="1696705" y="1625291"/>
                  <a:pt x="1776304" y="1545692"/>
                  <a:pt x="1776304" y="1447501"/>
                </a:cubicBezTo>
                <a:cubicBezTo>
                  <a:pt x="1776304" y="1349310"/>
                  <a:pt x="1696705" y="1269711"/>
                  <a:pt x="1598514" y="1269711"/>
                </a:cubicBezTo>
                <a:close/>
                <a:moveTo>
                  <a:pt x="877545" y="1269711"/>
                </a:moveTo>
                <a:cubicBezTo>
                  <a:pt x="779354" y="1269711"/>
                  <a:pt x="699755" y="1349310"/>
                  <a:pt x="699755" y="1447501"/>
                </a:cubicBezTo>
                <a:cubicBezTo>
                  <a:pt x="699755" y="1545692"/>
                  <a:pt x="779354" y="1625291"/>
                  <a:pt x="877545" y="1625291"/>
                </a:cubicBezTo>
                <a:cubicBezTo>
                  <a:pt x="975736" y="1625291"/>
                  <a:pt x="1055335" y="1545692"/>
                  <a:pt x="1055335" y="1447501"/>
                </a:cubicBezTo>
                <a:cubicBezTo>
                  <a:pt x="1055335" y="1349310"/>
                  <a:pt x="975736" y="1269711"/>
                  <a:pt x="877545" y="1269711"/>
                </a:cubicBezTo>
                <a:close/>
                <a:moveTo>
                  <a:pt x="2032241" y="997699"/>
                </a:moveTo>
                <a:lnTo>
                  <a:pt x="2032241" y="1059261"/>
                </a:lnTo>
                <a:lnTo>
                  <a:pt x="2105566" y="1059261"/>
                </a:lnTo>
                <a:lnTo>
                  <a:pt x="2105566" y="997699"/>
                </a:lnTo>
                <a:close/>
                <a:moveTo>
                  <a:pt x="1238002" y="906723"/>
                </a:moveTo>
                <a:cubicBezTo>
                  <a:pt x="1046671" y="906723"/>
                  <a:pt x="873453" y="982078"/>
                  <a:pt x="748067" y="1103909"/>
                </a:cubicBezTo>
                <a:lnTo>
                  <a:pt x="692795" y="1169001"/>
                </a:lnTo>
                <a:lnTo>
                  <a:pt x="747159" y="1139493"/>
                </a:lnTo>
                <a:cubicBezTo>
                  <a:pt x="787234" y="1122543"/>
                  <a:pt x="831295" y="1113169"/>
                  <a:pt x="877545" y="1113169"/>
                </a:cubicBezTo>
                <a:cubicBezTo>
                  <a:pt x="1062545" y="1113169"/>
                  <a:pt x="1212518" y="1263142"/>
                  <a:pt x="1212518" y="1448142"/>
                </a:cubicBezTo>
                <a:cubicBezTo>
                  <a:pt x="1212518" y="1633142"/>
                  <a:pt x="1062545" y="1783115"/>
                  <a:pt x="877545" y="1783115"/>
                </a:cubicBezTo>
                <a:cubicBezTo>
                  <a:pt x="738795" y="1783115"/>
                  <a:pt x="619748" y="1698755"/>
                  <a:pt x="568896" y="1578529"/>
                </a:cubicBezTo>
                <a:lnTo>
                  <a:pt x="551194" y="1521502"/>
                </a:lnTo>
                <a:lnTo>
                  <a:pt x="545129" y="1579958"/>
                </a:lnTo>
                <a:cubicBezTo>
                  <a:pt x="545129" y="1951775"/>
                  <a:pt x="855339" y="2253192"/>
                  <a:pt x="1238002" y="2253192"/>
                </a:cubicBezTo>
                <a:cubicBezTo>
                  <a:pt x="1620666" y="2253192"/>
                  <a:pt x="1930876" y="1951775"/>
                  <a:pt x="1930876" y="1579958"/>
                </a:cubicBezTo>
                <a:lnTo>
                  <a:pt x="1924825" y="1521632"/>
                </a:lnTo>
                <a:lnTo>
                  <a:pt x="1907163" y="1578529"/>
                </a:lnTo>
                <a:cubicBezTo>
                  <a:pt x="1856312" y="1698755"/>
                  <a:pt x="1737264" y="1783115"/>
                  <a:pt x="1598514" y="1783115"/>
                </a:cubicBezTo>
                <a:cubicBezTo>
                  <a:pt x="1413514" y="1783115"/>
                  <a:pt x="1263541" y="1633142"/>
                  <a:pt x="1263541" y="1448142"/>
                </a:cubicBezTo>
                <a:cubicBezTo>
                  <a:pt x="1263541" y="1263142"/>
                  <a:pt x="1413514" y="1113169"/>
                  <a:pt x="1598514" y="1113169"/>
                </a:cubicBezTo>
                <a:cubicBezTo>
                  <a:pt x="1644764" y="1113169"/>
                  <a:pt x="1688825" y="1122543"/>
                  <a:pt x="1728901" y="1139493"/>
                </a:cubicBezTo>
                <a:lnTo>
                  <a:pt x="1783164" y="1168946"/>
                </a:lnTo>
                <a:lnTo>
                  <a:pt x="1727938" y="1103909"/>
                </a:lnTo>
                <a:cubicBezTo>
                  <a:pt x="1602553" y="982078"/>
                  <a:pt x="1429334" y="906723"/>
                  <a:pt x="1238002" y="906723"/>
                </a:cubicBezTo>
                <a:close/>
                <a:moveTo>
                  <a:pt x="1987878" y="874651"/>
                </a:moveTo>
                <a:lnTo>
                  <a:pt x="1966098" y="912376"/>
                </a:lnTo>
                <a:lnTo>
                  <a:pt x="2105566" y="912376"/>
                </a:lnTo>
                <a:lnTo>
                  <a:pt x="2105566" y="874651"/>
                </a:lnTo>
                <a:close/>
                <a:moveTo>
                  <a:pt x="325980" y="550240"/>
                </a:moveTo>
                <a:lnTo>
                  <a:pt x="300796" y="581977"/>
                </a:lnTo>
                <a:cubicBezTo>
                  <a:pt x="270543" y="625637"/>
                  <a:pt x="242966" y="671481"/>
                  <a:pt x="218316" y="719243"/>
                </a:cubicBezTo>
                <a:lnTo>
                  <a:pt x="198795" y="761896"/>
                </a:lnTo>
                <a:lnTo>
                  <a:pt x="203789" y="759828"/>
                </a:lnTo>
                <a:lnTo>
                  <a:pt x="208696" y="759828"/>
                </a:lnTo>
                <a:lnTo>
                  <a:pt x="376120" y="714967"/>
                </a:lnTo>
                <a:cubicBezTo>
                  <a:pt x="383706" y="712934"/>
                  <a:pt x="391504" y="717436"/>
                  <a:pt x="393537" y="725023"/>
                </a:cubicBezTo>
                <a:lnTo>
                  <a:pt x="408259" y="779966"/>
                </a:lnTo>
                <a:cubicBezTo>
                  <a:pt x="410292" y="787553"/>
                  <a:pt x="405790" y="795350"/>
                  <a:pt x="398203" y="797383"/>
                </a:cubicBezTo>
                <a:lnTo>
                  <a:pt x="274892" y="830425"/>
                </a:lnTo>
                <a:lnTo>
                  <a:pt x="274892" y="988965"/>
                </a:lnTo>
                <a:lnTo>
                  <a:pt x="313764" y="978549"/>
                </a:lnTo>
                <a:lnTo>
                  <a:pt x="313764" y="840373"/>
                </a:lnTo>
                <a:cubicBezTo>
                  <a:pt x="313764" y="832519"/>
                  <a:pt x="320131" y="826152"/>
                  <a:pt x="327985" y="826152"/>
                </a:cubicBezTo>
                <a:lnTo>
                  <a:pt x="384866" y="826152"/>
                </a:lnTo>
                <a:cubicBezTo>
                  <a:pt x="392721" y="826152"/>
                  <a:pt x="399088" y="832519"/>
                  <a:pt x="399088" y="840373"/>
                </a:cubicBezTo>
                <a:lnTo>
                  <a:pt x="399088" y="1086940"/>
                </a:lnTo>
                <a:cubicBezTo>
                  <a:pt x="399088" y="1090867"/>
                  <a:pt x="397496" y="1094422"/>
                  <a:pt x="394922" y="1096996"/>
                </a:cubicBezTo>
                <a:lnTo>
                  <a:pt x="394475" y="1097182"/>
                </a:lnTo>
                <a:lnTo>
                  <a:pt x="392807" y="1101207"/>
                </a:lnTo>
                <a:lnTo>
                  <a:pt x="273520" y="1220494"/>
                </a:lnTo>
                <a:cubicBezTo>
                  <a:pt x="267966" y="1226048"/>
                  <a:pt x="258962" y="1226048"/>
                  <a:pt x="253408" y="1220494"/>
                </a:cubicBezTo>
                <a:lnTo>
                  <a:pt x="213187" y="1180273"/>
                </a:lnTo>
                <a:cubicBezTo>
                  <a:pt x="207633" y="1174719"/>
                  <a:pt x="207633" y="1165715"/>
                  <a:pt x="213187" y="1160161"/>
                </a:cubicBezTo>
                <a:lnTo>
                  <a:pt x="303794" y="1069554"/>
                </a:lnTo>
                <a:lnTo>
                  <a:pt x="199572" y="1097480"/>
                </a:lnTo>
                <a:cubicBezTo>
                  <a:pt x="191985" y="1099513"/>
                  <a:pt x="184187" y="1095011"/>
                  <a:pt x="182154" y="1087424"/>
                </a:cubicBezTo>
                <a:lnTo>
                  <a:pt x="167433" y="1032481"/>
                </a:lnTo>
                <a:cubicBezTo>
                  <a:pt x="165400" y="1024894"/>
                  <a:pt x="169902" y="1017097"/>
                  <a:pt x="177489" y="1015064"/>
                </a:cubicBezTo>
                <a:lnTo>
                  <a:pt x="189568" y="1011827"/>
                </a:lnTo>
                <a:lnTo>
                  <a:pt x="189568" y="782058"/>
                </a:lnTo>
                <a:lnTo>
                  <a:pt x="169279" y="826389"/>
                </a:lnTo>
                <a:cubicBezTo>
                  <a:pt x="110351" y="973034"/>
                  <a:pt x="77766" y="1134262"/>
                  <a:pt x="77766" y="1303500"/>
                </a:cubicBezTo>
                <a:cubicBezTo>
                  <a:pt x="77766" y="1726597"/>
                  <a:pt x="281426" y="2099625"/>
                  <a:pt x="591187" y="2319898"/>
                </a:cubicBezTo>
                <a:lnTo>
                  <a:pt x="646890" y="2355518"/>
                </a:lnTo>
                <a:lnTo>
                  <a:pt x="657340" y="2321854"/>
                </a:lnTo>
                <a:cubicBezTo>
                  <a:pt x="681433" y="2264892"/>
                  <a:pt x="713603" y="2212179"/>
                  <a:pt x="752415" y="2165150"/>
                </a:cubicBezTo>
                <a:lnTo>
                  <a:pt x="764005" y="2152994"/>
                </a:lnTo>
                <a:lnTo>
                  <a:pt x="700580" y="2102147"/>
                </a:lnTo>
                <a:cubicBezTo>
                  <a:pt x="563042" y="1968507"/>
                  <a:pt x="477973" y="1783885"/>
                  <a:pt x="477973" y="1579958"/>
                </a:cubicBezTo>
                <a:cubicBezTo>
                  <a:pt x="477973" y="1420639"/>
                  <a:pt x="529896" y="1273104"/>
                  <a:pt x="618195" y="1152457"/>
                </a:cubicBezTo>
                <a:lnTo>
                  <a:pt x="623061" y="1146585"/>
                </a:lnTo>
                <a:lnTo>
                  <a:pt x="616948" y="1149117"/>
                </a:lnTo>
                <a:lnTo>
                  <a:pt x="544308" y="1149117"/>
                </a:lnTo>
                <a:cubicBezTo>
                  <a:pt x="536453" y="1149117"/>
                  <a:pt x="530087" y="1142750"/>
                  <a:pt x="530087" y="1134896"/>
                </a:cubicBezTo>
                <a:lnTo>
                  <a:pt x="530087" y="1078015"/>
                </a:lnTo>
                <a:cubicBezTo>
                  <a:pt x="530087" y="1070160"/>
                  <a:pt x="536453" y="1063793"/>
                  <a:pt x="544308" y="1063793"/>
                </a:cubicBezTo>
                <a:lnTo>
                  <a:pt x="546861" y="1063793"/>
                </a:lnTo>
                <a:lnTo>
                  <a:pt x="546861" y="827820"/>
                </a:lnTo>
                <a:lnTo>
                  <a:pt x="508409" y="827820"/>
                </a:lnTo>
                <a:lnTo>
                  <a:pt x="508409" y="1217370"/>
                </a:lnTo>
                <a:cubicBezTo>
                  <a:pt x="508409" y="1225224"/>
                  <a:pt x="502042" y="1231591"/>
                  <a:pt x="494187" y="1231591"/>
                </a:cubicBezTo>
                <a:lnTo>
                  <a:pt x="437306" y="1231591"/>
                </a:lnTo>
                <a:cubicBezTo>
                  <a:pt x="429451" y="1231591"/>
                  <a:pt x="423085" y="1225224"/>
                  <a:pt x="423085" y="1217370"/>
                </a:cubicBezTo>
                <a:lnTo>
                  <a:pt x="423085" y="756717"/>
                </a:lnTo>
                <a:cubicBezTo>
                  <a:pt x="423085" y="748863"/>
                  <a:pt x="429451" y="742496"/>
                  <a:pt x="437306" y="742496"/>
                </a:cubicBezTo>
                <a:lnTo>
                  <a:pt x="617964" y="742496"/>
                </a:lnTo>
                <a:cubicBezTo>
                  <a:pt x="625818" y="742496"/>
                  <a:pt x="632185" y="748863"/>
                  <a:pt x="632185" y="756717"/>
                </a:cubicBezTo>
                <a:lnTo>
                  <a:pt x="632185" y="1133713"/>
                </a:lnTo>
                <a:lnTo>
                  <a:pt x="630643" y="1137438"/>
                </a:lnTo>
                <a:lnTo>
                  <a:pt x="675415" y="1083416"/>
                </a:lnTo>
                <a:cubicBezTo>
                  <a:pt x="716307" y="1039700"/>
                  <a:pt x="762521" y="1000770"/>
                  <a:pt x="813063" y="967592"/>
                </a:cubicBezTo>
                <a:lnTo>
                  <a:pt x="891329" y="926315"/>
                </a:lnTo>
                <a:lnTo>
                  <a:pt x="791690" y="564997"/>
                </a:lnTo>
                <a:lnTo>
                  <a:pt x="551629" y="699666"/>
                </a:lnTo>
                <a:cubicBezTo>
                  <a:pt x="478424" y="740734"/>
                  <a:pt x="384816" y="716362"/>
                  <a:pt x="342551" y="645232"/>
                </a:cubicBezTo>
                <a:lnTo>
                  <a:pt x="342552" y="645232"/>
                </a:lnTo>
                <a:cubicBezTo>
                  <a:pt x="331986" y="627449"/>
                  <a:pt x="325629" y="608428"/>
                  <a:pt x="323181" y="589257"/>
                </a:cubicBezTo>
                <a:close/>
                <a:moveTo>
                  <a:pt x="2158446" y="548569"/>
                </a:moveTo>
                <a:lnTo>
                  <a:pt x="2161366" y="589256"/>
                </a:lnTo>
                <a:cubicBezTo>
                  <a:pt x="2158918" y="608427"/>
                  <a:pt x="2152560" y="627449"/>
                  <a:pt x="2141994" y="645232"/>
                </a:cubicBezTo>
                <a:lnTo>
                  <a:pt x="2141996" y="645231"/>
                </a:lnTo>
                <a:cubicBezTo>
                  <a:pt x="2099731" y="716362"/>
                  <a:pt x="2006124" y="740733"/>
                  <a:pt x="1932918" y="699666"/>
                </a:cubicBezTo>
                <a:lnTo>
                  <a:pt x="1692857" y="564996"/>
                </a:lnTo>
                <a:lnTo>
                  <a:pt x="1592133" y="930248"/>
                </a:lnTo>
                <a:lnTo>
                  <a:pt x="1662943" y="967592"/>
                </a:lnTo>
                <a:cubicBezTo>
                  <a:pt x="1865112" y="1100304"/>
                  <a:pt x="1998032" y="1325048"/>
                  <a:pt x="1998032" y="1579958"/>
                </a:cubicBezTo>
                <a:cubicBezTo>
                  <a:pt x="1998032" y="1783885"/>
                  <a:pt x="1912963" y="1968507"/>
                  <a:pt x="1775425" y="2102147"/>
                </a:cubicBezTo>
                <a:lnTo>
                  <a:pt x="1716843" y="2149111"/>
                </a:lnTo>
                <a:lnTo>
                  <a:pt x="1732134" y="2165150"/>
                </a:lnTo>
                <a:cubicBezTo>
                  <a:pt x="1770946" y="2212179"/>
                  <a:pt x="1803116" y="2264892"/>
                  <a:pt x="1827209" y="2321854"/>
                </a:cubicBezTo>
                <a:lnTo>
                  <a:pt x="1837659" y="2355517"/>
                </a:lnTo>
                <a:lnTo>
                  <a:pt x="1893360" y="2319898"/>
                </a:lnTo>
                <a:cubicBezTo>
                  <a:pt x="2203121" y="2099625"/>
                  <a:pt x="2406780" y="1726597"/>
                  <a:pt x="2406780" y="1303500"/>
                </a:cubicBezTo>
                <a:cubicBezTo>
                  <a:pt x="2406780" y="1176572"/>
                  <a:pt x="2388451" y="1054149"/>
                  <a:pt x="2354426" y="939005"/>
                </a:cubicBezTo>
                <a:lnTo>
                  <a:pt x="2321892" y="852090"/>
                </a:lnTo>
                <a:lnTo>
                  <a:pt x="2321892" y="860430"/>
                </a:lnTo>
                <a:cubicBezTo>
                  <a:pt x="2321892" y="868284"/>
                  <a:pt x="2315525" y="874651"/>
                  <a:pt x="2307670" y="874651"/>
                </a:cubicBezTo>
                <a:lnTo>
                  <a:pt x="2190890" y="874651"/>
                </a:lnTo>
                <a:lnTo>
                  <a:pt x="2190890" y="912376"/>
                </a:lnTo>
                <a:lnTo>
                  <a:pt x="2316214" y="912376"/>
                </a:lnTo>
                <a:cubicBezTo>
                  <a:pt x="2324068" y="912376"/>
                  <a:pt x="2330435" y="918742"/>
                  <a:pt x="2330435" y="926597"/>
                </a:cubicBezTo>
                <a:lnTo>
                  <a:pt x="2330435" y="983478"/>
                </a:lnTo>
                <a:cubicBezTo>
                  <a:pt x="2330435" y="991333"/>
                  <a:pt x="2324068" y="997699"/>
                  <a:pt x="2316214" y="997699"/>
                </a:cubicBezTo>
                <a:lnTo>
                  <a:pt x="2190890" y="997699"/>
                </a:lnTo>
                <a:lnTo>
                  <a:pt x="2190890" y="1059261"/>
                </a:lnTo>
                <a:lnTo>
                  <a:pt x="2307670" y="1059261"/>
                </a:lnTo>
                <a:cubicBezTo>
                  <a:pt x="2315525" y="1059261"/>
                  <a:pt x="2321892" y="1065628"/>
                  <a:pt x="2321892" y="1073482"/>
                </a:cubicBezTo>
                <a:lnTo>
                  <a:pt x="2321892" y="1130364"/>
                </a:lnTo>
                <a:cubicBezTo>
                  <a:pt x="2321892" y="1138218"/>
                  <a:pt x="2315525" y="1144585"/>
                  <a:pt x="2307670" y="1144585"/>
                </a:cubicBezTo>
                <a:lnTo>
                  <a:pt x="2190890" y="1144585"/>
                </a:lnTo>
                <a:lnTo>
                  <a:pt x="2190890" y="1223207"/>
                </a:lnTo>
                <a:cubicBezTo>
                  <a:pt x="2190890" y="1231061"/>
                  <a:pt x="2184523" y="1237428"/>
                  <a:pt x="2176668" y="1237428"/>
                </a:cubicBezTo>
                <a:lnTo>
                  <a:pt x="2119787" y="1237428"/>
                </a:lnTo>
                <a:cubicBezTo>
                  <a:pt x="2111933" y="1237428"/>
                  <a:pt x="2105566" y="1231061"/>
                  <a:pt x="2105566" y="1223207"/>
                </a:cubicBezTo>
                <a:lnTo>
                  <a:pt x="2105566" y="1144585"/>
                </a:lnTo>
                <a:lnTo>
                  <a:pt x="1882885" y="1144585"/>
                </a:lnTo>
                <a:cubicBezTo>
                  <a:pt x="1875031" y="1144585"/>
                  <a:pt x="1868664" y="1138218"/>
                  <a:pt x="1868664" y="1130364"/>
                </a:cubicBezTo>
                <a:lnTo>
                  <a:pt x="1868664" y="1073482"/>
                </a:lnTo>
                <a:cubicBezTo>
                  <a:pt x="1868664" y="1065628"/>
                  <a:pt x="1875031" y="1059261"/>
                  <a:pt x="1882885" y="1059261"/>
                </a:cubicBezTo>
                <a:lnTo>
                  <a:pt x="1946917" y="1059261"/>
                </a:lnTo>
                <a:lnTo>
                  <a:pt x="1946917" y="997699"/>
                </a:lnTo>
                <a:lnTo>
                  <a:pt x="1939218" y="997699"/>
                </a:lnTo>
                <a:cubicBezTo>
                  <a:pt x="1935290" y="997699"/>
                  <a:pt x="1931735" y="996108"/>
                  <a:pt x="1929162" y="993534"/>
                </a:cubicBezTo>
                <a:lnTo>
                  <a:pt x="1925017" y="983529"/>
                </a:lnTo>
                <a:lnTo>
                  <a:pt x="1909083" y="1011128"/>
                </a:lnTo>
                <a:cubicBezTo>
                  <a:pt x="1905156" y="1017931"/>
                  <a:pt x="1896459" y="1020261"/>
                  <a:pt x="1889657" y="1016334"/>
                </a:cubicBezTo>
                <a:lnTo>
                  <a:pt x="1840396" y="987893"/>
                </a:lnTo>
                <a:cubicBezTo>
                  <a:pt x="1833594" y="983966"/>
                  <a:pt x="1831264" y="975269"/>
                  <a:pt x="1835191" y="968466"/>
                </a:cubicBezTo>
                <a:lnTo>
                  <a:pt x="1970341" y="734379"/>
                </a:lnTo>
                <a:cubicBezTo>
                  <a:pt x="1972305" y="730978"/>
                  <a:pt x="1975461" y="728695"/>
                  <a:pt x="1978976" y="727753"/>
                </a:cubicBezTo>
                <a:cubicBezTo>
                  <a:pt x="1982492" y="726811"/>
                  <a:pt x="1986367" y="727210"/>
                  <a:pt x="1989768" y="729174"/>
                </a:cubicBezTo>
                <a:lnTo>
                  <a:pt x="2039028" y="757614"/>
                </a:lnTo>
                <a:cubicBezTo>
                  <a:pt x="2045830" y="761542"/>
                  <a:pt x="2048161" y="770239"/>
                  <a:pt x="2044234" y="777041"/>
                </a:cubicBezTo>
                <a:lnTo>
                  <a:pt x="2037140" y="789328"/>
                </a:lnTo>
                <a:lnTo>
                  <a:pt x="2298398" y="789328"/>
                </a:lnTo>
                <a:lnTo>
                  <a:pt x="2291947" y="772094"/>
                </a:lnTo>
                <a:cubicBezTo>
                  <a:pt x="2267416" y="718508"/>
                  <a:pt x="2239291" y="667087"/>
                  <a:pt x="2207901" y="618180"/>
                </a:cubicBezTo>
                <a:close/>
                <a:moveTo>
                  <a:pt x="877293" y="252487"/>
                </a:moveTo>
                <a:cubicBezTo>
                  <a:pt x="858136" y="251171"/>
                  <a:pt x="838383" y="255209"/>
                  <a:pt x="820499" y="265241"/>
                </a:cubicBezTo>
                <a:lnTo>
                  <a:pt x="439673" y="478879"/>
                </a:lnTo>
                <a:cubicBezTo>
                  <a:pt x="391984" y="505632"/>
                  <a:pt x="375643" y="564885"/>
                  <a:pt x="403178" y="611223"/>
                </a:cubicBezTo>
                <a:cubicBezTo>
                  <a:pt x="430711" y="657561"/>
                  <a:pt x="491693" y="673438"/>
                  <a:pt x="539383" y="646685"/>
                </a:cubicBezTo>
                <a:lnTo>
                  <a:pt x="839112" y="478541"/>
                </a:lnTo>
                <a:lnTo>
                  <a:pt x="954036" y="895283"/>
                </a:lnTo>
                <a:lnTo>
                  <a:pt x="1011993" y="874672"/>
                </a:lnTo>
                <a:cubicBezTo>
                  <a:pt x="1035791" y="867479"/>
                  <a:pt x="1060092" y="861392"/>
                  <a:pt x="1084830" y="856474"/>
                </a:cubicBezTo>
                <a:lnTo>
                  <a:pt x="1116425" y="851788"/>
                </a:lnTo>
                <a:lnTo>
                  <a:pt x="977277" y="347197"/>
                </a:lnTo>
                <a:lnTo>
                  <a:pt x="963401" y="320052"/>
                </a:lnTo>
                <a:lnTo>
                  <a:pt x="956704" y="300703"/>
                </a:lnTo>
                <a:cubicBezTo>
                  <a:pt x="949821" y="289118"/>
                  <a:pt x="940846" y="279437"/>
                  <a:pt x="930513" y="271851"/>
                </a:cubicBezTo>
                <a:cubicBezTo>
                  <a:pt x="915012" y="260471"/>
                  <a:pt x="896451" y="253802"/>
                  <a:pt x="877293" y="252487"/>
                </a:cubicBezTo>
                <a:close/>
                <a:moveTo>
                  <a:pt x="1607254" y="252486"/>
                </a:moveTo>
                <a:cubicBezTo>
                  <a:pt x="1588096" y="253801"/>
                  <a:pt x="1569535" y="260470"/>
                  <a:pt x="1554034" y="271850"/>
                </a:cubicBezTo>
                <a:cubicBezTo>
                  <a:pt x="1543700" y="279437"/>
                  <a:pt x="1534726" y="289118"/>
                  <a:pt x="1527842" y="300702"/>
                </a:cubicBezTo>
                <a:lnTo>
                  <a:pt x="1521146" y="320052"/>
                </a:lnTo>
                <a:lnTo>
                  <a:pt x="1507270" y="347196"/>
                </a:lnTo>
                <a:lnTo>
                  <a:pt x="1367786" y="853005"/>
                </a:lnTo>
                <a:lnTo>
                  <a:pt x="1391175" y="856474"/>
                </a:lnTo>
                <a:lnTo>
                  <a:pt x="1529691" y="898253"/>
                </a:lnTo>
                <a:lnTo>
                  <a:pt x="1645434" y="478540"/>
                </a:lnTo>
                <a:lnTo>
                  <a:pt x="1945164" y="646685"/>
                </a:lnTo>
                <a:cubicBezTo>
                  <a:pt x="1992854" y="673437"/>
                  <a:pt x="2053835" y="657560"/>
                  <a:pt x="2081370" y="611222"/>
                </a:cubicBezTo>
                <a:cubicBezTo>
                  <a:pt x="2108903" y="564884"/>
                  <a:pt x="2092563" y="505632"/>
                  <a:pt x="2044873" y="478878"/>
                </a:cubicBezTo>
                <a:lnTo>
                  <a:pt x="1664048" y="265240"/>
                </a:lnTo>
                <a:cubicBezTo>
                  <a:pt x="1646164" y="255208"/>
                  <a:pt x="1626411" y="251170"/>
                  <a:pt x="1607254" y="252486"/>
                </a:cubicBezTo>
                <a:close/>
                <a:moveTo>
                  <a:pt x="1242273" y="77766"/>
                </a:moveTo>
                <a:cubicBezTo>
                  <a:pt x="965925" y="77766"/>
                  <a:pt x="712058" y="179088"/>
                  <a:pt x="512377" y="348364"/>
                </a:cubicBezTo>
                <a:lnTo>
                  <a:pt x="439002" y="419401"/>
                </a:lnTo>
                <a:lnTo>
                  <a:pt x="808248" y="212260"/>
                </a:lnTo>
                <a:cubicBezTo>
                  <a:pt x="826550" y="201993"/>
                  <a:pt x="846126" y="195816"/>
                  <a:pt x="865856" y="193437"/>
                </a:cubicBezTo>
                <a:lnTo>
                  <a:pt x="901222" y="195833"/>
                </a:lnTo>
                <a:lnTo>
                  <a:pt x="909874" y="195306"/>
                </a:lnTo>
                <a:lnTo>
                  <a:pt x="914049" y="196702"/>
                </a:lnTo>
                <a:lnTo>
                  <a:pt x="924389" y="197403"/>
                </a:lnTo>
                <a:lnTo>
                  <a:pt x="944110" y="206753"/>
                </a:lnTo>
                <a:lnTo>
                  <a:pt x="965356" y="213857"/>
                </a:lnTo>
                <a:lnTo>
                  <a:pt x="973366" y="220625"/>
                </a:lnTo>
                <a:lnTo>
                  <a:pt x="977121" y="222406"/>
                </a:lnTo>
                <a:cubicBezTo>
                  <a:pt x="985053" y="228228"/>
                  <a:pt x="992462" y="234855"/>
                  <a:pt x="999210" y="242249"/>
                </a:cubicBezTo>
                <a:lnTo>
                  <a:pt x="999635" y="242821"/>
                </a:lnTo>
                <a:lnTo>
                  <a:pt x="1009632" y="251269"/>
                </a:lnTo>
                <a:cubicBezTo>
                  <a:pt x="1021851" y="266507"/>
                  <a:pt x="1031199" y="284325"/>
                  <a:pt x="1036669" y="304159"/>
                </a:cubicBezTo>
                <a:lnTo>
                  <a:pt x="1185550" y="844044"/>
                </a:lnTo>
                <a:lnTo>
                  <a:pt x="1238002" y="841470"/>
                </a:lnTo>
                <a:lnTo>
                  <a:pt x="1298883" y="844457"/>
                </a:lnTo>
                <a:lnTo>
                  <a:pt x="1447877" y="304158"/>
                </a:lnTo>
                <a:cubicBezTo>
                  <a:pt x="1453348" y="284324"/>
                  <a:pt x="1462695" y="266507"/>
                  <a:pt x="1474916" y="251268"/>
                </a:cubicBezTo>
                <a:lnTo>
                  <a:pt x="1484912" y="242820"/>
                </a:lnTo>
                <a:lnTo>
                  <a:pt x="1485337" y="242248"/>
                </a:lnTo>
                <a:cubicBezTo>
                  <a:pt x="1492085" y="234854"/>
                  <a:pt x="1499494" y="228227"/>
                  <a:pt x="1507426" y="222405"/>
                </a:cubicBezTo>
                <a:lnTo>
                  <a:pt x="1511180" y="220624"/>
                </a:lnTo>
                <a:lnTo>
                  <a:pt x="1519191" y="213856"/>
                </a:lnTo>
                <a:lnTo>
                  <a:pt x="1540437" y="206752"/>
                </a:lnTo>
                <a:lnTo>
                  <a:pt x="1560157" y="197403"/>
                </a:lnTo>
                <a:lnTo>
                  <a:pt x="1570498" y="196702"/>
                </a:lnTo>
                <a:lnTo>
                  <a:pt x="1574673" y="195306"/>
                </a:lnTo>
                <a:lnTo>
                  <a:pt x="1583325" y="195833"/>
                </a:lnTo>
                <a:lnTo>
                  <a:pt x="1618690" y="193437"/>
                </a:lnTo>
                <a:cubicBezTo>
                  <a:pt x="1638421" y="195816"/>
                  <a:pt x="1657997" y="201992"/>
                  <a:pt x="1676299" y="212259"/>
                </a:cubicBezTo>
                <a:lnTo>
                  <a:pt x="2050373" y="422108"/>
                </a:lnTo>
                <a:lnTo>
                  <a:pt x="1983008" y="357664"/>
                </a:lnTo>
                <a:cubicBezTo>
                  <a:pt x="1781712" y="182806"/>
                  <a:pt x="1523647" y="77766"/>
                  <a:pt x="1242273" y="77766"/>
                </a:cubicBezTo>
                <a:close/>
                <a:moveTo>
                  <a:pt x="1242274" y="0"/>
                </a:moveTo>
                <a:cubicBezTo>
                  <a:pt x="1928363" y="0"/>
                  <a:pt x="2484548" y="583597"/>
                  <a:pt x="2484548" y="1303500"/>
                </a:cubicBezTo>
                <a:cubicBezTo>
                  <a:pt x="2484548" y="2023403"/>
                  <a:pt x="1928363" y="2607000"/>
                  <a:pt x="1242274" y="2607000"/>
                </a:cubicBezTo>
                <a:cubicBezTo>
                  <a:pt x="556185" y="2607000"/>
                  <a:pt x="0" y="2023403"/>
                  <a:pt x="0" y="1303500"/>
                </a:cubicBezTo>
                <a:cubicBezTo>
                  <a:pt x="0" y="583597"/>
                  <a:pt x="556185" y="0"/>
                  <a:pt x="124227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74A93AE7-99B8-3375-8D91-B67CABF4BA92}"/>
              </a:ext>
            </a:extLst>
          </p:cNvPr>
          <p:cNvSpPr/>
          <p:nvPr/>
        </p:nvSpPr>
        <p:spPr>
          <a:xfrm>
            <a:off x="6667280" y="3820111"/>
            <a:ext cx="2484548" cy="2607000"/>
          </a:xfrm>
          <a:custGeom>
            <a:avLst/>
            <a:gdLst>
              <a:gd name="connsiteX0" fmla="*/ 1672048 w 2484548"/>
              <a:gd name="connsiteY0" fmla="*/ 2185023 h 2607000"/>
              <a:gd name="connsiteX1" fmla="*/ 1662942 w 2484548"/>
              <a:gd name="connsiteY1" fmla="*/ 2192323 h 2607000"/>
              <a:gd name="connsiteX2" fmla="*/ 1238002 w 2484548"/>
              <a:gd name="connsiteY2" fmla="*/ 2318445 h 2607000"/>
              <a:gd name="connsiteX3" fmla="*/ 813062 w 2484548"/>
              <a:gd name="connsiteY3" fmla="*/ 2192323 h 2607000"/>
              <a:gd name="connsiteX4" fmla="*/ 808800 w 2484548"/>
              <a:gd name="connsiteY4" fmla="*/ 2188906 h 2607000"/>
              <a:gd name="connsiteX5" fmla="*/ 796669 w 2484548"/>
              <a:gd name="connsiteY5" fmla="*/ 2201630 h 2607000"/>
              <a:gd name="connsiteX6" fmla="*/ 710183 w 2484548"/>
              <a:gd name="connsiteY6" fmla="*/ 2344177 h 2607000"/>
              <a:gd name="connsiteX7" fmla="*/ 697103 w 2484548"/>
              <a:gd name="connsiteY7" fmla="*/ 2386316 h 2607000"/>
              <a:gd name="connsiteX8" fmla="*/ 788995 w 2484548"/>
              <a:gd name="connsiteY8" fmla="*/ 2432910 h 2607000"/>
              <a:gd name="connsiteX9" fmla="*/ 1242273 w 2484548"/>
              <a:gd name="connsiteY9" fmla="*/ 2529234 h 2607000"/>
              <a:gd name="connsiteX10" fmla="*/ 1695552 w 2484548"/>
              <a:gd name="connsiteY10" fmla="*/ 2432910 h 2607000"/>
              <a:gd name="connsiteX11" fmla="*/ 1787446 w 2484548"/>
              <a:gd name="connsiteY11" fmla="*/ 2386314 h 2607000"/>
              <a:gd name="connsiteX12" fmla="*/ 1774366 w 2484548"/>
              <a:gd name="connsiteY12" fmla="*/ 2344177 h 2607000"/>
              <a:gd name="connsiteX13" fmla="*/ 1687880 w 2484548"/>
              <a:gd name="connsiteY13" fmla="*/ 2201630 h 2607000"/>
              <a:gd name="connsiteX14" fmla="*/ 1236528 w 2484548"/>
              <a:gd name="connsiteY14" fmla="*/ 1607880 h 2607000"/>
              <a:gd name="connsiteX15" fmla="*/ 1374641 w 2484548"/>
              <a:gd name="connsiteY15" fmla="*/ 1745993 h 2607000"/>
              <a:gd name="connsiteX16" fmla="*/ 1334189 w 2484548"/>
              <a:gd name="connsiteY16" fmla="*/ 1843654 h 2607000"/>
              <a:gd name="connsiteX17" fmla="*/ 1293255 w 2484548"/>
              <a:gd name="connsiteY17" fmla="*/ 1871252 h 2607000"/>
              <a:gd name="connsiteX18" fmla="*/ 1296882 w 2484548"/>
              <a:gd name="connsiteY18" fmla="*/ 1882365 h 2607000"/>
              <a:gd name="connsiteX19" fmla="*/ 1359890 w 2484548"/>
              <a:gd name="connsiteY19" fmla="*/ 1926686 h 2607000"/>
              <a:gd name="connsiteX20" fmla="*/ 1497198 w 2484548"/>
              <a:gd name="connsiteY20" fmla="*/ 1876498 h 2607000"/>
              <a:gd name="connsiteX21" fmla="*/ 1558867 w 2484548"/>
              <a:gd name="connsiteY21" fmla="*/ 1916732 h 2607000"/>
              <a:gd name="connsiteX22" fmla="*/ 1338703 w 2484548"/>
              <a:gd name="connsiteY22" fmla="*/ 1997205 h 2607000"/>
              <a:gd name="connsiteX23" fmla="*/ 1237674 w 2484548"/>
              <a:gd name="connsiteY23" fmla="*/ 1926138 h 2607000"/>
              <a:gd name="connsiteX24" fmla="*/ 1236526 w 2484548"/>
              <a:gd name="connsiteY24" fmla="*/ 1923925 h 2607000"/>
              <a:gd name="connsiteX25" fmla="*/ 1235379 w 2484548"/>
              <a:gd name="connsiteY25" fmla="*/ 1926138 h 2607000"/>
              <a:gd name="connsiteX26" fmla="*/ 1134350 w 2484548"/>
              <a:gd name="connsiteY26" fmla="*/ 1997205 h 2607000"/>
              <a:gd name="connsiteX27" fmla="*/ 914186 w 2484548"/>
              <a:gd name="connsiteY27" fmla="*/ 1916732 h 2607000"/>
              <a:gd name="connsiteX28" fmla="*/ 975855 w 2484548"/>
              <a:gd name="connsiteY28" fmla="*/ 1876498 h 2607000"/>
              <a:gd name="connsiteX29" fmla="*/ 1113163 w 2484548"/>
              <a:gd name="connsiteY29" fmla="*/ 1926686 h 2607000"/>
              <a:gd name="connsiteX30" fmla="*/ 1176171 w 2484548"/>
              <a:gd name="connsiteY30" fmla="*/ 1882365 h 2607000"/>
              <a:gd name="connsiteX31" fmla="*/ 1179799 w 2484548"/>
              <a:gd name="connsiteY31" fmla="*/ 1871251 h 2607000"/>
              <a:gd name="connsiteX32" fmla="*/ 1138868 w 2484548"/>
              <a:gd name="connsiteY32" fmla="*/ 1843654 h 2607000"/>
              <a:gd name="connsiteX33" fmla="*/ 1098415 w 2484548"/>
              <a:gd name="connsiteY33" fmla="*/ 1745993 h 2607000"/>
              <a:gd name="connsiteX34" fmla="*/ 1236528 w 2484548"/>
              <a:gd name="connsiteY34" fmla="*/ 1607880 h 2607000"/>
              <a:gd name="connsiteX35" fmla="*/ 1574144 w 2484548"/>
              <a:gd name="connsiteY35" fmla="*/ 1336600 h 2607000"/>
              <a:gd name="connsiteX36" fmla="*/ 1683640 w 2484548"/>
              <a:gd name="connsiteY36" fmla="*/ 1446096 h 2607000"/>
              <a:gd name="connsiteX37" fmla="*/ 1574144 w 2484548"/>
              <a:gd name="connsiteY37" fmla="*/ 1555592 h 2607000"/>
              <a:gd name="connsiteX38" fmla="*/ 1464648 w 2484548"/>
              <a:gd name="connsiteY38" fmla="*/ 1446096 h 2607000"/>
              <a:gd name="connsiteX39" fmla="*/ 1574144 w 2484548"/>
              <a:gd name="connsiteY39" fmla="*/ 1336600 h 2607000"/>
              <a:gd name="connsiteX40" fmla="*/ 907365 w 2484548"/>
              <a:gd name="connsiteY40" fmla="*/ 1336600 h 2607000"/>
              <a:gd name="connsiteX41" fmla="*/ 1016861 w 2484548"/>
              <a:gd name="connsiteY41" fmla="*/ 1446096 h 2607000"/>
              <a:gd name="connsiteX42" fmla="*/ 907365 w 2484548"/>
              <a:gd name="connsiteY42" fmla="*/ 1555592 h 2607000"/>
              <a:gd name="connsiteX43" fmla="*/ 797869 w 2484548"/>
              <a:gd name="connsiteY43" fmla="*/ 1446096 h 2607000"/>
              <a:gd name="connsiteX44" fmla="*/ 907365 w 2484548"/>
              <a:gd name="connsiteY44" fmla="*/ 1336600 h 2607000"/>
              <a:gd name="connsiteX45" fmla="*/ 2039592 w 2484548"/>
              <a:gd name="connsiteY45" fmla="*/ 997699 h 2607000"/>
              <a:gd name="connsiteX46" fmla="*/ 2039592 w 2484548"/>
              <a:gd name="connsiteY46" fmla="*/ 1059261 h 2607000"/>
              <a:gd name="connsiteX47" fmla="*/ 2112917 w 2484548"/>
              <a:gd name="connsiteY47" fmla="*/ 1059261 h 2607000"/>
              <a:gd name="connsiteX48" fmla="*/ 2112917 w 2484548"/>
              <a:gd name="connsiteY48" fmla="*/ 997699 h 2607000"/>
              <a:gd name="connsiteX49" fmla="*/ 1238002 w 2484548"/>
              <a:gd name="connsiteY49" fmla="*/ 906723 h 2607000"/>
              <a:gd name="connsiteX50" fmla="*/ 748067 w 2484548"/>
              <a:gd name="connsiteY50" fmla="*/ 1103909 h 2607000"/>
              <a:gd name="connsiteX51" fmla="*/ 704308 w 2484548"/>
              <a:gd name="connsiteY51" fmla="*/ 1155443 h 2607000"/>
              <a:gd name="connsiteX52" fmla="*/ 1051499 w 2484548"/>
              <a:gd name="connsiteY52" fmla="*/ 1155443 h 2607000"/>
              <a:gd name="connsiteX53" fmla="*/ 1070544 w 2484548"/>
              <a:gd name="connsiteY53" fmla="*/ 1174488 h 2607000"/>
              <a:gd name="connsiteX54" fmla="*/ 1070544 w 2484548"/>
              <a:gd name="connsiteY54" fmla="*/ 1250666 h 2607000"/>
              <a:gd name="connsiteX55" fmla="*/ 1051499 w 2484548"/>
              <a:gd name="connsiteY55" fmla="*/ 1269711 h 2607000"/>
              <a:gd name="connsiteX56" fmla="*/ 691226 w 2484548"/>
              <a:gd name="connsiteY56" fmla="*/ 1269711 h 2607000"/>
              <a:gd name="connsiteX57" fmla="*/ 672181 w 2484548"/>
              <a:gd name="connsiteY57" fmla="*/ 1250666 h 2607000"/>
              <a:gd name="connsiteX58" fmla="*/ 672181 w 2484548"/>
              <a:gd name="connsiteY58" fmla="*/ 1193277 h 2607000"/>
              <a:gd name="connsiteX59" fmla="*/ 663461 w 2484548"/>
              <a:gd name="connsiteY59" fmla="*/ 1203546 h 2607000"/>
              <a:gd name="connsiteX60" fmla="*/ 545129 w 2484548"/>
              <a:gd name="connsiteY60" fmla="*/ 1579958 h 2607000"/>
              <a:gd name="connsiteX61" fmla="*/ 559206 w 2484548"/>
              <a:gd name="connsiteY61" fmla="*/ 1715638 h 2607000"/>
              <a:gd name="connsiteX62" fmla="*/ 568904 w 2484548"/>
              <a:gd name="connsiteY62" fmla="*/ 1745993 h 2607000"/>
              <a:gd name="connsiteX63" fmla="*/ 818911 w 2484548"/>
              <a:gd name="connsiteY63" fmla="*/ 1745993 h 2607000"/>
              <a:gd name="connsiteX64" fmla="*/ 831285 w 2484548"/>
              <a:gd name="connsiteY64" fmla="*/ 1758367 h 2607000"/>
              <a:gd name="connsiteX65" fmla="*/ 831285 w 2484548"/>
              <a:gd name="connsiteY65" fmla="*/ 1807863 h 2607000"/>
              <a:gd name="connsiteX66" fmla="*/ 818911 w 2484548"/>
              <a:gd name="connsiteY66" fmla="*/ 1820237 h 2607000"/>
              <a:gd name="connsiteX67" fmla="*/ 592622 w 2484548"/>
              <a:gd name="connsiteY67" fmla="*/ 1820237 h 2607000"/>
              <a:gd name="connsiteX68" fmla="*/ 599579 w 2484548"/>
              <a:gd name="connsiteY68" fmla="*/ 1842011 h 2607000"/>
              <a:gd name="connsiteX69" fmla="*/ 622593 w 2484548"/>
              <a:gd name="connsiteY69" fmla="*/ 1885693 h 2607000"/>
              <a:gd name="connsiteX70" fmla="*/ 818911 w 2484548"/>
              <a:gd name="connsiteY70" fmla="*/ 1885693 h 2607000"/>
              <a:gd name="connsiteX71" fmla="*/ 831285 w 2484548"/>
              <a:gd name="connsiteY71" fmla="*/ 1898067 h 2607000"/>
              <a:gd name="connsiteX72" fmla="*/ 831285 w 2484548"/>
              <a:gd name="connsiteY72" fmla="*/ 1947563 h 2607000"/>
              <a:gd name="connsiteX73" fmla="*/ 818911 w 2484548"/>
              <a:gd name="connsiteY73" fmla="*/ 1959937 h 2607000"/>
              <a:gd name="connsiteX74" fmla="*/ 668036 w 2484548"/>
              <a:gd name="connsiteY74" fmla="*/ 1959937 h 2607000"/>
              <a:gd name="connsiteX75" fmla="*/ 703348 w 2484548"/>
              <a:gd name="connsiteY75" fmla="*/ 2008198 h 2607000"/>
              <a:gd name="connsiteX76" fmla="*/ 1238002 w 2484548"/>
              <a:gd name="connsiteY76" fmla="*/ 2253192 h 2607000"/>
              <a:gd name="connsiteX77" fmla="*/ 1772658 w 2484548"/>
              <a:gd name="connsiteY77" fmla="*/ 2008198 h 2607000"/>
              <a:gd name="connsiteX78" fmla="*/ 1807970 w 2484548"/>
              <a:gd name="connsiteY78" fmla="*/ 1959937 h 2607000"/>
              <a:gd name="connsiteX79" fmla="*/ 1657927 w 2484548"/>
              <a:gd name="connsiteY79" fmla="*/ 1959937 h 2607000"/>
              <a:gd name="connsiteX80" fmla="*/ 1645553 w 2484548"/>
              <a:gd name="connsiteY80" fmla="*/ 1947563 h 2607000"/>
              <a:gd name="connsiteX81" fmla="*/ 1645553 w 2484548"/>
              <a:gd name="connsiteY81" fmla="*/ 1898067 h 2607000"/>
              <a:gd name="connsiteX82" fmla="*/ 1657927 w 2484548"/>
              <a:gd name="connsiteY82" fmla="*/ 1885693 h 2607000"/>
              <a:gd name="connsiteX83" fmla="*/ 1853412 w 2484548"/>
              <a:gd name="connsiteY83" fmla="*/ 1885693 h 2607000"/>
              <a:gd name="connsiteX84" fmla="*/ 1876427 w 2484548"/>
              <a:gd name="connsiteY84" fmla="*/ 1842011 h 2607000"/>
              <a:gd name="connsiteX85" fmla="*/ 1883383 w 2484548"/>
              <a:gd name="connsiteY85" fmla="*/ 1820237 h 2607000"/>
              <a:gd name="connsiteX86" fmla="*/ 1657927 w 2484548"/>
              <a:gd name="connsiteY86" fmla="*/ 1820237 h 2607000"/>
              <a:gd name="connsiteX87" fmla="*/ 1645553 w 2484548"/>
              <a:gd name="connsiteY87" fmla="*/ 1807863 h 2607000"/>
              <a:gd name="connsiteX88" fmla="*/ 1645553 w 2484548"/>
              <a:gd name="connsiteY88" fmla="*/ 1758367 h 2607000"/>
              <a:gd name="connsiteX89" fmla="*/ 1657927 w 2484548"/>
              <a:gd name="connsiteY89" fmla="*/ 1745993 h 2607000"/>
              <a:gd name="connsiteX90" fmla="*/ 1907102 w 2484548"/>
              <a:gd name="connsiteY90" fmla="*/ 1745993 h 2607000"/>
              <a:gd name="connsiteX91" fmla="*/ 1916799 w 2484548"/>
              <a:gd name="connsiteY91" fmla="*/ 1715638 h 2607000"/>
              <a:gd name="connsiteX92" fmla="*/ 1930876 w 2484548"/>
              <a:gd name="connsiteY92" fmla="*/ 1579958 h 2607000"/>
              <a:gd name="connsiteX93" fmla="*/ 1876427 w 2484548"/>
              <a:gd name="connsiteY93" fmla="*/ 1317905 h 2607000"/>
              <a:gd name="connsiteX94" fmla="*/ 1813494 w 2484548"/>
              <a:gd name="connsiteY94" fmla="*/ 1205247 h 2607000"/>
              <a:gd name="connsiteX95" fmla="*/ 1813494 w 2484548"/>
              <a:gd name="connsiteY95" fmla="*/ 1250666 h 2607000"/>
              <a:gd name="connsiteX96" fmla="*/ 1794449 w 2484548"/>
              <a:gd name="connsiteY96" fmla="*/ 1269711 h 2607000"/>
              <a:gd name="connsiteX97" fmla="*/ 1434176 w 2484548"/>
              <a:gd name="connsiteY97" fmla="*/ 1269711 h 2607000"/>
              <a:gd name="connsiteX98" fmla="*/ 1415131 w 2484548"/>
              <a:gd name="connsiteY98" fmla="*/ 1250666 h 2607000"/>
              <a:gd name="connsiteX99" fmla="*/ 1415131 w 2484548"/>
              <a:gd name="connsiteY99" fmla="*/ 1174488 h 2607000"/>
              <a:gd name="connsiteX100" fmla="*/ 1434176 w 2484548"/>
              <a:gd name="connsiteY100" fmla="*/ 1155443 h 2607000"/>
              <a:gd name="connsiteX101" fmla="*/ 1771698 w 2484548"/>
              <a:gd name="connsiteY101" fmla="*/ 1155443 h 2607000"/>
              <a:gd name="connsiteX102" fmla="*/ 1727938 w 2484548"/>
              <a:gd name="connsiteY102" fmla="*/ 1103909 h 2607000"/>
              <a:gd name="connsiteX103" fmla="*/ 1238002 w 2484548"/>
              <a:gd name="connsiteY103" fmla="*/ 906723 h 2607000"/>
              <a:gd name="connsiteX104" fmla="*/ 1995229 w 2484548"/>
              <a:gd name="connsiteY104" fmla="*/ 874651 h 2607000"/>
              <a:gd name="connsiteX105" fmla="*/ 1973449 w 2484548"/>
              <a:gd name="connsiteY105" fmla="*/ 912376 h 2607000"/>
              <a:gd name="connsiteX106" fmla="*/ 2112917 w 2484548"/>
              <a:gd name="connsiteY106" fmla="*/ 912376 h 2607000"/>
              <a:gd name="connsiteX107" fmla="*/ 2112917 w 2484548"/>
              <a:gd name="connsiteY107" fmla="*/ 874651 h 2607000"/>
              <a:gd name="connsiteX108" fmla="*/ 383471 w 2484548"/>
              <a:gd name="connsiteY108" fmla="*/ 714967 h 2607000"/>
              <a:gd name="connsiteX109" fmla="*/ 400888 w 2484548"/>
              <a:gd name="connsiteY109" fmla="*/ 725023 h 2607000"/>
              <a:gd name="connsiteX110" fmla="*/ 415610 w 2484548"/>
              <a:gd name="connsiteY110" fmla="*/ 779966 h 2607000"/>
              <a:gd name="connsiteX111" fmla="*/ 405554 w 2484548"/>
              <a:gd name="connsiteY111" fmla="*/ 797383 h 2607000"/>
              <a:gd name="connsiteX112" fmla="*/ 282243 w 2484548"/>
              <a:gd name="connsiteY112" fmla="*/ 830425 h 2607000"/>
              <a:gd name="connsiteX113" fmla="*/ 282243 w 2484548"/>
              <a:gd name="connsiteY113" fmla="*/ 988965 h 2607000"/>
              <a:gd name="connsiteX114" fmla="*/ 321115 w 2484548"/>
              <a:gd name="connsiteY114" fmla="*/ 978549 h 2607000"/>
              <a:gd name="connsiteX115" fmla="*/ 321115 w 2484548"/>
              <a:gd name="connsiteY115" fmla="*/ 840373 h 2607000"/>
              <a:gd name="connsiteX116" fmla="*/ 335336 w 2484548"/>
              <a:gd name="connsiteY116" fmla="*/ 826152 h 2607000"/>
              <a:gd name="connsiteX117" fmla="*/ 392217 w 2484548"/>
              <a:gd name="connsiteY117" fmla="*/ 826152 h 2607000"/>
              <a:gd name="connsiteX118" fmla="*/ 406439 w 2484548"/>
              <a:gd name="connsiteY118" fmla="*/ 840373 h 2607000"/>
              <a:gd name="connsiteX119" fmla="*/ 406439 w 2484548"/>
              <a:gd name="connsiteY119" fmla="*/ 1086940 h 2607000"/>
              <a:gd name="connsiteX120" fmla="*/ 402273 w 2484548"/>
              <a:gd name="connsiteY120" fmla="*/ 1096996 h 2607000"/>
              <a:gd name="connsiteX121" fmla="*/ 401826 w 2484548"/>
              <a:gd name="connsiteY121" fmla="*/ 1097182 h 2607000"/>
              <a:gd name="connsiteX122" fmla="*/ 400158 w 2484548"/>
              <a:gd name="connsiteY122" fmla="*/ 1101207 h 2607000"/>
              <a:gd name="connsiteX123" fmla="*/ 280871 w 2484548"/>
              <a:gd name="connsiteY123" fmla="*/ 1220494 h 2607000"/>
              <a:gd name="connsiteX124" fmla="*/ 260759 w 2484548"/>
              <a:gd name="connsiteY124" fmla="*/ 1220494 h 2607000"/>
              <a:gd name="connsiteX125" fmla="*/ 220538 w 2484548"/>
              <a:gd name="connsiteY125" fmla="*/ 1180273 h 2607000"/>
              <a:gd name="connsiteX126" fmla="*/ 220538 w 2484548"/>
              <a:gd name="connsiteY126" fmla="*/ 1160161 h 2607000"/>
              <a:gd name="connsiteX127" fmla="*/ 311145 w 2484548"/>
              <a:gd name="connsiteY127" fmla="*/ 1069554 h 2607000"/>
              <a:gd name="connsiteX128" fmla="*/ 206923 w 2484548"/>
              <a:gd name="connsiteY128" fmla="*/ 1097480 h 2607000"/>
              <a:gd name="connsiteX129" fmla="*/ 189506 w 2484548"/>
              <a:gd name="connsiteY129" fmla="*/ 1087424 h 2607000"/>
              <a:gd name="connsiteX130" fmla="*/ 174784 w 2484548"/>
              <a:gd name="connsiteY130" fmla="*/ 1032481 h 2607000"/>
              <a:gd name="connsiteX131" fmla="*/ 184840 w 2484548"/>
              <a:gd name="connsiteY131" fmla="*/ 1015064 h 2607000"/>
              <a:gd name="connsiteX132" fmla="*/ 196919 w 2484548"/>
              <a:gd name="connsiteY132" fmla="*/ 1011827 h 2607000"/>
              <a:gd name="connsiteX133" fmla="*/ 196919 w 2484548"/>
              <a:gd name="connsiteY133" fmla="*/ 774049 h 2607000"/>
              <a:gd name="connsiteX134" fmla="*/ 211140 w 2484548"/>
              <a:gd name="connsiteY134" fmla="*/ 759828 h 2607000"/>
              <a:gd name="connsiteX135" fmla="*/ 216047 w 2484548"/>
              <a:gd name="connsiteY135" fmla="*/ 759828 h 2607000"/>
              <a:gd name="connsiteX136" fmla="*/ 2158446 w 2484548"/>
              <a:gd name="connsiteY136" fmla="*/ 548569 h 2607000"/>
              <a:gd name="connsiteX137" fmla="*/ 2161366 w 2484548"/>
              <a:gd name="connsiteY137" fmla="*/ 589256 h 2607000"/>
              <a:gd name="connsiteX138" fmla="*/ 2141994 w 2484548"/>
              <a:gd name="connsiteY138" fmla="*/ 645232 h 2607000"/>
              <a:gd name="connsiteX139" fmla="*/ 2141996 w 2484548"/>
              <a:gd name="connsiteY139" fmla="*/ 645231 h 2607000"/>
              <a:gd name="connsiteX140" fmla="*/ 1932918 w 2484548"/>
              <a:gd name="connsiteY140" fmla="*/ 699666 h 2607000"/>
              <a:gd name="connsiteX141" fmla="*/ 1692857 w 2484548"/>
              <a:gd name="connsiteY141" fmla="*/ 564996 h 2607000"/>
              <a:gd name="connsiteX142" fmla="*/ 1592133 w 2484548"/>
              <a:gd name="connsiteY142" fmla="*/ 930248 h 2607000"/>
              <a:gd name="connsiteX143" fmla="*/ 1662943 w 2484548"/>
              <a:gd name="connsiteY143" fmla="*/ 967592 h 2607000"/>
              <a:gd name="connsiteX144" fmla="*/ 1998032 w 2484548"/>
              <a:gd name="connsiteY144" fmla="*/ 1579958 h 2607000"/>
              <a:gd name="connsiteX145" fmla="*/ 1982591 w 2484548"/>
              <a:gd name="connsiteY145" fmla="*/ 1728789 h 2607000"/>
              <a:gd name="connsiteX146" fmla="*/ 1977095 w 2484548"/>
              <a:gd name="connsiteY146" fmla="*/ 1745993 h 2607000"/>
              <a:gd name="connsiteX147" fmla="*/ 2040055 w 2484548"/>
              <a:gd name="connsiteY147" fmla="*/ 1745993 h 2607000"/>
              <a:gd name="connsiteX148" fmla="*/ 2052429 w 2484548"/>
              <a:gd name="connsiteY148" fmla="*/ 1758367 h 2607000"/>
              <a:gd name="connsiteX149" fmla="*/ 2052429 w 2484548"/>
              <a:gd name="connsiteY149" fmla="*/ 1807863 h 2607000"/>
              <a:gd name="connsiteX150" fmla="*/ 2040055 w 2484548"/>
              <a:gd name="connsiteY150" fmla="*/ 1820237 h 2607000"/>
              <a:gd name="connsiteX151" fmla="*/ 1953376 w 2484548"/>
              <a:gd name="connsiteY151" fmla="*/ 1820237 h 2607000"/>
              <a:gd name="connsiteX152" fmla="*/ 1938305 w 2484548"/>
              <a:gd name="connsiteY152" fmla="*/ 1867410 h 2607000"/>
              <a:gd name="connsiteX153" fmla="*/ 1928092 w 2484548"/>
              <a:gd name="connsiteY153" fmla="*/ 1885693 h 2607000"/>
              <a:gd name="connsiteX154" fmla="*/ 2040055 w 2484548"/>
              <a:gd name="connsiteY154" fmla="*/ 1885693 h 2607000"/>
              <a:gd name="connsiteX155" fmla="*/ 2052429 w 2484548"/>
              <a:gd name="connsiteY155" fmla="*/ 1898067 h 2607000"/>
              <a:gd name="connsiteX156" fmla="*/ 2052429 w 2484548"/>
              <a:gd name="connsiteY156" fmla="*/ 1947563 h 2607000"/>
              <a:gd name="connsiteX157" fmla="*/ 2040055 w 2484548"/>
              <a:gd name="connsiteY157" fmla="*/ 1959937 h 2607000"/>
              <a:gd name="connsiteX158" fmla="*/ 1886618 w 2484548"/>
              <a:gd name="connsiteY158" fmla="*/ 1959937 h 2607000"/>
              <a:gd name="connsiteX159" fmla="*/ 1868231 w 2484548"/>
              <a:gd name="connsiteY159" fmla="*/ 1992853 h 2607000"/>
              <a:gd name="connsiteX160" fmla="*/ 1775425 w 2484548"/>
              <a:gd name="connsiteY160" fmla="*/ 2102147 h 2607000"/>
              <a:gd name="connsiteX161" fmla="*/ 1716843 w 2484548"/>
              <a:gd name="connsiteY161" fmla="*/ 2149111 h 2607000"/>
              <a:gd name="connsiteX162" fmla="*/ 1732134 w 2484548"/>
              <a:gd name="connsiteY162" fmla="*/ 2165150 h 2607000"/>
              <a:gd name="connsiteX163" fmla="*/ 1827209 w 2484548"/>
              <a:gd name="connsiteY163" fmla="*/ 2321854 h 2607000"/>
              <a:gd name="connsiteX164" fmla="*/ 1837658 w 2484548"/>
              <a:gd name="connsiteY164" fmla="*/ 2355517 h 2607000"/>
              <a:gd name="connsiteX165" fmla="*/ 1893360 w 2484548"/>
              <a:gd name="connsiteY165" fmla="*/ 2319898 h 2607000"/>
              <a:gd name="connsiteX166" fmla="*/ 2406780 w 2484548"/>
              <a:gd name="connsiteY166" fmla="*/ 1303500 h 2607000"/>
              <a:gd name="connsiteX167" fmla="*/ 2354426 w 2484548"/>
              <a:gd name="connsiteY167" fmla="*/ 939005 h 2607000"/>
              <a:gd name="connsiteX168" fmla="*/ 2327021 w 2484548"/>
              <a:gd name="connsiteY168" fmla="*/ 865793 h 2607000"/>
              <a:gd name="connsiteX169" fmla="*/ 2325077 w 2484548"/>
              <a:gd name="connsiteY169" fmla="*/ 870486 h 2607000"/>
              <a:gd name="connsiteX170" fmla="*/ 2315021 w 2484548"/>
              <a:gd name="connsiteY170" fmla="*/ 874651 h 2607000"/>
              <a:gd name="connsiteX171" fmla="*/ 2198240 w 2484548"/>
              <a:gd name="connsiteY171" fmla="*/ 874651 h 2607000"/>
              <a:gd name="connsiteX172" fmla="*/ 2198240 w 2484548"/>
              <a:gd name="connsiteY172" fmla="*/ 912376 h 2607000"/>
              <a:gd name="connsiteX173" fmla="*/ 2323565 w 2484548"/>
              <a:gd name="connsiteY173" fmla="*/ 912376 h 2607000"/>
              <a:gd name="connsiteX174" fmla="*/ 2337786 w 2484548"/>
              <a:gd name="connsiteY174" fmla="*/ 926597 h 2607000"/>
              <a:gd name="connsiteX175" fmla="*/ 2337786 w 2484548"/>
              <a:gd name="connsiteY175" fmla="*/ 983478 h 2607000"/>
              <a:gd name="connsiteX176" fmla="*/ 2323565 w 2484548"/>
              <a:gd name="connsiteY176" fmla="*/ 997699 h 2607000"/>
              <a:gd name="connsiteX177" fmla="*/ 2198240 w 2484548"/>
              <a:gd name="connsiteY177" fmla="*/ 997699 h 2607000"/>
              <a:gd name="connsiteX178" fmla="*/ 2198240 w 2484548"/>
              <a:gd name="connsiteY178" fmla="*/ 1059261 h 2607000"/>
              <a:gd name="connsiteX179" fmla="*/ 2315021 w 2484548"/>
              <a:gd name="connsiteY179" fmla="*/ 1059261 h 2607000"/>
              <a:gd name="connsiteX180" fmla="*/ 2329242 w 2484548"/>
              <a:gd name="connsiteY180" fmla="*/ 1073482 h 2607000"/>
              <a:gd name="connsiteX181" fmla="*/ 2329242 w 2484548"/>
              <a:gd name="connsiteY181" fmla="*/ 1130364 h 2607000"/>
              <a:gd name="connsiteX182" fmla="*/ 2315021 w 2484548"/>
              <a:gd name="connsiteY182" fmla="*/ 1144585 h 2607000"/>
              <a:gd name="connsiteX183" fmla="*/ 2198240 w 2484548"/>
              <a:gd name="connsiteY183" fmla="*/ 1144585 h 2607000"/>
              <a:gd name="connsiteX184" fmla="*/ 2198240 w 2484548"/>
              <a:gd name="connsiteY184" fmla="*/ 1223207 h 2607000"/>
              <a:gd name="connsiteX185" fmla="*/ 2184019 w 2484548"/>
              <a:gd name="connsiteY185" fmla="*/ 1237428 h 2607000"/>
              <a:gd name="connsiteX186" fmla="*/ 2127138 w 2484548"/>
              <a:gd name="connsiteY186" fmla="*/ 1237428 h 2607000"/>
              <a:gd name="connsiteX187" fmla="*/ 2112917 w 2484548"/>
              <a:gd name="connsiteY187" fmla="*/ 1223207 h 2607000"/>
              <a:gd name="connsiteX188" fmla="*/ 2112917 w 2484548"/>
              <a:gd name="connsiteY188" fmla="*/ 1144585 h 2607000"/>
              <a:gd name="connsiteX189" fmla="*/ 1890236 w 2484548"/>
              <a:gd name="connsiteY189" fmla="*/ 1144585 h 2607000"/>
              <a:gd name="connsiteX190" fmla="*/ 1876015 w 2484548"/>
              <a:gd name="connsiteY190" fmla="*/ 1130364 h 2607000"/>
              <a:gd name="connsiteX191" fmla="*/ 1876015 w 2484548"/>
              <a:gd name="connsiteY191" fmla="*/ 1073482 h 2607000"/>
              <a:gd name="connsiteX192" fmla="*/ 1890236 w 2484548"/>
              <a:gd name="connsiteY192" fmla="*/ 1059261 h 2607000"/>
              <a:gd name="connsiteX193" fmla="*/ 1954268 w 2484548"/>
              <a:gd name="connsiteY193" fmla="*/ 1059261 h 2607000"/>
              <a:gd name="connsiteX194" fmla="*/ 1954268 w 2484548"/>
              <a:gd name="connsiteY194" fmla="*/ 997699 h 2607000"/>
              <a:gd name="connsiteX195" fmla="*/ 1946569 w 2484548"/>
              <a:gd name="connsiteY195" fmla="*/ 997699 h 2607000"/>
              <a:gd name="connsiteX196" fmla="*/ 1936512 w 2484548"/>
              <a:gd name="connsiteY196" fmla="*/ 993534 h 2607000"/>
              <a:gd name="connsiteX197" fmla="*/ 1932368 w 2484548"/>
              <a:gd name="connsiteY197" fmla="*/ 983529 h 2607000"/>
              <a:gd name="connsiteX198" fmla="*/ 1916434 w 2484548"/>
              <a:gd name="connsiteY198" fmla="*/ 1011128 h 2607000"/>
              <a:gd name="connsiteX199" fmla="*/ 1897008 w 2484548"/>
              <a:gd name="connsiteY199" fmla="*/ 1016334 h 2607000"/>
              <a:gd name="connsiteX200" fmla="*/ 1847747 w 2484548"/>
              <a:gd name="connsiteY200" fmla="*/ 987893 h 2607000"/>
              <a:gd name="connsiteX201" fmla="*/ 1842541 w 2484548"/>
              <a:gd name="connsiteY201" fmla="*/ 968466 h 2607000"/>
              <a:gd name="connsiteX202" fmla="*/ 1977692 w 2484548"/>
              <a:gd name="connsiteY202" fmla="*/ 734379 h 2607000"/>
              <a:gd name="connsiteX203" fmla="*/ 1986327 w 2484548"/>
              <a:gd name="connsiteY203" fmla="*/ 727753 h 2607000"/>
              <a:gd name="connsiteX204" fmla="*/ 1997118 w 2484548"/>
              <a:gd name="connsiteY204" fmla="*/ 729174 h 2607000"/>
              <a:gd name="connsiteX205" fmla="*/ 2046379 w 2484548"/>
              <a:gd name="connsiteY205" fmla="*/ 757614 h 2607000"/>
              <a:gd name="connsiteX206" fmla="*/ 2051584 w 2484548"/>
              <a:gd name="connsiteY206" fmla="*/ 777041 h 2607000"/>
              <a:gd name="connsiteX207" fmla="*/ 2044491 w 2484548"/>
              <a:gd name="connsiteY207" fmla="*/ 789328 h 2607000"/>
              <a:gd name="connsiteX208" fmla="*/ 2298398 w 2484548"/>
              <a:gd name="connsiteY208" fmla="*/ 789328 h 2607000"/>
              <a:gd name="connsiteX209" fmla="*/ 2291947 w 2484548"/>
              <a:gd name="connsiteY209" fmla="*/ 772094 h 2607000"/>
              <a:gd name="connsiteX210" fmla="*/ 2207900 w 2484548"/>
              <a:gd name="connsiteY210" fmla="*/ 618180 h 2607000"/>
              <a:gd name="connsiteX211" fmla="*/ 326101 w 2484548"/>
              <a:gd name="connsiteY211" fmla="*/ 548568 h 2607000"/>
              <a:gd name="connsiteX212" fmla="*/ 276646 w 2484548"/>
              <a:gd name="connsiteY212" fmla="*/ 618180 h 2607000"/>
              <a:gd name="connsiteX213" fmla="*/ 77766 w 2484548"/>
              <a:gd name="connsiteY213" fmla="*/ 1303500 h 2607000"/>
              <a:gd name="connsiteX214" fmla="*/ 591187 w 2484548"/>
              <a:gd name="connsiteY214" fmla="*/ 2319898 h 2607000"/>
              <a:gd name="connsiteX215" fmla="*/ 646890 w 2484548"/>
              <a:gd name="connsiteY215" fmla="*/ 2355518 h 2607000"/>
              <a:gd name="connsiteX216" fmla="*/ 657340 w 2484548"/>
              <a:gd name="connsiteY216" fmla="*/ 2321854 h 2607000"/>
              <a:gd name="connsiteX217" fmla="*/ 752415 w 2484548"/>
              <a:gd name="connsiteY217" fmla="*/ 2165150 h 2607000"/>
              <a:gd name="connsiteX218" fmla="*/ 764005 w 2484548"/>
              <a:gd name="connsiteY218" fmla="*/ 2152994 h 2607000"/>
              <a:gd name="connsiteX219" fmla="*/ 700580 w 2484548"/>
              <a:gd name="connsiteY219" fmla="*/ 2102147 h 2607000"/>
              <a:gd name="connsiteX220" fmla="*/ 607774 w 2484548"/>
              <a:gd name="connsiteY220" fmla="*/ 1992853 h 2607000"/>
              <a:gd name="connsiteX221" fmla="*/ 589387 w 2484548"/>
              <a:gd name="connsiteY221" fmla="*/ 1959937 h 2607000"/>
              <a:gd name="connsiteX222" fmla="*/ 436783 w 2484548"/>
              <a:gd name="connsiteY222" fmla="*/ 1959937 h 2607000"/>
              <a:gd name="connsiteX223" fmla="*/ 424409 w 2484548"/>
              <a:gd name="connsiteY223" fmla="*/ 1947563 h 2607000"/>
              <a:gd name="connsiteX224" fmla="*/ 424409 w 2484548"/>
              <a:gd name="connsiteY224" fmla="*/ 1898067 h 2607000"/>
              <a:gd name="connsiteX225" fmla="*/ 436783 w 2484548"/>
              <a:gd name="connsiteY225" fmla="*/ 1885693 h 2607000"/>
              <a:gd name="connsiteX226" fmla="*/ 547913 w 2484548"/>
              <a:gd name="connsiteY226" fmla="*/ 1885693 h 2607000"/>
              <a:gd name="connsiteX227" fmla="*/ 537700 w 2484548"/>
              <a:gd name="connsiteY227" fmla="*/ 1867410 h 2607000"/>
              <a:gd name="connsiteX228" fmla="*/ 522630 w 2484548"/>
              <a:gd name="connsiteY228" fmla="*/ 1820237 h 2607000"/>
              <a:gd name="connsiteX229" fmla="*/ 436783 w 2484548"/>
              <a:gd name="connsiteY229" fmla="*/ 1820237 h 2607000"/>
              <a:gd name="connsiteX230" fmla="*/ 424409 w 2484548"/>
              <a:gd name="connsiteY230" fmla="*/ 1807863 h 2607000"/>
              <a:gd name="connsiteX231" fmla="*/ 424409 w 2484548"/>
              <a:gd name="connsiteY231" fmla="*/ 1758367 h 2607000"/>
              <a:gd name="connsiteX232" fmla="*/ 436783 w 2484548"/>
              <a:gd name="connsiteY232" fmla="*/ 1745993 h 2607000"/>
              <a:gd name="connsiteX233" fmla="*/ 498911 w 2484548"/>
              <a:gd name="connsiteY233" fmla="*/ 1745993 h 2607000"/>
              <a:gd name="connsiteX234" fmla="*/ 493414 w 2484548"/>
              <a:gd name="connsiteY234" fmla="*/ 1728789 h 2607000"/>
              <a:gd name="connsiteX235" fmla="*/ 477973 w 2484548"/>
              <a:gd name="connsiteY235" fmla="*/ 1579958 h 2607000"/>
              <a:gd name="connsiteX236" fmla="*/ 618195 w 2484548"/>
              <a:gd name="connsiteY236" fmla="*/ 1152457 h 2607000"/>
              <a:gd name="connsiteX237" fmla="*/ 620963 w 2484548"/>
              <a:gd name="connsiteY237" fmla="*/ 1149117 h 2607000"/>
              <a:gd name="connsiteX238" fmla="*/ 551659 w 2484548"/>
              <a:gd name="connsiteY238" fmla="*/ 1149117 h 2607000"/>
              <a:gd name="connsiteX239" fmla="*/ 537438 w 2484548"/>
              <a:gd name="connsiteY239" fmla="*/ 1134896 h 2607000"/>
              <a:gd name="connsiteX240" fmla="*/ 537438 w 2484548"/>
              <a:gd name="connsiteY240" fmla="*/ 1078015 h 2607000"/>
              <a:gd name="connsiteX241" fmla="*/ 551659 w 2484548"/>
              <a:gd name="connsiteY241" fmla="*/ 1063793 h 2607000"/>
              <a:gd name="connsiteX242" fmla="*/ 554212 w 2484548"/>
              <a:gd name="connsiteY242" fmla="*/ 1063793 h 2607000"/>
              <a:gd name="connsiteX243" fmla="*/ 554212 w 2484548"/>
              <a:gd name="connsiteY243" fmla="*/ 827820 h 2607000"/>
              <a:gd name="connsiteX244" fmla="*/ 515760 w 2484548"/>
              <a:gd name="connsiteY244" fmla="*/ 827820 h 2607000"/>
              <a:gd name="connsiteX245" fmla="*/ 515760 w 2484548"/>
              <a:gd name="connsiteY245" fmla="*/ 1217370 h 2607000"/>
              <a:gd name="connsiteX246" fmla="*/ 501538 w 2484548"/>
              <a:gd name="connsiteY246" fmla="*/ 1231591 h 2607000"/>
              <a:gd name="connsiteX247" fmla="*/ 444657 w 2484548"/>
              <a:gd name="connsiteY247" fmla="*/ 1231591 h 2607000"/>
              <a:gd name="connsiteX248" fmla="*/ 430436 w 2484548"/>
              <a:gd name="connsiteY248" fmla="*/ 1217370 h 2607000"/>
              <a:gd name="connsiteX249" fmla="*/ 430436 w 2484548"/>
              <a:gd name="connsiteY249" fmla="*/ 756717 h 2607000"/>
              <a:gd name="connsiteX250" fmla="*/ 444657 w 2484548"/>
              <a:gd name="connsiteY250" fmla="*/ 742496 h 2607000"/>
              <a:gd name="connsiteX251" fmla="*/ 625315 w 2484548"/>
              <a:gd name="connsiteY251" fmla="*/ 742496 h 2607000"/>
              <a:gd name="connsiteX252" fmla="*/ 639536 w 2484548"/>
              <a:gd name="connsiteY252" fmla="*/ 756717 h 2607000"/>
              <a:gd name="connsiteX253" fmla="*/ 639536 w 2484548"/>
              <a:gd name="connsiteY253" fmla="*/ 1126707 h 2607000"/>
              <a:gd name="connsiteX254" fmla="*/ 675415 w 2484548"/>
              <a:gd name="connsiteY254" fmla="*/ 1083416 h 2607000"/>
              <a:gd name="connsiteX255" fmla="*/ 813063 w 2484548"/>
              <a:gd name="connsiteY255" fmla="*/ 967592 h 2607000"/>
              <a:gd name="connsiteX256" fmla="*/ 891329 w 2484548"/>
              <a:gd name="connsiteY256" fmla="*/ 926315 h 2607000"/>
              <a:gd name="connsiteX257" fmla="*/ 791690 w 2484548"/>
              <a:gd name="connsiteY257" fmla="*/ 564997 h 2607000"/>
              <a:gd name="connsiteX258" fmla="*/ 551629 w 2484548"/>
              <a:gd name="connsiteY258" fmla="*/ 699666 h 2607000"/>
              <a:gd name="connsiteX259" fmla="*/ 342551 w 2484548"/>
              <a:gd name="connsiteY259" fmla="*/ 645232 h 2607000"/>
              <a:gd name="connsiteX260" fmla="*/ 342552 w 2484548"/>
              <a:gd name="connsiteY260" fmla="*/ 645232 h 2607000"/>
              <a:gd name="connsiteX261" fmla="*/ 323181 w 2484548"/>
              <a:gd name="connsiteY261" fmla="*/ 589257 h 2607000"/>
              <a:gd name="connsiteX262" fmla="*/ 877293 w 2484548"/>
              <a:gd name="connsiteY262" fmla="*/ 252487 h 2607000"/>
              <a:gd name="connsiteX263" fmla="*/ 820499 w 2484548"/>
              <a:gd name="connsiteY263" fmla="*/ 265241 h 2607000"/>
              <a:gd name="connsiteX264" fmla="*/ 439673 w 2484548"/>
              <a:gd name="connsiteY264" fmla="*/ 478879 h 2607000"/>
              <a:gd name="connsiteX265" fmla="*/ 403178 w 2484548"/>
              <a:gd name="connsiteY265" fmla="*/ 611223 h 2607000"/>
              <a:gd name="connsiteX266" fmla="*/ 539383 w 2484548"/>
              <a:gd name="connsiteY266" fmla="*/ 646685 h 2607000"/>
              <a:gd name="connsiteX267" fmla="*/ 839112 w 2484548"/>
              <a:gd name="connsiteY267" fmla="*/ 478541 h 2607000"/>
              <a:gd name="connsiteX268" fmla="*/ 954036 w 2484548"/>
              <a:gd name="connsiteY268" fmla="*/ 895283 h 2607000"/>
              <a:gd name="connsiteX269" fmla="*/ 1011993 w 2484548"/>
              <a:gd name="connsiteY269" fmla="*/ 874672 h 2607000"/>
              <a:gd name="connsiteX270" fmla="*/ 1084830 w 2484548"/>
              <a:gd name="connsiteY270" fmla="*/ 856474 h 2607000"/>
              <a:gd name="connsiteX271" fmla="*/ 1116425 w 2484548"/>
              <a:gd name="connsiteY271" fmla="*/ 851788 h 2607000"/>
              <a:gd name="connsiteX272" fmla="*/ 977277 w 2484548"/>
              <a:gd name="connsiteY272" fmla="*/ 347197 h 2607000"/>
              <a:gd name="connsiteX273" fmla="*/ 963401 w 2484548"/>
              <a:gd name="connsiteY273" fmla="*/ 320052 h 2607000"/>
              <a:gd name="connsiteX274" fmla="*/ 956704 w 2484548"/>
              <a:gd name="connsiteY274" fmla="*/ 300703 h 2607000"/>
              <a:gd name="connsiteX275" fmla="*/ 930513 w 2484548"/>
              <a:gd name="connsiteY275" fmla="*/ 271851 h 2607000"/>
              <a:gd name="connsiteX276" fmla="*/ 877293 w 2484548"/>
              <a:gd name="connsiteY276" fmla="*/ 252487 h 2607000"/>
              <a:gd name="connsiteX277" fmla="*/ 1607254 w 2484548"/>
              <a:gd name="connsiteY277" fmla="*/ 252486 h 2607000"/>
              <a:gd name="connsiteX278" fmla="*/ 1554034 w 2484548"/>
              <a:gd name="connsiteY278" fmla="*/ 271850 h 2607000"/>
              <a:gd name="connsiteX279" fmla="*/ 1527842 w 2484548"/>
              <a:gd name="connsiteY279" fmla="*/ 300702 h 2607000"/>
              <a:gd name="connsiteX280" fmla="*/ 1521146 w 2484548"/>
              <a:gd name="connsiteY280" fmla="*/ 320052 h 2607000"/>
              <a:gd name="connsiteX281" fmla="*/ 1507270 w 2484548"/>
              <a:gd name="connsiteY281" fmla="*/ 347196 h 2607000"/>
              <a:gd name="connsiteX282" fmla="*/ 1367786 w 2484548"/>
              <a:gd name="connsiteY282" fmla="*/ 853005 h 2607000"/>
              <a:gd name="connsiteX283" fmla="*/ 1391175 w 2484548"/>
              <a:gd name="connsiteY283" fmla="*/ 856474 h 2607000"/>
              <a:gd name="connsiteX284" fmla="*/ 1529691 w 2484548"/>
              <a:gd name="connsiteY284" fmla="*/ 898253 h 2607000"/>
              <a:gd name="connsiteX285" fmla="*/ 1645434 w 2484548"/>
              <a:gd name="connsiteY285" fmla="*/ 478540 h 2607000"/>
              <a:gd name="connsiteX286" fmla="*/ 1945164 w 2484548"/>
              <a:gd name="connsiteY286" fmla="*/ 646685 h 2607000"/>
              <a:gd name="connsiteX287" fmla="*/ 2081370 w 2484548"/>
              <a:gd name="connsiteY287" fmla="*/ 611222 h 2607000"/>
              <a:gd name="connsiteX288" fmla="*/ 2044873 w 2484548"/>
              <a:gd name="connsiteY288" fmla="*/ 478878 h 2607000"/>
              <a:gd name="connsiteX289" fmla="*/ 1664048 w 2484548"/>
              <a:gd name="connsiteY289" fmla="*/ 265240 h 2607000"/>
              <a:gd name="connsiteX290" fmla="*/ 1607254 w 2484548"/>
              <a:gd name="connsiteY290" fmla="*/ 252486 h 2607000"/>
              <a:gd name="connsiteX291" fmla="*/ 1242273 w 2484548"/>
              <a:gd name="connsiteY291" fmla="*/ 77766 h 2607000"/>
              <a:gd name="connsiteX292" fmla="*/ 501539 w 2484548"/>
              <a:gd name="connsiteY292" fmla="*/ 357664 h 2607000"/>
              <a:gd name="connsiteX293" fmla="*/ 434170 w 2484548"/>
              <a:gd name="connsiteY293" fmla="*/ 422112 h 2607000"/>
              <a:gd name="connsiteX294" fmla="*/ 808248 w 2484548"/>
              <a:gd name="connsiteY294" fmla="*/ 212260 h 2607000"/>
              <a:gd name="connsiteX295" fmla="*/ 865856 w 2484548"/>
              <a:gd name="connsiteY295" fmla="*/ 193437 h 2607000"/>
              <a:gd name="connsiteX296" fmla="*/ 901222 w 2484548"/>
              <a:gd name="connsiteY296" fmla="*/ 195833 h 2607000"/>
              <a:gd name="connsiteX297" fmla="*/ 909874 w 2484548"/>
              <a:gd name="connsiteY297" fmla="*/ 195306 h 2607000"/>
              <a:gd name="connsiteX298" fmla="*/ 914049 w 2484548"/>
              <a:gd name="connsiteY298" fmla="*/ 196702 h 2607000"/>
              <a:gd name="connsiteX299" fmla="*/ 924389 w 2484548"/>
              <a:gd name="connsiteY299" fmla="*/ 197403 h 2607000"/>
              <a:gd name="connsiteX300" fmla="*/ 944110 w 2484548"/>
              <a:gd name="connsiteY300" fmla="*/ 206753 h 2607000"/>
              <a:gd name="connsiteX301" fmla="*/ 965356 w 2484548"/>
              <a:gd name="connsiteY301" fmla="*/ 213857 h 2607000"/>
              <a:gd name="connsiteX302" fmla="*/ 973366 w 2484548"/>
              <a:gd name="connsiteY302" fmla="*/ 220625 h 2607000"/>
              <a:gd name="connsiteX303" fmla="*/ 977121 w 2484548"/>
              <a:gd name="connsiteY303" fmla="*/ 222406 h 2607000"/>
              <a:gd name="connsiteX304" fmla="*/ 999210 w 2484548"/>
              <a:gd name="connsiteY304" fmla="*/ 242249 h 2607000"/>
              <a:gd name="connsiteX305" fmla="*/ 999635 w 2484548"/>
              <a:gd name="connsiteY305" fmla="*/ 242821 h 2607000"/>
              <a:gd name="connsiteX306" fmla="*/ 1009632 w 2484548"/>
              <a:gd name="connsiteY306" fmla="*/ 251269 h 2607000"/>
              <a:gd name="connsiteX307" fmla="*/ 1036669 w 2484548"/>
              <a:gd name="connsiteY307" fmla="*/ 304159 h 2607000"/>
              <a:gd name="connsiteX308" fmla="*/ 1185550 w 2484548"/>
              <a:gd name="connsiteY308" fmla="*/ 844044 h 2607000"/>
              <a:gd name="connsiteX309" fmla="*/ 1238002 w 2484548"/>
              <a:gd name="connsiteY309" fmla="*/ 841470 h 2607000"/>
              <a:gd name="connsiteX310" fmla="*/ 1298883 w 2484548"/>
              <a:gd name="connsiteY310" fmla="*/ 844457 h 2607000"/>
              <a:gd name="connsiteX311" fmla="*/ 1447877 w 2484548"/>
              <a:gd name="connsiteY311" fmla="*/ 304158 h 2607000"/>
              <a:gd name="connsiteX312" fmla="*/ 1474916 w 2484548"/>
              <a:gd name="connsiteY312" fmla="*/ 251268 h 2607000"/>
              <a:gd name="connsiteX313" fmla="*/ 1484912 w 2484548"/>
              <a:gd name="connsiteY313" fmla="*/ 242820 h 2607000"/>
              <a:gd name="connsiteX314" fmla="*/ 1485337 w 2484548"/>
              <a:gd name="connsiteY314" fmla="*/ 242248 h 2607000"/>
              <a:gd name="connsiteX315" fmla="*/ 1507426 w 2484548"/>
              <a:gd name="connsiteY315" fmla="*/ 222405 h 2607000"/>
              <a:gd name="connsiteX316" fmla="*/ 1511180 w 2484548"/>
              <a:gd name="connsiteY316" fmla="*/ 220624 h 2607000"/>
              <a:gd name="connsiteX317" fmla="*/ 1519191 w 2484548"/>
              <a:gd name="connsiteY317" fmla="*/ 213856 h 2607000"/>
              <a:gd name="connsiteX318" fmla="*/ 1540437 w 2484548"/>
              <a:gd name="connsiteY318" fmla="*/ 206752 h 2607000"/>
              <a:gd name="connsiteX319" fmla="*/ 1560157 w 2484548"/>
              <a:gd name="connsiteY319" fmla="*/ 197403 h 2607000"/>
              <a:gd name="connsiteX320" fmla="*/ 1570498 w 2484548"/>
              <a:gd name="connsiteY320" fmla="*/ 196702 h 2607000"/>
              <a:gd name="connsiteX321" fmla="*/ 1574673 w 2484548"/>
              <a:gd name="connsiteY321" fmla="*/ 195306 h 2607000"/>
              <a:gd name="connsiteX322" fmla="*/ 1583325 w 2484548"/>
              <a:gd name="connsiteY322" fmla="*/ 195833 h 2607000"/>
              <a:gd name="connsiteX323" fmla="*/ 1618690 w 2484548"/>
              <a:gd name="connsiteY323" fmla="*/ 193437 h 2607000"/>
              <a:gd name="connsiteX324" fmla="*/ 1676299 w 2484548"/>
              <a:gd name="connsiteY324" fmla="*/ 212259 h 2607000"/>
              <a:gd name="connsiteX325" fmla="*/ 2050372 w 2484548"/>
              <a:gd name="connsiteY325" fmla="*/ 422108 h 2607000"/>
              <a:gd name="connsiteX326" fmla="*/ 1983007 w 2484548"/>
              <a:gd name="connsiteY326" fmla="*/ 357664 h 2607000"/>
              <a:gd name="connsiteX327" fmla="*/ 1242273 w 2484548"/>
              <a:gd name="connsiteY327" fmla="*/ 77766 h 2607000"/>
              <a:gd name="connsiteX328" fmla="*/ 1242274 w 2484548"/>
              <a:gd name="connsiteY328" fmla="*/ 0 h 2607000"/>
              <a:gd name="connsiteX329" fmla="*/ 2484548 w 2484548"/>
              <a:gd name="connsiteY329" fmla="*/ 1303500 h 2607000"/>
              <a:gd name="connsiteX330" fmla="*/ 1242274 w 2484548"/>
              <a:gd name="connsiteY330" fmla="*/ 2607000 h 2607000"/>
              <a:gd name="connsiteX331" fmla="*/ 0 w 2484548"/>
              <a:gd name="connsiteY331" fmla="*/ 1303500 h 2607000"/>
              <a:gd name="connsiteX332" fmla="*/ 1242274 w 2484548"/>
              <a:gd name="connsiteY332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</a:cxnLst>
            <a:rect l="l" t="t" r="r" b="b"/>
            <a:pathLst>
              <a:path w="2484548" h="2607000">
                <a:moveTo>
                  <a:pt x="1672048" y="2185023"/>
                </a:moveTo>
                <a:lnTo>
                  <a:pt x="1662942" y="2192323"/>
                </a:lnTo>
                <a:cubicBezTo>
                  <a:pt x="1541641" y="2271950"/>
                  <a:pt x="1395410" y="2318445"/>
                  <a:pt x="1238002" y="2318445"/>
                </a:cubicBezTo>
                <a:cubicBezTo>
                  <a:pt x="1080595" y="2318445"/>
                  <a:pt x="934364" y="2271950"/>
                  <a:pt x="813062" y="2192323"/>
                </a:cubicBezTo>
                <a:lnTo>
                  <a:pt x="808800" y="2188906"/>
                </a:lnTo>
                <a:lnTo>
                  <a:pt x="796669" y="2201630"/>
                </a:lnTo>
                <a:cubicBezTo>
                  <a:pt x="761364" y="2244410"/>
                  <a:pt x="732100" y="2292361"/>
                  <a:pt x="710183" y="2344177"/>
                </a:cubicBezTo>
                <a:lnTo>
                  <a:pt x="697103" y="2386316"/>
                </a:lnTo>
                <a:lnTo>
                  <a:pt x="788995" y="2432910"/>
                </a:lnTo>
                <a:cubicBezTo>
                  <a:pt x="928314" y="2494935"/>
                  <a:pt x="1081489" y="2529234"/>
                  <a:pt x="1242273" y="2529234"/>
                </a:cubicBezTo>
                <a:cubicBezTo>
                  <a:pt x="1403058" y="2529234"/>
                  <a:pt x="1556232" y="2494935"/>
                  <a:pt x="1695552" y="2432910"/>
                </a:cubicBezTo>
                <a:lnTo>
                  <a:pt x="1787446" y="2386314"/>
                </a:lnTo>
                <a:lnTo>
                  <a:pt x="1774366" y="2344177"/>
                </a:lnTo>
                <a:cubicBezTo>
                  <a:pt x="1752450" y="2292361"/>
                  <a:pt x="1723186" y="2244410"/>
                  <a:pt x="1687880" y="2201630"/>
                </a:cubicBezTo>
                <a:close/>
                <a:moveTo>
                  <a:pt x="1236528" y="1607880"/>
                </a:moveTo>
                <a:cubicBezTo>
                  <a:pt x="1312806" y="1607880"/>
                  <a:pt x="1374641" y="1669715"/>
                  <a:pt x="1374641" y="1745993"/>
                </a:cubicBezTo>
                <a:cubicBezTo>
                  <a:pt x="1374641" y="1784132"/>
                  <a:pt x="1359182" y="1818660"/>
                  <a:pt x="1334189" y="1843654"/>
                </a:cubicBezTo>
                <a:lnTo>
                  <a:pt x="1293255" y="1871252"/>
                </a:lnTo>
                <a:lnTo>
                  <a:pt x="1296882" y="1882365"/>
                </a:lnTo>
                <a:cubicBezTo>
                  <a:pt x="1312168" y="1903041"/>
                  <a:pt x="1333972" y="1918899"/>
                  <a:pt x="1359890" y="1926686"/>
                </a:cubicBezTo>
                <a:cubicBezTo>
                  <a:pt x="1411725" y="1942260"/>
                  <a:pt x="1467624" y="1921828"/>
                  <a:pt x="1497198" y="1876498"/>
                </a:cubicBezTo>
                <a:lnTo>
                  <a:pt x="1558867" y="1916732"/>
                </a:lnTo>
                <a:cubicBezTo>
                  <a:pt x="1511448" y="1989415"/>
                  <a:pt x="1421817" y="2022177"/>
                  <a:pt x="1338703" y="1997205"/>
                </a:cubicBezTo>
                <a:cubicBezTo>
                  <a:pt x="1297146" y="1984719"/>
                  <a:pt x="1262184" y="1959292"/>
                  <a:pt x="1237674" y="1926138"/>
                </a:cubicBezTo>
                <a:lnTo>
                  <a:pt x="1236526" y="1923925"/>
                </a:lnTo>
                <a:lnTo>
                  <a:pt x="1235379" y="1926138"/>
                </a:lnTo>
                <a:cubicBezTo>
                  <a:pt x="1210868" y="1959292"/>
                  <a:pt x="1175907" y="1984719"/>
                  <a:pt x="1134350" y="1997205"/>
                </a:cubicBezTo>
                <a:cubicBezTo>
                  <a:pt x="1051236" y="2022177"/>
                  <a:pt x="961605" y="1989415"/>
                  <a:pt x="914186" y="1916732"/>
                </a:cubicBezTo>
                <a:lnTo>
                  <a:pt x="975855" y="1876498"/>
                </a:lnTo>
                <a:cubicBezTo>
                  <a:pt x="1005429" y="1921828"/>
                  <a:pt x="1061328" y="1942260"/>
                  <a:pt x="1113163" y="1926686"/>
                </a:cubicBezTo>
                <a:cubicBezTo>
                  <a:pt x="1139080" y="1918899"/>
                  <a:pt x="1160884" y="1903041"/>
                  <a:pt x="1176171" y="1882365"/>
                </a:cubicBezTo>
                <a:lnTo>
                  <a:pt x="1179799" y="1871251"/>
                </a:lnTo>
                <a:lnTo>
                  <a:pt x="1138868" y="1843654"/>
                </a:lnTo>
                <a:cubicBezTo>
                  <a:pt x="1113874" y="1818660"/>
                  <a:pt x="1098415" y="1784132"/>
                  <a:pt x="1098415" y="1745993"/>
                </a:cubicBezTo>
                <a:cubicBezTo>
                  <a:pt x="1098415" y="1669715"/>
                  <a:pt x="1160250" y="1607880"/>
                  <a:pt x="1236528" y="1607880"/>
                </a:cubicBezTo>
                <a:close/>
                <a:moveTo>
                  <a:pt x="1574144" y="1336600"/>
                </a:moveTo>
                <a:cubicBezTo>
                  <a:pt x="1634617" y="1336600"/>
                  <a:pt x="1683640" y="1385623"/>
                  <a:pt x="1683640" y="1446096"/>
                </a:cubicBezTo>
                <a:cubicBezTo>
                  <a:pt x="1683640" y="1506569"/>
                  <a:pt x="1634617" y="1555592"/>
                  <a:pt x="1574144" y="1555592"/>
                </a:cubicBezTo>
                <a:cubicBezTo>
                  <a:pt x="1513671" y="1555592"/>
                  <a:pt x="1464648" y="1506569"/>
                  <a:pt x="1464648" y="1446096"/>
                </a:cubicBezTo>
                <a:cubicBezTo>
                  <a:pt x="1464648" y="1385623"/>
                  <a:pt x="1513671" y="1336600"/>
                  <a:pt x="1574144" y="1336600"/>
                </a:cubicBezTo>
                <a:close/>
                <a:moveTo>
                  <a:pt x="907365" y="1336600"/>
                </a:moveTo>
                <a:cubicBezTo>
                  <a:pt x="967838" y="1336600"/>
                  <a:pt x="1016861" y="1385623"/>
                  <a:pt x="1016861" y="1446096"/>
                </a:cubicBezTo>
                <a:cubicBezTo>
                  <a:pt x="1016861" y="1506569"/>
                  <a:pt x="967838" y="1555592"/>
                  <a:pt x="907365" y="1555592"/>
                </a:cubicBezTo>
                <a:cubicBezTo>
                  <a:pt x="846892" y="1555592"/>
                  <a:pt x="797869" y="1506569"/>
                  <a:pt x="797869" y="1446096"/>
                </a:cubicBezTo>
                <a:cubicBezTo>
                  <a:pt x="797869" y="1385623"/>
                  <a:pt x="846892" y="1336600"/>
                  <a:pt x="907365" y="1336600"/>
                </a:cubicBezTo>
                <a:close/>
                <a:moveTo>
                  <a:pt x="2039592" y="997699"/>
                </a:moveTo>
                <a:lnTo>
                  <a:pt x="2039592" y="1059261"/>
                </a:lnTo>
                <a:lnTo>
                  <a:pt x="2112917" y="1059261"/>
                </a:lnTo>
                <a:lnTo>
                  <a:pt x="2112917" y="997699"/>
                </a:lnTo>
                <a:close/>
                <a:moveTo>
                  <a:pt x="1238002" y="906723"/>
                </a:moveTo>
                <a:cubicBezTo>
                  <a:pt x="1046671" y="906723"/>
                  <a:pt x="873453" y="982078"/>
                  <a:pt x="748067" y="1103909"/>
                </a:cubicBezTo>
                <a:lnTo>
                  <a:pt x="704308" y="1155443"/>
                </a:lnTo>
                <a:lnTo>
                  <a:pt x="1051499" y="1155443"/>
                </a:lnTo>
                <a:cubicBezTo>
                  <a:pt x="1062017" y="1155443"/>
                  <a:pt x="1070544" y="1163970"/>
                  <a:pt x="1070544" y="1174488"/>
                </a:cubicBezTo>
                <a:lnTo>
                  <a:pt x="1070544" y="1250666"/>
                </a:lnTo>
                <a:cubicBezTo>
                  <a:pt x="1070544" y="1261184"/>
                  <a:pt x="1062017" y="1269711"/>
                  <a:pt x="1051499" y="1269711"/>
                </a:cubicBezTo>
                <a:lnTo>
                  <a:pt x="691226" y="1269711"/>
                </a:lnTo>
                <a:cubicBezTo>
                  <a:pt x="680708" y="1269711"/>
                  <a:pt x="672181" y="1261184"/>
                  <a:pt x="672181" y="1250666"/>
                </a:cubicBezTo>
                <a:lnTo>
                  <a:pt x="672181" y="1193277"/>
                </a:lnTo>
                <a:lnTo>
                  <a:pt x="663461" y="1203546"/>
                </a:lnTo>
                <a:cubicBezTo>
                  <a:pt x="588753" y="1310995"/>
                  <a:pt x="545129" y="1440527"/>
                  <a:pt x="545129" y="1579958"/>
                </a:cubicBezTo>
                <a:cubicBezTo>
                  <a:pt x="545129" y="1626435"/>
                  <a:pt x="549976" y="1671812"/>
                  <a:pt x="559206" y="1715638"/>
                </a:cubicBezTo>
                <a:lnTo>
                  <a:pt x="568904" y="1745993"/>
                </a:lnTo>
                <a:lnTo>
                  <a:pt x="818911" y="1745993"/>
                </a:lnTo>
                <a:cubicBezTo>
                  <a:pt x="825745" y="1745993"/>
                  <a:pt x="831285" y="1751533"/>
                  <a:pt x="831285" y="1758367"/>
                </a:cubicBezTo>
                <a:lnTo>
                  <a:pt x="831285" y="1807863"/>
                </a:lnTo>
                <a:cubicBezTo>
                  <a:pt x="831285" y="1814697"/>
                  <a:pt x="825745" y="1820237"/>
                  <a:pt x="818911" y="1820237"/>
                </a:cubicBezTo>
                <a:lnTo>
                  <a:pt x="592622" y="1820237"/>
                </a:lnTo>
                <a:lnTo>
                  <a:pt x="599579" y="1842011"/>
                </a:lnTo>
                <a:lnTo>
                  <a:pt x="622593" y="1885693"/>
                </a:lnTo>
                <a:lnTo>
                  <a:pt x="818911" y="1885693"/>
                </a:lnTo>
                <a:cubicBezTo>
                  <a:pt x="825745" y="1885693"/>
                  <a:pt x="831285" y="1891233"/>
                  <a:pt x="831285" y="1898067"/>
                </a:cubicBezTo>
                <a:lnTo>
                  <a:pt x="831285" y="1947563"/>
                </a:lnTo>
                <a:cubicBezTo>
                  <a:pt x="831285" y="1954397"/>
                  <a:pt x="825745" y="1959937"/>
                  <a:pt x="818911" y="1959937"/>
                </a:cubicBezTo>
                <a:lnTo>
                  <a:pt x="668036" y="1959937"/>
                </a:lnTo>
                <a:lnTo>
                  <a:pt x="703348" y="2008198"/>
                </a:lnTo>
                <a:cubicBezTo>
                  <a:pt x="830431" y="2157822"/>
                  <a:pt x="1022755" y="2253192"/>
                  <a:pt x="1238002" y="2253192"/>
                </a:cubicBezTo>
                <a:cubicBezTo>
                  <a:pt x="1453251" y="2253192"/>
                  <a:pt x="1645575" y="2157822"/>
                  <a:pt x="1772658" y="2008198"/>
                </a:cubicBezTo>
                <a:lnTo>
                  <a:pt x="1807970" y="1959937"/>
                </a:lnTo>
                <a:lnTo>
                  <a:pt x="1657927" y="1959937"/>
                </a:lnTo>
                <a:cubicBezTo>
                  <a:pt x="1651093" y="1959937"/>
                  <a:pt x="1645553" y="1954397"/>
                  <a:pt x="1645553" y="1947563"/>
                </a:cubicBezTo>
                <a:lnTo>
                  <a:pt x="1645553" y="1898067"/>
                </a:lnTo>
                <a:cubicBezTo>
                  <a:pt x="1645553" y="1891233"/>
                  <a:pt x="1651093" y="1885693"/>
                  <a:pt x="1657927" y="1885693"/>
                </a:cubicBezTo>
                <a:lnTo>
                  <a:pt x="1853412" y="1885693"/>
                </a:lnTo>
                <a:lnTo>
                  <a:pt x="1876427" y="1842011"/>
                </a:lnTo>
                <a:lnTo>
                  <a:pt x="1883383" y="1820237"/>
                </a:lnTo>
                <a:lnTo>
                  <a:pt x="1657927" y="1820237"/>
                </a:lnTo>
                <a:cubicBezTo>
                  <a:pt x="1651093" y="1820237"/>
                  <a:pt x="1645553" y="1814697"/>
                  <a:pt x="1645553" y="1807863"/>
                </a:cubicBezTo>
                <a:lnTo>
                  <a:pt x="1645553" y="1758367"/>
                </a:lnTo>
                <a:cubicBezTo>
                  <a:pt x="1645553" y="1751533"/>
                  <a:pt x="1651093" y="1745993"/>
                  <a:pt x="1657927" y="1745993"/>
                </a:cubicBezTo>
                <a:lnTo>
                  <a:pt x="1907102" y="1745993"/>
                </a:lnTo>
                <a:lnTo>
                  <a:pt x="1916799" y="1715638"/>
                </a:lnTo>
                <a:cubicBezTo>
                  <a:pt x="1926029" y="1671812"/>
                  <a:pt x="1930876" y="1626435"/>
                  <a:pt x="1930876" y="1579958"/>
                </a:cubicBezTo>
                <a:cubicBezTo>
                  <a:pt x="1930876" y="1487004"/>
                  <a:pt x="1911488" y="1398450"/>
                  <a:pt x="1876427" y="1317905"/>
                </a:cubicBezTo>
                <a:lnTo>
                  <a:pt x="1813494" y="1205247"/>
                </a:lnTo>
                <a:lnTo>
                  <a:pt x="1813494" y="1250666"/>
                </a:lnTo>
                <a:cubicBezTo>
                  <a:pt x="1813494" y="1261184"/>
                  <a:pt x="1804967" y="1269711"/>
                  <a:pt x="1794449" y="1269711"/>
                </a:cubicBezTo>
                <a:lnTo>
                  <a:pt x="1434176" y="1269711"/>
                </a:lnTo>
                <a:cubicBezTo>
                  <a:pt x="1423658" y="1269711"/>
                  <a:pt x="1415131" y="1261184"/>
                  <a:pt x="1415131" y="1250666"/>
                </a:cubicBezTo>
                <a:lnTo>
                  <a:pt x="1415131" y="1174488"/>
                </a:lnTo>
                <a:cubicBezTo>
                  <a:pt x="1415131" y="1163970"/>
                  <a:pt x="1423658" y="1155443"/>
                  <a:pt x="1434176" y="1155443"/>
                </a:cubicBezTo>
                <a:lnTo>
                  <a:pt x="1771698" y="1155443"/>
                </a:lnTo>
                <a:lnTo>
                  <a:pt x="1727938" y="1103909"/>
                </a:lnTo>
                <a:cubicBezTo>
                  <a:pt x="1602553" y="982078"/>
                  <a:pt x="1429334" y="906723"/>
                  <a:pt x="1238002" y="906723"/>
                </a:cubicBezTo>
                <a:close/>
                <a:moveTo>
                  <a:pt x="1995229" y="874651"/>
                </a:moveTo>
                <a:lnTo>
                  <a:pt x="1973449" y="912376"/>
                </a:lnTo>
                <a:lnTo>
                  <a:pt x="2112917" y="912376"/>
                </a:lnTo>
                <a:lnTo>
                  <a:pt x="2112917" y="874651"/>
                </a:lnTo>
                <a:close/>
                <a:moveTo>
                  <a:pt x="383471" y="714967"/>
                </a:moveTo>
                <a:cubicBezTo>
                  <a:pt x="391057" y="712934"/>
                  <a:pt x="398855" y="717436"/>
                  <a:pt x="400888" y="725023"/>
                </a:cubicBezTo>
                <a:lnTo>
                  <a:pt x="415610" y="779966"/>
                </a:lnTo>
                <a:cubicBezTo>
                  <a:pt x="417643" y="787553"/>
                  <a:pt x="413141" y="795350"/>
                  <a:pt x="405554" y="797383"/>
                </a:cubicBezTo>
                <a:lnTo>
                  <a:pt x="282243" y="830425"/>
                </a:lnTo>
                <a:lnTo>
                  <a:pt x="282243" y="988965"/>
                </a:lnTo>
                <a:lnTo>
                  <a:pt x="321115" y="978549"/>
                </a:lnTo>
                <a:lnTo>
                  <a:pt x="321115" y="840373"/>
                </a:lnTo>
                <a:cubicBezTo>
                  <a:pt x="321115" y="832519"/>
                  <a:pt x="327482" y="826152"/>
                  <a:pt x="335336" y="826152"/>
                </a:cubicBezTo>
                <a:lnTo>
                  <a:pt x="392217" y="826152"/>
                </a:lnTo>
                <a:cubicBezTo>
                  <a:pt x="400072" y="826152"/>
                  <a:pt x="406439" y="832519"/>
                  <a:pt x="406439" y="840373"/>
                </a:cubicBezTo>
                <a:lnTo>
                  <a:pt x="406439" y="1086940"/>
                </a:lnTo>
                <a:cubicBezTo>
                  <a:pt x="406439" y="1090867"/>
                  <a:pt x="404847" y="1094422"/>
                  <a:pt x="402273" y="1096996"/>
                </a:cubicBezTo>
                <a:lnTo>
                  <a:pt x="401826" y="1097182"/>
                </a:lnTo>
                <a:lnTo>
                  <a:pt x="400158" y="1101207"/>
                </a:lnTo>
                <a:lnTo>
                  <a:pt x="280871" y="1220494"/>
                </a:lnTo>
                <a:cubicBezTo>
                  <a:pt x="275317" y="1226048"/>
                  <a:pt x="266313" y="1226048"/>
                  <a:pt x="260759" y="1220494"/>
                </a:cubicBezTo>
                <a:lnTo>
                  <a:pt x="220538" y="1180273"/>
                </a:lnTo>
                <a:cubicBezTo>
                  <a:pt x="214984" y="1174719"/>
                  <a:pt x="214984" y="1165715"/>
                  <a:pt x="220538" y="1160161"/>
                </a:cubicBezTo>
                <a:lnTo>
                  <a:pt x="311145" y="1069554"/>
                </a:lnTo>
                <a:lnTo>
                  <a:pt x="206923" y="1097480"/>
                </a:lnTo>
                <a:cubicBezTo>
                  <a:pt x="199336" y="1099513"/>
                  <a:pt x="191538" y="1095011"/>
                  <a:pt x="189506" y="1087424"/>
                </a:cubicBezTo>
                <a:lnTo>
                  <a:pt x="174784" y="1032481"/>
                </a:lnTo>
                <a:cubicBezTo>
                  <a:pt x="172751" y="1024894"/>
                  <a:pt x="177253" y="1017097"/>
                  <a:pt x="184840" y="1015064"/>
                </a:cubicBezTo>
                <a:lnTo>
                  <a:pt x="196919" y="1011827"/>
                </a:lnTo>
                <a:lnTo>
                  <a:pt x="196919" y="774049"/>
                </a:lnTo>
                <a:cubicBezTo>
                  <a:pt x="196919" y="766195"/>
                  <a:pt x="203286" y="759828"/>
                  <a:pt x="211140" y="759828"/>
                </a:cubicBezTo>
                <a:lnTo>
                  <a:pt x="216047" y="759828"/>
                </a:lnTo>
                <a:close/>
                <a:moveTo>
                  <a:pt x="2158446" y="548569"/>
                </a:moveTo>
                <a:lnTo>
                  <a:pt x="2161366" y="589256"/>
                </a:lnTo>
                <a:cubicBezTo>
                  <a:pt x="2158917" y="608427"/>
                  <a:pt x="2152560" y="627449"/>
                  <a:pt x="2141994" y="645232"/>
                </a:cubicBezTo>
                <a:lnTo>
                  <a:pt x="2141996" y="645231"/>
                </a:lnTo>
                <a:cubicBezTo>
                  <a:pt x="2099731" y="716362"/>
                  <a:pt x="2006124" y="740733"/>
                  <a:pt x="1932918" y="699666"/>
                </a:cubicBezTo>
                <a:lnTo>
                  <a:pt x="1692857" y="564996"/>
                </a:lnTo>
                <a:lnTo>
                  <a:pt x="1592133" y="930248"/>
                </a:lnTo>
                <a:lnTo>
                  <a:pt x="1662943" y="967592"/>
                </a:lnTo>
                <a:cubicBezTo>
                  <a:pt x="1865112" y="1100304"/>
                  <a:pt x="1998032" y="1325048"/>
                  <a:pt x="1998032" y="1579958"/>
                </a:cubicBezTo>
                <a:cubicBezTo>
                  <a:pt x="1998032" y="1630940"/>
                  <a:pt x="1992715" y="1680715"/>
                  <a:pt x="1982591" y="1728789"/>
                </a:cubicBezTo>
                <a:lnTo>
                  <a:pt x="1977095" y="1745993"/>
                </a:lnTo>
                <a:lnTo>
                  <a:pt x="2040055" y="1745993"/>
                </a:lnTo>
                <a:cubicBezTo>
                  <a:pt x="2046889" y="1745993"/>
                  <a:pt x="2052429" y="1751533"/>
                  <a:pt x="2052429" y="1758367"/>
                </a:cubicBezTo>
                <a:lnTo>
                  <a:pt x="2052429" y="1807863"/>
                </a:lnTo>
                <a:cubicBezTo>
                  <a:pt x="2052429" y="1814697"/>
                  <a:pt x="2046889" y="1820237"/>
                  <a:pt x="2040055" y="1820237"/>
                </a:cubicBezTo>
                <a:lnTo>
                  <a:pt x="1953376" y="1820237"/>
                </a:lnTo>
                <a:lnTo>
                  <a:pt x="1938305" y="1867410"/>
                </a:lnTo>
                <a:lnTo>
                  <a:pt x="1928092" y="1885693"/>
                </a:lnTo>
                <a:lnTo>
                  <a:pt x="2040055" y="1885693"/>
                </a:lnTo>
                <a:cubicBezTo>
                  <a:pt x="2046889" y="1885693"/>
                  <a:pt x="2052429" y="1891233"/>
                  <a:pt x="2052429" y="1898067"/>
                </a:cubicBezTo>
                <a:lnTo>
                  <a:pt x="2052429" y="1947563"/>
                </a:lnTo>
                <a:cubicBezTo>
                  <a:pt x="2052429" y="1954397"/>
                  <a:pt x="2046889" y="1959937"/>
                  <a:pt x="2040055" y="1959937"/>
                </a:cubicBezTo>
                <a:lnTo>
                  <a:pt x="1886618" y="1959937"/>
                </a:lnTo>
                <a:lnTo>
                  <a:pt x="1868231" y="1992853"/>
                </a:lnTo>
                <a:cubicBezTo>
                  <a:pt x="1840915" y="2032141"/>
                  <a:pt x="1809809" y="2068737"/>
                  <a:pt x="1775425" y="2102147"/>
                </a:cubicBezTo>
                <a:lnTo>
                  <a:pt x="1716843" y="2149111"/>
                </a:lnTo>
                <a:lnTo>
                  <a:pt x="1732134" y="2165150"/>
                </a:lnTo>
                <a:cubicBezTo>
                  <a:pt x="1770946" y="2212179"/>
                  <a:pt x="1803116" y="2264892"/>
                  <a:pt x="1827209" y="2321854"/>
                </a:cubicBezTo>
                <a:lnTo>
                  <a:pt x="1837658" y="2355517"/>
                </a:lnTo>
                <a:lnTo>
                  <a:pt x="1893360" y="2319898"/>
                </a:lnTo>
                <a:cubicBezTo>
                  <a:pt x="2203121" y="2099625"/>
                  <a:pt x="2406780" y="1726597"/>
                  <a:pt x="2406780" y="1303500"/>
                </a:cubicBezTo>
                <a:cubicBezTo>
                  <a:pt x="2406780" y="1176572"/>
                  <a:pt x="2388451" y="1054149"/>
                  <a:pt x="2354426" y="939005"/>
                </a:cubicBezTo>
                <a:lnTo>
                  <a:pt x="2327021" y="865793"/>
                </a:lnTo>
                <a:lnTo>
                  <a:pt x="2325077" y="870486"/>
                </a:lnTo>
                <a:cubicBezTo>
                  <a:pt x="2322504" y="873060"/>
                  <a:pt x="2318949" y="874651"/>
                  <a:pt x="2315021" y="874651"/>
                </a:cubicBezTo>
                <a:lnTo>
                  <a:pt x="2198240" y="874651"/>
                </a:lnTo>
                <a:lnTo>
                  <a:pt x="2198240" y="912376"/>
                </a:lnTo>
                <a:lnTo>
                  <a:pt x="2323565" y="912376"/>
                </a:lnTo>
                <a:cubicBezTo>
                  <a:pt x="2331419" y="912376"/>
                  <a:pt x="2337786" y="918742"/>
                  <a:pt x="2337786" y="926597"/>
                </a:cubicBezTo>
                <a:lnTo>
                  <a:pt x="2337786" y="983478"/>
                </a:lnTo>
                <a:cubicBezTo>
                  <a:pt x="2337786" y="991333"/>
                  <a:pt x="2331419" y="997699"/>
                  <a:pt x="2323565" y="997699"/>
                </a:cubicBezTo>
                <a:lnTo>
                  <a:pt x="2198240" y="997699"/>
                </a:lnTo>
                <a:lnTo>
                  <a:pt x="2198240" y="1059261"/>
                </a:lnTo>
                <a:lnTo>
                  <a:pt x="2315021" y="1059261"/>
                </a:lnTo>
                <a:cubicBezTo>
                  <a:pt x="2322876" y="1059261"/>
                  <a:pt x="2329242" y="1065628"/>
                  <a:pt x="2329242" y="1073482"/>
                </a:cubicBezTo>
                <a:lnTo>
                  <a:pt x="2329242" y="1130364"/>
                </a:lnTo>
                <a:cubicBezTo>
                  <a:pt x="2329242" y="1138218"/>
                  <a:pt x="2322876" y="1144585"/>
                  <a:pt x="2315021" y="1144585"/>
                </a:cubicBezTo>
                <a:lnTo>
                  <a:pt x="2198240" y="1144585"/>
                </a:lnTo>
                <a:lnTo>
                  <a:pt x="2198240" y="1223207"/>
                </a:lnTo>
                <a:cubicBezTo>
                  <a:pt x="2198240" y="1231061"/>
                  <a:pt x="2191874" y="1237428"/>
                  <a:pt x="2184019" y="1237428"/>
                </a:cubicBezTo>
                <a:lnTo>
                  <a:pt x="2127138" y="1237428"/>
                </a:lnTo>
                <a:cubicBezTo>
                  <a:pt x="2119284" y="1237428"/>
                  <a:pt x="2112917" y="1231061"/>
                  <a:pt x="2112917" y="1223207"/>
                </a:cubicBezTo>
                <a:lnTo>
                  <a:pt x="2112917" y="1144585"/>
                </a:lnTo>
                <a:lnTo>
                  <a:pt x="1890236" y="1144585"/>
                </a:lnTo>
                <a:cubicBezTo>
                  <a:pt x="1882382" y="1144585"/>
                  <a:pt x="1876015" y="1138218"/>
                  <a:pt x="1876015" y="1130364"/>
                </a:cubicBezTo>
                <a:lnTo>
                  <a:pt x="1876015" y="1073482"/>
                </a:lnTo>
                <a:cubicBezTo>
                  <a:pt x="1876015" y="1065628"/>
                  <a:pt x="1882382" y="1059261"/>
                  <a:pt x="1890236" y="1059261"/>
                </a:cubicBezTo>
                <a:lnTo>
                  <a:pt x="1954268" y="1059261"/>
                </a:lnTo>
                <a:lnTo>
                  <a:pt x="1954268" y="997699"/>
                </a:lnTo>
                <a:lnTo>
                  <a:pt x="1946569" y="997699"/>
                </a:lnTo>
                <a:cubicBezTo>
                  <a:pt x="1942641" y="997699"/>
                  <a:pt x="1939086" y="996108"/>
                  <a:pt x="1936512" y="993534"/>
                </a:cubicBezTo>
                <a:lnTo>
                  <a:pt x="1932368" y="983529"/>
                </a:lnTo>
                <a:lnTo>
                  <a:pt x="1916434" y="1011128"/>
                </a:lnTo>
                <a:cubicBezTo>
                  <a:pt x="1912507" y="1017931"/>
                  <a:pt x="1903809" y="1020261"/>
                  <a:pt x="1897008" y="1016334"/>
                </a:cubicBezTo>
                <a:lnTo>
                  <a:pt x="1847747" y="987893"/>
                </a:lnTo>
                <a:cubicBezTo>
                  <a:pt x="1840945" y="983966"/>
                  <a:pt x="1838615" y="975269"/>
                  <a:pt x="1842541" y="968466"/>
                </a:cubicBezTo>
                <a:lnTo>
                  <a:pt x="1977692" y="734379"/>
                </a:lnTo>
                <a:cubicBezTo>
                  <a:pt x="1979656" y="730978"/>
                  <a:pt x="1982812" y="728695"/>
                  <a:pt x="1986327" y="727753"/>
                </a:cubicBezTo>
                <a:cubicBezTo>
                  <a:pt x="1989843" y="726811"/>
                  <a:pt x="1993718" y="727210"/>
                  <a:pt x="1997118" y="729174"/>
                </a:cubicBezTo>
                <a:lnTo>
                  <a:pt x="2046379" y="757614"/>
                </a:lnTo>
                <a:cubicBezTo>
                  <a:pt x="2053181" y="761542"/>
                  <a:pt x="2055511" y="770239"/>
                  <a:pt x="2051584" y="777041"/>
                </a:cubicBezTo>
                <a:lnTo>
                  <a:pt x="2044491" y="789328"/>
                </a:lnTo>
                <a:lnTo>
                  <a:pt x="2298398" y="789328"/>
                </a:lnTo>
                <a:lnTo>
                  <a:pt x="2291947" y="772094"/>
                </a:lnTo>
                <a:cubicBezTo>
                  <a:pt x="2267416" y="718508"/>
                  <a:pt x="2239291" y="667087"/>
                  <a:pt x="2207900" y="618180"/>
                </a:cubicBezTo>
                <a:close/>
                <a:moveTo>
                  <a:pt x="326101" y="548568"/>
                </a:moveTo>
                <a:lnTo>
                  <a:pt x="276646" y="618180"/>
                </a:lnTo>
                <a:cubicBezTo>
                  <a:pt x="151083" y="813809"/>
                  <a:pt x="77766" y="1049643"/>
                  <a:pt x="77766" y="1303500"/>
                </a:cubicBezTo>
                <a:cubicBezTo>
                  <a:pt x="77766" y="1726597"/>
                  <a:pt x="281426" y="2099625"/>
                  <a:pt x="591187" y="2319898"/>
                </a:cubicBezTo>
                <a:lnTo>
                  <a:pt x="646890" y="2355518"/>
                </a:lnTo>
                <a:lnTo>
                  <a:pt x="657340" y="2321854"/>
                </a:lnTo>
                <a:cubicBezTo>
                  <a:pt x="681433" y="2264892"/>
                  <a:pt x="713603" y="2212179"/>
                  <a:pt x="752415" y="2165150"/>
                </a:cubicBezTo>
                <a:lnTo>
                  <a:pt x="764005" y="2152994"/>
                </a:lnTo>
                <a:lnTo>
                  <a:pt x="700580" y="2102147"/>
                </a:lnTo>
                <a:cubicBezTo>
                  <a:pt x="666196" y="2068737"/>
                  <a:pt x="635091" y="2032141"/>
                  <a:pt x="607774" y="1992853"/>
                </a:cubicBezTo>
                <a:lnTo>
                  <a:pt x="589387" y="1959937"/>
                </a:lnTo>
                <a:lnTo>
                  <a:pt x="436783" y="1959937"/>
                </a:lnTo>
                <a:cubicBezTo>
                  <a:pt x="429949" y="1959937"/>
                  <a:pt x="424409" y="1954397"/>
                  <a:pt x="424409" y="1947563"/>
                </a:cubicBezTo>
                <a:lnTo>
                  <a:pt x="424409" y="1898067"/>
                </a:lnTo>
                <a:cubicBezTo>
                  <a:pt x="424409" y="1891233"/>
                  <a:pt x="429949" y="1885693"/>
                  <a:pt x="436783" y="1885693"/>
                </a:cubicBezTo>
                <a:lnTo>
                  <a:pt x="547913" y="1885693"/>
                </a:lnTo>
                <a:lnTo>
                  <a:pt x="537700" y="1867410"/>
                </a:lnTo>
                <a:lnTo>
                  <a:pt x="522630" y="1820237"/>
                </a:lnTo>
                <a:lnTo>
                  <a:pt x="436783" y="1820237"/>
                </a:lnTo>
                <a:cubicBezTo>
                  <a:pt x="429949" y="1820237"/>
                  <a:pt x="424409" y="1814697"/>
                  <a:pt x="424409" y="1807863"/>
                </a:cubicBezTo>
                <a:lnTo>
                  <a:pt x="424409" y="1758367"/>
                </a:lnTo>
                <a:cubicBezTo>
                  <a:pt x="424409" y="1751533"/>
                  <a:pt x="429949" y="1745993"/>
                  <a:pt x="436783" y="1745993"/>
                </a:cubicBezTo>
                <a:lnTo>
                  <a:pt x="498911" y="1745993"/>
                </a:lnTo>
                <a:lnTo>
                  <a:pt x="493414" y="1728789"/>
                </a:lnTo>
                <a:cubicBezTo>
                  <a:pt x="483290" y="1680715"/>
                  <a:pt x="477973" y="1630940"/>
                  <a:pt x="477973" y="1579958"/>
                </a:cubicBezTo>
                <a:cubicBezTo>
                  <a:pt x="477973" y="1420639"/>
                  <a:pt x="529896" y="1273104"/>
                  <a:pt x="618195" y="1152457"/>
                </a:cubicBezTo>
                <a:lnTo>
                  <a:pt x="620963" y="1149117"/>
                </a:lnTo>
                <a:lnTo>
                  <a:pt x="551659" y="1149117"/>
                </a:lnTo>
                <a:cubicBezTo>
                  <a:pt x="543804" y="1149117"/>
                  <a:pt x="537438" y="1142750"/>
                  <a:pt x="537438" y="1134896"/>
                </a:cubicBezTo>
                <a:lnTo>
                  <a:pt x="537438" y="1078015"/>
                </a:lnTo>
                <a:cubicBezTo>
                  <a:pt x="537438" y="1070160"/>
                  <a:pt x="543804" y="1063793"/>
                  <a:pt x="551659" y="1063793"/>
                </a:cubicBezTo>
                <a:lnTo>
                  <a:pt x="554212" y="1063793"/>
                </a:lnTo>
                <a:lnTo>
                  <a:pt x="554212" y="827820"/>
                </a:lnTo>
                <a:lnTo>
                  <a:pt x="515760" y="827820"/>
                </a:lnTo>
                <a:lnTo>
                  <a:pt x="515760" y="1217370"/>
                </a:lnTo>
                <a:cubicBezTo>
                  <a:pt x="515760" y="1225224"/>
                  <a:pt x="509393" y="1231591"/>
                  <a:pt x="501538" y="1231591"/>
                </a:cubicBezTo>
                <a:lnTo>
                  <a:pt x="444657" y="1231591"/>
                </a:lnTo>
                <a:cubicBezTo>
                  <a:pt x="436803" y="1231591"/>
                  <a:pt x="430436" y="1225224"/>
                  <a:pt x="430436" y="1217370"/>
                </a:cubicBezTo>
                <a:lnTo>
                  <a:pt x="430436" y="756717"/>
                </a:lnTo>
                <a:cubicBezTo>
                  <a:pt x="430436" y="748863"/>
                  <a:pt x="436803" y="742496"/>
                  <a:pt x="444657" y="742496"/>
                </a:cubicBezTo>
                <a:lnTo>
                  <a:pt x="625315" y="742496"/>
                </a:lnTo>
                <a:cubicBezTo>
                  <a:pt x="633169" y="742496"/>
                  <a:pt x="639536" y="748863"/>
                  <a:pt x="639536" y="756717"/>
                </a:cubicBezTo>
                <a:lnTo>
                  <a:pt x="639536" y="1126707"/>
                </a:lnTo>
                <a:lnTo>
                  <a:pt x="675415" y="1083416"/>
                </a:lnTo>
                <a:cubicBezTo>
                  <a:pt x="716307" y="1039700"/>
                  <a:pt x="762521" y="1000770"/>
                  <a:pt x="813063" y="967592"/>
                </a:cubicBezTo>
                <a:lnTo>
                  <a:pt x="891329" y="926315"/>
                </a:lnTo>
                <a:lnTo>
                  <a:pt x="791690" y="564997"/>
                </a:lnTo>
                <a:lnTo>
                  <a:pt x="551629" y="699666"/>
                </a:lnTo>
                <a:cubicBezTo>
                  <a:pt x="478424" y="740734"/>
                  <a:pt x="384816" y="716362"/>
                  <a:pt x="342551" y="645232"/>
                </a:cubicBezTo>
                <a:lnTo>
                  <a:pt x="342552" y="645232"/>
                </a:lnTo>
                <a:cubicBezTo>
                  <a:pt x="331986" y="627449"/>
                  <a:pt x="325629" y="608428"/>
                  <a:pt x="323181" y="589257"/>
                </a:cubicBezTo>
                <a:close/>
                <a:moveTo>
                  <a:pt x="877293" y="252487"/>
                </a:moveTo>
                <a:cubicBezTo>
                  <a:pt x="858136" y="251171"/>
                  <a:pt x="838383" y="255209"/>
                  <a:pt x="820499" y="265241"/>
                </a:cubicBezTo>
                <a:lnTo>
                  <a:pt x="439673" y="478879"/>
                </a:lnTo>
                <a:cubicBezTo>
                  <a:pt x="391984" y="505632"/>
                  <a:pt x="375643" y="564885"/>
                  <a:pt x="403178" y="611223"/>
                </a:cubicBezTo>
                <a:cubicBezTo>
                  <a:pt x="430711" y="657561"/>
                  <a:pt x="491693" y="673438"/>
                  <a:pt x="539383" y="646685"/>
                </a:cubicBezTo>
                <a:lnTo>
                  <a:pt x="839112" y="478541"/>
                </a:lnTo>
                <a:lnTo>
                  <a:pt x="954036" y="895283"/>
                </a:lnTo>
                <a:lnTo>
                  <a:pt x="1011993" y="874672"/>
                </a:lnTo>
                <a:cubicBezTo>
                  <a:pt x="1035791" y="867479"/>
                  <a:pt x="1060092" y="861392"/>
                  <a:pt x="1084830" y="856474"/>
                </a:cubicBezTo>
                <a:lnTo>
                  <a:pt x="1116425" y="851788"/>
                </a:lnTo>
                <a:lnTo>
                  <a:pt x="977277" y="347197"/>
                </a:lnTo>
                <a:lnTo>
                  <a:pt x="963401" y="320052"/>
                </a:lnTo>
                <a:lnTo>
                  <a:pt x="956704" y="300703"/>
                </a:lnTo>
                <a:cubicBezTo>
                  <a:pt x="949821" y="289118"/>
                  <a:pt x="940846" y="279437"/>
                  <a:pt x="930513" y="271851"/>
                </a:cubicBezTo>
                <a:cubicBezTo>
                  <a:pt x="915012" y="260471"/>
                  <a:pt x="896451" y="253802"/>
                  <a:pt x="877293" y="252487"/>
                </a:cubicBezTo>
                <a:close/>
                <a:moveTo>
                  <a:pt x="1607254" y="252486"/>
                </a:moveTo>
                <a:cubicBezTo>
                  <a:pt x="1588096" y="253801"/>
                  <a:pt x="1569535" y="260470"/>
                  <a:pt x="1554034" y="271850"/>
                </a:cubicBezTo>
                <a:cubicBezTo>
                  <a:pt x="1543700" y="279437"/>
                  <a:pt x="1534726" y="289118"/>
                  <a:pt x="1527842" y="300702"/>
                </a:cubicBezTo>
                <a:lnTo>
                  <a:pt x="1521146" y="320052"/>
                </a:lnTo>
                <a:lnTo>
                  <a:pt x="1507270" y="347196"/>
                </a:lnTo>
                <a:lnTo>
                  <a:pt x="1367786" y="853005"/>
                </a:lnTo>
                <a:lnTo>
                  <a:pt x="1391175" y="856474"/>
                </a:lnTo>
                <a:lnTo>
                  <a:pt x="1529691" y="898253"/>
                </a:lnTo>
                <a:lnTo>
                  <a:pt x="1645434" y="478540"/>
                </a:lnTo>
                <a:lnTo>
                  <a:pt x="1945164" y="646685"/>
                </a:lnTo>
                <a:cubicBezTo>
                  <a:pt x="1992854" y="673437"/>
                  <a:pt x="2053835" y="657560"/>
                  <a:pt x="2081370" y="611222"/>
                </a:cubicBezTo>
                <a:cubicBezTo>
                  <a:pt x="2108903" y="564884"/>
                  <a:pt x="2092563" y="505632"/>
                  <a:pt x="2044873" y="478878"/>
                </a:cubicBezTo>
                <a:lnTo>
                  <a:pt x="1664048" y="265240"/>
                </a:lnTo>
                <a:cubicBezTo>
                  <a:pt x="1646164" y="255208"/>
                  <a:pt x="1626411" y="251170"/>
                  <a:pt x="1607254" y="252486"/>
                </a:cubicBezTo>
                <a:close/>
                <a:moveTo>
                  <a:pt x="1242273" y="77766"/>
                </a:moveTo>
                <a:cubicBezTo>
                  <a:pt x="960900" y="77766"/>
                  <a:pt x="702834" y="182806"/>
                  <a:pt x="501539" y="357664"/>
                </a:cubicBezTo>
                <a:lnTo>
                  <a:pt x="434170" y="422112"/>
                </a:lnTo>
                <a:lnTo>
                  <a:pt x="808248" y="212260"/>
                </a:lnTo>
                <a:cubicBezTo>
                  <a:pt x="826550" y="201993"/>
                  <a:pt x="846126" y="195816"/>
                  <a:pt x="865856" y="193437"/>
                </a:cubicBezTo>
                <a:lnTo>
                  <a:pt x="901222" y="195833"/>
                </a:lnTo>
                <a:lnTo>
                  <a:pt x="909874" y="195306"/>
                </a:lnTo>
                <a:lnTo>
                  <a:pt x="914049" y="196702"/>
                </a:lnTo>
                <a:lnTo>
                  <a:pt x="924389" y="197403"/>
                </a:lnTo>
                <a:lnTo>
                  <a:pt x="944110" y="206753"/>
                </a:lnTo>
                <a:lnTo>
                  <a:pt x="965356" y="213857"/>
                </a:lnTo>
                <a:lnTo>
                  <a:pt x="973366" y="220625"/>
                </a:lnTo>
                <a:lnTo>
                  <a:pt x="977121" y="222406"/>
                </a:lnTo>
                <a:cubicBezTo>
                  <a:pt x="985053" y="228228"/>
                  <a:pt x="992462" y="234855"/>
                  <a:pt x="999210" y="242249"/>
                </a:cubicBezTo>
                <a:lnTo>
                  <a:pt x="999635" y="242821"/>
                </a:lnTo>
                <a:lnTo>
                  <a:pt x="1009632" y="251269"/>
                </a:lnTo>
                <a:cubicBezTo>
                  <a:pt x="1021851" y="266507"/>
                  <a:pt x="1031199" y="284325"/>
                  <a:pt x="1036669" y="304159"/>
                </a:cubicBezTo>
                <a:lnTo>
                  <a:pt x="1185550" y="844044"/>
                </a:lnTo>
                <a:lnTo>
                  <a:pt x="1238002" y="841470"/>
                </a:lnTo>
                <a:lnTo>
                  <a:pt x="1298883" y="844457"/>
                </a:lnTo>
                <a:lnTo>
                  <a:pt x="1447877" y="304158"/>
                </a:lnTo>
                <a:cubicBezTo>
                  <a:pt x="1453348" y="284324"/>
                  <a:pt x="1462695" y="266507"/>
                  <a:pt x="1474916" y="251268"/>
                </a:cubicBezTo>
                <a:lnTo>
                  <a:pt x="1484912" y="242820"/>
                </a:lnTo>
                <a:lnTo>
                  <a:pt x="1485337" y="242248"/>
                </a:lnTo>
                <a:cubicBezTo>
                  <a:pt x="1492085" y="234854"/>
                  <a:pt x="1499494" y="228227"/>
                  <a:pt x="1507426" y="222405"/>
                </a:cubicBezTo>
                <a:lnTo>
                  <a:pt x="1511180" y="220624"/>
                </a:lnTo>
                <a:lnTo>
                  <a:pt x="1519191" y="213856"/>
                </a:lnTo>
                <a:lnTo>
                  <a:pt x="1540437" y="206752"/>
                </a:lnTo>
                <a:lnTo>
                  <a:pt x="1560157" y="197403"/>
                </a:lnTo>
                <a:lnTo>
                  <a:pt x="1570498" y="196702"/>
                </a:lnTo>
                <a:lnTo>
                  <a:pt x="1574673" y="195306"/>
                </a:lnTo>
                <a:lnTo>
                  <a:pt x="1583325" y="195833"/>
                </a:lnTo>
                <a:lnTo>
                  <a:pt x="1618690" y="193437"/>
                </a:lnTo>
                <a:cubicBezTo>
                  <a:pt x="1638421" y="195816"/>
                  <a:pt x="1657997" y="201992"/>
                  <a:pt x="1676299" y="212259"/>
                </a:cubicBezTo>
                <a:lnTo>
                  <a:pt x="2050372" y="422108"/>
                </a:lnTo>
                <a:lnTo>
                  <a:pt x="1983007" y="357664"/>
                </a:lnTo>
                <a:cubicBezTo>
                  <a:pt x="1781712" y="182806"/>
                  <a:pt x="1523647" y="77766"/>
                  <a:pt x="1242273" y="77766"/>
                </a:cubicBezTo>
                <a:close/>
                <a:moveTo>
                  <a:pt x="1242274" y="0"/>
                </a:moveTo>
                <a:cubicBezTo>
                  <a:pt x="1928363" y="0"/>
                  <a:pt x="2484548" y="583597"/>
                  <a:pt x="2484548" y="1303500"/>
                </a:cubicBezTo>
                <a:cubicBezTo>
                  <a:pt x="2484548" y="2023403"/>
                  <a:pt x="1928363" y="2607000"/>
                  <a:pt x="1242274" y="2607000"/>
                </a:cubicBezTo>
                <a:cubicBezTo>
                  <a:pt x="556185" y="2607000"/>
                  <a:pt x="0" y="2023403"/>
                  <a:pt x="0" y="1303500"/>
                </a:cubicBezTo>
                <a:cubicBezTo>
                  <a:pt x="0" y="583597"/>
                  <a:pt x="556185" y="0"/>
                  <a:pt x="124227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2032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55946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pptxl28_ウサギはんこのイラスト</dc:title>
  <dc:subject>pptxl28_ウサギはんこのイラスト</dc:subject>
  <dc:creator>でじけろお</dc:creator>
  <cp:revision>1</cp:revision>
  <dcterms:created xsi:type="dcterms:W3CDTF">2018-05-20T00:31:01Z</dcterms:created>
  <dcterms:modified xsi:type="dcterms:W3CDTF">2022-12-19T09:45:44Z</dcterms:modified>
  <cp:version>1</cp:version>
</cp:coreProperties>
</file>