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足を痛がる作業員のシルエット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95DEA9E-EA1A-BD74-3603-24E7C83FD07B}"/>
              </a:ext>
            </a:extLst>
          </p:cNvPr>
          <p:cNvSpPr>
            <a:spLocks/>
          </p:cNvSpPr>
          <p:nvPr/>
        </p:nvSpPr>
        <p:spPr bwMode="auto">
          <a:xfrm>
            <a:off x="1360745" y="1003300"/>
            <a:ext cx="1600218" cy="2408143"/>
          </a:xfrm>
          <a:custGeom>
            <a:avLst/>
            <a:gdLst>
              <a:gd name="T0" fmla="*/ 567 w 1638"/>
              <a:gd name="T1" fmla="*/ 42 h 2465"/>
              <a:gd name="T2" fmla="*/ 497 w 1638"/>
              <a:gd name="T3" fmla="*/ 198 h 2465"/>
              <a:gd name="T4" fmla="*/ 485 w 1638"/>
              <a:gd name="T5" fmla="*/ 327 h 2465"/>
              <a:gd name="T6" fmla="*/ 526 w 1638"/>
              <a:gd name="T7" fmla="*/ 345 h 2465"/>
              <a:gd name="T8" fmla="*/ 425 w 1638"/>
              <a:gd name="T9" fmla="*/ 442 h 2465"/>
              <a:gd name="T10" fmla="*/ 177 w 1638"/>
              <a:gd name="T11" fmla="*/ 642 h 2465"/>
              <a:gd name="T12" fmla="*/ 147 w 1638"/>
              <a:gd name="T13" fmla="*/ 733 h 2465"/>
              <a:gd name="T14" fmla="*/ 159 w 1638"/>
              <a:gd name="T15" fmla="*/ 842 h 2465"/>
              <a:gd name="T16" fmla="*/ 177 w 1638"/>
              <a:gd name="T17" fmla="*/ 796 h 2465"/>
              <a:gd name="T18" fmla="*/ 206 w 1638"/>
              <a:gd name="T19" fmla="*/ 816 h 2465"/>
              <a:gd name="T20" fmla="*/ 260 w 1638"/>
              <a:gd name="T21" fmla="*/ 796 h 2465"/>
              <a:gd name="T22" fmla="*/ 328 w 1638"/>
              <a:gd name="T23" fmla="*/ 696 h 2465"/>
              <a:gd name="T24" fmla="*/ 564 w 1638"/>
              <a:gd name="T25" fmla="*/ 721 h 2465"/>
              <a:gd name="T26" fmla="*/ 521 w 1638"/>
              <a:gd name="T27" fmla="*/ 963 h 2465"/>
              <a:gd name="T28" fmla="*/ 493 w 1638"/>
              <a:gd name="T29" fmla="*/ 1020 h 2465"/>
              <a:gd name="T30" fmla="*/ 128 w 1638"/>
              <a:gd name="T31" fmla="*/ 1387 h 2465"/>
              <a:gd name="T32" fmla="*/ 88 w 1638"/>
              <a:gd name="T33" fmla="*/ 1620 h 2465"/>
              <a:gd name="T34" fmla="*/ 142 w 1638"/>
              <a:gd name="T35" fmla="*/ 2059 h 2465"/>
              <a:gd name="T36" fmla="*/ 147 w 1638"/>
              <a:gd name="T37" fmla="*/ 2229 h 2465"/>
              <a:gd name="T38" fmla="*/ 14 w 1638"/>
              <a:gd name="T39" fmla="*/ 2338 h 2465"/>
              <a:gd name="T40" fmla="*/ 57 w 1638"/>
              <a:gd name="T41" fmla="*/ 2376 h 2465"/>
              <a:gd name="T42" fmla="*/ 304 w 1638"/>
              <a:gd name="T43" fmla="*/ 2338 h 2465"/>
              <a:gd name="T44" fmla="*/ 340 w 1638"/>
              <a:gd name="T45" fmla="*/ 2259 h 2465"/>
              <a:gd name="T46" fmla="*/ 329 w 1638"/>
              <a:gd name="T47" fmla="*/ 2103 h 2465"/>
              <a:gd name="T48" fmla="*/ 357 w 1638"/>
              <a:gd name="T49" fmla="*/ 2052 h 2465"/>
              <a:gd name="T50" fmla="*/ 388 w 1638"/>
              <a:gd name="T51" fmla="*/ 1787 h 2465"/>
              <a:gd name="T52" fmla="*/ 549 w 1638"/>
              <a:gd name="T53" fmla="*/ 1502 h 2465"/>
              <a:gd name="T54" fmla="*/ 709 w 1638"/>
              <a:gd name="T55" fmla="*/ 1841 h 2465"/>
              <a:gd name="T56" fmla="*/ 813 w 1638"/>
              <a:gd name="T57" fmla="*/ 2082 h 2465"/>
              <a:gd name="T58" fmla="*/ 858 w 1638"/>
              <a:gd name="T59" fmla="*/ 2100 h 2465"/>
              <a:gd name="T60" fmla="*/ 878 w 1638"/>
              <a:gd name="T61" fmla="*/ 2277 h 2465"/>
              <a:gd name="T62" fmla="*/ 848 w 1638"/>
              <a:gd name="T63" fmla="*/ 2447 h 2465"/>
              <a:gd name="T64" fmla="*/ 982 w 1638"/>
              <a:gd name="T65" fmla="*/ 2436 h 2465"/>
              <a:gd name="T66" fmla="*/ 1071 w 1638"/>
              <a:gd name="T67" fmla="*/ 2313 h 2465"/>
              <a:gd name="T68" fmla="*/ 1087 w 1638"/>
              <a:gd name="T69" fmla="*/ 2236 h 2465"/>
              <a:gd name="T70" fmla="*/ 1050 w 1638"/>
              <a:gd name="T71" fmla="*/ 2079 h 2465"/>
              <a:gd name="T72" fmla="*/ 999 w 1638"/>
              <a:gd name="T73" fmla="*/ 1827 h 2465"/>
              <a:gd name="T74" fmla="*/ 997 w 1638"/>
              <a:gd name="T75" fmla="*/ 1511 h 2465"/>
              <a:gd name="T76" fmla="*/ 1079 w 1638"/>
              <a:gd name="T77" fmla="*/ 1229 h 2465"/>
              <a:gd name="T78" fmla="*/ 1102 w 1638"/>
              <a:gd name="T79" fmla="*/ 1060 h 2465"/>
              <a:gd name="T80" fmla="*/ 1120 w 1638"/>
              <a:gd name="T81" fmla="*/ 813 h 2465"/>
              <a:gd name="T82" fmla="*/ 1111 w 1638"/>
              <a:gd name="T83" fmla="*/ 733 h 2465"/>
              <a:gd name="T84" fmla="*/ 1309 w 1638"/>
              <a:gd name="T85" fmla="*/ 890 h 2465"/>
              <a:gd name="T86" fmla="*/ 1415 w 1638"/>
              <a:gd name="T87" fmla="*/ 1036 h 2465"/>
              <a:gd name="T88" fmla="*/ 1430 w 1638"/>
              <a:gd name="T89" fmla="*/ 1067 h 2465"/>
              <a:gd name="T90" fmla="*/ 1464 w 1638"/>
              <a:gd name="T91" fmla="*/ 1084 h 2465"/>
              <a:gd name="T92" fmla="*/ 1522 w 1638"/>
              <a:gd name="T93" fmla="*/ 1101 h 2465"/>
              <a:gd name="T94" fmla="*/ 1545 w 1638"/>
              <a:gd name="T95" fmla="*/ 1173 h 2465"/>
              <a:gd name="T96" fmla="*/ 1572 w 1638"/>
              <a:gd name="T97" fmla="*/ 1187 h 2465"/>
              <a:gd name="T98" fmla="*/ 1561 w 1638"/>
              <a:gd name="T99" fmla="*/ 1266 h 2465"/>
              <a:gd name="T100" fmla="*/ 1587 w 1638"/>
              <a:gd name="T101" fmla="*/ 1276 h 2465"/>
              <a:gd name="T102" fmla="*/ 1622 w 1638"/>
              <a:gd name="T103" fmla="*/ 1235 h 2465"/>
              <a:gd name="T104" fmla="*/ 1638 w 1638"/>
              <a:gd name="T105" fmla="*/ 1145 h 2465"/>
              <a:gd name="T106" fmla="*/ 1609 w 1638"/>
              <a:gd name="T107" fmla="*/ 1005 h 2465"/>
              <a:gd name="T108" fmla="*/ 1557 w 1638"/>
              <a:gd name="T109" fmla="*/ 842 h 2465"/>
              <a:gd name="T110" fmla="*/ 1350 w 1638"/>
              <a:gd name="T111" fmla="*/ 648 h 2465"/>
              <a:gd name="T112" fmla="*/ 1114 w 1638"/>
              <a:gd name="T113" fmla="*/ 339 h 2465"/>
              <a:gd name="T114" fmla="*/ 970 w 1638"/>
              <a:gd name="T115" fmla="*/ 213 h 2465"/>
              <a:gd name="T116" fmla="*/ 866 w 1638"/>
              <a:gd name="T117" fmla="*/ 85 h 2465"/>
              <a:gd name="T118" fmla="*/ 709 w 1638"/>
              <a:gd name="T119" fmla="*/ 0 h 2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8" h="2465">
                <a:moveTo>
                  <a:pt x="709" y="0"/>
                </a:moveTo>
                <a:lnTo>
                  <a:pt x="709" y="0"/>
                </a:lnTo>
                <a:lnTo>
                  <a:pt x="686" y="0"/>
                </a:lnTo>
                <a:lnTo>
                  <a:pt x="666" y="2"/>
                </a:lnTo>
                <a:lnTo>
                  <a:pt x="647" y="5"/>
                </a:lnTo>
                <a:lnTo>
                  <a:pt x="629" y="9"/>
                </a:lnTo>
                <a:lnTo>
                  <a:pt x="611" y="15"/>
                </a:lnTo>
                <a:lnTo>
                  <a:pt x="595" y="23"/>
                </a:lnTo>
                <a:lnTo>
                  <a:pt x="580" y="32"/>
                </a:lnTo>
                <a:lnTo>
                  <a:pt x="567" y="42"/>
                </a:lnTo>
                <a:lnTo>
                  <a:pt x="555" y="55"/>
                </a:lnTo>
                <a:lnTo>
                  <a:pt x="544" y="67"/>
                </a:lnTo>
                <a:lnTo>
                  <a:pt x="535" y="80"/>
                </a:lnTo>
                <a:lnTo>
                  <a:pt x="526" y="95"/>
                </a:lnTo>
                <a:lnTo>
                  <a:pt x="518" y="111"/>
                </a:lnTo>
                <a:lnTo>
                  <a:pt x="512" y="127"/>
                </a:lnTo>
                <a:lnTo>
                  <a:pt x="508" y="145"/>
                </a:lnTo>
                <a:lnTo>
                  <a:pt x="503" y="164"/>
                </a:lnTo>
                <a:lnTo>
                  <a:pt x="503" y="164"/>
                </a:lnTo>
                <a:lnTo>
                  <a:pt x="497" y="198"/>
                </a:lnTo>
                <a:lnTo>
                  <a:pt x="494" y="227"/>
                </a:lnTo>
                <a:lnTo>
                  <a:pt x="493" y="250"/>
                </a:lnTo>
                <a:lnTo>
                  <a:pt x="494" y="268"/>
                </a:lnTo>
                <a:lnTo>
                  <a:pt x="494" y="282"/>
                </a:lnTo>
                <a:lnTo>
                  <a:pt x="496" y="291"/>
                </a:lnTo>
                <a:lnTo>
                  <a:pt x="497" y="297"/>
                </a:lnTo>
                <a:lnTo>
                  <a:pt x="497" y="297"/>
                </a:lnTo>
                <a:lnTo>
                  <a:pt x="491" y="307"/>
                </a:lnTo>
                <a:lnTo>
                  <a:pt x="487" y="316"/>
                </a:lnTo>
                <a:lnTo>
                  <a:pt x="485" y="327"/>
                </a:lnTo>
                <a:lnTo>
                  <a:pt x="485" y="327"/>
                </a:lnTo>
                <a:lnTo>
                  <a:pt x="487" y="332"/>
                </a:lnTo>
                <a:lnTo>
                  <a:pt x="490" y="335"/>
                </a:lnTo>
                <a:lnTo>
                  <a:pt x="494" y="338"/>
                </a:lnTo>
                <a:lnTo>
                  <a:pt x="500" y="341"/>
                </a:lnTo>
                <a:lnTo>
                  <a:pt x="511" y="344"/>
                </a:lnTo>
                <a:lnTo>
                  <a:pt x="515" y="345"/>
                </a:lnTo>
                <a:lnTo>
                  <a:pt x="515" y="345"/>
                </a:lnTo>
                <a:lnTo>
                  <a:pt x="521" y="345"/>
                </a:lnTo>
                <a:lnTo>
                  <a:pt x="526" y="345"/>
                </a:lnTo>
                <a:lnTo>
                  <a:pt x="532" y="347"/>
                </a:lnTo>
                <a:lnTo>
                  <a:pt x="533" y="350"/>
                </a:lnTo>
                <a:lnTo>
                  <a:pt x="533" y="351"/>
                </a:lnTo>
                <a:lnTo>
                  <a:pt x="533" y="354"/>
                </a:lnTo>
                <a:lnTo>
                  <a:pt x="527" y="360"/>
                </a:lnTo>
                <a:lnTo>
                  <a:pt x="515" y="369"/>
                </a:lnTo>
                <a:lnTo>
                  <a:pt x="515" y="369"/>
                </a:lnTo>
                <a:lnTo>
                  <a:pt x="497" y="382"/>
                </a:lnTo>
                <a:lnTo>
                  <a:pt x="475" y="400"/>
                </a:lnTo>
                <a:lnTo>
                  <a:pt x="425" y="442"/>
                </a:lnTo>
                <a:lnTo>
                  <a:pt x="372" y="486"/>
                </a:lnTo>
                <a:lnTo>
                  <a:pt x="328" y="521"/>
                </a:lnTo>
                <a:lnTo>
                  <a:pt x="328" y="521"/>
                </a:lnTo>
                <a:lnTo>
                  <a:pt x="236" y="587"/>
                </a:lnTo>
                <a:lnTo>
                  <a:pt x="213" y="606"/>
                </a:lnTo>
                <a:lnTo>
                  <a:pt x="195" y="621"/>
                </a:lnTo>
                <a:lnTo>
                  <a:pt x="183" y="633"/>
                </a:lnTo>
                <a:lnTo>
                  <a:pt x="178" y="637"/>
                </a:lnTo>
                <a:lnTo>
                  <a:pt x="177" y="642"/>
                </a:lnTo>
                <a:lnTo>
                  <a:pt x="177" y="642"/>
                </a:lnTo>
                <a:lnTo>
                  <a:pt x="177" y="648"/>
                </a:lnTo>
                <a:lnTo>
                  <a:pt x="177" y="654"/>
                </a:lnTo>
                <a:lnTo>
                  <a:pt x="178" y="663"/>
                </a:lnTo>
                <a:lnTo>
                  <a:pt x="181" y="671"/>
                </a:lnTo>
                <a:lnTo>
                  <a:pt x="183" y="672"/>
                </a:lnTo>
                <a:lnTo>
                  <a:pt x="183" y="672"/>
                </a:lnTo>
                <a:lnTo>
                  <a:pt x="180" y="677"/>
                </a:lnTo>
                <a:lnTo>
                  <a:pt x="171" y="689"/>
                </a:lnTo>
                <a:lnTo>
                  <a:pt x="159" y="709"/>
                </a:lnTo>
                <a:lnTo>
                  <a:pt x="147" y="733"/>
                </a:lnTo>
                <a:lnTo>
                  <a:pt x="147" y="733"/>
                </a:lnTo>
                <a:lnTo>
                  <a:pt x="142" y="748"/>
                </a:lnTo>
                <a:lnTo>
                  <a:pt x="141" y="765"/>
                </a:lnTo>
                <a:lnTo>
                  <a:pt x="141" y="783"/>
                </a:lnTo>
                <a:lnTo>
                  <a:pt x="142" y="801"/>
                </a:lnTo>
                <a:lnTo>
                  <a:pt x="145" y="818"/>
                </a:lnTo>
                <a:lnTo>
                  <a:pt x="150" y="830"/>
                </a:lnTo>
                <a:lnTo>
                  <a:pt x="154" y="839"/>
                </a:lnTo>
                <a:lnTo>
                  <a:pt x="156" y="840"/>
                </a:lnTo>
                <a:lnTo>
                  <a:pt x="159" y="842"/>
                </a:lnTo>
                <a:lnTo>
                  <a:pt x="159" y="842"/>
                </a:lnTo>
                <a:lnTo>
                  <a:pt x="160" y="842"/>
                </a:lnTo>
                <a:lnTo>
                  <a:pt x="163" y="839"/>
                </a:lnTo>
                <a:lnTo>
                  <a:pt x="166" y="833"/>
                </a:lnTo>
                <a:lnTo>
                  <a:pt x="168" y="822"/>
                </a:lnTo>
                <a:lnTo>
                  <a:pt x="169" y="812"/>
                </a:lnTo>
                <a:lnTo>
                  <a:pt x="171" y="790"/>
                </a:lnTo>
                <a:lnTo>
                  <a:pt x="171" y="781"/>
                </a:lnTo>
                <a:lnTo>
                  <a:pt x="171" y="781"/>
                </a:lnTo>
                <a:lnTo>
                  <a:pt x="177" y="796"/>
                </a:lnTo>
                <a:lnTo>
                  <a:pt x="183" y="818"/>
                </a:lnTo>
                <a:lnTo>
                  <a:pt x="183" y="818"/>
                </a:lnTo>
                <a:lnTo>
                  <a:pt x="186" y="827"/>
                </a:lnTo>
                <a:lnTo>
                  <a:pt x="192" y="837"/>
                </a:lnTo>
                <a:lnTo>
                  <a:pt x="195" y="842"/>
                </a:lnTo>
                <a:lnTo>
                  <a:pt x="196" y="845"/>
                </a:lnTo>
                <a:lnTo>
                  <a:pt x="199" y="845"/>
                </a:lnTo>
                <a:lnTo>
                  <a:pt x="201" y="842"/>
                </a:lnTo>
                <a:lnTo>
                  <a:pt x="201" y="842"/>
                </a:lnTo>
                <a:lnTo>
                  <a:pt x="206" y="816"/>
                </a:lnTo>
                <a:lnTo>
                  <a:pt x="207" y="799"/>
                </a:lnTo>
                <a:lnTo>
                  <a:pt x="237" y="769"/>
                </a:lnTo>
                <a:lnTo>
                  <a:pt x="237" y="769"/>
                </a:lnTo>
                <a:lnTo>
                  <a:pt x="240" y="775"/>
                </a:lnTo>
                <a:lnTo>
                  <a:pt x="248" y="787"/>
                </a:lnTo>
                <a:lnTo>
                  <a:pt x="252" y="793"/>
                </a:lnTo>
                <a:lnTo>
                  <a:pt x="257" y="796"/>
                </a:lnTo>
                <a:lnTo>
                  <a:pt x="258" y="798"/>
                </a:lnTo>
                <a:lnTo>
                  <a:pt x="260" y="796"/>
                </a:lnTo>
                <a:lnTo>
                  <a:pt x="260" y="796"/>
                </a:lnTo>
                <a:lnTo>
                  <a:pt x="261" y="793"/>
                </a:lnTo>
                <a:lnTo>
                  <a:pt x="261" y="793"/>
                </a:lnTo>
                <a:lnTo>
                  <a:pt x="263" y="774"/>
                </a:lnTo>
                <a:lnTo>
                  <a:pt x="266" y="748"/>
                </a:lnTo>
                <a:lnTo>
                  <a:pt x="267" y="715"/>
                </a:lnTo>
                <a:lnTo>
                  <a:pt x="267" y="715"/>
                </a:lnTo>
                <a:lnTo>
                  <a:pt x="289" y="710"/>
                </a:lnTo>
                <a:lnTo>
                  <a:pt x="308" y="704"/>
                </a:lnTo>
                <a:lnTo>
                  <a:pt x="319" y="701"/>
                </a:lnTo>
                <a:lnTo>
                  <a:pt x="328" y="696"/>
                </a:lnTo>
                <a:lnTo>
                  <a:pt x="328" y="696"/>
                </a:lnTo>
                <a:lnTo>
                  <a:pt x="375" y="666"/>
                </a:lnTo>
                <a:lnTo>
                  <a:pt x="458" y="612"/>
                </a:lnTo>
                <a:lnTo>
                  <a:pt x="536" y="560"/>
                </a:lnTo>
                <a:lnTo>
                  <a:pt x="570" y="539"/>
                </a:lnTo>
                <a:lnTo>
                  <a:pt x="570" y="539"/>
                </a:lnTo>
                <a:lnTo>
                  <a:pt x="568" y="568"/>
                </a:lnTo>
                <a:lnTo>
                  <a:pt x="567" y="627"/>
                </a:lnTo>
                <a:lnTo>
                  <a:pt x="564" y="721"/>
                </a:lnTo>
                <a:lnTo>
                  <a:pt x="564" y="721"/>
                </a:lnTo>
                <a:lnTo>
                  <a:pt x="559" y="801"/>
                </a:lnTo>
                <a:lnTo>
                  <a:pt x="556" y="852"/>
                </a:lnTo>
                <a:lnTo>
                  <a:pt x="553" y="869"/>
                </a:lnTo>
                <a:lnTo>
                  <a:pt x="552" y="878"/>
                </a:lnTo>
                <a:lnTo>
                  <a:pt x="552" y="878"/>
                </a:lnTo>
                <a:lnTo>
                  <a:pt x="544" y="893"/>
                </a:lnTo>
                <a:lnTo>
                  <a:pt x="535" y="922"/>
                </a:lnTo>
                <a:lnTo>
                  <a:pt x="524" y="949"/>
                </a:lnTo>
                <a:lnTo>
                  <a:pt x="521" y="958"/>
                </a:lnTo>
                <a:lnTo>
                  <a:pt x="521" y="963"/>
                </a:lnTo>
                <a:lnTo>
                  <a:pt x="521" y="963"/>
                </a:lnTo>
                <a:lnTo>
                  <a:pt x="524" y="969"/>
                </a:lnTo>
                <a:lnTo>
                  <a:pt x="530" y="977"/>
                </a:lnTo>
                <a:lnTo>
                  <a:pt x="535" y="983"/>
                </a:lnTo>
                <a:lnTo>
                  <a:pt x="535" y="986"/>
                </a:lnTo>
                <a:lnTo>
                  <a:pt x="533" y="987"/>
                </a:lnTo>
                <a:lnTo>
                  <a:pt x="533" y="987"/>
                </a:lnTo>
                <a:lnTo>
                  <a:pt x="529" y="990"/>
                </a:lnTo>
                <a:lnTo>
                  <a:pt x="520" y="996"/>
                </a:lnTo>
                <a:lnTo>
                  <a:pt x="493" y="1020"/>
                </a:lnTo>
                <a:lnTo>
                  <a:pt x="458" y="1054"/>
                </a:lnTo>
                <a:lnTo>
                  <a:pt x="441" y="1072"/>
                </a:lnTo>
                <a:lnTo>
                  <a:pt x="425" y="1090"/>
                </a:lnTo>
                <a:lnTo>
                  <a:pt x="425" y="1090"/>
                </a:lnTo>
                <a:lnTo>
                  <a:pt x="399" y="1117"/>
                </a:lnTo>
                <a:lnTo>
                  <a:pt x="358" y="1157"/>
                </a:lnTo>
                <a:lnTo>
                  <a:pt x="252" y="1260"/>
                </a:lnTo>
                <a:lnTo>
                  <a:pt x="198" y="1314"/>
                </a:lnTo>
                <a:lnTo>
                  <a:pt x="150" y="1364"/>
                </a:lnTo>
                <a:lnTo>
                  <a:pt x="128" y="1387"/>
                </a:lnTo>
                <a:lnTo>
                  <a:pt x="112" y="1407"/>
                </a:lnTo>
                <a:lnTo>
                  <a:pt x="100" y="1423"/>
                </a:lnTo>
                <a:lnTo>
                  <a:pt x="92" y="1435"/>
                </a:lnTo>
                <a:lnTo>
                  <a:pt x="92" y="1435"/>
                </a:lnTo>
                <a:lnTo>
                  <a:pt x="91" y="1441"/>
                </a:lnTo>
                <a:lnTo>
                  <a:pt x="88" y="1450"/>
                </a:lnTo>
                <a:lnTo>
                  <a:pt x="86" y="1473"/>
                </a:lnTo>
                <a:lnTo>
                  <a:pt x="85" y="1502"/>
                </a:lnTo>
                <a:lnTo>
                  <a:pt x="85" y="1538"/>
                </a:lnTo>
                <a:lnTo>
                  <a:pt x="88" y="1620"/>
                </a:lnTo>
                <a:lnTo>
                  <a:pt x="94" y="1711"/>
                </a:lnTo>
                <a:lnTo>
                  <a:pt x="101" y="1803"/>
                </a:lnTo>
                <a:lnTo>
                  <a:pt x="109" y="1886"/>
                </a:lnTo>
                <a:lnTo>
                  <a:pt x="116" y="1953"/>
                </a:lnTo>
                <a:lnTo>
                  <a:pt x="122" y="1992"/>
                </a:lnTo>
                <a:lnTo>
                  <a:pt x="122" y="1992"/>
                </a:lnTo>
                <a:lnTo>
                  <a:pt x="127" y="2014"/>
                </a:lnTo>
                <a:lnTo>
                  <a:pt x="133" y="2032"/>
                </a:lnTo>
                <a:lnTo>
                  <a:pt x="138" y="2047"/>
                </a:lnTo>
                <a:lnTo>
                  <a:pt x="142" y="2059"/>
                </a:lnTo>
                <a:lnTo>
                  <a:pt x="150" y="2073"/>
                </a:lnTo>
                <a:lnTo>
                  <a:pt x="153" y="2077"/>
                </a:lnTo>
                <a:lnTo>
                  <a:pt x="153" y="2077"/>
                </a:lnTo>
                <a:lnTo>
                  <a:pt x="153" y="2074"/>
                </a:lnTo>
                <a:lnTo>
                  <a:pt x="153" y="2108"/>
                </a:lnTo>
                <a:lnTo>
                  <a:pt x="153" y="2108"/>
                </a:lnTo>
                <a:lnTo>
                  <a:pt x="151" y="2177"/>
                </a:lnTo>
                <a:lnTo>
                  <a:pt x="150" y="2207"/>
                </a:lnTo>
                <a:lnTo>
                  <a:pt x="147" y="2229"/>
                </a:lnTo>
                <a:lnTo>
                  <a:pt x="147" y="2229"/>
                </a:lnTo>
                <a:lnTo>
                  <a:pt x="145" y="2233"/>
                </a:lnTo>
                <a:lnTo>
                  <a:pt x="141" y="2239"/>
                </a:lnTo>
                <a:lnTo>
                  <a:pt x="125" y="2251"/>
                </a:lnTo>
                <a:lnTo>
                  <a:pt x="104" y="2267"/>
                </a:lnTo>
                <a:lnTo>
                  <a:pt x="82" y="2283"/>
                </a:lnTo>
                <a:lnTo>
                  <a:pt x="36" y="2315"/>
                </a:lnTo>
                <a:lnTo>
                  <a:pt x="21" y="2327"/>
                </a:lnTo>
                <a:lnTo>
                  <a:pt x="17" y="2333"/>
                </a:lnTo>
                <a:lnTo>
                  <a:pt x="14" y="2338"/>
                </a:lnTo>
                <a:lnTo>
                  <a:pt x="14" y="2338"/>
                </a:lnTo>
                <a:lnTo>
                  <a:pt x="11" y="2345"/>
                </a:lnTo>
                <a:lnTo>
                  <a:pt x="6" y="2351"/>
                </a:lnTo>
                <a:lnTo>
                  <a:pt x="2" y="2362"/>
                </a:lnTo>
                <a:lnTo>
                  <a:pt x="0" y="2365"/>
                </a:lnTo>
                <a:lnTo>
                  <a:pt x="3" y="2369"/>
                </a:lnTo>
                <a:lnTo>
                  <a:pt x="9" y="2371"/>
                </a:lnTo>
                <a:lnTo>
                  <a:pt x="20" y="2374"/>
                </a:lnTo>
                <a:lnTo>
                  <a:pt x="20" y="2374"/>
                </a:lnTo>
                <a:lnTo>
                  <a:pt x="36" y="2376"/>
                </a:lnTo>
                <a:lnTo>
                  <a:pt x="57" y="2376"/>
                </a:lnTo>
                <a:lnTo>
                  <a:pt x="107" y="2374"/>
                </a:lnTo>
                <a:lnTo>
                  <a:pt x="156" y="2369"/>
                </a:lnTo>
                <a:lnTo>
                  <a:pt x="175" y="2366"/>
                </a:lnTo>
                <a:lnTo>
                  <a:pt x="189" y="2362"/>
                </a:lnTo>
                <a:lnTo>
                  <a:pt x="189" y="2362"/>
                </a:lnTo>
                <a:lnTo>
                  <a:pt x="201" y="2359"/>
                </a:lnTo>
                <a:lnTo>
                  <a:pt x="216" y="2354"/>
                </a:lnTo>
                <a:lnTo>
                  <a:pt x="252" y="2348"/>
                </a:lnTo>
                <a:lnTo>
                  <a:pt x="289" y="2342"/>
                </a:lnTo>
                <a:lnTo>
                  <a:pt x="304" y="2338"/>
                </a:lnTo>
                <a:lnTo>
                  <a:pt x="316" y="2332"/>
                </a:lnTo>
                <a:lnTo>
                  <a:pt x="316" y="2332"/>
                </a:lnTo>
                <a:lnTo>
                  <a:pt x="325" y="2326"/>
                </a:lnTo>
                <a:lnTo>
                  <a:pt x="331" y="2320"/>
                </a:lnTo>
                <a:lnTo>
                  <a:pt x="337" y="2312"/>
                </a:lnTo>
                <a:lnTo>
                  <a:pt x="340" y="2304"/>
                </a:lnTo>
                <a:lnTo>
                  <a:pt x="343" y="2295"/>
                </a:lnTo>
                <a:lnTo>
                  <a:pt x="343" y="2285"/>
                </a:lnTo>
                <a:lnTo>
                  <a:pt x="342" y="2273"/>
                </a:lnTo>
                <a:lnTo>
                  <a:pt x="340" y="2259"/>
                </a:lnTo>
                <a:lnTo>
                  <a:pt x="340" y="2259"/>
                </a:lnTo>
                <a:lnTo>
                  <a:pt x="334" y="2230"/>
                </a:lnTo>
                <a:lnTo>
                  <a:pt x="329" y="2203"/>
                </a:lnTo>
                <a:lnTo>
                  <a:pt x="326" y="2189"/>
                </a:lnTo>
                <a:lnTo>
                  <a:pt x="326" y="2174"/>
                </a:lnTo>
                <a:lnTo>
                  <a:pt x="326" y="2158"/>
                </a:lnTo>
                <a:lnTo>
                  <a:pt x="328" y="2138"/>
                </a:lnTo>
                <a:lnTo>
                  <a:pt x="328" y="2138"/>
                </a:lnTo>
                <a:lnTo>
                  <a:pt x="329" y="2120"/>
                </a:lnTo>
                <a:lnTo>
                  <a:pt x="329" y="2103"/>
                </a:lnTo>
                <a:lnTo>
                  <a:pt x="329" y="2079"/>
                </a:lnTo>
                <a:lnTo>
                  <a:pt x="329" y="2065"/>
                </a:lnTo>
                <a:lnTo>
                  <a:pt x="331" y="2061"/>
                </a:lnTo>
                <a:lnTo>
                  <a:pt x="334" y="2059"/>
                </a:lnTo>
                <a:lnTo>
                  <a:pt x="334" y="2059"/>
                </a:lnTo>
                <a:lnTo>
                  <a:pt x="342" y="2058"/>
                </a:lnTo>
                <a:lnTo>
                  <a:pt x="349" y="2058"/>
                </a:lnTo>
                <a:lnTo>
                  <a:pt x="352" y="2056"/>
                </a:lnTo>
                <a:lnTo>
                  <a:pt x="355" y="2055"/>
                </a:lnTo>
                <a:lnTo>
                  <a:pt x="357" y="2052"/>
                </a:lnTo>
                <a:lnTo>
                  <a:pt x="358" y="2047"/>
                </a:lnTo>
                <a:lnTo>
                  <a:pt x="358" y="2047"/>
                </a:lnTo>
                <a:lnTo>
                  <a:pt x="366" y="2006"/>
                </a:lnTo>
                <a:lnTo>
                  <a:pt x="376" y="1927"/>
                </a:lnTo>
                <a:lnTo>
                  <a:pt x="382" y="1883"/>
                </a:lnTo>
                <a:lnTo>
                  <a:pt x="387" y="1843"/>
                </a:lnTo>
                <a:lnTo>
                  <a:pt x="388" y="1809"/>
                </a:lnTo>
                <a:lnTo>
                  <a:pt x="388" y="1796"/>
                </a:lnTo>
                <a:lnTo>
                  <a:pt x="388" y="1787"/>
                </a:lnTo>
                <a:lnTo>
                  <a:pt x="388" y="1787"/>
                </a:lnTo>
                <a:lnTo>
                  <a:pt x="388" y="1782"/>
                </a:lnTo>
                <a:lnTo>
                  <a:pt x="390" y="1776"/>
                </a:lnTo>
                <a:lnTo>
                  <a:pt x="394" y="1761"/>
                </a:lnTo>
                <a:lnTo>
                  <a:pt x="402" y="1741"/>
                </a:lnTo>
                <a:lnTo>
                  <a:pt x="413" y="1718"/>
                </a:lnTo>
                <a:lnTo>
                  <a:pt x="440" y="1665"/>
                </a:lnTo>
                <a:lnTo>
                  <a:pt x="473" y="1611"/>
                </a:lnTo>
                <a:lnTo>
                  <a:pt x="506" y="1559"/>
                </a:lnTo>
                <a:lnTo>
                  <a:pt x="536" y="1517"/>
                </a:lnTo>
                <a:lnTo>
                  <a:pt x="549" y="1502"/>
                </a:lnTo>
                <a:lnTo>
                  <a:pt x="559" y="1493"/>
                </a:lnTo>
                <a:lnTo>
                  <a:pt x="562" y="1490"/>
                </a:lnTo>
                <a:lnTo>
                  <a:pt x="565" y="1488"/>
                </a:lnTo>
                <a:lnTo>
                  <a:pt x="568" y="1488"/>
                </a:lnTo>
                <a:lnTo>
                  <a:pt x="570" y="1490"/>
                </a:lnTo>
                <a:lnTo>
                  <a:pt x="570" y="1490"/>
                </a:lnTo>
                <a:lnTo>
                  <a:pt x="642" y="1675"/>
                </a:lnTo>
                <a:lnTo>
                  <a:pt x="686" y="1788"/>
                </a:lnTo>
                <a:lnTo>
                  <a:pt x="709" y="1841"/>
                </a:lnTo>
                <a:lnTo>
                  <a:pt x="709" y="1841"/>
                </a:lnTo>
                <a:lnTo>
                  <a:pt x="719" y="1859"/>
                </a:lnTo>
                <a:lnTo>
                  <a:pt x="739" y="1899"/>
                </a:lnTo>
                <a:lnTo>
                  <a:pt x="762" y="1950"/>
                </a:lnTo>
                <a:lnTo>
                  <a:pt x="772" y="1977"/>
                </a:lnTo>
                <a:lnTo>
                  <a:pt x="781" y="2005"/>
                </a:lnTo>
                <a:lnTo>
                  <a:pt x="781" y="2005"/>
                </a:lnTo>
                <a:lnTo>
                  <a:pt x="790" y="2029"/>
                </a:lnTo>
                <a:lnTo>
                  <a:pt x="798" y="2050"/>
                </a:lnTo>
                <a:lnTo>
                  <a:pt x="806" y="2068"/>
                </a:lnTo>
                <a:lnTo>
                  <a:pt x="813" y="2082"/>
                </a:lnTo>
                <a:lnTo>
                  <a:pt x="821" y="2092"/>
                </a:lnTo>
                <a:lnTo>
                  <a:pt x="827" y="2100"/>
                </a:lnTo>
                <a:lnTo>
                  <a:pt x="831" y="2105"/>
                </a:lnTo>
                <a:lnTo>
                  <a:pt x="836" y="2108"/>
                </a:lnTo>
                <a:lnTo>
                  <a:pt x="836" y="2108"/>
                </a:lnTo>
                <a:lnTo>
                  <a:pt x="839" y="2108"/>
                </a:lnTo>
                <a:lnTo>
                  <a:pt x="843" y="2106"/>
                </a:lnTo>
                <a:lnTo>
                  <a:pt x="852" y="2100"/>
                </a:lnTo>
                <a:lnTo>
                  <a:pt x="855" y="2098"/>
                </a:lnTo>
                <a:lnTo>
                  <a:pt x="858" y="2100"/>
                </a:lnTo>
                <a:lnTo>
                  <a:pt x="860" y="2105"/>
                </a:lnTo>
                <a:lnTo>
                  <a:pt x="860" y="2114"/>
                </a:lnTo>
                <a:lnTo>
                  <a:pt x="860" y="2114"/>
                </a:lnTo>
                <a:lnTo>
                  <a:pt x="860" y="2129"/>
                </a:lnTo>
                <a:lnTo>
                  <a:pt x="863" y="2148"/>
                </a:lnTo>
                <a:lnTo>
                  <a:pt x="870" y="2195"/>
                </a:lnTo>
                <a:lnTo>
                  <a:pt x="877" y="2242"/>
                </a:lnTo>
                <a:lnTo>
                  <a:pt x="878" y="2262"/>
                </a:lnTo>
                <a:lnTo>
                  <a:pt x="878" y="2277"/>
                </a:lnTo>
                <a:lnTo>
                  <a:pt x="878" y="2277"/>
                </a:lnTo>
                <a:lnTo>
                  <a:pt x="875" y="2292"/>
                </a:lnTo>
                <a:lnTo>
                  <a:pt x="867" y="2313"/>
                </a:lnTo>
                <a:lnTo>
                  <a:pt x="852" y="2365"/>
                </a:lnTo>
                <a:lnTo>
                  <a:pt x="845" y="2391"/>
                </a:lnTo>
                <a:lnTo>
                  <a:pt x="842" y="2415"/>
                </a:lnTo>
                <a:lnTo>
                  <a:pt x="840" y="2425"/>
                </a:lnTo>
                <a:lnTo>
                  <a:pt x="842" y="2433"/>
                </a:lnTo>
                <a:lnTo>
                  <a:pt x="843" y="2441"/>
                </a:lnTo>
                <a:lnTo>
                  <a:pt x="848" y="2447"/>
                </a:lnTo>
                <a:lnTo>
                  <a:pt x="848" y="2447"/>
                </a:lnTo>
                <a:lnTo>
                  <a:pt x="860" y="2454"/>
                </a:lnTo>
                <a:lnTo>
                  <a:pt x="874" y="2460"/>
                </a:lnTo>
                <a:lnTo>
                  <a:pt x="890" y="2463"/>
                </a:lnTo>
                <a:lnTo>
                  <a:pt x="910" y="2465"/>
                </a:lnTo>
                <a:lnTo>
                  <a:pt x="929" y="2462"/>
                </a:lnTo>
                <a:lnTo>
                  <a:pt x="940" y="2459"/>
                </a:lnTo>
                <a:lnTo>
                  <a:pt x="951" y="2454"/>
                </a:lnTo>
                <a:lnTo>
                  <a:pt x="961" y="2450"/>
                </a:lnTo>
                <a:lnTo>
                  <a:pt x="972" y="2444"/>
                </a:lnTo>
                <a:lnTo>
                  <a:pt x="982" y="2436"/>
                </a:lnTo>
                <a:lnTo>
                  <a:pt x="993" y="2429"/>
                </a:lnTo>
                <a:lnTo>
                  <a:pt x="993" y="2429"/>
                </a:lnTo>
                <a:lnTo>
                  <a:pt x="1011" y="2410"/>
                </a:lnTo>
                <a:lnTo>
                  <a:pt x="1026" y="2394"/>
                </a:lnTo>
                <a:lnTo>
                  <a:pt x="1038" y="2376"/>
                </a:lnTo>
                <a:lnTo>
                  <a:pt x="1047" y="2359"/>
                </a:lnTo>
                <a:lnTo>
                  <a:pt x="1061" y="2332"/>
                </a:lnTo>
                <a:lnTo>
                  <a:pt x="1065" y="2321"/>
                </a:lnTo>
                <a:lnTo>
                  <a:pt x="1071" y="2313"/>
                </a:lnTo>
                <a:lnTo>
                  <a:pt x="1071" y="2313"/>
                </a:lnTo>
                <a:lnTo>
                  <a:pt x="1076" y="2309"/>
                </a:lnTo>
                <a:lnTo>
                  <a:pt x="1081" y="2306"/>
                </a:lnTo>
                <a:lnTo>
                  <a:pt x="1084" y="2303"/>
                </a:lnTo>
                <a:lnTo>
                  <a:pt x="1087" y="2300"/>
                </a:lnTo>
                <a:lnTo>
                  <a:pt x="1088" y="2295"/>
                </a:lnTo>
                <a:lnTo>
                  <a:pt x="1090" y="2288"/>
                </a:lnTo>
                <a:lnTo>
                  <a:pt x="1090" y="2259"/>
                </a:lnTo>
                <a:lnTo>
                  <a:pt x="1090" y="2259"/>
                </a:lnTo>
                <a:lnTo>
                  <a:pt x="1088" y="2248"/>
                </a:lnTo>
                <a:lnTo>
                  <a:pt x="1087" y="2236"/>
                </a:lnTo>
                <a:lnTo>
                  <a:pt x="1081" y="2207"/>
                </a:lnTo>
                <a:lnTo>
                  <a:pt x="1071" y="2177"/>
                </a:lnTo>
                <a:lnTo>
                  <a:pt x="1062" y="2147"/>
                </a:lnTo>
                <a:lnTo>
                  <a:pt x="1046" y="2098"/>
                </a:lnTo>
                <a:lnTo>
                  <a:pt x="1041" y="2083"/>
                </a:lnTo>
                <a:lnTo>
                  <a:pt x="1041" y="2079"/>
                </a:lnTo>
                <a:lnTo>
                  <a:pt x="1041" y="2077"/>
                </a:lnTo>
                <a:lnTo>
                  <a:pt x="1041" y="2077"/>
                </a:lnTo>
                <a:lnTo>
                  <a:pt x="1047" y="2079"/>
                </a:lnTo>
                <a:lnTo>
                  <a:pt x="1050" y="2079"/>
                </a:lnTo>
                <a:lnTo>
                  <a:pt x="1053" y="2077"/>
                </a:lnTo>
                <a:lnTo>
                  <a:pt x="1056" y="2076"/>
                </a:lnTo>
                <a:lnTo>
                  <a:pt x="1058" y="2070"/>
                </a:lnTo>
                <a:lnTo>
                  <a:pt x="1059" y="2061"/>
                </a:lnTo>
                <a:lnTo>
                  <a:pt x="1059" y="2047"/>
                </a:lnTo>
                <a:lnTo>
                  <a:pt x="1059" y="2047"/>
                </a:lnTo>
                <a:lnTo>
                  <a:pt x="1056" y="2026"/>
                </a:lnTo>
                <a:lnTo>
                  <a:pt x="1049" y="1994"/>
                </a:lnTo>
                <a:lnTo>
                  <a:pt x="1025" y="1912"/>
                </a:lnTo>
                <a:lnTo>
                  <a:pt x="999" y="1827"/>
                </a:lnTo>
                <a:lnTo>
                  <a:pt x="988" y="1791"/>
                </a:lnTo>
                <a:lnTo>
                  <a:pt x="981" y="1762"/>
                </a:lnTo>
                <a:lnTo>
                  <a:pt x="981" y="1762"/>
                </a:lnTo>
                <a:lnTo>
                  <a:pt x="979" y="1749"/>
                </a:lnTo>
                <a:lnTo>
                  <a:pt x="978" y="1732"/>
                </a:lnTo>
                <a:lnTo>
                  <a:pt x="978" y="1693"/>
                </a:lnTo>
                <a:lnTo>
                  <a:pt x="979" y="1646"/>
                </a:lnTo>
                <a:lnTo>
                  <a:pt x="985" y="1597"/>
                </a:lnTo>
                <a:lnTo>
                  <a:pt x="990" y="1552"/>
                </a:lnTo>
                <a:lnTo>
                  <a:pt x="997" y="1511"/>
                </a:lnTo>
                <a:lnTo>
                  <a:pt x="1005" y="1481"/>
                </a:lnTo>
                <a:lnTo>
                  <a:pt x="1008" y="1472"/>
                </a:lnTo>
                <a:lnTo>
                  <a:pt x="1011" y="1466"/>
                </a:lnTo>
                <a:lnTo>
                  <a:pt x="1011" y="1466"/>
                </a:lnTo>
                <a:lnTo>
                  <a:pt x="1016" y="1458"/>
                </a:lnTo>
                <a:lnTo>
                  <a:pt x="1020" y="1446"/>
                </a:lnTo>
                <a:lnTo>
                  <a:pt x="1032" y="1407"/>
                </a:lnTo>
                <a:lnTo>
                  <a:pt x="1047" y="1352"/>
                </a:lnTo>
                <a:lnTo>
                  <a:pt x="1064" y="1291"/>
                </a:lnTo>
                <a:lnTo>
                  <a:pt x="1079" y="1229"/>
                </a:lnTo>
                <a:lnTo>
                  <a:pt x="1091" y="1173"/>
                </a:lnTo>
                <a:lnTo>
                  <a:pt x="1099" y="1129"/>
                </a:lnTo>
                <a:lnTo>
                  <a:pt x="1102" y="1113"/>
                </a:lnTo>
                <a:lnTo>
                  <a:pt x="1102" y="1102"/>
                </a:lnTo>
                <a:lnTo>
                  <a:pt x="1102" y="1102"/>
                </a:lnTo>
                <a:lnTo>
                  <a:pt x="1100" y="1078"/>
                </a:lnTo>
                <a:lnTo>
                  <a:pt x="1100" y="1066"/>
                </a:lnTo>
                <a:lnTo>
                  <a:pt x="1102" y="1061"/>
                </a:lnTo>
                <a:lnTo>
                  <a:pt x="1102" y="1060"/>
                </a:lnTo>
                <a:lnTo>
                  <a:pt x="1102" y="1060"/>
                </a:lnTo>
                <a:lnTo>
                  <a:pt x="1105" y="1057"/>
                </a:lnTo>
                <a:lnTo>
                  <a:pt x="1112" y="1051"/>
                </a:lnTo>
                <a:lnTo>
                  <a:pt x="1120" y="1039"/>
                </a:lnTo>
                <a:lnTo>
                  <a:pt x="1123" y="1031"/>
                </a:lnTo>
                <a:lnTo>
                  <a:pt x="1126" y="1024"/>
                </a:lnTo>
                <a:lnTo>
                  <a:pt x="1126" y="1024"/>
                </a:lnTo>
                <a:lnTo>
                  <a:pt x="1127" y="1007"/>
                </a:lnTo>
                <a:lnTo>
                  <a:pt x="1127" y="977"/>
                </a:lnTo>
                <a:lnTo>
                  <a:pt x="1124" y="895"/>
                </a:lnTo>
                <a:lnTo>
                  <a:pt x="1120" y="813"/>
                </a:lnTo>
                <a:lnTo>
                  <a:pt x="1117" y="784"/>
                </a:lnTo>
                <a:lnTo>
                  <a:pt x="1115" y="775"/>
                </a:lnTo>
                <a:lnTo>
                  <a:pt x="1114" y="769"/>
                </a:lnTo>
                <a:lnTo>
                  <a:pt x="1114" y="769"/>
                </a:lnTo>
                <a:lnTo>
                  <a:pt x="1111" y="762"/>
                </a:lnTo>
                <a:lnTo>
                  <a:pt x="1109" y="754"/>
                </a:lnTo>
                <a:lnTo>
                  <a:pt x="1108" y="748"/>
                </a:lnTo>
                <a:lnTo>
                  <a:pt x="1108" y="740"/>
                </a:lnTo>
                <a:lnTo>
                  <a:pt x="1108" y="736"/>
                </a:lnTo>
                <a:lnTo>
                  <a:pt x="1111" y="733"/>
                </a:lnTo>
                <a:lnTo>
                  <a:pt x="1114" y="731"/>
                </a:lnTo>
                <a:lnTo>
                  <a:pt x="1120" y="733"/>
                </a:lnTo>
                <a:lnTo>
                  <a:pt x="1120" y="733"/>
                </a:lnTo>
                <a:lnTo>
                  <a:pt x="1146" y="751"/>
                </a:lnTo>
                <a:lnTo>
                  <a:pt x="1191" y="784"/>
                </a:lnTo>
                <a:lnTo>
                  <a:pt x="1239" y="822"/>
                </a:lnTo>
                <a:lnTo>
                  <a:pt x="1277" y="854"/>
                </a:lnTo>
                <a:lnTo>
                  <a:pt x="1277" y="854"/>
                </a:lnTo>
                <a:lnTo>
                  <a:pt x="1292" y="871"/>
                </a:lnTo>
                <a:lnTo>
                  <a:pt x="1309" y="890"/>
                </a:lnTo>
                <a:lnTo>
                  <a:pt x="1344" y="937"/>
                </a:lnTo>
                <a:lnTo>
                  <a:pt x="1372" y="980"/>
                </a:lnTo>
                <a:lnTo>
                  <a:pt x="1386" y="999"/>
                </a:lnTo>
                <a:lnTo>
                  <a:pt x="1386" y="999"/>
                </a:lnTo>
                <a:lnTo>
                  <a:pt x="1396" y="1010"/>
                </a:lnTo>
                <a:lnTo>
                  <a:pt x="1404" y="1017"/>
                </a:lnTo>
                <a:lnTo>
                  <a:pt x="1410" y="1030"/>
                </a:lnTo>
                <a:lnTo>
                  <a:pt x="1410" y="1030"/>
                </a:lnTo>
                <a:lnTo>
                  <a:pt x="1412" y="1033"/>
                </a:lnTo>
                <a:lnTo>
                  <a:pt x="1415" y="1036"/>
                </a:lnTo>
                <a:lnTo>
                  <a:pt x="1421" y="1037"/>
                </a:lnTo>
                <a:lnTo>
                  <a:pt x="1427" y="1037"/>
                </a:lnTo>
                <a:lnTo>
                  <a:pt x="1433" y="1036"/>
                </a:lnTo>
                <a:lnTo>
                  <a:pt x="1443" y="1031"/>
                </a:lnTo>
                <a:lnTo>
                  <a:pt x="1446" y="1030"/>
                </a:lnTo>
                <a:lnTo>
                  <a:pt x="1446" y="1030"/>
                </a:lnTo>
                <a:lnTo>
                  <a:pt x="1446" y="1030"/>
                </a:lnTo>
                <a:lnTo>
                  <a:pt x="1446" y="1030"/>
                </a:lnTo>
                <a:lnTo>
                  <a:pt x="1440" y="1043"/>
                </a:lnTo>
                <a:lnTo>
                  <a:pt x="1430" y="1067"/>
                </a:lnTo>
                <a:lnTo>
                  <a:pt x="1425" y="1081"/>
                </a:lnTo>
                <a:lnTo>
                  <a:pt x="1424" y="1092"/>
                </a:lnTo>
                <a:lnTo>
                  <a:pt x="1424" y="1099"/>
                </a:lnTo>
                <a:lnTo>
                  <a:pt x="1425" y="1102"/>
                </a:lnTo>
                <a:lnTo>
                  <a:pt x="1428" y="1102"/>
                </a:lnTo>
                <a:lnTo>
                  <a:pt x="1428" y="1102"/>
                </a:lnTo>
                <a:lnTo>
                  <a:pt x="1434" y="1101"/>
                </a:lnTo>
                <a:lnTo>
                  <a:pt x="1440" y="1099"/>
                </a:lnTo>
                <a:lnTo>
                  <a:pt x="1451" y="1093"/>
                </a:lnTo>
                <a:lnTo>
                  <a:pt x="1464" y="1084"/>
                </a:lnTo>
                <a:lnTo>
                  <a:pt x="1464" y="1084"/>
                </a:lnTo>
                <a:lnTo>
                  <a:pt x="1472" y="1081"/>
                </a:lnTo>
                <a:lnTo>
                  <a:pt x="1483" y="1078"/>
                </a:lnTo>
                <a:lnTo>
                  <a:pt x="1489" y="1078"/>
                </a:lnTo>
                <a:lnTo>
                  <a:pt x="1495" y="1078"/>
                </a:lnTo>
                <a:lnTo>
                  <a:pt x="1501" y="1081"/>
                </a:lnTo>
                <a:lnTo>
                  <a:pt x="1507" y="1084"/>
                </a:lnTo>
                <a:lnTo>
                  <a:pt x="1507" y="1084"/>
                </a:lnTo>
                <a:lnTo>
                  <a:pt x="1516" y="1093"/>
                </a:lnTo>
                <a:lnTo>
                  <a:pt x="1522" y="1101"/>
                </a:lnTo>
                <a:lnTo>
                  <a:pt x="1525" y="1107"/>
                </a:lnTo>
                <a:lnTo>
                  <a:pt x="1531" y="1114"/>
                </a:lnTo>
                <a:lnTo>
                  <a:pt x="1531" y="1114"/>
                </a:lnTo>
                <a:lnTo>
                  <a:pt x="1537" y="1122"/>
                </a:lnTo>
                <a:lnTo>
                  <a:pt x="1540" y="1129"/>
                </a:lnTo>
                <a:lnTo>
                  <a:pt x="1541" y="1139"/>
                </a:lnTo>
                <a:lnTo>
                  <a:pt x="1543" y="1151"/>
                </a:lnTo>
                <a:lnTo>
                  <a:pt x="1543" y="1151"/>
                </a:lnTo>
                <a:lnTo>
                  <a:pt x="1545" y="1164"/>
                </a:lnTo>
                <a:lnTo>
                  <a:pt x="1545" y="1173"/>
                </a:lnTo>
                <a:lnTo>
                  <a:pt x="1546" y="1176"/>
                </a:lnTo>
                <a:lnTo>
                  <a:pt x="1549" y="1178"/>
                </a:lnTo>
                <a:lnTo>
                  <a:pt x="1551" y="1178"/>
                </a:lnTo>
                <a:lnTo>
                  <a:pt x="1555" y="1175"/>
                </a:lnTo>
                <a:lnTo>
                  <a:pt x="1555" y="1175"/>
                </a:lnTo>
                <a:lnTo>
                  <a:pt x="1563" y="1167"/>
                </a:lnTo>
                <a:lnTo>
                  <a:pt x="1569" y="1158"/>
                </a:lnTo>
                <a:lnTo>
                  <a:pt x="1573" y="1151"/>
                </a:lnTo>
                <a:lnTo>
                  <a:pt x="1573" y="1151"/>
                </a:lnTo>
                <a:lnTo>
                  <a:pt x="1572" y="1187"/>
                </a:lnTo>
                <a:lnTo>
                  <a:pt x="1569" y="1216"/>
                </a:lnTo>
                <a:lnTo>
                  <a:pt x="1567" y="1235"/>
                </a:lnTo>
                <a:lnTo>
                  <a:pt x="1567" y="1235"/>
                </a:lnTo>
                <a:lnTo>
                  <a:pt x="1566" y="1242"/>
                </a:lnTo>
                <a:lnTo>
                  <a:pt x="1563" y="1246"/>
                </a:lnTo>
                <a:lnTo>
                  <a:pt x="1558" y="1255"/>
                </a:lnTo>
                <a:lnTo>
                  <a:pt x="1557" y="1258"/>
                </a:lnTo>
                <a:lnTo>
                  <a:pt x="1557" y="1261"/>
                </a:lnTo>
                <a:lnTo>
                  <a:pt x="1558" y="1264"/>
                </a:lnTo>
                <a:lnTo>
                  <a:pt x="1561" y="1266"/>
                </a:lnTo>
                <a:lnTo>
                  <a:pt x="1561" y="1266"/>
                </a:lnTo>
                <a:lnTo>
                  <a:pt x="1566" y="1267"/>
                </a:lnTo>
                <a:lnTo>
                  <a:pt x="1570" y="1267"/>
                </a:lnTo>
                <a:lnTo>
                  <a:pt x="1578" y="1264"/>
                </a:lnTo>
                <a:lnTo>
                  <a:pt x="1584" y="1261"/>
                </a:lnTo>
                <a:lnTo>
                  <a:pt x="1585" y="1260"/>
                </a:lnTo>
                <a:lnTo>
                  <a:pt x="1585" y="1260"/>
                </a:lnTo>
                <a:lnTo>
                  <a:pt x="1585" y="1264"/>
                </a:lnTo>
                <a:lnTo>
                  <a:pt x="1585" y="1273"/>
                </a:lnTo>
                <a:lnTo>
                  <a:pt x="1587" y="1276"/>
                </a:lnTo>
                <a:lnTo>
                  <a:pt x="1590" y="1279"/>
                </a:lnTo>
                <a:lnTo>
                  <a:pt x="1593" y="1279"/>
                </a:lnTo>
                <a:lnTo>
                  <a:pt x="1597" y="1278"/>
                </a:lnTo>
                <a:lnTo>
                  <a:pt x="1597" y="1278"/>
                </a:lnTo>
                <a:lnTo>
                  <a:pt x="1603" y="1273"/>
                </a:lnTo>
                <a:lnTo>
                  <a:pt x="1608" y="1267"/>
                </a:lnTo>
                <a:lnTo>
                  <a:pt x="1616" y="1252"/>
                </a:lnTo>
                <a:lnTo>
                  <a:pt x="1620" y="1240"/>
                </a:lnTo>
                <a:lnTo>
                  <a:pt x="1622" y="1235"/>
                </a:lnTo>
                <a:lnTo>
                  <a:pt x="1622" y="1235"/>
                </a:lnTo>
                <a:lnTo>
                  <a:pt x="1623" y="1238"/>
                </a:lnTo>
                <a:lnTo>
                  <a:pt x="1626" y="1242"/>
                </a:lnTo>
                <a:lnTo>
                  <a:pt x="1628" y="1243"/>
                </a:lnTo>
                <a:lnTo>
                  <a:pt x="1629" y="1242"/>
                </a:lnTo>
                <a:lnTo>
                  <a:pt x="1632" y="1237"/>
                </a:lnTo>
                <a:lnTo>
                  <a:pt x="1634" y="1229"/>
                </a:lnTo>
                <a:lnTo>
                  <a:pt x="1634" y="1229"/>
                </a:lnTo>
                <a:lnTo>
                  <a:pt x="1637" y="1205"/>
                </a:lnTo>
                <a:lnTo>
                  <a:pt x="1638" y="1175"/>
                </a:lnTo>
                <a:lnTo>
                  <a:pt x="1638" y="1145"/>
                </a:lnTo>
                <a:lnTo>
                  <a:pt x="1637" y="1133"/>
                </a:lnTo>
                <a:lnTo>
                  <a:pt x="1634" y="1120"/>
                </a:lnTo>
                <a:lnTo>
                  <a:pt x="1634" y="1120"/>
                </a:lnTo>
                <a:lnTo>
                  <a:pt x="1616" y="1070"/>
                </a:lnTo>
                <a:lnTo>
                  <a:pt x="1603" y="1042"/>
                </a:lnTo>
                <a:lnTo>
                  <a:pt x="1603" y="1042"/>
                </a:lnTo>
                <a:lnTo>
                  <a:pt x="1605" y="1042"/>
                </a:lnTo>
                <a:lnTo>
                  <a:pt x="1606" y="1039"/>
                </a:lnTo>
                <a:lnTo>
                  <a:pt x="1609" y="1028"/>
                </a:lnTo>
                <a:lnTo>
                  <a:pt x="1609" y="1005"/>
                </a:lnTo>
                <a:lnTo>
                  <a:pt x="1609" y="1005"/>
                </a:lnTo>
                <a:lnTo>
                  <a:pt x="1608" y="989"/>
                </a:lnTo>
                <a:lnTo>
                  <a:pt x="1605" y="969"/>
                </a:lnTo>
                <a:lnTo>
                  <a:pt x="1594" y="925"/>
                </a:lnTo>
                <a:lnTo>
                  <a:pt x="1587" y="902"/>
                </a:lnTo>
                <a:lnTo>
                  <a:pt x="1581" y="883"/>
                </a:lnTo>
                <a:lnTo>
                  <a:pt x="1573" y="866"/>
                </a:lnTo>
                <a:lnTo>
                  <a:pt x="1567" y="854"/>
                </a:lnTo>
                <a:lnTo>
                  <a:pt x="1567" y="854"/>
                </a:lnTo>
                <a:lnTo>
                  <a:pt x="1557" y="842"/>
                </a:lnTo>
                <a:lnTo>
                  <a:pt x="1541" y="825"/>
                </a:lnTo>
                <a:lnTo>
                  <a:pt x="1499" y="784"/>
                </a:lnTo>
                <a:lnTo>
                  <a:pt x="1457" y="745"/>
                </a:lnTo>
                <a:lnTo>
                  <a:pt x="1428" y="721"/>
                </a:lnTo>
                <a:lnTo>
                  <a:pt x="1428" y="721"/>
                </a:lnTo>
                <a:lnTo>
                  <a:pt x="1384" y="684"/>
                </a:lnTo>
                <a:lnTo>
                  <a:pt x="1362" y="663"/>
                </a:lnTo>
                <a:lnTo>
                  <a:pt x="1354" y="656"/>
                </a:lnTo>
                <a:lnTo>
                  <a:pt x="1350" y="648"/>
                </a:lnTo>
                <a:lnTo>
                  <a:pt x="1350" y="648"/>
                </a:lnTo>
                <a:lnTo>
                  <a:pt x="1322" y="604"/>
                </a:lnTo>
                <a:lnTo>
                  <a:pt x="1268" y="521"/>
                </a:lnTo>
                <a:lnTo>
                  <a:pt x="1215" y="441"/>
                </a:lnTo>
                <a:lnTo>
                  <a:pt x="1186" y="400"/>
                </a:lnTo>
                <a:lnTo>
                  <a:pt x="1186" y="400"/>
                </a:lnTo>
                <a:lnTo>
                  <a:pt x="1174" y="389"/>
                </a:lnTo>
                <a:lnTo>
                  <a:pt x="1153" y="374"/>
                </a:lnTo>
                <a:lnTo>
                  <a:pt x="1132" y="357"/>
                </a:lnTo>
                <a:lnTo>
                  <a:pt x="1121" y="348"/>
                </a:lnTo>
                <a:lnTo>
                  <a:pt x="1114" y="339"/>
                </a:lnTo>
                <a:lnTo>
                  <a:pt x="1114" y="339"/>
                </a:lnTo>
                <a:lnTo>
                  <a:pt x="1099" y="316"/>
                </a:lnTo>
                <a:lnTo>
                  <a:pt x="1079" y="289"/>
                </a:lnTo>
                <a:lnTo>
                  <a:pt x="1070" y="276"/>
                </a:lnTo>
                <a:lnTo>
                  <a:pt x="1059" y="265"/>
                </a:lnTo>
                <a:lnTo>
                  <a:pt x="1050" y="256"/>
                </a:lnTo>
                <a:lnTo>
                  <a:pt x="1041" y="250"/>
                </a:lnTo>
                <a:lnTo>
                  <a:pt x="1041" y="250"/>
                </a:lnTo>
                <a:lnTo>
                  <a:pt x="1013" y="236"/>
                </a:lnTo>
                <a:lnTo>
                  <a:pt x="970" y="213"/>
                </a:lnTo>
                <a:lnTo>
                  <a:pt x="931" y="194"/>
                </a:lnTo>
                <a:lnTo>
                  <a:pt x="913" y="185"/>
                </a:lnTo>
                <a:lnTo>
                  <a:pt x="913" y="185"/>
                </a:lnTo>
                <a:lnTo>
                  <a:pt x="911" y="183"/>
                </a:lnTo>
                <a:lnTo>
                  <a:pt x="910" y="177"/>
                </a:lnTo>
                <a:lnTo>
                  <a:pt x="904" y="156"/>
                </a:lnTo>
                <a:lnTo>
                  <a:pt x="899" y="142"/>
                </a:lnTo>
                <a:lnTo>
                  <a:pt x="892" y="124"/>
                </a:lnTo>
                <a:lnTo>
                  <a:pt x="881" y="106"/>
                </a:lnTo>
                <a:lnTo>
                  <a:pt x="866" y="85"/>
                </a:lnTo>
                <a:lnTo>
                  <a:pt x="866" y="85"/>
                </a:lnTo>
                <a:lnTo>
                  <a:pt x="839" y="48"/>
                </a:lnTo>
                <a:lnTo>
                  <a:pt x="825" y="33"/>
                </a:lnTo>
                <a:lnTo>
                  <a:pt x="812" y="23"/>
                </a:lnTo>
                <a:lnTo>
                  <a:pt x="802" y="18"/>
                </a:lnTo>
                <a:lnTo>
                  <a:pt x="793" y="14"/>
                </a:lnTo>
                <a:lnTo>
                  <a:pt x="784" y="11"/>
                </a:lnTo>
                <a:lnTo>
                  <a:pt x="772" y="8"/>
                </a:lnTo>
                <a:lnTo>
                  <a:pt x="745" y="3"/>
                </a:lnTo>
                <a:lnTo>
                  <a:pt x="709" y="0"/>
                </a:lnTo>
                <a:lnTo>
                  <a:pt x="70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B489C59-8146-1217-571A-A767D57DA952}"/>
              </a:ext>
            </a:extLst>
          </p:cNvPr>
          <p:cNvSpPr>
            <a:spLocks noEditPoints="1"/>
          </p:cNvSpPr>
          <p:nvPr/>
        </p:nvSpPr>
        <p:spPr bwMode="auto">
          <a:xfrm>
            <a:off x="4312424" y="938897"/>
            <a:ext cx="1217625" cy="2613483"/>
          </a:xfrm>
          <a:custGeom>
            <a:avLst/>
            <a:gdLst>
              <a:gd name="T0" fmla="*/ 1267 w 1339"/>
              <a:gd name="T1" fmla="*/ 1774 h 2874"/>
              <a:gd name="T2" fmla="*/ 1324 w 1339"/>
              <a:gd name="T3" fmla="*/ 1711 h 2874"/>
              <a:gd name="T4" fmla="*/ 1326 w 1339"/>
              <a:gd name="T5" fmla="*/ 1540 h 2874"/>
              <a:gd name="T6" fmla="*/ 1318 w 1339"/>
              <a:gd name="T7" fmla="*/ 1316 h 2874"/>
              <a:gd name="T8" fmla="*/ 1283 w 1339"/>
              <a:gd name="T9" fmla="*/ 1084 h 2874"/>
              <a:gd name="T10" fmla="*/ 1252 w 1339"/>
              <a:gd name="T11" fmla="*/ 1023 h 2874"/>
              <a:gd name="T12" fmla="*/ 1211 w 1339"/>
              <a:gd name="T13" fmla="*/ 987 h 2874"/>
              <a:gd name="T14" fmla="*/ 1135 w 1339"/>
              <a:gd name="T15" fmla="*/ 972 h 2874"/>
              <a:gd name="T16" fmla="*/ 925 w 1339"/>
              <a:gd name="T17" fmla="*/ 725 h 2874"/>
              <a:gd name="T18" fmla="*/ 801 w 1339"/>
              <a:gd name="T19" fmla="*/ 578 h 2874"/>
              <a:gd name="T20" fmla="*/ 732 w 1339"/>
              <a:gd name="T21" fmla="*/ 516 h 2874"/>
              <a:gd name="T22" fmla="*/ 625 w 1339"/>
              <a:gd name="T23" fmla="*/ 377 h 2874"/>
              <a:gd name="T24" fmla="*/ 528 w 1339"/>
              <a:gd name="T25" fmla="*/ 315 h 2874"/>
              <a:gd name="T26" fmla="*/ 576 w 1339"/>
              <a:gd name="T27" fmla="*/ 248 h 2874"/>
              <a:gd name="T28" fmla="*/ 528 w 1339"/>
              <a:gd name="T29" fmla="*/ 194 h 2874"/>
              <a:gd name="T30" fmla="*/ 455 w 1339"/>
              <a:gd name="T31" fmla="*/ 109 h 2874"/>
              <a:gd name="T32" fmla="*/ 413 w 1339"/>
              <a:gd name="T33" fmla="*/ 61 h 2874"/>
              <a:gd name="T34" fmla="*/ 389 w 1339"/>
              <a:gd name="T35" fmla="*/ 42 h 2874"/>
              <a:gd name="T36" fmla="*/ 322 w 1339"/>
              <a:gd name="T37" fmla="*/ 0 h 2874"/>
              <a:gd name="T38" fmla="*/ 294 w 1339"/>
              <a:gd name="T39" fmla="*/ 5 h 2874"/>
              <a:gd name="T40" fmla="*/ 135 w 1339"/>
              <a:gd name="T41" fmla="*/ 24 h 2874"/>
              <a:gd name="T42" fmla="*/ 40 w 1339"/>
              <a:gd name="T43" fmla="*/ 101 h 2874"/>
              <a:gd name="T44" fmla="*/ 0 w 1339"/>
              <a:gd name="T45" fmla="*/ 248 h 2874"/>
              <a:gd name="T46" fmla="*/ 41 w 1339"/>
              <a:gd name="T47" fmla="*/ 366 h 2874"/>
              <a:gd name="T48" fmla="*/ 141 w 1339"/>
              <a:gd name="T49" fmla="*/ 442 h 2874"/>
              <a:gd name="T50" fmla="*/ 165 w 1339"/>
              <a:gd name="T51" fmla="*/ 454 h 2874"/>
              <a:gd name="T52" fmla="*/ 274 w 1339"/>
              <a:gd name="T53" fmla="*/ 472 h 2874"/>
              <a:gd name="T54" fmla="*/ 183 w 1339"/>
              <a:gd name="T55" fmla="*/ 654 h 2874"/>
              <a:gd name="T56" fmla="*/ 188 w 1339"/>
              <a:gd name="T57" fmla="*/ 930 h 2874"/>
              <a:gd name="T58" fmla="*/ 281 w 1339"/>
              <a:gd name="T59" fmla="*/ 1311 h 2874"/>
              <a:gd name="T60" fmla="*/ 310 w 1339"/>
              <a:gd name="T61" fmla="*/ 1334 h 2874"/>
              <a:gd name="T62" fmla="*/ 304 w 1339"/>
              <a:gd name="T63" fmla="*/ 1400 h 2874"/>
              <a:gd name="T64" fmla="*/ 297 w 1339"/>
              <a:gd name="T65" fmla="*/ 1491 h 2874"/>
              <a:gd name="T66" fmla="*/ 482 w 1339"/>
              <a:gd name="T67" fmla="*/ 1861 h 2874"/>
              <a:gd name="T68" fmla="*/ 504 w 1339"/>
              <a:gd name="T69" fmla="*/ 2064 h 2874"/>
              <a:gd name="T70" fmla="*/ 457 w 1339"/>
              <a:gd name="T71" fmla="*/ 2509 h 2874"/>
              <a:gd name="T72" fmla="*/ 478 w 1339"/>
              <a:gd name="T73" fmla="*/ 2619 h 2874"/>
              <a:gd name="T74" fmla="*/ 492 w 1339"/>
              <a:gd name="T75" fmla="*/ 2725 h 2874"/>
              <a:gd name="T76" fmla="*/ 528 w 1339"/>
              <a:gd name="T77" fmla="*/ 2809 h 2874"/>
              <a:gd name="T78" fmla="*/ 741 w 1339"/>
              <a:gd name="T79" fmla="*/ 2874 h 2874"/>
              <a:gd name="T80" fmla="*/ 792 w 1339"/>
              <a:gd name="T81" fmla="*/ 2824 h 2874"/>
              <a:gd name="T82" fmla="*/ 785 w 1339"/>
              <a:gd name="T83" fmla="*/ 2765 h 2874"/>
              <a:gd name="T84" fmla="*/ 703 w 1339"/>
              <a:gd name="T85" fmla="*/ 2647 h 2874"/>
              <a:gd name="T86" fmla="*/ 686 w 1339"/>
              <a:gd name="T87" fmla="*/ 2566 h 2874"/>
              <a:gd name="T88" fmla="*/ 753 w 1339"/>
              <a:gd name="T89" fmla="*/ 2503 h 2874"/>
              <a:gd name="T90" fmla="*/ 791 w 1339"/>
              <a:gd name="T91" fmla="*/ 2262 h 2874"/>
              <a:gd name="T92" fmla="*/ 798 w 1339"/>
              <a:gd name="T93" fmla="*/ 1965 h 2874"/>
              <a:gd name="T94" fmla="*/ 1066 w 1339"/>
              <a:gd name="T95" fmla="*/ 1484 h 2874"/>
              <a:gd name="T96" fmla="*/ 1007 w 1339"/>
              <a:gd name="T97" fmla="*/ 1859 h 2874"/>
              <a:gd name="T98" fmla="*/ 1023 w 1339"/>
              <a:gd name="T99" fmla="*/ 1920 h 2874"/>
              <a:gd name="T100" fmla="*/ 1023 w 1339"/>
              <a:gd name="T101" fmla="*/ 1992 h 2874"/>
              <a:gd name="T102" fmla="*/ 1228 w 1339"/>
              <a:gd name="T103" fmla="*/ 2123 h 2874"/>
              <a:gd name="T104" fmla="*/ 1302 w 1339"/>
              <a:gd name="T105" fmla="*/ 2132 h 2874"/>
              <a:gd name="T106" fmla="*/ 1332 w 1339"/>
              <a:gd name="T107" fmla="*/ 2047 h 2874"/>
              <a:gd name="T108" fmla="*/ 1241 w 1339"/>
              <a:gd name="T109" fmla="*/ 1877 h 2874"/>
              <a:gd name="T110" fmla="*/ 1258 w 1339"/>
              <a:gd name="T111" fmla="*/ 1788 h 2874"/>
              <a:gd name="T112" fmla="*/ 679 w 1339"/>
              <a:gd name="T113" fmla="*/ 757 h 2874"/>
              <a:gd name="T114" fmla="*/ 830 w 1339"/>
              <a:gd name="T115" fmla="*/ 890 h 2874"/>
              <a:gd name="T116" fmla="*/ 937 w 1339"/>
              <a:gd name="T117" fmla="*/ 996 h 2874"/>
              <a:gd name="T118" fmla="*/ 1023 w 1339"/>
              <a:gd name="T119" fmla="*/ 1045 h 2874"/>
              <a:gd name="T120" fmla="*/ 788 w 1339"/>
              <a:gd name="T121" fmla="*/ 1096 h 2874"/>
              <a:gd name="T122" fmla="*/ 735 w 1339"/>
              <a:gd name="T123" fmla="*/ 901 h 2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9" h="2874">
                <a:moveTo>
                  <a:pt x="1265" y="1774"/>
                </a:moveTo>
                <a:lnTo>
                  <a:pt x="1265" y="1774"/>
                </a:lnTo>
                <a:lnTo>
                  <a:pt x="1265" y="1774"/>
                </a:lnTo>
                <a:lnTo>
                  <a:pt x="1265" y="1773"/>
                </a:lnTo>
                <a:lnTo>
                  <a:pt x="1265" y="1773"/>
                </a:lnTo>
                <a:lnTo>
                  <a:pt x="1265" y="1774"/>
                </a:lnTo>
                <a:lnTo>
                  <a:pt x="1265" y="1774"/>
                </a:lnTo>
                <a:lnTo>
                  <a:pt x="1267" y="1774"/>
                </a:lnTo>
                <a:lnTo>
                  <a:pt x="1273" y="1773"/>
                </a:lnTo>
                <a:lnTo>
                  <a:pt x="1283" y="1765"/>
                </a:lnTo>
                <a:lnTo>
                  <a:pt x="1302" y="1750"/>
                </a:lnTo>
                <a:lnTo>
                  <a:pt x="1302" y="1750"/>
                </a:lnTo>
                <a:lnTo>
                  <a:pt x="1309" y="1743"/>
                </a:lnTo>
                <a:lnTo>
                  <a:pt x="1315" y="1734"/>
                </a:lnTo>
                <a:lnTo>
                  <a:pt x="1320" y="1723"/>
                </a:lnTo>
                <a:lnTo>
                  <a:pt x="1324" y="1711"/>
                </a:lnTo>
                <a:lnTo>
                  <a:pt x="1332" y="1685"/>
                </a:lnTo>
                <a:lnTo>
                  <a:pt x="1335" y="1658"/>
                </a:lnTo>
                <a:lnTo>
                  <a:pt x="1336" y="1631"/>
                </a:lnTo>
                <a:lnTo>
                  <a:pt x="1336" y="1606"/>
                </a:lnTo>
                <a:lnTo>
                  <a:pt x="1335" y="1585"/>
                </a:lnTo>
                <a:lnTo>
                  <a:pt x="1332" y="1569"/>
                </a:lnTo>
                <a:lnTo>
                  <a:pt x="1332" y="1569"/>
                </a:lnTo>
                <a:lnTo>
                  <a:pt x="1326" y="1540"/>
                </a:lnTo>
                <a:lnTo>
                  <a:pt x="1321" y="1505"/>
                </a:lnTo>
                <a:lnTo>
                  <a:pt x="1320" y="1484"/>
                </a:lnTo>
                <a:lnTo>
                  <a:pt x="1318" y="1460"/>
                </a:lnTo>
                <a:lnTo>
                  <a:pt x="1318" y="1431"/>
                </a:lnTo>
                <a:lnTo>
                  <a:pt x="1320" y="1399"/>
                </a:lnTo>
                <a:lnTo>
                  <a:pt x="1320" y="1399"/>
                </a:lnTo>
                <a:lnTo>
                  <a:pt x="1320" y="1361"/>
                </a:lnTo>
                <a:lnTo>
                  <a:pt x="1318" y="1316"/>
                </a:lnTo>
                <a:lnTo>
                  <a:pt x="1315" y="1269"/>
                </a:lnTo>
                <a:lnTo>
                  <a:pt x="1311" y="1220"/>
                </a:lnTo>
                <a:lnTo>
                  <a:pt x="1306" y="1176"/>
                </a:lnTo>
                <a:lnTo>
                  <a:pt x="1299" y="1136"/>
                </a:lnTo>
                <a:lnTo>
                  <a:pt x="1291" y="1105"/>
                </a:lnTo>
                <a:lnTo>
                  <a:pt x="1288" y="1093"/>
                </a:lnTo>
                <a:lnTo>
                  <a:pt x="1283" y="1084"/>
                </a:lnTo>
                <a:lnTo>
                  <a:pt x="1283" y="1084"/>
                </a:lnTo>
                <a:lnTo>
                  <a:pt x="1259" y="1043"/>
                </a:lnTo>
                <a:lnTo>
                  <a:pt x="1252" y="1033"/>
                </a:lnTo>
                <a:lnTo>
                  <a:pt x="1250" y="1031"/>
                </a:lnTo>
                <a:lnTo>
                  <a:pt x="1247" y="1030"/>
                </a:lnTo>
                <a:lnTo>
                  <a:pt x="1247" y="1030"/>
                </a:lnTo>
                <a:lnTo>
                  <a:pt x="1246" y="1030"/>
                </a:lnTo>
                <a:lnTo>
                  <a:pt x="1247" y="1028"/>
                </a:lnTo>
                <a:lnTo>
                  <a:pt x="1252" y="1023"/>
                </a:lnTo>
                <a:lnTo>
                  <a:pt x="1255" y="1020"/>
                </a:lnTo>
                <a:lnTo>
                  <a:pt x="1255" y="1016"/>
                </a:lnTo>
                <a:lnTo>
                  <a:pt x="1253" y="1011"/>
                </a:lnTo>
                <a:lnTo>
                  <a:pt x="1247" y="1005"/>
                </a:lnTo>
                <a:lnTo>
                  <a:pt x="1247" y="1005"/>
                </a:lnTo>
                <a:lnTo>
                  <a:pt x="1238" y="998"/>
                </a:lnTo>
                <a:lnTo>
                  <a:pt x="1237" y="995"/>
                </a:lnTo>
                <a:lnTo>
                  <a:pt x="1211" y="987"/>
                </a:lnTo>
                <a:lnTo>
                  <a:pt x="1211" y="987"/>
                </a:lnTo>
                <a:lnTo>
                  <a:pt x="1190" y="981"/>
                </a:lnTo>
                <a:lnTo>
                  <a:pt x="1176" y="978"/>
                </a:lnTo>
                <a:lnTo>
                  <a:pt x="1167" y="977"/>
                </a:lnTo>
                <a:lnTo>
                  <a:pt x="1156" y="975"/>
                </a:lnTo>
                <a:lnTo>
                  <a:pt x="1156" y="975"/>
                </a:lnTo>
                <a:lnTo>
                  <a:pt x="1144" y="972"/>
                </a:lnTo>
                <a:lnTo>
                  <a:pt x="1135" y="972"/>
                </a:lnTo>
                <a:lnTo>
                  <a:pt x="1128" y="970"/>
                </a:lnTo>
                <a:lnTo>
                  <a:pt x="1126" y="970"/>
                </a:lnTo>
                <a:lnTo>
                  <a:pt x="1126" y="969"/>
                </a:lnTo>
                <a:lnTo>
                  <a:pt x="1126" y="969"/>
                </a:lnTo>
                <a:lnTo>
                  <a:pt x="1099" y="934"/>
                </a:lnTo>
                <a:lnTo>
                  <a:pt x="1036" y="854"/>
                </a:lnTo>
                <a:lnTo>
                  <a:pt x="959" y="765"/>
                </a:lnTo>
                <a:lnTo>
                  <a:pt x="925" y="725"/>
                </a:lnTo>
                <a:lnTo>
                  <a:pt x="897" y="696"/>
                </a:lnTo>
                <a:lnTo>
                  <a:pt x="897" y="696"/>
                </a:lnTo>
                <a:lnTo>
                  <a:pt x="874" y="674"/>
                </a:lnTo>
                <a:lnTo>
                  <a:pt x="856" y="651"/>
                </a:lnTo>
                <a:lnTo>
                  <a:pt x="841" y="630"/>
                </a:lnTo>
                <a:lnTo>
                  <a:pt x="826" y="610"/>
                </a:lnTo>
                <a:lnTo>
                  <a:pt x="813" y="593"/>
                </a:lnTo>
                <a:lnTo>
                  <a:pt x="801" y="578"/>
                </a:lnTo>
                <a:lnTo>
                  <a:pt x="789" y="566"/>
                </a:lnTo>
                <a:lnTo>
                  <a:pt x="782" y="562"/>
                </a:lnTo>
                <a:lnTo>
                  <a:pt x="776" y="557"/>
                </a:lnTo>
                <a:lnTo>
                  <a:pt x="776" y="557"/>
                </a:lnTo>
                <a:lnTo>
                  <a:pt x="762" y="550"/>
                </a:lnTo>
                <a:lnTo>
                  <a:pt x="751" y="539"/>
                </a:lnTo>
                <a:lnTo>
                  <a:pt x="741" y="528"/>
                </a:lnTo>
                <a:lnTo>
                  <a:pt x="732" y="516"/>
                </a:lnTo>
                <a:lnTo>
                  <a:pt x="715" y="492"/>
                </a:lnTo>
                <a:lnTo>
                  <a:pt x="703" y="472"/>
                </a:lnTo>
                <a:lnTo>
                  <a:pt x="703" y="472"/>
                </a:lnTo>
                <a:lnTo>
                  <a:pt x="685" y="450"/>
                </a:lnTo>
                <a:lnTo>
                  <a:pt x="662" y="419"/>
                </a:lnTo>
                <a:lnTo>
                  <a:pt x="631" y="382"/>
                </a:lnTo>
                <a:lnTo>
                  <a:pt x="631" y="382"/>
                </a:lnTo>
                <a:lnTo>
                  <a:pt x="625" y="377"/>
                </a:lnTo>
                <a:lnTo>
                  <a:pt x="612" y="371"/>
                </a:lnTo>
                <a:lnTo>
                  <a:pt x="596" y="363"/>
                </a:lnTo>
                <a:lnTo>
                  <a:pt x="576" y="357"/>
                </a:lnTo>
                <a:lnTo>
                  <a:pt x="576" y="357"/>
                </a:lnTo>
                <a:lnTo>
                  <a:pt x="557" y="354"/>
                </a:lnTo>
                <a:lnTo>
                  <a:pt x="541" y="351"/>
                </a:lnTo>
                <a:lnTo>
                  <a:pt x="528" y="351"/>
                </a:lnTo>
                <a:lnTo>
                  <a:pt x="528" y="315"/>
                </a:lnTo>
                <a:lnTo>
                  <a:pt x="528" y="315"/>
                </a:lnTo>
                <a:lnTo>
                  <a:pt x="535" y="309"/>
                </a:lnTo>
                <a:lnTo>
                  <a:pt x="553" y="294"/>
                </a:lnTo>
                <a:lnTo>
                  <a:pt x="563" y="283"/>
                </a:lnTo>
                <a:lnTo>
                  <a:pt x="570" y="273"/>
                </a:lnTo>
                <a:lnTo>
                  <a:pt x="575" y="260"/>
                </a:lnTo>
                <a:lnTo>
                  <a:pt x="576" y="254"/>
                </a:lnTo>
                <a:lnTo>
                  <a:pt x="576" y="248"/>
                </a:lnTo>
                <a:lnTo>
                  <a:pt x="576" y="248"/>
                </a:lnTo>
                <a:lnTo>
                  <a:pt x="573" y="238"/>
                </a:lnTo>
                <a:lnTo>
                  <a:pt x="570" y="229"/>
                </a:lnTo>
                <a:lnTo>
                  <a:pt x="564" y="223"/>
                </a:lnTo>
                <a:lnTo>
                  <a:pt x="557" y="217"/>
                </a:lnTo>
                <a:lnTo>
                  <a:pt x="541" y="206"/>
                </a:lnTo>
                <a:lnTo>
                  <a:pt x="534" y="200"/>
                </a:lnTo>
                <a:lnTo>
                  <a:pt x="528" y="194"/>
                </a:lnTo>
                <a:lnTo>
                  <a:pt x="528" y="194"/>
                </a:lnTo>
                <a:lnTo>
                  <a:pt x="514" y="179"/>
                </a:lnTo>
                <a:lnTo>
                  <a:pt x="498" y="162"/>
                </a:lnTo>
                <a:lnTo>
                  <a:pt x="479" y="145"/>
                </a:lnTo>
                <a:lnTo>
                  <a:pt x="479" y="145"/>
                </a:lnTo>
                <a:lnTo>
                  <a:pt x="469" y="132"/>
                </a:lnTo>
                <a:lnTo>
                  <a:pt x="460" y="120"/>
                </a:lnTo>
                <a:lnTo>
                  <a:pt x="455" y="109"/>
                </a:lnTo>
                <a:lnTo>
                  <a:pt x="455" y="109"/>
                </a:lnTo>
                <a:lnTo>
                  <a:pt x="452" y="98"/>
                </a:lnTo>
                <a:lnTo>
                  <a:pt x="449" y="92"/>
                </a:lnTo>
                <a:lnTo>
                  <a:pt x="443" y="85"/>
                </a:lnTo>
                <a:lnTo>
                  <a:pt x="443" y="85"/>
                </a:lnTo>
                <a:lnTo>
                  <a:pt x="434" y="76"/>
                </a:lnTo>
                <a:lnTo>
                  <a:pt x="427" y="70"/>
                </a:lnTo>
                <a:lnTo>
                  <a:pt x="413" y="61"/>
                </a:lnTo>
                <a:lnTo>
                  <a:pt x="413" y="61"/>
                </a:lnTo>
                <a:lnTo>
                  <a:pt x="408" y="56"/>
                </a:lnTo>
                <a:lnTo>
                  <a:pt x="405" y="50"/>
                </a:lnTo>
                <a:lnTo>
                  <a:pt x="402" y="48"/>
                </a:lnTo>
                <a:lnTo>
                  <a:pt x="399" y="45"/>
                </a:lnTo>
                <a:lnTo>
                  <a:pt x="395" y="44"/>
                </a:lnTo>
                <a:lnTo>
                  <a:pt x="389" y="42"/>
                </a:lnTo>
                <a:lnTo>
                  <a:pt x="389" y="42"/>
                </a:lnTo>
                <a:lnTo>
                  <a:pt x="371" y="41"/>
                </a:lnTo>
                <a:lnTo>
                  <a:pt x="351" y="41"/>
                </a:lnTo>
                <a:lnTo>
                  <a:pt x="328" y="42"/>
                </a:lnTo>
                <a:lnTo>
                  <a:pt x="328" y="42"/>
                </a:lnTo>
                <a:lnTo>
                  <a:pt x="328" y="23"/>
                </a:lnTo>
                <a:lnTo>
                  <a:pt x="327" y="8"/>
                </a:lnTo>
                <a:lnTo>
                  <a:pt x="325" y="3"/>
                </a:lnTo>
                <a:lnTo>
                  <a:pt x="322" y="0"/>
                </a:lnTo>
                <a:lnTo>
                  <a:pt x="322" y="0"/>
                </a:lnTo>
                <a:lnTo>
                  <a:pt x="319" y="0"/>
                </a:lnTo>
                <a:lnTo>
                  <a:pt x="318" y="0"/>
                </a:lnTo>
                <a:lnTo>
                  <a:pt x="315" y="2"/>
                </a:lnTo>
                <a:lnTo>
                  <a:pt x="312" y="5"/>
                </a:lnTo>
                <a:lnTo>
                  <a:pt x="310" y="6"/>
                </a:lnTo>
                <a:lnTo>
                  <a:pt x="310" y="6"/>
                </a:lnTo>
                <a:lnTo>
                  <a:pt x="294" y="5"/>
                </a:lnTo>
                <a:lnTo>
                  <a:pt x="275" y="3"/>
                </a:lnTo>
                <a:lnTo>
                  <a:pt x="254" y="3"/>
                </a:lnTo>
                <a:lnTo>
                  <a:pt x="227" y="5"/>
                </a:lnTo>
                <a:lnTo>
                  <a:pt x="198" y="8"/>
                </a:lnTo>
                <a:lnTo>
                  <a:pt x="167" y="14"/>
                </a:lnTo>
                <a:lnTo>
                  <a:pt x="151" y="18"/>
                </a:lnTo>
                <a:lnTo>
                  <a:pt x="135" y="24"/>
                </a:lnTo>
                <a:lnTo>
                  <a:pt x="135" y="24"/>
                </a:lnTo>
                <a:lnTo>
                  <a:pt x="120" y="30"/>
                </a:lnTo>
                <a:lnTo>
                  <a:pt x="105" y="38"/>
                </a:lnTo>
                <a:lnTo>
                  <a:pt x="91" y="47"/>
                </a:lnTo>
                <a:lnTo>
                  <a:pt x="79" y="56"/>
                </a:lnTo>
                <a:lnTo>
                  <a:pt x="68" y="67"/>
                </a:lnTo>
                <a:lnTo>
                  <a:pt x="58" y="77"/>
                </a:lnTo>
                <a:lnTo>
                  <a:pt x="47" y="89"/>
                </a:lnTo>
                <a:lnTo>
                  <a:pt x="40" y="101"/>
                </a:lnTo>
                <a:lnTo>
                  <a:pt x="32" y="115"/>
                </a:lnTo>
                <a:lnTo>
                  <a:pt x="25" y="130"/>
                </a:lnTo>
                <a:lnTo>
                  <a:pt x="20" y="145"/>
                </a:lnTo>
                <a:lnTo>
                  <a:pt x="14" y="160"/>
                </a:lnTo>
                <a:lnTo>
                  <a:pt x="6" y="194"/>
                </a:lnTo>
                <a:lnTo>
                  <a:pt x="2" y="230"/>
                </a:lnTo>
                <a:lnTo>
                  <a:pt x="2" y="230"/>
                </a:lnTo>
                <a:lnTo>
                  <a:pt x="0" y="248"/>
                </a:lnTo>
                <a:lnTo>
                  <a:pt x="2" y="265"/>
                </a:lnTo>
                <a:lnTo>
                  <a:pt x="3" y="282"/>
                </a:lnTo>
                <a:lnTo>
                  <a:pt x="6" y="297"/>
                </a:lnTo>
                <a:lnTo>
                  <a:pt x="11" y="310"/>
                </a:lnTo>
                <a:lnTo>
                  <a:pt x="15" y="324"/>
                </a:lnTo>
                <a:lnTo>
                  <a:pt x="22" y="336"/>
                </a:lnTo>
                <a:lnTo>
                  <a:pt x="28" y="347"/>
                </a:lnTo>
                <a:lnTo>
                  <a:pt x="41" y="366"/>
                </a:lnTo>
                <a:lnTo>
                  <a:pt x="55" y="383"/>
                </a:lnTo>
                <a:lnTo>
                  <a:pt x="68" y="395"/>
                </a:lnTo>
                <a:lnTo>
                  <a:pt x="80" y="406"/>
                </a:lnTo>
                <a:lnTo>
                  <a:pt x="80" y="406"/>
                </a:lnTo>
                <a:lnTo>
                  <a:pt x="102" y="421"/>
                </a:lnTo>
                <a:lnTo>
                  <a:pt x="121" y="433"/>
                </a:lnTo>
                <a:lnTo>
                  <a:pt x="141" y="442"/>
                </a:lnTo>
                <a:lnTo>
                  <a:pt x="141" y="442"/>
                </a:lnTo>
                <a:lnTo>
                  <a:pt x="141" y="444"/>
                </a:lnTo>
                <a:lnTo>
                  <a:pt x="141" y="447"/>
                </a:lnTo>
                <a:lnTo>
                  <a:pt x="145" y="451"/>
                </a:lnTo>
                <a:lnTo>
                  <a:pt x="148" y="453"/>
                </a:lnTo>
                <a:lnTo>
                  <a:pt x="153" y="454"/>
                </a:lnTo>
                <a:lnTo>
                  <a:pt x="153" y="454"/>
                </a:lnTo>
                <a:lnTo>
                  <a:pt x="159" y="454"/>
                </a:lnTo>
                <a:lnTo>
                  <a:pt x="165" y="454"/>
                </a:lnTo>
                <a:lnTo>
                  <a:pt x="177" y="453"/>
                </a:lnTo>
                <a:lnTo>
                  <a:pt x="189" y="448"/>
                </a:lnTo>
                <a:lnTo>
                  <a:pt x="213" y="442"/>
                </a:lnTo>
                <a:lnTo>
                  <a:pt x="213" y="442"/>
                </a:lnTo>
                <a:lnTo>
                  <a:pt x="256" y="460"/>
                </a:lnTo>
                <a:lnTo>
                  <a:pt x="256" y="460"/>
                </a:lnTo>
                <a:lnTo>
                  <a:pt x="268" y="468"/>
                </a:lnTo>
                <a:lnTo>
                  <a:pt x="274" y="472"/>
                </a:lnTo>
                <a:lnTo>
                  <a:pt x="268" y="503"/>
                </a:lnTo>
                <a:lnTo>
                  <a:pt x="268" y="503"/>
                </a:lnTo>
                <a:lnTo>
                  <a:pt x="257" y="519"/>
                </a:lnTo>
                <a:lnTo>
                  <a:pt x="233" y="559"/>
                </a:lnTo>
                <a:lnTo>
                  <a:pt x="204" y="609"/>
                </a:lnTo>
                <a:lnTo>
                  <a:pt x="192" y="633"/>
                </a:lnTo>
                <a:lnTo>
                  <a:pt x="183" y="654"/>
                </a:lnTo>
                <a:lnTo>
                  <a:pt x="183" y="654"/>
                </a:lnTo>
                <a:lnTo>
                  <a:pt x="155" y="727"/>
                </a:lnTo>
                <a:lnTo>
                  <a:pt x="145" y="755"/>
                </a:lnTo>
                <a:lnTo>
                  <a:pt x="142" y="766"/>
                </a:lnTo>
                <a:lnTo>
                  <a:pt x="141" y="775"/>
                </a:lnTo>
                <a:lnTo>
                  <a:pt x="141" y="775"/>
                </a:lnTo>
                <a:lnTo>
                  <a:pt x="145" y="793"/>
                </a:lnTo>
                <a:lnTo>
                  <a:pt x="155" y="828"/>
                </a:lnTo>
                <a:lnTo>
                  <a:pt x="188" y="930"/>
                </a:lnTo>
                <a:lnTo>
                  <a:pt x="238" y="1084"/>
                </a:lnTo>
                <a:lnTo>
                  <a:pt x="238" y="1084"/>
                </a:lnTo>
                <a:lnTo>
                  <a:pt x="247" y="1125"/>
                </a:lnTo>
                <a:lnTo>
                  <a:pt x="260" y="1196"/>
                </a:lnTo>
                <a:lnTo>
                  <a:pt x="280" y="1302"/>
                </a:lnTo>
                <a:lnTo>
                  <a:pt x="280" y="1302"/>
                </a:lnTo>
                <a:lnTo>
                  <a:pt x="280" y="1308"/>
                </a:lnTo>
                <a:lnTo>
                  <a:pt x="281" y="1311"/>
                </a:lnTo>
                <a:lnTo>
                  <a:pt x="284" y="1313"/>
                </a:lnTo>
                <a:lnTo>
                  <a:pt x="292" y="1320"/>
                </a:lnTo>
                <a:lnTo>
                  <a:pt x="292" y="1320"/>
                </a:lnTo>
                <a:lnTo>
                  <a:pt x="297" y="1325"/>
                </a:lnTo>
                <a:lnTo>
                  <a:pt x="301" y="1328"/>
                </a:lnTo>
                <a:lnTo>
                  <a:pt x="307" y="1329"/>
                </a:lnTo>
                <a:lnTo>
                  <a:pt x="309" y="1331"/>
                </a:lnTo>
                <a:lnTo>
                  <a:pt x="310" y="1334"/>
                </a:lnTo>
                <a:lnTo>
                  <a:pt x="310" y="1344"/>
                </a:lnTo>
                <a:lnTo>
                  <a:pt x="310" y="1344"/>
                </a:lnTo>
                <a:lnTo>
                  <a:pt x="310" y="1381"/>
                </a:lnTo>
                <a:lnTo>
                  <a:pt x="310" y="1394"/>
                </a:lnTo>
                <a:lnTo>
                  <a:pt x="310" y="1399"/>
                </a:lnTo>
                <a:lnTo>
                  <a:pt x="310" y="1399"/>
                </a:lnTo>
                <a:lnTo>
                  <a:pt x="309" y="1399"/>
                </a:lnTo>
                <a:lnTo>
                  <a:pt x="304" y="1400"/>
                </a:lnTo>
                <a:lnTo>
                  <a:pt x="300" y="1405"/>
                </a:lnTo>
                <a:lnTo>
                  <a:pt x="294" y="1413"/>
                </a:lnTo>
                <a:lnTo>
                  <a:pt x="289" y="1423"/>
                </a:lnTo>
                <a:lnTo>
                  <a:pt x="288" y="1437"/>
                </a:lnTo>
                <a:lnTo>
                  <a:pt x="288" y="1455"/>
                </a:lnTo>
                <a:lnTo>
                  <a:pt x="292" y="1478"/>
                </a:lnTo>
                <a:lnTo>
                  <a:pt x="292" y="1478"/>
                </a:lnTo>
                <a:lnTo>
                  <a:pt x="297" y="1491"/>
                </a:lnTo>
                <a:lnTo>
                  <a:pt x="304" y="1509"/>
                </a:lnTo>
                <a:lnTo>
                  <a:pt x="324" y="1553"/>
                </a:lnTo>
                <a:lnTo>
                  <a:pt x="349" y="1605"/>
                </a:lnTo>
                <a:lnTo>
                  <a:pt x="378" y="1659"/>
                </a:lnTo>
                <a:lnTo>
                  <a:pt x="433" y="1762"/>
                </a:lnTo>
                <a:lnTo>
                  <a:pt x="467" y="1829"/>
                </a:lnTo>
                <a:lnTo>
                  <a:pt x="467" y="1829"/>
                </a:lnTo>
                <a:lnTo>
                  <a:pt x="482" y="1861"/>
                </a:lnTo>
                <a:lnTo>
                  <a:pt x="495" y="1883"/>
                </a:lnTo>
                <a:lnTo>
                  <a:pt x="498" y="1893"/>
                </a:lnTo>
                <a:lnTo>
                  <a:pt x="501" y="1903"/>
                </a:lnTo>
                <a:lnTo>
                  <a:pt x="502" y="1914"/>
                </a:lnTo>
                <a:lnTo>
                  <a:pt x="504" y="1926"/>
                </a:lnTo>
                <a:lnTo>
                  <a:pt x="504" y="1926"/>
                </a:lnTo>
                <a:lnTo>
                  <a:pt x="505" y="1976"/>
                </a:lnTo>
                <a:lnTo>
                  <a:pt x="504" y="2064"/>
                </a:lnTo>
                <a:lnTo>
                  <a:pt x="501" y="2118"/>
                </a:lnTo>
                <a:lnTo>
                  <a:pt x="498" y="2180"/>
                </a:lnTo>
                <a:lnTo>
                  <a:pt x="493" y="2245"/>
                </a:lnTo>
                <a:lnTo>
                  <a:pt x="485" y="2313"/>
                </a:lnTo>
                <a:lnTo>
                  <a:pt x="485" y="2313"/>
                </a:lnTo>
                <a:lnTo>
                  <a:pt x="478" y="2377"/>
                </a:lnTo>
                <a:lnTo>
                  <a:pt x="469" y="2430"/>
                </a:lnTo>
                <a:lnTo>
                  <a:pt x="457" y="2509"/>
                </a:lnTo>
                <a:lnTo>
                  <a:pt x="452" y="2536"/>
                </a:lnTo>
                <a:lnTo>
                  <a:pt x="452" y="2559"/>
                </a:lnTo>
                <a:lnTo>
                  <a:pt x="452" y="2569"/>
                </a:lnTo>
                <a:lnTo>
                  <a:pt x="455" y="2577"/>
                </a:lnTo>
                <a:lnTo>
                  <a:pt x="457" y="2584"/>
                </a:lnTo>
                <a:lnTo>
                  <a:pt x="461" y="2592"/>
                </a:lnTo>
                <a:lnTo>
                  <a:pt x="461" y="2592"/>
                </a:lnTo>
                <a:lnTo>
                  <a:pt x="478" y="2619"/>
                </a:lnTo>
                <a:lnTo>
                  <a:pt x="492" y="2642"/>
                </a:lnTo>
                <a:lnTo>
                  <a:pt x="504" y="2665"/>
                </a:lnTo>
                <a:lnTo>
                  <a:pt x="504" y="2665"/>
                </a:lnTo>
                <a:lnTo>
                  <a:pt x="502" y="2666"/>
                </a:lnTo>
                <a:lnTo>
                  <a:pt x="499" y="2675"/>
                </a:lnTo>
                <a:lnTo>
                  <a:pt x="496" y="2693"/>
                </a:lnTo>
                <a:lnTo>
                  <a:pt x="492" y="2725"/>
                </a:lnTo>
                <a:lnTo>
                  <a:pt x="492" y="2725"/>
                </a:lnTo>
                <a:lnTo>
                  <a:pt x="490" y="2756"/>
                </a:lnTo>
                <a:lnTo>
                  <a:pt x="490" y="2771"/>
                </a:lnTo>
                <a:lnTo>
                  <a:pt x="492" y="2778"/>
                </a:lnTo>
                <a:lnTo>
                  <a:pt x="492" y="2786"/>
                </a:lnTo>
                <a:lnTo>
                  <a:pt x="492" y="2786"/>
                </a:lnTo>
                <a:lnTo>
                  <a:pt x="495" y="2789"/>
                </a:lnTo>
                <a:lnTo>
                  <a:pt x="501" y="2795"/>
                </a:lnTo>
                <a:lnTo>
                  <a:pt x="528" y="2809"/>
                </a:lnTo>
                <a:lnTo>
                  <a:pt x="567" y="2827"/>
                </a:lnTo>
                <a:lnTo>
                  <a:pt x="612" y="2845"/>
                </a:lnTo>
                <a:lnTo>
                  <a:pt x="637" y="2854"/>
                </a:lnTo>
                <a:lnTo>
                  <a:pt x="659" y="2862"/>
                </a:lnTo>
                <a:lnTo>
                  <a:pt x="683" y="2868"/>
                </a:lnTo>
                <a:lnTo>
                  <a:pt x="705" y="2871"/>
                </a:lnTo>
                <a:lnTo>
                  <a:pt x="724" y="2874"/>
                </a:lnTo>
                <a:lnTo>
                  <a:pt x="741" y="2874"/>
                </a:lnTo>
                <a:lnTo>
                  <a:pt x="748" y="2872"/>
                </a:lnTo>
                <a:lnTo>
                  <a:pt x="754" y="2871"/>
                </a:lnTo>
                <a:lnTo>
                  <a:pt x="759" y="2868"/>
                </a:lnTo>
                <a:lnTo>
                  <a:pt x="764" y="2865"/>
                </a:lnTo>
                <a:lnTo>
                  <a:pt x="764" y="2865"/>
                </a:lnTo>
                <a:lnTo>
                  <a:pt x="776" y="2849"/>
                </a:lnTo>
                <a:lnTo>
                  <a:pt x="786" y="2836"/>
                </a:lnTo>
                <a:lnTo>
                  <a:pt x="792" y="2824"/>
                </a:lnTo>
                <a:lnTo>
                  <a:pt x="795" y="2812"/>
                </a:lnTo>
                <a:lnTo>
                  <a:pt x="797" y="2802"/>
                </a:lnTo>
                <a:lnTo>
                  <a:pt x="797" y="2793"/>
                </a:lnTo>
                <a:lnTo>
                  <a:pt x="795" y="2786"/>
                </a:lnTo>
                <a:lnTo>
                  <a:pt x="794" y="2780"/>
                </a:lnTo>
                <a:lnTo>
                  <a:pt x="794" y="2780"/>
                </a:lnTo>
                <a:lnTo>
                  <a:pt x="791" y="2774"/>
                </a:lnTo>
                <a:lnTo>
                  <a:pt x="785" y="2765"/>
                </a:lnTo>
                <a:lnTo>
                  <a:pt x="770" y="2743"/>
                </a:lnTo>
                <a:lnTo>
                  <a:pt x="754" y="2722"/>
                </a:lnTo>
                <a:lnTo>
                  <a:pt x="745" y="2707"/>
                </a:lnTo>
                <a:lnTo>
                  <a:pt x="745" y="2707"/>
                </a:lnTo>
                <a:lnTo>
                  <a:pt x="738" y="2695"/>
                </a:lnTo>
                <a:lnTo>
                  <a:pt x="726" y="2677"/>
                </a:lnTo>
                <a:lnTo>
                  <a:pt x="712" y="2660"/>
                </a:lnTo>
                <a:lnTo>
                  <a:pt x="703" y="2647"/>
                </a:lnTo>
                <a:lnTo>
                  <a:pt x="703" y="2647"/>
                </a:lnTo>
                <a:lnTo>
                  <a:pt x="700" y="2639"/>
                </a:lnTo>
                <a:lnTo>
                  <a:pt x="697" y="2628"/>
                </a:lnTo>
                <a:lnTo>
                  <a:pt x="693" y="2603"/>
                </a:lnTo>
                <a:lnTo>
                  <a:pt x="688" y="2580"/>
                </a:lnTo>
                <a:lnTo>
                  <a:pt x="685" y="2568"/>
                </a:lnTo>
                <a:lnTo>
                  <a:pt x="685" y="2568"/>
                </a:lnTo>
                <a:lnTo>
                  <a:pt x="686" y="2566"/>
                </a:lnTo>
                <a:lnTo>
                  <a:pt x="693" y="2565"/>
                </a:lnTo>
                <a:lnTo>
                  <a:pt x="702" y="2562"/>
                </a:lnTo>
                <a:lnTo>
                  <a:pt x="714" y="2554"/>
                </a:lnTo>
                <a:lnTo>
                  <a:pt x="727" y="2544"/>
                </a:lnTo>
                <a:lnTo>
                  <a:pt x="733" y="2536"/>
                </a:lnTo>
                <a:lnTo>
                  <a:pt x="739" y="2527"/>
                </a:lnTo>
                <a:lnTo>
                  <a:pt x="747" y="2516"/>
                </a:lnTo>
                <a:lnTo>
                  <a:pt x="753" y="2503"/>
                </a:lnTo>
                <a:lnTo>
                  <a:pt x="759" y="2488"/>
                </a:lnTo>
                <a:lnTo>
                  <a:pt x="764" y="2471"/>
                </a:lnTo>
                <a:lnTo>
                  <a:pt x="764" y="2471"/>
                </a:lnTo>
                <a:lnTo>
                  <a:pt x="768" y="2451"/>
                </a:lnTo>
                <a:lnTo>
                  <a:pt x="773" y="2428"/>
                </a:lnTo>
                <a:lnTo>
                  <a:pt x="780" y="2377"/>
                </a:lnTo>
                <a:lnTo>
                  <a:pt x="786" y="2321"/>
                </a:lnTo>
                <a:lnTo>
                  <a:pt x="791" y="2262"/>
                </a:lnTo>
                <a:lnTo>
                  <a:pt x="792" y="2204"/>
                </a:lnTo>
                <a:lnTo>
                  <a:pt x="795" y="2153"/>
                </a:lnTo>
                <a:lnTo>
                  <a:pt x="795" y="2109"/>
                </a:lnTo>
                <a:lnTo>
                  <a:pt x="794" y="2077"/>
                </a:lnTo>
                <a:lnTo>
                  <a:pt x="794" y="2077"/>
                </a:lnTo>
                <a:lnTo>
                  <a:pt x="794" y="2061"/>
                </a:lnTo>
                <a:lnTo>
                  <a:pt x="794" y="2035"/>
                </a:lnTo>
                <a:lnTo>
                  <a:pt x="798" y="1965"/>
                </a:lnTo>
                <a:lnTo>
                  <a:pt x="813" y="1782"/>
                </a:lnTo>
                <a:lnTo>
                  <a:pt x="836" y="1532"/>
                </a:lnTo>
                <a:lnTo>
                  <a:pt x="836" y="1532"/>
                </a:lnTo>
                <a:lnTo>
                  <a:pt x="839" y="1531"/>
                </a:lnTo>
                <a:lnTo>
                  <a:pt x="847" y="1528"/>
                </a:lnTo>
                <a:lnTo>
                  <a:pt x="872" y="1522"/>
                </a:lnTo>
                <a:lnTo>
                  <a:pt x="951" y="1505"/>
                </a:lnTo>
                <a:lnTo>
                  <a:pt x="1066" y="1484"/>
                </a:lnTo>
                <a:lnTo>
                  <a:pt x="1066" y="1484"/>
                </a:lnTo>
                <a:lnTo>
                  <a:pt x="1036" y="1638"/>
                </a:lnTo>
                <a:lnTo>
                  <a:pt x="1016" y="1755"/>
                </a:lnTo>
                <a:lnTo>
                  <a:pt x="1008" y="1800"/>
                </a:lnTo>
                <a:lnTo>
                  <a:pt x="1005" y="1829"/>
                </a:lnTo>
                <a:lnTo>
                  <a:pt x="1005" y="1829"/>
                </a:lnTo>
                <a:lnTo>
                  <a:pt x="1005" y="1846"/>
                </a:lnTo>
                <a:lnTo>
                  <a:pt x="1007" y="1859"/>
                </a:lnTo>
                <a:lnTo>
                  <a:pt x="1010" y="1870"/>
                </a:lnTo>
                <a:lnTo>
                  <a:pt x="1014" y="1877"/>
                </a:lnTo>
                <a:lnTo>
                  <a:pt x="1017" y="1883"/>
                </a:lnTo>
                <a:lnTo>
                  <a:pt x="1020" y="1886"/>
                </a:lnTo>
                <a:lnTo>
                  <a:pt x="1023" y="1890"/>
                </a:lnTo>
                <a:lnTo>
                  <a:pt x="1023" y="1890"/>
                </a:lnTo>
                <a:lnTo>
                  <a:pt x="1023" y="1896"/>
                </a:lnTo>
                <a:lnTo>
                  <a:pt x="1023" y="1920"/>
                </a:lnTo>
                <a:lnTo>
                  <a:pt x="1023" y="1920"/>
                </a:lnTo>
                <a:lnTo>
                  <a:pt x="1022" y="1929"/>
                </a:lnTo>
                <a:lnTo>
                  <a:pt x="1019" y="1936"/>
                </a:lnTo>
                <a:lnTo>
                  <a:pt x="1013" y="1953"/>
                </a:lnTo>
                <a:lnTo>
                  <a:pt x="1010" y="1962"/>
                </a:lnTo>
                <a:lnTo>
                  <a:pt x="1011" y="1973"/>
                </a:lnTo>
                <a:lnTo>
                  <a:pt x="1016" y="1982"/>
                </a:lnTo>
                <a:lnTo>
                  <a:pt x="1023" y="1992"/>
                </a:lnTo>
                <a:lnTo>
                  <a:pt x="1023" y="1992"/>
                </a:lnTo>
                <a:lnTo>
                  <a:pt x="1042" y="2008"/>
                </a:lnTo>
                <a:lnTo>
                  <a:pt x="1073" y="2032"/>
                </a:lnTo>
                <a:lnTo>
                  <a:pt x="1114" y="2059"/>
                </a:lnTo>
                <a:lnTo>
                  <a:pt x="1159" y="2088"/>
                </a:lnTo>
                <a:lnTo>
                  <a:pt x="1182" y="2101"/>
                </a:lnTo>
                <a:lnTo>
                  <a:pt x="1205" y="2112"/>
                </a:lnTo>
                <a:lnTo>
                  <a:pt x="1228" y="2123"/>
                </a:lnTo>
                <a:lnTo>
                  <a:pt x="1247" y="2130"/>
                </a:lnTo>
                <a:lnTo>
                  <a:pt x="1265" y="2136"/>
                </a:lnTo>
                <a:lnTo>
                  <a:pt x="1280" y="2138"/>
                </a:lnTo>
                <a:lnTo>
                  <a:pt x="1286" y="2138"/>
                </a:lnTo>
                <a:lnTo>
                  <a:pt x="1292" y="2136"/>
                </a:lnTo>
                <a:lnTo>
                  <a:pt x="1297" y="2135"/>
                </a:lnTo>
                <a:lnTo>
                  <a:pt x="1302" y="2132"/>
                </a:lnTo>
                <a:lnTo>
                  <a:pt x="1302" y="2132"/>
                </a:lnTo>
                <a:lnTo>
                  <a:pt x="1324" y="2106"/>
                </a:lnTo>
                <a:lnTo>
                  <a:pt x="1332" y="2095"/>
                </a:lnTo>
                <a:lnTo>
                  <a:pt x="1338" y="2086"/>
                </a:lnTo>
                <a:lnTo>
                  <a:pt x="1339" y="2077"/>
                </a:lnTo>
                <a:lnTo>
                  <a:pt x="1339" y="2068"/>
                </a:lnTo>
                <a:lnTo>
                  <a:pt x="1338" y="2058"/>
                </a:lnTo>
                <a:lnTo>
                  <a:pt x="1332" y="2047"/>
                </a:lnTo>
                <a:lnTo>
                  <a:pt x="1332" y="2047"/>
                </a:lnTo>
                <a:lnTo>
                  <a:pt x="1294" y="1979"/>
                </a:lnTo>
                <a:lnTo>
                  <a:pt x="1274" y="1947"/>
                </a:lnTo>
                <a:lnTo>
                  <a:pt x="1265" y="1932"/>
                </a:lnTo>
                <a:lnTo>
                  <a:pt x="1265" y="1932"/>
                </a:lnTo>
                <a:lnTo>
                  <a:pt x="1261" y="1924"/>
                </a:lnTo>
                <a:lnTo>
                  <a:pt x="1253" y="1909"/>
                </a:lnTo>
                <a:lnTo>
                  <a:pt x="1246" y="1893"/>
                </a:lnTo>
                <a:lnTo>
                  <a:pt x="1241" y="1877"/>
                </a:lnTo>
                <a:lnTo>
                  <a:pt x="1241" y="1877"/>
                </a:lnTo>
                <a:lnTo>
                  <a:pt x="1241" y="1868"/>
                </a:lnTo>
                <a:lnTo>
                  <a:pt x="1243" y="1861"/>
                </a:lnTo>
                <a:lnTo>
                  <a:pt x="1247" y="1847"/>
                </a:lnTo>
                <a:lnTo>
                  <a:pt x="1250" y="1835"/>
                </a:lnTo>
                <a:lnTo>
                  <a:pt x="1253" y="1817"/>
                </a:lnTo>
                <a:lnTo>
                  <a:pt x="1253" y="1817"/>
                </a:lnTo>
                <a:lnTo>
                  <a:pt x="1258" y="1788"/>
                </a:lnTo>
                <a:lnTo>
                  <a:pt x="1261" y="1780"/>
                </a:lnTo>
                <a:lnTo>
                  <a:pt x="1262" y="1777"/>
                </a:lnTo>
                <a:lnTo>
                  <a:pt x="1264" y="1776"/>
                </a:lnTo>
                <a:lnTo>
                  <a:pt x="1264" y="1776"/>
                </a:lnTo>
                <a:lnTo>
                  <a:pt x="1265" y="1776"/>
                </a:lnTo>
                <a:lnTo>
                  <a:pt x="1265" y="1774"/>
                </a:lnTo>
                <a:lnTo>
                  <a:pt x="1265" y="1774"/>
                </a:lnTo>
                <a:close/>
                <a:moveTo>
                  <a:pt x="679" y="757"/>
                </a:moveTo>
                <a:lnTo>
                  <a:pt x="679" y="757"/>
                </a:lnTo>
                <a:lnTo>
                  <a:pt x="679" y="757"/>
                </a:lnTo>
                <a:lnTo>
                  <a:pt x="679" y="757"/>
                </a:lnTo>
                <a:lnTo>
                  <a:pt x="682" y="759"/>
                </a:lnTo>
                <a:lnTo>
                  <a:pt x="699" y="772"/>
                </a:lnTo>
                <a:lnTo>
                  <a:pt x="750" y="816"/>
                </a:lnTo>
                <a:lnTo>
                  <a:pt x="803" y="865"/>
                </a:lnTo>
                <a:lnTo>
                  <a:pt x="830" y="890"/>
                </a:lnTo>
                <a:lnTo>
                  <a:pt x="830" y="890"/>
                </a:lnTo>
                <a:lnTo>
                  <a:pt x="844" y="908"/>
                </a:lnTo>
                <a:lnTo>
                  <a:pt x="869" y="940"/>
                </a:lnTo>
                <a:lnTo>
                  <a:pt x="897" y="972"/>
                </a:lnTo>
                <a:lnTo>
                  <a:pt x="907" y="983"/>
                </a:lnTo>
                <a:lnTo>
                  <a:pt x="915" y="987"/>
                </a:lnTo>
                <a:lnTo>
                  <a:pt x="915" y="987"/>
                </a:lnTo>
                <a:lnTo>
                  <a:pt x="937" y="996"/>
                </a:lnTo>
                <a:lnTo>
                  <a:pt x="975" y="1014"/>
                </a:lnTo>
                <a:lnTo>
                  <a:pt x="1011" y="1031"/>
                </a:lnTo>
                <a:lnTo>
                  <a:pt x="1023" y="1039"/>
                </a:lnTo>
                <a:lnTo>
                  <a:pt x="1030" y="1042"/>
                </a:lnTo>
                <a:lnTo>
                  <a:pt x="1030" y="1042"/>
                </a:lnTo>
                <a:lnTo>
                  <a:pt x="1030" y="1043"/>
                </a:lnTo>
                <a:lnTo>
                  <a:pt x="1028" y="1043"/>
                </a:lnTo>
                <a:lnTo>
                  <a:pt x="1023" y="1045"/>
                </a:lnTo>
                <a:lnTo>
                  <a:pt x="1008" y="1046"/>
                </a:lnTo>
                <a:lnTo>
                  <a:pt x="987" y="1049"/>
                </a:lnTo>
                <a:lnTo>
                  <a:pt x="978" y="1051"/>
                </a:lnTo>
                <a:lnTo>
                  <a:pt x="969" y="1054"/>
                </a:lnTo>
                <a:lnTo>
                  <a:pt x="969" y="1054"/>
                </a:lnTo>
                <a:lnTo>
                  <a:pt x="933" y="1063"/>
                </a:lnTo>
                <a:lnTo>
                  <a:pt x="871" y="1078"/>
                </a:lnTo>
                <a:lnTo>
                  <a:pt x="788" y="1096"/>
                </a:lnTo>
                <a:lnTo>
                  <a:pt x="788" y="1096"/>
                </a:lnTo>
                <a:lnTo>
                  <a:pt x="768" y="1034"/>
                </a:lnTo>
                <a:lnTo>
                  <a:pt x="754" y="984"/>
                </a:lnTo>
                <a:lnTo>
                  <a:pt x="748" y="961"/>
                </a:lnTo>
                <a:lnTo>
                  <a:pt x="745" y="945"/>
                </a:lnTo>
                <a:lnTo>
                  <a:pt x="745" y="945"/>
                </a:lnTo>
                <a:lnTo>
                  <a:pt x="741" y="927"/>
                </a:lnTo>
                <a:lnTo>
                  <a:pt x="735" y="901"/>
                </a:lnTo>
                <a:lnTo>
                  <a:pt x="714" y="842"/>
                </a:lnTo>
                <a:lnTo>
                  <a:pt x="693" y="786"/>
                </a:lnTo>
                <a:lnTo>
                  <a:pt x="683" y="768"/>
                </a:lnTo>
                <a:lnTo>
                  <a:pt x="679" y="757"/>
                </a:lnTo>
                <a:lnTo>
                  <a:pt x="679" y="7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4224625-5529-7045-D3AA-F5A4B547C886}"/>
              </a:ext>
            </a:extLst>
          </p:cNvPr>
          <p:cNvSpPr>
            <a:spLocks noEditPoints="1"/>
          </p:cNvSpPr>
          <p:nvPr/>
        </p:nvSpPr>
        <p:spPr bwMode="auto">
          <a:xfrm>
            <a:off x="7288625" y="990600"/>
            <a:ext cx="1258943" cy="2525486"/>
          </a:xfrm>
          <a:custGeom>
            <a:avLst/>
            <a:gdLst>
              <a:gd name="T0" fmla="*/ 461 w 1325"/>
              <a:gd name="T1" fmla="*/ 50 h 2658"/>
              <a:gd name="T2" fmla="*/ 355 w 1325"/>
              <a:gd name="T3" fmla="*/ 6 h 2658"/>
              <a:gd name="T4" fmla="*/ 225 w 1325"/>
              <a:gd name="T5" fmla="*/ 10 h 2658"/>
              <a:gd name="T6" fmla="*/ 137 w 1325"/>
              <a:gd name="T7" fmla="*/ 72 h 2658"/>
              <a:gd name="T8" fmla="*/ 92 w 1325"/>
              <a:gd name="T9" fmla="*/ 225 h 2658"/>
              <a:gd name="T10" fmla="*/ 86 w 1325"/>
              <a:gd name="T11" fmla="*/ 390 h 2658"/>
              <a:gd name="T12" fmla="*/ 1 w 1325"/>
              <a:gd name="T13" fmla="*/ 735 h 2658"/>
              <a:gd name="T14" fmla="*/ 13 w 1325"/>
              <a:gd name="T15" fmla="*/ 941 h 2658"/>
              <a:gd name="T16" fmla="*/ 158 w 1325"/>
              <a:gd name="T17" fmla="*/ 1305 h 2658"/>
              <a:gd name="T18" fmla="*/ 297 w 1325"/>
              <a:gd name="T19" fmla="*/ 1862 h 2658"/>
              <a:gd name="T20" fmla="*/ 273 w 1325"/>
              <a:gd name="T21" fmla="*/ 2030 h 2658"/>
              <a:gd name="T22" fmla="*/ 287 w 1325"/>
              <a:gd name="T23" fmla="*/ 2233 h 2658"/>
              <a:gd name="T24" fmla="*/ 303 w 1325"/>
              <a:gd name="T25" fmla="*/ 2236 h 2658"/>
              <a:gd name="T26" fmla="*/ 285 w 1325"/>
              <a:gd name="T27" fmla="*/ 2534 h 2658"/>
              <a:gd name="T28" fmla="*/ 453 w 1325"/>
              <a:gd name="T29" fmla="*/ 2619 h 2658"/>
              <a:gd name="T30" fmla="*/ 597 w 1325"/>
              <a:gd name="T31" fmla="*/ 2651 h 2658"/>
              <a:gd name="T32" fmla="*/ 630 w 1325"/>
              <a:gd name="T33" fmla="*/ 2577 h 2658"/>
              <a:gd name="T34" fmla="*/ 539 w 1325"/>
              <a:gd name="T35" fmla="*/ 2461 h 2658"/>
              <a:gd name="T36" fmla="*/ 485 w 1325"/>
              <a:gd name="T37" fmla="*/ 2389 h 2658"/>
              <a:gd name="T38" fmla="*/ 503 w 1325"/>
              <a:gd name="T39" fmla="*/ 2245 h 2658"/>
              <a:gd name="T40" fmla="*/ 541 w 1325"/>
              <a:gd name="T41" fmla="*/ 2204 h 2658"/>
              <a:gd name="T42" fmla="*/ 594 w 1325"/>
              <a:gd name="T43" fmla="*/ 1832 h 2658"/>
              <a:gd name="T44" fmla="*/ 616 w 1325"/>
              <a:gd name="T45" fmla="*/ 1483 h 2658"/>
              <a:gd name="T46" fmla="*/ 761 w 1325"/>
              <a:gd name="T47" fmla="*/ 1433 h 2658"/>
              <a:gd name="T48" fmla="*/ 835 w 1325"/>
              <a:gd name="T49" fmla="*/ 1462 h 2658"/>
              <a:gd name="T50" fmla="*/ 896 w 1325"/>
              <a:gd name="T51" fmla="*/ 1486 h 2658"/>
              <a:gd name="T52" fmla="*/ 926 w 1325"/>
              <a:gd name="T53" fmla="*/ 1541 h 2658"/>
              <a:gd name="T54" fmla="*/ 1047 w 1325"/>
              <a:gd name="T55" fmla="*/ 1529 h 2658"/>
              <a:gd name="T56" fmla="*/ 1307 w 1325"/>
              <a:gd name="T57" fmla="*/ 1387 h 2658"/>
              <a:gd name="T58" fmla="*/ 1320 w 1325"/>
              <a:gd name="T59" fmla="*/ 1311 h 2658"/>
              <a:gd name="T60" fmla="*/ 1255 w 1325"/>
              <a:gd name="T61" fmla="*/ 1276 h 2658"/>
              <a:gd name="T62" fmla="*/ 1139 w 1325"/>
              <a:gd name="T63" fmla="*/ 1287 h 2658"/>
              <a:gd name="T64" fmla="*/ 1101 w 1325"/>
              <a:gd name="T65" fmla="*/ 1093 h 2658"/>
              <a:gd name="T66" fmla="*/ 1107 w 1325"/>
              <a:gd name="T67" fmla="*/ 1044 h 2658"/>
              <a:gd name="T68" fmla="*/ 1023 w 1325"/>
              <a:gd name="T69" fmla="*/ 820 h 2658"/>
              <a:gd name="T70" fmla="*/ 974 w 1325"/>
              <a:gd name="T71" fmla="*/ 755 h 2658"/>
              <a:gd name="T72" fmla="*/ 805 w 1325"/>
              <a:gd name="T73" fmla="*/ 778 h 2658"/>
              <a:gd name="T74" fmla="*/ 600 w 1325"/>
              <a:gd name="T75" fmla="*/ 826 h 2658"/>
              <a:gd name="T76" fmla="*/ 563 w 1325"/>
              <a:gd name="T77" fmla="*/ 696 h 2658"/>
              <a:gd name="T78" fmla="*/ 648 w 1325"/>
              <a:gd name="T79" fmla="*/ 498 h 2658"/>
              <a:gd name="T80" fmla="*/ 680 w 1325"/>
              <a:gd name="T81" fmla="*/ 531 h 2658"/>
              <a:gd name="T82" fmla="*/ 678 w 1325"/>
              <a:gd name="T83" fmla="*/ 475 h 2658"/>
              <a:gd name="T84" fmla="*/ 749 w 1325"/>
              <a:gd name="T85" fmla="*/ 528 h 2658"/>
              <a:gd name="T86" fmla="*/ 714 w 1325"/>
              <a:gd name="T87" fmla="*/ 469 h 2658"/>
              <a:gd name="T88" fmla="*/ 781 w 1325"/>
              <a:gd name="T89" fmla="*/ 524 h 2658"/>
              <a:gd name="T90" fmla="*/ 760 w 1325"/>
              <a:gd name="T91" fmla="*/ 464 h 2658"/>
              <a:gd name="T92" fmla="*/ 804 w 1325"/>
              <a:gd name="T93" fmla="*/ 499 h 2658"/>
              <a:gd name="T94" fmla="*/ 829 w 1325"/>
              <a:gd name="T95" fmla="*/ 487 h 2658"/>
              <a:gd name="T96" fmla="*/ 785 w 1325"/>
              <a:gd name="T97" fmla="*/ 442 h 2658"/>
              <a:gd name="T98" fmla="*/ 789 w 1325"/>
              <a:gd name="T99" fmla="*/ 416 h 2658"/>
              <a:gd name="T100" fmla="*/ 710 w 1325"/>
              <a:gd name="T101" fmla="*/ 408 h 2658"/>
              <a:gd name="T102" fmla="*/ 636 w 1325"/>
              <a:gd name="T103" fmla="*/ 342 h 2658"/>
              <a:gd name="T104" fmla="*/ 571 w 1325"/>
              <a:gd name="T105" fmla="*/ 298 h 2658"/>
              <a:gd name="T106" fmla="*/ 565 w 1325"/>
              <a:gd name="T107" fmla="*/ 218 h 2658"/>
              <a:gd name="T108" fmla="*/ 518 w 1325"/>
              <a:gd name="T109" fmla="*/ 137 h 2658"/>
              <a:gd name="T110" fmla="*/ 846 w 1325"/>
              <a:gd name="T111" fmla="*/ 1188 h 2658"/>
              <a:gd name="T112" fmla="*/ 834 w 1325"/>
              <a:gd name="T113" fmla="*/ 1300 h 2658"/>
              <a:gd name="T114" fmla="*/ 817 w 1325"/>
              <a:gd name="T115" fmla="*/ 1299 h 2658"/>
              <a:gd name="T116" fmla="*/ 802 w 1325"/>
              <a:gd name="T117" fmla="*/ 1271 h 2658"/>
              <a:gd name="T118" fmla="*/ 681 w 1325"/>
              <a:gd name="T119" fmla="*/ 1185 h 2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5" h="2658">
                <a:moveTo>
                  <a:pt x="503" y="112"/>
                </a:moveTo>
                <a:lnTo>
                  <a:pt x="503" y="112"/>
                </a:lnTo>
                <a:lnTo>
                  <a:pt x="501" y="103"/>
                </a:lnTo>
                <a:lnTo>
                  <a:pt x="497" y="92"/>
                </a:lnTo>
                <a:lnTo>
                  <a:pt x="489" y="80"/>
                </a:lnTo>
                <a:lnTo>
                  <a:pt x="477" y="66"/>
                </a:lnTo>
                <a:lnTo>
                  <a:pt x="470" y="59"/>
                </a:lnTo>
                <a:lnTo>
                  <a:pt x="461" y="50"/>
                </a:lnTo>
                <a:lnTo>
                  <a:pt x="450" y="42"/>
                </a:lnTo>
                <a:lnTo>
                  <a:pt x="436" y="34"/>
                </a:lnTo>
                <a:lnTo>
                  <a:pt x="423" y="28"/>
                </a:lnTo>
                <a:lnTo>
                  <a:pt x="406" y="21"/>
                </a:lnTo>
                <a:lnTo>
                  <a:pt x="406" y="21"/>
                </a:lnTo>
                <a:lnTo>
                  <a:pt x="390" y="15"/>
                </a:lnTo>
                <a:lnTo>
                  <a:pt x="371" y="9"/>
                </a:lnTo>
                <a:lnTo>
                  <a:pt x="355" y="6"/>
                </a:lnTo>
                <a:lnTo>
                  <a:pt x="337" y="3"/>
                </a:lnTo>
                <a:lnTo>
                  <a:pt x="320" y="0"/>
                </a:lnTo>
                <a:lnTo>
                  <a:pt x="303" y="0"/>
                </a:lnTo>
                <a:lnTo>
                  <a:pt x="287" y="0"/>
                </a:lnTo>
                <a:lnTo>
                  <a:pt x="272" y="0"/>
                </a:lnTo>
                <a:lnTo>
                  <a:pt x="255" y="3"/>
                </a:lnTo>
                <a:lnTo>
                  <a:pt x="240" y="6"/>
                </a:lnTo>
                <a:lnTo>
                  <a:pt x="225" y="10"/>
                </a:lnTo>
                <a:lnTo>
                  <a:pt x="210" y="16"/>
                </a:lnTo>
                <a:lnTo>
                  <a:pt x="196" y="24"/>
                </a:lnTo>
                <a:lnTo>
                  <a:pt x="182" y="31"/>
                </a:lnTo>
                <a:lnTo>
                  <a:pt x="170" y="41"/>
                </a:lnTo>
                <a:lnTo>
                  <a:pt x="158" y="51"/>
                </a:lnTo>
                <a:lnTo>
                  <a:pt x="158" y="51"/>
                </a:lnTo>
                <a:lnTo>
                  <a:pt x="148" y="62"/>
                </a:lnTo>
                <a:lnTo>
                  <a:pt x="137" y="72"/>
                </a:lnTo>
                <a:lnTo>
                  <a:pt x="122" y="94"/>
                </a:lnTo>
                <a:lnTo>
                  <a:pt x="111" y="115"/>
                </a:lnTo>
                <a:lnTo>
                  <a:pt x="104" y="136"/>
                </a:lnTo>
                <a:lnTo>
                  <a:pt x="98" y="154"/>
                </a:lnTo>
                <a:lnTo>
                  <a:pt x="95" y="174"/>
                </a:lnTo>
                <a:lnTo>
                  <a:pt x="92" y="209"/>
                </a:lnTo>
                <a:lnTo>
                  <a:pt x="92" y="209"/>
                </a:lnTo>
                <a:lnTo>
                  <a:pt x="92" y="225"/>
                </a:lnTo>
                <a:lnTo>
                  <a:pt x="93" y="243"/>
                </a:lnTo>
                <a:lnTo>
                  <a:pt x="96" y="260"/>
                </a:lnTo>
                <a:lnTo>
                  <a:pt x="99" y="277"/>
                </a:lnTo>
                <a:lnTo>
                  <a:pt x="107" y="301"/>
                </a:lnTo>
                <a:lnTo>
                  <a:pt x="110" y="312"/>
                </a:lnTo>
                <a:lnTo>
                  <a:pt x="110" y="312"/>
                </a:lnTo>
                <a:lnTo>
                  <a:pt x="96" y="354"/>
                </a:lnTo>
                <a:lnTo>
                  <a:pt x="86" y="390"/>
                </a:lnTo>
                <a:lnTo>
                  <a:pt x="74" y="421"/>
                </a:lnTo>
                <a:lnTo>
                  <a:pt x="74" y="421"/>
                </a:lnTo>
                <a:lnTo>
                  <a:pt x="66" y="442"/>
                </a:lnTo>
                <a:lnTo>
                  <a:pt x="57" y="478"/>
                </a:lnTo>
                <a:lnTo>
                  <a:pt x="34" y="575"/>
                </a:lnTo>
                <a:lnTo>
                  <a:pt x="12" y="675"/>
                </a:lnTo>
                <a:lnTo>
                  <a:pt x="4" y="713"/>
                </a:lnTo>
                <a:lnTo>
                  <a:pt x="1" y="735"/>
                </a:lnTo>
                <a:lnTo>
                  <a:pt x="1" y="735"/>
                </a:lnTo>
                <a:lnTo>
                  <a:pt x="0" y="754"/>
                </a:lnTo>
                <a:lnTo>
                  <a:pt x="0" y="776"/>
                </a:lnTo>
                <a:lnTo>
                  <a:pt x="1" y="834"/>
                </a:lnTo>
                <a:lnTo>
                  <a:pt x="7" y="893"/>
                </a:lnTo>
                <a:lnTo>
                  <a:pt x="10" y="920"/>
                </a:lnTo>
                <a:lnTo>
                  <a:pt x="13" y="941"/>
                </a:lnTo>
                <a:lnTo>
                  <a:pt x="13" y="941"/>
                </a:lnTo>
                <a:lnTo>
                  <a:pt x="21" y="969"/>
                </a:lnTo>
                <a:lnTo>
                  <a:pt x="36" y="1011"/>
                </a:lnTo>
                <a:lnTo>
                  <a:pt x="56" y="1064"/>
                </a:lnTo>
                <a:lnTo>
                  <a:pt x="80" y="1122"/>
                </a:lnTo>
                <a:lnTo>
                  <a:pt x="125" y="1232"/>
                </a:lnTo>
                <a:lnTo>
                  <a:pt x="145" y="1276"/>
                </a:lnTo>
                <a:lnTo>
                  <a:pt x="158" y="1305"/>
                </a:lnTo>
                <a:lnTo>
                  <a:pt x="158" y="1305"/>
                </a:lnTo>
                <a:lnTo>
                  <a:pt x="195" y="1370"/>
                </a:lnTo>
                <a:lnTo>
                  <a:pt x="247" y="1458"/>
                </a:lnTo>
                <a:lnTo>
                  <a:pt x="315" y="1571"/>
                </a:lnTo>
                <a:lnTo>
                  <a:pt x="315" y="1571"/>
                </a:lnTo>
                <a:lnTo>
                  <a:pt x="312" y="1623"/>
                </a:lnTo>
                <a:lnTo>
                  <a:pt x="306" y="1739"/>
                </a:lnTo>
                <a:lnTo>
                  <a:pt x="302" y="1803"/>
                </a:lnTo>
                <a:lnTo>
                  <a:pt x="297" y="1862"/>
                </a:lnTo>
                <a:lnTo>
                  <a:pt x="291" y="1907"/>
                </a:lnTo>
                <a:lnTo>
                  <a:pt x="288" y="1924"/>
                </a:lnTo>
                <a:lnTo>
                  <a:pt x="285" y="1935"/>
                </a:lnTo>
                <a:lnTo>
                  <a:pt x="285" y="1935"/>
                </a:lnTo>
                <a:lnTo>
                  <a:pt x="282" y="1944"/>
                </a:lnTo>
                <a:lnTo>
                  <a:pt x="279" y="1956"/>
                </a:lnTo>
                <a:lnTo>
                  <a:pt x="276" y="1989"/>
                </a:lnTo>
                <a:lnTo>
                  <a:pt x="273" y="2030"/>
                </a:lnTo>
                <a:lnTo>
                  <a:pt x="270" y="2074"/>
                </a:lnTo>
                <a:lnTo>
                  <a:pt x="269" y="2154"/>
                </a:lnTo>
                <a:lnTo>
                  <a:pt x="267" y="2195"/>
                </a:lnTo>
                <a:lnTo>
                  <a:pt x="267" y="2195"/>
                </a:lnTo>
                <a:lnTo>
                  <a:pt x="267" y="2201"/>
                </a:lnTo>
                <a:lnTo>
                  <a:pt x="270" y="2207"/>
                </a:lnTo>
                <a:lnTo>
                  <a:pt x="279" y="2221"/>
                </a:lnTo>
                <a:lnTo>
                  <a:pt x="287" y="2233"/>
                </a:lnTo>
                <a:lnTo>
                  <a:pt x="291" y="2237"/>
                </a:lnTo>
                <a:lnTo>
                  <a:pt x="291" y="2237"/>
                </a:lnTo>
                <a:lnTo>
                  <a:pt x="294" y="2233"/>
                </a:lnTo>
                <a:lnTo>
                  <a:pt x="297" y="2230"/>
                </a:lnTo>
                <a:lnTo>
                  <a:pt x="299" y="2230"/>
                </a:lnTo>
                <a:lnTo>
                  <a:pt x="300" y="2230"/>
                </a:lnTo>
                <a:lnTo>
                  <a:pt x="302" y="2233"/>
                </a:lnTo>
                <a:lnTo>
                  <a:pt x="303" y="2236"/>
                </a:lnTo>
                <a:lnTo>
                  <a:pt x="305" y="2248"/>
                </a:lnTo>
                <a:lnTo>
                  <a:pt x="305" y="2271"/>
                </a:lnTo>
                <a:lnTo>
                  <a:pt x="303" y="2304"/>
                </a:lnTo>
                <a:lnTo>
                  <a:pt x="303" y="2304"/>
                </a:lnTo>
                <a:lnTo>
                  <a:pt x="291" y="2457"/>
                </a:lnTo>
                <a:lnTo>
                  <a:pt x="287" y="2511"/>
                </a:lnTo>
                <a:lnTo>
                  <a:pt x="285" y="2534"/>
                </a:lnTo>
                <a:lnTo>
                  <a:pt x="285" y="2534"/>
                </a:lnTo>
                <a:lnTo>
                  <a:pt x="288" y="2537"/>
                </a:lnTo>
                <a:lnTo>
                  <a:pt x="297" y="2543"/>
                </a:lnTo>
                <a:lnTo>
                  <a:pt x="323" y="2560"/>
                </a:lnTo>
                <a:lnTo>
                  <a:pt x="361" y="2578"/>
                </a:lnTo>
                <a:lnTo>
                  <a:pt x="400" y="2595"/>
                </a:lnTo>
                <a:lnTo>
                  <a:pt x="400" y="2595"/>
                </a:lnTo>
                <a:lnTo>
                  <a:pt x="423" y="2605"/>
                </a:lnTo>
                <a:lnTo>
                  <a:pt x="453" y="2619"/>
                </a:lnTo>
                <a:lnTo>
                  <a:pt x="485" y="2634"/>
                </a:lnTo>
                <a:lnTo>
                  <a:pt x="518" y="2648"/>
                </a:lnTo>
                <a:lnTo>
                  <a:pt x="535" y="2652"/>
                </a:lnTo>
                <a:lnTo>
                  <a:pt x="550" y="2657"/>
                </a:lnTo>
                <a:lnTo>
                  <a:pt x="565" y="2658"/>
                </a:lnTo>
                <a:lnTo>
                  <a:pt x="578" y="2657"/>
                </a:lnTo>
                <a:lnTo>
                  <a:pt x="592" y="2654"/>
                </a:lnTo>
                <a:lnTo>
                  <a:pt x="597" y="2651"/>
                </a:lnTo>
                <a:lnTo>
                  <a:pt x="603" y="2648"/>
                </a:lnTo>
                <a:lnTo>
                  <a:pt x="607" y="2643"/>
                </a:lnTo>
                <a:lnTo>
                  <a:pt x="612" y="2639"/>
                </a:lnTo>
                <a:lnTo>
                  <a:pt x="615" y="2633"/>
                </a:lnTo>
                <a:lnTo>
                  <a:pt x="618" y="2625"/>
                </a:lnTo>
                <a:lnTo>
                  <a:pt x="618" y="2625"/>
                </a:lnTo>
                <a:lnTo>
                  <a:pt x="625" y="2598"/>
                </a:lnTo>
                <a:lnTo>
                  <a:pt x="630" y="2577"/>
                </a:lnTo>
                <a:lnTo>
                  <a:pt x="628" y="2560"/>
                </a:lnTo>
                <a:lnTo>
                  <a:pt x="625" y="2546"/>
                </a:lnTo>
                <a:lnTo>
                  <a:pt x="619" y="2536"/>
                </a:lnTo>
                <a:lnTo>
                  <a:pt x="613" y="2528"/>
                </a:lnTo>
                <a:lnTo>
                  <a:pt x="600" y="2516"/>
                </a:lnTo>
                <a:lnTo>
                  <a:pt x="600" y="2516"/>
                </a:lnTo>
                <a:lnTo>
                  <a:pt x="568" y="2486"/>
                </a:lnTo>
                <a:lnTo>
                  <a:pt x="539" y="2461"/>
                </a:lnTo>
                <a:lnTo>
                  <a:pt x="539" y="2461"/>
                </a:lnTo>
                <a:lnTo>
                  <a:pt x="527" y="2449"/>
                </a:lnTo>
                <a:lnTo>
                  <a:pt x="507" y="2430"/>
                </a:lnTo>
                <a:lnTo>
                  <a:pt x="500" y="2418"/>
                </a:lnTo>
                <a:lnTo>
                  <a:pt x="492" y="2407"/>
                </a:lnTo>
                <a:lnTo>
                  <a:pt x="486" y="2396"/>
                </a:lnTo>
                <a:lnTo>
                  <a:pt x="485" y="2389"/>
                </a:lnTo>
                <a:lnTo>
                  <a:pt x="485" y="2389"/>
                </a:lnTo>
                <a:lnTo>
                  <a:pt x="485" y="2309"/>
                </a:lnTo>
                <a:lnTo>
                  <a:pt x="486" y="2263"/>
                </a:lnTo>
                <a:lnTo>
                  <a:pt x="488" y="2248"/>
                </a:lnTo>
                <a:lnTo>
                  <a:pt x="489" y="2245"/>
                </a:lnTo>
                <a:lnTo>
                  <a:pt x="491" y="2243"/>
                </a:lnTo>
                <a:lnTo>
                  <a:pt x="491" y="2243"/>
                </a:lnTo>
                <a:lnTo>
                  <a:pt x="498" y="2245"/>
                </a:lnTo>
                <a:lnTo>
                  <a:pt x="503" y="2245"/>
                </a:lnTo>
                <a:lnTo>
                  <a:pt x="509" y="2243"/>
                </a:lnTo>
                <a:lnTo>
                  <a:pt x="515" y="2242"/>
                </a:lnTo>
                <a:lnTo>
                  <a:pt x="521" y="2239"/>
                </a:lnTo>
                <a:lnTo>
                  <a:pt x="527" y="2233"/>
                </a:lnTo>
                <a:lnTo>
                  <a:pt x="533" y="2225"/>
                </a:lnTo>
                <a:lnTo>
                  <a:pt x="533" y="2225"/>
                </a:lnTo>
                <a:lnTo>
                  <a:pt x="536" y="2218"/>
                </a:lnTo>
                <a:lnTo>
                  <a:pt x="541" y="2204"/>
                </a:lnTo>
                <a:lnTo>
                  <a:pt x="550" y="2163"/>
                </a:lnTo>
                <a:lnTo>
                  <a:pt x="560" y="2107"/>
                </a:lnTo>
                <a:lnTo>
                  <a:pt x="571" y="2044"/>
                </a:lnTo>
                <a:lnTo>
                  <a:pt x="580" y="1979"/>
                </a:lnTo>
                <a:lnTo>
                  <a:pt x="588" y="1916"/>
                </a:lnTo>
                <a:lnTo>
                  <a:pt x="592" y="1866"/>
                </a:lnTo>
                <a:lnTo>
                  <a:pt x="594" y="1832"/>
                </a:lnTo>
                <a:lnTo>
                  <a:pt x="594" y="1832"/>
                </a:lnTo>
                <a:lnTo>
                  <a:pt x="594" y="1801"/>
                </a:lnTo>
                <a:lnTo>
                  <a:pt x="597" y="1759"/>
                </a:lnTo>
                <a:lnTo>
                  <a:pt x="606" y="1661"/>
                </a:lnTo>
                <a:lnTo>
                  <a:pt x="615" y="1570"/>
                </a:lnTo>
                <a:lnTo>
                  <a:pt x="618" y="1536"/>
                </a:lnTo>
                <a:lnTo>
                  <a:pt x="618" y="1517"/>
                </a:lnTo>
                <a:lnTo>
                  <a:pt x="618" y="1517"/>
                </a:lnTo>
                <a:lnTo>
                  <a:pt x="616" y="1483"/>
                </a:lnTo>
                <a:lnTo>
                  <a:pt x="618" y="1438"/>
                </a:lnTo>
                <a:lnTo>
                  <a:pt x="618" y="1383"/>
                </a:lnTo>
                <a:lnTo>
                  <a:pt x="618" y="1383"/>
                </a:lnTo>
                <a:lnTo>
                  <a:pt x="680" y="1408"/>
                </a:lnTo>
                <a:lnTo>
                  <a:pt x="725" y="1423"/>
                </a:lnTo>
                <a:lnTo>
                  <a:pt x="751" y="1432"/>
                </a:lnTo>
                <a:lnTo>
                  <a:pt x="751" y="1432"/>
                </a:lnTo>
                <a:lnTo>
                  <a:pt x="761" y="1433"/>
                </a:lnTo>
                <a:lnTo>
                  <a:pt x="773" y="1432"/>
                </a:lnTo>
                <a:lnTo>
                  <a:pt x="787" y="1432"/>
                </a:lnTo>
                <a:lnTo>
                  <a:pt x="787" y="1432"/>
                </a:lnTo>
                <a:lnTo>
                  <a:pt x="793" y="1436"/>
                </a:lnTo>
                <a:lnTo>
                  <a:pt x="804" y="1444"/>
                </a:lnTo>
                <a:lnTo>
                  <a:pt x="823" y="1456"/>
                </a:lnTo>
                <a:lnTo>
                  <a:pt x="823" y="1456"/>
                </a:lnTo>
                <a:lnTo>
                  <a:pt x="835" y="1462"/>
                </a:lnTo>
                <a:lnTo>
                  <a:pt x="847" y="1465"/>
                </a:lnTo>
                <a:lnTo>
                  <a:pt x="870" y="1468"/>
                </a:lnTo>
                <a:lnTo>
                  <a:pt x="879" y="1470"/>
                </a:lnTo>
                <a:lnTo>
                  <a:pt x="887" y="1473"/>
                </a:lnTo>
                <a:lnTo>
                  <a:pt x="893" y="1479"/>
                </a:lnTo>
                <a:lnTo>
                  <a:pt x="894" y="1482"/>
                </a:lnTo>
                <a:lnTo>
                  <a:pt x="896" y="1486"/>
                </a:lnTo>
                <a:lnTo>
                  <a:pt x="896" y="1486"/>
                </a:lnTo>
                <a:lnTo>
                  <a:pt x="897" y="1505"/>
                </a:lnTo>
                <a:lnTo>
                  <a:pt x="899" y="1514"/>
                </a:lnTo>
                <a:lnTo>
                  <a:pt x="902" y="1520"/>
                </a:lnTo>
                <a:lnTo>
                  <a:pt x="905" y="1527"/>
                </a:lnTo>
                <a:lnTo>
                  <a:pt x="909" y="1533"/>
                </a:lnTo>
                <a:lnTo>
                  <a:pt x="917" y="1538"/>
                </a:lnTo>
                <a:lnTo>
                  <a:pt x="926" y="1541"/>
                </a:lnTo>
                <a:lnTo>
                  <a:pt x="926" y="1541"/>
                </a:lnTo>
                <a:lnTo>
                  <a:pt x="952" y="1547"/>
                </a:lnTo>
                <a:lnTo>
                  <a:pt x="965" y="1549"/>
                </a:lnTo>
                <a:lnTo>
                  <a:pt x="980" y="1549"/>
                </a:lnTo>
                <a:lnTo>
                  <a:pt x="996" y="1549"/>
                </a:lnTo>
                <a:lnTo>
                  <a:pt x="1012" y="1544"/>
                </a:lnTo>
                <a:lnTo>
                  <a:pt x="1030" y="1538"/>
                </a:lnTo>
                <a:lnTo>
                  <a:pt x="1047" y="1529"/>
                </a:lnTo>
                <a:lnTo>
                  <a:pt x="1047" y="1529"/>
                </a:lnTo>
                <a:lnTo>
                  <a:pt x="1073" y="1515"/>
                </a:lnTo>
                <a:lnTo>
                  <a:pt x="1110" y="1496"/>
                </a:lnTo>
                <a:lnTo>
                  <a:pt x="1157" y="1474"/>
                </a:lnTo>
                <a:lnTo>
                  <a:pt x="1207" y="1450"/>
                </a:lnTo>
                <a:lnTo>
                  <a:pt x="1252" y="1424"/>
                </a:lnTo>
                <a:lnTo>
                  <a:pt x="1274" y="1411"/>
                </a:lnTo>
                <a:lnTo>
                  <a:pt x="1292" y="1399"/>
                </a:lnTo>
                <a:lnTo>
                  <a:pt x="1307" y="1387"/>
                </a:lnTo>
                <a:lnTo>
                  <a:pt x="1317" y="1374"/>
                </a:lnTo>
                <a:lnTo>
                  <a:pt x="1320" y="1368"/>
                </a:lnTo>
                <a:lnTo>
                  <a:pt x="1323" y="1364"/>
                </a:lnTo>
                <a:lnTo>
                  <a:pt x="1325" y="1358"/>
                </a:lnTo>
                <a:lnTo>
                  <a:pt x="1325" y="1353"/>
                </a:lnTo>
                <a:lnTo>
                  <a:pt x="1325" y="1353"/>
                </a:lnTo>
                <a:lnTo>
                  <a:pt x="1322" y="1321"/>
                </a:lnTo>
                <a:lnTo>
                  <a:pt x="1320" y="1311"/>
                </a:lnTo>
                <a:lnTo>
                  <a:pt x="1317" y="1303"/>
                </a:lnTo>
                <a:lnTo>
                  <a:pt x="1314" y="1296"/>
                </a:lnTo>
                <a:lnTo>
                  <a:pt x="1308" y="1291"/>
                </a:lnTo>
                <a:lnTo>
                  <a:pt x="1299" y="1287"/>
                </a:lnTo>
                <a:lnTo>
                  <a:pt x="1287" y="1282"/>
                </a:lnTo>
                <a:lnTo>
                  <a:pt x="1287" y="1282"/>
                </a:lnTo>
                <a:lnTo>
                  <a:pt x="1271" y="1279"/>
                </a:lnTo>
                <a:lnTo>
                  <a:pt x="1255" y="1276"/>
                </a:lnTo>
                <a:lnTo>
                  <a:pt x="1225" y="1274"/>
                </a:lnTo>
                <a:lnTo>
                  <a:pt x="1203" y="1274"/>
                </a:lnTo>
                <a:lnTo>
                  <a:pt x="1194" y="1274"/>
                </a:lnTo>
                <a:lnTo>
                  <a:pt x="1194" y="1274"/>
                </a:lnTo>
                <a:lnTo>
                  <a:pt x="1169" y="1282"/>
                </a:lnTo>
                <a:lnTo>
                  <a:pt x="1151" y="1287"/>
                </a:lnTo>
                <a:lnTo>
                  <a:pt x="1144" y="1288"/>
                </a:lnTo>
                <a:lnTo>
                  <a:pt x="1139" y="1287"/>
                </a:lnTo>
                <a:lnTo>
                  <a:pt x="1139" y="1287"/>
                </a:lnTo>
                <a:lnTo>
                  <a:pt x="1138" y="1281"/>
                </a:lnTo>
                <a:lnTo>
                  <a:pt x="1135" y="1270"/>
                </a:lnTo>
                <a:lnTo>
                  <a:pt x="1132" y="1240"/>
                </a:lnTo>
                <a:lnTo>
                  <a:pt x="1126" y="1190"/>
                </a:lnTo>
                <a:lnTo>
                  <a:pt x="1126" y="1190"/>
                </a:lnTo>
                <a:lnTo>
                  <a:pt x="1101" y="1093"/>
                </a:lnTo>
                <a:lnTo>
                  <a:pt x="1101" y="1093"/>
                </a:lnTo>
                <a:lnTo>
                  <a:pt x="1104" y="1096"/>
                </a:lnTo>
                <a:lnTo>
                  <a:pt x="1107" y="1097"/>
                </a:lnTo>
                <a:lnTo>
                  <a:pt x="1109" y="1097"/>
                </a:lnTo>
                <a:lnTo>
                  <a:pt x="1112" y="1093"/>
                </a:lnTo>
                <a:lnTo>
                  <a:pt x="1112" y="1084"/>
                </a:lnTo>
                <a:lnTo>
                  <a:pt x="1112" y="1069"/>
                </a:lnTo>
                <a:lnTo>
                  <a:pt x="1107" y="1044"/>
                </a:lnTo>
                <a:lnTo>
                  <a:pt x="1107" y="1044"/>
                </a:lnTo>
                <a:lnTo>
                  <a:pt x="1101" y="1014"/>
                </a:lnTo>
                <a:lnTo>
                  <a:pt x="1094" y="984"/>
                </a:lnTo>
                <a:lnTo>
                  <a:pt x="1085" y="952"/>
                </a:lnTo>
                <a:lnTo>
                  <a:pt x="1076" y="922"/>
                </a:lnTo>
                <a:lnTo>
                  <a:pt x="1064" y="893"/>
                </a:lnTo>
                <a:lnTo>
                  <a:pt x="1051" y="864"/>
                </a:lnTo>
                <a:lnTo>
                  <a:pt x="1038" y="840"/>
                </a:lnTo>
                <a:lnTo>
                  <a:pt x="1023" y="820"/>
                </a:lnTo>
                <a:lnTo>
                  <a:pt x="1023" y="820"/>
                </a:lnTo>
                <a:lnTo>
                  <a:pt x="1011" y="804"/>
                </a:lnTo>
                <a:lnTo>
                  <a:pt x="1002" y="788"/>
                </a:lnTo>
                <a:lnTo>
                  <a:pt x="994" y="775"/>
                </a:lnTo>
                <a:lnTo>
                  <a:pt x="986" y="764"/>
                </a:lnTo>
                <a:lnTo>
                  <a:pt x="983" y="761"/>
                </a:lnTo>
                <a:lnTo>
                  <a:pt x="979" y="758"/>
                </a:lnTo>
                <a:lnTo>
                  <a:pt x="974" y="755"/>
                </a:lnTo>
                <a:lnTo>
                  <a:pt x="968" y="754"/>
                </a:lnTo>
                <a:lnTo>
                  <a:pt x="962" y="752"/>
                </a:lnTo>
                <a:lnTo>
                  <a:pt x="953" y="752"/>
                </a:lnTo>
                <a:lnTo>
                  <a:pt x="932" y="754"/>
                </a:lnTo>
                <a:lnTo>
                  <a:pt x="932" y="754"/>
                </a:lnTo>
                <a:lnTo>
                  <a:pt x="853" y="767"/>
                </a:lnTo>
                <a:lnTo>
                  <a:pt x="826" y="772"/>
                </a:lnTo>
                <a:lnTo>
                  <a:pt x="805" y="778"/>
                </a:lnTo>
                <a:lnTo>
                  <a:pt x="805" y="778"/>
                </a:lnTo>
                <a:lnTo>
                  <a:pt x="764" y="790"/>
                </a:lnTo>
                <a:lnTo>
                  <a:pt x="701" y="808"/>
                </a:lnTo>
                <a:lnTo>
                  <a:pt x="666" y="817"/>
                </a:lnTo>
                <a:lnTo>
                  <a:pt x="636" y="825"/>
                </a:lnTo>
                <a:lnTo>
                  <a:pt x="613" y="828"/>
                </a:lnTo>
                <a:lnTo>
                  <a:pt x="606" y="828"/>
                </a:lnTo>
                <a:lnTo>
                  <a:pt x="600" y="826"/>
                </a:lnTo>
                <a:lnTo>
                  <a:pt x="600" y="826"/>
                </a:lnTo>
                <a:lnTo>
                  <a:pt x="592" y="822"/>
                </a:lnTo>
                <a:lnTo>
                  <a:pt x="586" y="816"/>
                </a:lnTo>
                <a:lnTo>
                  <a:pt x="574" y="804"/>
                </a:lnTo>
                <a:lnTo>
                  <a:pt x="566" y="795"/>
                </a:lnTo>
                <a:lnTo>
                  <a:pt x="563" y="790"/>
                </a:lnTo>
                <a:lnTo>
                  <a:pt x="563" y="790"/>
                </a:lnTo>
                <a:lnTo>
                  <a:pt x="563" y="696"/>
                </a:lnTo>
                <a:lnTo>
                  <a:pt x="565" y="625"/>
                </a:lnTo>
                <a:lnTo>
                  <a:pt x="563" y="578"/>
                </a:lnTo>
                <a:lnTo>
                  <a:pt x="563" y="578"/>
                </a:lnTo>
                <a:lnTo>
                  <a:pt x="557" y="457"/>
                </a:lnTo>
                <a:lnTo>
                  <a:pt x="642" y="469"/>
                </a:lnTo>
                <a:lnTo>
                  <a:pt x="642" y="469"/>
                </a:lnTo>
                <a:lnTo>
                  <a:pt x="645" y="484"/>
                </a:lnTo>
                <a:lnTo>
                  <a:pt x="648" y="498"/>
                </a:lnTo>
                <a:lnTo>
                  <a:pt x="654" y="511"/>
                </a:lnTo>
                <a:lnTo>
                  <a:pt x="654" y="511"/>
                </a:lnTo>
                <a:lnTo>
                  <a:pt x="669" y="536"/>
                </a:lnTo>
                <a:lnTo>
                  <a:pt x="675" y="543"/>
                </a:lnTo>
                <a:lnTo>
                  <a:pt x="677" y="543"/>
                </a:lnTo>
                <a:lnTo>
                  <a:pt x="678" y="542"/>
                </a:lnTo>
                <a:lnTo>
                  <a:pt x="678" y="542"/>
                </a:lnTo>
                <a:lnTo>
                  <a:pt x="680" y="531"/>
                </a:lnTo>
                <a:lnTo>
                  <a:pt x="678" y="517"/>
                </a:lnTo>
                <a:lnTo>
                  <a:pt x="678" y="517"/>
                </a:lnTo>
                <a:lnTo>
                  <a:pt x="677" y="505"/>
                </a:lnTo>
                <a:lnTo>
                  <a:pt x="675" y="490"/>
                </a:lnTo>
                <a:lnTo>
                  <a:pt x="675" y="478"/>
                </a:lnTo>
                <a:lnTo>
                  <a:pt x="677" y="475"/>
                </a:lnTo>
                <a:lnTo>
                  <a:pt x="678" y="475"/>
                </a:lnTo>
                <a:lnTo>
                  <a:pt x="678" y="475"/>
                </a:lnTo>
                <a:lnTo>
                  <a:pt x="689" y="486"/>
                </a:lnTo>
                <a:lnTo>
                  <a:pt x="707" y="504"/>
                </a:lnTo>
                <a:lnTo>
                  <a:pt x="725" y="522"/>
                </a:lnTo>
                <a:lnTo>
                  <a:pt x="733" y="528"/>
                </a:lnTo>
                <a:lnTo>
                  <a:pt x="736" y="530"/>
                </a:lnTo>
                <a:lnTo>
                  <a:pt x="739" y="530"/>
                </a:lnTo>
                <a:lnTo>
                  <a:pt x="739" y="530"/>
                </a:lnTo>
                <a:lnTo>
                  <a:pt x="749" y="528"/>
                </a:lnTo>
                <a:lnTo>
                  <a:pt x="751" y="527"/>
                </a:lnTo>
                <a:lnTo>
                  <a:pt x="751" y="524"/>
                </a:lnTo>
                <a:lnTo>
                  <a:pt x="751" y="524"/>
                </a:lnTo>
                <a:lnTo>
                  <a:pt x="745" y="513"/>
                </a:lnTo>
                <a:lnTo>
                  <a:pt x="731" y="495"/>
                </a:lnTo>
                <a:lnTo>
                  <a:pt x="719" y="477"/>
                </a:lnTo>
                <a:lnTo>
                  <a:pt x="714" y="471"/>
                </a:lnTo>
                <a:lnTo>
                  <a:pt x="714" y="469"/>
                </a:lnTo>
                <a:lnTo>
                  <a:pt x="714" y="469"/>
                </a:lnTo>
                <a:lnTo>
                  <a:pt x="725" y="480"/>
                </a:lnTo>
                <a:lnTo>
                  <a:pt x="746" y="499"/>
                </a:lnTo>
                <a:lnTo>
                  <a:pt x="767" y="517"/>
                </a:lnTo>
                <a:lnTo>
                  <a:pt x="776" y="522"/>
                </a:lnTo>
                <a:lnTo>
                  <a:pt x="779" y="524"/>
                </a:lnTo>
                <a:lnTo>
                  <a:pt x="781" y="524"/>
                </a:lnTo>
                <a:lnTo>
                  <a:pt x="781" y="524"/>
                </a:lnTo>
                <a:lnTo>
                  <a:pt x="785" y="519"/>
                </a:lnTo>
                <a:lnTo>
                  <a:pt x="787" y="516"/>
                </a:lnTo>
                <a:lnTo>
                  <a:pt x="789" y="513"/>
                </a:lnTo>
                <a:lnTo>
                  <a:pt x="787" y="511"/>
                </a:lnTo>
                <a:lnTo>
                  <a:pt x="787" y="511"/>
                </a:lnTo>
                <a:lnTo>
                  <a:pt x="757" y="463"/>
                </a:lnTo>
                <a:lnTo>
                  <a:pt x="757" y="463"/>
                </a:lnTo>
                <a:lnTo>
                  <a:pt x="760" y="464"/>
                </a:lnTo>
                <a:lnTo>
                  <a:pt x="764" y="464"/>
                </a:lnTo>
                <a:lnTo>
                  <a:pt x="769" y="466"/>
                </a:lnTo>
                <a:lnTo>
                  <a:pt x="775" y="469"/>
                </a:lnTo>
                <a:lnTo>
                  <a:pt x="775" y="469"/>
                </a:lnTo>
                <a:lnTo>
                  <a:pt x="784" y="478"/>
                </a:lnTo>
                <a:lnTo>
                  <a:pt x="793" y="490"/>
                </a:lnTo>
                <a:lnTo>
                  <a:pt x="799" y="495"/>
                </a:lnTo>
                <a:lnTo>
                  <a:pt x="804" y="499"/>
                </a:lnTo>
                <a:lnTo>
                  <a:pt x="808" y="501"/>
                </a:lnTo>
                <a:lnTo>
                  <a:pt x="811" y="499"/>
                </a:lnTo>
                <a:lnTo>
                  <a:pt x="811" y="499"/>
                </a:lnTo>
                <a:lnTo>
                  <a:pt x="814" y="496"/>
                </a:lnTo>
                <a:lnTo>
                  <a:pt x="819" y="495"/>
                </a:lnTo>
                <a:lnTo>
                  <a:pt x="826" y="492"/>
                </a:lnTo>
                <a:lnTo>
                  <a:pt x="829" y="490"/>
                </a:lnTo>
                <a:lnTo>
                  <a:pt x="829" y="487"/>
                </a:lnTo>
                <a:lnTo>
                  <a:pt x="828" y="484"/>
                </a:lnTo>
                <a:lnTo>
                  <a:pt x="823" y="481"/>
                </a:lnTo>
                <a:lnTo>
                  <a:pt x="823" y="481"/>
                </a:lnTo>
                <a:lnTo>
                  <a:pt x="810" y="471"/>
                </a:lnTo>
                <a:lnTo>
                  <a:pt x="796" y="458"/>
                </a:lnTo>
                <a:lnTo>
                  <a:pt x="781" y="445"/>
                </a:lnTo>
                <a:lnTo>
                  <a:pt x="781" y="445"/>
                </a:lnTo>
                <a:lnTo>
                  <a:pt x="785" y="442"/>
                </a:lnTo>
                <a:lnTo>
                  <a:pt x="792" y="436"/>
                </a:lnTo>
                <a:lnTo>
                  <a:pt x="795" y="433"/>
                </a:lnTo>
                <a:lnTo>
                  <a:pt x="798" y="428"/>
                </a:lnTo>
                <a:lnTo>
                  <a:pt x="796" y="424"/>
                </a:lnTo>
                <a:lnTo>
                  <a:pt x="793" y="421"/>
                </a:lnTo>
                <a:lnTo>
                  <a:pt x="793" y="421"/>
                </a:lnTo>
                <a:lnTo>
                  <a:pt x="790" y="418"/>
                </a:lnTo>
                <a:lnTo>
                  <a:pt x="789" y="416"/>
                </a:lnTo>
                <a:lnTo>
                  <a:pt x="789" y="415"/>
                </a:lnTo>
                <a:lnTo>
                  <a:pt x="763" y="415"/>
                </a:lnTo>
                <a:lnTo>
                  <a:pt x="763" y="415"/>
                </a:lnTo>
                <a:lnTo>
                  <a:pt x="720" y="415"/>
                </a:lnTo>
                <a:lnTo>
                  <a:pt x="708" y="415"/>
                </a:lnTo>
                <a:lnTo>
                  <a:pt x="708" y="415"/>
                </a:lnTo>
                <a:lnTo>
                  <a:pt x="710" y="411"/>
                </a:lnTo>
                <a:lnTo>
                  <a:pt x="710" y="408"/>
                </a:lnTo>
                <a:lnTo>
                  <a:pt x="708" y="402"/>
                </a:lnTo>
                <a:lnTo>
                  <a:pt x="708" y="402"/>
                </a:lnTo>
                <a:lnTo>
                  <a:pt x="705" y="395"/>
                </a:lnTo>
                <a:lnTo>
                  <a:pt x="698" y="387"/>
                </a:lnTo>
                <a:lnTo>
                  <a:pt x="690" y="378"/>
                </a:lnTo>
                <a:lnTo>
                  <a:pt x="690" y="378"/>
                </a:lnTo>
                <a:lnTo>
                  <a:pt x="660" y="358"/>
                </a:lnTo>
                <a:lnTo>
                  <a:pt x="636" y="342"/>
                </a:lnTo>
                <a:lnTo>
                  <a:pt x="618" y="330"/>
                </a:lnTo>
                <a:lnTo>
                  <a:pt x="618" y="330"/>
                </a:lnTo>
                <a:lnTo>
                  <a:pt x="603" y="319"/>
                </a:lnTo>
                <a:lnTo>
                  <a:pt x="588" y="312"/>
                </a:lnTo>
                <a:lnTo>
                  <a:pt x="588" y="312"/>
                </a:lnTo>
                <a:lnTo>
                  <a:pt x="578" y="307"/>
                </a:lnTo>
                <a:lnTo>
                  <a:pt x="574" y="302"/>
                </a:lnTo>
                <a:lnTo>
                  <a:pt x="571" y="298"/>
                </a:lnTo>
                <a:lnTo>
                  <a:pt x="569" y="293"/>
                </a:lnTo>
                <a:lnTo>
                  <a:pt x="569" y="293"/>
                </a:lnTo>
                <a:lnTo>
                  <a:pt x="565" y="269"/>
                </a:lnTo>
                <a:lnTo>
                  <a:pt x="563" y="253"/>
                </a:lnTo>
                <a:lnTo>
                  <a:pt x="563" y="239"/>
                </a:lnTo>
                <a:lnTo>
                  <a:pt x="563" y="239"/>
                </a:lnTo>
                <a:lnTo>
                  <a:pt x="565" y="228"/>
                </a:lnTo>
                <a:lnTo>
                  <a:pt x="565" y="218"/>
                </a:lnTo>
                <a:lnTo>
                  <a:pt x="562" y="207"/>
                </a:lnTo>
                <a:lnTo>
                  <a:pt x="557" y="196"/>
                </a:lnTo>
                <a:lnTo>
                  <a:pt x="557" y="196"/>
                </a:lnTo>
                <a:lnTo>
                  <a:pt x="542" y="171"/>
                </a:lnTo>
                <a:lnTo>
                  <a:pt x="533" y="154"/>
                </a:lnTo>
                <a:lnTo>
                  <a:pt x="533" y="154"/>
                </a:lnTo>
                <a:lnTo>
                  <a:pt x="529" y="148"/>
                </a:lnTo>
                <a:lnTo>
                  <a:pt x="518" y="137"/>
                </a:lnTo>
                <a:lnTo>
                  <a:pt x="503" y="124"/>
                </a:lnTo>
                <a:lnTo>
                  <a:pt x="503" y="112"/>
                </a:lnTo>
                <a:close/>
                <a:moveTo>
                  <a:pt x="672" y="1172"/>
                </a:moveTo>
                <a:lnTo>
                  <a:pt x="672" y="1172"/>
                </a:lnTo>
                <a:lnTo>
                  <a:pt x="764" y="1178"/>
                </a:lnTo>
                <a:lnTo>
                  <a:pt x="822" y="1184"/>
                </a:lnTo>
                <a:lnTo>
                  <a:pt x="840" y="1187"/>
                </a:lnTo>
                <a:lnTo>
                  <a:pt x="846" y="1188"/>
                </a:lnTo>
                <a:lnTo>
                  <a:pt x="847" y="1190"/>
                </a:lnTo>
                <a:lnTo>
                  <a:pt x="847" y="1190"/>
                </a:lnTo>
                <a:lnTo>
                  <a:pt x="849" y="1211"/>
                </a:lnTo>
                <a:lnTo>
                  <a:pt x="849" y="1250"/>
                </a:lnTo>
                <a:lnTo>
                  <a:pt x="847" y="1305"/>
                </a:lnTo>
                <a:lnTo>
                  <a:pt x="847" y="1305"/>
                </a:lnTo>
                <a:lnTo>
                  <a:pt x="840" y="1303"/>
                </a:lnTo>
                <a:lnTo>
                  <a:pt x="834" y="1300"/>
                </a:lnTo>
                <a:lnTo>
                  <a:pt x="829" y="1299"/>
                </a:lnTo>
                <a:lnTo>
                  <a:pt x="829" y="1299"/>
                </a:lnTo>
                <a:lnTo>
                  <a:pt x="826" y="1299"/>
                </a:lnTo>
                <a:lnTo>
                  <a:pt x="823" y="1300"/>
                </a:lnTo>
                <a:lnTo>
                  <a:pt x="819" y="1302"/>
                </a:lnTo>
                <a:lnTo>
                  <a:pt x="819" y="1300"/>
                </a:lnTo>
                <a:lnTo>
                  <a:pt x="817" y="1299"/>
                </a:lnTo>
                <a:lnTo>
                  <a:pt x="817" y="1299"/>
                </a:lnTo>
                <a:lnTo>
                  <a:pt x="817" y="1293"/>
                </a:lnTo>
                <a:lnTo>
                  <a:pt x="819" y="1285"/>
                </a:lnTo>
                <a:lnTo>
                  <a:pt x="819" y="1282"/>
                </a:lnTo>
                <a:lnTo>
                  <a:pt x="817" y="1279"/>
                </a:lnTo>
                <a:lnTo>
                  <a:pt x="816" y="1276"/>
                </a:lnTo>
                <a:lnTo>
                  <a:pt x="811" y="1274"/>
                </a:lnTo>
                <a:lnTo>
                  <a:pt x="811" y="1274"/>
                </a:lnTo>
                <a:lnTo>
                  <a:pt x="802" y="1271"/>
                </a:lnTo>
                <a:lnTo>
                  <a:pt x="793" y="1267"/>
                </a:lnTo>
                <a:lnTo>
                  <a:pt x="769" y="1250"/>
                </a:lnTo>
                <a:lnTo>
                  <a:pt x="769" y="1250"/>
                </a:lnTo>
                <a:lnTo>
                  <a:pt x="734" y="1226"/>
                </a:lnTo>
                <a:lnTo>
                  <a:pt x="719" y="1215"/>
                </a:lnTo>
                <a:lnTo>
                  <a:pt x="708" y="1208"/>
                </a:lnTo>
                <a:lnTo>
                  <a:pt x="708" y="1208"/>
                </a:lnTo>
                <a:lnTo>
                  <a:pt x="681" y="1185"/>
                </a:lnTo>
                <a:lnTo>
                  <a:pt x="671" y="1175"/>
                </a:lnTo>
                <a:lnTo>
                  <a:pt x="669" y="1172"/>
                </a:lnTo>
                <a:lnTo>
                  <a:pt x="671" y="1172"/>
                </a:lnTo>
                <a:lnTo>
                  <a:pt x="672" y="1172"/>
                </a:lnTo>
                <a:lnTo>
                  <a:pt x="672" y="11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C69D8103-C42C-225D-9A42-9CD39940C09A}"/>
              </a:ext>
            </a:extLst>
          </p:cNvPr>
          <p:cNvSpPr>
            <a:spLocks noEditPoints="1"/>
          </p:cNvSpPr>
          <p:nvPr/>
        </p:nvSpPr>
        <p:spPr bwMode="auto">
          <a:xfrm>
            <a:off x="1371885" y="3874028"/>
            <a:ext cx="1276990" cy="2450572"/>
          </a:xfrm>
          <a:custGeom>
            <a:avLst/>
            <a:gdLst>
              <a:gd name="T0" fmla="*/ 257 w 1309"/>
              <a:gd name="T1" fmla="*/ 385 h 2512"/>
              <a:gd name="T2" fmla="*/ 286 w 1309"/>
              <a:gd name="T3" fmla="*/ 389 h 2512"/>
              <a:gd name="T4" fmla="*/ 342 w 1309"/>
              <a:gd name="T5" fmla="*/ 463 h 2512"/>
              <a:gd name="T6" fmla="*/ 404 w 1309"/>
              <a:gd name="T7" fmla="*/ 491 h 2512"/>
              <a:gd name="T8" fmla="*/ 485 w 1309"/>
              <a:gd name="T9" fmla="*/ 513 h 2512"/>
              <a:gd name="T10" fmla="*/ 523 w 1309"/>
              <a:gd name="T11" fmla="*/ 479 h 2512"/>
              <a:gd name="T12" fmla="*/ 561 w 1309"/>
              <a:gd name="T13" fmla="*/ 471 h 2512"/>
              <a:gd name="T14" fmla="*/ 462 w 1309"/>
              <a:gd name="T15" fmla="*/ 628 h 2512"/>
              <a:gd name="T16" fmla="*/ 487 w 1309"/>
              <a:gd name="T17" fmla="*/ 722 h 2512"/>
              <a:gd name="T18" fmla="*/ 493 w 1309"/>
              <a:gd name="T19" fmla="*/ 943 h 2512"/>
              <a:gd name="T20" fmla="*/ 500 w 1309"/>
              <a:gd name="T21" fmla="*/ 986 h 2512"/>
              <a:gd name="T22" fmla="*/ 470 w 1309"/>
              <a:gd name="T23" fmla="*/ 1125 h 2512"/>
              <a:gd name="T24" fmla="*/ 404 w 1309"/>
              <a:gd name="T25" fmla="*/ 1174 h 2512"/>
              <a:gd name="T26" fmla="*/ 302 w 1309"/>
              <a:gd name="T27" fmla="*/ 1222 h 2512"/>
              <a:gd name="T28" fmla="*/ 271 w 1309"/>
              <a:gd name="T29" fmla="*/ 1237 h 2512"/>
              <a:gd name="T30" fmla="*/ 124 w 1309"/>
              <a:gd name="T31" fmla="*/ 1175 h 2512"/>
              <a:gd name="T32" fmla="*/ 12 w 1309"/>
              <a:gd name="T33" fmla="*/ 1164 h 2512"/>
              <a:gd name="T34" fmla="*/ 27 w 1309"/>
              <a:gd name="T35" fmla="*/ 1243 h 2512"/>
              <a:gd name="T36" fmla="*/ 101 w 1309"/>
              <a:gd name="T37" fmla="*/ 1355 h 2512"/>
              <a:gd name="T38" fmla="*/ 186 w 1309"/>
              <a:gd name="T39" fmla="*/ 1404 h 2512"/>
              <a:gd name="T40" fmla="*/ 263 w 1309"/>
              <a:gd name="T41" fmla="*/ 1389 h 2512"/>
              <a:gd name="T42" fmla="*/ 401 w 1309"/>
              <a:gd name="T43" fmla="*/ 1373 h 2512"/>
              <a:gd name="T44" fmla="*/ 526 w 1309"/>
              <a:gd name="T45" fmla="*/ 1389 h 2512"/>
              <a:gd name="T46" fmla="*/ 706 w 1309"/>
              <a:gd name="T47" fmla="*/ 1658 h 2512"/>
              <a:gd name="T48" fmla="*/ 762 w 1309"/>
              <a:gd name="T49" fmla="*/ 2097 h 2512"/>
              <a:gd name="T50" fmla="*/ 784 w 1309"/>
              <a:gd name="T51" fmla="*/ 2142 h 2512"/>
              <a:gd name="T52" fmla="*/ 790 w 1309"/>
              <a:gd name="T53" fmla="*/ 2191 h 2512"/>
              <a:gd name="T54" fmla="*/ 778 w 1309"/>
              <a:gd name="T55" fmla="*/ 2329 h 2512"/>
              <a:gd name="T56" fmla="*/ 691 w 1309"/>
              <a:gd name="T57" fmla="*/ 2468 h 2512"/>
              <a:gd name="T58" fmla="*/ 719 w 1309"/>
              <a:gd name="T59" fmla="*/ 2512 h 2512"/>
              <a:gd name="T60" fmla="*/ 932 w 1309"/>
              <a:gd name="T61" fmla="*/ 2445 h 2512"/>
              <a:gd name="T62" fmla="*/ 978 w 1309"/>
              <a:gd name="T63" fmla="*/ 2361 h 2512"/>
              <a:gd name="T64" fmla="*/ 966 w 1309"/>
              <a:gd name="T65" fmla="*/ 2233 h 2512"/>
              <a:gd name="T66" fmla="*/ 990 w 1309"/>
              <a:gd name="T67" fmla="*/ 2058 h 2512"/>
              <a:gd name="T68" fmla="*/ 984 w 1309"/>
              <a:gd name="T69" fmla="*/ 1815 h 2512"/>
              <a:gd name="T70" fmla="*/ 966 w 1309"/>
              <a:gd name="T71" fmla="*/ 1543 h 2512"/>
              <a:gd name="T72" fmla="*/ 1026 w 1309"/>
              <a:gd name="T73" fmla="*/ 1313 h 2512"/>
              <a:gd name="T74" fmla="*/ 1232 w 1309"/>
              <a:gd name="T75" fmla="*/ 1208 h 2512"/>
              <a:gd name="T76" fmla="*/ 1304 w 1309"/>
              <a:gd name="T77" fmla="*/ 1107 h 2512"/>
              <a:gd name="T78" fmla="*/ 1286 w 1309"/>
              <a:gd name="T79" fmla="*/ 956 h 2512"/>
              <a:gd name="T80" fmla="*/ 1291 w 1309"/>
              <a:gd name="T81" fmla="*/ 896 h 2512"/>
              <a:gd name="T82" fmla="*/ 1198 w 1309"/>
              <a:gd name="T83" fmla="*/ 762 h 2512"/>
              <a:gd name="T84" fmla="*/ 1118 w 1309"/>
              <a:gd name="T85" fmla="*/ 660 h 2512"/>
              <a:gd name="T86" fmla="*/ 979 w 1309"/>
              <a:gd name="T87" fmla="*/ 344 h 2512"/>
              <a:gd name="T88" fmla="*/ 890 w 1309"/>
              <a:gd name="T89" fmla="*/ 238 h 2512"/>
              <a:gd name="T90" fmla="*/ 796 w 1309"/>
              <a:gd name="T91" fmla="*/ 223 h 2512"/>
              <a:gd name="T92" fmla="*/ 688 w 1309"/>
              <a:gd name="T93" fmla="*/ 241 h 2512"/>
              <a:gd name="T94" fmla="*/ 621 w 1309"/>
              <a:gd name="T95" fmla="*/ 229 h 2512"/>
              <a:gd name="T96" fmla="*/ 602 w 1309"/>
              <a:gd name="T97" fmla="*/ 194 h 2512"/>
              <a:gd name="T98" fmla="*/ 567 w 1309"/>
              <a:gd name="T99" fmla="*/ 132 h 2512"/>
              <a:gd name="T100" fmla="*/ 555 w 1309"/>
              <a:gd name="T101" fmla="*/ 108 h 2512"/>
              <a:gd name="T102" fmla="*/ 553 w 1309"/>
              <a:gd name="T103" fmla="*/ 83 h 2512"/>
              <a:gd name="T104" fmla="*/ 434 w 1309"/>
              <a:gd name="T105" fmla="*/ 11 h 2512"/>
              <a:gd name="T106" fmla="*/ 305 w 1309"/>
              <a:gd name="T107" fmla="*/ 8 h 2512"/>
              <a:gd name="T108" fmla="*/ 196 w 1309"/>
              <a:gd name="T109" fmla="*/ 80 h 2512"/>
              <a:gd name="T110" fmla="*/ 171 w 1309"/>
              <a:gd name="T111" fmla="*/ 214 h 2512"/>
              <a:gd name="T112" fmla="*/ 207 w 1309"/>
              <a:gd name="T113" fmla="*/ 335 h 2512"/>
              <a:gd name="T114" fmla="*/ 234 w 1309"/>
              <a:gd name="T115" fmla="*/ 332 h 2512"/>
              <a:gd name="T116" fmla="*/ 641 w 1309"/>
              <a:gd name="T117" fmla="*/ 1108 h 2512"/>
              <a:gd name="T118" fmla="*/ 624 w 1309"/>
              <a:gd name="T119" fmla="*/ 1124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9" h="2512">
                <a:moveTo>
                  <a:pt x="234" y="332"/>
                </a:moveTo>
                <a:lnTo>
                  <a:pt x="234" y="332"/>
                </a:lnTo>
                <a:lnTo>
                  <a:pt x="239" y="350"/>
                </a:lnTo>
                <a:lnTo>
                  <a:pt x="245" y="365"/>
                </a:lnTo>
                <a:lnTo>
                  <a:pt x="248" y="373"/>
                </a:lnTo>
                <a:lnTo>
                  <a:pt x="252" y="380"/>
                </a:lnTo>
                <a:lnTo>
                  <a:pt x="252" y="380"/>
                </a:lnTo>
                <a:lnTo>
                  <a:pt x="257" y="385"/>
                </a:lnTo>
                <a:lnTo>
                  <a:pt x="261" y="388"/>
                </a:lnTo>
                <a:lnTo>
                  <a:pt x="266" y="389"/>
                </a:lnTo>
                <a:lnTo>
                  <a:pt x="271" y="389"/>
                </a:lnTo>
                <a:lnTo>
                  <a:pt x="277" y="388"/>
                </a:lnTo>
                <a:lnTo>
                  <a:pt x="283" y="386"/>
                </a:lnTo>
                <a:lnTo>
                  <a:pt x="283" y="386"/>
                </a:lnTo>
                <a:lnTo>
                  <a:pt x="284" y="386"/>
                </a:lnTo>
                <a:lnTo>
                  <a:pt x="286" y="389"/>
                </a:lnTo>
                <a:lnTo>
                  <a:pt x="287" y="394"/>
                </a:lnTo>
                <a:lnTo>
                  <a:pt x="289" y="404"/>
                </a:lnTo>
                <a:lnTo>
                  <a:pt x="289" y="404"/>
                </a:lnTo>
                <a:lnTo>
                  <a:pt x="308" y="429"/>
                </a:lnTo>
                <a:lnTo>
                  <a:pt x="323" y="445"/>
                </a:lnTo>
                <a:lnTo>
                  <a:pt x="337" y="459"/>
                </a:lnTo>
                <a:lnTo>
                  <a:pt x="337" y="459"/>
                </a:lnTo>
                <a:lnTo>
                  <a:pt x="342" y="463"/>
                </a:lnTo>
                <a:lnTo>
                  <a:pt x="346" y="465"/>
                </a:lnTo>
                <a:lnTo>
                  <a:pt x="355" y="468"/>
                </a:lnTo>
                <a:lnTo>
                  <a:pt x="364" y="469"/>
                </a:lnTo>
                <a:lnTo>
                  <a:pt x="373" y="471"/>
                </a:lnTo>
                <a:lnTo>
                  <a:pt x="373" y="471"/>
                </a:lnTo>
                <a:lnTo>
                  <a:pt x="382" y="477"/>
                </a:lnTo>
                <a:lnTo>
                  <a:pt x="394" y="485"/>
                </a:lnTo>
                <a:lnTo>
                  <a:pt x="404" y="491"/>
                </a:lnTo>
                <a:lnTo>
                  <a:pt x="414" y="495"/>
                </a:lnTo>
                <a:lnTo>
                  <a:pt x="429" y="501"/>
                </a:lnTo>
                <a:lnTo>
                  <a:pt x="446" y="507"/>
                </a:lnTo>
                <a:lnTo>
                  <a:pt x="446" y="507"/>
                </a:lnTo>
                <a:lnTo>
                  <a:pt x="473" y="513"/>
                </a:lnTo>
                <a:lnTo>
                  <a:pt x="479" y="515"/>
                </a:lnTo>
                <a:lnTo>
                  <a:pt x="484" y="513"/>
                </a:lnTo>
                <a:lnTo>
                  <a:pt x="485" y="513"/>
                </a:lnTo>
                <a:lnTo>
                  <a:pt x="487" y="510"/>
                </a:lnTo>
                <a:lnTo>
                  <a:pt x="490" y="509"/>
                </a:lnTo>
                <a:lnTo>
                  <a:pt x="494" y="507"/>
                </a:lnTo>
                <a:lnTo>
                  <a:pt x="494" y="507"/>
                </a:lnTo>
                <a:lnTo>
                  <a:pt x="500" y="504"/>
                </a:lnTo>
                <a:lnTo>
                  <a:pt x="508" y="498"/>
                </a:lnTo>
                <a:lnTo>
                  <a:pt x="515" y="489"/>
                </a:lnTo>
                <a:lnTo>
                  <a:pt x="523" y="479"/>
                </a:lnTo>
                <a:lnTo>
                  <a:pt x="535" y="460"/>
                </a:lnTo>
                <a:lnTo>
                  <a:pt x="540" y="454"/>
                </a:lnTo>
                <a:lnTo>
                  <a:pt x="543" y="453"/>
                </a:lnTo>
                <a:lnTo>
                  <a:pt x="543" y="453"/>
                </a:lnTo>
                <a:lnTo>
                  <a:pt x="547" y="456"/>
                </a:lnTo>
                <a:lnTo>
                  <a:pt x="553" y="462"/>
                </a:lnTo>
                <a:lnTo>
                  <a:pt x="561" y="471"/>
                </a:lnTo>
                <a:lnTo>
                  <a:pt x="561" y="471"/>
                </a:lnTo>
                <a:lnTo>
                  <a:pt x="532" y="518"/>
                </a:lnTo>
                <a:lnTo>
                  <a:pt x="508" y="557"/>
                </a:lnTo>
                <a:lnTo>
                  <a:pt x="488" y="592"/>
                </a:lnTo>
                <a:lnTo>
                  <a:pt x="488" y="592"/>
                </a:lnTo>
                <a:lnTo>
                  <a:pt x="481" y="604"/>
                </a:lnTo>
                <a:lnTo>
                  <a:pt x="475" y="613"/>
                </a:lnTo>
                <a:lnTo>
                  <a:pt x="467" y="621"/>
                </a:lnTo>
                <a:lnTo>
                  <a:pt x="462" y="628"/>
                </a:lnTo>
                <a:lnTo>
                  <a:pt x="459" y="636"/>
                </a:lnTo>
                <a:lnTo>
                  <a:pt x="459" y="644"/>
                </a:lnTo>
                <a:lnTo>
                  <a:pt x="462" y="656"/>
                </a:lnTo>
                <a:lnTo>
                  <a:pt x="470" y="671"/>
                </a:lnTo>
                <a:lnTo>
                  <a:pt x="470" y="671"/>
                </a:lnTo>
                <a:lnTo>
                  <a:pt x="475" y="681"/>
                </a:lnTo>
                <a:lnTo>
                  <a:pt x="479" y="694"/>
                </a:lnTo>
                <a:lnTo>
                  <a:pt x="487" y="722"/>
                </a:lnTo>
                <a:lnTo>
                  <a:pt x="493" y="757"/>
                </a:lnTo>
                <a:lnTo>
                  <a:pt x="497" y="792"/>
                </a:lnTo>
                <a:lnTo>
                  <a:pt x="505" y="851"/>
                </a:lnTo>
                <a:lnTo>
                  <a:pt x="506" y="877"/>
                </a:lnTo>
                <a:lnTo>
                  <a:pt x="506" y="877"/>
                </a:lnTo>
                <a:lnTo>
                  <a:pt x="503" y="889"/>
                </a:lnTo>
                <a:lnTo>
                  <a:pt x="497" y="915"/>
                </a:lnTo>
                <a:lnTo>
                  <a:pt x="493" y="943"/>
                </a:lnTo>
                <a:lnTo>
                  <a:pt x="493" y="954"/>
                </a:lnTo>
                <a:lnTo>
                  <a:pt x="494" y="962"/>
                </a:lnTo>
                <a:lnTo>
                  <a:pt x="494" y="962"/>
                </a:lnTo>
                <a:lnTo>
                  <a:pt x="499" y="969"/>
                </a:lnTo>
                <a:lnTo>
                  <a:pt x="500" y="975"/>
                </a:lnTo>
                <a:lnTo>
                  <a:pt x="502" y="981"/>
                </a:lnTo>
                <a:lnTo>
                  <a:pt x="500" y="986"/>
                </a:lnTo>
                <a:lnTo>
                  <a:pt x="500" y="986"/>
                </a:lnTo>
                <a:lnTo>
                  <a:pt x="488" y="1018"/>
                </a:lnTo>
                <a:lnTo>
                  <a:pt x="476" y="1046"/>
                </a:lnTo>
                <a:lnTo>
                  <a:pt x="494" y="1065"/>
                </a:lnTo>
                <a:lnTo>
                  <a:pt x="494" y="1065"/>
                </a:lnTo>
                <a:lnTo>
                  <a:pt x="487" y="1084"/>
                </a:lnTo>
                <a:lnTo>
                  <a:pt x="479" y="1104"/>
                </a:lnTo>
                <a:lnTo>
                  <a:pt x="470" y="1125"/>
                </a:lnTo>
                <a:lnTo>
                  <a:pt x="470" y="1125"/>
                </a:lnTo>
                <a:lnTo>
                  <a:pt x="466" y="1134"/>
                </a:lnTo>
                <a:lnTo>
                  <a:pt x="464" y="1142"/>
                </a:lnTo>
                <a:lnTo>
                  <a:pt x="462" y="1154"/>
                </a:lnTo>
                <a:lnTo>
                  <a:pt x="462" y="1160"/>
                </a:lnTo>
                <a:lnTo>
                  <a:pt x="464" y="1161"/>
                </a:lnTo>
                <a:lnTo>
                  <a:pt x="464" y="1161"/>
                </a:lnTo>
                <a:lnTo>
                  <a:pt x="432" y="1167"/>
                </a:lnTo>
                <a:lnTo>
                  <a:pt x="404" y="1174"/>
                </a:lnTo>
                <a:lnTo>
                  <a:pt x="379" y="1180"/>
                </a:lnTo>
                <a:lnTo>
                  <a:pt x="379" y="1180"/>
                </a:lnTo>
                <a:lnTo>
                  <a:pt x="360" y="1187"/>
                </a:lnTo>
                <a:lnTo>
                  <a:pt x="342" y="1195"/>
                </a:lnTo>
                <a:lnTo>
                  <a:pt x="313" y="1210"/>
                </a:lnTo>
                <a:lnTo>
                  <a:pt x="313" y="1210"/>
                </a:lnTo>
                <a:lnTo>
                  <a:pt x="305" y="1216"/>
                </a:lnTo>
                <a:lnTo>
                  <a:pt x="302" y="1222"/>
                </a:lnTo>
                <a:lnTo>
                  <a:pt x="302" y="1227"/>
                </a:lnTo>
                <a:lnTo>
                  <a:pt x="301" y="1234"/>
                </a:lnTo>
                <a:lnTo>
                  <a:pt x="301" y="1234"/>
                </a:lnTo>
                <a:lnTo>
                  <a:pt x="299" y="1237"/>
                </a:lnTo>
                <a:lnTo>
                  <a:pt x="295" y="1239"/>
                </a:lnTo>
                <a:lnTo>
                  <a:pt x="290" y="1240"/>
                </a:lnTo>
                <a:lnTo>
                  <a:pt x="284" y="1239"/>
                </a:lnTo>
                <a:lnTo>
                  <a:pt x="271" y="1237"/>
                </a:lnTo>
                <a:lnTo>
                  <a:pt x="258" y="1234"/>
                </a:lnTo>
                <a:lnTo>
                  <a:pt x="258" y="1234"/>
                </a:lnTo>
                <a:lnTo>
                  <a:pt x="243" y="1230"/>
                </a:lnTo>
                <a:lnTo>
                  <a:pt x="221" y="1220"/>
                </a:lnTo>
                <a:lnTo>
                  <a:pt x="168" y="1198"/>
                </a:lnTo>
                <a:lnTo>
                  <a:pt x="168" y="1198"/>
                </a:lnTo>
                <a:lnTo>
                  <a:pt x="139" y="1183"/>
                </a:lnTo>
                <a:lnTo>
                  <a:pt x="124" y="1175"/>
                </a:lnTo>
                <a:lnTo>
                  <a:pt x="106" y="1169"/>
                </a:lnTo>
                <a:lnTo>
                  <a:pt x="88" y="1163"/>
                </a:lnTo>
                <a:lnTo>
                  <a:pt x="67" y="1160"/>
                </a:lnTo>
                <a:lnTo>
                  <a:pt x="45" y="1158"/>
                </a:lnTo>
                <a:lnTo>
                  <a:pt x="35" y="1160"/>
                </a:lnTo>
                <a:lnTo>
                  <a:pt x="23" y="1161"/>
                </a:lnTo>
                <a:lnTo>
                  <a:pt x="23" y="1161"/>
                </a:lnTo>
                <a:lnTo>
                  <a:pt x="12" y="1164"/>
                </a:lnTo>
                <a:lnTo>
                  <a:pt x="6" y="1169"/>
                </a:lnTo>
                <a:lnTo>
                  <a:pt x="2" y="1177"/>
                </a:lnTo>
                <a:lnTo>
                  <a:pt x="0" y="1184"/>
                </a:lnTo>
                <a:lnTo>
                  <a:pt x="2" y="1193"/>
                </a:lnTo>
                <a:lnTo>
                  <a:pt x="5" y="1202"/>
                </a:lnTo>
                <a:lnTo>
                  <a:pt x="8" y="1213"/>
                </a:lnTo>
                <a:lnTo>
                  <a:pt x="14" y="1222"/>
                </a:lnTo>
                <a:lnTo>
                  <a:pt x="27" y="1243"/>
                </a:lnTo>
                <a:lnTo>
                  <a:pt x="42" y="1263"/>
                </a:lnTo>
                <a:lnTo>
                  <a:pt x="65" y="1289"/>
                </a:lnTo>
                <a:lnTo>
                  <a:pt x="65" y="1289"/>
                </a:lnTo>
                <a:lnTo>
                  <a:pt x="71" y="1298"/>
                </a:lnTo>
                <a:lnTo>
                  <a:pt x="77" y="1311"/>
                </a:lnTo>
                <a:lnTo>
                  <a:pt x="85" y="1328"/>
                </a:lnTo>
                <a:lnTo>
                  <a:pt x="94" y="1346"/>
                </a:lnTo>
                <a:lnTo>
                  <a:pt x="101" y="1355"/>
                </a:lnTo>
                <a:lnTo>
                  <a:pt x="109" y="1363"/>
                </a:lnTo>
                <a:lnTo>
                  <a:pt x="116" y="1372"/>
                </a:lnTo>
                <a:lnTo>
                  <a:pt x="127" y="1379"/>
                </a:lnTo>
                <a:lnTo>
                  <a:pt x="139" y="1387"/>
                </a:lnTo>
                <a:lnTo>
                  <a:pt x="153" y="1393"/>
                </a:lnTo>
                <a:lnTo>
                  <a:pt x="168" y="1399"/>
                </a:lnTo>
                <a:lnTo>
                  <a:pt x="186" y="1404"/>
                </a:lnTo>
                <a:lnTo>
                  <a:pt x="186" y="1404"/>
                </a:lnTo>
                <a:lnTo>
                  <a:pt x="203" y="1407"/>
                </a:lnTo>
                <a:lnTo>
                  <a:pt x="216" y="1408"/>
                </a:lnTo>
                <a:lnTo>
                  <a:pt x="227" y="1408"/>
                </a:lnTo>
                <a:lnTo>
                  <a:pt x="234" y="1407"/>
                </a:lnTo>
                <a:lnTo>
                  <a:pt x="242" y="1405"/>
                </a:lnTo>
                <a:lnTo>
                  <a:pt x="246" y="1404"/>
                </a:lnTo>
                <a:lnTo>
                  <a:pt x="254" y="1396"/>
                </a:lnTo>
                <a:lnTo>
                  <a:pt x="263" y="1389"/>
                </a:lnTo>
                <a:lnTo>
                  <a:pt x="268" y="1385"/>
                </a:lnTo>
                <a:lnTo>
                  <a:pt x="275" y="1381"/>
                </a:lnTo>
                <a:lnTo>
                  <a:pt x="284" y="1378"/>
                </a:lnTo>
                <a:lnTo>
                  <a:pt x="296" y="1376"/>
                </a:lnTo>
                <a:lnTo>
                  <a:pt x="311" y="1375"/>
                </a:lnTo>
                <a:lnTo>
                  <a:pt x="331" y="1373"/>
                </a:lnTo>
                <a:lnTo>
                  <a:pt x="331" y="1373"/>
                </a:lnTo>
                <a:lnTo>
                  <a:pt x="401" y="1373"/>
                </a:lnTo>
                <a:lnTo>
                  <a:pt x="446" y="1373"/>
                </a:lnTo>
                <a:lnTo>
                  <a:pt x="475" y="1373"/>
                </a:lnTo>
                <a:lnTo>
                  <a:pt x="494" y="1373"/>
                </a:lnTo>
                <a:lnTo>
                  <a:pt x="494" y="1373"/>
                </a:lnTo>
                <a:lnTo>
                  <a:pt x="503" y="1375"/>
                </a:lnTo>
                <a:lnTo>
                  <a:pt x="511" y="1378"/>
                </a:lnTo>
                <a:lnTo>
                  <a:pt x="520" y="1382"/>
                </a:lnTo>
                <a:lnTo>
                  <a:pt x="526" y="1389"/>
                </a:lnTo>
                <a:lnTo>
                  <a:pt x="540" y="1399"/>
                </a:lnTo>
                <a:lnTo>
                  <a:pt x="544" y="1402"/>
                </a:lnTo>
                <a:lnTo>
                  <a:pt x="549" y="1404"/>
                </a:lnTo>
                <a:lnTo>
                  <a:pt x="549" y="1404"/>
                </a:lnTo>
                <a:lnTo>
                  <a:pt x="688" y="1385"/>
                </a:lnTo>
                <a:lnTo>
                  <a:pt x="688" y="1385"/>
                </a:lnTo>
                <a:lnTo>
                  <a:pt x="698" y="1544"/>
                </a:lnTo>
                <a:lnTo>
                  <a:pt x="706" y="1658"/>
                </a:lnTo>
                <a:lnTo>
                  <a:pt x="709" y="1699"/>
                </a:lnTo>
                <a:lnTo>
                  <a:pt x="712" y="1719"/>
                </a:lnTo>
                <a:lnTo>
                  <a:pt x="712" y="1719"/>
                </a:lnTo>
                <a:lnTo>
                  <a:pt x="715" y="1740"/>
                </a:lnTo>
                <a:lnTo>
                  <a:pt x="721" y="1785"/>
                </a:lnTo>
                <a:lnTo>
                  <a:pt x="738" y="1914"/>
                </a:lnTo>
                <a:lnTo>
                  <a:pt x="754" y="2047"/>
                </a:lnTo>
                <a:lnTo>
                  <a:pt x="762" y="2097"/>
                </a:lnTo>
                <a:lnTo>
                  <a:pt x="766" y="2124"/>
                </a:lnTo>
                <a:lnTo>
                  <a:pt x="766" y="2124"/>
                </a:lnTo>
                <a:lnTo>
                  <a:pt x="772" y="2142"/>
                </a:lnTo>
                <a:lnTo>
                  <a:pt x="774" y="2146"/>
                </a:lnTo>
                <a:lnTo>
                  <a:pt x="775" y="2146"/>
                </a:lnTo>
                <a:lnTo>
                  <a:pt x="780" y="2142"/>
                </a:lnTo>
                <a:lnTo>
                  <a:pt x="781" y="2141"/>
                </a:lnTo>
                <a:lnTo>
                  <a:pt x="784" y="2142"/>
                </a:lnTo>
                <a:lnTo>
                  <a:pt x="784" y="2142"/>
                </a:lnTo>
                <a:lnTo>
                  <a:pt x="787" y="2146"/>
                </a:lnTo>
                <a:lnTo>
                  <a:pt x="787" y="2147"/>
                </a:lnTo>
                <a:lnTo>
                  <a:pt x="787" y="2153"/>
                </a:lnTo>
                <a:lnTo>
                  <a:pt x="787" y="2165"/>
                </a:lnTo>
                <a:lnTo>
                  <a:pt x="789" y="2177"/>
                </a:lnTo>
                <a:lnTo>
                  <a:pt x="790" y="2191"/>
                </a:lnTo>
                <a:lnTo>
                  <a:pt x="790" y="2191"/>
                </a:lnTo>
                <a:lnTo>
                  <a:pt x="795" y="2224"/>
                </a:lnTo>
                <a:lnTo>
                  <a:pt x="795" y="2258"/>
                </a:lnTo>
                <a:lnTo>
                  <a:pt x="793" y="2286"/>
                </a:lnTo>
                <a:lnTo>
                  <a:pt x="792" y="2297"/>
                </a:lnTo>
                <a:lnTo>
                  <a:pt x="790" y="2306"/>
                </a:lnTo>
                <a:lnTo>
                  <a:pt x="790" y="2306"/>
                </a:lnTo>
                <a:lnTo>
                  <a:pt x="786" y="2315"/>
                </a:lnTo>
                <a:lnTo>
                  <a:pt x="778" y="2329"/>
                </a:lnTo>
                <a:lnTo>
                  <a:pt x="754" y="2362"/>
                </a:lnTo>
                <a:lnTo>
                  <a:pt x="727" y="2397"/>
                </a:lnTo>
                <a:lnTo>
                  <a:pt x="706" y="2427"/>
                </a:lnTo>
                <a:lnTo>
                  <a:pt x="706" y="2427"/>
                </a:lnTo>
                <a:lnTo>
                  <a:pt x="700" y="2439"/>
                </a:lnTo>
                <a:lnTo>
                  <a:pt x="694" y="2450"/>
                </a:lnTo>
                <a:lnTo>
                  <a:pt x="692" y="2459"/>
                </a:lnTo>
                <a:lnTo>
                  <a:pt x="691" y="2468"/>
                </a:lnTo>
                <a:lnTo>
                  <a:pt x="691" y="2477"/>
                </a:lnTo>
                <a:lnTo>
                  <a:pt x="694" y="2486"/>
                </a:lnTo>
                <a:lnTo>
                  <a:pt x="700" y="2506"/>
                </a:lnTo>
                <a:lnTo>
                  <a:pt x="700" y="2506"/>
                </a:lnTo>
                <a:lnTo>
                  <a:pt x="701" y="2509"/>
                </a:lnTo>
                <a:lnTo>
                  <a:pt x="703" y="2510"/>
                </a:lnTo>
                <a:lnTo>
                  <a:pt x="710" y="2512"/>
                </a:lnTo>
                <a:lnTo>
                  <a:pt x="719" y="2512"/>
                </a:lnTo>
                <a:lnTo>
                  <a:pt x="731" y="2510"/>
                </a:lnTo>
                <a:lnTo>
                  <a:pt x="762" y="2504"/>
                </a:lnTo>
                <a:lnTo>
                  <a:pt x="796" y="2494"/>
                </a:lnTo>
                <a:lnTo>
                  <a:pt x="833" y="2483"/>
                </a:lnTo>
                <a:lnTo>
                  <a:pt x="866" y="2470"/>
                </a:lnTo>
                <a:lnTo>
                  <a:pt x="917" y="2451"/>
                </a:lnTo>
                <a:lnTo>
                  <a:pt x="917" y="2451"/>
                </a:lnTo>
                <a:lnTo>
                  <a:pt x="932" y="2445"/>
                </a:lnTo>
                <a:lnTo>
                  <a:pt x="945" y="2439"/>
                </a:lnTo>
                <a:lnTo>
                  <a:pt x="955" y="2432"/>
                </a:lnTo>
                <a:lnTo>
                  <a:pt x="964" y="2421"/>
                </a:lnTo>
                <a:lnTo>
                  <a:pt x="970" y="2410"/>
                </a:lnTo>
                <a:lnTo>
                  <a:pt x="973" y="2397"/>
                </a:lnTo>
                <a:lnTo>
                  <a:pt x="976" y="2380"/>
                </a:lnTo>
                <a:lnTo>
                  <a:pt x="978" y="2361"/>
                </a:lnTo>
                <a:lnTo>
                  <a:pt x="978" y="2361"/>
                </a:lnTo>
                <a:lnTo>
                  <a:pt x="978" y="2341"/>
                </a:lnTo>
                <a:lnTo>
                  <a:pt x="976" y="2324"/>
                </a:lnTo>
                <a:lnTo>
                  <a:pt x="970" y="2297"/>
                </a:lnTo>
                <a:lnTo>
                  <a:pt x="967" y="2285"/>
                </a:lnTo>
                <a:lnTo>
                  <a:pt x="966" y="2270"/>
                </a:lnTo>
                <a:lnTo>
                  <a:pt x="964" y="2253"/>
                </a:lnTo>
                <a:lnTo>
                  <a:pt x="966" y="2233"/>
                </a:lnTo>
                <a:lnTo>
                  <a:pt x="966" y="2233"/>
                </a:lnTo>
                <a:lnTo>
                  <a:pt x="969" y="2192"/>
                </a:lnTo>
                <a:lnTo>
                  <a:pt x="969" y="2159"/>
                </a:lnTo>
                <a:lnTo>
                  <a:pt x="967" y="2138"/>
                </a:lnTo>
                <a:lnTo>
                  <a:pt x="966" y="2130"/>
                </a:lnTo>
                <a:lnTo>
                  <a:pt x="966" y="2130"/>
                </a:lnTo>
                <a:lnTo>
                  <a:pt x="975" y="2100"/>
                </a:lnTo>
                <a:lnTo>
                  <a:pt x="990" y="2058"/>
                </a:lnTo>
                <a:lnTo>
                  <a:pt x="990" y="2058"/>
                </a:lnTo>
                <a:lnTo>
                  <a:pt x="993" y="2046"/>
                </a:lnTo>
                <a:lnTo>
                  <a:pt x="994" y="2026"/>
                </a:lnTo>
                <a:lnTo>
                  <a:pt x="997" y="1999"/>
                </a:lnTo>
                <a:lnTo>
                  <a:pt x="997" y="1965"/>
                </a:lnTo>
                <a:lnTo>
                  <a:pt x="997" y="1929"/>
                </a:lnTo>
                <a:lnTo>
                  <a:pt x="994" y="1891"/>
                </a:lnTo>
                <a:lnTo>
                  <a:pt x="990" y="1852"/>
                </a:lnTo>
                <a:lnTo>
                  <a:pt x="984" y="1815"/>
                </a:lnTo>
                <a:lnTo>
                  <a:pt x="984" y="1815"/>
                </a:lnTo>
                <a:lnTo>
                  <a:pt x="976" y="1778"/>
                </a:lnTo>
                <a:lnTo>
                  <a:pt x="972" y="1737"/>
                </a:lnTo>
                <a:lnTo>
                  <a:pt x="969" y="1694"/>
                </a:lnTo>
                <a:lnTo>
                  <a:pt x="966" y="1653"/>
                </a:lnTo>
                <a:lnTo>
                  <a:pt x="964" y="1584"/>
                </a:lnTo>
                <a:lnTo>
                  <a:pt x="966" y="1543"/>
                </a:lnTo>
                <a:lnTo>
                  <a:pt x="966" y="1543"/>
                </a:lnTo>
                <a:lnTo>
                  <a:pt x="975" y="1498"/>
                </a:lnTo>
                <a:lnTo>
                  <a:pt x="991" y="1425"/>
                </a:lnTo>
                <a:lnTo>
                  <a:pt x="1000" y="1387"/>
                </a:lnTo>
                <a:lnTo>
                  <a:pt x="1011" y="1352"/>
                </a:lnTo>
                <a:lnTo>
                  <a:pt x="1019" y="1326"/>
                </a:lnTo>
                <a:lnTo>
                  <a:pt x="1023" y="1317"/>
                </a:lnTo>
                <a:lnTo>
                  <a:pt x="1026" y="1313"/>
                </a:lnTo>
                <a:lnTo>
                  <a:pt x="1026" y="1313"/>
                </a:lnTo>
                <a:lnTo>
                  <a:pt x="1034" y="1307"/>
                </a:lnTo>
                <a:lnTo>
                  <a:pt x="1043" y="1301"/>
                </a:lnTo>
                <a:lnTo>
                  <a:pt x="1076" y="1287"/>
                </a:lnTo>
                <a:lnTo>
                  <a:pt x="1132" y="1261"/>
                </a:lnTo>
                <a:lnTo>
                  <a:pt x="1171" y="1242"/>
                </a:lnTo>
                <a:lnTo>
                  <a:pt x="1220" y="1216"/>
                </a:lnTo>
                <a:lnTo>
                  <a:pt x="1220" y="1216"/>
                </a:lnTo>
                <a:lnTo>
                  <a:pt x="1232" y="1208"/>
                </a:lnTo>
                <a:lnTo>
                  <a:pt x="1244" y="1201"/>
                </a:lnTo>
                <a:lnTo>
                  <a:pt x="1254" y="1192"/>
                </a:lnTo>
                <a:lnTo>
                  <a:pt x="1263" y="1184"/>
                </a:lnTo>
                <a:lnTo>
                  <a:pt x="1271" y="1175"/>
                </a:lnTo>
                <a:lnTo>
                  <a:pt x="1279" y="1166"/>
                </a:lnTo>
                <a:lnTo>
                  <a:pt x="1291" y="1146"/>
                </a:lnTo>
                <a:lnTo>
                  <a:pt x="1298" y="1127"/>
                </a:lnTo>
                <a:lnTo>
                  <a:pt x="1304" y="1107"/>
                </a:lnTo>
                <a:lnTo>
                  <a:pt x="1307" y="1087"/>
                </a:lnTo>
                <a:lnTo>
                  <a:pt x="1309" y="1068"/>
                </a:lnTo>
                <a:lnTo>
                  <a:pt x="1307" y="1048"/>
                </a:lnTo>
                <a:lnTo>
                  <a:pt x="1306" y="1030"/>
                </a:lnTo>
                <a:lnTo>
                  <a:pt x="1303" y="1013"/>
                </a:lnTo>
                <a:lnTo>
                  <a:pt x="1298" y="998"/>
                </a:lnTo>
                <a:lnTo>
                  <a:pt x="1291" y="972"/>
                </a:lnTo>
                <a:lnTo>
                  <a:pt x="1286" y="956"/>
                </a:lnTo>
                <a:lnTo>
                  <a:pt x="1286" y="956"/>
                </a:lnTo>
                <a:lnTo>
                  <a:pt x="1285" y="945"/>
                </a:lnTo>
                <a:lnTo>
                  <a:pt x="1283" y="937"/>
                </a:lnTo>
                <a:lnTo>
                  <a:pt x="1283" y="924"/>
                </a:lnTo>
                <a:lnTo>
                  <a:pt x="1285" y="916"/>
                </a:lnTo>
                <a:lnTo>
                  <a:pt x="1286" y="913"/>
                </a:lnTo>
                <a:lnTo>
                  <a:pt x="1286" y="913"/>
                </a:lnTo>
                <a:lnTo>
                  <a:pt x="1291" y="896"/>
                </a:lnTo>
                <a:lnTo>
                  <a:pt x="1294" y="884"/>
                </a:lnTo>
                <a:lnTo>
                  <a:pt x="1294" y="880"/>
                </a:lnTo>
                <a:lnTo>
                  <a:pt x="1292" y="877"/>
                </a:lnTo>
                <a:lnTo>
                  <a:pt x="1292" y="877"/>
                </a:lnTo>
                <a:lnTo>
                  <a:pt x="1276" y="854"/>
                </a:lnTo>
                <a:lnTo>
                  <a:pt x="1239" y="810"/>
                </a:lnTo>
                <a:lnTo>
                  <a:pt x="1218" y="784"/>
                </a:lnTo>
                <a:lnTo>
                  <a:pt x="1198" y="762"/>
                </a:lnTo>
                <a:lnTo>
                  <a:pt x="1180" y="744"/>
                </a:lnTo>
                <a:lnTo>
                  <a:pt x="1165" y="731"/>
                </a:lnTo>
                <a:lnTo>
                  <a:pt x="1165" y="731"/>
                </a:lnTo>
                <a:lnTo>
                  <a:pt x="1159" y="725"/>
                </a:lnTo>
                <a:lnTo>
                  <a:pt x="1152" y="718"/>
                </a:lnTo>
                <a:lnTo>
                  <a:pt x="1144" y="706"/>
                </a:lnTo>
                <a:lnTo>
                  <a:pt x="1135" y="692"/>
                </a:lnTo>
                <a:lnTo>
                  <a:pt x="1118" y="660"/>
                </a:lnTo>
                <a:lnTo>
                  <a:pt x="1099" y="619"/>
                </a:lnTo>
                <a:lnTo>
                  <a:pt x="1081" y="577"/>
                </a:lnTo>
                <a:lnTo>
                  <a:pt x="1061" y="530"/>
                </a:lnTo>
                <a:lnTo>
                  <a:pt x="1026" y="441"/>
                </a:lnTo>
                <a:lnTo>
                  <a:pt x="1026" y="441"/>
                </a:lnTo>
                <a:lnTo>
                  <a:pt x="1011" y="403"/>
                </a:lnTo>
                <a:lnTo>
                  <a:pt x="994" y="371"/>
                </a:lnTo>
                <a:lnTo>
                  <a:pt x="979" y="344"/>
                </a:lnTo>
                <a:lnTo>
                  <a:pt x="964" y="323"/>
                </a:lnTo>
                <a:lnTo>
                  <a:pt x="948" y="303"/>
                </a:lnTo>
                <a:lnTo>
                  <a:pt x="934" y="286"/>
                </a:lnTo>
                <a:lnTo>
                  <a:pt x="919" y="270"/>
                </a:lnTo>
                <a:lnTo>
                  <a:pt x="905" y="253"/>
                </a:lnTo>
                <a:lnTo>
                  <a:pt x="905" y="253"/>
                </a:lnTo>
                <a:lnTo>
                  <a:pt x="898" y="245"/>
                </a:lnTo>
                <a:lnTo>
                  <a:pt x="890" y="238"/>
                </a:lnTo>
                <a:lnTo>
                  <a:pt x="883" y="233"/>
                </a:lnTo>
                <a:lnTo>
                  <a:pt x="875" y="229"/>
                </a:lnTo>
                <a:lnTo>
                  <a:pt x="867" y="226"/>
                </a:lnTo>
                <a:lnTo>
                  <a:pt x="858" y="224"/>
                </a:lnTo>
                <a:lnTo>
                  <a:pt x="843" y="221"/>
                </a:lnTo>
                <a:lnTo>
                  <a:pt x="827" y="221"/>
                </a:lnTo>
                <a:lnTo>
                  <a:pt x="812" y="223"/>
                </a:lnTo>
                <a:lnTo>
                  <a:pt x="796" y="223"/>
                </a:lnTo>
                <a:lnTo>
                  <a:pt x="784" y="223"/>
                </a:lnTo>
                <a:lnTo>
                  <a:pt x="784" y="223"/>
                </a:lnTo>
                <a:lnTo>
                  <a:pt x="772" y="223"/>
                </a:lnTo>
                <a:lnTo>
                  <a:pt x="757" y="224"/>
                </a:lnTo>
                <a:lnTo>
                  <a:pt x="725" y="230"/>
                </a:lnTo>
                <a:lnTo>
                  <a:pt x="698" y="238"/>
                </a:lnTo>
                <a:lnTo>
                  <a:pt x="688" y="241"/>
                </a:lnTo>
                <a:lnTo>
                  <a:pt x="688" y="241"/>
                </a:lnTo>
                <a:lnTo>
                  <a:pt x="665" y="229"/>
                </a:lnTo>
                <a:lnTo>
                  <a:pt x="648" y="220"/>
                </a:lnTo>
                <a:lnTo>
                  <a:pt x="639" y="217"/>
                </a:lnTo>
                <a:lnTo>
                  <a:pt x="639" y="217"/>
                </a:lnTo>
                <a:lnTo>
                  <a:pt x="635" y="218"/>
                </a:lnTo>
                <a:lnTo>
                  <a:pt x="629" y="223"/>
                </a:lnTo>
                <a:lnTo>
                  <a:pt x="621" y="229"/>
                </a:lnTo>
                <a:lnTo>
                  <a:pt x="621" y="229"/>
                </a:lnTo>
                <a:lnTo>
                  <a:pt x="617" y="224"/>
                </a:lnTo>
                <a:lnTo>
                  <a:pt x="603" y="211"/>
                </a:lnTo>
                <a:lnTo>
                  <a:pt x="603" y="211"/>
                </a:lnTo>
                <a:lnTo>
                  <a:pt x="600" y="206"/>
                </a:lnTo>
                <a:lnTo>
                  <a:pt x="598" y="203"/>
                </a:lnTo>
                <a:lnTo>
                  <a:pt x="598" y="200"/>
                </a:lnTo>
                <a:lnTo>
                  <a:pt x="598" y="197"/>
                </a:lnTo>
                <a:lnTo>
                  <a:pt x="602" y="194"/>
                </a:lnTo>
                <a:lnTo>
                  <a:pt x="603" y="192"/>
                </a:lnTo>
                <a:lnTo>
                  <a:pt x="603" y="192"/>
                </a:lnTo>
                <a:lnTo>
                  <a:pt x="602" y="186"/>
                </a:lnTo>
                <a:lnTo>
                  <a:pt x="594" y="170"/>
                </a:lnTo>
                <a:lnTo>
                  <a:pt x="589" y="161"/>
                </a:lnTo>
                <a:lnTo>
                  <a:pt x="583" y="150"/>
                </a:lnTo>
                <a:lnTo>
                  <a:pt x="576" y="141"/>
                </a:lnTo>
                <a:lnTo>
                  <a:pt x="567" y="132"/>
                </a:lnTo>
                <a:lnTo>
                  <a:pt x="567" y="132"/>
                </a:lnTo>
                <a:lnTo>
                  <a:pt x="559" y="124"/>
                </a:lnTo>
                <a:lnTo>
                  <a:pt x="555" y="120"/>
                </a:lnTo>
                <a:lnTo>
                  <a:pt x="552" y="115"/>
                </a:lnTo>
                <a:lnTo>
                  <a:pt x="552" y="112"/>
                </a:lnTo>
                <a:lnTo>
                  <a:pt x="552" y="109"/>
                </a:lnTo>
                <a:lnTo>
                  <a:pt x="553" y="109"/>
                </a:lnTo>
                <a:lnTo>
                  <a:pt x="555" y="108"/>
                </a:lnTo>
                <a:lnTo>
                  <a:pt x="555" y="108"/>
                </a:lnTo>
                <a:lnTo>
                  <a:pt x="559" y="96"/>
                </a:lnTo>
                <a:lnTo>
                  <a:pt x="561" y="86"/>
                </a:lnTo>
                <a:lnTo>
                  <a:pt x="561" y="83"/>
                </a:lnTo>
                <a:lnTo>
                  <a:pt x="561" y="83"/>
                </a:lnTo>
                <a:lnTo>
                  <a:pt x="561" y="83"/>
                </a:lnTo>
                <a:lnTo>
                  <a:pt x="558" y="83"/>
                </a:lnTo>
                <a:lnTo>
                  <a:pt x="553" y="83"/>
                </a:lnTo>
                <a:lnTo>
                  <a:pt x="549" y="83"/>
                </a:lnTo>
                <a:lnTo>
                  <a:pt x="549" y="83"/>
                </a:lnTo>
                <a:lnTo>
                  <a:pt x="537" y="74"/>
                </a:lnTo>
                <a:lnTo>
                  <a:pt x="505" y="52"/>
                </a:lnTo>
                <a:lnTo>
                  <a:pt x="487" y="40"/>
                </a:lnTo>
                <a:lnTo>
                  <a:pt x="467" y="27"/>
                </a:lnTo>
                <a:lnTo>
                  <a:pt x="449" y="17"/>
                </a:lnTo>
                <a:lnTo>
                  <a:pt x="434" y="11"/>
                </a:lnTo>
                <a:lnTo>
                  <a:pt x="434" y="11"/>
                </a:lnTo>
                <a:lnTo>
                  <a:pt x="417" y="6"/>
                </a:lnTo>
                <a:lnTo>
                  <a:pt x="394" y="2"/>
                </a:lnTo>
                <a:lnTo>
                  <a:pt x="367" y="0"/>
                </a:lnTo>
                <a:lnTo>
                  <a:pt x="354" y="0"/>
                </a:lnTo>
                <a:lnTo>
                  <a:pt x="337" y="2"/>
                </a:lnTo>
                <a:lnTo>
                  <a:pt x="322" y="3"/>
                </a:lnTo>
                <a:lnTo>
                  <a:pt x="305" y="8"/>
                </a:lnTo>
                <a:lnTo>
                  <a:pt x="289" y="14"/>
                </a:lnTo>
                <a:lnTo>
                  <a:pt x="272" y="20"/>
                </a:lnTo>
                <a:lnTo>
                  <a:pt x="254" y="30"/>
                </a:lnTo>
                <a:lnTo>
                  <a:pt x="237" y="41"/>
                </a:lnTo>
                <a:lnTo>
                  <a:pt x="221" y="55"/>
                </a:lnTo>
                <a:lnTo>
                  <a:pt x="204" y="71"/>
                </a:lnTo>
                <a:lnTo>
                  <a:pt x="204" y="71"/>
                </a:lnTo>
                <a:lnTo>
                  <a:pt x="196" y="80"/>
                </a:lnTo>
                <a:lnTo>
                  <a:pt x="189" y="89"/>
                </a:lnTo>
                <a:lnTo>
                  <a:pt x="184" y="99"/>
                </a:lnTo>
                <a:lnTo>
                  <a:pt x="180" y="109"/>
                </a:lnTo>
                <a:lnTo>
                  <a:pt x="172" y="130"/>
                </a:lnTo>
                <a:lnTo>
                  <a:pt x="168" y="150"/>
                </a:lnTo>
                <a:lnTo>
                  <a:pt x="166" y="171"/>
                </a:lnTo>
                <a:lnTo>
                  <a:pt x="168" y="192"/>
                </a:lnTo>
                <a:lnTo>
                  <a:pt x="171" y="214"/>
                </a:lnTo>
                <a:lnTo>
                  <a:pt x="174" y="233"/>
                </a:lnTo>
                <a:lnTo>
                  <a:pt x="180" y="253"/>
                </a:lnTo>
                <a:lnTo>
                  <a:pt x="184" y="270"/>
                </a:lnTo>
                <a:lnTo>
                  <a:pt x="196" y="298"/>
                </a:lnTo>
                <a:lnTo>
                  <a:pt x="206" y="318"/>
                </a:lnTo>
                <a:lnTo>
                  <a:pt x="210" y="326"/>
                </a:lnTo>
                <a:lnTo>
                  <a:pt x="210" y="326"/>
                </a:lnTo>
                <a:lnTo>
                  <a:pt x="207" y="335"/>
                </a:lnTo>
                <a:lnTo>
                  <a:pt x="207" y="341"/>
                </a:lnTo>
                <a:lnTo>
                  <a:pt x="209" y="342"/>
                </a:lnTo>
                <a:lnTo>
                  <a:pt x="210" y="344"/>
                </a:lnTo>
                <a:lnTo>
                  <a:pt x="210" y="344"/>
                </a:lnTo>
                <a:lnTo>
                  <a:pt x="213" y="344"/>
                </a:lnTo>
                <a:lnTo>
                  <a:pt x="218" y="342"/>
                </a:lnTo>
                <a:lnTo>
                  <a:pt x="225" y="338"/>
                </a:lnTo>
                <a:lnTo>
                  <a:pt x="234" y="332"/>
                </a:lnTo>
                <a:lnTo>
                  <a:pt x="234" y="332"/>
                </a:lnTo>
                <a:close/>
                <a:moveTo>
                  <a:pt x="627" y="1107"/>
                </a:moveTo>
                <a:lnTo>
                  <a:pt x="627" y="1107"/>
                </a:lnTo>
                <a:lnTo>
                  <a:pt x="630" y="1101"/>
                </a:lnTo>
                <a:lnTo>
                  <a:pt x="632" y="1098"/>
                </a:lnTo>
                <a:lnTo>
                  <a:pt x="635" y="1098"/>
                </a:lnTo>
                <a:lnTo>
                  <a:pt x="636" y="1101"/>
                </a:lnTo>
                <a:lnTo>
                  <a:pt x="641" y="1108"/>
                </a:lnTo>
                <a:lnTo>
                  <a:pt x="644" y="1111"/>
                </a:lnTo>
                <a:lnTo>
                  <a:pt x="645" y="1113"/>
                </a:lnTo>
                <a:lnTo>
                  <a:pt x="645" y="1113"/>
                </a:lnTo>
                <a:lnTo>
                  <a:pt x="694" y="1131"/>
                </a:lnTo>
                <a:lnTo>
                  <a:pt x="621" y="1149"/>
                </a:lnTo>
                <a:lnTo>
                  <a:pt x="621" y="1149"/>
                </a:lnTo>
                <a:lnTo>
                  <a:pt x="623" y="1137"/>
                </a:lnTo>
                <a:lnTo>
                  <a:pt x="624" y="1124"/>
                </a:lnTo>
                <a:lnTo>
                  <a:pt x="627" y="1107"/>
                </a:lnTo>
                <a:lnTo>
                  <a:pt x="627" y="11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A7B0182-5DBE-3E34-52B3-BFE3AFD3B3A8}"/>
              </a:ext>
            </a:extLst>
          </p:cNvPr>
          <p:cNvSpPr>
            <a:spLocks/>
          </p:cNvSpPr>
          <p:nvPr/>
        </p:nvSpPr>
        <p:spPr bwMode="auto">
          <a:xfrm>
            <a:off x="4297453" y="3812717"/>
            <a:ext cx="1193801" cy="2613483"/>
          </a:xfrm>
          <a:custGeom>
            <a:avLst/>
            <a:gdLst>
              <a:gd name="T0" fmla="*/ 1085 w 1168"/>
              <a:gd name="T1" fmla="*/ 333 h 2557"/>
              <a:gd name="T2" fmla="*/ 1088 w 1168"/>
              <a:gd name="T3" fmla="*/ 298 h 2557"/>
              <a:gd name="T4" fmla="*/ 1105 w 1168"/>
              <a:gd name="T5" fmla="*/ 225 h 2557"/>
              <a:gd name="T6" fmla="*/ 1076 w 1168"/>
              <a:gd name="T7" fmla="*/ 92 h 2557"/>
              <a:gd name="T8" fmla="*/ 975 w 1168"/>
              <a:gd name="T9" fmla="*/ 18 h 2557"/>
              <a:gd name="T10" fmla="*/ 843 w 1168"/>
              <a:gd name="T11" fmla="*/ 1 h 2557"/>
              <a:gd name="T12" fmla="*/ 763 w 1168"/>
              <a:gd name="T13" fmla="*/ 36 h 2557"/>
              <a:gd name="T14" fmla="*/ 739 w 1168"/>
              <a:gd name="T15" fmla="*/ 42 h 2557"/>
              <a:gd name="T16" fmla="*/ 748 w 1168"/>
              <a:gd name="T17" fmla="*/ 62 h 2557"/>
              <a:gd name="T18" fmla="*/ 700 w 1168"/>
              <a:gd name="T19" fmla="*/ 104 h 2557"/>
              <a:gd name="T20" fmla="*/ 691 w 1168"/>
              <a:gd name="T21" fmla="*/ 139 h 2557"/>
              <a:gd name="T22" fmla="*/ 521 w 1168"/>
              <a:gd name="T23" fmla="*/ 169 h 2557"/>
              <a:gd name="T24" fmla="*/ 370 w 1168"/>
              <a:gd name="T25" fmla="*/ 236 h 2557"/>
              <a:gd name="T26" fmla="*/ 165 w 1168"/>
              <a:gd name="T27" fmla="*/ 445 h 2557"/>
              <a:gd name="T28" fmla="*/ 54 w 1168"/>
              <a:gd name="T29" fmla="*/ 613 h 2557"/>
              <a:gd name="T30" fmla="*/ 12 w 1168"/>
              <a:gd name="T31" fmla="*/ 764 h 2557"/>
              <a:gd name="T32" fmla="*/ 21 w 1168"/>
              <a:gd name="T33" fmla="*/ 826 h 2557"/>
              <a:gd name="T34" fmla="*/ 9 w 1168"/>
              <a:gd name="T35" fmla="*/ 955 h 2557"/>
              <a:gd name="T36" fmla="*/ 8 w 1168"/>
              <a:gd name="T37" fmla="*/ 1061 h 2557"/>
              <a:gd name="T38" fmla="*/ 82 w 1168"/>
              <a:gd name="T39" fmla="*/ 1220 h 2557"/>
              <a:gd name="T40" fmla="*/ 184 w 1168"/>
              <a:gd name="T41" fmla="*/ 1337 h 2557"/>
              <a:gd name="T42" fmla="*/ 404 w 1168"/>
              <a:gd name="T43" fmla="*/ 1633 h 2557"/>
              <a:gd name="T44" fmla="*/ 399 w 1168"/>
              <a:gd name="T45" fmla="*/ 1964 h 2557"/>
              <a:gd name="T46" fmla="*/ 349 w 1168"/>
              <a:gd name="T47" fmla="*/ 2177 h 2557"/>
              <a:gd name="T48" fmla="*/ 343 w 1168"/>
              <a:gd name="T49" fmla="*/ 2354 h 2557"/>
              <a:gd name="T50" fmla="*/ 343 w 1168"/>
              <a:gd name="T51" fmla="*/ 2509 h 2557"/>
              <a:gd name="T52" fmla="*/ 381 w 1168"/>
              <a:gd name="T53" fmla="*/ 2551 h 2557"/>
              <a:gd name="T54" fmla="*/ 546 w 1168"/>
              <a:gd name="T55" fmla="*/ 2546 h 2557"/>
              <a:gd name="T56" fmla="*/ 763 w 1168"/>
              <a:gd name="T57" fmla="*/ 2525 h 2557"/>
              <a:gd name="T58" fmla="*/ 762 w 1168"/>
              <a:gd name="T59" fmla="*/ 2466 h 2557"/>
              <a:gd name="T60" fmla="*/ 703 w 1168"/>
              <a:gd name="T61" fmla="*/ 2416 h 2557"/>
              <a:gd name="T62" fmla="*/ 577 w 1168"/>
              <a:gd name="T63" fmla="*/ 2383 h 2557"/>
              <a:gd name="T64" fmla="*/ 558 w 1168"/>
              <a:gd name="T65" fmla="*/ 2241 h 2557"/>
              <a:gd name="T66" fmla="*/ 600 w 1168"/>
              <a:gd name="T67" fmla="*/ 2244 h 2557"/>
              <a:gd name="T68" fmla="*/ 668 w 1168"/>
              <a:gd name="T69" fmla="*/ 1954 h 2557"/>
              <a:gd name="T70" fmla="*/ 713 w 1168"/>
              <a:gd name="T71" fmla="*/ 1668 h 2557"/>
              <a:gd name="T72" fmla="*/ 642 w 1168"/>
              <a:gd name="T73" fmla="*/ 1362 h 2557"/>
              <a:gd name="T74" fmla="*/ 642 w 1168"/>
              <a:gd name="T75" fmla="*/ 1229 h 2557"/>
              <a:gd name="T76" fmla="*/ 727 w 1168"/>
              <a:gd name="T77" fmla="*/ 1447 h 2557"/>
              <a:gd name="T78" fmla="*/ 763 w 1168"/>
              <a:gd name="T79" fmla="*/ 1490 h 2557"/>
              <a:gd name="T80" fmla="*/ 806 w 1168"/>
              <a:gd name="T81" fmla="*/ 1502 h 2557"/>
              <a:gd name="T82" fmla="*/ 842 w 1168"/>
              <a:gd name="T83" fmla="*/ 1500 h 2557"/>
              <a:gd name="T84" fmla="*/ 975 w 1168"/>
              <a:gd name="T85" fmla="*/ 1538 h 2557"/>
              <a:gd name="T86" fmla="*/ 1120 w 1168"/>
              <a:gd name="T87" fmla="*/ 1540 h 2557"/>
              <a:gd name="T88" fmla="*/ 1168 w 1168"/>
              <a:gd name="T89" fmla="*/ 1485 h 2557"/>
              <a:gd name="T90" fmla="*/ 1156 w 1168"/>
              <a:gd name="T91" fmla="*/ 1359 h 2557"/>
              <a:gd name="T92" fmla="*/ 1058 w 1168"/>
              <a:gd name="T93" fmla="*/ 1329 h 2557"/>
              <a:gd name="T94" fmla="*/ 969 w 1168"/>
              <a:gd name="T95" fmla="*/ 1284 h 2557"/>
              <a:gd name="T96" fmla="*/ 957 w 1168"/>
              <a:gd name="T97" fmla="*/ 1217 h 2557"/>
              <a:gd name="T98" fmla="*/ 957 w 1168"/>
              <a:gd name="T99" fmla="*/ 1054 h 2557"/>
              <a:gd name="T100" fmla="*/ 931 w 1168"/>
              <a:gd name="T101" fmla="*/ 849 h 2557"/>
              <a:gd name="T102" fmla="*/ 877 w 1168"/>
              <a:gd name="T103" fmla="*/ 739 h 2557"/>
              <a:gd name="T104" fmla="*/ 801 w 1168"/>
              <a:gd name="T105" fmla="*/ 648 h 2557"/>
              <a:gd name="T106" fmla="*/ 763 w 1168"/>
              <a:gd name="T107" fmla="*/ 483 h 2557"/>
              <a:gd name="T108" fmla="*/ 831 w 1168"/>
              <a:gd name="T109" fmla="*/ 481 h 2557"/>
              <a:gd name="T110" fmla="*/ 877 w 1168"/>
              <a:gd name="T111" fmla="*/ 481 h 2557"/>
              <a:gd name="T112" fmla="*/ 928 w 1168"/>
              <a:gd name="T113" fmla="*/ 454 h 2557"/>
              <a:gd name="T114" fmla="*/ 949 w 1168"/>
              <a:gd name="T115" fmla="*/ 430 h 2557"/>
              <a:gd name="T116" fmla="*/ 969 w 1168"/>
              <a:gd name="T117" fmla="*/ 424 h 2557"/>
              <a:gd name="T118" fmla="*/ 993 w 1168"/>
              <a:gd name="T119" fmla="*/ 418 h 2557"/>
              <a:gd name="T120" fmla="*/ 1008 w 1168"/>
              <a:gd name="T121" fmla="*/ 343 h 2557"/>
              <a:gd name="T122" fmla="*/ 1047 w 1168"/>
              <a:gd name="T123" fmla="*/ 315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8" h="2557">
                <a:moveTo>
                  <a:pt x="1047" y="315"/>
                </a:moveTo>
                <a:lnTo>
                  <a:pt x="1047" y="315"/>
                </a:lnTo>
                <a:lnTo>
                  <a:pt x="1067" y="334"/>
                </a:lnTo>
                <a:lnTo>
                  <a:pt x="1078" y="345"/>
                </a:lnTo>
                <a:lnTo>
                  <a:pt x="1078" y="345"/>
                </a:lnTo>
                <a:lnTo>
                  <a:pt x="1082" y="339"/>
                </a:lnTo>
                <a:lnTo>
                  <a:pt x="1085" y="333"/>
                </a:lnTo>
                <a:lnTo>
                  <a:pt x="1085" y="330"/>
                </a:lnTo>
                <a:lnTo>
                  <a:pt x="1084" y="327"/>
                </a:lnTo>
                <a:lnTo>
                  <a:pt x="1084" y="327"/>
                </a:lnTo>
                <a:lnTo>
                  <a:pt x="1082" y="319"/>
                </a:lnTo>
                <a:lnTo>
                  <a:pt x="1082" y="309"/>
                </a:lnTo>
                <a:lnTo>
                  <a:pt x="1085" y="300"/>
                </a:lnTo>
                <a:lnTo>
                  <a:pt x="1088" y="298"/>
                </a:lnTo>
                <a:lnTo>
                  <a:pt x="1090" y="297"/>
                </a:lnTo>
                <a:lnTo>
                  <a:pt x="1090" y="297"/>
                </a:lnTo>
                <a:lnTo>
                  <a:pt x="1091" y="295"/>
                </a:lnTo>
                <a:lnTo>
                  <a:pt x="1093" y="289"/>
                </a:lnTo>
                <a:lnTo>
                  <a:pt x="1099" y="271"/>
                </a:lnTo>
                <a:lnTo>
                  <a:pt x="1103" y="242"/>
                </a:lnTo>
                <a:lnTo>
                  <a:pt x="1105" y="225"/>
                </a:lnTo>
                <a:lnTo>
                  <a:pt x="1105" y="207"/>
                </a:lnTo>
                <a:lnTo>
                  <a:pt x="1105" y="188"/>
                </a:lnTo>
                <a:lnTo>
                  <a:pt x="1103" y="169"/>
                </a:lnTo>
                <a:lnTo>
                  <a:pt x="1099" y="150"/>
                </a:lnTo>
                <a:lnTo>
                  <a:pt x="1094" y="130"/>
                </a:lnTo>
                <a:lnTo>
                  <a:pt x="1087" y="110"/>
                </a:lnTo>
                <a:lnTo>
                  <a:pt x="1076" y="92"/>
                </a:lnTo>
                <a:lnTo>
                  <a:pt x="1062" y="76"/>
                </a:lnTo>
                <a:lnTo>
                  <a:pt x="1047" y="60"/>
                </a:lnTo>
                <a:lnTo>
                  <a:pt x="1047" y="60"/>
                </a:lnTo>
                <a:lnTo>
                  <a:pt x="1029" y="47"/>
                </a:lnTo>
                <a:lnTo>
                  <a:pt x="1011" y="36"/>
                </a:lnTo>
                <a:lnTo>
                  <a:pt x="993" y="26"/>
                </a:lnTo>
                <a:lnTo>
                  <a:pt x="975" y="18"/>
                </a:lnTo>
                <a:lnTo>
                  <a:pt x="957" y="12"/>
                </a:lnTo>
                <a:lnTo>
                  <a:pt x="939" y="7"/>
                </a:lnTo>
                <a:lnTo>
                  <a:pt x="920" y="3"/>
                </a:lnTo>
                <a:lnTo>
                  <a:pt x="904" y="1"/>
                </a:lnTo>
                <a:lnTo>
                  <a:pt x="887" y="0"/>
                </a:lnTo>
                <a:lnTo>
                  <a:pt x="872" y="0"/>
                </a:lnTo>
                <a:lnTo>
                  <a:pt x="843" y="1"/>
                </a:lnTo>
                <a:lnTo>
                  <a:pt x="821" y="6"/>
                </a:lnTo>
                <a:lnTo>
                  <a:pt x="806" y="12"/>
                </a:lnTo>
                <a:lnTo>
                  <a:pt x="806" y="12"/>
                </a:lnTo>
                <a:lnTo>
                  <a:pt x="786" y="23"/>
                </a:lnTo>
                <a:lnTo>
                  <a:pt x="772" y="30"/>
                </a:lnTo>
                <a:lnTo>
                  <a:pt x="763" y="36"/>
                </a:lnTo>
                <a:lnTo>
                  <a:pt x="763" y="36"/>
                </a:lnTo>
                <a:lnTo>
                  <a:pt x="759" y="35"/>
                </a:lnTo>
                <a:lnTo>
                  <a:pt x="751" y="35"/>
                </a:lnTo>
                <a:lnTo>
                  <a:pt x="745" y="35"/>
                </a:lnTo>
                <a:lnTo>
                  <a:pt x="742" y="36"/>
                </a:lnTo>
                <a:lnTo>
                  <a:pt x="739" y="39"/>
                </a:lnTo>
                <a:lnTo>
                  <a:pt x="739" y="42"/>
                </a:lnTo>
                <a:lnTo>
                  <a:pt x="739" y="42"/>
                </a:lnTo>
                <a:lnTo>
                  <a:pt x="741" y="50"/>
                </a:lnTo>
                <a:lnTo>
                  <a:pt x="739" y="56"/>
                </a:lnTo>
                <a:lnTo>
                  <a:pt x="739" y="60"/>
                </a:lnTo>
                <a:lnTo>
                  <a:pt x="739" y="60"/>
                </a:lnTo>
                <a:lnTo>
                  <a:pt x="742" y="60"/>
                </a:lnTo>
                <a:lnTo>
                  <a:pt x="745" y="60"/>
                </a:lnTo>
                <a:lnTo>
                  <a:pt x="748" y="62"/>
                </a:lnTo>
                <a:lnTo>
                  <a:pt x="750" y="63"/>
                </a:lnTo>
                <a:lnTo>
                  <a:pt x="748" y="68"/>
                </a:lnTo>
                <a:lnTo>
                  <a:pt x="742" y="72"/>
                </a:lnTo>
                <a:lnTo>
                  <a:pt x="733" y="79"/>
                </a:lnTo>
                <a:lnTo>
                  <a:pt x="733" y="79"/>
                </a:lnTo>
                <a:lnTo>
                  <a:pt x="713" y="92"/>
                </a:lnTo>
                <a:lnTo>
                  <a:pt x="700" y="104"/>
                </a:lnTo>
                <a:lnTo>
                  <a:pt x="692" y="112"/>
                </a:lnTo>
                <a:lnTo>
                  <a:pt x="691" y="115"/>
                </a:lnTo>
                <a:lnTo>
                  <a:pt x="691" y="115"/>
                </a:lnTo>
                <a:lnTo>
                  <a:pt x="692" y="124"/>
                </a:lnTo>
                <a:lnTo>
                  <a:pt x="692" y="132"/>
                </a:lnTo>
                <a:lnTo>
                  <a:pt x="691" y="139"/>
                </a:lnTo>
                <a:lnTo>
                  <a:pt x="691" y="139"/>
                </a:lnTo>
                <a:lnTo>
                  <a:pt x="686" y="144"/>
                </a:lnTo>
                <a:lnTo>
                  <a:pt x="680" y="148"/>
                </a:lnTo>
                <a:lnTo>
                  <a:pt x="673" y="151"/>
                </a:lnTo>
                <a:lnTo>
                  <a:pt x="673" y="151"/>
                </a:lnTo>
                <a:lnTo>
                  <a:pt x="609" y="157"/>
                </a:lnTo>
                <a:lnTo>
                  <a:pt x="559" y="163"/>
                </a:lnTo>
                <a:lnTo>
                  <a:pt x="521" y="169"/>
                </a:lnTo>
                <a:lnTo>
                  <a:pt x="521" y="169"/>
                </a:lnTo>
                <a:lnTo>
                  <a:pt x="505" y="174"/>
                </a:lnTo>
                <a:lnTo>
                  <a:pt x="484" y="181"/>
                </a:lnTo>
                <a:lnTo>
                  <a:pt x="456" y="192"/>
                </a:lnTo>
                <a:lnTo>
                  <a:pt x="428" y="206"/>
                </a:lnTo>
                <a:lnTo>
                  <a:pt x="397" y="221"/>
                </a:lnTo>
                <a:lnTo>
                  <a:pt x="370" y="236"/>
                </a:lnTo>
                <a:lnTo>
                  <a:pt x="346" y="251"/>
                </a:lnTo>
                <a:lnTo>
                  <a:pt x="336" y="259"/>
                </a:lnTo>
                <a:lnTo>
                  <a:pt x="328" y="266"/>
                </a:lnTo>
                <a:lnTo>
                  <a:pt x="328" y="266"/>
                </a:lnTo>
                <a:lnTo>
                  <a:pt x="278" y="318"/>
                </a:lnTo>
                <a:lnTo>
                  <a:pt x="204" y="400"/>
                </a:lnTo>
                <a:lnTo>
                  <a:pt x="165" y="445"/>
                </a:lnTo>
                <a:lnTo>
                  <a:pt x="130" y="487"/>
                </a:lnTo>
                <a:lnTo>
                  <a:pt x="100" y="527"/>
                </a:lnTo>
                <a:lnTo>
                  <a:pt x="89" y="543"/>
                </a:lnTo>
                <a:lnTo>
                  <a:pt x="80" y="557"/>
                </a:lnTo>
                <a:lnTo>
                  <a:pt x="80" y="557"/>
                </a:lnTo>
                <a:lnTo>
                  <a:pt x="67" y="584"/>
                </a:lnTo>
                <a:lnTo>
                  <a:pt x="54" y="613"/>
                </a:lnTo>
                <a:lnTo>
                  <a:pt x="42" y="643"/>
                </a:lnTo>
                <a:lnTo>
                  <a:pt x="33" y="671"/>
                </a:lnTo>
                <a:lnTo>
                  <a:pt x="20" y="720"/>
                </a:lnTo>
                <a:lnTo>
                  <a:pt x="15" y="739"/>
                </a:lnTo>
                <a:lnTo>
                  <a:pt x="14" y="751"/>
                </a:lnTo>
                <a:lnTo>
                  <a:pt x="14" y="751"/>
                </a:lnTo>
                <a:lnTo>
                  <a:pt x="12" y="764"/>
                </a:lnTo>
                <a:lnTo>
                  <a:pt x="14" y="773"/>
                </a:lnTo>
                <a:lnTo>
                  <a:pt x="14" y="793"/>
                </a:lnTo>
                <a:lnTo>
                  <a:pt x="14" y="793"/>
                </a:lnTo>
                <a:lnTo>
                  <a:pt x="14" y="801"/>
                </a:lnTo>
                <a:lnTo>
                  <a:pt x="15" y="805"/>
                </a:lnTo>
                <a:lnTo>
                  <a:pt x="20" y="816"/>
                </a:lnTo>
                <a:lnTo>
                  <a:pt x="21" y="826"/>
                </a:lnTo>
                <a:lnTo>
                  <a:pt x="21" y="834"/>
                </a:lnTo>
                <a:lnTo>
                  <a:pt x="20" y="842"/>
                </a:lnTo>
                <a:lnTo>
                  <a:pt x="20" y="842"/>
                </a:lnTo>
                <a:lnTo>
                  <a:pt x="18" y="854"/>
                </a:lnTo>
                <a:lnTo>
                  <a:pt x="17" y="869"/>
                </a:lnTo>
                <a:lnTo>
                  <a:pt x="14" y="908"/>
                </a:lnTo>
                <a:lnTo>
                  <a:pt x="9" y="955"/>
                </a:lnTo>
                <a:lnTo>
                  <a:pt x="6" y="978"/>
                </a:lnTo>
                <a:lnTo>
                  <a:pt x="2" y="999"/>
                </a:lnTo>
                <a:lnTo>
                  <a:pt x="2" y="999"/>
                </a:lnTo>
                <a:lnTo>
                  <a:pt x="0" y="1011"/>
                </a:lnTo>
                <a:lnTo>
                  <a:pt x="0" y="1025"/>
                </a:lnTo>
                <a:lnTo>
                  <a:pt x="3" y="1041"/>
                </a:lnTo>
                <a:lnTo>
                  <a:pt x="8" y="1061"/>
                </a:lnTo>
                <a:lnTo>
                  <a:pt x="14" y="1081"/>
                </a:lnTo>
                <a:lnTo>
                  <a:pt x="21" y="1104"/>
                </a:lnTo>
                <a:lnTo>
                  <a:pt x="30" y="1126"/>
                </a:lnTo>
                <a:lnTo>
                  <a:pt x="42" y="1150"/>
                </a:lnTo>
                <a:lnTo>
                  <a:pt x="53" y="1173"/>
                </a:lnTo>
                <a:lnTo>
                  <a:pt x="67" y="1197"/>
                </a:lnTo>
                <a:lnTo>
                  <a:pt x="82" y="1220"/>
                </a:lnTo>
                <a:lnTo>
                  <a:pt x="97" y="1243"/>
                </a:lnTo>
                <a:lnTo>
                  <a:pt x="112" y="1266"/>
                </a:lnTo>
                <a:lnTo>
                  <a:pt x="130" y="1285"/>
                </a:lnTo>
                <a:lnTo>
                  <a:pt x="147" y="1303"/>
                </a:lnTo>
                <a:lnTo>
                  <a:pt x="165" y="1320"/>
                </a:lnTo>
                <a:lnTo>
                  <a:pt x="165" y="1320"/>
                </a:lnTo>
                <a:lnTo>
                  <a:pt x="184" y="1337"/>
                </a:lnTo>
                <a:lnTo>
                  <a:pt x="204" y="1358"/>
                </a:lnTo>
                <a:lnTo>
                  <a:pt x="225" y="1384"/>
                </a:lnTo>
                <a:lnTo>
                  <a:pt x="248" y="1409"/>
                </a:lnTo>
                <a:lnTo>
                  <a:pt x="292" y="1468"/>
                </a:lnTo>
                <a:lnTo>
                  <a:pt x="334" y="1529"/>
                </a:lnTo>
                <a:lnTo>
                  <a:pt x="372" y="1585"/>
                </a:lnTo>
                <a:lnTo>
                  <a:pt x="404" y="1633"/>
                </a:lnTo>
                <a:lnTo>
                  <a:pt x="431" y="1677"/>
                </a:lnTo>
                <a:lnTo>
                  <a:pt x="431" y="1677"/>
                </a:lnTo>
                <a:lnTo>
                  <a:pt x="428" y="1714"/>
                </a:lnTo>
                <a:lnTo>
                  <a:pt x="420" y="1802"/>
                </a:lnTo>
                <a:lnTo>
                  <a:pt x="414" y="1856"/>
                </a:lnTo>
                <a:lnTo>
                  <a:pt x="407" y="1911"/>
                </a:lnTo>
                <a:lnTo>
                  <a:pt x="399" y="1964"/>
                </a:lnTo>
                <a:lnTo>
                  <a:pt x="388" y="2010"/>
                </a:lnTo>
                <a:lnTo>
                  <a:pt x="388" y="2010"/>
                </a:lnTo>
                <a:lnTo>
                  <a:pt x="369" y="2083"/>
                </a:lnTo>
                <a:lnTo>
                  <a:pt x="355" y="2133"/>
                </a:lnTo>
                <a:lnTo>
                  <a:pt x="352" y="2151"/>
                </a:lnTo>
                <a:lnTo>
                  <a:pt x="349" y="2166"/>
                </a:lnTo>
                <a:lnTo>
                  <a:pt x="349" y="2177"/>
                </a:lnTo>
                <a:lnTo>
                  <a:pt x="352" y="2186"/>
                </a:lnTo>
                <a:lnTo>
                  <a:pt x="370" y="2222"/>
                </a:lnTo>
                <a:lnTo>
                  <a:pt x="370" y="2222"/>
                </a:lnTo>
                <a:lnTo>
                  <a:pt x="369" y="2235"/>
                </a:lnTo>
                <a:lnTo>
                  <a:pt x="361" y="2263"/>
                </a:lnTo>
                <a:lnTo>
                  <a:pt x="352" y="2306"/>
                </a:lnTo>
                <a:lnTo>
                  <a:pt x="343" y="2354"/>
                </a:lnTo>
                <a:lnTo>
                  <a:pt x="336" y="2404"/>
                </a:lnTo>
                <a:lnTo>
                  <a:pt x="334" y="2428"/>
                </a:lnTo>
                <a:lnTo>
                  <a:pt x="333" y="2451"/>
                </a:lnTo>
                <a:lnTo>
                  <a:pt x="333" y="2472"/>
                </a:lnTo>
                <a:lnTo>
                  <a:pt x="336" y="2489"/>
                </a:lnTo>
                <a:lnTo>
                  <a:pt x="340" y="2502"/>
                </a:lnTo>
                <a:lnTo>
                  <a:pt x="343" y="2509"/>
                </a:lnTo>
                <a:lnTo>
                  <a:pt x="346" y="2513"/>
                </a:lnTo>
                <a:lnTo>
                  <a:pt x="346" y="2513"/>
                </a:lnTo>
                <a:lnTo>
                  <a:pt x="360" y="2527"/>
                </a:lnTo>
                <a:lnTo>
                  <a:pt x="367" y="2536"/>
                </a:lnTo>
                <a:lnTo>
                  <a:pt x="375" y="2546"/>
                </a:lnTo>
                <a:lnTo>
                  <a:pt x="376" y="2549"/>
                </a:lnTo>
                <a:lnTo>
                  <a:pt x="381" y="2551"/>
                </a:lnTo>
                <a:lnTo>
                  <a:pt x="394" y="2555"/>
                </a:lnTo>
                <a:lnTo>
                  <a:pt x="394" y="2555"/>
                </a:lnTo>
                <a:lnTo>
                  <a:pt x="402" y="2557"/>
                </a:lnTo>
                <a:lnTo>
                  <a:pt x="414" y="2557"/>
                </a:lnTo>
                <a:lnTo>
                  <a:pt x="449" y="2555"/>
                </a:lnTo>
                <a:lnTo>
                  <a:pt x="494" y="2551"/>
                </a:lnTo>
                <a:lnTo>
                  <a:pt x="546" y="2546"/>
                </a:lnTo>
                <a:lnTo>
                  <a:pt x="644" y="2534"/>
                </a:lnTo>
                <a:lnTo>
                  <a:pt x="709" y="2525"/>
                </a:lnTo>
                <a:lnTo>
                  <a:pt x="709" y="2525"/>
                </a:lnTo>
                <a:lnTo>
                  <a:pt x="725" y="2524"/>
                </a:lnTo>
                <a:lnTo>
                  <a:pt x="739" y="2524"/>
                </a:lnTo>
                <a:lnTo>
                  <a:pt x="757" y="2525"/>
                </a:lnTo>
                <a:lnTo>
                  <a:pt x="763" y="2525"/>
                </a:lnTo>
                <a:lnTo>
                  <a:pt x="766" y="2522"/>
                </a:lnTo>
                <a:lnTo>
                  <a:pt x="769" y="2516"/>
                </a:lnTo>
                <a:lnTo>
                  <a:pt x="769" y="2507"/>
                </a:lnTo>
                <a:lnTo>
                  <a:pt x="769" y="2507"/>
                </a:lnTo>
                <a:lnTo>
                  <a:pt x="768" y="2495"/>
                </a:lnTo>
                <a:lnTo>
                  <a:pt x="766" y="2480"/>
                </a:lnTo>
                <a:lnTo>
                  <a:pt x="762" y="2466"/>
                </a:lnTo>
                <a:lnTo>
                  <a:pt x="754" y="2453"/>
                </a:lnTo>
                <a:lnTo>
                  <a:pt x="747" y="2440"/>
                </a:lnTo>
                <a:lnTo>
                  <a:pt x="735" y="2430"/>
                </a:lnTo>
                <a:lnTo>
                  <a:pt x="727" y="2425"/>
                </a:lnTo>
                <a:lnTo>
                  <a:pt x="719" y="2421"/>
                </a:lnTo>
                <a:lnTo>
                  <a:pt x="712" y="2418"/>
                </a:lnTo>
                <a:lnTo>
                  <a:pt x="703" y="2416"/>
                </a:lnTo>
                <a:lnTo>
                  <a:pt x="703" y="2416"/>
                </a:lnTo>
                <a:lnTo>
                  <a:pt x="636" y="2406"/>
                </a:lnTo>
                <a:lnTo>
                  <a:pt x="614" y="2401"/>
                </a:lnTo>
                <a:lnTo>
                  <a:pt x="600" y="2398"/>
                </a:lnTo>
                <a:lnTo>
                  <a:pt x="600" y="2398"/>
                </a:lnTo>
                <a:lnTo>
                  <a:pt x="589" y="2392"/>
                </a:lnTo>
                <a:lnTo>
                  <a:pt x="577" y="2383"/>
                </a:lnTo>
                <a:lnTo>
                  <a:pt x="567" y="2374"/>
                </a:lnTo>
                <a:lnTo>
                  <a:pt x="564" y="2371"/>
                </a:lnTo>
                <a:lnTo>
                  <a:pt x="564" y="2368"/>
                </a:lnTo>
                <a:lnTo>
                  <a:pt x="564" y="2368"/>
                </a:lnTo>
                <a:lnTo>
                  <a:pt x="564" y="2345"/>
                </a:lnTo>
                <a:lnTo>
                  <a:pt x="561" y="2301"/>
                </a:lnTo>
                <a:lnTo>
                  <a:pt x="558" y="2241"/>
                </a:lnTo>
                <a:lnTo>
                  <a:pt x="558" y="2241"/>
                </a:lnTo>
                <a:lnTo>
                  <a:pt x="565" y="2245"/>
                </a:lnTo>
                <a:lnTo>
                  <a:pt x="573" y="2247"/>
                </a:lnTo>
                <a:lnTo>
                  <a:pt x="580" y="2248"/>
                </a:lnTo>
                <a:lnTo>
                  <a:pt x="591" y="2248"/>
                </a:lnTo>
                <a:lnTo>
                  <a:pt x="595" y="2247"/>
                </a:lnTo>
                <a:lnTo>
                  <a:pt x="600" y="2244"/>
                </a:lnTo>
                <a:lnTo>
                  <a:pt x="603" y="2239"/>
                </a:lnTo>
                <a:lnTo>
                  <a:pt x="608" y="2233"/>
                </a:lnTo>
                <a:lnTo>
                  <a:pt x="609" y="2225"/>
                </a:lnTo>
                <a:lnTo>
                  <a:pt x="612" y="2216"/>
                </a:lnTo>
                <a:lnTo>
                  <a:pt x="612" y="2216"/>
                </a:lnTo>
                <a:lnTo>
                  <a:pt x="633" y="2119"/>
                </a:lnTo>
                <a:lnTo>
                  <a:pt x="668" y="1954"/>
                </a:lnTo>
                <a:lnTo>
                  <a:pt x="686" y="1868"/>
                </a:lnTo>
                <a:lnTo>
                  <a:pt x="701" y="1788"/>
                </a:lnTo>
                <a:lnTo>
                  <a:pt x="712" y="1724"/>
                </a:lnTo>
                <a:lnTo>
                  <a:pt x="715" y="1700"/>
                </a:lnTo>
                <a:lnTo>
                  <a:pt x="715" y="1683"/>
                </a:lnTo>
                <a:lnTo>
                  <a:pt x="715" y="1683"/>
                </a:lnTo>
                <a:lnTo>
                  <a:pt x="713" y="1668"/>
                </a:lnTo>
                <a:lnTo>
                  <a:pt x="712" y="1652"/>
                </a:lnTo>
                <a:lnTo>
                  <a:pt x="704" y="1608"/>
                </a:lnTo>
                <a:lnTo>
                  <a:pt x="694" y="1558"/>
                </a:lnTo>
                <a:lnTo>
                  <a:pt x="682" y="1506"/>
                </a:lnTo>
                <a:lnTo>
                  <a:pt x="657" y="1414"/>
                </a:lnTo>
                <a:lnTo>
                  <a:pt x="648" y="1381"/>
                </a:lnTo>
                <a:lnTo>
                  <a:pt x="642" y="1362"/>
                </a:lnTo>
                <a:lnTo>
                  <a:pt x="642" y="1362"/>
                </a:lnTo>
                <a:lnTo>
                  <a:pt x="638" y="1349"/>
                </a:lnTo>
                <a:lnTo>
                  <a:pt x="632" y="1326"/>
                </a:lnTo>
                <a:lnTo>
                  <a:pt x="620" y="1269"/>
                </a:lnTo>
                <a:lnTo>
                  <a:pt x="606" y="1193"/>
                </a:lnTo>
                <a:lnTo>
                  <a:pt x="642" y="1229"/>
                </a:lnTo>
                <a:lnTo>
                  <a:pt x="642" y="1229"/>
                </a:lnTo>
                <a:lnTo>
                  <a:pt x="647" y="1284"/>
                </a:lnTo>
                <a:lnTo>
                  <a:pt x="653" y="1325"/>
                </a:lnTo>
                <a:lnTo>
                  <a:pt x="657" y="1340"/>
                </a:lnTo>
                <a:lnTo>
                  <a:pt x="660" y="1350"/>
                </a:lnTo>
                <a:lnTo>
                  <a:pt x="660" y="1350"/>
                </a:lnTo>
                <a:lnTo>
                  <a:pt x="698" y="1405"/>
                </a:lnTo>
                <a:lnTo>
                  <a:pt x="727" y="1447"/>
                </a:lnTo>
                <a:lnTo>
                  <a:pt x="727" y="1447"/>
                </a:lnTo>
                <a:lnTo>
                  <a:pt x="730" y="1452"/>
                </a:lnTo>
                <a:lnTo>
                  <a:pt x="736" y="1464"/>
                </a:lnTo>
                <a:lnTo>
                  <a:pt x="748" y="1477"/>
                </a:lnTo>
                <a:lnTo>
                  <a:pt x="756" y="1484"/>
                </a:lnTo>
                <a:lnTo>
                  <a:pt x="763" y="1490"/>
                </a:lnTo>
                <a:lnTo>
                  <a:pt x="763" y="1490"/>
                </a:lnTo>
                <a:lnTo>
                  <a:pt x="778" y="1499"/>
                </a:lnTo>
                <a:lnTo>
                  <a:pt x="792" y="1503"/>
                </a:lnTo>
                <a:lnTo>
                  <a:pt x="796" y="1505"/>
                </a:lnTo>
                <a:lnTo>
                  <a:pt x="801" y="1505"/>
                </a:lnTo>
                <a:lnTo>
                  <a:pt x="804" y="1505"/>
                </a:lnTo>
                <a:lnTo>
                  <a:pt x="806" y="1502"/>
                </a:lnTo>
                <a:lnTo>
                  <a:pt x="806" y="1502"/>
                </a:lnTo>
                <a:lnTo>
                  <a:pt x="806" y="1499"/>
                </a:lnTo>
                <a:lnTo>
                  <a:pt x="807" y="1499"/>
                </a:lnTo>
                <a:lnTo>
                  <a:pt x="812" y="1500"/>
                </a:lnTo>
                <a:lnTo>
                  <a:pt x="824" y="1502"/>
                </a:lnTo>
                <a:lnTo>
                  <a:pt x="824" y="1502"/>
                </a:lnTo>
                <a:lnTo>
                  <a:pt x="836" y="1502"/>
                </a:lnTo>
                <a:lnTo>
                  <a:pt x="842" y="1500"/>
                </a:lnTo>
                <a:lnTo>
                  <a:pt x="846" y="1499"/>
                </a:lnTo>
                <a:lnTo>
                  <a:pt x="854" y="1502"/>
                </a:lnTo>
                <a:lnTo>
                  <a:pt x="854" y="1502"/>
                </a:lnTo>
                <a:lnTo>
                  <a:pt x="874" y="1508"/>
                </a:lnTo>
                <a:lnTo>
                  <a:pt x="905" y="1518"/>
                </a:lnTo>
                <a:lnTo>
                  <a:pt x="975" y="1538"/>
                </a:lnTo>
                <a:lnTo>
                  <a:pt x="975" y="1538"/>
                </a:lnTo>
                <a:lnTo>
                  <a:pt x="994" y="1543"/>
                </a:lnTo>
                <a:lnTo>
                  <a:pt x="1022" y="1547"/>
                </a:lnTo>
                <a:lnTo>
                  <a:pt x="1055" y="1549"/>
                </a:lnTo>
                <a:lnTo>
                  <a:pt x="1072" y="1549"/>
                </a:lnTo>
                <a:lnTo>
                  <a:pt x="1088" y="1547"/>
                </a:lnTo>
                <a:lnTo>
                  <a:pt x="1105" y="1544"/>
                </a:lnTo>
                <a:lnTo>
                  <a:pt x="1120" y="1540"/>
                </a:lnTo>
                <a:lnTo>
                  <a:pt x="1133" y="1534"/>
                </a:lnTo>
                <a:lnTo>
                  <a:pt x="1146" y="1524"/>
                </a:lnTo>
                <a:lnTo>
                  <a:pt x="1156" y="1514"/>
                </a:lnTo>
                <a:lnTo>
                  <a:pt x="1161" y="1508"/>
                </a:lnTo>
                <a:lnTo>
                  <a:pt x="1164" y="1500"/>
                </a:lnTo>
                <a:lnTo>
                  <a:pt x="1165" y="1493"/>
                </a:lnTo>
                <a:lnTo>
                  <a:pt x="1168" y="1485"/>
                </a:lnTo>
                <a:lnTo>
                  <a:pt x="1168" y="1476"/>
                </a:lnTo>
                <a:lnTo>
                  <a:pt x="1168" y="1465"/>
                </a:lnTo>
                <a:lnTo>
                  <a:pt x="1168" y="1465"/>
                </a:lnTo>
                <a:lnTo>
                  <a:pt x="1165" y="1400"/>
                </a:lnTo>
                <a:lnTo>
                  <a:pt x="1162" y="1379"/>
                </a:lnTo>
                <a:lnTo>
                  <a:pt x="1159" y="1365"/>
                </a:lnTo>
                <a:lnTo>
                  <a:pt x="1156" y="1359"/>
                </a:lnTo>
                <a:lnTo>
                  <a:pt x="1153" y="1355"/>
                </a:lnTo>
                <a:lnTo>
                  <a:pt x="1149" y="1350"/>
                </a:lnTo>
                <a:lnTo>
                  <a:pt x="1143" y="1347"/>
                </a:lnTo>
                <a:lnTo>
                  <a:pt x="1127" y="1343"/>
                </a:lnTo>
                <a:lnTo>
                  <a:pt x="1108" y="1338"/>
                </a:lnTo>
                <a:lnTo>
                  <a:pt x="1108" y="1338"/>
                </a:lnTo>
                <a:lnTo>
                  <a:pt x="1058" y="1329"/>
                </a:lnTo>
                <a:lnTo>
                  <a:pt x="1010" y="1322"/>
                </a:lnTo>
                <a:lnTo>
                  <a:pt x="957" y="1314"/>
                </a:lnTo>
                <a:lnTo>
                  <a:pt x="957" y="1314"/>
                </a:lnTo>
                <a:lnTo>
                  <a:pt x="960" y="1309"/>
                </a:lnTo>
                <a:lnTo>
                  <a:pt x="964" y="1299"/>
                </a:lnTo>
                <a:lnTo>
                  <a:pt x="967" y="1291"/>
                </a:lnTo>
                <a:lnTo>
                  <a:pt x="969" y="1284"/>
                </a:lnTo>
                <a:lnTo>
                  <a:pt x="969" y="1275"/>
                </a:lnTo>
                <a:lnTo>
                  <a:pt x="969" y="1266"/>
                </a:lnTo>
                <a:lnTo>
                  <a:pt x="969" y="1266"/>
                </a:lnTo>
                <a:lnTo>
                  <a:pt x="966" y="1247"/>
                </a:lnTo>
                <a:lnTo>
                  <a:pt x="961" y="1232"/>
                </a:lnTo>
                <a:lnTo>
                  <a:pt x="957" y="1217"/>
                </a:lnTo>
                <a:lnTo>
                  <a:pt x="957" y="1217"/>
                </a:lnTo>
                <a:lnTo>
                  <a:pt x="966" y="1211"/>
                </a:lnTo>
                <a:lnTo>
                  <a:pt x="972" y="1205"/>
                </a:lnTo>
                <a:lnTo>
                  <a:pt x="973" y="1202"/>
                </a:lnTo>
                <a:lnTo>
                  <a:pt x="975" y="1199"/>
                </a:lnTo>
                <a:lnTo>
                  <a:pt x="975" y="1199"/>
                </a:lnTo>
                <a:lnTo>
                  <a:pt x="967" y="1138"/>
                </a:lnTo>
                <a:lnTo>
                  <a:pt x="957" y="1054"/>
                </a:lnTo>
                <a:lnTo>
                  <a:pt x="957" y="1054"/>
                </a:lnTo>
                <a:lnTo>
                  <a:pt x="954" y="1017"/>
                </a:lnTo>
                <a:lnTo>
                  <a:pt x="952" y="976"/>
                </a:lnTo>
                <a:lnTo>
                  <a:pt x="951" y="926"/>
                </a:lnTo>
                <a:lnTo>
                  <a:pt x="951" y="926"/>
                </a:lnTo>
                <a:lnTo>
                  <a:pt x="945" y="901"/>
                </a:lnTo>
                <a:lnTo>
                  <a:pt x="931" y="849"/>
                </a:lnTo>
                <a:lnTo>
                  <a:pt x="922" y="822"/>
                </a:lnTo>
                <a:lnTo>
                  <a:pt x="913" y="796"/>
                </a:lnTo>
                <a:lnTo>
                  <a:pt x="904" y="775"/>
                </a:lnTo>
                <a:lnTo>
                  <a:pt x="899" y="767"/>
                </a:lnTo>
                <a:lnTo>
                  <a:pt x="896" y="763"/>
                </a:lnTo>
                <a:lnTo>
                  <a:pt x="896" y="763"/>
                </a:lnTo>
                <a:lnTo>
                  <a:pt x="877" y="739"/>
                </a:lnTo>
                <a:lnTo>
                  <a:pt x="848" y="704"/>
                </a:lnTo>
                <a:lnTo>
                  <a:pt x="822" y="671"/>
                </a:lnTo>
                <a:lnTo>
                  <a:pt x="812" y="660"/>
                </a:lnTo>
                <a:lnTo>
                  <a:pt x="806" y="654"/>
                </a:lnTo>
                <a:lnTo>
                  <a:pt x="806" y="654"/>
                </a:lnTo>
                <a:lnTo>
                  <a:pt x="804" y="651"/>
                </a:lnTo>
                <a:lnTo>
                  <a:pt x="801" y="648"/>
                </a:lnTo>
                <a:lnTo>
                  <a:pt x="796" y="633"/>
                </a:lnTo>
                <a:lnTo>
                  <a:pt x="787" y="593"/>
                </a:lnTo>
                <a:lnTo>
                  <a:pt x="780" y="551"/>
                </a:lnTo>
                <a:lnTo>
                  <a:pt x="775" y="527"/>
                </a:lnTo>
                <a:lnTo>
                  <a:pt x="775" y="527"/>
                </a:lnTo>
                <a:lnTo>
                  <a:pt x="771" y="509"/>
                </a:lnTo>
                <a:lnTo>
                  <a:pt x="763" y="483"/>
                </a:lnTo>
                <a:lnTo>
                  <a:pt x="751" y="448"/>
                </a:lnTo>
                <a:lnTo>
                  <a:pt x="769" y="436"/>
                </a:lnTo>
                <a:lnTo>
                  <a:pt x="769" y="436"/>
                </a:lnTo>
                <a:lnTo>
                  <a:pt x="780" y="445"/>
                </a:lnTo>
                <a:lnTo>
                  <a:pt x="803" y="463"/>
                </a:lnTo>
                <a:lnTo>
                  <a:pt x="816" y="474"/>
                </a:lnTo>
                <a:lnTo>
                  <a:pt x="831" y="481"/>
                </a:lnTo>
                <a:lnTo>
                  <a:pt x="843" y="487"/>
                </a:lnTo>
                <a:lnTo>
                  <a:pt x="849" y="490"/>
                </a:lnTo>
                <a:lnTo>
                  <a:pt x="854" y="490"/>
                </a:lnTo>
                <a:lnTo>
                  <a:pt x="854" y="490"/>
                </a:lnTo>
                <a:lnTo>
                  <a:pt x="863" y="489"/>
                </a:lnTo>
                <a:lnTo>
                  <a:pt x="871" y="486"/>
                </a:lnTo>
                <a:lnTo>
                  <a:pt x="877" y="481"/>
                </a:lnTo>
                <a:lnTo>
                  <a:pt x="883" y="477"/>
                </a:lnTo>
                <a:lnTo>
                  <a:pt x="893" y="466"/>
                </a:lnTo>
                <a:lnTo>
                  <a:pt x="898" y="463"/>
                </a:lnTo>
                <a:lnTo>
                  <a:pt x="902" y="460"/>
                </a:lnTo>
                <a:lnTo>
                  <a:pt x="902" y="460"/>
                </a:lnTo>
                <a:lnTo>
                  <a:pt x="913" y="457"/>
                </a:lnTo>
                <a:lnTo>
                  <a:pt x="928" y="454"/>
                </a:lnTo>
                <a:lnTo>
                  <a:pt x="940" y="453"/>
                </a:lnTo>
                <a:lnTo>
                  <a:pt x="943" y="449"/>
                </a:lnTo>
                <a:lnTo>
                  <a:pt x="945" y="448"/>
                </a:lnTo>
                <a:lnTo>
                  <a:pt x="945" y="448"/>
                </a:lnTo>
                <a:lnTo>
                  <a:pt x="946" y="436"/>
                </a:lnTo>
                <a:lnTo>
                  <a:pt x="948" y="431"/>
                </a:lnTo>
                <a:lnTo>
                  <a:pt x="949" y="430"/>
                </a:lnTo>
                <a:lnTo>
                  <a:pt x="951" y="430"/>
                </a:lnTo>
                <a:lnTo>
                  <a:pt x="951" y="430"/>
                </a:lnTo>
                <a:lnTo>
                  <a:pt x="955" y="428"/>
                </a:lnTo>
                <a:lnTo>
                  <a:pt x="960" y="427"/>
                </a:lnTo>
                <a:lnTo>
                  <a:pt x="963" y="424"/>
                </a:lnTo>
                <a:lnTo>
                  <a:pt x="969" y="424"/>
                </a:lnTo>
                <a:lnTo>
                  <a:pt x="969" y="424"/>
                </a:lnTo>
                <a:lnTo>
                  <a:pt x="975" y="425"/>
                </a:lnTo>
                <a:lnTo>
                  <a:pt x="982" y="427"/>
                </a:lnTo>
                <a:lnTo>
                  <a:pt x="985" y="427"/>
                </a:lnTo>
                <a:lnTo>
                  <a:pt x="988" y="425"/>
                </a:lnTo>
                <a:lnTo>
                  <a:pt x="991" y="422"/>
                </a:lnTo>
                <a:lnTo>
                  <a:pt x="993" y="418"/>
                </a:lnTo>
                <a:lnTo>
                  <a:pt x="993" y="418"/>
                </a:lnTo>
                <a:lnTo>
                  <a:pt x="994" y="409"/>
                </a:lnTo>
                <a:lnTo>
                  <a:pt x="996" y="401"/>
                </a:lnTo>
                <a:lnTo>
                  <a:pt x="996" y="390"/>
                </a:lnTo>
                <a:lnTo>
                  <a:pt x="999" y="369"/>
                </a:lnTo>
                <a:lnTo>
                  <a:pt x="999" y="369"/>
                </a:lnTo>
                <a:lnTo>
                  <a:pt x="1002" y="356"/>
                </a:lnTo>
                <a:lnTo>
                  <a:pt x="1008" y="343"/>
                </a:lnTo>
                <a:lnTo>
                  <a:pt x="1014" y="333"/>
                </a:lnTo>
                <a:lnTo>
                  <a:pt x="1022" y="324"/>
                </a:lnTo>
                <a:lnTo>
                  <a:pt x="1028" y="318"/>
                </a:lnTo>
                <a:lnTo>
                  <a:pt x="1035" y="313"/>
                </a:lnTo>
                <a:lnTo>
                  <a:pt x="1041" y="313"/>
                </a:lnTo>
                <a:lnTo>
                  <a:pt x="1044" y="313"/>
                </a:lnTo>
                <a:lnTo>
                  <a:pt x="1047" y="315"/>
                </a:lnTo>
                <a:lnTo>
                  <a:pt x="1047" y="3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4A4E4A56-A479-F250-608B-DB38E0C214EA}"/>
              </a:ext>
            </a:extLst>
          </p:cNvPr>
          <p:cNvSpPr>
            <a:spLocks/>
          </p:cNvSpPr>
          <p:nvPr/>
        </p:nvSpPr>
        <p:spPr bwMode="auto">
          <a:xfrm>
            <a:off x="7425650" y="3812716"/>
            <a:ext cx="1054897" cy="2613484"/>
          </a:xfrm>
          <a:custGeom>
            <a:avLst/>
            <a:gdLst>
              <a:gd name="T0" fmla="*/ 441 w 1221"/>
              <a:gd name="T1" fmla="*/ 220 h 3025"/>
              <a:gd name="T2" fmla="*/ 452 w 1221"/>
              <a:gd name="T3" fmla="*/ 167 h 3025"/>
              <a:gd name="T4" fmla="*/ 393 w 1221"/>
              <a:gd name="T5" fmla="*/ 188 h 3025"/>
              <a:gd name="T6" fmla="*/ 387 w 1221"/>
              <a:gd name="T7" fmla="*/ 134 h 3025"/>
              <a:gd name="T8" fmla="*/ 434 w 1221"/>
              <a:gd name="T9" fmla="*/ 41 h 3025"/>
              <a:gd name="T10" fmla="*/ 375 w 1221"/>
              <a:gd name="T11" fmla="*/ 41 h 3025"/>
              <a:gd name="T12" fmla="*/ 381 w 1221"/>
              <a:gd name="T13" fmla="*/ 5 h 3025"/>
              <a:gd name="T14" fmla="*/ 307 w 1221"/>
              <a:gd name="T15" fmla="*/ 65 h 3025"/>
              <a:gd name="T16" fmla="*/ 254 w 1221"/>
              <a:gd name="T17" fmla="*/ 108 h 3025"/>
              <a:gd name="T18" fmla="*/ 248 w 1221"/>
              <a:gd name="T19" fmla="*/ 212 h 3025"/>
              <a:gd name="T20" fmla="*/ 97 w 1221"/>
              <a:gd name="T21" fmla="*/ 367 h 3025"/>
              <a:gd name="T22" fmla="*/ 47 w 1221"/>
              <a:gd name="T23" fmla="*/ 517 h 3025"/>
              <a:gd name="T24" fmla="*/ 9 w 1221"/>
              <a:gd name="T25" fmla="*/ 727 h 3025"/>
              <a:gd name="T26" fmla="*/ 181 w 1221"/>
              <a:gd name="T27" fmla="*/ 987 h 3025"/>
              <a:gd name="T28" fmla="*/ 286 w 1221"/>
              <a:gd name="T29" fmla="*/ 1484 h 3025"/>
              <a:gd name="T30" fmla="*/ 314 w 1221"/>
              <a:gd name="T31" fmla="*/ 1569 h 3025"/>
              <a:gd name="T32" fmla="*/ 363 w 1221"/>
              <a:gd name="T33" fmla="*/ 1897 h 3025"/>
              <a:gd name="T34" fmla="*/ 538 w 1221"/>
              <a:gd name="T35" fmla="*/ 2241 h 3025"/>
              <a:gd name="T36" fmla="*/ 403 w 1221"/>
              <a:gd name="T37" fmla="*/ 2548 h 3025"/>
              <a:gd name="T38" fmla="*/ 331 w 1221"/>
              <a:gd name="T39" fmla="*/ 2794 h 3025"/>
              <a:gd name="T40" fmla="*/ 322 w 1221"/>
              <a:gd name="T41" fmla="*/ 2930 h 3025"/>
              <a:gd name="T42" fmla="*/ 429 w 1221"/>
              <a:gd name="T43" fmla="*/ 2931 h 3025"/>
              <a:gd name="T44" fmla="*/ 671 w 1221"/>
              <a:gd name="T45" fmla="*/ 2886 h 3025"/>
              <a:gd name="T46" fmla="*/ 674 w 1221"/>
              <a:gd name="T47" fmla="*/ 2809 h 3025"/>
              <a:gd name="T48" fmla="*/ 565 w 1221"/>
              <a:gd name="T49" fmla="*/ 2759 h 3025"/>
              <a:gd name="T50" fmla="*/ 598 w 1221"/>
              <a:gd name="T51" fmla="*/ 2626 h 3025"/>
              <a:gd name="T52" fmla="*/ 677 w 1221"/>
              <a:gd name="T53" fmla="*/ 2574 h 3025"/>
              <a:gd name="T54" fmla="*/ 756 w 1221"/>
              <a:gd name="T55" fmla="*/ 2283 h 3025"/>
              <a:gd name="T56" fmla="*/ 842 w 1221"/>
              <a:gd name="T57" fmla="*/ 2486 h 3025"/>
              <a:gd name="T58" fmla="*/ 854 w 1221"/>
              <a:gd name="T59" fmla="*/ 2630 h 3025"/>
              <a:gd name="T60" fmla="*/ 873 w 1221"/>
              <a:gd name="T61" fmla="*/ 2821 h 3025"/>
              <a:gd name="T62" fmla="*/ 864 w 1221"/>
              <a:gd name="T63" fmla="*/ 2986 h 3025"/>
              <a:gd name="T64" fmla="*/ 1094 w 1221"/>
              <a:gd name="T65" fmla="*/ 3022 h 3025"/>
              <a:gd name="T66" fmla="*/ 1212 w 1221"/>
              <a:gd name="T67" fmla="*/ 3001 h 3025"/>
              <a:gd name="T68" fmla="*/ 1200 w 1221"/>
              <a:gd name="T69" fmla="*/ 2900 h 3025"/>
              <a:gd name="T70" fmla="*/ 1100 w 1221"/>
              <a:gd name="T71" fmla="*/ 2871 h 3025"/>
              <a:gd name="T72" fmla="*/ 1071 w 1221"/>
              <a:gd name="T73" fmla="*/ 2674 h 3025"/>
              <a:gd name="T74" fmla="*/ 1112 w 1221"/>
              <a:gd name="T75" fmla="*/ 2653 h 3025"/>
              <a:gd name="T76" fmla="*/ 1112 w 1221"/>
              <a:gd name="T77" fmla="*/ 2114 h 3025"/>
              <a:gd name="T78" fmla="*/ 922 w 1221"/>
              <a:gd name="T79" fmla="*/ 1819 h 3025"/>
              <a:gd name="T80" fmla="*/ 827 w 1221"/>
              <a:gd name="T81" fmla="*/ 1593 h 3025"/>
              <a:gd name="T82" fmla="*/ 757 w 1221"/>
              <a:gd name="T83" fmla="*/ 1392 h 3025"/>
              <a:gd name="T84" fmla="*/ 745 w 1221"/>
              <a:gd name="T85" fmla="*/ 1274 h 3025"/>
              <a:gd name="T86" fmla="*/ 907 w 1221"/>
              <a:gd name="T87" fmla="*/ 1115 h 3025"/>
              <a:gd name="T88" fmla="*/ 984 w 1221"/>
              <a:gd name="T89" fmla="*/ 1092 h 3025"/>
              <a:gd name="T90" fmla="*/ 1003 w 1221"/>
              <a:gd name="T91" fmla="*/ 1066 h 3025"/>
              <a:gd name="T92" fmla="*/ 1028 w 1221"/>
              <a:gd name="T93" fmla="*/ 1054 h 3025"/>
              <a:gd name="T94" fmla="*/ 991 w 1221"/>
              <a:gd name="T95" fmla="*/ 1018 h 3025"/>
              <a:gd name="T96" fmla="*/ 1044 w 1221"/>
              <a:gd name="T97" fmla="*/ 996 h 3025"/>
              <a:gd name="T98" fmla="*/ 1015 w 1221"/>
              <a:gd name="T99" fmla="*/ 974 h 3025"/>
              <a:gd name="T100" fmla="*/ 966 w 1221"/>
              <a:gd name="T101" fmla="*/ 974 h 3025"/>
              <a:gd name="T102" fmla="*/ 842 w 1221"/>
              <a:gd name="T103" fmla="*/ 1022 h 3025"/>
              <a:gd name="T104" fmla="*/ 774 w 1221"/>
              <a:gd name="T105" fmla="*/ 1048 h 3025"/>
              <a:gd name="T106" fmla="*/ 647 w 1221"/>
              <a:gd name="T107" fmla="*/ 934 h 3025"/>
              <a:gd name="T108" fmla="*/ 532 w 1221"/>
              <a:gd name="T109" fmla="*/ 648 h 3025"/>
              <a:gd name="T110" fmla="*/ 564 w 1221"/>
              <a:gd name="T111" fmla="*/ 573 h 3025"/>
              <a:gd name="T112" fmla="*/ 497 w 1221"/>
              <a:gd name="T113" fmla="*/ 470 h 3025"/>
              <a:gd name="T114" fmla="*/ 435 w 1221"/>
              <a:gd name="T115" fmla="*/ 412 h 3025"/>
              <a:gd name="T116" fmla="*/ 349 w 1221"/>
              <a:gd name="T117" fmla="*/ 365 h 3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21" h="3025">
                <a:moveTo>
                  <a:pt x="344" y="358"/>
                </a:moveTo>
                <a:lnTo>
                  <a:pt x="344" y="358"/>
                </a:lnTo>
                <a:lnTo>
                  <a:pt x="366" y="333"/>
                </a:lnTo>
                <a:lnTo>
                  <a:pt x="381" y="315"/>
                </a:lnTo>
                <a:lnTo>
                  <a:pt x="381" y="279"/>
                </a:lnTo>
                <a:lnTo>
                  <a:pt x="381" y="279"/>
                </a:lnTo>
                <a:lnTo>
                  <a:pt x="393" y="267"/>
                </a:lnTo>
                <a:lnTo>
                  <a:pt x="423" y="236"/>
                </a:lnTo>
                <a:lnTo>
                  <a:pt x="423" y="236"/>
                </a:lnTo>
                <a:lnTo>
                  <a:pt x="441" y="220"/>
                </a:lnTo>
                <a:lnTo>
                  <a:pt x="458" y="205"/>
                </a:lnTo>
                <a:lnTo>
                  <a:pt x="462" y="199"/>
                </a:lnTo>
                <a:lnTo>
                  <a:pt x="467" y="193"/>
                </a:lnTo>
                <a:lnTo>
                  <a:pt x="467" y="186"/>
                </a:lnTo>
                <a:lnTo>
                  <a:pt x="465" y="182"/>
                </a:lnTo>
                <a:lnTo>
                  <a:pt x="465" y="182"/>
                </a:lnTo>
                <a:lnTo>
                  <a:pt x="461" y="174"/>
                </a:lnTo>
                <a:lnTo>
                  <a:pt x="456" y="168"/>
                </a:lnTo>
                <a:lnTo>
                  <a:pt x="455" y="168"/>
                </a:lnTo>
                <a:lnTo>
                  <a:pt x="452" y="167"/>
                </a:lnTo>
                <a:lnTo>
                  <a:pt x="441" y="170"/>
                </a:lnTo>
                <a:lnTo>
                  <a:pt x="441" y="170"/>
                </a:lnTo>
                <a:lnTo>
                  <a:pt x="434" y="173"/>
                </a:lnTo>
                <a:lnTo>
                  <a:pt x="426" y="177"/>
                </a:lnTo>
                <a:lnTo>
                  <a:pt x="411" y="186"/>
                </a:lnTo>
                <a:lnTo>
                  <a:pt x="399" y="194"/>
                </a:lnTo>
                <a:lnTo>
                  <a:pt x="394" y="196"/>
                </a:lnTo>
                <a:lnTo>
                  <a:pt x="393" y="194"/>
                </a:lnTo>
                <a:lnTo>
                  <a:pt x="393" y="194"/>
                </a:lnTo>
                <a:lnTo>
                  <a:pt x="393" y="188"/>
                </a:lnTo>
                <a:lnTo>
                  <a:pt x="393" y="179"/>
                </a:lnTo>
                <a:lnTo>
                  <a:pt x="393" y="168"/>
                </a:lnTo>
                <a:lnTo>
                  <a:pt x="393" y="158"/>
                </a:lnTo>
                <a:lnTo>
                  <a:pt x="393" y="158"/>
                </a:lnTo>
                <a:lnTo>
                  <a:pt x="391" y="153"/>
                </a:lnTo>
                <a:lnTo>
                  <a:pt x="390" y="150"/>
                </a:lnTo>
                <a:lnTo>
                  <a:pt x="387" y="147"/>
                </a:lnTo>
                <a:lnTo>
                  <a:pt x="387" y="143"/>
                </a:lnTo>
                <a:lnTo>
                  <a:pt x="385" y="140"/>
                </a:lnTo>
                <a:lnTo>
                  <a:pt x="387" y="134"/>
                </a:lnTo>
                <a:lnTo>
                  <a:pt x="391" y="126"/>
                </a:lnTo>
                <a:lnTo>
                  <a:pt x="399" y="115"/>
                </a:lnTo>
                <a:lnTo>
                  <a:pt x="399" y="115"/>
                </a:lnTo>
                <a:lnTo>
                  <a:pt x="429" y="74"/>
                </a:lnTo>
                <a:lnTo>
                  <a:pt x="437" y="59"/>
                </a:lnTo>
                <a:lnTo>
                  <a:pt x="441" y="49"/>
                </a:lnTo>
                <a:lnTo>
                  <a:pt x="441" y="49"/>
                </a:lnTo>
                <a:lnTo>
                  <a:pt x="441" y="46"/>
                </a:lnTo>
                <a:lnTo>
                  <a:pt x="438" y="43"/>
                </a:lnTo>
                <a:lnTo>
                  <a:pt x="434" y="41"/>
                </a:lnTo>
                <a:lnTo>
                  <a:pt x="429" y="38"/>
                </a:lnTo>
                <a:lnTo>
                  <a:pt x="419" y="37"/>
                </a:lnTo>
                <a:lnTo>
                  <a:pt x="411" y="37"/>
                </a:lnTo>
                <a:lnTo>
                  <a:pt x="411" y="37"/>
                </a:lnTo>
                <a:lnTo>
                  <a:pt x="405" y="38"/>
                </a:lnTo>
                <a:lnTo>
                  <a:pt x="397" y="43"/>
                </a:lnTo>
                <a:lnTo>
                  <a:pt x="387" y="49"/>
                </a:lnTo>
                <a:lnTo>
                  <a:pt x="369" y="49"/>
                </a:lnTo>
                <a:lnTo>
                  <a:pt x="369" y="49"/>
                </a:lnTo>
                <a:lnTo>
                  <a:pt x="375" y="41"/>
                </a:lnTo>
                <a:lnTo>
                  <a:pt x="388" y="24"/>
                </a:lnTo>
                <a:lnTo>
                  <a:pt x="393" y="15"/>
                </a:lnTo>
                <a:lnTo>
                  <a:pt x="397" y="6"/>
                </a:lnTo>
                <a:lnTo>
                  <a:pt x="397" y="3"/>
                </a:lnTo>
                <a:lnTo>
                  <a:pt x="397" y="2"/>
                </a:lnTo>
                <a:lnTo>
                  <a:pt x="396" y="0"/>
                </a:lnTo>
                <a:lnTo>
                  <a:pt x="393" y="0"/>
                </a:lnTo>
                <a:lnTo>
                  <a:pt x="393" y="0"/>
                </a:lnTo>
                <a:lnTo>
                  <a:pt x="387" y="2"/>
                </a:lnTo>
                <a:lnTo>
                  <a:pt x="381" y="5"/>
                </a:lnTo>
                <a:lnTo>
                  <a:pt x="372" y="12"/>
                </a:lnTo>
                <a:lnTo>
                  <a:pt x="361" y="21"/>
                </a:lnTo>
                <a:lnTo>
                  <a:pt x="351" y="31"/>
                </a:lnTo>
                <a:lnTo>
                  <a:pt x="351" y="31"/>
                </a:lnTo>
                <a:lnTo>
                  <a:pt x="340" y="38"/>
                </a:lnTo>
                <a:lnTo>
                  <a:pt x="334" y="46"/>
                </a:lnTo>
                <a:lnTo>
                  <a:pt x="329" y="52"/>
                </a:lnTo>
                <a:lnTo>
                  <a:pt x="326" y="55"/>
                </a:lnTo>
                <a:lnTo>
                  <a:pt x="326" y="55"/>
                </a:lnTo>
                <a:lnTo>
                  <a:pt x="307" y="65"/>
                </a:lnTo>
                <a:lnTo>
                  <a:pt x="293" y="76"/>
                </a:lnTo>
                <a:lnTo>
                  <a:pt x="289" y="81"/>
                </a:lnTo>
                <a:lnTo>
                  <a:pt x="284" y="85"/>
                </a:lnTo>
                <a:lnTo>
                  <a:pt x="284" y="85"/>
                </a:lnTo>
                <a:lnTo>
                  <a:pt x="281" y="90"/>
                </a:lnTo>
                <a:lnTo>
                  <a:pt x="275" y="91"/>
                </a:lnTo>
                <a:lnTo>
                  <a:pt x="266" y="96"/>
                </a:lnTo>
                <a:lnTo>
                  <a:pt x="260" y="99"/>
                </a:lnTo>
                <a:lnTo>
                  <a:pt x="257" y="103"/>
                </a:lnTo>
                <a:lnTo>
                  <a:pt x="254" y="108"/>
                </a:lnTo>
                <a:lnTo>
                  <a:pt x="254" y="115"/>
                </a:lnTo>
                <a:lnTo>
                  <a:pt x="254" y="115"/>
                </a:lnTo>
                <a:lnTo>
                  <a:pt x="255" y="127"/>
                </a:lnTo>
                <a:lnTo>
                  <a:pt x="257" y="134"/>
                </a:lnTo>
                <a:lnTo>
                  <a:pt x="260" y="137"/>
                </a:lnTo>
                <a:lnTo>
                  <a:pt x="260" y="140"/>
                </a:lnTo>
                <a:lnTo>
                  <a:pt x="260" y="140"/>
                </a:lnTo>
                <a:lnTo>
                  <a:pt x="257" y="168"/>
                </a:lnTo>
                <a:lnTo>
                  <a:pt x="254" y="194"/>
                </a:lnTo>
                <a:lnTo>
                  <a:pt x="248" y="212"/>
                </a:lnTo>
                <a:lnTo>
                  <a:pt x="248" y="212"/>
                </a:lnTo>
                <a:lnTo>
                  <a:pt x="193" y="273"/>
                </a:lnTo>
                <a:lnTo>
                  <a:pt x="193" y="273"/>
                </a:lnTo>
                <a:lnTo>
                  <a:pt x="166" y="300"/>
                </a:lnTo>
                <a:lnTo>
                  <a:pt x="145" y="323"/>
                </a:lnTo>
                <a:lnTo>
                  <a:pt x="128" y="341"/>
                </a:lnTo>
                <a:lnTo>
                  <a:pt x="128" y="341"/>
                </a:lnTo>
                <a:lnTo>
                  <a:pt x="119" y="347"/>
                </a:lnTo>
                <a:lnTo>
                  <a:pt x="112" y="353"/>
                </a:lnTo>
                <a:lnTo>
                  <a:pt x="97" y="367"/>
                </a:lnTo>
                <a:lnTo>
                  <a:pt x="83" y="382"/>
                </a:lnTo>
                <a:lnTo>
                  <a:pt x="71" y="400"/>
                </a:lnTo>
                <a:lnTo>
                  <a:pt x="62" y="418"/>
                </a:lnTo>
                <a:lnTo>
                  <a:pt x="53" y="438"/>
                </a:lnTo>
                <a:lnTo>
                  <a:pt x="47" y="456"/>
                </a:lnTo>
                <a:lnTo>
                  <a:pt x="42" y="473"/>
                </a:lnTo>
                <a:lnTo>
                  <a:pt x="42" y="473"/>
                </a:lnTo>
                <a:lnTo>
                  <a:pt x="41" y="485"/>
                </a:lnTo>
                <a:lnTo>
                  <a:pt x="42" y="500"/>
                </a:lnTo>
                <a:lnTo>
                  <a:pt x="47" y="517"/>
                </a:lnTo>
                <a:lnTo>
                  <a:pt x="51" y="535"/>
                </a:lnTo>
                <a:lnTo>
                  <a:pt x="51" y="535"/>
                </a:lnTo>
                <a:lnTo>
                  <a:pt x="32" y="594"/>
                </a:lnTo>
                <a:lnTo>
                  <a:pt x="15" y="645"/>
                </a:lnTo>
                <a:lnTo>
                  <a:pt x="3" y="686"/>
                </a:lnTo>
                <a:lnTo>
                  <a:pt x="0" y="700"/>
                </a:lnTo>
                <a:lnTo>
                  <a:pt x="0" y="709"/>
                </a:lnTo>
                <a:lnTo>
                  <a:pt x="0" y="709"/>
                </a:lnTo>
                <a:lnTo>
                  <a:pt x="3" y="716"/>
                </a:lnTo>
                <a:lnTo>
                  <a:pt x="9" y="727"/>
                </a:lnTo>
                <a:lnTo>
                  <a:pt x="29" y="757"/>
                </a:lnTo>
                <a:lnTo>
                  <a:pt x="56" y="795"/>
                </a:lnTo>
                <a:lnTo>
                  <a:pt x="88" y="834"/>
                </a:lnTo>
                <a:lnTo>
                  <a:pt x="118" y="875"/>
                </a:lnTo>
                <a:lnTo>
                  <a:pt x="147" y="913"/>
                </a:lnTo>
                <a:lnTo>
                  <a:pt x="166" y="944"/>
                </a:lnTo>
                <a:lnTo>
                  <a:pt x="172" y="956"/>
                </a:lnTo>
                <a:lnTo>
                  <a:pt x="175" y="963"/>
                </a:lnTo>
                <a:lnTo>
                  <a:pt x="175" y="963"/>
                </a:lnTo>
                <a:lnTo>
                  <a:pt x="181" y="987"/>
                </a:lnTo>
                <a:lnTo>
                  <a:pt x="192" y="1030"/>
                </a:lnTo>
                <a:lnTo>
                  <a:pt x="224" y="1143"/>
                </a:lnTo>
                <a:lnTo>
                  <a:pt x="272" y="1314"/>
                </a:lnTo>
                <a:lnTo>
                  <a:pt x="272" y="1314"/>
                </a:lnTo>
                <a:lnTo>
                  <a:pt x="273" y="1327"/>
                </a:lnTo>
                <a:lnTo>
                  <a:pt x="276" y="1348"/>
                </a:lnTo>
                <a:lnTo>
                  <a:pt x="281" y="1398"/>
                </a:lnTo>
                <a:lnTo>
                  <a:pt x="284" y="1478"/>
                </a:lnTo>
                <a:lnTo>
                  <a:pt x="284" y="1478"/>
                </a:lnTo>
                <a:lnTo>
                  <a:pt x="286" y="1484"/>
                </a:lnTo>
                <a:lnTo>
                  <a:pt x="289" y="1490"/>
                </a:lnTo>
                <a:lnTo>
                  <a:pt x="296" y="1501"/>
                </a:lnTo>
                <a:lnTo>
                  <a:pt x="305" y="1513"/>
                </a:lnTo>
                <a:lnTo>
                  <a:pt x="307" y="1519"/>
                </a:lnTo>
                <a:lnTo>
                  <a:pt x="308" y="1526"/>
                </a:lnTo>
                <a:lnTo>
                  <a:pt x="308" y="1526"/>
                </a:lnTo>
                <a:lnTo>
                  <a:pt x="308" y="1540"/>
                </a:lnTo>
                <a:lnTo>
                  <a:pt x="311" y="1552"/>
                </a:lnTo>
                <a:lnTo>
                  <a:pt x="314" y="1569"/>
                </a:lnTo>
                <a:lnTo>
                  <a:pt x="314" y="1569"/>
                </a:lnTo>
                <a:lnTo>
                  <a:pt x="317" y="1592"/>
                </a:lnTo>
                <a:lnTo>
                  <a:pt x="320" y="1644"/>
                </a:lnTo>
                <a:lnTo>
                  <a:pt x="323" y="1716"/>
                </a:lnTo>
                <a:lnTo>
                  <a:pt x="326" y="1793"/>
                </a:lnTo>
                <a:lnTo>
                  <a:pt x="326" y="1793"/>
                </a:lnTo>
                <a:lnTo>
                  <a:pt x="328" y="1803"/>
                </a:lnTo>
                <a:lnTo>
                  <a:pt x="329" y="1814"/>
                </a:lnTo>
                <a:lnTo>
                  <a:pt x="337" y="1838"/>
                </a:lnTo>
                <a:lnTo>
                  <a:pt x="348" y="1867"/>
                </a:lnTo>
                <a:lnTo>
                  <a:pt x="363" y="1897"/>
                </a:lnTo>
                <a:lnTo>
                  <a:pt x="379" y="1929"/>
                </a:lnTo>
                <a:lnTo>
                  <a:pt x="397" y="1962"/>
                </a:lnTo>
                <a:lnTo>
                  <a:pt x="438" y="2028"/>
                </a:lnTo>
                <a:lnTo>
                  <a:pt x="480" y="2088"/>
                </a:lnTo>
                <a:lnTo>
                  <a:pt x="515" y="2140"/>
                </a:lnTo>
                <a:lnTo>
                  <a:pt x="550" y="2187"/>
                </a:lnTo>
                <a:lnTo>
                  <a:pt x="550" y="2187"/>
                </a:lnTo>
                <a:lnTo>
                  <a:pt x="549" y="2200"/>
                </a:lnTo>
                <a:lnTo>
                  <a:pt x="544" y="2217"/>
                </a:lnTo>
                <a:lnTo>
                  <a:pt x="538" y="2241"/>
                </a:lnTo>
                <a:lnTo>
                  <a:pt x="538" y="2241"/>
                </a:lnTo>
                <a:lnTo>
                  <a:pt x="530" y="2262"/>
                </a:lnTo>
                <a:lnTo>
                  <a:pt x="517" y="2294"/>
                </a:lnTo>
                <a:lnTo>
                  <a:pt x="477" y="2376"/>
                </a:lnTo>
                <a:lnTo>
                  <a:pt x="440" y="2458"/>
                </a:lnTo>
                <a:lnTo>
                  <a:pt x="417" y="2507"/>
                </a:lnTo>
                <a:lnTo>
                  <a:pt x="417" y="2507"/>
                </a:lnTo>
                <a:lnTo>
                  <a:pt x="405" y="2538"/>
                </a:lnTo>
                <a:lnTo>
                  <a:pt x="403" y="2545"/>
                </a:lnTo>
                <a:lnTo>
                  <a:pt x="403" y="2548"/>
                </a:lnTo>
                <a:lnTo>
                  <a:pt x="405" y="2550"/>
                </a:lnTo>
                <a:lnTo>
                  <a:pt x="405" y="2550"/>
                </a:lnTo>
                <a:lnTo>
                  <a:pt x="405" y="2556"/>
                </a:lnTo>
                <a:lnTo>
                  <a:pt x="403" y="2568"/>
                </a:lnTo>
                <a:lnTo>
                  <a:pt x="393" y="2607"/>
                </a:lnTo>
                <a:lnTo>
                  <a:pt x="376" y="2660"/>
                </a:lnTo>
                <a:lnTo>
                  <a:pt x="357" y="2719"/>
                </a:lnTo>
                <a:lnTo>
                  <a:pt x="357" y="2719"/>
                </a:lnTo>
                <a:lnTo>
                  <a:pt x="340" y="2766"/>
                </a:lnTo>
                <a:lnTo>
                  <a:pt x="331" y="2794"/>
                </a:lnTo>
                <a:lnTo>
                  <a:pt x="326" y="2810"/>
                </a:lnTo>
                <a:lnTo>
                  <a:pt x="326" y="2810"/>
                </a:lnTo>
                <a:lnTo>
                  <a:pt x="323" y="2835"/>
                </a:lnTo>
                <a:lnTo>
                  <a:pt x="314" y="2883"/>
                </a:lnTo>
                <a:lnTo>
                  <a:pt x="314" y="2883"/>
                </a:lnTo>
                <a:lnTo>
                  <a:pt x="311" y="2904"/>
                </a:lnTo>
                <a:lnTo>
                  <a:pt x="311" y="2912"/>
                </a:lnTo>
                <a:lnTo>
                  <a:pt x="313" y="2919"/>
                </a:lnTo>
                <a:lnTo>
                  <a:pt x="317" y="2925"/>
                </a:lnTo>
                <a:lnTo>
                  <a:pt x="322" y="2930"/>
                </a:lnTo>
                <a:lnTo>
                  <a:pt x="329" y="2934"/>
                </a:lnTo>
                <a:lnTo>
                  <a:pt x="338" y="2937"/>
                </a:lnTo>
                <a:lnTo>
                  <a:pt x="338" y="2937"/>
                </a:lnTo>
                <a:lnTo>
                  <a:pt x="357" y="2942"/>
                </a:lnTo>
                <a:lnTo>
                  <a:pt x="366" y="2944"/>
                </a:lnTo>
                <a:lnTo>
                  <a:pt x="375" y="2944"/>
                </a:lnTo>
                <a:lnTo>
                  <a:pt x="385" y="2942"/>
                </a:lnTo>
                <a:lnTo>
                  <a:pt x="397" y="2941"/>
                </a:lnTo>
                <a:lnTo>
                  <a:pt x="429" y="2931"/>
                </a:lnTo>
                <a:lnTo>
                  <a:pt x="429" y="2931"/>
                </a:lnTo>
                <a:lnTo>
                  <a:pt x="449" y="2925"/>
                </a:lnTo>
                <a:lnTo>
                  <a:pt x="468" y="2922"/>
                </a:lnTo>
                <a:lnTo>
                  <a:pt x="509" y="2915"/>
                </a:lnTo>
                <a:lnTo>
                  <a:pt x="553" y="2907"/>
                </a:lnTo>
                <a:lnTo>
                  <a:pt x="577" y="2901"/>
                </a:lnTo>
                <a:lnTo>
                  <a:pt x="604" y="2895"/>
                </a:lnTo>
                <a:lnTo>
                  <a:pt x="604" y="2895"/>
                </a:lnTo>
                <a:lnTo>
                  <a:pt x="629" y="2889"/>
                </a:lnTo>
                <a:lnTo>
                  <a:pt x="648" y="2888"/>
                </a:lnTo>
                <a:lnTo>
                  <a:pt x="671" y="2886"/>
                </a:lnTo>
                <a:lnTo>
                  <a:pt x="677" y="2883"/>
                </a:lnTo>
                <a:lnTo>
                  <a:pt x="678" y="2881"/>
                </a:lnTo>
                <a:lnTo>
                  <a:pt x="680" y="2880"/>
                </a:lnTo>
                <a:lnTo>
                  <a:pt x="681" y="2872"/>
                </a:lnTo>
                <a:lnTo>
                  <a:pt x="683" y="2859"/>
                </a:lnTo>
                <a:lnTo>
                  <a:pt x="683" y="2859"/>
                </a:lnTo>
                <a:lnTo>
                  <a:pt x="683" y="2844"/>
                </a:lnTo>
                <a:lnTo>
                  <a:pt x="681" y="2830"/>
                </a:lnTo>
                <a:lnTo>
                  <a:pt x="678" y="2819"/>
                </a:lnTo>
                <a:lnTo>
                  <a:pt x="674" y="2809"/>
                </a:lnTo>
                <a:lnTo>
                  <a:pt x="669" y="2801"/>
                </a:lnTo>
                <a:lnTo>
                  <a:pt x="663" y="2795"/>
                </a:lnTo>
                <a:lnTo>
                  <a:pt x="656" y="2789"/>
                </a:lnTo>
                <a:lnTo>
                  <a:pt x="647" y="2786"/>
                </a:lnTo>
                <a:lnTo>
                  <a:pt x="647" y="2786"/>
                </a:lnTo>
                <a:lnTo>
                  <a:pt x="600" y="2772"/>
                </a:lnTo>
                <a:lnTo>
                  <a:pt x="579" y="2766"/>
                </a:lnTo>
                <a:lnTo>
                  <a:pt x="568" y="2762"/>
                </a:lnTo>
                <a:lnTo>
                  <a:pt x="568" y="2762"/>
                </a:lnTo>
                <a:lnTo>
                  <a:pt x="565" y="2759"/>
                </a:lnTo>
                <a:lnTo>
                  <a:pt x="565" y="2756"/>
                </a:lnTo>
                <a:lnTo>
                  <a:pt x="565" y="2751"/>
                </a:lnTo>
                <a:lnTo>
                  <a:pt x="567" y="2736"/>
                </a:lnTo>
                <a:lnTo>
                  <a:pt x="574" y="2707"/>
                </a:lnTo>
                <a:lnTo>
                  <a:pt x="574" y="2707"/>
                </a:lnTo>
                <a:lnTo>
                  <a:pt x="583" y="2674"/>
                </a:lnTo>
                <a:lnTo>
                  <a:pt x="588" y="2648"/>
                </a:lnTo>
                <a:lnTo>
                  <a:pt x="591" y="2638"/>
                </a:lnTo>
                <a:lnTo>
                  <a:pt x="595" y="2630"/>
                </a:lnTo>
                <a:lnTo>
                  <a:pt x="598" y="2626"/>
                </a:lnTo>
                <a:lnTo>
                  <a:pt x="604" y="2623"/>
                </a:lnTo>
                <a:lnTo>
                  <a:pt x="604" y="2623"/>
                </a:lnTo>
                <a:lnTo>
                  <a:pt x="610" y="2623"/>
                </a:lnTo>
                <a:lnTo>
                  <a:pt x="617" y="2623"/>
                </a:lnTo>
                <a:lnTo>
                  <a:pt x="624" y="2623"/>
                </a:lnTo>
                <a:lnTo>
                  <a:pt x="633" y="2620"/>
                </a:lnTo>
                <a:lnTo>
                  <a:pt x="642" y="2617"/>
                </a:lnTo>
                <a:lnTo>
                  <a:pt x="651" y="2607"/>
                </a:lnTo>
                <a:lnTo>
                  <a:pt x="663" y="2594"/>
                </a:lnTo>
                <a:lnTo>
                  <a:pt x="677" y="2574"/>
                </a:lnTo>
                <a:lnTo>
                  <a:pt x="677" y="2574"/>
                </a:lnTo>
                <a:lnTo>
                  <a:pt x="685" y="2560"/>
                </a:lnTo>
                <a:lnTo>
                  <a:pt x="691" y="2544"/>
                </a:lnTo>
                <a:lnTo>
                  <a:pt x="706" y="2501"/>
                </a:lnTo>
                <a:lnTo>
                  <a:pt x="718" y="2453"/>
                </a:lnTo>
                <a:lnTo>
                  <a:pt x="730" y="2403"/>
                </a:lnTo>
                <a:lnTo>
                  <a:pt x="748" y="2317"/>
                </a:lnTo>
                <a:lnTo>
                  <a:pt x="753" y="2291"/>
                </a:lnTo>
                <a:lnTo>
                  <a:pt x="756" y="2283"/>
                </a:lnTo>
                <a:lnTo>
                  <a:pt x="756" y="2283"/>
                </a:lnTo>
                <a:lnTo>
                  <a:pt x="778" y="2339"/>
                </a:lnTo>
                <a:lnTo>
                  <a:pt x="793" y="2380"/>
                </a:lnTo>
                <a:lnTo>
                  <a:pt x="804" y="2411"/>
                </a:lnTo>
                <a:lnTo>
                  <a:pt x="804" y="2411"/>
                </a:lnTo>
                <a:lnTo>
                  <a:pt x="811" y="2433"/>
                </a:lnTo>
                <a:lnTo>
                  <a:pt x="822" y="2456"/>
                </a:lnTo>
                <a:lnTo>
                  <a:pt x="833" y="2473"/>
                </a:lnTo>
                <a:lnTo>
                  <a:pt x="840" y="2483"/>
                </a:lnTo>
                <a:lnTo>
                  <a:pt x="840" y="2483"/>
                </a:lnTo>
                <a:lnTo>
                  <a:pt x="842" y="2486"/>
                </a:lnTo>
                <a:lnTo>
                  <a:pt x="842" y="2489"/>
                </a:lnTo>
                <a:lnTo>
                  <a:pt x="840" y="2504"/>
                </a:lnTo>
                <a:lnTo>
                  <a:pt x="839" y="2545"/>
                </a:lnTo>
                <a:lnTo>
                  <a:pt x="837" y="2570"/>
                </a:lnTo>
                <a:lnTo>
                  <a:pt x="837" y="2591"/>
                </a:lnTo>
                <a:lnTo>
                  <a:pt x="840" y="2610"/>
                </a:lnTo>
                <a:lnTo>
                  <a:pt x="843" y="2617"/>
                </a:lnTo>
                <a:lnTo>
                  <a:pt x="846" y="2623"/>
                </a:lnTo>
                <a:lnTo>
                  <a:pt x="846" y="2623"/>
                </a:lnTo>
                <a:lnTo>
                  <a:pt x="854" y="2630"/>
                </a:lnTo>
                <a:lnTo>
                  <a:pt x="860" y="2635"/>
                </a:lnTo>
                <a:lnTo>
                  <a:pt x="869" y="2638"/>
                </a:lnTo>
                <a:lnTo>
                  <a:pt x="872" y="2639"/>
                </a:lnTo>
                <a:lnTo>
                  <a:pt x="875" y="2642"/>
                </a:lnTo>
                <a:lnTo>
                  <a:pt x="876" y="2647"/>
                </a:lnTo>
                <a:lnTo>
                  <a:pt x="876" y="2653"/>
                </a:lnTo>
                <a:lnTo>
                  <a:pt x="876" y="2653"/>
                </a:lnTo>
                <a:lnTo>
                  <a:pt x="876" y="2744"/>
                </a:lnTo>
                <a:lnTo>
                  <a:pt x="875" y="2800"/>
                </a:lnTo>
                <a:lnTo>
                  <a:pt x="873" y="2821"/>
                </a:lnTo>
                <a:lnTo>
                  <a:pt x="870" y="2835"/>
                </a:lnTo>
                <a:lnTo>
                  <a:pt x="870" y="2835"/>
                </a:lnTo>
                <a:lnTo>
                  <a:pt x="867" y="2848"/>
                </a:lnTo>
                <a:lnTo>
                  <a:pt x="864" y="2866"/>
                </a:lnTo>
                <a:lnTo>
                  <a:pt x="860" y="2915"/>
                </a:lnTo>
                <a:lnTo>
                  <a:pt x="858" y="2937"/>
                </a:lnTo>
                <a:lnTo>
                  <a:pt x="860" y="2960"/>
                </a:lnTo>
                <a:lnTo>
                  <a:pt x="861" y="2977"/>
                </a:lnTo>
                <a:lnTo>
                  <a:pt x="863" y="2983"/>
                </a:lnTo>
                <a:lnTo>
                  <a:pt x="864" y="2986"/>
                </a:lnTo>
                <a:lnTo>
                  <a:pt x="864" y="2986"/>
                </a:lnTo>
                <a:lnTo>
                  <a:pt x="869" y="2989"/>
                </a:lnTo>
                <a:lnTo>
                  <a:pt x="876" y="2990"/>
                </a:lnTo>
                <a:lnTo>
                  <a:pt x="902" y="2997"/>
                </a:lnTo>
                <a:lnTo>
                  <a:pt x="937" y="3001"/>
                </a:lnTo>
                <a:lnTo>
                  <a:pt x="975" y="3006"/>
                </a:lnTo>
                <a:lnTo>
                  <a:pt x="1050" y="3015"/>
                </a:lnTo>
                <a:lnTo>
                  <a:pt x="1079" y="3018"/>
                </a:lnTo>
                <a:lnTo>
                  <a:pt x="1094" y="3022"/>
                </a:lnTo>
                <a:lnTo>
                  <a:pt x="1094" y="3022"/>
                </a:lnTo>
                <a:lnTo>
                  <a:pt x="1105" y="3025"/>
                </a:lnTo>
                <a:lnTo>
                  <a:pt x="1118" y="3025"/>
                </a:lnTo>
                <a:lnTo>
                  <a:pt x="1135" y="3025"/>
                </a:lnTo>
                <a:lnTo>
                  <a:pt x="1153" y="3022"/>
                </a:lnTo>
                <a:lnTo>
                  <a:pt x="1170" y="3019"/>
                </a:lnTo>
                <a:lnTo>
                  <a:pt x="1186" y="3015"/>
                </a:lnTo>
                <a:lnTo>
                  <a:pt x="1200" y="3009"/>
                </a:lnTo>
                <a:lnTo>
                  <a:pt x="1209" y="3004"/>
                </a:lnTo>
                <a:lnTo>
                  <a:pt x="1209" y="3004"/>
                </a:lnTo>
                <a:lnTo>
                  <a:pt x="1212" y="3001"/>
                </a:lnTo>
                <a:lnTo>
                  <a:pt x="1215" y="2997"/>
                </a:lnTo>
                <a:lnTo>
                  <a:pt x="1220" y="2984"/>
                </a:lnTo>
                <a:lnTo>
                  <a:pt x="1221" y="2971"/>
                </a:lnTo>
                <a:lnTo>
                  <a:pt x="1221" y="2956"/>
                </a:lnTo>
                <a:lnTo>
                  <a:pt x="1221" y="2941"/>
                </a:lnTo>
                <a:lnTo>
                  <a:pt x="1218" y="2927"/>
                </a:lnTo>
                <a:lnTo>
                  <a:pt x="1213" y="2915"/>
                </a:lnTo>
                <a:lnTo>
                  <a:pt x="1209" y="2907"/>
                </a:lnTo>
                <a:lnTo>
                  <a:pt x="1209" y="2907"/>
                </a:lnTo>
                <a:lnTo>
                  <a:pt x="1200" y="2900"/>
                </a:lnTo>
                <a:lnTo>
                  <a:pt x="1192" y="2897"/>
                </a:lnTo>
                <a:lnTo>
                  <a:pt x="1180" y="2894"/>
                </a:lnTo>
                <a:lnTo>
                  <a:pt x="1161" y="2889"/>
                </a:lnTo>
                <a:lnTo>
                  <a:pt x="1161" y="2889"/>
                </a:lnTo>
                <a:lnTo>
                  <a:pt x="1139" y="2883"/>
                </a:lnTo>
                <a:lnTo>
                  <a:pt x="1124" y="2880"/>
                </a:lnTo>
                <a:lnTo>
                  <a:pt x="1106" y="2877"/>
                </a:lnTo>
                <a:lnTo>
                  <a:pt x="1106" y="2877"/>
                </a:lnTo>
                <a:lnTo>
                  <a:pt x="1103" y="2875"/>
                </a:lnTo>
                <a:lnTo>
                  <a:pt x="1100" y="2871"/>
                </a:lnTo>
                <a:lnTo>
                  <a:pt x="1096" y="2860"/>
                </a:lnTo>
                <a:lnTo>
                  <a:pt x="1090" y="2850"/>
                </a:lnTo>
                <a:lnTo>
                  <a:pt x="1088" y="2841"/>
                </a:lnTo>
                <a:lnTo>
                  <a:pt x="1088" y="2841"/>
                </a:lnTo>
                <a:lnTo>
                  <a:pt x="1083" y="2810"/>
                </a:lnTo>
                <a:lnTo>
                  <a:pt x="1076" y="2751"/>
                </a:lnTo>
                <a:lnTo>
                  <a:pt x="1071" y="2719"/>
                </a:lnTo>
                <a:lnTo>
                  <a:pt x="1070" y="2694"/>
                </a:lnTo>
                <a:lnTo>
                  <a:pt x="1070" y="2682"/>
                </a:lnTo>
                <a:lnTo>
                  <a:pt x="1071" y="2674"/>
                </a:lnTo>
                <a:lnTo>
                  <a:pt x="1073" y="2668"/>
                </a:lnTo>
                <a:lnTo>
                  <a:pt x="1076" y="2665"/>
                </a:lnTo>
                <a:lnTo>
                  <a:pt x="1076" y="2665"/>
                </a:lnTo>
                <a:lnTo>
                  <a:pt x="1082" y="2665"/>
                </a:lnTo>
                <a:lnTo>
                  <a:pt x="1087" y="2665"/>
                </a:lnTo>
                <a:lnTo>
                  <a:pt x="1094" y="2668"/>
                </a:lnTo>
                <a:lnTo>
                  <a:pt x="1099" y="2669"/>
                </a:lnTo>
                <a:lnTo>
                  <a:pt x="1102" y="2666"/>
                </a:lnTo>
                <a:lnTo>
                  <a:pt x="1106" y="2662"/>
                </a:lnTo>
                <a:lnTo>
                  <a:pt x="1112" y="2653"/>
                </a:lnTo>
                <a:lnTo>
                  <a:pt x="1112" y="2653"/>
                </a:lnTo>
                <a:lnTo>
                  <a:pt x="1115" y="2642"/>
                </a:lnTo>
                <a:lnTo>
                  <a:pt x="1117" y="2623"/>
                </a:lnTo>
                <a:lnTo>
                  <a:pt x="1118" y="2564"/>
                </a:lnTo>
                <a:lnTo>
                  <a:pt x="1118" y="2482"/>
                </a:lnTo>
                <a:lnTo>
                  <a:pt x="1118" y="2391"/>
                </a:lnTo>
                <a:lnTo>
                  <a:pt x="1114" y="2215"/>
                </a:lnTo>
                <a:lnTo>
                  <a:pt x="1112" y="2150"/>
                </a:lnTo>
                <a:lnTo>
                  <a:pt x="1112" y="2114"/>
                </a:lnTo>
                <a:lnTo>
                  <a:pt x="1112" y="2114"/>
                </a:lnTo>
                <a:lnTo>
                  <a:pt x="1112" y="2078"/>
                </a:lnTo>
                <a:lnTo>
                  <a:pt x="1112" y="2059"/>
                </a:lnTo>
                <a:lnTo>
                  <a:pt x="1109" y="2043"/>
                </a:lnTo>
                <a:lnTo>
                  <a:pt x="1106" y="2026"/>
                </a:lnTo>
                <a:lnTo>
                  <a:pt x="1100" y="2009"/>
                </a:lnTo>
                <a:lnTo>
                  <a:pt x="1093" y="1994"/>
                </a:lnTo>
                <a:lnTo>
                  <a:pt x="1082" y="1981"/>
                </a:lnTo>
                <a:lnTo>
                  <a:pt x="1082" y="1981"/>
                </a:lnTo>
                <a:lnTo>
                  <a:pt x="1022" y="1919"/>
                </a:lnTo>
                <a:lnTo>
                  <a:pt x="922" y="1819"/>
                </a:lnTo>
                <a:lnTo>
                  <a:pt x="786" y="1684"/>
                </a:lnTo>
                <a:lnTo>
                  <a:pt x="786" y="1684"/>
                </a:lnTo>
                <a:lnTo>
                  <a:pt x="793" y="1648"/>
                </a:lnTo>
                <a:lnTo>
                  <a:pt x="799" y="1622"/>
                </a:lnTo>
                <a:lnTo>
                  <a:pt x="802" y="1614"/>
                </a:lnTo>
                <a:lnTo>
                  <a:pt x="804" y="1611"/>
                </a:lnTo>
                <a:lnTo>
                  <a:pt x="804" y="1611"/>
                </a:lnTo>
                <a:lnTo>
                  <a:pt x="810" y="1610"/>
                </a:lnTo>
                <a:lnTo>
                  <a:pt x="818" y="1602"/>
                </a:lnTo>
                <a:lnTo>
                  <a:pt x="827" y="1593"/>
                </a:lnTo>
                <a:lnTo>
                  <a:pt x="831" y="1587"/>
                </a:lnTo>
                <a:lnTo>
                  <a:pt x="834" y="1581"/>
                </a:lnTo>
                <a:lnTo>
                  <a:pt x="834" y="1581"/>
                </a:lnTo>
                <a:lnTo>
                  <a:pt x="834" y="1576"/>
                </a:lnTo>
                <a:lnTo>
                  <a:pt x="833" y="1567"/>
                </a:lnTo>
                <a:lnTo>
                  <a:pt x="825" y="1543"/>
                </a:lnTo>
                <a:lnTo>
                  <a:pt x="813" y="1511"/>
                </a:lnTo>
                <a:lnTo>
                  <a:pt x="799" y="1476"/>
                </a:lnTo>
                <a:lnTo>
                  <a:pt x="768" y="1413"/>
                </a:lnTo>
                <a:lnTo>
                  <a:pt x="757" y="1392"/>
                </a:lnTo>
                <a:lnTo>
                  <a:pt x="750" y="1381"/>
                </a:lnTo>
                <a:lnTo>
                  <a:pt x="750" y="1381"/>
                </a:lnTo>
                <a:lnTo>
                  <a:pt x="748" y="1378"/>
                </a:lnTo>
                <a:lnTo>
                  <a:pt x="746" y="1375"/>
                </a:lnTo>
                <a:lnTo>
                  <a:pt x="745" y="1363"/>
                </a:lnTo>
                <a:lnTo>
                  <a:pt x="743" y="1330"/>
                </a:lnTo>
                <a:lnTo>
                  <a:pt x="743" y="1296"/>
                </a:lnTo>
                <a:lnTo>
                  <a:pt x="743" y="1278"/>
                </a:lnTo>
                <a:lnTo>
                  <a:pt x="743" y="1278"/>
                </a:lnTo>
                <a:lnTo>
                  <a:pt x="745" y="1274"/>
                </a:lnTo>
                <a:lnTo>
                  <a:pt x="751" y="1268"/>
                </a:lnTo>
                <a:lnTo>
                  <a:pt x="769" y="1248"/>
                </a:lnTo>
                <a:lnTo>
                  <a:pt x="787" y="1231"/>
                </a:lnTo>
                <a:lnTo>
                  <a:pt x="798" y="1224"/>
                </a:lnTo>
                <a:lnTo>
                  <a:pt x="798" y="1224"/>
                </a:lnTo>
                <a:lnTo>
                  <a:pt x="819" y="1210"/>
                </a:lnTo>
                <a:lnTo>
                  <a:pt x="860" y="1178"/>
                </a:lnTo>
                <a:lnTo>
                  <a:pt x="919" y="1133"/>
                </a:lnTo>
                <a:lnTo>
                  <a:pt x="907" y="1115"/>
                </a:lnTo>
                <a:lnTo>
                  <a:pt x="907" y="1115"/>
                </a:lnTo>
                <a:lnTo>
                  <a:pt x="908" y="1112"/>
                </a:lnTo>
                <a:lnTo>
                  <a:pt x="914" y="1104"/>
                </a:lnTo>
                <a:lnTo>
                  <a:pt x="923" y="1096"/>
                </a:lnTo>
                <a:lnTo>
                  <a:pt x="929" y="1093"/>
                </a:lnTo>
                <a:lnTo>
                  <a:pt x="937" y="1090"/>
                </a:lnTo>
                <a:lnTo>
                  <a:pt x="937" y="1090"/>
                </a:lnTo>
                <a:lnTo>
                  <a:pt x="944" y="1089"/>
                </a:lnTo>
                <a:lnTo>
                  <a:pt x="955" y="1089"/>
                </a:lnTo>
                <a:lnTo>
                  <a:pt x="973" y="1092"/>
                </a:lnTo>
                <a:lnTo>
                  <a:pt x="984" y="1092"/>
                </a:lnTo>
                <a:lnTo>
                  <a:pt x="991" y="1092"/>
                </a:lnTo>
                <a:lnTo>
                  <a:pt x="999" y="1089"/>
                </a:lnTo>
                <a:lnTo>
                  <a:pt x="1003" y="1084"/>
                </a:lnTo>
                <a:lnTo>
                  <a:pt x="1003" y="1084"/>
                </a:lnTo>
                <a:lnTo>
                  <a:pt x="1009" y="1075"/>
                </a:lnTo>
                <a:lnTo>
                  <a:pt x="1011" y="1069"/>
                </a:lnTo>
                <a:lnTo>
                  <a:pt x="1009" y="1068"/>
                </a:lnTo>
                <a:lnTo>
                  <a:pt x="1008" y="1066"/>
                </a:lnTo>
                <a:lnTo>
                  <a:pt x="1003" y="1066"/>
                </a:lnTo>
                <a:lnTo>
                  <a:pt x="1003" y="1066"/>
                </a:lnTo>
                <a:lnTo>
                  <a:pt x="976" y="1063"/>
                </a:lnTo>
                <a:lnTo>
                  <a:pt x="955" y="1060"/>
                </a:lnTo>
                <a:lnTo>
                  <a:pt x="955" y="1060"/>
                </a:lnTo>
                <a:lnTo>
                  <a:pt x="966" y="1062"/>
                </a:lnTo>
                <a:lnTo>
                  <a:pt x="991" y="1062"/>
                </a:lnTo>
                <a:lnTo>
                  <a:pt x="1003" y="1062"/>
                </a:lnTo>
                <a:lnTo>
                  <a:pt x="1015" y="1062"/>
                </a:lnTo>
                <a:lnTo>
                  <a:pt x="1025" y="1059"/>
                </a:lnTo>
                <a:lnTo>
                  <a:pt x="1026" y="1057"/>
                </a:lnTo>
                <a:lnTo>
                  <a:pt x="1028" y="1054"/>
                </a:lnTo>
                <a:lnTo>
                  <a:pt x="1028" y="1054"/>
                </a:lnTo>
                <a:lnTo>
                  <a:pt x="1028" y="1051"/>
                </a:lnTo>
                <a:lnTo>
                  <a:pt x="1026" y="1048"/>
                </a:lnTo>
                <a:lnTo>
                  <a:pt x="1022" y="1042"/>
                </a:lnTo>
                <a:lnTo>
                  <a:pt x="1014" y="1036"/>
                </a:lnTo>
                <a:lnTo>
                  <a:pt x="1006" y="1030"/>
                </a:lnTo>
                <a:lnTo>
                  <a:pt x="993" y="1021"/>
                </a:lnTo>
                <a:lnTo>
                  <a:pt x="990" y="1018"/>
                </a:lnTo>
                <a:lnTo>
                  <a:pt x="990" y="1018"/>
                </a:lnTo>
                <a:lnTo>
                  <a:pt x="991" y="1018"/>
                </a:lnTo>
                <a:lnTo>
                  <a:pt x="991" y="1018"/>
                </a:lnTo>
                <a:lnTo>
                  <a:pt x="1005" y="1018"/>
                </a:lnTo>
                <a:lnTo>
                  <a:pt x="1025" y="1015"/>
                </a:lnTo>
                <a:lnTo>
                  <a:pt x="1034" y="1013"/>
                </a:lnTo>
                <a:lnTo>
                  <a:pt x="1040" y="1010"/>
                </a:lnTo>
                <a:lnTo>
                  <a:pt x="1044" y="1006"/>
                </a:lnTo>
                <a:lnTo>
                  <a:pt x="1046" y="1003"/>
                </a:lnTo>
                <a:lnTo>
                  <a:pt x="1046" y="1000"/>
                </a:lnTo>
                <a:lnTo>
                  <a:pt x="1046" y="1000"/>
                </a:lnTo>
                <a:lnTo>
                  <a:pt x="1044" y="996"/>
                </a:lnTo>
                <a:lnTo>
                  <a:pt x="1043" y="995"/>
                </a:lnTo>
                <a:lnTo>
                  <a:pt x="1035" y="990"/>
                </a:lnTo>
                <a:lnTo>
                  <a:pt x="1026" y="989"/>
                </a:lnTo>
                <a:lnTo>
                  <a:pt x="1017" y="987"/>
                </a:lnTo>
                <a:lnTo>
                  <a:pt x="999" y="987"/>
                </a:lnTo>
                <a:lnTo>
                  <a:pt x="991" y="987"/>
                </a:lnTo>
                <a:lnTo>
                  <a:pt x="991" y="987"/>
                </a:lnTo>
                <a:lnTo>
                  <a:pt x="997" y="984"/>
                </a:lnTo>
                <a:lnTo>
                  <a:pt x="1009" y="978"/>
                </a:lnTo>
                <a:lnTo>
                  <a:pt x="1015" y="974"/>
                </a:lnTo>
                <a:lnTo>
                  <a:pt x="1017" y="971"/>
                </a:lnTo>
                <a:lnTo>
                  <a:pt x="1017" y="968"/>
                </a:lnTo>
                <a:lnTo>
                  <a:pt x="1015" y="966"/>
                </a:lnTo>
                <a:lnTo>
                  <a:pt x="1009" y="963"/>
                </a:lnTo>
                <a:lnTo>
                  <a:pt x="1009" y="963"/>
                </a:lnTo>
                <a:lnTo>
                  <a:pt x="1000" y="962"/>
                </a:lnTo>
                <a:lnTo>
                  <a:pt x="993" y="962"/>
                </a:lnTo>
                <a:lnTo>
                  <a:pt x="985" y="963"/>
                </a:lnTo>
                <a:lnTo>
                  <a:pt x="979" y="965"/>
                </a:lnTo>
                <a:lnTo>
                  <a:pt x="966" y="974"/>
                </a:lnTo>
                <a:lnTo>
                  <a:pt x="949" y="981"/>
                </a:lnTo>
                <a:lnTo>
                  <a:pt x="949" y="981"/>
                </a:lnTo>
                <a:lnTo>
                  <a:pt x="890" y="1007"/>
                </a:lnTo>
                <a:lnTo>
                  <a:pt x="861" y="1021"/>
                </a:lnTo>
                <a:lnTo>
                  <a:pt x="851" y="1025"/>
                </a:lnTo>
                <a:lnTo>
                  <a:pt x="846" y="1030"/>
                </a:lnTo>
                <a:lnTo>
                  <a:pt x="846" y="1030"/>
                </a:lnTo>
                <a:lnTo>
                  <a:pt x="845" y="1031"/>
                </a:lnTo>
                <a:lnTo>
                  <a:pt x="843" y="1030"/>
                </a:lnTo>
                <a:lnTo>
                  <a:pt x="842" y="1022"/>
                </a:lnTo>
                <a:lnTo>
                  <a:pt x="840" y="1018"/>
                </a:lnTo>
                <a:lnTo>
                  <a:pt x="837" y="1016"/>
                </a:lnTo>
                <a:lnTo>
                  <a:pt x="833" y="1015"/>
                </a:lnTo>
                <a:lnTo>
                  <a:pt x="828" y="1018"/>
                </a:lnTo>
                <a:lnTo>
                  <a:pt x="828" y="1018"/>
                </a:lnTo>
                <a:lnTo>
                  <a:pt x="824" y="1021"/>
                </a:lnTo>
                <a:lnTo>
                  <a:pt x="822" y="1024"/>
                </a:lnTo>
                <a:lnTo>
                  <a:pt x="819" y="1027"/>
                </a:lnTo>
                <a:lnTo>
                  <a:pt x="808" y="1033"/>
                </a:lnTo>
                <a:lnTo>
                  <a:pt x="774" y="1048"/>
                </a:lnTo>
                <a:lnTo>
                  <a:pt x="774" y="1048"/>
                </a:lnTo>
                <a:lnTo>
                  <a:pt x="728" y="1066"/>
                </a:lnTo>
                <a:lnTo>
                  <a:pt x="695" y="1080"/>
                </a:lnTo>
                <a:lnTo>
                  <a:pt x="665" y="1090"/>
                </a:lnTo>
                <a:lnTo>
                  <a:pt x="665" y="1090"/>
                </a:lnTo>
                <a:lnTo>
                  <a:pt x="662" y="1031"/>
                </a:lnTo>
                <a:lnTo>
                  <a:pt x="657" y="984"/>
                </a:lnTo>
                <a:lnTo>
                  <a:pt x="653" y="951"/>
                </a:lnTo>
                <a:lnTo>
                  <a:pt x="653" y="951"/>
                </a:lnTo>
                <a:lnTo>
                  <a:pt x="647" y="934"/>
                </a:lnTo>
                <a:lnTo>
                  <a:pt x="633" y="910"/>
                </a:lnTo>
                <a:lnTo>
                  <a:pt x="597" y="847"/>
                </a:lnTo>
                <a:lnTo>
                  <a:pt x="561" y="789"/>
                </a:lnTo>
                <a:lnTo>
                  <a:pt x="544" y="763"/>
                </a:lnTo>
                <a:lnTo>
                  <a:pt x="526" y="727"/>
                </a:lnTo>
                <a:lnTo>
                  <a:pt x="526" y="727"/>
                </a:lnTo>
                <a:lnTo>
                  <a:pt x="526" y="694"/>
                </a:lnTo>
                <a:lnTo>
                  <a:pt x="527" y="668"/>
                </a:lnTo>
                <a:lnTo>
                  <a:pt x="529" y="657"/>
                </a:lnTo>
                <a:lnTo>
                  <a:pt x="532" y="648"/>
                </a:lnTo>
                <a:lnTo>
                  <a:pt x="532" y="648"/>
                </a:lnTo>
                <a:lnTo>
                  <a:pt x="538" y="636"/>
                </a:lnTo>
                <a:lnTo>
                  <a:pt x="545" y="627"/>
                </a:lnTo>
                <a:lnTo>
                  <a:pt x="553" y="618"/>
                </a:lnTo>
                <a:lnTo>
                  <a:pt x="562" y="606"/>
                </a:lnTo>
                <a:lnTo>
                  <a:pt x="562" y="606"/>
                </a:lnTo>
                <a:lnTo>
                  <a:pt x="565" y="598"/>
                </a:lnTo>
                <a:lnTo>
                  <a:pt x="567" y="589"/>
                </a:lnTo>
                <a:lnTo>
                  <a:pt x="565" y="580"/>
                </a:lnTo>
                <a:lnTo>
                  <a:pt x="564" y="573"/>
                </a:lnTo>
                <a:lnTo>
                  <a:pt x="559" y="565"/>
                </a:lnTo>
                <a:lnTo>
                  <a:pt x="556" y="559"/>
                </a:lnTo>
                <a:lnTo>
                  <a:pt x="550" y="551"/>
                </a:lnTo>
                <a:lnTo>
                  <a:pt x="550" y="551"/>
                </a:lnTo>
                <a:lnTo>
                  <a:pt x="539" y="541"/>
                </a:lnTo>
                <a:lnTo>
                  <a:pt x="532" y="533"/>
                </a:lnTo>
                <a:lnTo>
                  <a:pt x="520" y="497"/>
                </a:lnTo>
                <a:lnTo>
                  <a:pt x="496" y="473"/>
                </a:lnTo>
                <a:lnTo>
                  <a:pt x="496" y="473"/>
                </a:lnTo>
                <a:lnTo>
                  <a:pt x="497" y="470"/>
                </a:lnTo>
                <a:lnTo>
                  <a:pt x="500" y="462"/>
                </a:lnTo>
                <a:lnTo>
                  <a:pt x="502" y="459"/>
                </a:lnTo>
                <a:lnTo>
                  <a:pt x="500" y="454"/>
                </a:lnTo>
                <a:lnTo>
                  <a:pt x="499" y="451"/>
                </a:lnTo>
                <a:lnTo>
                  <a:pt x="496" y="448"/>
                </a:lnTo>
                <a:lnTo>
                  <a:pt x="471" y="436"/>
                </a:lnTo>
                <a:lnTo>
                  <a:pt x="471" y="436"/>
                </a:lnTo>
                <a:lnTo>
                  <a:pt x="459" y="430"/>
                </a:lnTo>
                <a:lnTo>
                  <a:pt x="453" y="426"/>
                </a:lnTo>
                <a:lnTo>
                  <a:pt x="435" y="412"/>
                </a:lnTo>
                <a:lnTo>
                  <a:pt x="435" y="412"/>
                </a:lnTo>
                <a:lnTo>
                  <a:pt x="423" y="403"/>
                </a:lnTo>
                <a:lnTo>
                  <a:pt x="416" y="395"/>
                </a:lnTo>
                <a:lnTo>
                  <a:pt x="411" y="392"/>
                </a:lnTo>
                <a:lnTo>
                  <a:pt x="405" y="388"/>
                </a:lnTo>
                <a:lnTo>
                  <a:pt x="405" y="388"/>
                </a:lnTo>
                <a:lnTo>
                  <a:pt x="390" y="382"/>
                </a:lnTo>
                <a:lnTo>
                  <a:pt x="369" y="373"/>
                </a:lnTo>
                <a:lnTo>
                  <a:pt x="358" y="370"/>
                </a:lnTo>
                <a:lnTo>
                  <a:pt x="349" y="365"/>
                </a:lnTo>
                <a:lnTo>
                  <a:pt x="344" y="361"/>
                </a:lnTo>
                <a:lnTo>
                  <a:pt x="343" y="359"/>
                </a:lnTo>
                <a:lnTo>
                  <a:pt x="344" y="358"/>
                </a:lnTo>
                <a:lnTo>
                  <a:pt x="344" y="3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648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足を痛がる作業員のシルエット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95DEA9E-EA1A-BD74-3603-24E7C83FD07B}"/>
              </a:ext>
            </a:extLst>
          </p:cNvPr>
          <p:cNvSpPr>
            <a:spLocks/>
          </p:cNvSpPr>
          <p:nvPr/>
        </p:nvSpPr>
        <p:spPr bwMode="auto">
          <a:xfrm>
            <a:off x="1360745" y="1003300"/>
            <a:ext cx="1600218" cy="2408143"/>
          </a:xfrm>
          <a:custGeom>
            <a:avLst/>
            <a:gdLst>
              <a:gd name="T0" fmla="*/ 567 w 1638"/>
              <a:gd name="T1" fmla="*/ 42 h 2465"/>
              <a:gd name="T2" fmla="*/ 497 w 1638"/>
              <a:gd name="T3" fmla="*/ 198 h 2465"/>
              <a:gd name="T4" fmla="*/ 485 w 1638"/>
              <a:gd name="T5" fmla="*/ 327 h 2465"/>
              <a:gd name="T6" fmla="*/ 526 w 1638"/>
              <a:gd name="T7" fmla="*/ 345 h 2465"/>
              <a:gd name="T8" fmla="*/ 425 w 1638"/>
              <a:gd name="T9" fmla="*/ 442 h 2465"/>
              <a:gd name="T10" fmla="*/ 177 w 1638"/>
              <a:gd name="T11" fmla="*/ 642 h 2465"/>
              <a:gd name="T12" fmla="*/ 147 w 1638"/>
              <a:gd name="T13" fmla="*/ 733 h 2465"/>
              <a:gd name="T14" fmla="*/ 159 w 1638"/>
              <a:gd name="T15" fmla="*/ 842 h 2465"/>
              <a:gd name="T16" fmla="*/ 177 w 1638"/>
              <a:gd name="T17" fmla="*/ 796 h 2465"/>
              <a:gd name="T18" fmla="*/ 206 w 1638"/>
              <a:gd name="T19" fmla="*/ 816 h 2465"/>
              <a:gd name="T20" fmla="*/ 260 w 1638"/>
              <a:gd name="T21" fmla="*/ 796 h 2465"/>
              <a:gd name="T22" fmla="*/ 328 w 1638"/>
              <a:gd name="T23" fmla="*/ 696 h 2465"/>
              <a:gd name="T24" fmla="*/ 564 w 1638"/>
              <a:gd name="T25" fmla="*/ 721 h 2465"/>
              <a:gd name="T26" fmla="*/ 521 w 1638"/>
              <a:gd name="T27" fmla="*/ 963 h 2465"/>
              <a:gd name="T28" fmla="*/ 493 w 1638"/>
              <a:gd name="T29" fmla="*/ 1020 h 2465"/>
              <a:gd name="T30" fmla="*/ 128 w 1638"/>
              <a:gd name="T31" fmla="*/ 1387 h 2465"/>
              <a:gd name="T32" fmla="*/ 88 w 1638"/>
              <a:gd name="T33" fmla="*/ 1620 h 2465"/>
              <a:gd name="T34" fmla="*/ 142 w 1638"/>
              <a:gd name="T35" fmla="*/ 2059 h 2465"/>
              <a:gd name="T36" fmla="*/ 147 w 1638"/>
              <a:gd name="T37" fmla="*/ 2229 h 2465"/>
              <a:gd name="T38" fmla="*/ 14 w 1638"/>
              <a:gd name="T39" fmla="*/ 2338 h 2465"/>
              <a:gd name="T40" fmla="*/ 57 w 1638"/>
              <a:gd name="T41" fmla="*/ 2376 h 2465"/>
              <a:gd name="T42" fmla="*/ 304 w 1638"/>
              <a:gd name="T43" fmla="*/ 2338 h 2465"/>
              <a:gd name="T44" fmla="*/ 340 w 1638"/>
              <a:gd name="T45" fmla="*/ 2259 h 2465"/>
              <a:gd name="T46" fmla="*/ 329 w 1638"/>
              <a:gd name="T47" fmla="*/ 2103 h 2465"/>
              <a:gd name="T48" fmla="*/ 357 w 1638"/>
              <a:gd name="T49" fmla="*/ 2052 h 2465"/>
              <a:gd name="T50" fmla="*/ 388 w 1638"/>
              <a:gd name="T51" fmla="*/ 1787 h 2465"/>
              <a:gd name="T52" fmla="*/ 549 w 1638"/>
              <a:gd name="T53" fmla="*/ 1502 h 2465"/>
              <a:gd name="T54" fmla="*/ 709 w 1638"/>
              <a:gd name="T55" fmla="*/ 1841 h 2465"/>
              <a:gd name="T56" fmla="*/ 813 w 1638"/>
              <a:gd name="T57" fmla="*/ 2082 h 2465"/>
              <a:gd name="T58" fmla="*/ 858 w 1638"/>
              <a:gd name="T59" fmla="*/ 2100 h 2465"/>
              <a:gd name="T60" fmla="*/ 878 w 1638"/>
              <a:gd name="T61" fmla="*/ 2277 h 2465"/>
              <a:gd name="T62" fmla="*/ 848 w 1638"/>
              <a:gd name="T63" fmla="*/ 2447 h 2465"/>
              <a:gd name="T64" fmla="*/ 982 w 1638"/>
              <a:gd name="T65" fmla="*/ 2436 h 2465"/>
              <a:gd name="T66" fmla="*/ 1071 w 1638"/>
              <a:gd name="T67" fmla="*/ 2313 h 2465"/>
              <a:gd name="T68" fmla="*/ 1087 w 1638"/>
              <a:gd name="T69" fmla="*/ 2236 h 2465"/>
              <a:gd name="T70" fmla="*/ 1050 w 1638"/>
              <a:gd name="T71" fmla="*/ 2079 h 2465"/>
              <a:gd name="T72" fmla="*/ 999 w 1638"/>
              <a:gd name="T73" fmla="*/ 1827 h 2465"/>
              <a:gd name="T74" fmla="*/ 997 w 1638"/>
              <a:gd name="T75" fmla="*/ 1511 h 2465"/>
              <a:gd name="T76" fmla="*/ 1079 w 1638"/>
              <a:gd name="T77" fmla="*/ 1229 h 2465"/>
              <a:gd name="T78" fmla="*/ 1102 w 1638"/>
              <a:gd name="T79" fmla="*/ 1060 h 2465"/>
              <a:gd name="T80" fmla="*/ 1120 w 1638"/>
              <a:gd name="T81" fmla="*/ 813 h 2465"/>
              <a:gd name="T82" fmla="*/ 1111 w 1638"/>
              <a:gd name="T83" fmla="*/ 733 h 2465"/>
              <a:gd name="T84" fmla="*/ 1309 w 1638"/>
              <a:gd name="T85" fmla="*/ 890 h 2465"/>
              <a:gd name="T86" fmla="*/ 1415 w 1638"/>
              <a:gd name="T87" fmla="*/ 1036 h 2465"/>
              <a:gd name="T88" fmla="*/ 1430 w 1638"/>
              <a:gd name="T89" fmla="*/ 1067 h 2465"/>
              <a:gd name="T90" fmla="*/ 1464 w 1638"/>
              <a:gd name="T91" fmla="*/ 1084 h 2465"/>
              <a:gd name="T92" fmla="*/ 1522 w 1638"/>
              <a:gd name="T93" fmla="*/ 1101 h 2465"/>
              <a:gd name="T94" fmla="*/ 1545 w 1638"/>
              <a:gd name="T95" fmla="*/ 1173 h 2465"/>
              <a:gd name="T96" fmla="*/ 1572 w 1638"/>
              <a:gd name="T97" fmla="*/ 1187 h 2465"/>
              <a:gd name="T98" fmla="*/ 1561 w 1638"/>
              <a:gd name="T99" fmla="*/ 1266 h 2465"/>
              <a:gd name="T100" fmla="*/ 1587 w 1638"/>
              <a:gd name="T101" fmla="*/ 1276 h 2465"/>
              <a:gd name="T102" fmla="*/ 1622 w 1638"/>
              <a:gd name="T103" fmla="*/ 1235 h 2465"/>
              <a:gd name="T104" fmla="*/ 1638 w 1638"/>
              <a:gd name="T105" fmla="*/ 1145 h 2465"/>
              <a:gd name="T106" fmla="*/ 1609 w 1638"/>
              <a:gd name="T107" fmla="*/ 1005 h 2465"/>
              <a:gd name="T108" fmla="*/ 1557 w 1638"/>
              <a:gd name="T109" fmla="*/ 842 h 2465"/>
              <a:gd name="T110" fmla="*/ 1350 w 1638"/>
              <a:gd name="T111" fmla="*/ 648 h 2465"/>
              <a:gd name="T112" fmla="*/ 1114 w 1638"/>
              <a:gd name="T113" fmla="*/ 339 h 2465"/>
              <a:gd name="T114" fmla="*/ 970 w 1638"/>
              <a:gd name="T115" fmla="*/ 213 h 2465"/>
              <a:gd name="T116" fmla="*/ 866 w 1638"/>
              <a:gd name="T117" fmla="*/ 85 h 2465"/>
              <a:gd name="T118" fmla="*/ 709 w 1638"/>
              <a:gd name="T119" fmla="*/ 0 h 2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8" h="2465">
                <a:moveTo>
                  <a:pt x="709" y="0"/>
                </a:moveTo>
                <a:lnTo>
                  <a:pt x="709" y="0"/>
                </a:lnTo>
                <a:lnTo>
                  <a:pt x="686" y="0"/>
                </a:lnTo>
                <a:lnTo>
                  <a:pt x="666" y="2"/>
                </a:lnTo>
                <a:lnTo>
                  <a:pt x="647" y="5"/>
                </a:lnTo>
                <a:lnTo>
                  <a:pt x="629" y="9"/>
                </a:lnTo>
                <a:lnTo>
                  <a:pt x="611" y="15"/>
                </a:lnTo>
                <a:lnTo>
                  <a:pt x="595" y="23"/>
                </a:lnTo>
                <a:lnTo>
                  <a:pt x="580" y="32"/>
                </a:lnTo>
                <a:lnTo>
                  <a:pt x="567" y="42"/>
                </a:lnTo>
                <a:lnTo>
                  <a:pt x="555" y="55"/>
                </a:lnTo>
                <a:lnTo>
                  <a:pt x="544" y="67"/>
                </a:lnTo>
                <a:lnTo>
                  <a:pt x="535" y="80"/>
                </a:lnTo>
                <a:lnTo>
                  <a:pt x="526" y="95"/>
                </a:lnTo>
                <a:lnTo>
                  <a:pt x="518" y="111"/>
                </a:lnTo>
                <a:lnTo>
                  <a:pt x="512" y="127"/>
                </a:lnTo>
                <a:lnTo>
                  <a:pt x="508" y="145"/>
                </a:lnTo>
                <a:lnTo>
                  <a:pt x="503" y="164"/>
                </a:lnTo>
                <a:lnTo>
                  <a:pt x="503" y="164"/>
                </a:lnTo>
                <a:lnTo>
                  <a:pt x="497" y="198"/>
                </a:lnTo>
                <a:lnTo>
                  <a:pt x="494" y="227"/>
                </a:lnTo>
                <a:lnTo>
                  <a:pt x="493" y="250"/>
                </a:lnTo>
                <a:lnTo>
                  <a:pt x="494" y="268"/>
                </a:lnTo>
                <a:lnTo>
                  <a:pt x="494" y="282"/>
                </a:lnTo>
                <a:lnTo>
                  <a:pt x="496" y="291"/>
                </a:lnTo>
                <a:lnTo>
                  <a:pt x="497" y="297"/>
                </a:lnTo>
                <a:lnTo>
                  <a:pt x="497" y="297"/>
                </a:lnTo>
                <a:lnTo>
                  <a:pt x="491" y="307"/>
                </a:lnTo>
                <a:lnTo>
                  <a:pt x="487" y="316"/>
                </a:lnTo>
                <a:lnTo>
                  <a:pt x="485" y="327"/>
                </a:lnTo>
                <a:lnTo>
                  <a:pt x="485" y="327"/>
                </a:lnTo>
                <a:lnTo>
                  <a:pt x="487" y="332"/>
                </a:lnTo>
                <a:lnTo>
                  <a:pt x="490" y="335"/>
                </a:lnTo>
                <a:lnTo>
                  <a:pt x="494" y="338"/>
                </a:lnTo>
                <a:lnTo>
                  <a:pt x="500" y="341"/>
                </a:lnTo>
                <a:lnTo>
                  <a:pt x="511" y="344"/>
                </a:lnTo>
                <a:lnTo>
                  <a:pt x="515" y="345"/>
                </a:lnTo>
                <a:lnTo>
                  <a:pt x="515" y="345"/>
                </a:lnTo>
                <a:lnTo>
                  <a:pt x="521" y="345"/>
                </a:lnTo>
                <a:lnTo>
                  <a:pt x="526" y="345"/>
                </a:lnTo>
                <a:lnTo>
                  <a:pt x="532" y="347"/>
                </a:lnTo>
                <a:lnTo>
                  <a:pt x="533" y="350"/>
                </a:lnTo>
                <a:lnTo>
                  <a:pt x="533" y="351"/>
                </a:lnTo>
                <a:lnTo>
                  <a:pt x="533" y="354"/>
                </a:lnTo>
                <a:lnTo>
                  <a:pt x="527" y="360"/>
                </a:lnTo>
                <a:lnTo>
                  <a:pt x="515" y="369"/>
                </a:lnTo>
                <a:lnTo>
                  <a:pt x="515" y="369"/>
                </a:lnTo>
                <a:lnTo>
                  <a:pt x="497" y="382"/>
                </a:lnTo>
                <a:lnTo>
                  <a:pt x="475" y="400"/>
                </a:lnTo>
                <a:lnTo>
                  <a:pt x="425" y="442"/>
                </a:lnTo>
                <a:lnTo>
                  <a:pt x="372" y="486"/>
                </a:lnTo>
                <a:lnTo>
                  <a:pt x="328" y="521"/>
                </a:lnTo>
                <a:lnTo>
                  <a:pt x="328" y="521"/>
                </a:lnTo>
                <a:lnTo>
                  <a:pt x="236" y="587"/>
                </a:lnTo>
                <a:lnTo>
                  <a:pt x="213" y="606"/>
                </a:lnTo>
                <a:lnTo>
                  <a:pt x="195" y="621"/>
                </a:lnTo>
                <a:lnTo>
                  <a:pt x="183" y="633"/>
                </a:lnTo>
                <a:lnTo>
                  <a:pt x="178" y="637"/>
                </a:lnTo>
                <a:lnTo>
                  <a:pt x="177" y="642"/>
                </a:lnTo>
                <a:lnTo>
                  <a:pt x="177" y="642"/>
                </a:lnTo>
                <a:lnTo>
                  <a:pt x="177" y="648"/>
                </a:lnTo>
                <a:lnTo>
                  <a:pt x="177" y="654"/>
                </a:lnTo>
                <a:lnTo>
                  <a:pt x="178" y="663"/>
                </a:lnTo>
                <a:lnTo>
                  <a:pt x="181" y="671"/>
                </a:lnTo>
                <a:lnTo>
                  <a:pt x="183" y="672"/>
                </a:lnTo>
                <a:lnTo>
                  <a:pt x="183" y="672"/>
                </a:lnTo>
                <a:lnTo>
                  <a:pt x="180" y="677"/>
                </a:lnTo>
                <a:lnTo>
                  <a:pt x="171" y="689"/>
                </a:lnTo>
                <a:lnTo>
                  <a:pt x="159" y="709"/>
                </a:lnTo>
                <a:lnTo>
                  <a:pt x="147" y="733"/>
                </a:lnTo>
                <a:lnTo>
                  <a:pt x="147" y="733"/>
                </a:lnTo>
                <a:lnTo>
                  <a:pt x="142" y="748"/>
                </a:lnTo>
                <a:lnTo>
                  <a:pt x="141" y="765"/>
                </a:lnTo>
                <a:lnTo>
                  <a:pt x="141" y="783"/>
                </a:lnTo>
                <a:lnTo>
                  <a:pt x="142" y="801"/>
                </a:lnTo>
                <a:lnTo>
                  <a:pt x="145" y="818"/>
                </a:lnTo>
                <a:lnTo>
                  <a:pt x="150" y="830"/>
                </a:lnTo>
                <a:lnTo>
                  <a:pt x="154" y="839"/>
                </a:lnTo>
                <a:lnTo>
                  <a:pt x="156" y="840"/>
                </a:lnTo>
                <a:lnTo>
                  <a:pt x="159" y="842"/>
                </a:lnTo>
                <a:lnTo>
                  <a:pt x="159" y="842"/>
                </a:lnTo>
                <a:lnTo>
                  <a:pt x="160" y="842"/>
                </a:lnTo>
                <a:lnTo>
                  <a:pt x="163" y="839"/>
                </a:lnTo>
                <a:lnTo>
                  <a:pt x="166" y="833"/>
                </a:lnTo>
                <a:lnTo>
                  <a:pt x="168" y="822"/>
                </a:lnTo>
                <a:lnTo>
                  <a:pt x="169" y="812"/>
                </a:lnTo>
                <a:lnTo>
                  <a:pt x="171" y="790"/>
                </a:lnTo>
                <a:lnTo>
                  <a:pt x="171" y="781"/>
                </a:lnTo>
                <a:lnTo>
                  <a:pt x="171" y="781"/>
                </a:lnTo>
                <a:lnTo>
                  <a:pt x="177" y="796"/>
                </a:lnTo>
                <a:lnTo>
                  <a:pt x="183" y="818"/>
                </a:lnTo>
                <a:lnTo>
                  <a:pt x="183" y="818"/>
                </a:lnTo>
                <a:lnTo>
                  <a:pt x="186" y="827"/>
                </a:lnTo>
                <a:lnTo>
                  <a:pt x="192" y="837"/>
                </a:lnTo>
                <a:lnTo>
                  <a:pt x="195" y="842"/>
                </a:lnTo>
                <a:lnTo>
                  <a:pt x="196" y="845"/>
                </a:lnTo>
                <a:lnTo>
                  <a:pt x="199" y="845"/>
                </a:lnTo>
                <a:lnTo>
                  <a:pt x="201" y="842"/>
                </a:lnTo>
                <a:lnTo>
                  <a:pt x="201" y="842"/>
                </a:lnTo>
                <a:lnTo>
                  <a:pt x="206" y="816"/>
                </a:lnTo>
                <a:lnTo>
                  <a:pt x="207" y="799"/>
                </a:lnTo>
                <a:lnTo>
                  <a:pt x="237" y="769"/>
                </a:lnTo>
                <a:lnTo>
                  <a:pt x="237" y="769"/>
                </a:lnTo>
                <a:lnTo>
                  <a:pt x="240" y="775"/>
                </a:lnTo>
                <a:lnTo>
                  <a:pt x="248" y="787"/>
                </a:lnTo>
                <a:lnTo>
                  <a:pt x="252" y="793"/>
                </a:lnTo>
                <a:lnTo>
                  <a:pt x="257" y="796"/>
                </a:lnTo>
                <a:lnTo>
                  <a:pt x="258" y="798"/>
                </a:lnTo>
                <a:lnTo>
                  <a:pt x="260" y="796"/>
                </a:lnTo>
                <a:lnTo>
                  <a:pt x="260" y="796"/>
                </a:lnTo>
                <a:lnTo>
                  <a:pt x="261" y="793"/>
                </a:lnTo>
                <a:lnTo>
                  <a:pt x="261" y="793"/>
                </a:lnTo>
                <a:lnTo>
                  <a:pt x="263" y="774"/>
                </a:lnTo>
                <a:lnTo>
                  <a:pt x="266" y="748"/>
                </a:lnTo>
                <a:lnTo>
                  <a:pt x="267" y="715"/>
                </a:lnTo>
                <a:lnTo>
                  <a:pt x="267" y="715"/>
                </a:lnTo>
                <a:lnTo>
                  <a:pt x="289" y="710"/>
                </a:lnTo>
                <a:lnTo>
                  <a:pt x="308" y="704"/>
                </a:lnTo>
                <a:lnTo>
                  <a:pt x="319" y="701"/>
                </a:lnTo>
                <a:lnTo>
                  <a:pt x="328" y="696"/>
                </a:lnTo>
                <a:lnTo>
                  <a:pt x="328" y="696"/>
                </a:lnTo>
                <a:lnTo>
                  <a:pt x="375" y="666"/>
                </a:lnTo>
                <a:lnTo>
                  <a:pt x="458" y="612"/>
                </a:lnTo>
                <a:lnTo>
                  <a:pt x="536" y="560"/>
                </a:lnTo>
                <a:lnTo>
                  <a:pt x="570" y="539"/>
                </a:lnTo>
                <a:lnTo>
                  <a:pt x="570" y="539"/>
                </a:lnTo>
                <a:lnTo>
                  <a:pt x="568" y="568"/>
                </a:lnTo>
                <a:lnTo>
                  <a:pt x="567" y="627"/>
                </a:lnTo>
                <a:lnTo>
                  <a:pt x="564" y="721"/>
                </a:lnTo>
                <a:lnTo>
                  <a:pt x="564" y="721"/>
                </a:lnTo>
                <a:lnTo>
                  <a:pt x="559" y="801"/>
                </a:lnTo>
                <a:lnTo>
                  <a:pt x="556" y="852"/>
                </a:lnTo>
                <a:lnTo>
                  <a:pt x="553" y="869"/>
                </a:lnTo>
                <a:lnTo>
                  <a:pt x="552" y="878"/>
                </a:lnTo>
                <a:lnTo>
                  <a:pt x="552" y="878"/>
                </a:lnTo>
                <a:lnTo>
                  <a:pt x="544" y="893"/>
                </a:lnTo>
                <a:lnTo>
                  <a:pt x="535" y="922"/>
                </a:lnTo>
                <a:lnTo>
                  <a:pt x="524" y="949"/>
                </a:lnTo>
                <a:lnTo>
                  <a:pt x="521" y="958"/>
                </a:lnTo>
                <a:lnTo>
                  <a:pt x="521" y="963"/>
                </a:lnTo>
                <a:lnTo>
                  <a:pt x="521" y="963"/>
                </a:lnTo>
                <a:lnTo>
                  <a:pt x="524" y="969"/>
                </a:lnTo>
                <a:lnTo>
                  <a:pt x="530" y="977"/>
                </a:lnTo>
                <a:lnTo>
                  <a:pt x="535" y="983"/>
                </a:lnTo>
                <a:lnTo>
                  <a:pt x="535" y="986"/>
                </a:lnTo>
                <a:lnTo>
                  <a:pt x="533" y="987"/>
                </a:lnTo>
                <a:lnTo>
                  <a:pt x="533" y="987"/>
                </a:lnTo>
                <a:lnTo>
                  <a:pt x="529" y="990"/>
                </a:lnTo>
                <a:lnTo>
                  <a:pt x="520" y="996"/>
                </a:lnTo>
                <a:lnTo>
                  <a:pt x="493" y="1020"/>
                </a:lnTo>
                <a:lnTo>
                  <a:pt x="458" y="1054"/>
                </a:lnTo>
                <a:lnTo>
                  <a:pt x="441" y="1072"/>
                </a:lnTo>
                <a:lnTo>
                  <a:pt x="425" y="1090"/>
                </a:lnTo>
                <a:lnTo>
                  <a:pt x="425" y="1090"/>
                </a:lnTo>
                <a:lnTo>
                  <a:pt x="399" y="1117"/>
                </a:lnTo>
                <a:lnTo>
                  <a:pt x="358" y="1157"/>
                </a:lnTo>
                <a:lnTo>
                  <a:pt x="252" y="1260"/>
                </a:lnTo>
                <a:lnTo>
                  <a:pt x="198" y="1314"/>
                </a:lnTo>
                <a:lnTo>
                  <a:pt x="150" y="1364"/>
                </a:lnTo>
                <a:lnTo>
                  <a:pt x="128" y="1387"/>
                </a:lnTo>
                <a:lnTo>
                  <a:pt x="112" y="1407"/>
                </a:lnTo>
                <a:lnTo>
                  <a:pt x="100" y="1423"/>
                </a:lnTo>
                <a:lnTo>
                  <a:pt x="92" y="1435"/>
                </a:lnTo>
                <a:lnTo>
                  <a:pt x="92" y="1435"/>
                </a:lnTo>
                <a:lnTo>
                  <a:pt x="91" y="1441"/>
                </a:lnTo>
                <a:lnTo>
                  <a:pt x="88" y="1450"/>
                </a:lnTo>
                <a:lnTo>
                  <a:pt x="86" y="1473"/>
                </a:lnTo>
                <a:lnTo>
                  <a:pt x="85" y="1502"/>
                </a:lnTo>
                <a:lnTo>
                  <a:pt x="85" y="1538"/>
                </a:lnTo>
                <a:lnTo>
                  <a:pt x="88" y="1620"/>
                </a:lnTo>
                <a:lnTo>
                  <a:pt x="94" y="1711"/>
                </a:lnTo>
                <a:lnTo>
                  <a:pt x="101" y="1803"/>
                </a:lnTo>
                <a:lnTo>
                  <a:pt x="109" y="1886"/>
                </a:lnTo>
                <a:lnTo>
                  <a:pt x="116" y="1953"/>
                </a:lnTo>
                <a:lnTo>
                  <a:pt x="122" y="1992"/>
                </a:lnTo>
                <a:lnTo>
                  <a:pt x="122" y="1992"/>
                </a:lnTo>
                <a:lnTo>
                  <a:pt x="127" y="2014"/>
                </a:lnTo>
                <a:lnTo>
                  <a:pt x="133" y="2032"/>
                </a:lnTo>
                <a:lnTo>
                  <a:pt x="138" y="2047"/>
                </a:lnTo>
                <a:lnTo>
                  <a:pt x="142" y="2059"/>
                </a:lnTo>
                <a:lnTo>
                  <a:pt x="150" y="2073"/>
                </a:lnTo>
                <a:lnTo>
                  <a:pt x="153" y="2077"/>
                </a:lnTo>
                <a:lnTo>
                  <a:pt x="153" y="2077"/>
                </a:lnTo>
                <a:lnTo>
                  <a:pt x="153" y="2074"/>
                </a:lnTo>
                <a:lnTo>
                  <a:pt x="153" y="2108"/>
                </a:lnTo>
                <a:lnTo>
                  <a:pt x="153" y="2108"/>
                </a:lnTo>
                <a:lnTo>
                  <a:pt x="151" y="2177"/>
                </a:lnTo>
                <a:lnTo>
                  <a:pt x="150" y="2207"/>
                </a:lnTo>
                <a:lnTo>
                  <a:pt x="147" y="2229"/>
                </a:lnTo>
                <a:lnTo>
                  <a:pt x="147" y="2229"/>
                </a:lnTo>
                <a:lnTo>
                  <a:pt x="145" y="2233"/>
                </a:lnTo>
                <a:lnTo>
                  <a:pt x="141" y="2239"/>
                </a:lnTo>
                <a:lnTo>
                  <a:pt x="125" y="2251"/>
                </a:lnTo>
                <a:lnTo>
                  <a:pt x="104" y="2267"/>
                </a:lnTo>
                <a:lnTo>
                  <a:pt x="82" y="2283"/>
                </a:lnTo>
                <a:lnTo>
                  <a:pt x="36" y="2315"/>
                </a:lnTo>
                <a:lnTo>
                  <a:pt x="21" y="2327"/>
                </a:lnTo>
                <a:lnTo>
                  <a:pt x="17" y="2333"/>
                </a:lnTo>
                <a:lnTo>
                  <a:pt x="14" y="2338"/>
                </a:lnTo>
                <a:lnTo>
                  <a:pt x="14" y="2338"/>
                </a:lnTo>
                <a:lnTo>
                  <a:pt x="11" y="2345"/>
                </a:lnTo>
                <a:lnTo>
                  <a:pt x="6" y="2351"/>
                </a:lnTo>
                <a:lnTo>
                  <a:pt x="2" y="2362"/>
                </a:lnTo>
                <a:lnTo>
                  <a:pt x="0" y="2365"/>
                </a:lnTo>
                <a:lnTo>
                  <a:pt x="3" y="2369"/>
                </a:lnTo>
                <a:lnTo>
                  <a:pt x="9" y="2371"/>
                </a:lnTo>
                <a:lnTo>
                  <a:pt x="20" y="2374"/>
                </a:lnTo>
                <a:lnTo>
                  <a:pt x="20" y="2374"/>
                </a:lnTo>
                <a:lnTo>
                  <a:pt x="36" y="2376"/>
                </a:lnTo>
                <a:lnTo>
                  <a:pt x="57" y="2376"/>
                </a:lnTo>
                <a:lnTo>
                  <a:pt x="107" y="2374"/>
                </a:lnTo>
                <a:lnTo>
                  <a:pt x="156" y="2369"/>
                </a:lnTo>
                <a:lnTo>
                  <a:pt x="175" y="2366"/>
                </a:lnTo>
                <a:lnTo>
                  <a:pt x="189" y="2362"/>
                </a:lnTo>
                <a:lnTo>
                  <a:pt x="189" y="2362"/>
                </a:lnTo>
                <a:lnTo>
                  <a:pt x="201" y="2359"/>
                </a:lnTo>
                <a:lnTo>
                  <a:pt x="216" y="2354"/>
                </a:lnTo>
                <a:lnTo>
                  <a:pt x="252" y="2348"/>
                </a:lnTo>
                <a:lnTo>
                  <a:pt x="289" y="2342"/>
                </a:lnTo>
                <a:lnTo>
                  <a:pt x="304" y="2338"/>
                </a:lnTo>
                <a:lnTo>
                  <a:pt x="316" y="2332"/>
                </a:lnTo>
                <a:lnTo>
                  <a:pt x="316" y="2332"/>
                </a:lnTo>
                <a:lnTo>
                  <a:pt x="325" y="2326"/>
                </a:lnTo>
                <a:lnTo>
                  <a:pt x="331" y="2320"/>
                </a:lnTo>
                <a:lnTo>
                  <a:pt x="337" y="2312"/>
                </a:lnTo>
                <a:lnTo>
                  <a:pt x="340" y="2304"/>
                </a:lnTo>
                <a:lnTo>
                  <a:pt x="343" y="2295"/>
                </a:lnTo>
                <a:lnTo>
                  <a:pt x="343" y="2285"/>
                </a:lnTo>
                <a:lnTo>
                  <a:pt x="342" y="2273"/>
                </a:lnTo>
                <a:lnTo>
                  <a:pt x="340" y="2259"/>
                </a:lnTo>
                <a:lnTo>
                  <a:pt x="340" y="2259"/>
                </a:lnTo>
                <a:lnTo>
                  <a:pt x="334" y="2230"/>
                </a:lnTo>
                <a:lnTo>
                  <a:pt x="329" y="2203"/>
                </a:lnTo>
                <a:lnTo>
                  <a:pt x="326" y="2189"/>
                </a:lnTo>
                <a:lnTo>
                  <a:pt x="326" y="2174"/>
                </a:lnTo>
                <a:lnTo>
                  <a:pt x="326" y="2158"/>
                </a:lnTo>
                <a:lnTo>
                  <a:pt x="328" y="2138"/>
                </a:lnTo>
                <a:lnTo>
                  <a:pt x="328" y="2138"/>
                </a:lnTo>
                <a:lnTo>
                  <a:pt x="329" y="2120"/>
                </a:lnTo>
                <a:lnTo>
                  <a:pt x="329" y="2103"/>
                </a:lnTo>
                <a:lnTo>
                  <a:pt x="329" y="2079"/>
                </a:lnTo>
                <a:lnTo>
                  <a:pt x="329" y="2065"/>
                </a:lnTo>
                <a:lnTo>
                  <a:pt x="331" y="2061"/>
                </a:lnTo>
                <a:lnTo>
                  <a:pt x="334" y="2059"/>
                </a:lnTo>
                <a:lnTo>
                  <a:pt x="334" y="2059"/>
                </a:lnTo>
                <a:lnTo>
                  <a:pt x="342" y="2058"/>
                </a:lnTo>
                <a:lnTo>
                  <a:pt x="349" y="2058"/>
                </a:lnTo>
                <a:lnTo>
                  <a:pt x="352" y="2056"/>
                </a:lnTo>
                <a:lnTo>
                  <a:pt x="355" y="2055"/>
                </a:lnTo>
                <a:lnTo>
                  <a:pt x="357" y="2052"/>
                </a:lnTo>
                <a:lnTo>
                  <a:pt x="358" y="2047"/>
                </a:lnTo>
                <a:lnTo>
                  <a:pt x="358" y="2047"/>
                </a:lnTo>
                <a:lnTo>
                  <a:pt x="366" y="2006"/>
                </a:lnTo>
                <a:lnTo>
                  <a:pt x="376" y="1927"/>
                </a:lnTo>
                <a:lnTo>
                  <a:pt x="382" y="1883"/>
                </a:lnTo>
                <a:lnTo>
                  <a:pt x="387" y="1843"/>
                </a:lnTo>
                <a:lnTo>
                  <a:pt x="388" y="1809"/>
                </a:lnTo>
                <a:lnTo>
                  <a:pt x="388" y="1796"/>
                </a:lnTo>
                <a:lnTo>
                  <a:pt x="388" y="1787"/>
                </a:lnTo>
                <a:lnTo>
                  <a:pt x="388" y="1787"/>
                </a:lnTo>
                <a:lnTo>
                  <a:pt x="388" y="1782"/>
                </a:lnTo>
                <a:lnTo>
                  <a:pt x="390" y="1776"/>
                </a:lnTo>
                <a:lnTo>
                  <a:pt x="394" y="1761"/>
                </a:lnTo>
                <a:lnTo>
                  <a:pt x="402" y="1741"/>
                </a:lnTo>
                <a:lnTo>
                  <a:pt x="413" y="1718"/>
                </a:lnTo>
                <a:lnTo>
                  <a:pt x="440" y="1665"/>
                </a:lnTo>
                <a:lnTo>
                  <a:pt x="473" y="1611"/>
                </a:lnTo>
                <a:lnTo>
                  <a:pt x="506" y="1559"/>
                </a:lnTo>
                <a:lnTo>
                  <a:pt x="536" y="1517"/>
                </a:lnTo>
                <a:lnTo>
                  <a:pt x="549" y="1502"/>
                </a:lnTo>
                <a:lnTo>
                  <a:pt x="559" y="1493"/>
                </a:lnTo>
                <a:lnTo>
                  <a:pt x="562" y="1490"/>
                </a:lnTo>
                <a:lnTo>
                  <a:pt x="565" y="1488"/>
                </a:lnTo>
                <a:lnTo>
                  <a:pt x="568" y="1488"/>
                </a:lnTo>
                <a:lnTo>
                  <a:pt x="570" y="1490"/>
                </a:lnTo>
                <a:lnTo>
                  <a:pt x="570" y="1490"/>
                </a:lnTo>
                <a:lnTo>
                  <a:pt x="642" y="1675"/>
                </a:lnTo>
                <a:lnTo>
                  <a:pt x="686" y="1788"/>
                </a:lnTo>
                <a:lnTo>
                  <a:pt x="709" y="1841"/>
                </a:lnTo>
                <a:lnTo>
                  <a:pt x="709" y="1841"/>
                </a:lnTo>
                <a:lnTo>
                  <a:pt x="719" y="1859"/>
                </a:lnTo>
                <a:lnTo>
                  <a:pt x="739" y="1899"/>
                </a:lnTo>
                <a:lnTo>
                  <a:pt x="762" y="1950"/>
                </a:lnTo>
                <a:lnTo>
                  <a:pt x="772" y="1977"/>
                </a:lnTo>
                <a:lnTo>
                  <a:pt x="781" y="2005"/>
                </a:lnTo>
                <a:lnTo>
                  <a:pt x="781" y="2005"/>
                </a:lnTo>
                <a:lnTo>
                  <a:pt x="790" y="2029"/>
                </a:lnTo>
                <a:lnTo>
                  <a:pt x="798" y="2050"/>
                </a:lnTo>
                <a:lnTo>
                  <a:pt x="806" y="2068"/>
                </a:lnTo>
                <a:lnTo>
                  <a:pt x="813" y="2082"/>
                </a:lnTo>
                <a:lnTo>
                  <a:pt x="821" y="2092"/>
                </a:lnTo>
                <a:lnTo>
                  <a:pt x="827" y="2100"/>
                </a:lnTo>
                <a:lnTo>
                  <a:pt x="831" y="2105"/>
                </a:lnTo>
                <a:lnTo>
                  <a:pt x="836" y="2108"/>
                </a:lnTo>
                <a:lnTo>
                  <a:pt x="836" y="2108"/>
                </a:lnTo>
                <a:lnTo>
                  <a:pt x="839" y="2108"/>
                </a:lnTo>
                <a:lnTo>
                  <a:pt x="843" y="2106"/>
                </a:lnTo>
                <a:lnTo>
                  <a:pt x="852" y="2100"/>
                </a:lnTo>
                <a:lnTo>
                  <a:pt x="855" y="2098"/>
                </a:lnTo>
                <a:lnTo>
                  <a:pt x="858" y="2100"/>
                </a:lnTo>
                <a:lnTo>
                  <a:pt x="860" y="2105"/>
                </a:lnTo>
                <a:lnTo>
                  <a:pt x="860" y="2114"/>
                </a:lnTo>
                <a:lnTo>
                  <a:pt x="860" y="2114"/>
                </a:lnTo>
                <a:lnTo>
                  <a:pt x="860" y="2129"/>
                </a:lnTo>
                <a:lnTo>
                  <a:pt x="863" y="2148"/>
                </a:lnTo>
                <a:lnTo>
                  <a:pt x="870" y="2195"/>
                </a:lnTo>
                <a:lnTo>
                  <a:pt x="877" y="2242"/>
                </a:lnTo>
                <a:lnTo>
                  <a:pt x="878" y="2262"/>
                </a:lnTo>
                <a:lnTo>
                  <a:pt x="878" y="2277"/>
                </a:lnTo>
                <a:lnTo>
                  <a:pt x="878" y="2277"/>
                </a:lnTo>
                <a:lnTo>
                  <a:pt x="875" y="2292"/>
                </a:lnTo>
                <a:lnTo>
                  <a:pt x="867" y="2313"/>
                </a:lnTo>
                <a:lnTo>
                  <a:pt x="852" y="2365"/>
                </a:lnTo>
                <a:lnTo>
                  <a:pt x="845" y="2391"/>
                </a:lnTo>
                <a:lnTo>
                  <a:pt x="842" y="2415"/>
                </a:lnTo>
                <a:lnTo>
                  <a:pt x="840" y="2425"/>
                </a:lnTo>
                <a:lnTo>
                  <a:pt x="842" y="2433"/>
                </a:lnTo>
                <a:lnTo>
                  <a:pt x="843" y="2441"/>
                </a:lnTo>
                <a:lnTo>
                  <a:pt x="848" y="2447"/>
                </a:lnTo>
                <a:lnTo>
                  <a:pt x="848" y="2447"/>
                </a:lnTo>
                <a:lnTo>
                  <a:pt x="860" y="2454"/>
                </a:lnTo>
                <a:lnTo>
                  <a:pt x="874" y="2460"/>
                </a:lnTo>
                <a:lnTo>
                  <a:pt x="890" y="2463"/>
                </a:lnTo>
                <a:lnTo>
                  <a:pt x="910" y="2465"/>
                </a:lnTo>
                <a:lnTo>
                  <a:pt x="929" y="2462"/>
                </a:lnTo>
                <a:lnTo>
                  <a:pt x="940" y="2459"/>
                </a:lnTo>
                <a:lnTo>
                  <a:pt x="951" y="2454"/>
                </a:lnTo>
                <a:lnTo>
                  <a:pt x="961" y="2450"/>
                </a:lnTo>
                <a:lnTo>
                  <a:pt x="972" y="2444"/>
                </a:lnTo>
                <a:lnTo>
                  <a:pt x="982" y="2436"/>
                </a:lnTo>
                <a:lnTo>
                  <a:pt x="993" y="2429"/>
                </a:lnTo>
                <a:lnTo>
                  <a:pt x="993" y="2429"/>
                </a:lnTo>
                <a:lnTo>
                  <a:pt x="1011" y="2410"/>
                </a:lnTo>
                <a:lnTo>
                  <a:pt x="1026" y="2394"/>
                </a:lnTo>
                <a:lnTo>
                  <a:pt x="1038" y="2376"/>
                </a:lnTo>
                <a:lnTo>
                  <a:pt x="1047" y="2359"/>
                </a:lnTo>
                <a:lnTo>
                  <a:pt x="1061" y="2332"/>
                </a:lnTo>
                <a:lnTo>
                  <a:pt x="1065" y="2321"/>
                </a:lnTo>
                <a:lnTo>
                  <a:pt x="1071" y="2313"/>
                </a:lnTo>
                <a:lnTo>
                  <a:pt x="1071" y="2313"/>
                </a:lnTo>
                <a:lnTo>
                  <a:pt x="1076" y="2309"/>
                </a:lnTo>
                <a:lnTo>
                  <a:pt x="1081" y="2306"/>
                </a:lnTo>
                <a:lnTo>
                  <a:pt x="1084" y="2303"/>
                </a:lnTo>
                <a:lnTo>
                  <a:pt x="1087" y="2300"/>
                </a:lnTo>
                <a:lnTo>
                  <a:pt x="1088" y="2295"/>
                </a:lnTo>
                <a:lnTo>
                  <a:pt x="1090" y="2288"/>
                </a:lnTo>
                <a:lnTo>
                  <a:pt x="1090" y="2259"/>
                </a:lnTo>
                <a:lnTo>
                  <a:pt x="1090" y="2259"/>
                </a:lnTo>
                <a:lnTo>
                  <a:pt x="1088" y="2248"/>
                </a:lnTo>
                <a:lnTo>
                  <a:pt x="1087" y="2236"/>
                </a:lnTo>
                <a:lnTo>
                  <a:pt x="1081" y="2207"/>
                </a:lnTo>
                <a:lnTo>
                  <a:pt x="1071" y="2177"/>
                </a:lnTo>
                <a:lnTo>
                  <a:pt x="1062" y="2147"/>
                </a:lnTo>
                <a:lnTo>
                  <a:pt x="1046" y="2098"/>
                </a:lnTo>
                <a:lnTo>
                  <a:pt x="1041" y="2083"/>
                </a:lnTo>
                <a:lnTo>
                  <a:pt x="1041" y="2079"/>
                </a:lnTo>
                <a:lnTo>
                  <a:pt x="1041" y="2077"/>
                </a:lnTo>
                <a:lnTo>
                  <a:pt x="1041" y="2077"/>
                </a:lnTo>
                <a:lnTo>
                  <a:pt x="1047" y="2079"/>
                </a:lnTo>
                <a:lnTo>
                  <a:pt x="1050" y="2079"/>
                </a:lnTo>
                <a:lnTo>
                  <a:pt x="1053" y="2077"/>
                </a:lnTo>
                <a:lnTo>
                  <a:pt x="1056" y="2076"/>
                </a:lnTo>
                <a:lnTo>
                  <a:pt x="1058" y="2070"/>
                </a:lnTo>
                <a:lnTo>
                  <a:pt x="1059" y="2061"/>
                </a:lnTo>
                <a:lnTo>
                  <a:pt x="1059" y="2047"/>
                </a:lnTo>
                <a:lnTo>
                  <a:pt x="1059" y="2047"/>
                </a:lnTo>
                <a:lnTo>
                  <a:pt x="1056" y="2026"/>
                </a:lnTo>
                <a:lnTo>
                  <a:pt x="1049" y="1994"/>
                </a:lnTo>
                <a:lnTo>
                  <a:pt x="1025" y="1912"/>
                </a:lnTo>
                <a:lnTo>
                  <a:pt x="999" y="1827"/>
                </a:lnTo>
                <a:lnTo>
                  <a:pt x="988" y="1791"/>
                </a:lnTo>
                <a:lnTo>
                  <a:pt x="981" y="1762"/>
                </a:lnTo>
                <a:lnTo>
                  <a:pt x="981" y="1762"/>
                </a:lnTo>
                <a:lnTo>
                  <a:pt x="979" y="1749"/>
                </a:lnTo>
                <a:lnTo>
                  <a:pt x="978" y="1732"/>
                </a:lnTo>
                <a:lnTo>
                  <a:pt x="978" y="1693"/>
                </a:lnTo>
                <a:lnTo>
                  <a:pt x="979" y="1646"/>
                </a:lnTo>
                <a:lnTo>
                  <a:pt x="985" y="1597"/>
                </a:lnTo>
                <a:lnTo>
                  <a:pt x="990" y="1552"/>
                </a:lnTo>
                <a:lnTo>
                  <a:pt x="997" y="1511"/>
                </a:lnTo>
                <a:lnTo>
                  <a:pt x="1005" y="1481"/>
                </a:lnTo>
                <a:lnTo>
                  <a:pt x="1008" y="1472"/>
                </a:lnTo>
                <a:lnTo>
                  <a:pt x="1011" y="1466"/>
                </a:lnTo>
                <a:lnTo>
                  <a:pt x="1011" y="1466"/>
                </a:lnTo>
                <a:lnTo>
                  <a:pt x="1016" y="1458"/>
                </a:lnTo>
                <a:lnTo>
                  <a:pt x="1020" y="1446"/>
                </a:lnTo>
                <a:lnTo>
                  <a:pt x="1032" y="1407"/>
                </a:lnTo>
                <a:lnTo>
                  <a:pt x="1047" y="1352"/>
                </a:lnTo>
                <a:lnTo>
                  <a:pt x="1064" y="1291"/>
                </a:lnTo>
                <a:lnTo>
                  <a:pt x="1079" y="1229"/>
                </a:lnTo>
                <a:lnTo>
                  <a:pt x="1091" y="1173"/>
                </a:lnTo>
                <a:lnTo>
                  <a:pt x="1099" y="1129"/>
                </a:lnTo>
                <a:lnTo>
                  <a:pt x="1102" y="1113"/>
                </a:lnTo>
                <a:lnTo>
                  <a:pt x="1102" y="1102"/>
                </a:lnTo>
                <a:lnTo>
                  <a:pt x="1102" y="1102"/>
                </a:lnTo>
                <a:lnTo>
                  <a:pt x="1100" y="1078"/>
                </a:lnTo>
                <a:lnTo>
                  <a:pt x="1100" y="1066"/>
                </a:lnTo>
                <a:lnTo>
                  <a:pt x="1102" y="1061"/>
                </a:lnTo>
                <a:lnTo>
                  <a:pt x="1102" y="1060"/>
                </a:lnTo>
                <a:lnTo>
                  <a:pt x="1102" y="1060"/>
                </a:lnTo>
                <a:lnTo>
                  <a:pt x="1105" y="1057"/>
                </a:lnTo>
                <a:lnTo>
                  <a:pt x="1112" y="1051"/>
                </a:lnTo>
                <a:lnTo>
                  <a:pt x="1120" y="1039"/>
                </a:lnTo>
                <a:lnTo>
                  <a:pt x="1123" y="1031"/>
                </a:lnTo>
                <a:lnTo>
                  <a:pt x="1126" y="1024"/>
                </a:lnTo>
                <a:lnTo>
                  <a:pt x="1126" y="1024"/>
                </a:lnTo>
                <a:lnTo>
                  <a:pt x="1127" y="1007"/>
                </a:lnTo>
                <a:lnTo>
                  <a:pt x="1127" y="977"/>
                </a:lnTo>
                <a:lnTo>
                  <a:pt x="1124" y="895"/>
                </a:lnTo>
                <a:lnTo>
                  <a:pt x="1120" y="813"/>
                </a:lnTo>
                <a:lnTo>
                  <a:pt x="1117" y="784"/>
                </a:lnTo>
                <a:lnTo>
                  <a:pt x="1115" y="775"/>
                </a:lnTo>
                <a:lnTo>
                  <a:pt x="1114" y="769"/>
                </a:lnTo>
                <a:lnTo>
                  <a:pt x="1114" y="769"/>
                </a:lnTo>
                <a:lnTo>
                  <a:pt x="1111" y="762"/>
                </a:lnTo>
                <a:lnTo>
                  <a:pt x="1109" y="754"/>
                </a:lnTo>
                <a:lnTo>
                  <a:pt x="1108" y="748"/>
                </a:lnTo>
                <a:lnTo>
                  <a:pt x="1108" y="740"/>
                </a:lnTo>
                <a:lnTo>
                  <a:pt x="1108" y="736"/>
                </a:lnTo>
                <a:lnTo>
                  <a:pt x="1111" y="733"/>
                </a:lnTo>
                <a:lnTo>
                  <a:pt x="1114" y="731"/>
                </a:lnTo>
                <a:lnTo>
                  <a:pt x="1120" y="733"/>
                </a:lnTo>
                <a:lnTo>
                  <a:pt x="1120" y="733"/>
                </a:lnTo>
                <a:lnTo>
                  <a:pt x="1146" y="751"/>
                </a:lnTo>
                <a:lnTo>
                  <a:pt x="1191" y="784"/>
                </a:lnTo>
                <a:lnTo>
                  <a:pt x="1239" y="822"/>
                </a:lnTo>
                <a:lnTo>
                  <a:pt x="1277" y="854"/>
                </a:lnTo>
                <a:lnTo>
                  <a:pt x="1277" y="854"/>
                </a:lnTo>
                <a:lnTo>
                  <a:pt x="1292" y="871"/>
                </a:lnTo>
                <a:lnTo>
                  <a:pt x="1309" y="890"/>
                </a:lnTo>
                <a:lnTo>
                  <a:pt x="1344" y="937"/>
                </a:lnTo>
                <a:lnTo>
                  <a:pt x="1372" y="980"/>
                </a:lnTo>
                <a:lnTo>
                  <a:pt x="1386" y="999"/>
                </a:lnTo>
                <a:lnTo>
                  <a:pt x="1386" y="999"/>
                </a:lnTo>
                <a:lnTo>
                  <a:pt x="1396" y="1010"/>
                </a:lnTo>
                <a:lnTo>
                  <a:pt x="1404" y="1017"/>
                </a:lnTo>
                <a:lnTo>
                  <a:pt x="1410" y="1030"/>
                </a:lnTo>
                <a:lnTo>
                  <a:pt x="1410" y="1030"/>
                </a:lnTo>
                <a:lnTo>
                  <a:pt x="1412" y="1033"/>
                </a:lnTo>
                <a:lnTo>
                  <a:pt x="1415" y="1036"/>
                </a:lnTo>
                <a:lnTo>
                  <a:pt x="1421" y="1037"/>
                </a:lnTo>
                <a:lnTo>
                  <a:pt x="1427" y="1037"/>
                </a:lnTo>
                <a:lnTo>
                  <a:pt x="1433" y="1036"/>
                </a:lnTo>
                <a:lnTo>
                  <a:pt x="1443" y="1031"/>
                </a:lnTo>
                <a:lnTo>
                  <a:pt x="1446" y="1030"/>
                </a:lnTo>
                <a:lnTo>
                  <a:pt x="1446" y="1030"/>
                </a:lnTo>
                <a:lnTo>
                  <a:pt x="1446" y="1030"/>
                </a:lnTo>
                <a:lnTo>
                  <a:pt x="1446" y="1030"/>
                </a:lnTo>
                <a:lnTo>
                  <a:pt x="1440" y="1043"/>
                </a:lnTo>
                <a:lnTo>
                  <a:pt x="1430" y="1067"/>
                </a:lnTo>
                <a:lnTo>
                  <a:pt x="1425" y="1081"/>
                </a:lnTo>
                <a:lnTo>
                  <a:pt x="1424" y="1092"/>
                </a:lnTo>
                <a:lnTo>
                  <a:pt x="1424" y="1099"/>
                </a:lnTo>
                <a:lnTo>
                  <a:pt x="1425" y="1102"/>
                </a:lnTo>
                <a:lnTo>
                  <a:pt x="1428" y="1102"/>
                </a:lnTo>
                <a:lnTo>
                  <a:pt x="1428" y="1102"/>
                </a:lnTo>
                <a:lnTo>
                  <a:pt x="1434" y="1101"/>
                </a:lnTo>
                <a:lnTo>
                  <a:pt x="1440" y="1099"/>
                </a:lnTo>
                <a:lnTo>
                  <a:pt x="1451" y="1093"/>
                </a:lnTo>
                <a:lnTo>
                  <a:pt x="1464" y="1084"/>
                </a:lnTo>
                <a:lnTo>
                  <a:pt x="1464" y="1084"/>
                </a:lnTo>
                <a:lnTo>
                  <a:pt x="1472" y="1081"/>
                </a:lnTo>
                <a:lnTo>
                  <a:pt x="1483" y="1078"/>
                </a:lnTo>
                <a:lnTo>
                  <a:pt x="1489" y="1078"/>
                </a:lnTo>
                <a:lnTo>
                  <a:pt x="1495" y="1078"/>
                </a:lnTo>
                <a:lnTo>
                  <a:pt x="1501" y="1081"/>
                </a:lnTo>
                <a:lnTo>
                  <a:pt x="1507" y="1084"/>
                </a:lnTo>
                <a:lnTo>
                  <a:pt x="1507" y="1084"/>
                </a:lnTo>
                <a:lnTo>
                  <a:pt x="1516" y="1093"/>
                </a:lnTo>
                <a:lnTo>
                  <a:pt x="1522" y="1101"/>
                </a:lnTo>
                <a:lnTo>
                  <a:pt x="1525" y="1107"/>
                </a:lnTo>
                <a:lnTo>
                  <a:pt x="1531" y="1114"/>
                </a:lnTo>
                <a:lnTo>
                  <a:pt x="1531" y="1114"/>
                </a:lnTo>
                <a:lnTo>
                  <a:pt x="1537" y="1122"/>
                </a:lnTo>
                <a:lnTo>
                  <a:pt x="1540" y="1129"/>
                </a:lnTo>
                <a:lnTo>
                  <a:pt x="1541" y="1139"/>
                </a:lnTo>
                <a:lnTo>
                  <a:pt x="1543" y="1151"/>
                </a:lnTo>
                <a:lnTo>
                  <a:pt x="1543" y="1151"/>
                </a:lnTo>
                <a:lnTo>
                  <a:pt x="1545" y="1164"/>
                </a:lnTo>
                <a:lnTo>
                  <a:pt x="1545" y="1173"/>
                </a:lnTo>
                <a:lnTo>
                  <a:pt x="1546" y="1176"/>
                </a:lnTo>
                <a:lnTo>
                  <a:pt x="1549" y="1178"/>
                </a:lnTo>
                <a:lnTo>
                  <a:pt x="1551" y="1178"/>
                </a:lnTo>
                <a:lnTo>
                  <a:pt x="1555" y="1175"/>
                </a:lnTo>
                <a:lnTo>
                  <a:pt x="1555" y="1175"/>
                </a:lnTo>
                <a:lnTo>
                  <a:pt x="1563" y="1167"/>
                </a:lnTo>
                <a:lnTo>
                  <a:pt x="1569" y="1158"/>
                </a:lnTo>
                <a:lnTo>
                  <a:pt x="1573" y="1151"/>
                </a:lnTo>
                <a:lnTo>
                  <a:pt x="1573" y="1151"/>
                </a:lnTo>
                <a:lnTo>
                  <a:pt x="1572" y="1187"/>
                </a:lnTo>
                <a:lnTo>
                  <a:pt x="1569" y="1216"/>
                </a:lnTo>
                <a:lnTo>
                  <a:pt x="1567" y="1235"/>
                </a:lnTo>
                <a:lnTo>
                  <a:pt x="1567" y="1235"/>
                </a:lnTo>
                <a:lnTo>
                  <a:pt x="1566" y="1242"/>
                </a:lnTo>
                <a:lnTo>
                  <a:pt x="1563" y="1246"/>
                </a:lnTo>
                <a:lnTo>
                  <a:pt x="1558" y="1255"/>
                </a:lnTo>
                <a:lnTo>
                  <a:pt x="1557" y="1258"/>
                </a:lnTo>
                <a:lnTo>
                  <a:pt x="1557" y="1261"/>
                </a:lnTo>
                <a:lnTo>
                  <a:pt x="1558" y="1264"/>
                </a:lnTo>
                <a:lnTo>
                  <a:pt x="1561" y="1266"/>
                </a:lnTo>
                <a:lnTo>
                  <a:pt x="1561" y="1266"/>
                </a:lnTo>
                <a:lnTo>
                  <a:pt x="1566" y="1267"/>
                </a:lnTo>
                <a:lnTo>
                  <a:pt x="1570" y="1267"/>
                </a:lnTo>
                <a:lnTo>
                  <a:pt x="1578" y="1264"/>
                </a:lnTo>
                <a:lnTo>
                  <a:pt x="1584" y="1261"/>
                </a:lnTo>
                <a:lnTo>
                  <a:pt x="1585" y="1260"/>
                </a:lnTo>
                <a:lnTo>
                  <a:pt x="1585" y="1260"/>
                </a:lnTo>
                <a:lnTo>
                  <a:pt x="1585" y="1264"/>
                </a:lnTo>
                <a:lnTo>
                  <a:pt x="1585" y="1273"/>
                </a:lnTo>
                <a:lnTo>
                  <a:pt x="1587" y="1276"/>
                </a:lnTo>
                <a:lnTo>
                  <a:pt x="1590" y="1279"/>
                </a:lnTo>
                <a:lnTo>
                  <a:pt x="1593" y="1279"/>
                </a:lnTo>
                <a:lnTo>
                  <a:pt x="1597" y="1278"/>
                </a:lnTo>
                <a:lnTo>
                  <a:pt x="1597" y="1278"/>
                </a:lnTo>
                <a:lnTo>
                  <a:pt x="1603" y="1273"/>
                </a:lnTo>
                <a:lnTo>
                  <a:pt x="1608" y="1267"/>
                </a:lnTo>
                <a:lnTo>
                  <a:pt x="1616" y="1252"/>
                </a:lnTo>
                <a:lnTo>
                  <a:pt x="1620" y="1240"/>
                </a:lnTo>
                <a:lnTo>
                  <a:pt x="1622" y="1235"/>
                </a:lnTo>
                <a:lnTo>
                  <a:pt x="1622" y="1235"/>
                </a:lnTo>
                <a:lnTo>
                  <a:pt x="1623" y="1238"/>
                </a:lnTo>
                <a:lnTo>
                  <a:pt x="1626" y="1242"/>
                </a:lnTo>
                <a:lnTo>
                  <a:pt x="1628" y="1243"/>
                </a:lnTo>
                <a:lnTo>
                  <a:pt x="1629" y="1242"/>
                </a:lnTo>
                <a:lnTo>
                  <a:pt x="1632" y="1237"/>
                </a:lnTo>
                <a:lnTo>
                  <a:pt x="1634" y="1229"/>
                </a:lnTo>
                <a:lnTo>
                  <a:pt x="1634" y="1229"/>
                </a:lnTo>
                <a:lnTo>
                  <a:pt x="1637" y="1205"/>
                </a:lnTo>
                <a:lnTo>
                  <a:pt x="1638" y="1175"/>
                </a:lnTo>
                <a:lnTo>
                  <a:pt x="1638" y="1145"/>
                </a:lnTo>
                <a:lnTo>
                  <a:pt x="1637" y="1133"/>
                </a:lnTo>
                <a:lnTo>
                  <a:pt x="1634" y="1120"/>
                </a:lnTo>
                <a:lnTo>
                  <a:pt x="1634" y="1120"/>
                </a:lnTo>
                <a:lnTo>
                  <a:pt x="1616" y="1070"/>
                </a:lnTo>
                <a:lnTo>
                  <a:pt x="1603" y="1042"/>
                </a:lnTo>
                <a:lnTo>
                  <a:pt x="1603" y="1042"/>
                </a:lnTo>
                <a:lnTo>
                  <a:pt x="1605" y="1042"/>
                </a:lnTo>
                <a:lnTo>
                  <a:pt x="1606" y="1039"/>
                </a:lnTo>
                <a:lnTo>
                  <a:pt x="1609" y="1028"/>
                </a:lnTo>
                <a:lnTo>
                  <a:pt x="1609" y="1005"/>
                </a:lnTo>
                <a:lnTo>
                  <a:pt x="1609" y="1005"/>
                </a:lnTo>
                <a:lnTo>
                  <a:pt x="1608" y="989"/>
                </a:lnTo>
                <a:lnTo>
                  <a:pt x="1605" y="969"/>
                </a:lnTo>
                <a:lnTo>
                  <a:pt x="1594" y="925"/>
                </a:lnTo>
                <a:lnTo>
                  <a:pt x="1587" y="902"/>
                </a:lnTo>
                <a:lnTo>
                  <a:pt x="1581" y="883"/>
                </a:lnTo>
                <a:lnTo>
                  <a:pt x="1573" y="866"/>
                </a:lnTo>
                <a:lnTo>
                  <a:pt x="1567" y="854"/>
                </a:lnTo>
                <a:lnTo>
                  <a:pt x="1567" y="854"/>
                </a:lnTo>
                <a:lnTo>
                  <a:pt x="1557" y="842"/>
                </a:lnTo>
                <a:lnTo>
                  <a:pt x="1541" y="825"/>
                </a:lnTo>
                <a:lnTo>
                  <a:pt x="1499" y="784"/>
                </a:lnTo>
                <a:lnTo>
                  <a:pt x="1457" y="745"/>
                </a:lnTo>
                <a:lnTo>
                  <a:pt x="1428" y="721"/>
                </a:lnTo>
                <a:lnTo>
                  <a:pt x="1428" y="721"/>
                </a:lnTo>
                <a:lnTo>
                  <a:pt x="1384" y="684"/>
                </a:lnTo>
                <a:lnTo>
                  <a:pt x="1362" y="663"/>
                </a:lnTo>
                <a:lnTo>
                  <a:pt x="1354" y="656"/>
                </a:lnTo>
                <a:lnTo>
                  <a:pt x="1350" y="648"/>
                </a:lnTo>
                <a:lnTo>
                  <a:pt x="1350" y="648"/>
                </a:lnTo>
                <a:lnTo>
                  <a:pt x="1322" y="604"/>
                </a:lnTo>
                <a:lnTo>
                  <a:pt x="1268" y="521"/>
                </a:lnTo>
                <a:lnTo>
                  <a:pt x="1215" y="441"/>
                </a:lnTo>
                <a:lnTo>
                  <a:pt x="1186" y="400"/>
                </a:lnTo>
                <a:lnTo>
                  <a:pt x="1186" y="400"/>
                </a:lnTo>
                <a:lnTo>
                  <a:pt x="1174" y="389"/>
                </a:lnTo>
                <a:lnTo>
                  <a:pt x="1153" y="374"/>
                </a:lnTo>
                <a:lnTo>
                  <a:pt x="1132" y="357"/>
                </a:lnTo>
                <a:lnTo>
                  <a:pt x="1121" y="348"/>
                </a:lnTo>
                <a:lnTo>
                  <a:pt x="1114" y="339"/>
                </a:lnTo>
                <a:lnTo>
                  <a:pt x="1114" y="339"/>
                </a:lnTo>
                <a:lnTo>
                  <a:pt x="1099" y="316"/>
                </a:lnTo>
                <a:lnTo>
                  <a:pt x="1079" y="289"/>
                </a:lnTo>
                <a:lnTo>
                  <a:pt x="1070" y="276"/>
                </a:lnTo>
                <a:lnTo>
                  <a:pt x="1059" y="265"/>
                </a:lnTo>
                <a:lnTo>
                  <a:pt x="1050" y="256"/>
                </a:lnTo>
                <a:lnTo>
                  <a:pt x="1041" y="250"/>
                </a:lnTo>
                <a:lnTo>
                  <a:pt x="1041" y="250"/>
                </a:lnTo>
                <a:lnTo>
                  <a:pt x="1013" y="236"/>
                </a:lnTo>
                <a:lnTo>
                  <a:pt x="970" y="213"/>
                </a:lnTo>
                <a:lnTo>
                  <a:pt x="931" y="194"/>
                </a:lnTo>
                <a:lnTo>
                  <a:pt x="913" y="185"/>
                </a:lnTo>
                <a:lnTo>
                  <a:pt x="913" y="185"/>
                </a:lnTo>
                <a:lnTo>
                  <a:pt x="911" y="183"/>
                </a:lnTo>
                <a:lnTo>
                  <a:pt x="910" y="177"/>
                </a:lnTo>
                <a:lnTo>
                  <a:pt x="904" y="156"/>
                </a:lnTo>
                <a:lnTo>
                  <a:pt x="899" y="142"/>
                </a:lnTo>
                <a:lnTo>
                  <a:pt x="892" y="124"/>
                </a:lnTo>
                <a:lnTo>
                  <a:pt x="881" y="106"/>
                </a:lnTo>
                <a:lnTo>
                  <a:pt x="866" y="85"/>
                </a:lnTo>
                <a:lnTo>
                  <a:pt x="866" y="85"/>
                </a:lnTo>
                <a:lnTo>
                  <a:pt x="839" y="48"/>
                </a:lnTo>
                <a:lnTo>
                  <a:pt x="825" y="33"/>
                </a:lnTo>
                <a:lnTo>
                  <a:pt x="812" y="23"/>
                </a:lnTo>
                <a:lnTo>
                  <a:pt x="802" y="18"/>
                </a:lnTo>
                <a:lnTo>
                  <a:pt x="793" y="14"/>
                </a:lnTo>
                <a:lnTo>
                  <a:pt x="784" y="11"/>
                </a:lnTo>
                <a:lnTo>
                  <a:pt x="772" y="8"/>
                </a:lnTo>
                <a:lnTo>
                  <a:pt x="745" y="3"/>
                </a:lnTo>
                <a:lnTo>
                  <a:pt x="709" y="0"/>
                </a:lnTo>
                <a:lnTo>
                  <a:pt x="709" y="0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B489C59-8146-1217-571A-A767D57DA952}"/>
              </a:ext>
            </a:extLst>
          </p:cNvPr>
          <p:cNvSpPr>
            <a:spLocks noEditPoints="1"/>
          </p:cNvSpPr>
          <p:nvPr/>
        </p:nvSpPr>
        <p:spPr bwMode="auto">
          <a:xfrm>
            <a:off x="4312424" y="938897"/>
            <a:ext cx="1217625" cy="2613483"/>
          </a:xfrm>
          <a:custGeom>
            <a:avLst/>
            <a:gdLst>
              <a:gd name="T0" fmla="*/ 1267 w 1339"/>
              <a:gd name="T1" fmla="*/ 1774 h 2874"/>
              <a:gd name="T2" fmla="*/ 1324 w 1339"/>
              <a:gd name="T3" fmla="*/ 1711 h 2874"/>
              <a:gd name="T4" fmla="*/ 1326 w 1339"/>
              <a:gd name="T5" fmla="*/ 1540 h 2874"/>
              <a:gd name="T6" fmla="*/ 1318 w 1339"/>
              <a:gd name="T7" fmla="*/ 1316 h 2874"/>
              <a:gd name="T8" fmla="*/ 1283 w 1339"/>
              <a:gd name="T9" fmla="*/ 1084 h 2874"/>
              <a:gd name="T10" fmla="*/ 1252 w 1339"/>
              <a:gd name="T11" fmla="*/ 1023 h 2874"/>
              <a:gd name="T12" fmla="*/ 1211 w 1339"/>
              <a:gd name="T13" fmla="*/ 987 h 2874"/>
              <a:gd name="T14" fmla="*/ 1135 w 1339"/>
              <a:gd name="T15" fmla="*/ 972 h 2874"/>
              <a:gd name="T16" fmla="*/ 925 w 1339"/>
              <a:gd name="T17" fmla="*/ 725 h 2874"/>
              <a:gd name="T18" fmla="*/ 801 w 1339"/>
              <a:gd name="T19" fmla="*/ 578 h 2874"/>
              <a:gd name="T20" fmla="*/ 732 w 1339"/>
              <a:gd name="T21" fmla="*/ 516 h 2874"/>
              <a:gd name="T22" fmla="*/ 625 w 1339"/>
              <a:gd name="T23" fmla="*/ 377 h 2874"/>
              <a:gd name="T24" fmla="*/ 528 w 1339"/>
              <a:gd name="T25" fmla="*/ 315 h 2874"/>
              <a:gd name="T26" fmla="*/ 576 w 1339"/>
              <a:gd name="T27" fmla="*/ 248 h 2874"/>
              <a:gd name="T28" fmla="*/ 528 w 1339"/>
              <a:gd name="T29" fmla="*/ 194 h 2874"/>
              <a:gd name="T30" fmla="*/ 455 w 1339"/>
              <a:gd name="T31" fmla="*/ 109 h 2874"/>
              <a:gd name="T32" fmla="*/ 413 w 1339"/>
              <a:gd name="T33" fmla="*/ 61 h 2874"/>
              <a:gd name="T34" fmla="*/ 389 w 1339"/>
              <a:gd name="T35" fmla="*/ 42 h 2874"/>
              <a:gd name="T36" fmla="*/ 322 w 1339"/>
              <a:gd name="T37" fmla="*/ 0 h 2874"/>
              <a:gd name="T38" fmla="*/ 294 w 1339"/>
              <a:gd name="T39" fmla="*/ 5 h 2874"/>
              <a:gd name="T40" fmla="*/ 135 w 1339"/>
              <a:gd name="T41" fmla="*/ 24 h 2874"/>
              <a:gd name="T42" fmla="*/ 40 w 1339"/>
              <a:gd name="T43" fmla="*/ 101 h 2874"/>
              <a:gd name="T44" fmla="*/ 0 w 1339"/>
              <a:gd name="T45" fmla="*/ 248 h 2874"/>
              <a:gd name="T46" fmla="*/ 41 w 1339"/>
              <a:gd name="T47" fmla="*/ 366 h 2874"/>
              <a:gd name="T48" fmla="*/ 141 w 1339"/>
              <a:gd name="T49" fmla="*/ 442 h 2874"/>
              <a:gd name="T50" fmla="*/ 165 w 1339"/>
              <a:gd name="T51" fmla="*/ 454 h 2874"/>
              <a:gd name="T52" fmla="*/ 274 w 1339"/>
              <a:gd name="T53" fmla="*/ 472 h 2874"/>
              <a:gd name="T54" fmla="*/ 183 w 1339"/>
              <a:gd name="T55" fmla="*/ 654 h 2874"/>
              <a:gd name="T56" fmla="*/ 188 w 1339"/>
              <a:gd name="T57" fmla="*/ 930 h 2874"/>
              <a:gd name="T58" fmla="*/ 281 w 1339"/>
              <a:gd name="T59" fmla="*/ 1311 h 2874"/>
              <a:gd name="T60" fmla="*/ 310 w 1339"/>
              <a:gd name="T61" fmla="*/ 1334 h 2874"/>
              <a:gd name="T62" fmla="*/ 304 w 1339"/>
              <a:gd name="T63" fmla="*/ 1400 h 2874"/>
              <a:gd name="T64" fmla="*/ 297 w 1339"/>
              <a:gd name="T65" fmla="*/ 1491 h 2874"/>
              <a:gd name="T66" fmla="*/ 482 w 1339"/>
              <a:gd name="T67" fmla="*/ 1861 h 2874"/>
              <a:gd name="T68" fmla="*/ 504 w 1339"/>
              <a:gd name="T69" fmla="*/ 2064 h 2874"/>
              <a:gd name="T70" fmla="*/ 457 w 1339"/>
              <a:gd name="T71" fmla="*/ 2509 h 2874"/>
              <a:gd name="T72" fmla="*/ 478 w 1339"/>
              <a:gd name="T73" fmla="*/ 2619 h 2874"/>
              <a:gd name="T74" fmla="*/ 492 w 1339"/>
              <a:gd name="T75" fmla="*/ 2725 h 2874"/>
              <a:gd name="T76" fmla="*/ 528 w 1339"/>
              <a:gd name="T77" fmla="*/ 2809 h 2874"/>
              <a:gd name="T78" fmla="*/ 741 w 1339"/>
              <a:gd name="T79" fmla="*/ 2874 h 2874"/>
              <a:gd name="T80" fmla="*/ 792 w 1339"/>
              <a:gd name="T81" fmla="*/ 2824 h 2874"/>
              <a:gd name="T82" fmla="*/ 785 w 1339"/>
              <a:gd name="T83" fmla="*/ 2765 h 2874"/>
              <a:gd name="T84" fmla="*/ 703 w 1339"/>
              <a:gd name="T85" fmla="*/ 2647 h 2874"/>
              <a:gd name="T86" fmla="*/ 686 w 1339"/>
              <a:gd name="T87" fmla="*/ 2566 h 2874"/>
              <a:gd name="T88" fmla="*/ 753 w 1339"/>
              <a:gd name="T89" fmla="*/ 2503 h 2874"/>
              <a:gd name="T90" fmla="*/ 791 w 1339"/>
              <a:gd name="T91" fmla="*/ 2262 h 2874"/>
              <a:gd name="T92" fmla="*/ 798 w 1339"/>
              <a:gd name="T93" fmla="*/ 1965 h 2874"/>
              <a:gd name="T94" fmla="*/ 1066 w 1339"/>
              <a:gd name="T95" fmla="*/ 1484 h 2874"/>
              <a:gd name="T96" fmla="*/ 1007 w 1339"/>
              <a:gd name="T97" fmla="*/ 1859 h 2874"/>
              <a:gd name="T98" fmla="*/ 1023 w 1339"/>
              <a:gd name="T99" fmla="*/ 1920 h 2874"/>
              <a:gd name="T100" fmla="*/ 1023 w 1339"/>
              <a:gd name="T101" fmla="*/ 1992 h 2874"/>
              <a:gd name="T102" fmla="*/ 1228 w 1339"/>
              <a:gd name="T103" fmla="*/ 2123 h 2874"/>
              <a:gd name="T104" fmla="*/ 1302 w 1339"/>
              <a:gd name="T105" fmla="*/ 2132 h 2874"/>
              <a:gd name="T106" fmla="*/ 1332 w 1339"/>
              <a:gd name="T107" fmla="*/ 2047 h 2874"/>
              <a:gd name="T108" fmla="*/ 1241 w 1339"/>
              <a:gd name="T109" fmla="*/ 1877 h 2874"/>
              <a:gd name="T110" fmla="*/ 1258 w 1339"/>
              <a:gd name="T111" fmla="*/ 1788 h 2874"/>
              <a:gd name="T112" fmla="*/ 679 w 1339"/>
              <a:gd name="T113" fmla="*/ 757 h 2874"/>
              <a:gd name="T114" fmla="*/ 830 w 1339"/>
              <a:gd name="T115" fmla="*/ 890 h 2874"/>
              <a:gd name="T116" fmla="*/ 937 w 1339"/>
              <a:gd name="T117" fmla="*/ 996 h 2874"/>
              <a:gd name="T118" fmla="*/ 1023 w 1339"/>
              <a:gd name="T119" fmla="*/ 1045 h 2874"/>
              <a:gd name="T120" fmla="*/ 788 w 1339"/>
              <a:gd name="T121" fmla="*/ 1096 h 2874"/>
              <a:gd name="T122" fmla="*/ 735 w 1339"/>
              <a:gd name="T123" fmla="*/ 901 h 2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9" h="2874">
                <a:moveTo>
                  <a:pt x="1265" y="1774"/>
                </a:moveTo>
                <a:lnTo>
                  <a:pt x="1265" y="1774"/>
                </a:lnTo>
                <a:lnTo>
                  <a:pt x="1265" y="1774"/>
                </a:lnTo>
                <a:lnTo>
                  <a:pt x="1265" y="1773"/>
                </a:lnTo>
                <a:lnTo>
                  <a:pt x="1265" y="1773"/>
                </a:lnTo>
                <a:lnTo>
                  <a:pt x="1265" y="1774"/>
                </a:lnTo>
                <a:lnTo>
                  <a:pt x="1265" y="1774"/>
                </a:lnTo>
                <a:lnTo>
                  <a:pt x="1267" y="1774"/>
                </a:lnTo>
                <a:lnTo>
                  <a:pt x="1273" y="1773"/>
                </a:lnTo>
                <a:lnTo>
                  <a:pt x="1283" y="1765"/>
                </a:lnTo>
                <a:lnTo>
                  <a:pt x="1302" y="1750"/>
                </a:lnTo>
                <a:lnTo>
                  <a:pt x="1302" y="1750"/>
                </a:lnTo>
                <a:lnTo>
                  <a:pt x="1309" y="1743"/>
                </a:lnTo>
                <a:lnTo>
                  <a:pt x="1315" y="1734"/>
                </a:lnTo>
                <a:lnTo>
                  <a:pt x="1320" y="1723"/>
                </a:lnTo>
                <a:lnTo>
                  <a:pt x="1324" y="1711"/>
                </a:lnTo>
                <a:lnTo>
                  <a:pt x="1332" y="1685"/>
                </a:lnTo>
                <a:lnTo>
                  <a:pt x="1335" y="1658"/>
                </a:lnTo>
                <a:lnTo>
                  <a:pt x="1336" y="1631"/>
                </a:lnTo>
                <a:lnTo>
                  <a:pt x="1336" y="1606"/>
                </a:lnTo>
                <a:lnTo>
                  <a:pt x="1335" y="1585"/>
                </a:lnTo>
                <a:lnTo>
                  <a:pt x="1332" y="1569"/>
                </a:lnTo>
                <a:lnTo>
                  <a:pt x="1332" y="1569"/>
                </a:lnTo>
                <a:lnTo>
                  <a:pt x="1326" y="1540"/>
                </a:lnTo>
                <a:lnTo>
                  <a:pt x="1321" y="1505"/>
                </a:lnTo>
                <a:lnTo>
                  <a:pt x="1320" y="1484"/>
                </a:lnTo>
                <a:lnTo>
                  <a:pt x="1318" y="1460"/>
                </a:lnTo>
                <a:lnTo>
                  <a:pt x="1318" y="1431"/>
                </a:lnTo>
                <a:lnTo>
                  <a:pt x="1320" y="1399"/>
                </a:lnTo>
                <a:lnTo>
                  <a:pt x="1320" y="1399"/>
                </a:lnTo>
                <a:lnTo>
                  <a:pt x="1320" y="1361"/>
                </a:lnTo>
                <a:lnTo>
                  <a:pt x="1318" y="1316"/>
                </a:lnTo>
                <a:lnTo>
                  <a:pt x="1315" y="1269"/>
                </a:lnTo>
                <a:lnTo>
                  <a:pt x="1311" y="1220"/>
                </a:lnTo>
                <a:lnTo>
                  <a:pt x="1306" y="1176"/>
                </a:lnTo>
                <a:lnTo>
                  <a:pt x="1299" y="1136"/>
                </a:lnTo>
                <a:lnTo>
                  <a:pt x="1291" y="1105"/>
                </a:lnTo>
                <a:lnTo>
                  <a:pt x="1288" y="1093"/>
                </a:lnTo>
                <a:lnTo>
                  <a:pt x="1283" y="1084"/>
                </a:lnTo>
                <a:lnTo>
                  <a:pt x="1283" y="1084"/>
                </a:lnTo>
                <a:lnTo>
                  <a:pt x="1259" y="1043"/>
                </a:lnTo>
                <a:lnTo>
                  <a:pt x="1252" y="1033"/>
                </a:lnTo>
                <a:lnTo>
                  <a:pt x="1250" y="1031"/>
                </a:lnTo>
                <a:lnTo>
                  <a:pt x="1247" y="1030"/>
                </a:lnTo>
                <a:lnTo>
                  <a:pt x="1247" y="1030"/>
                </a:lnTo>
                <a:lnTo>
                  <a:pt x="1246" y="1030"/>
                </a:lnTo>
                <a:lnTo>
                  <a:pt x="1247" y="1028"/>
                </a:lnTo>
                <a:lnTo>
                  <a:pt x="1252" y="1023"/>
                </a:lnTo>
                <a:lnTo>
                  <a:pt x="1255" y="1020"/>
                </a:lnTo>
                <a:lnTo>
                  <a:pt x="1255" y="1016"/>
                </a:lnTo>
                <a:lnTo>
                  <a:pt x="1253" y="1011"/>
                </a:lnTo>
                <a:lnTo>
                  <a:pt x="1247" y="1005"/>
                </a:lnTo>
                <a:lnTo>
                  <a:pt x="1247" y="1005"/>
                </a:lnTo>
                <a:lnTo>
                  <a:pt x="1238" y="998"/>
                </a:lnTo>
                <a:lnTo>
                  <a:pt x="1237" y="995"/>
                </a:lnTo>
                <a:lnTo>
                  <a:pt x="1211" y="987"/>
                </a:lnTo>
                <a:lnTo>
                  <a:pt x="1211" y="987"/>
                </a:lnTo>
                <a:lnTo>
                  <a:pt x="1190" y="981"/>
                </a:lnTo>
                <a:lnTo>
                  <a:pt x="1176" y="978"/>
                </a:lnTo>
                <a:lnTo>
                  <a:pt x="1167" y="977"/>
                </a:lnTo>
                <a:lnTo>
                  <a:pt x="1156" y="975"/>
                </a:lnTo>
                <a:lnTo>
                  <a:pt x="1156" y="975"/>
                </a:lnTo>
                <a:lnTo>
                  <a:pt x="1144" y="972"/>
                </a:lnTo>
                <a:lnTo>
                  <a:pt x="1135" y="972"/>
                </a:lnTo>
                <a:lnTo>
                  <a:pt x="1128" y="970"/>
                </a:lnTo>
                <a:lnTo>
                  <a:pt x="1126" y="970"/>
                </a:lnTo>
                <a:lnTo>
                  <a:pt x="1126" y="969"/>
                </a:lnTo>
                <a:lnTo>
                  <a:pt x="1126" y="969"/>
                </a:lnTo>
                <a:lnTo>
                  <a:pt x="1099" y="934"/>
                </a:lnTo>
                <a:lnTo>
                  <a:pt x="1036" y="854"/>
                </a:lnTo>
                <a:lnTo>
                  <a:pt x="959" y="765"/>
                </a:lnTo>
                <a:lnTo>
                  <a:pt x="925" y="725"/>
                </a:lnTo>
                <a:lnTo>
                  <a:pt x="897" y="696"/>
                </a:lnTo>
                <a:lnTo>
                  <a:pt x="897" y="696"/>
                </a:lnTo>
                <a:lnTo>
                  <a:pt x="874" y="674"/>
                </a:lnTo>
                <a:lnTo>
                  <a:pt x="856" y="651"/>
                </a:lnTo>
                <a:lnTo>
                  <a:pt x="841" y="630"/>
                </a:lnTo>
                <a:lnTo>
                  <a:pt x="826" y="610"/>
                </a:lnTo>
                <a:lnTo>
                  <a:pt x="813" y="593"/>
                </a:lnTo>
                <a:lnTo>
                  <a:pt x="801" y="578"/>
                </a:lnTo>
                <a:lnTo>
                  <a:pt x="789" y="566"/>
                </a:lnTo>
                <a:lnTo>
                  <a:pt x="782" y="562"/>
                </a:lnTo>
                <a:lnTo>
                  <a:pt x="776" y="557"/>
                </a:lnTo>
                <a:lnTo>
                  <a:pt x="776" y="557"/>
                </a:lnTo>
                <a:lnTo>
                  <a:pt x="762" y="550"/>
                </a:lnTo>
                <a:lnTo>
                  <a:pt x="751" y="539"/>
                </a:lnTo>
                <a:lnTo>
                  <a:pt x="741" y="528"/>
                </a:lnTo>
                <a:lnTo>
                  <a:pt x="732" y="516"/>
                </a:lnTo>
                <a:lnTo>
                  <a:pt x="715" y="492"/>
                </a:lnTo>
                <a:lnTo>
                  <a:pt x="703" y="472"/>
                </a:lnTo>
                <a:lnTo>
                  <a:pt x="703" y="472"/>
                </a:lnTo>
                <a:lnTo>
                  <a:pt x="685" y="450"/>
                </a:lnTo>
                <a:lnTo>
                  <a:pt x="662" y="419"/>
                </a:lnTo>
                <a:lnTo>
                  <a:pt x="631" y="382"/>
                </a:lnTo>
                <a:lnTo>
                  <a:pt x="631" y="382"/>
                </a:lnTo>
                <a:lnTo>
                  <a:pt x="625" y="377"/>
                </a:lnTo>
                <a:lnTo>
                  <a:pt x="612" y="371"/>
                </a:lnTo>
                <a:lnTo>
                  <a:pt x="596" y="363"/>
                </a:lnTo>
                <a:lnTo>
                  <a:pt x="576" y="357"/>
                </a:lnTo>
                <a:lnTo>
                  <a:pt x="576" y="357"/>
                </a:lnTo>
                <a:lnTo>
                  <a:pt x="557" y="354"/>
                </a:lnTo>
                <a:lnTo>
                  <a:pt x="541" y="351"/>
                </a:lnTo>
                <a:lnTo>
                  <a:pt x="528" y="351"/>
                </a:lnTo>
                <a:lnTo>
                  <a:pt x="528" y="315"/>
                </a:lnTo>
                <a:lnTo>
                  <a:pt x="528" y="315"/>
                </a:lnTo>
                <a:lnTo>
                  <a:pt x="535" y="309"/>
                </a:lnTo>
                <a:lnTo>
                  <a:pt x="553" y="294"/>
                </a:lnTo>
                <a:lnTo>
                  <a:pt x="563" y="283"/>
                </a:lnTo>
                <a:lnTo>
                  <a:pt x="570" y="273"/>
                </a:lnTo>
                <a:lnTo>
                  <a:pt x="575" y="260"/>
                </a:lnTo>
                <a:lnTo>
                  <a:pt x="576" y="254"/>
                </a:lnTo>
                <a:lnTo>
                  <a:pt x="576" y="248"/>
                </a:lnTo>
                <a:lnTo>
                  <a:pt x="576" y="248"/>
                </a:lnTo>
                <a:lnTo>
                  <a:pt x="573" y="238"/>
                </a:lnTo>
                <a:lnTo>
                  <a:pt x="570" y="229"/>
                </a:lnTo>
                <a:lnTo>
                  <a:pt x="564" y="223"/>
                </a:lnTo>
                <a:lnTo>
                  <a:pt x="557" y="217"/>
                </a:lnTo>
                <a:lnTo>
                  <a:pt x="541" y="206"/>
                </a:lnTo>
                <a:lnTo>
                  <a:pt x="534" y="200"/>
                </a:lnTo>
                <a:lnTo>
                  <a:pt x="528" y="194"/>
                </a:lnTo>
                <a:lnTo>
                  <a:pt x="528" y="194"/>
                </a:lnTo>
                <a:lnTo>
                  <a:pt x="514" y="179"/>
                </a:lnTo>
                <a:lnTo>
                  <a:pt x="498" y="162"/>
                </a:lnTo>
                <a:lnTo>
                  <a:pt x="479" y="145"/>
                </a:lnTo>
                <a:lnTo>
                  <a:pt x="479" y="145"/>
                </a:lnTo>
                <a:lnTo>
                  <a:pt x="469" y="132"/>
                </a:lnTo>
                <a:lnTo>
                  <a:pt x="460" y="120"/>
                </a:lnTo>
                <a:lnTo>
                  <a:pt x="455" y="109"/>
                </a:lnTo>
                <a:lnTo>
                  <a:pt x="455" y="109"/>
                </a:lnTo>
                <a:lnTo>
                  <a:pt x="452" y="98"/>
                </a:lnTo>
                <a:lnTo>
                  <a:pt x="449" y="92"/>
                </a:lnTo>
                <a:lnTo>
                  <a:pt x="443" y="85"/>
                </a:lnTo>
                <a:lnTo>
                  <a:pt x="443" y="85"/>
                </a:lnTo>
                <a:lnTo>
                  <a:pt x="434" y="76"/>
                </a:lnTo>
                <a:lnTo>
                  <a:pt x="427" y="70"/>
                </a:lnTo>
                <a:lnTo>
                  <a:pt x="413" y="61"/>
                </a:lnTo>
                <a:lnTo>
                  <a:pt x="413" y="61"/>
                </a:lnTo>
                <a:lnTo>
                  <a:pt x="408" y="56"/>
                </a:lnTo>
                <a:lnTo>
                  <a:pt x="405" y="50"/>
                </a:lnTo>
                <a:lnTo>
                  <a:pt x="402" y="48"/>
                </a:lnTo>
                <a:lnTo>
                  <a:pt x="399" y="45"/>
                </a:lnTo>
                <a:lnTo>
                  <a:pt x="395" y="44"/>
                </a:lnTo>
                <a:lnTo>
                  <a:pt x="389" y="42"/>
                </a:lnTo>
                <a:lnTo>
                  <a:pt x="389" y="42"/>
                </a:lnTo>
                <a:lnTo>
                  <a:pt x="371" y="41"/>
                </a:lnTo>
                <a:lnTo>
                  <a:pt x="351" y="41"/>
                </a:lnTo>
                <a:lnTo>
                  <a:pt x="328" y="42"/>
                </a:lnTo>
                <a:lnTo>
                  <a:pt x="328" y="42"/>
                </a:lnTo>
                <a:lnTo>
                  <a:pt x="328" y="23"/>
                </a:lnTo>
                <a:lnTo>
                  <a:pt x="327" y="8"/>
                </a:lnTo>
                <a:lnTo>
                  <a:pt x="325" y="3"/>
                </a:lnTo>
                <a:lnTo>
                  <a:pt x="322" y="0"/>
                </a:lnTo>
                <a:lnTo>
                  <a:pt x="322" y="0"/>
                </a:lnTo>
                <a:lnTo>
                  <a:pt x="319" y="0"/>
                </a:lnTo>
                <a:lnTo>
                  <a:pt x="318" y="0"/>
                </a:lnTo>
                <a:lnTo>
                  <a:pt x="315" y="2"/>
                </a:lnTo>
                <a:lnTo>
                  <a:pt x="312" y="5"/>
                </a:lnTo>
                <a:lnTo>
                  <a:pt x="310" y="6"/>
                </a:lnTo>
                <a:lnTo>
                  <a:pt x="310" y="6"/>
                </a:lnTo>
                <a:lnTo>
                  <a:pt x="294" y="5"/>
                </a:lnTo>
                <a:lnTo>
                  <a:pt x="275" y="3"/>
                </a:lnTo>
                <a:lnTo>
                  <a:pt x="254" y="3"/>
                </a:lnTo>
                <a:lnTo>
                  <a:pt x="227" y="5"/>
                </a:lnTo>
                <a:lnTo>
                  <a:pt x="198" y="8"/>
                </a:lnTo>
                <a:lnTo>
                  <a:pt x="167" y="14"/>
                </a:lnTo>
                <a:lnTo>
                  <a:pt x="151" y="18"/>
                </a:lnTo>
                <a:lnTo>
                  <a:pt x="135" y="24"/>
                </a:lnTo>
                <a:lnTo>
                  <a:pt x="135" y="24"/>
                </a:lnTo>
                <a:lnTo>
                  <a:pt x="120" y="30"/>
                </a:lnTo>
                <a:lnTo>
                  <a:pt x="105" y="38"/>
                </a:lnTo>
                <a:lnTo>
                  <a:pt x="91" y="47"/>
                </a:lnTo>
                <a:lnTo>
                  <a:pt x="79" y="56"/>
                </a:lnTo>
                <a:lnTo>
                  <a:pt x="68" y="67"/>
                </a:lnTo>
                <a:lnTo>
                  <a:pt x="58" y="77"/>
                </a:lnTo>
                <a:lnTo>
                  <a:pt x="47" y="89"/>
                </a:lnTo>
                <a:lnTo>
                  <a:pt x="40" y="101"/>
                </a:lnTo>
                <a:lnTo>
                  <a:pt x="32" y="115"/>
                </a:lnTo>
                <a:lnTo>
                  <a:pt x="25" y="130"/>
                </a:lnTo>
                <a:lnTo>
                  <a:pt x="20" y="145"/>
                </a:lnTo>
                <a:lnTo>
                  <a:pt x="14" y="160"/>
                </a:lnTo>
                <a:lnTo>
                  <a:pt x="6" y="194"/>
                </a:lnTo>
                <a:lnTo>
                  <a:pt x="2" y="230"/>
                </a:lnTo>
                <a:lnTo>
                  <a:pt x="2" y="230"/>
                </a:lnTo>
                <a:lnTo>
                  <a:pt x="0" y="248"/>
                </a:lnTo>
                <a:lnTo>
                  <a:pt x="2" y="265"/>
                </a:lnTo>
                <a:lnTo>
                  <a:pt x="3" y="282"/>
                </a:lnTo>
                <a:lnTo>
                  <a:pt x="6" y="297"/>
                </a:lnTo>
                <a:lnTo>
                  <a:pt x="11" y="310"/>
                </a:lnTo>
                <a:lnTo>
                  <a:pt x="15" y="324"/>
                </a:lnTo>
                <a:lnTo>
                  <a:pt x="22" y="336"/>
                </a:lnTo>
                <a:lnTo>
                  <a:pt x="28" y="347"/>
                </a:lnTo>
                <a:lnTo>
                  <a:pt x="41" y="366"/>
                </a:lnTo>
                <a:lnTo>
                  <a:pt x="55" y="383"/>
                </a:lnTo>
                <a:lnTo>
                  <a:pt x="68" y="395"/>
                </a:lnTo>
                <a:lnTo>
                  <a:pt x="80" y="406"/>
                </a:lnTo>
                <a:lnTo>
                  <a:pt x="80" y="406"/>
                </a:lnTo>
                <a:lnTo>
                  <a:pt x="102" y="421"/>
                </a:lnTo>
                <a:lnTo>
                  <a:pt x="121" y="433"/>
                </a:lnTo>
                <a:lnTo>
                  <a:pt x="141" y="442"/>
                </a:lnTo>
                <a:lnTo>
                  <a:pt x="141" y="442"/>
                </a:lnTo>
                <a:lnTo>
                  <a:pt x="141" y="444"/>
                </a:lnTo>
                <a:lnTo>
                  <a:pt x="141" y="447"/>
                </a:lnTo>
                <a:lnTo>
                  <a:pt x="145" y="451"/>
                </a:lnTo>
                <a:lnTo>
                  <a:pt x="148" y="453"/>
                </a:lnTo>
                <a:lnTo>
                  <a:pt x="153" y="454"/>
                </a:lnTo>
                <a:lnTo>
                  <a:pt x="153" y="454"/>
                </a:lnTo>
                <a:lnTo>
                  <a:pt x="159" y="454"/>
                </a:lnTo>
                <a:lnTo>
                  <a:pt x="165" y="454"/>
                </a:lnTo>
                <a:lnTo>
                  <a:pt x="177" y="453"/>
                </a:lnTo>
                <a:lnTo>
                  <a:pt x="189" y="448"/>
                </a:lnTo>
                <a:lnTo>
                  <a:pt x="213" y="442"/>
                </a:lnTo>
                <a:lnTo>
                  <a:pt x="213" y="442"/>
                </a:lnTo>
                <a:lnTo>
                  <a:pt x="256" y="460"/>
                </a:lnTo>
                <a:lnTo>
                  <a:pt x="256" y="460"/>
                </a:lnTo>
                <a:lnTo>
                  <a:pt x="268" y="468"/>
                </a:lnTo>
                <a:lnTo>
                  <a:pt x="274" y="472"/>
                </a:lnTo>
                <a:lnTo>
                  <a:pt x="268" y="503"/>
                </a:lnTo>
                <a:lnTo>
                  <a:pt x="268" y="503"/>
                </a:lnTo>
                <a:lnTo>
                  <a:pt x="257" y="519"/>
                </a:lnTo>
                <a:lnTo>
                  <a:pt x="233" y="559"/>
                </a:lnTo>
                <a:lnTo>
                  <a:pt x="204" y="609"/>
                </a:lnTo>
                <a:lnTo>
                  <a:pt x="192" y="633"/>
                </a:lnTo>
                <a:lnTo>
                  <a:pt x="183" y="654"/>
                </a:lnTo>
                <a:lnTo>
                  <a:pt x="183" y="654"/>
                </a:lnTo>
                <a:lnTo>
                  <a:pt x="155" y="727"/>
                </a:lnTo>
                <a:lnTo>
                  <a:pt x="145" y="755"/>
                </a:lnTo>
                <a:lnTo>
                  <a:pt x="142" y="766"/>
                </a:lnTo>
                <a:lnTo>
                  <a:pt x="141" y="775"/>
                </a:lnTo>
                <a:lnTo>
                  <a:pt x="141" y="775"/>
                </a:lnTo>
                <a:lnTo>
                  <a:pt x="145" y="793"/>
                </a:lnTo>
                <a:lnTo>
                  <a:pt x="155" y="828"/>
                </a:lnTo>
                <a:lnTo>
                  <a:pt x="188" y="930"/>
                </a:lnTo>
                <a:lnTo>
                  <a:pt x="238" y="1084"/>
                </a:lnTo>
                <a:lnTo>
                  <a:pt x="238" y="1084"/>
                </a:lnTo>
                <a:lnTo>
                  <a:pt x="247" y="1125"/>
                </a:lnTo>
                <a:lnTo>
                  <a:pt x="260" y="1196"/>
                </a:lnTo>
                <a:lnTo>
                  <a:pt x="280" y="1302"/>
                </a:lnTo>
                <a:lnTo>
                  <a:pt x="280" y="1302"/>
                </a:lnTo>
                <a:lnTo>
                  <a:pt x="280" y="1308"/>
                </a:lnTo>
                <a:lnTo>
                  <a:pt x="281" y="1311"/>
                </a:lnTo>
                <a:lnTo>
                  <a:pt x="284" y="1313"/>
                </a:lnTo>
                <a:lnTo>
                  <a:pt x="292" y="1320"/>
                </a:lnTo>
                <a:lnTo>
                  <a:pt x="292" y="1320"/>
                </a:lnTo>
                <a:lnTo>
                  <a:pt x="297" y="1325"/>
                </a:lnTo>
                <a:lnTo>
                  <a:pt x="301" y="1328"/>
                </a:lnTo>
                <a:lnTo>
                  <a:pt x="307" y="1329"/>
                </a:lnTo>
                <a:lnTo>
                  <a:pt x="309" y="1331"/>
                </a:lnTo>
                <a:lnTo>
                  <a:pt x="310" y="1334"/>
                </a:lnTo>
                <a:lnTo>
                  <a:pt x="310" y="1344"/>
                </a:lnTo>
                <a:lnTo>
                  <a:pt x="310" y="1344"/>
                </a:lnTo>
                <a:lnTo>
                  <a:pt x="310" y="1381"/>
                </a:lnTo>
                <a:lnTo>
                  <a:pt x="310" y="1394"/>
                </a:lnTo>
                <a:lnTo>
                  <a:pt x="310" y="1399"/>
                </a:lnTo>
                <a:lnTo>
                  <a:pt x="310" y="1399"/>
                </a:lnTo>
                <a:lnTo>
                  <a:pt x="309" y="1399"/>
                </a:lnTo>
                <a:lnTo>
                  <a:pt x="304" y="1400"/>
                </a:lnTo>
                <a:lnTo>
                  <a:pt x="300" y="1405"/>
                </a:lnTo>
                <a:lnTo>
                  <a:pt x="294" y="1413"/>
                </a:lnTo>
                <a:lnTo>
                  <a:pt x="289" y="1423"/>
                </a:lnTo>
                <a:lnTo>
                  <a:pt x="288" y="1437"/>
                </a:lnTo>
                <a:lnTo>
                  <a:pt x="288" y="1455"/>
                </a:lnTo>
                <a:lnTo>
                  <a:pt x="292" y="1478"/>
                </a:lnTo>
                <a:lnTo>
                  <a:pt x="292" y="1478"/>
                </a:lnTo>
                <a:lnTo>
                  <a:pt x="297" y="1491"/>
                </a:lnTo>
                <a:lnTo>
                  <a:pt x="304" y="1509"/>
                </a:lnTo>
                <a:lnTo>
                  <a:pt x="324" y="1553"/>
                </a:lnTo>
                <a:lnTo>
                  <a:pt x="349" y="1605"/>
                </a:lnTo>
                <a:lnTo>
                  <a:pt x="378" y="1659"/>
                </a:lnTo>
                <a:lnTo>
                  <a:pt x="433" y="1762"/>
                </a:lnTo>
                <a:lnTo>
                  <a:pt x="467" y="1829"/>
                </a:lnTo>
                <a:lnTo>
                  <a:pt x="467" y="1829"/>
                </a:lnTo>
                <a:lnTo>
                  <a:pt x="482" y="1861"/>
                </a:lnTo>
                <a:lnTo>
                  <a:pt x="495" y="1883"/>
                </a:lnTo>
                <a:lnTo>
                  <a:pt x="498" y="1893"/>
                </a:lnTo>
                <a:lnTo>
                  <a:pt x="501" y="1903"/>
                </a:lnTo>
                <a:lnTo>
                  <a:pt x="502" y="1914"/>
                </a:lnTo>
                <a:lnTo>
                  <a:pt x="504" y="1926"/>
                </a:lnTo>
                <a:lnTo>
                  <a:pt x="504" y="1926"/>
                </a:lnTo>
                <a:lnTo>
                  <a:pt x="505" y="1976"/>
                </a:lnTo>
                <a:lnTo>
                  <a:pt x="504" y="2064"/>
                </a:lnTo>
                <a:lnTo>
                  <a:pt x="501" y="2118"/>
                </a:lnTo>
                <a:lnTo>
                  <a:pt x="498" y="2180"/>
                </a:lnTo>
                <a:lnTo>
                  <a:pt x="493" y="2245"/>
                </a:lnTo>
                <a:lnTo>
                  <a:pt x="485" y="2313"/>
                </a:lnTo>
                <a:lnTo>
                  <a:pt x="485" y="2313"/>
                </a:lnTo>
                <a:lnTo>
                  <a:pt x="478" y="2377"/>
                </a:lnTo>
                <a:lnTo>
                  <a:pt x="469" y="2430"/>
                </a:lnTo>
                <a:lnTo>
                  <a:pt x="457" y="2509"/>
                </a:lnTo>
                <a:lnTo>
                  <a:pt x="452" y="2536"/>
                </a:lnTo>
                <a:lnTo>
                  <a:pt x="452" y="2559"/>
                </a:lnTo>
                <a:lnTo>
                  <a:pt x="452" y="2569"/>
                </a:lnTo>
                <a:lnTo>
                  <a:pt x="455" y="2577"/>
                </a:lnTo>
                <a:lnTo>
                  <a:pt x="457" y="2584"/>
                </a:lnTo>
                <a:lnTo>
                  <a:pt x="461" y="2592"/>
                </a:lnTo>
                <a:lnTo>
                  <a:pt x="461" y="2592"/>
                </a:lnTo>
                <a:lnTo>
                  <a:pt x="478" y="2619"/>
                </a:lnTo>
                <a:lnTo>
                  <a:pt x="492" y="2642"/>
                </a:lnTo>
                <a:lnTo>
                  <a:pt x="504" y="2665"/>
                </a:lnTo>
                <a:lnTo>
                  <a:pt x="504" y="2665"/>
                </a:lnTo>
                <a:lnTo>
                  <a:pt x="502" y="2666"/>
                </a:lnTo>
                <a:lnTo>
                  <a:pt x="499" y="2675"/>
                </a:lnTo>
                <a:lnTo>
                  <a:pt x="496" y="2693"/>
                </a:lnTo>
                <a:lnTo>
                  <a:pt x="492" y="2725"/>
                </a:lnTo>
                <a:lnTo>
                  <a:pt x="492" y="2725"/>
                </a:lnTo>
                <a:lnTo>
                  <a:pt x="490" y="2756"/>
                </a:lnTo>
                <a:lnTo>
                  <a:pt x="490" y="2771"/>
                </a:lnTo>
                <a:lnTo>
                  <a:pt x="492" y="2778"/>
                </a:lnTo>
                <a:lnTo>
                  <a:pt x="492" y="2786"/>
                </a:lnTo>
                <a:lnTo>
                  <a:pt x="492" y="2786"/>
                </a:lnTo>
                <a:lnTo>
                  <a:pt x="495" y="2789"/>
                </a:lnTo>
                <a:lnTo>
                  <a:pt x="501" y="2795"/>
                </a:lnTo>
                <a:lnTo>
                  <a:pt x="528" y="2809"/>
                </a:lnTo>
                <a:lnTo>
                  <a:pt x="567" y="2827"/>
                </a:lnTo>
                <a:lnTo>
                  <a:pt x="612" y="2845"/>
                </a:lnTo>
                <a:lnTo>
                  <a:pt x="637" y="2854"/>
                </a:lnTo>
                <a:lnTo>
                  <a:pt x="659" y="2862"/>
                </a:lnTo>
                <a:lnTo>
                  <a:pt x="683" y="2868"/>
                </a:lnTo>
                <a:lnTo>
                  <a:pt x="705" y="2871"/>
                </a:lnTo>
                <a:lnTo>
                  <a:pt x="724" y="2874"/>
                </a:lnTo>
                <a:lnTo>
                  <a:pt x="741" y="2874"/>
                </a:lnTo>
                <a:lnTo>
                  <a:pt x="748" y="2872"/>
                </a:lnTo>
                <a:lnTo>
                  <a:pt x="754" y="2871"/>
                </a:lnTo>
                <a:lnTo>
                  <a:pt x="759" y="2868"/>
                </a:lnTo>
                <a:lnTo>
                  <a:pt x="764" y="2865"/>
                </a:lnTo>
                <a:lnTo>
                  <a:pt x="764" y="2865"/>
                </a:lnTo>
                <a:lnTo>
                  <a:pt x="776" y="2849"/>
                </a:lnTo>
                <a:lnTo>
                  <a:pt x="786" y="2836"/>
                </a:lnTo>
                <a:lnTo>
                  <a:pt x="792" y="2824"/>
                </a:lnTo>
                <a:lnTo>
                  <a:pt x="795" y="2812"/>
                </a:lnTo>
                <a:lnTo>
                  <a:pt x="797" y="2802"/>
                </a:lnTo>
                <a:lnTo>
                  <a:pt x="797" y="2793"/>
                </a:lnTo>
                <a:lnTo>
                  <a:pt x="795" y="2786"/>
                </a:lnTo>
                <a:lnTo>
                  <a:pt x="794" y="2780"/>
                </a:lnTo>
                <a:lnTo>
                  <a:pt x="794" y="2780"/>
                </a:lnTo>
                <a:lnTo>
                  <a:pt x="791" y="2774"/>
                </a:lnTo>
                <a:lnTo>
                  <a:pt x="785" y="2765"/>
                </a:lnTo>
                <a:lnTo>
                  <a:pt x="770" y="2743"/>
                </a:lnTo>
                <a:lnTo>
                  <a:pt x="754" y="2722"/>
                </a:lnTo>
                <a:lnTo>
                  <a:pt x="745" y="2707"/>
                </a:lnTo>
                <a:lnTo>
                  <a:pt x="745" y="2707"/>
                </a:lnTo>
                <a:lnTo>
                  <a:pt x="738" y="2695"/>
                </a:lnTo>
                <a:lnTo>
                  <a:pt x="726" y="2677"/>
                </a:lnTo>
                <a:lnTo>
                  <a:pt x="712" y="2660"/>
                </a:lnTo>
                <a:lnTo>
                  <a:pt x="703" y="2647"/>
                </a:lnTo>
                <a:lnTo>
                  <a:pt x="703" y="2647"/>
                </a:lnTo>
                <a:lnTo>
                  <a:pt x="700" y="2639"/>
                </a:lnTo>
                <a:lnTo>
                  <a:pt x="697" y="2628"/>
                </a:lnTo>
                <a:lnTo>
                  <a:pt x="693" y="2603"/>
                </a:lnTo>
                <a:lnTo>
                  <a:pt x="688" y="2580"/>
                </a:lnTo>
                <a:lnTo>
                  <a:pt x="685" y="2568"/>
                </a:lnTo>
                <a:lnTo>
                  <a:pt x="685" y="2568"/>
                </a:lnTo>
                <a:lnTo>
                  <a:pt x="686" y="2566"/>
                </a:lnTo>
                <a:lnTo>
                  <a:pt x="693" y="2565"/>
                </a:lnTo>
                <a:lnTo>
                  <a:pt x="702" y="2562"/>
                </a:lnTo>
                <a:lnTo>
                  <a:pt x="714" y="2554"/>
                </a:lnTo>
                <a:lnTo>
                  <a:pt x="727" y="2544"/>
                </a:lnTo>
                <a:lnTo>
                  <a:pt x="733" y="2536"/>
                </a:lnTo>
                <a:lnTo>
                  <a:pt x="739" y="2527"/>
                </a:lnTo>
                <a:lnTo>
                  <a:pt x="747" y="2516"/>
                </a:lnTo>
                <a:lnTo>
                  <a:pt x="753" y="2503"/>
                </a:lnTo>
                <a:lnTo>
                  <a:pt x="759" y="2488"/>
                </a:lnTo>
                <a:lnTo>
                  <a:pt x="764" y="2471"/>
                </a:lnTo>
                <a:lnTo>
                  <a:pt x="764" y="2471"/>
                </a:lnTo>
                <a:lnTo>
                  <a:pt x="768" y="2451"/>
                </a:lnTo>
                <a:lnTo>
                  <a:pt x="773" y="2428"/>
                </a:lnTo>
                <a:lnTo>
                  <a:pt x="780" y="2377"/>
                </a:lnTo>
                <a:lnTo>
                  <a:pt x="786" y="2321"/>
                </a:lnTo>
                <a:lnTo>
                  <a:pt x="791" y="2262"/>
                </a:lnTo>
                <a:lnTo>
                  <a:pt x="792" y="2204"/>
                </a:lnTo>
                <a:lnTo>
                  <a:pt x="795" y="2153"/>
                </a:lnTo>
                <a:lnTo>
                  <a:pt x="795" y="2109"/>
                </a:lnTo>
                <a:lnTo>
                  <a:pt x="794" y="2077"/>
                </a:lnTo>
                <a:lnTo>
                  <a:pt x="794" y="2077"/>
                </a:lnTo>
                <a:lnTo>
                  <a:pt x="794" y="2061"/>
                </a:lnTo>
                <a:lnTo>
                  <a:pt x="794" y="2035"/>
                </a:lnTo>
                <a:lnTo>
                  <a:pt x="798" y="1965"/>
                </a:lnTo>
                <a:lnTo>
                  <a:pt x="813" y="1782"/>
                </a:lnTo>
                <a:lnTo>
                  <a:pt x="836" y="1532"/>
                </a:lnTo>
                <a:lnTo>
                  <a:pt x="836" y="1532"/>
                </a:lnTo>
                <a:lnTo>
                  <a:pt x="839" y="1531"/>
                </a:lnTo>
                <a:lnTo>
                  <a:pt x="847" y="1528"/>
                </a:lnTo>
                <a:lnTo>
                  <a:pt x="872" y="1522"/>
                </a:lnTo>
                <a:lnTo>
                  <a:pt x="951" y="1505"/>
                </a:lnTo>
                <a:lnTo>
                  <a:pt x="1066" y="1484"/>
                </a:lnTo>
                <a:lnTo>
                  <a:pt x="1066" y="1484"/>
                </a:lnTo>
                <a:lnTo>
                  <a:pt x="1036" y="1638"/>
                </a:lnTo>
                <a:lnTo>
                  <a:pt x="1016" y="1755"/>
                </a:lnTo>
                <a:lnTo>
                  <a:pt x="1008" y="1800"/>
                </a:lnTo>
                <a:lnTo>
                  <a:pt x="1005" y="1829"/>
                </a:lnTo>
                <a:lnTo>
                  <a:pt x="1005" y="1829"/>
                </a:lnTo>
                <a:lnTo>
                  <a:pt x="1005" y="1846"/>
                </a:lnTo>
                <a:lnTo>
                  <a:pt x="1007" y="1859"/>
                </a:lnTo>
                <a:lnTo>
                  <a:pt x="1010" y="1870"/>
                </a:lnTo>
                <a:lnTo>
                  <a:pt x="1014" y="1877"/>
                </a:lnTo>
                <a:lnTo>
                  <a:pt x="1017" y="1883"/>
                </a:lnTo>
                <a:lnTo>
                  <a:pt x="1020" y="1886"/>
                </a:lnTo>
                <a:lnTo>
                  <a:pt x="1023" y="1890"/>
                </a:lnTo>
                <a:lnTo>
                  <a:pt x="1023" y="1890"/>
                </a:lnTo>
                <a:lnTo>
                  <a:pt x="1023" y="1896"/>
                </a:lnTo>
                <a:lnTo>
                  <a:pt x="1023" y="1920"/>
                </a:lnTo>
                <a:lnTo>
                  <a:pt x="1023" y="1920"/>
                </a:lnTo>
                <a:lnTo>
                  <a:pt x="1022" y="1929"/>
                </a:lnTo>
                <a:lnTo>
                  <a:pt x="1019" y="1936"/>
                </a:lnTo>
                <a:lnTo>
                  <a:pt x="1013" y="1953"/>
                </a:lnTo>
                <a:lnTo>
                  <a:pt x="1010" y="1962"/>
                </a:lnTo>
                <a:lnTo>
                  <a:pt x="1011" y="1973"/>
                </a:lnTo>
                <a:lnTo>
                  <a:pt x="1016" y="1982"/>
                </a:lnTo>
                <a:lnTo>
                  <a:pt x="1023" y="1992"/>
                </a:lnTo>
                <a:lnTo>
                  <a:pt x="1023" y="1992"/>
                </a:lnTo>
                <a:lnTo>
                  <a:pt x="1042" y="2008"/>
                </a:lnTo>
                <a:lnTo>
                  <a:pt x="1073" y="2032"/>
                </a:lnTo>
                <a:lnTo>
                  <a:pt x="1114" y="2059"/>
                </a:lnTo>
                <a:lnTo>
                  <a:pt x="1159" y="2088"/>
                </a:lnTo>
                <a:lnTo>
                  <a:pt x="1182" y="2101"/>
                </a:lnTo>
                <a:lnTo>
                  <a:pt x="1205" y="2112"/>
                </a:lnTo>
                <a:lnTo>
                  <a:pt x="1228" y="2123"/>
                </a:lnTo>
                <a:lnTo>
                  <a:pt x="1247" y="2130"/>
                </a:lnTo>
                <a:lnTo>
                  <a:pt x="1265" y="2136"/>
                </a:lnTo>
                <a:lnTo>
                  <a:pt x="1280" y="2138"/>
                </a:lnTo>
                <a:lnTo>
                  <a:pt x="1286" y="2138"/>
                </a:lnTo>
                <a:lnTo>
                  <a:pt x="1292" y="2136"/>
                </a:lnTo>
                <a:lnTo>
                  <a:pt x="1297" y="2135"/>
                </a:lnTo>
                <a:lnTo>
                  <a:pt x="1302" y="2132"/>
                </a:lnTo>
                <a:lnTo>
                  <a:pt x="1302" y="2132"/>
                </a:lnTo>
                <a:lnTo>
                  <a:pt x="1324" y="2106"/>
                </a:lnTo>
                <a:lnTo>
                  <a:pt x="1332" y="2095"/>
                </a:lnTo>
                <a:lnTo>
                  <a:pt x="1338" y="2086"/>
                </a:lnTo>
                <a:lnTo>
                  <a:pt x="1339" y="2077"/>
                </a:lnTo>
                <a:lnTo>
                  <a:pt x="1339" y="2068"/>
                </a:lnTo>
                <a:lnTo>
                  <a:pt x="1338" y="2058"/>
                </a:lnTo>
                <a:lnTo>
                  <a:pt x="1332" y="2047"/>
                </a:lnTo>
                <a:lnTo>
                  <a:pt x="1332" y="2047"/>
                </a:lnTo>
                <a:lnTo>
                  <a:pt x="1294" y="1979"/>
                </a:lnTo>
                <a:lnTo>
                  <a:pt x="1274" y="1947"/>
                </a:lnTo>
                <a:lnTo>
                  <a:pt x="1265" y="1932"/>
                </a:lnTo>
                <a:lnTo>
                  <a:pt x="1265" y="1932"/>
                </a:lnTo>
                <a:lnTo>
                  <a:pt x="1261" y="1924"/>
                </a:lnTo>
                <a:lnTo>
                  <a:pt x="1253" y="1909"/>
                </a:lnTo>
                <a:lnTo>
                  <a:pt x="1246" y="1893"/>
                </a:lnTo>
                <a:lnTo>
                  <a:pt x="1241" y="1877"/>
                </a:lnTo>
                <a:lnTo>
                  <a:pt x="1241" y="1877"/>
                </a:lnTo>
                <a:lnTo>
                  <a:pt x="1241" y="1868"/>
                </a:lnTo>
                <a:lnTo>
                  <a:pt x="1243" y="1861"/>
                </a:lnTo>
                <a:lnTo>
                  <a:pt x="1247" y="1847"/>
                </a:lnTo>
                <a:lnTo>
                  <a:pt x="1250" y="1835"/>
                </a:lnTo>
                <a:lnTo>
                  <a:pt x="1253" y="1817"/>
                </a:lnTo>
                <a:lnTo>
                  <a:pt x="1253" y="1817"/>
                </a:lnTo>
                <a:lnTo>
                  <a:pt x="1258" y="1788"/>
                </a:lnTo>
                <a:lnTo>
                  <a:pt x="1261" y="1780"/>
                </a:lnTo>
                <a:lnTo>
                  <a:pt x="1262" y="1777"/>
                </a:lnTo>
                <a:lnTo>
                  <a:pt x="1264" y="1776"/>
                </a:lnTo>
                <a:lnTo>
                  <a:pt x="1264" y="1776"/>
                </a:lnTo>
                <a:lnTo>
                  <a:pt x="1265" y="1776"/>
                </a:lnTo>
                <a:lnTo>
                  <a:pt x="1265" y="1774"/>
                </a:lnTo>
                <a:lnTo>
                  <a:pt x="1265" y="1774"/>
                </a:lnTo>
                <a:close/>
                <a:moveTo>
                  <a:pt x="679" y="757"/>
                </a:moveTo>
                <a:lnTo>
                  <a:pt x="679" y="757"/>
                </a:lnTo>
                <a:lnTo>
                  <a:pt x="679" y="757"/>
                </a:lnTo>
                <a:lnTo>
                  <a:pt x="679" y="757"/>
                </a:lnTo>
                <a:lnTo>
                  <a:pt x="682" y="759"/>
                </a:lnTo>
                <a:lnTo>
                  <a:pt x="699" y="772"/>
                </a:lnTo>
                <a:lnTo>
                  <a:pt x="750" y="816"/>
                </a:lnTo>
                <a:lnTo>
                  <a:pt x="803" y="865"/>
                </a:lnTo>
                <a:lnTo>
                  <a:pt x="830" y="890"/>
                </a:lnTo>
                <a:lnTo>
                  <a:pt x="830" y="890"/>
                </a:lnTo>
                <a:lnTo>
                  <a:pt x="844" y="908"/>
                </a:lnTo>
                <a:lnTo>
                  <a:pt x="869" y="940"/>
                </a:lnTo>
                <a:lnTo>
                  <a:pt x="897" y="972"/>
                </a:lnTo>
                <a:lnTo>
                  <a:pt x="907" y="983"/>
                </a:lnTo>
                <a:lnTo>
                  <a:pt x="915" y="987"/>
                </a:lnTo>
                <a:lnTo>
                  <a:pt x="915" y="987"/>
                </a:lnTo>
                <a:lnTo>
                  <a:pt x="937" y="996"/>
                </a:lnTo>
                <a:lnTo>
                  <a:pt x="975" y="1014"/>
                </a:lnTo>
                <a:lnTo>
                  <a:pt x="1011" y="1031"/>
                </a:lnTo>
                <a:lnTo>
                  <a:pt x="1023" y="1039"/>
                </a:lnTo>
                <a:lnTo>
                  <a:pt x="1030" y="1042"/>
                </a:lnTo>
                <a:lnTo>
                  <a:pt x="1030" y="1042"/>
                </a:lnTo>
                <a:lnTo>
                  <a:pt x="1030" y="1043"/>
                </a:lnTo>
                <a:lnTo>
                  <a:pt x="1028" y="1043"/>
                </a:lnTo>
                <a:lnTo>
                  <a:pt x="1023" y="1045"/>
                </a:lnTo>
                <a:lnTo>
                  <a:pt x="1008" y="1046"/>
                </a:lnTo>
                <a:lnTo>
                  <a:pt x="987" y="1049"/>
                </a:lnTo>
                <a:lnTo>
                  <a:pt x="978" y="1051"/>
                </a:lnTo>
                <a:lnTo>
                  <a:pt x="969" y="1054"/>
                </a:lnTo>
                <a:lnTo>
                  <a:pt x="969" y="1054"/>
                </a:lnTo>
                <a:lnTo>
                  <a:pt x="933" y="1063"/>
                </a:lnTo>
                <a:lnTo>
                  <a:pt x="871" y="1078"/>
                </a:lnTo>
                <a:lnTo>
                  <a:pt x="788" y="1096"/>
                </a:lnTo>
                <a:lnTo>
                  <a:pt x="788" y="1096"/>
                </a:lnTo>
                <a:lnTo>
                  <a:pt x="768" y="1034"/>
                </a:lnTo>
                <a:lnTo>
                  <a:pt x="754" y="984"/>
                </a:lnTo>
                <a:lnTo>
                  <a:pt x="748" y="961"/>
                </a:lnTo>
                <a:lnTo>
                  <a:pt x="745" y="945"/>
                </a:lnTo>
                <a:lnTo>
                  <a:pt x="745" y="945"/>
                </a:lnTo>
                <a:lnTo>
                  <a:pt x="741" y="927"/>
                </a:lnTo>
                <a:lnTo>
                  <a:pt x="735" y="901"/>
                </a:lnTo>
                <a:lnTo>
                  <a:pt x="714" y="842"/>
                </a:lnTo>
                <a:lnTo>
                  <a:pt x="693" y="786"/>
                </a:lnTo>
                <a:lnTo>
                  <a:pt x="683" y="768"/>
                </a:lnTo>
                <a:lnTo>
                  <a:pt x="679" y="757"/>
                </a:lnTo>
                <a:lnTo>
                  <a:pt x="679" y="75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24224625-5529-7045-D3AA-F5A4B547C886}"/>
              </a:ext>
            </a:extLst>
          </p:cNvPr>
          <p:cNvSpPr>
            <a:spLocks noEditPoints="1"/>
          </p:cNvSpPr>
          <p:nvPr/>
        </p:nvSpPr>
        <p:spPr bwMode="auto">
          <a:xfrm>
            <a:off x="7288625" y="990600"/>
            <a:ext cx="1258943" cy="2525486"/>
          </a:xfrm>
          <a:custGeom>
            <a:avLst/>
            <a:gdLst>
              <a:gd name="T0" fmla="*/ 461 w 1325"/>
              <a:gd name="T1" fmla="*/ 50 h 2658"/>
              <a:gd name="T2" fmla="*/ 355 w 1325"/>
              <a:gd name="T3" fmla="*/ 6 h 2658"/>
              <a:gd name="T4" fmla="*/ 225 w 1325"/>
              <a:gd name="T5" fmla="*/ 10 h 2658"/>
              <a:gd name="T6" fmla="*/ 137 w 1325"/>
              <a:gd name="T7" fmla="*/ 72 h 2658"/>
              <a:gd name="T8" fmla="*/ 92 w 1325"/>
              <a:gd name="T9" fmla="*/ 225 h 2658"/>
              <a:gd name="T10" fmla="*/ 86 w 1325"/>
              <a:gd name="T11" fmla="*/ 390 h 2658"/>
              <a:gd name="T12" fmla="*/ 1 w 1325"/>
              <a:gd name="T13" fmla="*/ 735 h 2658"/>
              <a:gd name="T14" fmla="*/ 13 w 1325"/>
              <a:gd name="T15" fmla="*/ 941 h 2658"/>
              <a:gd name="T16" fmla="*/ 158 w 1325"/>
              <a:gd name="T17" fmla="*/ 1305 h 2658"/>
              <a:gd name="T18" fmla="*/ 297 w 1325"/>
              <a:gd name="T19" fmla="*/ 1862 h 2658"/>
              <a:gd name="T20" fmla="*/ 273 w 1325"/>
              <a:gd name="T21" fmla="*/ 2030 h 2658"/>
              <a:gd name="T22" fmla="*/ 287 w 1325"/>
              <a:gd name="T23" fmla="*/ 2233 h 2658"/>
              <a:gd name="T24" fmla="*/ 303 w 1325"/>
              <a:gd name="T25" fmla="*/ 2236 h 2658"/>
              <a:gd name="T26" fmla="*/ 285 w 1325"/>
              <a:gd name="T27" fmla="*/ 2534 h 2658"/>
              <a:gd name="T28" fmla="*/ 453 w 1325"/>
              <a:gd name="T29" fmla="*/ 2619 h 2658"/>
              <a:gd name="T30" fmla="*/ 597 w 1325"/>
              <a:gd name="T31" fmla="*/ 2651 h 2658"/>
              <a:gd name="T32" fmla="*/ 630 w 1325"/>
              <a:gd name="T33" fmla="*/ 2577 h 2658"/>
              <a:gd name="T34" fmla="*/ 539 w 1325"/>
              <a:gd name="T35" fmla="*/ 2461 h 2658"/>
              <a:gd name="T36" fmla="*/ 485 w 1325"/>
              <a:gd name="T37" fmla="*/ 2389 h 2658"/>
              <a:gd name="T38" fmla="*/ 503 w 1325"/>
              <a:gd name="T39" fmla="*/ 2245 h 2658"/>
              <a:gd name="T40" fmla="*/ 541 w 1325"/>
              <a:gd name="T41" fmla="*/ 2204 h 2658"/>
              <a:gd name="T42" fmla="*/ 594 w 1325"/>
              <a:gd name="T43" fmla="*/ 1832 h 2658"/>
              <a:gd name="T44" fmla="*/ 616 w 1325"/>
              <a:gd name="T45" fmla="*/ 1483 h 2658"/>
              <a:gd name="T46" fmla="*/ 761 w 1325"/>
              <a:gd name="T47" fmla="*/ 1433 h 2658"/>
              <a:gd name="T48" fmla="*/ 835 w 1325"/>
              <a:gd name="T49" fmla="*/ 1462 h 2658"/>
              <a:gd name="T50" fmla="*/ 896 w 1325"/>
              <a:gd name="T51" fmla="*/ 1486 h 2658"/>
              <a:gd name="T52" fmla="*/ 926 w 1325"/>
              <a:gd name="T53" fmla="*/ 1541 h 2658"/>
              <a:gd name="T54" fmla="*/ 1047 w 1325"/>
              <a:gd name="T55" fmla="*/ 1529 h 2658"/>
              <a:gd name="T56" fmla="*/ 1307 w 1325"/>
              <a:gd name="T57" fmla="*/ 1387 h 2658"/>
              <a:gd name="T58" fmla="*/ 1320 w 1325"/>
              <a:gd name="T59" fmla="*/ 1311 h 2658"/>
              <a:gd name="T60" fmla="*/ 1255 w 1325"/>
              <a:gd name="T61" fmla="*/ 1276 h 2658"/>
              <a:gd name="T62" fmla="*/ 1139 w 1325"/>
              <a:gd name="T63" fmla="*/ 1287 h 2658"/>
              <a:gd name="T64" fmla="*/ 1101 w 1325"/>
              <a:gd name="T65" fmla="*/ 1093 h 2658"/>
              <a:gd name="T66" fmla="*/ 1107 w 1325"/>
              <a:gd name="T67" fmla="*/ 1044 h 2658"/>
              <a:gd name="T68" fmla="*/ 1023 w 1325"/>
              <a:gd name="T69" fmla="*/ 820 h 2658"/>
              <a:gd name="T70" fmla="*/ 974 w 1325"/>
              <a:gd name="T71" fmla="*/ 755 h 2658"/>
              <a:gd name="T72" fmla="*/ 805 w 1325"/>
              <a:gd name="T73" fmla="*/ 778 h 2658"/>
              <a:gd name="T74" fmla="*/ 600 w 1325"/>
              <a:gd name="T75" fmla="*/ 826 h 2658"/>
              <a:gd name="T76" fmla="*/ 563 w 1325"/>
              <a:gd name="T77" fmla="*/ 696 h 2658"/>
              <a:gd name="T78" fmla="*/ 648 w 1325"/>
              <a:gd name="T79" fmla="*/ 498 h 2658"/>
              <a:gd name="T80" fmla="*/ 680 w 1325"/>
              <a:gd name="T81" fmla="*/ 531 h 2658"/>
              <a:gd name="T82" fmla="*/ 678 w 1325"/>
              <a:gd name="T83" fmla="*/ 475 h 2658"/>
              <a:gd name="T84" fmla="*/ 749 w 1325"/>
              <a:gd name="T85" fmla="*/ 528 h 2658"/>
              <a:gd name="T86" fmla="*/ 714 w 1325"/>
              <a:gd name="T87" fmla="*/ 469 h 2658"/>
              <a:gd name="T88" fmla="*/ 781 w 1325"/>
              <a:gd name="T89" fmla="*/ 524 h 2658"/>
              <a:gd name="T90" fmla="*/ 760 w 1325"/>
              <a:gd name="T91" fmla="*/ 464 h 2658"/>
              <a:gd name="T92" fmla="*/ 804 w 1325"/>
              <a:gd name="T93" fmla="*/ 499 h 2658"/>
              <a:gd name="T94" fmla="*/ 829 w 1325"/>
              <a:gd name="T95" fmla="*/ 487 h 2658"/>
              <a:gd name="T96" fmla="*/ 785 w 1325"/>
              <a:gd name="T97" fmla="*/ 442 h 2658"/>
              <a:gd name="T98" fmla="*/ 789 w 1325"/>
              <a:gd name="T99" fmla="*/ 416 h 2658"/>
              <a:gd name="T100" fmla="*/ 710 w 1325"/>
              <a:gd name="T101" fmla="*/ 408 h 2658"/>
              <a:gd name="T102" fmla="*/ 636 w 1325"/>
              <a:gd name="T103" fmla="*/ 342 h 2658"/>
              <a:gd name="T104" fmla="*/ 571 w 1325"/>
              <a:gd name="T105" fmla="*/ 298 h 2658"/>
              <a:gd name="T106" fmla="*/ 565 w 1325"/>
              <a:gd name="T107" fmla="*/ 218 h 2658"/>
              <a:gd name="T108" fmla="*/ 518 w 1325"/>
              <a:gd name="T109" fmla="*/ 137 h 2658"/>
              <a:gd name="T110" fmla="*/ 846 w 1325"/>
              <a:gd name="T111" fmla="*/ 1188 h 2658"/>
              <a:gd name="T112" fmla="*/ 834 w 1325"/>
              <a:gd name="T113" fmla="*/ 1300 h 2658"/>
              <a:gd name="T114" fmla="*/ 817 w 1325"/>
              <a:gd name="T115" fmla="*/ 1299 h 2658"/>
              <a:gd name="T116" fmla="*/ 802 w 1325"/>
              <a:gd name="T117" fmla="*/ 1271 h 2658"/>
              <a:gd name="T118" fmla="*/ 681 w 1325"/>
              <a:gd name="T119" fmla="*/ 1185 h 2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5" h="2658">
                <a:moveTo>
                  <a:pt x="503" y="112"/>
                </a:moveTo>
                <a:lnTo>
                  <a:pt x="503" y="112"/>
                </a:lnTo>
                <a:lnTo>
                  <a:pt x="501" y="103"/>
                </a:lnTo>
                <a:lnTo>
                  <a:pt x="497" y="92"/>
                </a:lnTo>
                <a:lnTo>
                  <a:pt x="489" y="80"/>
                </a:lnTo>
                <a:lnTo>
                  <a:pt x="477" y="66"/>
                </a:lnTo>
                <a:lnTo>
                  <a:pt x="470" y="59"/>
                </a:lnTo>
                <a:lnTo>
                  <a:pt x="461" y="50"/>
                </a:lnTo>
                <a:lnTo>
                  <a:pt x="450" y="42"/>
                </a:lnTo>
                <a:lnTo>
                  <a:pt x="436" y="34"/>
                </a:lnTo>
                <a:lnTo>
                  <a:pt x="423" y="28"/>
                </a:lnTo>
                <a:lnTo>
                  <a:pt x="406" y="21"/>
                </a:lnTo>
                <a:lnTo>
                  <a:pt x="406" y="21"/>
                </a:lnTo>
                <a:lnTo>
                  <a:pt x="390" y="15"/>
                </a:lnTo>
                <a:lnTo>
                  <a:pt x="371" y="9"/>
                </a:lnTo>
                <a:lnTo>
                  <a:pt x="355" y="6"/>
                </a:lnTo>
                <a:lnTo>
                  <a:pt x="337" y="3"/>
                </a:lnTo>
                <a:lnTo>
                  <a:pt x="320" y="0"/>
                </a:lnTo>
                <a:lnTo>
                  <a:pt x="303" y="0"/>
                </a:lnTo>
                <a:lnTo>
                  <a:pt x="287" y="0"/>
                </a:lnTo>
                <a:lnTo>
                  <a:pt x="272" y="0"/>
                </a:lnTo>
                <a:lnTo>
                  <a:pt x="255" y="3"/>
                </a:lnTo>
                <a:lnTo>
                  <a:pt x="240" y="6"/>
                </a:lnTo>
                <a:lnTo>
                  <a:pt x="225" y="10"/>
                </a:lnTo>
                <a:lnTo>
                  <a:pt x="210" y="16"/>
                </a:lnTo>
                <a:lnTo>
                  <a:pt x="196" y="24"/>
                </a:lnTo>
                <a:lnTo>
                  <a:pt x="182" y="31"/>
                </a:lnTo>
                <a:lnTo>
                  <a:pt x="170" y="41"/>
                </a:lnTo>
                <a:lnTo>
                  <a:pt x="158" y="51"/>
                </a:lnTo>
                <a:lnTo>
                  <a:pt x="158" y="51"/>
                </a:lnTo>
                <a:lnTo>
                  <a:pt x="148" y="62"/>
                </a:lnTo>
                <a:lnTo>
                  <a:pt x="137" y="72"/>
                </a:lnTo>
                <a:lnTo>
                  <a:pt x="122" y="94"/>
                </a:lnTo>
                <a:lnTo>
                  <a:pt x="111" y="115"/>
                </a:lnTo>
                <a:lnTo>
                  <a:pt x="104" y="136"/>
                </a:lnTo>
                <a:lnTo>
                  <a:pt x="98" y="154"/>
                </a:lnTo>
                <a:lnTo>
                  <a:pt x="95" y="174"/>
                </a:lnTo>
                <a:lnTo>
                  <a:pt x="92" y="209"/>
                </a:lnTo>
                <a:lnTo>
                  <a:pt x="92" y="209"/>
                </a:lnTo>
                <a:lnTo>
                  <a:pt x="92" y="225"/>
                </a:lnTo>
                <a:lnTo>
                  <a:pt x="93" y="243"/>
                </a:lnTo>
                <a:lnTo>
                  <a:pt x="96" y="260"/>
                </a:lnTo>
                <a:lnTo>
                  <a:pt x="99" y="277"/>
                </a:lnTo>
                <a:lnTo>
                  <a:pt x="107" y="301"/>
                </a:lnTo>
                <a:lnTo>
                  <a:pt x="110" y="312"/>
                </a:lnTo>
                <a:lnTo>
                  <a:pt x="110" y="312"/>
                </a:lnTo>
                <a:lnTo>
                  <a:pt x="96" y="354"/>
                </a:lnTo>
                <a:lnTo>
                  <a:pt x="86" y="390"/>
                </a:lnTo>
                <a:lnTo>
                  <a:pt x="74" y="421"/>
                </a:lnTo>
                <a:lnTo>
                  <a:pt x="74" y="421"/>
                </a:lnTo>
                <a:lnTo>
                  <a:pt x="66" y="442"/>
                </a:lnTo>
                <a:lnTo>
                  <a:pt x="57" y="478"/>
                </a:lnTo>
                <a:lnTo>
                  <a:pt x="34" y="575"/>
                </a:lnTo>
                <a:lnTo>
                  <a:pt x="12" y="675"/>
                </a:lnTo>
                <a:lnTo>
                  <a:pt x="4" y="713"/>
                </a:lnTo>
                <a:lnTo>
                  <a:pt x="1" y="735"/>
                </a:lnTo>
                <a:lnTo>
                  <a:pt x="1" y="735"/>
                </a:lnTo>
                <a:lnTo>
                  <a:pt x="0" y="754"/>
                </a:lnTo>
                <a:lnTo>
                  <a:pt x="0" y="776"/>
                </a:lnTo>
                <a:lnTo>
                  <a:pt x="1" y="834"/>
                </a:lnTo>
                <a:lnTo>
                  <a:pt x="7" y="893"/>
                </a:lnTo>
                <a:lnTo>
                  <a:pt x="10" y="920"/>
                </a:lnTo>
                <a:lnTo>
                  <a:pt x="13" y="941"/>
                </a:lnTo>
                <a:lnTo>
                  <a:pt x="13" y="941"/>
                </a:lnTo>
                <a:lnTo>
                  <a:pt x="21" y="969"/>
                </a:lnTo>
                <a:lnTo>
                  <a:pt x="36" y="1011"/>
                </a:lnTo>
                <a:lnTo>
                  <a:pt x="56" y="1064"/>
                </a:lnTo>
                <a:lnTo>
                  <a:pt x="80" y="1122"/>
                </a:lnTo>
                <a:lnTo>
                  <a:pt x="125" y="1232"/>
                </a:lnTo>
                <a:lnTo>
                  <a:pt x="145" y="1276"/>
                </a:lnTo>
                <a:lnTo>
                  <a:pt x="158" y="1305"/>
                </a:lnTo>
                <a:lnTo>
                  <a:pt x="158" y="1305"/>
                </a:lnTo>
                <a:lnTo>
                  <a:pt x="195" y="1370"/>
                </a:lnTo>
                <a:lnTo>
                  <a:pt x="247" y="1458"/>
                </a:lnTo>
                <a:lnTo>
                  <a:pt x="315" y="1571"/>
                </a:lnTo>
                <a:lnTo>
                  <a:pt x="315" y="1571"/>
                </a:lnTo>
                <a:lnTo>
                  <a:pt x="312" y="1623"/>
                </a:lnTo>
                <a:lnTo>
                  <a:pt x="306" y="1739"/>
                </a:lnTo>
                <a:lnTo>
                  <a:pt x="302" y="1803"/>
                </a:lnTo>
                <a:lnTo>
                  <a:pt x="297" y="1862"/>
                </a:lnTo>
                <a:lnTo>
                  <a:pt x="291" y="1907"/>
                </a:lnTo>
                <a:lnTo>
                  <a:pt x="288" y="1924"/>
                </a:lnTo>
                <a:lnTo>
                  <a:pt x="285" y="1935"/>
                </a:lnTo>
                <a:lnTo>
                  <a:pt x="285" y="1935"/>
                </a:lnTo>
                <a:lnTo>
                  <a:pt x="282" y="1944"/>
                </a:lnTo>
                <a:lnTo>
                  <a:pt x="279" y="1956"/>
                </a:lnTo>
                <a:lnTo>
                  <a:pt x="276" y="1989"/>
                </a:lnTo>
                <a:lnTo>
                  <a:pt x="273" y="2030"/>
                </a:lnTo>
                <a:lnTo>
                  <a:pt x="270" y="2074"/>
                </a:lnTo>
                <a:lnTo>
                  <a:pt x="269" y="2154"/>
                </a:lnTo>
                <a:lnTo>
                  <a:pt x="267" y="2195"/>
                </a:lnTo>
                <a:lnTo>
                  <a:pt x="267" y="2195"/>
                </a:lnTo>
                <a:lnTo>
                  <a:pt x="267" y="2201"/>
                </a:lnTo>
                <a:lnTo>
                  <a:pt x="270" y="2207"/>
                </a:lnTo>
                <a:lnTo>
                  <a:pt x="279" y="2221"/>
                </a:lnTo>
                <a:lnTo>
                  <a:pt x="287" y="2233"/>
                </a:lnTo>
                <a:lnTo>
                  <a:pt x="291" y="2237"/>
                </a:lnTo>
                <a:lnTo>
                  <a:pt x="291" y="2237"/>
                </a:lnTo>
                <a:lnTo>
                  <a:pt x="294" y="2233"/>
                </a:lnTo>
                <a:lnTo>
                  <a:pt x="297" y="2230"/>
                </a:lnTo>
                <a:lnTo>
                  <a:pt x="299" y="2230"/>
                </a:lnTo>
                <a:lnTo>
                  <a:pt x="300" y="2230"/>
                </a:lnTo>
                <a:lnTo>
                  <a:pt x="302" y="2233"/>
                </a:lnTo>
                <a:lnTo>
                  <a:pt x="303" y="2236"/>
                </a:lnTo>
                <a:lnTo>
                  <a:pt x="305" y="2248"/>
                </a:lnTo>
                <a:lnTo>
                  <a:pt x="305" y="2271"/>
                </a:lnTo>
                <a:lnTo>
                  <a:pt x="303" y="2304"/>
                </a:lnTo>
                <a:lnTo>
                  <a:pt x="303" y="2304"/>
                </a:lnTo>
                <a:lnTo>
                  <a:pt x="291" y="2457"/>
                </a:lnTo>
                <a:lnTo>
                  <a:pt x="287" y="2511"/>
                </a:lnTo>
                <a:lnTo>
                  <a:pt x="285" y="2534"/>
                </a:lnTo>
                <a:lnTo>
                  <a:pt x="285" y="2534"/>
                </a:lnTo>
                <a:lnTo>
                  <a:pt x="288" y="2537"/>
                </a:lnTo>
                <a:lnTo>
                  <a:pt x="297" y="2543"/>
                </a:lnTo>
                <a:lnTo>
                  <a:pt x="323" y="2560"/>
                </a:lnTo>
                <a:lnTo>
                  <a:pt x="361" y="2578"/>
                </a:lnTo>
                <a:lnTo>
                  <a:pt x="400" y="2595"/>
                </a:lnTo>
                <a:lnTo>
                  <a:pt x="400" y="2595"/>
                </a:lnTo>
                <a:lnTo>
                  <a:pt x="423" y="2605"/>
                </a:lnTo>
                <a:lnTo>
                  <a:pt x="453" y="2619"/>
                </a:lnTo>
                <a:lnTo>
                  <a:pt x="485" y="2634"/>
                </a:lnTo>
                <a:lnTo>
                  <a:pt x="518" y="2648"/>
                </a:lnTo>
                <a:lnTo>
                  <a:pt x="535" y="2652"/>
                </a:lnTo>
                <a:lnTo>
                  <a:pt x="550" y="2657"/>
                </a:lnTo>
                <a:lnTo>
                  <a:pt x="565" y="2658"/>
                </a:lnTo>
                <a:lnTo>
                  <a:pt x="578" y="2657"/>
                </a:lnTo>
                <a:lnTo>
                  <a:pt x="592" y="2654"/>
                </a:lnTo>
                <a:lnTo>
                  <a:pt x="597" y="2651"/>
                </a:lnTo>
                <a:lnTo>
                  <a:pt x="603" y="2648"/>
                </a:lnTo>
                <a:lnTo>
                  <a:pt x="607" y="2643"/>
                </a:lnTo>
                <a:lnTo>
                  <a:pt x="612" y="2639"/>
                </a:lnTo>
                <a:lnTo>
                  <a:pt x="615" y="2633"/>
                </a:lnTo>
                <a:lnTo>
                  <a:pt x="618" y="2625"/>
                </a:lnTo>
                <a:lnTo>
                  <a:pt x="618" y="2625"/>
                </a:lnTo>
                <a:lnTo>
                  <a:pt x="625" y="2598"/>
                </a:lnTo>
                <a:lnTo>
                  <a:pt x="630" y="2577"/>
                </a:lnTo>
                <a:lnTo>
                  <a:pt x="628" y="2560"/>
                </a:lnTo>
                <a:lnTo>
                  <a:pt x="625" y="2546"/>
                </a:lnTo>
                <a:lnTo>
                  <a:pt x="619" y="2536"/>
                </a:lnTo>
                <a:lnTo>
                  <a:pt x="613" y="2528"/>
                </a:lnTo>
                <a:lnTo>
                  <a:pt x="600" y="2516"/>
                </a:lnTo>
                <a:lnTo>
                  <a:pt x="600" y="2516"/>
                </a:lnTo>
                <a:lnTo>
                  <a:pt x="568" y="2486"/>
                </a:lnTo>
                <a:lnTo>
                  <a:pt x="539" y="2461"/>
                </a:lnTo>
                <a:lnTo>
                  <a:pt x="539" y="2461"/>
                </a:lnTo>
                <a:lnTo>
                  <a:pt x="527" y="2449"/>
                </a:lnTo>
                <a:lnTo>
                  <a:pt x="507" y="2430"/>
                </a:lnTo>
                <a:lnTo>
                  <a:pt x="500" y="2418"/>
                </a:lnTo>
                <a:lnTo>
                  <a:pt x="492" y="2407"/>
                </a:lnTo>
                <a:lnTo>
                  <a:pt x="486" y="2396"/>
                </a:lnTo>
                <a:lnTo>
                  <a:pt x="485" y="2389"/>
                </a:lnTo>
                <a:lnTo>
                  <a:pt x="485" y="2389"/>
                </a:lnTo>
                <a:lnTo>
                  <a:pt x="485" y="2309"/>
                </a:lnTo>
                <a:lnTo>
                  <a:pt x="486" y="2263"/>
                </a:lnTo>
                <a:lnTo>
                  <a:pt x="488" y="2248"/>
                </a:lnTo>
                <a:lnTo>
                  <a:pt x="489" y="2245"/>
                </a:lnTo>
                <a:lnTo>
                  <a:pt x="491" y="2243"/>
                </a:lnTo>
                <a:lnTo>
                  <a:pt x="491" y="2243"/>
                </a:lnTo>
                <a:lnTo>
                  <a:pt x="498" y="2245"/>
                </a:lnTo>
                <a:lnTo>
                  <a:pt x="503" y="2245"/>
                </a:lnTo>
                <a:lnTo>
                  <a:pt x="509" y="2243"/>
                </a:lnTo>
                <a:lnTo>
                  <a:pt x="515" y="2242"/>
                </a:lnTo>
                <a:lnTo>
                  <a:pt x="521" y="2239"/>
                </a:lnTo>
                <a:lnTo>
                  <a:pt x="527" y="2233"/>
                </a:lnTo>
                <a:lnTo>
                  <a:pt x="533" y="2225"/>
                </a:lnTo>
                <a:lnTo>
                  <a:pt x="533" y="2225"/>
                </a:lnTo>
                <a:lnTo>
                  <a:pt x="536" y="2218"/>
                </a:lnTo>
                <a:lnTo>
                  <a:pt x="541" y="2204"/>
                </a:lnTo>
                <a:lnTo>
                  <a:pt x="550" y="2163"/>
                </a:lnTo>
                <a:lnTo>
                  <a:pt x="560" y="2107"/>
                </a:lnTo>
                <a:lnTo>
                  <a:pt x="571" y="2044"/>
                </a:lnTo>
                <a:lnTo>
                  <a:pt x="580" y="1979"/>
                </a:lnTo>
                <a:lnTo>
                  <a:pt x="588" y="1916"/>
                </a:lnTo>
                <a:lnTo>
                  <a:pt x="592" y="1866"/>
                </a:lnTo>
                <a:lnTo>
                  <a:pt x="594" y="1832"/>
                </a:lnTo>
                <a:lnTo>
                  <a:pt x="594" y="1832"/>
                </a:lnTo>
                <a:lnTo>
                  <a:pt x="594" y="1801"/>
                </a:lnTo>
                <a:lnTo>
                  <a:pt x="597" y="1759"/>
                </a:lnTo>
                <a:lnTo>
                  <a:pt x="606" y="1661"/>
                </a:lnTo>
                <a:lnTo>
                  <a:pt x="615" y="1570"/>
                </a:lnTo>
                <a:lnTo>
                  <a:pt x="618" y="1536"/>
                </a:lnTo>
                <a:lnTo>
                  <a:pt x="618" y="1517"/>
                </a:lnTo>
                <a:lnTo>
                  <a:pt x="618" y="1517"/>
                </a:lnTo>
                <a:lnTo>
                  <a:pt x="616" y="1483"/>
                </a:lnTo>
                <a:lnTo>
                  <a:pt x="618" y="1438"/>
                </a:lnTo>
                <a:lnTo>
                  <a:pt x="618" y="1383"/>
                </a:lnTo>
                <a:lnTo>
                  <a:pt x="618" y="1383"/>
                </a:lnTo>
                <a:lnTo>
                  <a:pt x="680" y="1408"/>
                </a:lnTo>
                <a:lnTo>
                  <a:pt x="725" y="1423"/>
                </a:lnTo>
                <a:lnTo>
                  <a:pt x="751" y="1432"/>
                </a:lnTo>
                <a:lnTo>
                  <a:pt x="751" y="1432"/>
                </a:lnTo>
                <a:lnTo>
                  <a:pt x="761" y="1433"/>
                </a:lnTo>
                <a:lnTo>
                  <a:pt x="773" y="1432"/>
                </a:lnTo>
                <a:lnTo>
                  <a:pt x="787" y="1432"/>
                </a:lnTo>
                <a:lnTo>
                  <a:pt x="787" y="1432"/>
                </a:lnTo>
                <a:lnTo>
                  <a:pt x="793" y="1436"/>
                </a:lnTo>
                <a:lnTo>
                  <a:pt x="804" y="1444"/>
                </a:lnTo>
                <a:lnTo>
                  <a:pt x="823" y="1456"/>
                </a:lnTo>
                <a:lnTo>
                  <a:pt x="823" y="1456"/>
                </a:lnTo>
                <a:lnTo>
                  <a:pt x="835" y="1462"/>
                </a:lnTo>
                <a:lnTo>
                  <a:pt x="847" y="1465"/>
                </a:lnTo>
                <a:lnTo>
                  <a:pt x="870" y="1468"/>
                </a:lnTo>
                <a:lnTo>
                  <a:pt x="879" y="1470"/>
                </a:lnTo>
                <a:lnTo>
                  <a:pt x="887" y="1473"/>
                </a:lnTo>
                <a:lnTo>
                  <a:pt x="893" y="1479"/>
                </a:lnTo>
                <a:lnTo>
                  <a:pt x="894" y="1482"/>
                </a:lnTo>
                <a:lnTo>
                  <a:pt x="896" y="1486"/>
                </a:lnTo>
                <a:lnTo>
                  <a:pt x="896" y="1486"/>
                </a:lnTo>
                <a:lnTo>
                  <a:pt x="897" y="1505"/>
                </a:lnTo>
                <a:lnTo>
                  <a:pt x="899" y="1514"/>
                </a:lnTo>
                <a:lnTo>
                  <a:pt x="902" y="1520"/>
                </a:lnTo>
                <a:lnTo>
                  <a:pt x="905" y="1527"/>
                </a:lnTo>
                <a:lnTo>
                  <a:pt x="909" y="1533"/>
                </a:lnTo>
                <a:lnTo>
                  <a:pt x="917" y="1538"/>
                </a:lnTo>
                <a:lnTo>
                  <a:pt x="926" y="1541"/>
                </a:lnTo>
                <a:lnTo>
                  <a:pt x="926" y="1541"/>
                </a:lnTo>
                <a:lnTo>
                  <a:pt x="952" y="1547"/>
                </a:lnTo>
                <a:lnTo>
                  <a:pt x="965" y="1549"/>
                </a:lnTo>
                <a:lnTo>
                  <a:pt x="980" y="1549"/>
                </a:lnTo>
                <a:lnTo>
                  <a:pt x="996" y="1549"/>
                </a:lnTo>
                <a:lnTo>
                  <a:pt x="1012" y="1544"/>
                </a:lnTo>
                <a:lnTo>
                  <a:pt x="1030" y="1538"/>
                </a:lnTo>
                <a:lnTo>
                  <a:pt x="1047" y="1529"/>
                </a:lnTo>
                <a:lnTo>
                  <a:pt x="1047" y="1529"/>
                </a:lnTo>
                <a:lnTo>
                  <a:pt x="1073" y="1515"/>
                </a:lnTo>
                <a:lnTo>
                  <a:pt x="1110" y="1496"/>
                </a:lnTo>
                <a:lnTo>
                  <a:pt x="1157" y="1474"/>
                </a:lnTo>
                <a:lnTo>
                  <a:pt x="1207" y="1450"/>
                </a:lnTo>
                <a:lnTo>
                  <a:pt x="1252" y="1424"/>
                </a:lnTo>
                <a:lnTo>
                  <a:pt x="1274" y="1411"/>
                </a:lnTo>
                <a:lnTo>
                  <a:pt x="1292" y="1399"/>
                </a:lnTo>
                <a:lnTo>
                  <a:pt x="1307" y="1387"/>
                </a:lnTo>
                <a:lnTo>
                  <a:pt x="1317" y="1374"/>
                </a:lnTo>
                <a:lnTo>
                  <a:pt x="1320" y="1368"/>
                </a:lnTo>
                <a:lnTo>
                  <a:pt x="1323" y="1364"/>
                </a:lnTo>
                <a:lnTo>
                  <a:pt x="1325" y="1358"/>
                </a:lnTo>
                <a:lnTo>
                  <a:pt x="1325" y="1353"/>
                </a:lnTo>
                <a:lnTo>
                  <a:pt x="1325" y="1353"/>
                </a:lnTo>
                <a:lnTo>
                  <a:pt x="1322" y="1321"/>
                </a:lnTo>
                <a:lnTo>
                  <a:pt x="1320" y="1311"/>
                </a:lnTo>
                <a:lnTo>
                  <a:pt x="1317" y="1303"/>
                </a:lnTo>
                <a:lnTo>
                  <a:pt x="1314" y="1296"/>
                </a:lnTo>
                <a:lnTo>
                  <a:pt x="1308" y="1291"/>
                </a:lnTo>
                <a:lnTo>
                  <a:pt x="1299" y="1287"/>
                </a:lnTo>
                <a:lnTo>
                  <a:pt x="1287" y="1282"/>
                </a:lnTo>
                <a:lnTo>
                  <a:pt x="1287" y="1282"/>
                </a:lnTo>
                <a:lnTo>
                  <a:pt x="1271" y="1279"/>
                </a:lnTo>
                <a:lnTo>
                  <a:pt x="1255" y="1276"/>
                </a:lnTo>
                <a:lnTo>
                  <a:pt x="1225" y="1274"/>
                </a:lnTo>
                <a:lnTo>
                  <a:pt x="1203" y="1274"/>
                </a:lnTo>
                <a:lnTo>
                  <a:pt x="1194" y="1274"/>
                </a:lnTo>
                <a:lnTo>
                  <a:pt x="1194" y="1274"/>
                </a:lnTo>
                <a:lnTo>
                  <a:pt x="1169" y="1282"/>
                </a:lnTo>
                <a:lnTo>
                  <a:pt x="1151" y="1287"/>
                </a:lnTo>
                <a:lnTo>
                  <a:pt x="1144" y="1288"/>
                </a:lnTo>
                <a:lnTo>
                  <a:pt x="1139" y="1287"/>
                </a:lnTo>
                <a:lnTo>
                  <a:pt x="1139" y="1287"/>
                </a:lnTo>
                <a:lnTo>
                  <a:pt x="1138" y="1281"/>
                </a:lnTo>
                <a:lnTo>
                  <a:pt x="1135" y="1270"/>
                </a:lnTo>
                <a:lnTo>
                  <a:pt x="1132" y="1240"/>
                </a:lnTo>
                <a:lnTo>
                  <a:pt x="1126" y="1190"/>
                </a:lnTo>
                <a:lnTo>
                  <a:pt x="1126" y="1190"/>
                </a:lnTo>
                <a:lnTo>
                  <a:pt x="1101" y="1093"/>
                </a:lnTo>
                <a:lnTo>
                  <a:pt x="1101" y="1093"/>
                </a:lnTo>
                <a:lnTo>
                  <a:pt x="1104" y="1096"/>
                </a:lnTo>
                <a:lnTo>
                  <a:pt x="1107" y="1097"/>
                </a:lnTo>
                <a:lnTo>
                  <a:pt x="1109" y="1097"/>
                </a:lnTo>
                <a:lnTo>
                  <a:pt x="1112" y="1093"/>
                </a:lnTo>
                <a:lnTo>
                  <a:pt x="1112" y="1084"/>
                </a:lnTo>
                <a:lnTo>
                  <a:pt x="1112" y="1069"/>
                </a:lnTo>
                <a:lnTo>
                  <a:pt x="1107" y="1044"/>
                </a:lnTo>
                <a:lnTo>
                  <a:pt x="1107" y="1044"/>
                </a:lnTo>
                <a:lnTo>
                  <a:pt x="1101" y="1014"/>
                </a:lnTo>
                <a:lnTo>
                  <a:pt x="1094" y="984"/>
                </a:lnTo>
                <a:lnTo>
                  <a:pt x="1085" y="952"/>
                </a:lnTo>
                <a:lnTo>
                  <a:pt x="1076" y="922"/>
                </a:lnTo>
                <a:lnTo>
                  <a:pt x="1064" y="893"/>
                </a:lnTo>
                <a:lnTo>
                  <a:pt x="1051" y="864"/>
                </a:lnTo>
                <a:lnTo>
                  <a:pt x="1038" y="840"/>
                </a:lnTo>
                <a:lnTo>
                  <a:pt x="1023" y="820"/>
                </a:lnTo>
                <a:lnTo>
                  <a:pt x="1023" y="820"/>
                </a:lnTo>
                <a:lnTo>
                  <a:pt x="1011" y="804"/>
                </a:lnTo>
                <a:lnTo>
                  <a:pt x="1002" y="788"/>
                </a:lnTo>
                <a:lnTo>
                  <a:pt x="994" y="775"/>
                </a:lnTo>
                <a:lnTo>
                  <a:pt x="986" y="764"/>
                </a:lnTo>
                <a:lnTo>
                  <a:pt x="983" y="761"/>
                </a:lnTo>
                <a:lnTo>
                  <a:pt x="979" y="758"/>
                </a:lnTo>
                <a:lnTo>
                  <a:pt x="974" y="755"/>
                </a:lnTo>
                <a:lnTo>
                  <a:pt x="968" y="754"/>
                </a:lnTo>
                <a:lnTo>
                  <a:pt x="962" y="752"/>
                </a:lnTo>
                <a:lnTo>
                  <a:pt x="953" y="752"/>
                </a:lnTo>
                <a:lnTo>
                  <a:pt x="932" y="754"/>
                </a:lnTo>
                <a:lnTo>
                  <a:pt x="932" y="754"/>
                </a:lnTo>
                <a:lnTo>
                  <a:pt x="853" y="767"/>
                </a:lnTo>
                <a:lnTo>
                  <a:pt x="826" y="772"/>
                </a:lnTo>
                <a:lnTo>
                  <a:pt x="805" y="778"/>
                </a:lnTo>
                <a:lnTo>
                  <a:pt x="805" y="778"/>
                </a:lnTo>
                <a:lnTo>
                  <a:pt x="764" y="790"/>
                </a:lnTo>
                <a:lnTo>
                  <a:pt x="701" y="808"/>
                </a:lnTo>
                <a:lnTo>
                  <a:pt x="666" y="817"/>
                </a:lnTo>
                <a:lnTo>
                  <a:pt x="636" y="825"/>
                </a:lnTo>
                <a:lnTo>
                  <a:pt x="613" y="828"/>
                </a:lnTo>
                <a:lnTo>
                  <a:pt x="606" y="828"/>
                </a:lnTo>
                <a:lnTo>
                  <a:pt x="600" y="826"/>
                </a:lnTo>
                <a:lnTo>
                  <a:pt x="600" y="826"/>
                </a:lnTo>
                <a:lnTo>
                  <a:pt x="592" y="822"/>
                </a:lnTo>
                <a:lnTo>
                  <a:pt x="586" y="816"/>
                </a:lnTo>
                <a:lnTo>
                  <a:pt x="574" y="804"/>
                </a:lnTo>
                <a:lnTo>
                  <a:pt x="566" y="795"/>
                </a:lnTo>
                <a:lnTo>
                  <a:pt x="563" y="790"/>
                </a:lnTo>
                <a:lnTo>
                  <a:pt x="563" y="790"/>
                </a:lnTo>
                <a:lnTo>
                  <a:pt x="563" y="696"/>
                </a:lnTo>
                <a:lnTo>
                  <a:pt x="565" y="625"/>
                </a:lnTo>
                <a:lnTo>
                  <a:pt x="563" y="578"/>
                </a:lnTo>
                <a:lnTo>
                  <a:pt x="563" y="578"/>
                </a:lnTo>
                <a:lnTo>
                  <a:pt x="557" y="457"/>
                </a:lnTo>
                <a:lnTo>
                  <a:pt x="642" y="469"/>
                </a:lnTo>
                <a:lnTo>
                  <a:pt x="642" y="469"/>
                </a:lnTo>
                <a:lnTo>
                  <a:pt x="645" y="484"/>
                </a:lnTo>
                <a:lnTo>
                  <a:pt x="648" y="498"/>
                </a:lnTo>
                <a:lnTo>
                  <a:pt x="654" y="511"/>
                </a:lnTo>
                <a:lnTo>
                  <a:pt x="654" y="511"/>
                </a:lnTo>
                <a:lnTo>
                  <a:pt x="669" y="536"/>
                </a:lnTo>
                <a:lnTo>
                  <a:pt x="675" y="543"/>
                </a:lnTo>
                <a:lnTo>
                  <a:pt x="677" y="543"/>
                </a:lnTo>
                <a:lnTo>
                  <a:pt x="678" y="542"/>
                </a:lnTo>
                <a:lnTo>
                  <a:pt x="678" y="542"/>
                </a:lnTo>
                <a:lnTo>
                  <a:pt x="680" y="531"/>
                </a:lnTo>
                <a:lnTo>
                  <a:pt x="678" y="517"/>
                </a:lnTo>
                <a:lnTo>
                  <a:pt x="678" y="517"/>
                </a:lnTo>
                <a:lnTo>
                  <a:pt x="677" y="505"/>
                </a:lnTo>
                <a:lnTo>
                  <a:pt x="675" y="490"/>
                </a:lnTo>
                <a:lnTo>
                  <a:pt x="675" y="478"/>
                </a:lnTo>
                <a:lnTo>
                  <a:pt x="677" y="475"/>
                </a:lnTo>
                <a:lnTo>
                  <a:pt x="678" y="475"/>
                </a:lnTo>
                <a:lnTo>
                  <a:pt x="678" y="475"/>
                </a:lnTo>
                <a:lnTo>
                  <a:pt x="689" y="486"/>
                </a:lnTo>
                <a:lnTo>
                  <a:pt x="707" y="504"/>
                </a:lnTo>
                <a:lnTo>
                  <a:pt x="725" y="522"/>
                </a:lnTo>
                <a:lnTo>
                  <a:pt x="733" y="528"/>
                </a:lnTo>
                <a:lnTo>
                  <a:pt x="736" y="530"/>
                </a:lnTo>
                <a:lnTo>
                  <a:pt x="739" y="530"/>
                </a:lnTo>
                <a:lnTo>
                  <a:pt x="739" y="530"/>
                </a:lnTo>
                <a:lnTo>
                  <a:pt x="749" y="528"/>
                </a:lnTo>
                <a:lnTo>
                  <a:pt x="751" y="527"/>
                </a:lnTo>
                <a:lnTo>
                  <a:pt x="751" y="524"/>
                </a:lnTo>
                <a:lnTo>
                  <a:pt x="751" y="524"/>
                </a:lnTo>
                <a:lnTo>
                  <a:pt x="745" y="513"/>
                </a:lnTo>
                <a:lnTo>
                  <a:pt x="731" y="495"/>
                </a:lnTo>
                <a:lnTo>
                  <a:pt x="719" y="477"/>
                </a:lnTo>
                <a:lnTo>
                  <a:pt x="714" y="471"/>
                </a:lnTo>
                <a:lnTo>
                  <a:pt x="714" y="469"/>
                </a:lnTo>
                <a:lnTo>
                  <a:pt x="714" y="469"/>
                </a:lnTo>
                <a:lnTo>
                  <a:pt x="725" y="480"/>
                </a:lnTo>
                <a:lnTo>
                  <a:pt x="746" y="499"/>
                </a:lnTo>
                <a:lnTo>
                  <a:pt x="767" y="517"/>
                </a:lnTo>
                <a:lnTo>
                  <a:pt x="776" y="522"/>
                </a:lnTo>
                <a:lnTo>
                  <a:pt x="779" y="524"/>
                </a:lnTo>
                <a:lnTo>
                  <a:pt x="781" y="524"/>
                </a:lnTo>
                <a:lnTo>
                  <a:pt x="781" y="524"/>
                </a:lnTo>
                <a:lnTo>
                  <a:pt x="785" y="519"/>
                </a:lnTo>
                <a:lnTo>
                  <a:pt x="787" y="516"/>
                </a:lnTo>
                <a:lnTo>
                  <a:pt x="789" y="513"/>
                </a:lnTo>
                <a:lnTo>
                  <a:pt x="787" y="511"/>
                </a:lnTo>
                <a:lnTo>
                  <a:pt x="787" y="511"/>
                </a:lnTo>
                <a:lnTo>
                  <a:pt x="757" y="463"/>
                </a:lnTo>
                <a:lnTo>
                  <a:pt x="757" y="463"/>
                </a:lnTo>
                <a:lnTo>
                  <a:pt x="760" y="464"/>
                </a:lnTo>
                <a:lnTo>
                  <a:pt x="764" y="464"/>
                </a:lnTo>
                <a:lnTo>
                  <a:pt x="769" y="466"/>
                </a:lnTo>
                <a:lnTo>
                  <a:pt x="775" y="469"/>
                </a:lnTo>
                <a:lnTo>
                  <a:pt x="775" y="469"/>
                </a:lnTo>
                <a:lnTo>
                  <a:pt x="784" y="478"/>
                </a:lnTo>
                <a:lnTo>
                  <a:pt x="793" y="490"/>
                </a:lnTo>
                <a:lnTo>
                  <a:pt x="799" y="495"/>
                </a:lnTo>
                <a:lnTo>
                  <a:pt x="804" y="499"/>
                </a:lnTo>
                <a:lnTo>
                  <a:pt x="808" y="501"/>
                </a:lnTo>
                <a:lnTo>
                  <a:pt x="811" y="499"/>
                </a:lnTo>
                <a:lnTo>
                  <a:pt x="811" y="499"/>
                </a:lnTo>
                <a:lnTo>
                  <a:pt x="814" y="496"/>
                </a:lnTo>
                <a:lnTo>
                  <a:pt x="819" y="495"/>
                </a:lnTo>
                <a:lnTo>
                  <a:pt x="826" y="492"/>
                </a:lnTo>
                <a:lnTo>
                  <a:pt x="829" y="490"/>
                </a:lnTo>
                <a:lnTo>
                  <a:pt x="829" y="487"/>
                </a:lnTo>
                <a:lnTo>
                  <a:pt x="828" y="484"/>
                </a:lnTo>
                <a:lnTo>
                  <a:pt x="823" y="481"/>
                </a:lnTo>
                <a:lnTo>
                  <a:pt x="823" y="481"/>
                </a:lnTo>
                <a:lnTo>
                  <a:pt x="810" y="471"/>
                </a:lnTo>
                <a:lnTo>
                  <a:pt x="796" y="458"/>
                </a:lnTo>
                <a:lnTo>
                  <a:pt x="781" y="445"/>
                </a:lnTo>
                <a:lnTo>
                  <a:pt x="781" y="445"/>
                </a:lnTo>
                <a:lnTo>
                  <a:pt x="785" y="442"/>
                </a:lnTo>
                <a:lnTo>
                  <a:pt x="792" y="436"/>
                </a:lnTo>
                <a:lnTo>
                  <a:pt x="795" y="433"/>
                </a:lnTo>
                <a:lnTo>
                  <a:pt x="798" y="428"/>
                </a:lnTo>
                <a:lnTo>
                  <a:pt x="796" y="424"/>
                </a:lnTo>
                <a:lnTo>
                  <a:pt x="793" y="421"/>
                </a:lnTo>
                <a:lnTo>
                  <a:pt x="793" y="421"/>
                </a:lnTo>
                <a:lnTo>
                  <a:pt x="790" y="418"/>
                </a:lnTo>
                <a:lnTo>
                  <a:pt x="789" y="416"/>
                </a:lnTo>
                <a:lnTo>
                  <a:pt x="789" y="415"/>
                </a:lnTo>
                <a:lnTo>
                  <a:pt x="763" y="415"/>
                </a:lnTo>
                <a:lnTo>
                  <a:pt x="763" y="415"/>
                </a:lnTo>
                <a:lnTo>
                  <a:pt x="720" y="415"/>
                </a:lnTo>
                <a:lnTo>
                  <a:pt x="708" y="415"/>
                </a:lnTo>
                <a:lnTo>
                  <a:pt x="708" y="415"/>
                </a:lnTo>
                <a:lnTo>
                  <a:pt x="710" y="411"/>
                </a:lnTo>
                <a:lnTo>
                  <a:pt x="710" y="408"/>
                </a:lnTo>
                <a:lnTo>
                  <a:pt x="708" y="402"/>
                </a:lnTo>
                <a:lnTo>
                  <a:pt x="708" y="402"/>
                </a:lnTo>
                <a:lnTo>
                  <a:pt x="705" y="395"/>
                </a:lnTo>
                <a:lnTo>
                  <a:pt x="698" y="387"/>
                </a:lnTo>
                <a:lnTo>
                  <a:pt x="690" y="378"/>
                </a:lnTo>
                <a:lnTo>
                  <a:pt x="690" y="378"/>
                </a:lnTo>
                <a:lnTo>
                  <a:pt x="660" y="358"/>
                </a:lnTo>
                <a:lnTo>
                  <a:pt x="636" y="342"/>
                </a:lnTo>
                <a:lnTo>
                  <a:pt x="618" y="330"/>
                </a:lnTo>
                <a:lnTo>
                  <a:pt x="618" y="330"/>
                </a:lnTo>
                <a:lnTo>
                  <a:pt x="603" y="319"/>
                </a:lnTo>
                <a:lnTo>
                  <a:pt x="588" y="312"/>
                </a:lnTo>
                <a:lnTo>
                  <a:pt x="588" y="312"/>
                </a:lnTo>
                <a:lnTo>
                  <a:pt x="578" y="307"/>
                </a:lnTo>
                <a:lnTo>
                  <a:pt x="574" y="302"/>
                </a:lnTo>
                <a:lnTo>
                  <a:pt x="571" y="298"/>
                </a:lnTo>
                <a:lnTo>
                  <a:pt x="569" y="293"/>
                </a:lnTo>
                <a:lnTo>
                  <a:pt x="569" y="293"/>
                </a:lnTo>
                <a:lnTo>
                  <a:pt x="565" y="269"/>
                </a:lnTo>
                <a:lnTo>
                  <a:pt x="563" y="253"/>
                </a:lnTo>
                <a:lnTo>
                  <a:pt x="563" y="239"/>
                </a:lnTo>
                <a:lnTo>
                  <a:pt x="563" y="239"/>
                </a:lnTo>
                <a:lnTo>
                  <a:pt x="565" y="228"/>
                </a:lnTo>
                <a:lnTo>
                  <a:pt x="565" y="218"/>
                </a:lnTo>
                <a:lnTo>
                  <a:pt x="562" y="207"/>
                </a:lnTo>
                <a:lnTo>
                  <a:pt x="557" y="196"/>
                </a:lnTo>
                <a:lnTo>
                  <a:pt x="557" y="196"/>
                </a:lnTo>
                <a:lnTo>
                  <a:pt x="542" y="171"/>
                </a:lnTo>
                <a:lnTo>
                  <a:pt x="533" y="154"/>
                </a:lnTo>
                <a:lnTo>
                  <a:pt x="533" y="154"/>
                </a:lnTo>
                <a:lnTo>
                  <a:pt x="529" y="148"/>
                </a:lnTo>
                <a:lnTo>
                  <a:pt x="518" y="137"/>
                </a:lnTo>
                <a:lnTo>
                  <a:pt x="503" y="124"/>
                </a:lnTo>
                <a:lnTo>
                  <a:pt x="503" y="112"/>
                </a:lnTo>
                <a:close/>
                <a:moveTo>
                  <a:pt x="672" y="1172"/>
                </a:moveTo>
                <a:lnTo>
                  <a:pt x="672" y="1172"/>
                </a:lnTo>
                <a:lnTo>
                  <a:pt x="764" y="1178"/>
                </a:lnTo>
                <a:lnTo>
                  <a:pt x="822" y="1184"/>
                </a:lnTo>
                <a:lnTo>
                  <a:pt x="840" y="1187"/>
                </a:lnTo>
                <a:lnTo>
                  <a:pt x="846" y="1188"/>
                </a:lnTo>
                <a:lnTo>
                  <a:pt x="847" y="1190"/>
                </a:lnTo>
                <a:lnTo>
                  <a:pt x="847" y="1190"/>
                </a:lnTo>
                <a:lnTo>
                  <a:pt x="849" y="1211"/>
                </a:lnTo>
                <a:lnTo>
                  <a:pt x="849" y="1250"/>
                </a:lnTo>
                <a:lnTo>
                  <a:pt x="847" y="1305"/>
                </a:lnTo>
                <a:lnTo>
                  <a:pt x="847" y="1305"/>
                </a:lnTo>
                <a:lnTo>
                  <a:pt x="840" y="1303"/>
                </a:lnTo>
                <a:lnTo>
                  <a:pt x="834" y="1300"/>
                </a:lnTo>
                <a:lnTo>
                  <a:pt x="829" y="1299"/>
                </a:lnTo>
                <a:lnTo>
                  <a:pt x="829" y="1299"/>
                </a:lnTo>
                <a:lnTo>
                  <a:pt x="826" y="1299"/>
                </a:lnTo>
                <a:lnTo>
                  <a:pt x="823" y="1300"/>
                </a:lnTo>
                <a:lnTo>
                  <a:pt x="819" y="1302"/>
                </a:lnTo>
                <a:lnTo>
                  <a:pt x="819" y="1300"/>
                </a:lnTo>
                <a:lnTo>
                  <a:pt x="817" y="1299"/>
                </a:lnTo>
                <a:lnTo>
                  <a:pt x="817" y="1299"/>
                </a:lnTo>
                <a:lnTo>
                  <a:pt x="817" y="1293"/>
                </a:lnTo>
                <a:lnTo>
                  <a:pt x="819" y="1285"/>
                </a:lnTo>
                <a:lnTo>
                  <a:pt x="819" y="1282"/>
                </a:lnTo>
                <a:lnTo>
                  <a:pt x="817" y="1279"/>
                </a:lnTo>
                <a:lnTo>
                  <a:pt x="816" y="1276"/>
                </a:lnTo>
                <a:lnTo>
                  <a:pt x="811" y="1274"/>
                </a:lnTo>
                <a:lnTo>
                  <a:pt x="811" y="1274"/>
                </a:lnTo>
                <a:lnTo>
                  <a:pt x="802" y="1271"/>
                </a:lnTo>
                <a:lnTo>
                  <a:pt x="793" y="1267"/>
                </a:lnTo>
                <a:lnTo>
                  <a:pt x="769" y="1250"/>
                </a:lnTo>
                <a:lnTo>
                  <a:pt x="769" y="1250"/>
                </a:lnTo>
                <a:lnTo>
                  <a:pt x="734" y="1226"/>
                </a:lnTo>
                <a:lnTo>
                  <a:pt x="719" y="1215"/>
                </a:lnTo>
                <a:lnTo>
                  <a:pt x="708" y="1208"/>
                </a:lnTo>
                <a:lnTo>
                  <a:pt x="708" y="1208"/>
                </a:lnTo>
                <a:lnTo>
                  <a:pt x="681" y="1185"/>
                </a:lnTo>
                <a:lnTo>
                  <a:pt x="671" y="1175"/>
                </a:lnTo>
                <a:lnTo>
                  <a:pt x="669" y="1172"/>
                </a:lnTo>
                <a:lnTo>
                  <a:pt x="671" y="1172"/>
                </a:lnTo>
                <a:lnTo>
                  <a:pt x="672" y="1172"/>
                </a:lnTo>
                <a:lnTo>
                  <a:pt x="672" y="117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C69D8103-C42C-225D-9A42-9CD39940C09A}"/>
              </a:ext>
            </a:extLst>
          </p:cNvPr>
          <p:cNvSpPr>
            <a:spLocks noEditPoints="1"/>
          </p:cNvSpPr>
          <p:nvPr/>
        </p:nvSpPr>
        <p:spPr bwMode="auto">
          <a:xfrm>
            <a:off x="1371885" y="3874028"/>
            <a:ext cx="1276990" cy="2450572"/>
          </a:xfrm>
          <a:custGeom>
            <a:avLst/>
            <a:gdLst>
              <a:gd name="T0" fmla="*/ 257 w 1309"/>
              <a:gd name="T1" fmla="*/ 385 h 2512"/>
              <a:gd name="T2" fmla="*/ 286 w 1309"/>
              <a:gd name="T3" fmla="*/ 389 h 2512"/>
              <a:gd name="T4" fmla="*/ 342 w 1309"/>
              <a:gd name="T5" fmla="*/ 463 h 2512"/>
              <a:gd name="T6" fmla="*/ 404 w 1309"/>
              <a:gd name="T7" fmla="*/ 491 h 2512"/>
              <a:gd name="T8" fmla="*/ 485 w 1309"/>
              <a:gd name="T9" fmla="*/ 513 h 2512"/>
              <a:gd name="T10" fmla="*/ 523 w 1309"/>
              <a:gd name="T11" fmla="*/ 479 h 2512"/>
              <a:gd name="T12" fmla="*/ 561 w 1309"/>
              <a:gd name="T13" fmla="*/ 471 h 2512"/>
              <a:gd name="T14" fmla="*/ 462 w 1309"/>
              <a:gd name="T15" fmla="*/ 628 h 2512"/>
              <a:gd name="T16" fmla="*/ 487 w 1309"/>
              <a:gd name="T17" fmla="*/ 722 h 2512"/>
              <a:gd name="T18" fmla="*/ 493 w 1309"/>
              <a:gd name="T19" fmla="*/ 943 h 2512"/>
              <a:gd name="T20" fmla="*/ 500 w 1309"/>
              <a:gd name="T21" fmla="*/ 986 h 2512"/>
              <a:gd name="T22" fmla="*/ 470 w 1309"/>
              <a:gd name="T23" fmla="*/ 1125 h 2512"/>
              <a:gd name="T24" fmla="*/ 404 w 1309"/>
              <a:gd name="T25" fmla="*/ 1174 h 2512"/>
              <a:gd name="T26" fmla="*/ 302 w 1309"/>
              <a:gd name="T27" fmla="*/ 1222 h 2512"/>
              <a:gd name="T28" fmla="*/ 271 w 1309"/>
              <a:gd name="T29" fmla="*/ 1237 h 2512"/>
              <a:gd name="T30" fmla="*/ 124 w 1309"/>
              <a:gd name="T31" fmla="*/ 1175 h 2512"/>
              <a:gd name="T32" fmla="*/ 12 w 1309"/>
              <a:gd name="T33" fmla="*/ 1164 h 2512"/>
              <a:gd name="T34" fmla="*/ 27 w 1309"/>
              <a:gd name="T35" fmla="*/ 1243 h 2512"/>
              <a:gd name="T36" fmla="*/ 101 w 1309"/>
              <a:gd name="T37" fmla="*/ 1355 h 2512"/>
              <a:gd name="T38" fmla="*/ 186 w 1309"/>
              <a:gd name="T39" fmla="*/ 1404 h 2512"/>
              <a:gd name="T40" fmla="*/ 263 w 1309"/>
              <a:gd name="T41" fmla="*/ 1389 h 2512"/>
              <a:gd name="T42" fmla="*/ 401 w 1309"/>
              <a:gd name="T43" fmla="*/ 1373 h 2512"/>
              <a:gd name="T44" fmla="*/ 526 w 1309"/>
              <a:gd name="T45" fmla="*/ 1389 h 2512"/>
              <a:gd name="T46" fmla="*/ 706 w 1309"/>
              <a:gd name="T47" fmla="*/ 1658 h 2512"/>
              <a:gd name="T48" fmla="*/ 762 w 1309"/>
              <a:gd name="T49" fmla="*/ 2097 h 2512"/>
              <a:gd name="T50" fmla="*/ 784 w 1309"/>
              <a:gd name="T51" fmla="*/ 2142 h 2512"/>
              <a:gd name="T52" fmla="*/ 790 w 1309"/>
              <a:gd name="T53" fmla="*/ 2191 h 2512"/>
              <a:gd name="T54" fmla="*/ 778 w 1309"/>
              <a:gd name="T55" fmla="*/ 2329 h 2512"/>
              <a:gd name="T56" fmla="*/ 691 w 1309"/>
              <a:gd name="T57" fmla="*/ 2468 h 2512"/>
              <a:gd name="T58" fmla="*/ 719 w 1309"/>
              <a:gd name="T59" fmla="*/ 2512 h 2512"/>
              <a:gd name="T60" fmla="*/ 932 w 1309"/>
              <a:gd name="T61" fmla="*/ 2445 h 2512"/>
              <a:gd name="T62" fmla="*/ 978 w 1309"/>
              <a:gd name="T63" fmla="*/ 2361 h 2512"/>
              <a:gd name="T64" fmla="*/ 966 w 1309"/>
              <a:gd name="T65" fmla="*/ 2233 h 2512"/>
              <a:gd name="T66" fmla="*/ 990 w 1309"/>
              <a:gd name="T67" fmla="*/ 2058 h 2512"/>
              <a:gd name="T68" fmla="*/ 984 w 1309"/>
              <a:gd name="T69" fmla="*/ 1815 h 2512"/>
              <a:gd name="T70" fmla="*/ 966 w 1309"/>
              <a:gd name="T71" fmla="*/ 1543 h 2512"/>
              <a:gd name="T72" fmla="*/ 1026 w 1309"/>
              <a:gd name="T73" fmla="*/ 1313 h 2512"/>
              <a:gd name="T74" fmla="*/ 1232 w 1309"/>
              <a:gd name="T75" fmla="*/ 1208 h 2512"/>
              <a:gd name="T76" fmla="*/ 1304 w 1309"/>
              <a:gd name="T77" fmla="*/ 1107 h 2512"/>
              <a:gd name="T78" fmla="*/ 1286 w 1309"/>
              <a:gd name="T79" fmla="*/ 956 h 2512"/>
              <a:gd name="T80" fmla="*/ 1291 w 1309"/>
              <a:gd name="T81" fmla="*/ 896 h 2512"/>
              <a:gd name="T82" fmla="*/ 1198 w 1309"/>
              <a:gd name="T83" fmla="*/ 762 h 2512"/>
              <a:gd name="T84" fmla="*/ 1118 w 1309"/>
              <a:gd name="T85" fmla="*/ 660 h 2512"/>
              <a:gd name="T86" fmla="*/ 979 w 1309"/>
              <a:gd name="T87" fmla="*/ 344 h 2512"/>
              <a:gd name="T88" fmla="*/ 890 w 1309"/>
              <a:gd name="T89" fmla="*/ 238 h 2512"/>
              <a:gd name="T90" fmla="*/ 796 w 1309"/>
              <a:gd name="T91" fmla="*/ 223 h 2512"/>
              <a:gd name="T92" fmla="*/ 688 w 1309"/>
              <a:gd name="T93" fmla="*/ 241 h 2512"/>
              <a:gd name="T94" fmla="*/ 621 w 1309"/>
              <a:gd name="T95" fmla="*/ 229 h 2512"/>
              <a:gd name="T96" fmla="*/ 602 w 1309"/>
              <a:gd name="T97" fmla="*/ 194 h 2512"/>
              <a:gd name="T98" fmla="*/ 567 w 1309"/>
              <a:gd name="T99" fmla="*/ 132 h 2512"/>
              <a:gd name="T100" fmla="*/ 555 w 1309"/>
              <a:gd name="T101" fmla="*/ 108 h 2512"/>
              <a:gd name="T102" fmla="*/ 553 w 1309"/>
              <a:gd name="T103" fmla="*/ 83 h 2512"/>
              <a:gd name="T104" fmla="*/ 434 w 1309"/>
              <a:gd name="T105" fmla="*/ 11 h 2512"/>
              <a:gd name="T106" fmla="*/ 305 w 1309"/>
              <a:gd name="T107" fmla="*/ 8 h 2512"/>
              <a:gd name="T108" fmla="*/ 196 w 1309"/>
              <a:gd name="T109" fmla="*/ 80 h 2512"/>
              <a:gd name="T110" fmla="*/ 171 w 1309"/>
              <a:gd name="T111" fmla="*/ 214 h 2512"/>
              <a:gd name="T112" fmla="*/ 207 w 1309"/>
              <a:gd name="T113" fmla="*/ 335 h 2512"/>
              <a:gd name="T114" fmla="*/ 234 w 1309"/>
              <a:gd name="T115" fmla="*/ 332 h 2512"/>
              <a:gd name="T116" fmla="*/ 641 w 1309"/>
              <a:gd name="T117" fmla="*/ 1108 h 2512"/>
              <a:gd name="T118" fmla="*/ 624 w 1309"/>
              <a:gd name="T119" fmla="*/ 1124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9" h="2512">
                <a:moveTo>
                  <a:pt x="234" y="332"/>
                </a:moveTo>
                <a:lnTo>
                  <a:pt x="234" y="332"/>
                </a:lnTo>
                <a:lnTo>
                  <a:pt x="239" y="350"/>
                </a:lnTo>
                <a:lnTo>
                  <a:pt x="245" y="365"/>
                </a:lnTo>
                <a:lnTo>
                  <a:pt x="248" y="373"/>
                </a:lnTo>
                <a:lnTo>
                  <a:pt x="252" y="380"/>
                </a:lnTo>
                <a:lnTo>
                  <a:pt x="252" y="380"/>
                </a:lnTo>
                <a:lnTo>
                  <a:pt x="257" y="385"/>
                </a:lnTo>
                <a:lnTo>
                  <a:pt x="261" y="388"/>
                </a:lnTo>
                <a:lnTo>
                  <a:pt x="266" y="389"/>
                </a:lnTo>
                <a:lnTo>
                  <a:pt x="271" y="389"/>
                </a:lnTo>
                <a:lnTo>
                  <a:pt x="277" y="388"/>
                </a:lnTo>
                <a:lnTo>
                  <a:pt x="283" y="386"/>
                </a:lnTo>
                <a:lnTo>
                  <a:pt x="283" y="386"/>
                </a:lnTo>
                <a:lnTo>
                  <a:pt x="284" y="386"/>
                </a:lnTo>
                <a:lnTo>
                  <a:pt x="286" y="389"/>
                </a:lnTo>
                <a:lnTo>
                  <a:pt x="287" y="394"/>
                </a:lnTo>
                <a:lnTo>
                  <a:pt x="289" y="404"/>
                </a:lnTo>
                <a:lnTo>
                  <a:pt x="289" y="404"/>
                </a:lnTo>
                <a:lnTo>
                  <a:pt x="308" y="429"/>
                </a:lnTo>
                <a:lnTo>
                  <a:pt x="323" y="445"/>
                </a:lnTo>
                <a:lnTo>
                  <a:pt x="337" y="459"/>
                </a:lnTo>
                <a:lnTo>
                  <a:pt x="337" y="459"/>
                </a:lnTo>
                <a:lnTo>
                  <a:pt x="342" y="463"/>
                </a:lnTo>
                <a:lnTo>
                  <a:pt x="346" y="465"/>
                </a:lnTo>
                <a:lnTo>
                  <a:pt x="355" y="468"/>
                </a:lnTo>
                <a:lnTo>
                  <a:pt x="364" y="469"/>
                </a:lnTo>
                <a:lnTo>
                  <a:pt x="373" y="471"/>
                </a:lnTo>
                <a:lnTo>
                  <a:pt x="373" y="471"/>
                </a:lnTo>
                <a:lnTo>
                  <a:pt x="382" y="477"/>
                </a:lnTo>
                <a:lnTo>
                  <a:pt x="394" y="485"/>
                </a:lnTo>
                <a:lnTo>
                  <a:pt x="404" y="491"/>
                </a:lnTo>
                <a:lnTo>
                  <a:pt x="414" y="495"/>
                </a:lnTo>
                <a:lnTo>
                  <a:pt x="429" y="501"/>
                </a:lnTo>
                <a:lnTo>
                  <a:pt x="446" y="507"/>
                </a:lnTo>
                <a:lnTo>
                  <a:pt x="446" y="507"/>
                </a:lnTo>
                <a:lnTo>
                  <a:pt x="473" y="513"/>
                </a:lnTo>
                <a:lnTo>
                  <a:pt x="479" y="515"/>
                </a:lnTo>
                <a:lnTo>
                  <a:pt x="484" y="513"/>
                </a:lnTo>
                <a:lnTo>
                  <a:pt x="485" y="513"/>
                </a:lnTo>
                <a:lnTo>
                  <a:pt x="487" y="510"/>
                </a:lnTo>
                <a:lnTo>
                  <a:pt x="490" y="509"/>
                </a:lnTo>
                <a:lnTo>
                  <a:pt x="494" y="507"/>
                </a:lnTo>
                <a:lnTo>
                  <a:pt x="494" y="507"/>
                </a:lnTo>
                <a:lnTo>
                  <a:pt x="500" y="504"/>
                </a:lnTo>
                <a:lnTo>
                  <a:pt x="508" y="498"/>
                </a:lnTo>
                <a:lnTo>
                  <a:pt x="515" y="489"/>
                </a:lnTo>
                <a:lnTo>
                  <a:pt x="523" y="479"/>
                </a:lnTo>
                <a:lnTo>
                  <a:pt x="535" y="460"/>
                </a:lnTo>
                <a:lnTo>
                  <a:pt x="540" y="454"/>
                </a:lnTo>
                <a:lnTo>
                  <a:pt x="543" y="453"/>
                </a:lnTo>
                <a:lnTo>
                  <a:pt x="543" y="453"/>
                </a:lnTo>
                <a:lnTo>
                  <a:pt x="547" y="456"/>
                </a:lnTo>
                <a:lnTo>
                  <a:pt x="553" y="462"/>
                </a:lnTo>
                <a:lnTo>
                  <a:pt x="561" y="471"/>
                </a:lnTo>
                <a:lnTo>
                  <a:pt x="561" y="471"/>
                </a:lnTo>
                <a:lnTo>
                  <a:pt x="532" y="518"/>
                </a:lnTo>
                <a:lnTo>
                  <a:pt x="508" y="557"/>
                </a:lnTo>
                <a:lnTo>
                  <a:pt x="488" y="592"/>
                </a:lnTo>
                <a:lnTo>
                  <a:pt x="488" y="592"/>
                </a:lnTo>
                <a:lnTo>
                  <a:pt x="481" y="604"/>
                </a:lnTo>
                <a:lnTo>
                  <a:pt x="475" y="613"/>
                </a:lnTo>
                <a:lnTo>
                  <a:pt x="467" y="621"/>
                </a:lnTo>
                <a:lnTo>
                  <a:pt x="462" y="628"/>
                </a:lnTo>
                <a:lnTo>
                  <a:pt x="459" y="636"/>
                </a:lnTo>
                <a:lnTo>
                  <a:pt x="459" y="644"/>
                </a:lnTo>
                <a:lnTo>
                  <a:pt x="462" y="656"/>
                </a:lnTo>
                <a:lnTo>
                  <a:pt x="470" y="671"/>
                </a:lnTo>
                <a:lnTo>
                  <a:pt x="470" y="671"/>
                </a:lnTo>
                <a:lnTo>
                  <a:pt x="475" y="681"/>
                </a:lnTo>
                <a:lnTo>
                  <a:pt x="479" y="694"/>
                </a:lnTo>
                <a:lnTo>
                  <a:pt x="487" y="722"/>
                </a:lnTo>
                <a:lnTo>
                  <a:pt x="493" y="757"/>
                </a:lnTo>
                <a:lnTo>
                  <a:pt x="497" y="792"/>
                </a:lnTo>
                <a:lnTo>
                  <a:pt x="505" y="851"/>
                </a:lnTo>
                <a:lnTo>
                  <a:pt x="506" y="877"/>
                </a:lnTo>
                <a:lnTo>
                  <a:pt x="506" y="877"/>
                </a:lnTo>
                <a:lnTo>
                  <a:pt x="503" y="889"/>
                </a:lnTo>
                <a:lnTo>
                  <a:pt x="497" y="915"/>
                </a:lnTo>
                <a:lnTo>
                  <a:pt x="493" y="943"/>
                </a:lnTo>
                <a:lnTo>
                  <a:pt x="493" y="954"/>
                </a:lnTo>
                <a:lnTo>
                  <a:pt x="494" y="962"/>
                </a:lnTo>
                <a:lnTo>
                  <a:pt x="494" y="962"/>
                </a:lnTo>
                <a:lnTo>
                  <a:pt x="499" y="969"/>
                </a:lnTo>
                <a:lnTo>
                  <a:pt x="500" y="975"/>
                </a:lnTo>
                <a:lnTo>
                  <a:pt x="502" y="981"/>
                </a:lnTo>
                <a:lnTo>
                  <a:pt x="500" y="986"/>
                </a:lnTo>
                <a:lnTo>
                  <a:pt x="500" y="986"/>
                </a:lnTo>
                <a:lnTo>
                  <a:pt x="488" y="1018"/>
                </a:lnTo>
                <a:lnTo>
                  <a:pt x="476" y="1046"/>
                </a:lnTo>
                <a:lnTo>
                  <a:pt x="494" y="1065"/>
                </a:lnTo>
                <a:lnTo>
                  <a:pt x="494" y="1065"/>
                </a:lnTo>
                <a:lnTo>
                  <a:pt x="487" y="1084"/>
                </a:lnTo>
                <a:lnTo>
                  <a:pt x="479" y="1104"/>
                </a:lnTo>
                <a:lnTo>
                  <a:pt x="470" y="1125"/>
                </a:lnTo>
                <a:lnTo>
                  <a:pt x="470" y="1125"/>
                </a:lnTo>
                <a:lnTo>
                  <a:pt x="466" y="1134"/>
                </a:lnTo>
                <a:lnTo>
                  <a:pt x="464" y="1142"/>
                </a:lnTo>
                <a:lnTo>
                  <a:pt x="462" y="1154"/>
                </a:lnTo>
                <a:lnTo>
                  <a:pt x="462" y="1160"/>
                </a:lnTo>
                <a:lnTo>
                  <a:pt x="464" y="1161"/>
                </a:lnTo>
                <a:lnTo>
                  <a:pt x="464" y="1161"/>
                </a:lnTo>
                <a:lnTo>
                  <a:pt x="432" y="1167"/>
                </a:lnTo>
                <a:lnTo>
                  <a:pt x="404" y="1174"/>
                </a:lnTo>
                <a:lnTo>
                  <a:pt x="379" y="1180"/>
                </a:lnTo>
                <a:lnTo>
                  <a:pt x="379" y="1180"/>
                </a:lnTo>
                <a:lnTo>
                  <a:pt x="360" y="1187"/>
                </a:lnTo>
                <a:lnTo>
                  <a:pt x="342" y="1195"/>
                </a:lnTo>
                <a:lnTo>
                  <a:pt x="313" y="1210"/>
                </a:lnTo>
                <a:lnTo>
                  <a:pt x="313" y="1210"/>
                </a:lnTo>
                <a:lnTo>
                  <a:pt x="305" y="1216"/>
                </a:lnTo>
                <a:lnTo>
                  <a:pt x="302" y="1222"/>
                </a:lnTo>
                <a:lnTo>
                  <a:pt x="302" y="1227"/>
                </a:lnTo>
                <a:lnTo>
                  <a:pt x="301" y="1234"/>
                </a:lnTo>
                <a:lnTo>
                  <a:pt x="301" y="1234"/>
                </a:lnTo>
                <a:lnTo>
                  <a:pt x="299" y="1237"/>
                </a:lnTo>
                <a:lnTo>
                  <a:pt x="295" y="1239"/>
                </a:lnTo>
                <a:lnTo>
                  <a:pt x="290" y="1240"/>
                </a:lnTo>
                <a:lnTo>
                  <a:pt x="284" y="1239"/>
                </a:lnTo>
                <a:lnTo>
                  <a:pt x="271" y="1237"/>
                </a:lnTo>
                <a:lnTo>
                  <a:pt x="258" y="1234"/>
                </a:lnTo>
                <a:lnTo>
                  <a:pt x="258" y="1234"/>
                </a:lnTo>
                <a:lnTo>
                  <a:pt x="243" y="1230"/>
                </a:lnTo>
                <a:lnTo>
                  <a:pt x="221" y="1220"/>
                </a:lnTo>
                <a:lnTo>
                  <a:pt x="168" y="1198"/>
                </a:lnTo>
                <a:lnTo>
                  <a:pt x="168" y="1198"/>
                </a:lnTo>
                <a:lnTo>
                  <a:pt x="139" y="1183"/>
                </a:lnTo>
                <a:lnTo>
                  <a:pt x="124" y="1175"/>
                </a:lnTo>
                <a:lnTo>
                  <a:pt x="106" y="1169"/>
                </a:lnTo>
                <a:lnTo>
                  <a:pt x="88" y="1163"/>
                </a:lnTo>
                <a:lnTo>
                  <a:pt x="67" y="1160"/>
                </a:lnTo>
                <a:lnTo>
                  <a:pt x="45" y="1158"/>
                </a:lnTo>
                <a:lnTo>
                  <a:pt x="35" y="1160"/>
                </a:lnTo>
                <a:lnTo>
                  <a:pt x="23" y="1161"/>
                </a:lnTo>
                <a:lnTo>
                  <a:pt x="23" y="1161"/>
                </a:lnTo>
                <a:lnTo>
                  <a:pt x="12" y="1164"/>
                </a:lnTo>
                <a:lnTo>
                  <a:pt x="6" y="1169"/>
                </a:lnTo>
                <a:lnTo>
                  <a:pt x="2" y="1177"/>
                </a:lnTo>
                <a:lnTo>
                  <a:pt x="0" y="1184"/>
                </a:lnTo>
                <a:lnTo>
                  <a:pt x="2" y="1193"/>
                </a:lnTo>
                <a:lnTo>
                  <a:pt x="5" y="1202"/>
                </a:lnTo>
                <a:lnTo>
                  <a:pt x="8" y="1213"/>
                </a:lnTo>
                <a:lnTo>
                  <a:pt x="14" y="1222"/>
                </a:lnTo>
                <a:lnTo>
                  <a:pt x="27" y="1243"/>
                </a:lnTo>
                <a:lnTo>
                  <a:pt x="42" y="1263"/>
                </a:lnTo>
                <a:lnTo>
                  <a:pt x="65" y="1289"/>
                </a:lnTo>
                <a:lnTo>
                  <a:pt x="65" y="1289"/>
                </a:lnTo>
                <a:lnTo>
                  <a:pt x="71" y="1298"/>
                </a:lnTo>
                <a:lnTo>
                  <a:pt x="77" y="1311"/>
                </a:lnTo>
                <a:lnTo>
                  <a:pt x="85" y="1328"/>
                </a:lnTo>
                <a:lnTo>
                  <a:pt x="94" y="1346"/>
                </a:lnTo>
                <a:lnTo>
                  <a:pt x="101" y="1355"/>
                </a:lnTo>
                <a:lnTo>
                  <a:pt x="109" y="1363"/>
                </a:lnTo>
                <a:lnTo>
                  <a:pt x="116" y="1372"/>
                </a:lnTo>
                <a:lnTo>
                  <a:pt x="127" y="1379"/>
                </a:lnTo>
                <a:lnTo>
                  <a:pt x="139" y="1387"/>
                </a:lnTo>
                <a:lnTo>
                  <a:pt x="153" y="1393"/>
                </a:lnTo>
                <a:lnTo>
                  <a:pt x="168" y="1399"/>
                </a:lnTo>
                <a:lnTo>
                  <a:pt x="186" y="1404"/>
                </a:lnTo>
                <a:lnTo>
                  <a:pt x="186" y="1404"/>
                </a:lnTo>
                <a:lnTo>
                  <a:pt x="203" y="1407"/>
                </a:lnTo>
                <a:lnTo>
                  <a:pt x="216" y="1408"/>
                </a:lnTo>
                <a:lnTo>
                  <a:pt x="227" y="1408"/>
                </a:lnTo>
                <a:lnTo>
                  <a:pt x="234" y="1407"/>
                </a:lnTo>
                <a:lnTo>
                  <a:pt x="242" y="1405"/>
                </a:lnTo>
                <a:lnTo>
                  <a:pt x="246" y="1404"/>
                </a:lnTo>
                <a:lnTo>
                  <a:pt x="254" y="1396"/>
                </a:lnTo>
                <a:lnTo>
                  <a:pt x="263" y="1389"/>
                </a:lnTo>
                <a:lnTo>
                  <a:pt x="268" y="1385"/>
                </a:lnTo>
                <a:lnTo>
                  <a:pt x="275" y="1381"/>
                </a:lnTo>
                <a:lnTo>
                  <a:pt x="284" y="1378"/>
                </a:lnTo>
                <a:lnTo>
                  <a:pt x="296" y="1376"/>
                </a:lnTo>
                <a:lnTo>
                  <a:pt x="311" y="1375"/>
                </a:lnTo>
                <a:lnTo>
                  <a:pt x="331" y="1373"/>
                </a:lnTo>
                <a:lnTo>
                  <a:pt x="331" y="1373"/>
                </a:lnTo>
                <a:lnTo>
                  <a:pt x="401" y="1373"/>
                </a:lnTo>
                <a:lnTo>
                  <a:pt x="446" y="1373"/>
                </a:lnTo>
                <a:lnTo>
                  <a:pt x="475" y="1373"/>
                </a:lnTo>
                <a:lnTo>
                  <a:pt x="494" y="1373"/>
                </a:lnTo>
                <a:lnTo>
                  <a:pt x="494" y="1373"/>
                </a:lnTo>
                <a:lnTo>
                  <a:pt x="503" y="1375"/>
                </a:lnTo>
                <a:lnTo>
                  <a:pt x="511" y="1378"/>
                </a:lnTo>
                <a:lnTo>
                  <a:pt x="520" y="1382"/>
                </a:lnTo>
                <a:lnTo>
                  <a:pt x="526" y="1389"/>
                </a:lnTo>
                <a:lnTo>
                  <a:pt x="540" y="1399"/>
                </a:lnTo>
                <a:lnTo>
                  <a:pt x="544" y="1402"/>
                </a:lnTo>
                <a:lnTo>
                  <a:pt x="549" y="1404"/>
                </a:lnTo>
                <a:lnTo>
                  <a:pt x="549" y="1404"/>
                </a:lnTo>
                <a:lnTo>
                  <a:pt x="688" y="1385"/>
                </a:lnTo>
                <a:lnTo>
                  <a:pt x="688" y="1385"/>
                </a:lnTo>
                <a:lnTo>
                  <a:pt x="698" y="1544"/>
                </a:lnTo>
                <a:lnTo>
                  <a:pt x="706" y="1658"/>
                </a:lnTo>
                <a:lnTo>
                  <a:pt x="709" y="1699"/>
                </a:lnTo>
                <a:lnTo>
                  <a:pt x="712" y="1719"/>
                </a:lnTo>
                <a:lnTo>
                  <a:pt x="712" y="1719"/>
                </a:lnTo>
                <a:lnTo>
                  <a:pt x="715" y="1740"/>
                </a:lnTo>
                <a:lnTo>
                  <a:pt x="721" y="1785"/>
                </a:lnTo>
                <a:lnTo>
                  <a:pt x="738" y="1914"/>
                </a:lnTo>
                <a:lnTo>
                  <a:pt x="754" y="2047"/>
                </a:lnTo>
                <a:lnTo>
                  <a:pt x="762" y="2097"/>
                </a:lnTo>
                <a:lnTo>
                  <a:pt x="766" y="2124"/>
                </a:lnTo>
                <a:lnTo>
                  <a:pt x="766" y="2124"/>
                </a:lnTo>
                <a:lnTo>
                  <a:pt x="772" y="2142"/>
                </a:lnTo>
                <a:lnTo>
                  <a:pt x="774" y="2146"/>
                </a:lnTo>
                <a:lnTo>
                  <a:pt x="775" y="2146"/>
                </a:lnTo>
                <a:lnTo>
                  <a:pt x="780" y="2142"/>
                </a:lnTo>
                <a:lnTo>
                  <a:pt x="781" y="2141"/>
                </a:lnTo>
                <a:lnTo>
                  <a:pt x="784" y="2142"/>
                </a:lnTo>
                <a:lnTo>
                  <a:pt x="784" y="2142"/>
                </a:lnTo>
                <a:lnTo>
                  <a:pt x="787" y="2146"/>
                </a:lnTo>
                <a:lnTo>
                  <a:pt x="787" y="2147"/>
                </a:lnTo>
                <a:lnTo>
                  <a:pt x="787" y="2153"/>
                </a:lnTo>
                <a:lnTo>
                  <a:pt x="787" y="2165"/>
                </a:lnTo>
                <a:lnTo>
                  <a:pt x="789" y="2177"/>
                </a:lnTo>
                <a:lnTo>
                  <a:pt x="790" y="2191"/>
                </a:lnTo>
                <a:lnTo>
                  <a:pt x="790" y="2191"/>
                </a:lnTo>
                <a:lnTo>
                  <a:pt x="795" y="2224"/>
                </a:lnTo>
                <a:lnTo>
                  <a:pt x="795" y="2258"/>
                </a:lnTo>
                <a:lnTo>
                  <a:pt x="793" y="2286"/>
                </a:lnTo>
                <a:lnTo>
                  <a:pt x="792" y="2297"/>
                </a:lnTo>
                <a:lnTo>
                  <a:pt x="790" y="2306"/>
                </a:lnTo>
                <a:lnTo>
                  <a:pt x="790" y="2306"/>
                </a:lnTo>
                <a:lnTo>
                  <a:pt x="786" y="2315"/>
                </a:lnTo>
                <a:lnTo>
                  <a:pt x="778" y="2329"/>
                </a:lnTo>
                <a:lnTo>
                  <a:pt x="754" y="2362"/>
                </a:lnTo>
                <a:lnTo>
                  <a:pt x="727" y="2397"/>
                </a:lnTo>
                <a:lnTo>
                  <a:pt x="706" y="2427"/>
                </a:lnTo>
                <a:lnTo>
                  <a:pt x="706" y="2427"/>
                </a:lnTo>
                <a:lnTo>
                  <a:pt x="700" y="2439"/>
                </a:lnTo>
                <a:lnTo>
                  <a:pt x="694" y="2450"/>
                </a:lnTo>
                <a:lnTo>
                  <a:pt x="692" y="2459"/>
                </a:lnTo>
                <a:lnTo>
                  <a:pt x="691" y="2468"/>
                </a:lnTo>
                <a:lnTo>
                  <a:pt x="691" y="2477"/>
                </a:lnTo>
                <a:lnTo>
                  <a:pt x="694" y="2486"/>
                </a:lnTo>
                <a:lnTo>
                  <a:pt x="700" y="2506"/>
                </a:lnTo>
                <a:lnTo>
                  <a:pt x="700" y="2506"/>
                </a:lnTo>
                <a:lnTo>
                  <a:pt x="701" y="2509"/>
                </a:lnTo>
                <a:lnTo>
                  <a:pt x="703" y="2510"/>
                </a:lnTo>
                <a:lnTo>
                  <a:pt x="710" y="2512"/>
                </a:lnTo>
                <a:lnTo>
                  <a:pt x="719" y="2512"/>
                </a:lnTo>
                <a:lnTo>
                  <a:pt x="731" y="2510"/>
                </a:lnTo>
                <a:lnTo>
                  <a:pt x="762" y="2504"/>
                </a:lnTo>
                <a:lnTo>
                  <a:pt x="796" y="2494"/>
                </a:lnTo>
                <a:lnTo>
                  <a:pt x="833" y="2483"/>
                </a:lnTo>
                <a:lnTo>
                  <a:pt x="866" y="2470"/>
                </a:lnTo>
                <a:lnTo>
                  <a:pt x="917" y="2451"/>
                </a:lnTo>
                <a:lnTo>
                  <a:pt x="917" y="2451"/>
                </a:lnTo>
                <a:lnTo>
                  <a:pt x="932" y="2445"/>
                </a:lnTo>
                <a:lnTo>
                  <a:pt x="945" y="2439"/>
                </a:lnTo>
                <a:lnTo>
                  <a:pt x="955" y="2432"/>
                </a:lnTo>
                <a:lnTo>
                  <a:pt x="964" y="2421"/>
                </a:lnTo>
                <a:lnTo>
                  <a:pt x="970" y="2410"/>
                </a:lnTo>
                <a:lnTo>
                  <a:pt x="973" y="2397"/>
                </a:lnTo>
                <a:lnTo>
                  <a:pt x="976" y="2380"/>
                </a:lnTo>
                <a:lnTo>
                  <a:pt x="978" y="2361"/>
                </a:lnTo>
                <a:lnTo>
                  <a:pt x="978" y="2361"/>
                </a:lnTo>
                <a:lnTo>
                  <a:pt x="978" y="2341"/>
                </a:lnTo>
                <a:lnTo>
                  <a:pt x="976" y="2324"/>
                </a:lnTo>
                <a:lnTo>
                  <a:pt x="970" y="2297"/>
                </a:lnTo>
                <a:lnTo>
                  <a:pt x="967" y="2285"/>
                </a:lnTo>
                <a:lnTo>
                  <a:pt x="966" y="2270"/>
                </a:lnTo>
                <a:lnTo>
                  <a:pt x="964" y="2253"/>
                </a:lnTo>
                <a:lnTo>
                  <a:pt x="966" y="2233"/>
                </a:lnTo>
                <a:lnTo>
                  <a:pt x="966" y="2233"/>
                </a:lnTo>
                <a:lnTo>
                  <a:pt x="969" y="2192"/>
                </a:lnTo>
                <a:lnTo>
                  <a:pt x="969" y="2159"/>
                </a:lnTo>
                <a:lnTo>
                  <a:pt x="967" y="2138"/>
                </a:lnTo>
                <a:lnTo>
                  <a:pt x="966" y="2130"/>
                </a:lnTo>
                <a:lnTo>
                  <a:pt x="966" y="2130"/>
                </a:lnTo>
                <a:lnTo>
                  <a:pt x="975" y="2100"/>
                </a:lnTo>
                <a:lnTo>
                  <a:pt x="990" y="2058"/>
                </a:lnTo>
                <a:lnTo>
                  <a:pt x="990" y="2058"/>
                </a:lnTo>
                <a:lnTo>
                  <a:pt x="993" y="2046"/>
                </a:lnTo>
                <a:lnTo>
                  <a:pt x="994" y="2026"/>
                </a:lnTo>
                <a:lnTo>
                  <a:pt x="997" y="1999"/>
                </a:lnTo>
                <a:lnTo>
                  <a:pt x="997" y="1965"/>
                </a:lnTo>
                <a:lnTo>
                  <a:pt x="997" y="1929"/>
                </a:lnTo>
                <a:lnTo>
                  <a:pt x="994" y="1891"/>
                </a:lnTo>
                <a:lnTo>
                  <a:pt x="990" y="1852"/>
                </a:lnTo>
                <a:lnTo>
                  <a:pt x="984" y="1815"/>
                </a:lnTo>
                <a:lnTo>
                  <a:pt x="984" y="1815"/>
                </a:lnTo>
                <a:lnTo>
                  <a:pt x="976" y="1778"/>
                </a:lnTo>
                <a:lnTo>
                  <a:pt x="972" y="1737"/>
                </a:lnTo>
                <a:lnTo>
                  <a:pt x="969" y="1694"/>
                </a:lnTo>
                <a:lnTo>
                  <a:pt x="966" y="1653"/>
                </a:lnTo>
                <a:lnTo>
                  <a:pt x="964" y="1584"/>
                </a:lnTo>
                <a:lnTo>
                  <a:pt x="966" y="1543"/>
                </a:lnTo>
                <a:lnTo>
                  <a:pt x="966" y="1543"/>
                </a:lnTo>
                <a:lnTo>
                  <a:pt x="975" y="1498"/>
                </a:lnTo>
                <a:lnTo>
                  <a:pt x="991" y="1425"/>
                </a:lnTo>
                <a:lnTo>
                  <a:pt x="1000" y="1387"/>
                </a:lnTo>
                <a:lnTo>
                  <a:pt x="1011" y="1352"/>
                </a:lnTo>
                <a:lnTo>
                  <a:pt x="1019" y="1326"/>
                </a:lnTo>
                <a:lnTo>
                  <a:pt x="1023" y="1317"/>
                </a:lnTo>
                <a:lnTo>
                  <a:pt x="1026" y="1313"/>
                </a:lnTo>
                <a:lnTo>
                  <a:pt x="1026" y="1313"/>
                </a:lnTo>
                <a:lnTo>
                  <a:pt x="1034" y="1307"/>
                </a:lnTo>
                <a:lnTo>
                  <a:pt x="1043" y="1301"/>
                </a:lnTo>
                <a:lnTo>
                  <a:pt x="1076" y="1287"/>
                </a:lnTo>
                <a:lnTo>
                  <a:pt x="1132" y="1261"/>
                </a:lnTo>
                <a:lnTo>
                  <a:pt x="1171" y="1242"/>
                </a:lnTo>
                <a:lnTo>
                  <a:pt x="1220" y="1216"/>
                </a:lnTo>
                <a:lnTo>
                  <a:pt x="1220" y="1216"/>
                </a:lnTo>
                <a:lnTo>
                  <a:pt x="1232" y="1208"/>
                </a:lnTo>
                <a:lnTo>
                  <a:pt x="1244" y="1201"/>
                </a:lnTo>
                <a:lnTo>
                  <a:pt x="1254" y="1192"/>
                </a:lnTo>
                <a:lnTo>
                  <a:pt x="1263" y="1184"/>
                </a:lnTo>
                <a:lnTo>
                  <a:pt x="1271" y="1175"/>
                </a:lnTo>
                <a:lnTo>
                  <a:pt x="1279" y="1166"/>
                </a:lnTo>
                <a:lnTo>
                  <a:pt x="1291" y="1146"/>
                </a:lnTo>
                <a:lnTo>
                  <a:pt x="1298" y="1127"/>
                </a:lnTo>
                <a:lnTo>
                  <a:pt x="1304" y="1107"/>
                </a:lnTo>
                <a:lnTo>
                  <a:pt x="1307" y="1087"/>
                </a:lnTo>
                <a:lnTo>
                  <a:pt x="1309" y="1068"/>
                </a:lnTo>
                <a:lnTo>
                  <a:pt x="1307" y="1048"/>
                </a:lnTo>
                <a:lnTo>
                  <a:pt x="1306" y="1030"/>
                </a:lnTo>
                <a:lnTo>
                  <a:pt x="1303" y="1013"/>
                </a:lnTo>
                <a:lnTo>
                  <a:pt x="1298" y="998"/>
                </a:lnTo>
                <a:lnTo>
                  <a:pt x="1291" y="972"/>
                </a:lnTo>
                <a:lnTo>
                  <a:pt x="1286" y="956"/>
                </a:lnTo>
                <a:lnTo>
                  <a:pt x="1286" y="956"/>
                </a:lnTo>
                <a:lnTo>
                  <a:pt x="1285" y="945"/>
                </a:lnTo>
                <a:lnTo>
                  <a:pt x="1283" y="937"/>
                </a:lnTo>
                <a:lnTo>
                  <a:pt x="1283" y="924"/>
                </a:lnTo>
                <a:lnTo>
                  <a:pt x="1285" y="916"/>
                </a:lnTo>
                <a:lnTo>
                  <a:pt x="1286" y="913"/>
                </a:lnTo>
                <a:lnTo>
                  <a:pt x="1286" y="913"/>
                </a:lnTo>
                <a:lnTo>
                  <a:pt x="1291" y="896"/>
                </a:lnTo>
                <a:lnTo>
                  <a:pt x="1294" y="884"/>
                </a:lnTo>
                <a:lnTo>
                  <a:pt x="1294" y="880"/>
                </a:lnTo>
                <a:lnTo>
                  <a:pt x="1292" y="877"/>
                </a:lnTo>
                <a:lnTo>
                  <a:pt x="1292" y="877"/>
                </a:lnTo>
                <a:lnTo>
                  <a:pt x="1276" y="854"/>
                </a:lnTo>
                <a:lnTo>
                  <a:pt x="1239" y="810"/>
                </a:lnTo>
                <a:lnTo>
                  <a:pt x="1218" y="784"/>
                </a:lnTo>
                <a:lnTo>
                  <a:pt x="1198" y="762"/>
                </a:lnTo>
                <a:lnTo>
                  <a:pt x="1180" y="744"/>
                </a:lnTo>
                <a:lnTo>
                  <a:pt x="1165" y="731"/>
                </a:lnTo>
                <a:lnTo>
                  <a:pt x="1165" y="731"/>
                </a:lnTo>
                <a:lnTo>
                  <a:pt x="1159" y="725"/>
                </a:lnTo>
                <a:lnTo>
                  <a:pt x="1152" y="718"/>
                </a:lnTo>
                <a:lnTo>
                  <a:pt x="1144" y="706"/>
                </a:lnTo>
                <a:lnTo>
                  <a:pt x="1135" y="692"/>
                </a:lnTo>
                <a:lnTo>
                  <a:pt x="1118" y="660"/>
                </a:lnTo>
                <a:lnTo>
                  <a:pt x="1099" y="619"/>
                </a:lnTo>
                <a:lnTo>
                  <a:pt x="1081" y="577"/>
                </a:lnTo>
                <a:lnTo>
                  <a:pt x="1061" y="530"/>
                </a:lnTo>
                <a:lnTo>
                  <a:pt x="1026" y="441"/>
                </a:lnTo>
                <a:lnTo>
                  <a:pt x="1026" y="441"/>
                </a:lnTo>
                <a:lnTo>
                  <a:pt x="1011" y="403"/>
                </a:lnTo>
                <a:lnTo>
                  <a:pt x="994" y="371"/>
                </a:lnTo>
                <a:lnTo>
                  <a:pt x="979" y="344"/>
                </a:lnTo>
                <a:lnTo>
                  <a:pt x="964" y="323"/>
                </a:lnTo>
                <a:lnTo>
                  <a:pt x="948" y="303"/>
                </a:lnTo>
                <a:lnTo>
                  <a:pt x="934" y="286"/>
                </a:lnTo>
                <a:lnTo>
                  <a:pt x="919" y="270"/>
                </a:lnTo>
                <a:lnTo>
                  <a:pt x="905" y="253"/>
                </a:lnTo>
                <a:lnTo>
                  <a:pt x="905" y="253"/>
                </a:lnTo>
                <a:lnTo>
                  <a:pt x="898" y="245"/>
                </a:lnTo>
                <a:lnTo>
                  <a:pt x="890" y="238"/>
                </a:lnTo>
                <a:lnTo>
                  <a:pt x="883" y="233"/>
                </a:lnTo>
                <a:lnTo>
                  <a:pt x="875" y="229"/>
                </a:lnTo>
                <a:lnTo>
                  <a:pt x="867" y="226"/>
                </a:lnTo>
                <a:lnTo>
                  <a:pt x="858" y="224"/>
                </a:lnTo>
                <a:lnTo>
                  <a:pt x="843" y="221"/>
                </a:lnTo>
                <a:lnTo>
                  <a:pt x="827" y="221"/>
                </a:lnTo>
                <a:lnTo>
                  <a:pt x="812" y="223"/>
                </a:lnTo>
                <a:lnTo>
                  <a:pt x="796" y="223"/>
                </a:lnTo>
                <a:lnTo>
                  <a:pt x="784" y="223"/>
                </a:lnTo>
                <a:lnTo>
                  <a:pt x="784" y="223"/>
                </a:lnTo>
                <a:lnTo>
                  <a:pt x="772" y="223"/>
                </a:lnTo>
                <a:lnTo>
                  <a:pt x="757" y="224"/>
                </a:lnTo>
                <a:lnTo>
                  <a:pt x="725" y="230"/>
                </a:lnTo>
                <a:lnTo>
                  <a:pt x="698" y="238"/>
                </a:lnTo>
                <a:lnTo>
                  <a:pt x="688" y="241"/>
                </a:lnTo>
                <a:lnTo>
                  <a:pt x="688" y="241"/>
                </a:lnTo>
                <a:lnTo>
                  <a:pt x="665" y="229"/>
                </a:lnTo>
                <a:lnTo>
                  <a:pt x="648" y="220"/>
                </a:lnTo>
                <a:lnTo>
                  <a:pt x="639" y="217"/>
                </a:lnTo>
                <a:lnTo>
                  <a:pt x="639" y="217"/>
                </a:lnTo>
                <a:lnTo>
                  <a:pt x="635" y="218"/>
                </a:lnTo>
                <a:lnTo>
                  <a:pt x="629" y="223"/>
                </a:lnTo>
                <a:lnTo>
                  <a:pt x="621" y="229"/>
                </a:lnTo>
                <a:lnTo>
                  <a:pt x="621" y="229"/>
                </a:lnTo>
                <a:lnTo>
                  <a:pt x="617" y="224"/>
                </a:lnTo>
                <a:lnTo>
                  <a:pt x="603" y="211"/>
                </a:lnTo>
                <a:lnTo>
                  <a:pt x="603" y="211"/>
                </a:lnTo>
                <a:lnTo>
                  <a:pt x="600" y="206"/>
                </a:lnTo>
                <a:lnTo>
                  <a:pt x="598" y="203"/>
                </a:lnTo>
                <a:lnTo>
                  <a:pt x="598" y="200"/>
                </a:lnTo>
                <a:lnTo>
                  <a:pt x="598" y="197"/>
                </a:lnTo>
                <a:lnTo>
                  <a:pt x="602" y="194"/>
                </a:lnTo>
                <a:lnTo>
                  <a:pt x="603" y="192"/>
                </a:lnTo>
                <a:lnTo>
                  <a:pt x="603" y="192"/>
                </a:lnTo>
                <a:lnTo>
                  <a:pt x="602" y="186"/>
                </a:lnTo>
                <a:lnTo>
                  <a:pt x="594" y="170"/>
                </a:lnTo>
                <a:lnTo>
                  <a:pt x="589" y="161"/>
                </a:lnTo>
                <a:lnTo>
                  <a:pt x="583" y="150"/>
                </a:lnTo>
                <a:lnTo>
                  <a:pt x="576" y="141"/>
                </a:lnTo>
                <a:lnTo>
                  <a:pt x="567" y="132"/>
                </a:lnTo>
                <a:lnTo>
                  <a:pt x="567" y="132"/>
                </a:lnTo>
                <a:lnTo>
                  <a:pt x="559" y="124"/>
                </a:lnTo>
                <a:lnTo>
                  <a:pt x="555" y="120"/>
                </a:lnTo>
                <a:lnTo>
                  <a:pt x="552" y="115"/>
                </a:lnTo>
                <a:lnTo>
                  <a:pt x="552" y="112"/>
                </a:lnTo>
                <a:lnTo>
                  <a:pt x="552" y="109"/>
                </a:lnTo>
                <a:lnTo>
                  <a:pt x="553" y="109"/>
                </a:lnTo>
                <a:lnTo>
                  <a:pt x="555" y="108"/>
                </a:lnTo>
                <a:lnTo>
                  <a:pt x="555" y="108"/>
                </a:lnTo>
                <a:lnTo>
                  <a:pt x="559" y="96"/>
                </a:lnTo>
                <a:lnTo>
                  <a:pt x="561" y="86"/>
                </a:lnTo>
                <a:lnTo>
                  <a:pt x="561" y="83"/>
                </a:lnTo>
                <a:lnTo>
                  <a:pt x="561" y="83"/>
                </a:lnTo>
                <a:lnTo>
                  <a:pt x="561" y="83"/>
                </a:lnTo>
                <a:lnTo>
                  <a:pt x="558" y="83"/>
                </a:lnTo>
                <a:lnTo>
                  <a:pt x="553" y="83"/>
                </a:lnTo>
                <a:lnTo>
                  <a:pt x="549" y="83"/>
                </a:lnTo>
                <a:lnTo>
                  <a:pt x="549" y="83"/>
                </a:lnTo>
                <a:lnTo>
                  <a:pt x="537" y="74"/>
                </a:lnTo>
                <a:lnTo>
                  <a:pt x="505" y="52"/>
                </a:lnTo>
                <a:lnTo>
                  <a:pt x="487" y="40"/>
                </a:lnTo>
                <a:lnTo>
                  <a:pt x="467" y="27"/>
                </a:lnTo>
                <a:lnTo>
                  <a:pt x="449" y="17"/>
                </a:lnTo>
                <a:lnTo>
                  <a:pt x="434" y="11"/>
                </a:lnTo>
                <a:lnTo>
                  <a:pt x="434" y="11"/>
                </a:lnTo>
                <a:lnTo>
                  <a:pt x="417" y="6"/>
                </a:lnTo>
                <a:lnTo>
                  <a:pt x="394" y="2"/>
                </a:lnTo>
                <a:lnTo>
                  <a:pt x="367" y="0"/>
                </a:lnTo>
                <a:lnTo>
                  <a:pt x="354" y="0"/>
                </a:lnTo>
                <a:lnTo>
                  <a:pt x="337" y="2"/>
                </a:lnTo>
                <a:lnTo>
                  <a:pt x="322" y="3"/>
                </a:lnTo>
                <a:lnTo>
                  <a:pt x="305" y="8"/>
                </a:lnTo>
                <a:lnTo>
                  <a:pt x="289" y="14"/>
                </a:lnTo>
                <a:lnTo>
                  <a:pt x="272" y="20"/>
                </a:lnTo>
                <a:lnTo>
                  <a:pt x="254" y="30"/>
                </a:lnTo>
                <a:lnTo>
                  <a:pt x="237" y="41"/>
                </a:lnTo>
                <a:lnTo>
                  <a:pt x="221" y="55"/>
                </a:lnTo>
                <a:lnTo>
                  <a:pt x="204" y="71"/>
                </a:lnTo>
                <a:lnTo>
                  <a:pt x="204" y="71"/>
                </a:lnTo>
                <a:lnTo>
                  <a:pt x="196" y="80"/>
                </a:lnTo>
                <a:lnTo>
                  <a:pt x="189" y="89"/>
                </a:lnTo>
                <a:lnTo>
                  <a:pt x="184" y="99"/>
                </a:lnTo>
                <a:lnTo>
                  <a:pt x="180" y="109"/>
                </a:lnTo>
                <a:lnTo>
                  <a:pt x="172" y="130"/>
                </a:lnTo>
                <a:lnTo>
                  <a:pt x="168" y="150"/>
                </a:lnTo>
                <a:lnTo>
                  <a:pt x="166" y="171"/>
                </a:lnTo>
                <a:lnTo>
                  <a:pt x="168" y="192"/>
                </a:lnTo>
                <a:lnTo>
                  <a:pt x="171" y="214"/>
                </a:lnTo>
                <a:lnTo>
                  <a:pt x="174" y="233"/>
                </a:lnTo>
                <a:lnTo>
                  <a:pt x="180" y="253"/>
                </a:lnTo>
                <a:lnTo>
                  <a:pt x="184" y="270"/>
                </a:lnTo>
                <a:lnTo>
                  <a:pt x="196" y="298"/>
                </a:lnTo>
                <a:lnTo>
                  <a:pt x="206" y="318"/>
                </a:lnTo>
                <a:lnTo>
                  <a:pt x="210" y="326"/>
                </a:lnTo>
                <a:lnTo>
                  <a:pt x="210" y="326"/>
                </a:lnTo>
                <a:lnTo>
                  <a:pt x="207" y="335"/>
                </a:lnTo>
                <a:lnTo>
                  <a:pt x="207" y="341"/>
                </a:lnTo>
                <a:lnTo>
                  <a:pt x="209" y="342"/>
                </a:lnTo>
                <a:lnTo>
                  <a:pt x="210" y="344"/>
                </a:lnTo>
                <a:lnTo>
                  <a:pt x="210" y="344"/>
                </a:lnTo>
                <a:lnTo>
                  <a:pt x="213" y="344"/>
                </a:lnTo>
                <a:lnTo>
                  <a:pt x="218" y="342"/>
                </a:lnTo>
                <a:lnTo>
                  <a:pt x="225" y="338"/>
                </a:lnTo>
                <a:lnTo>
                  <a:pt x="234" y="332"/>
                </a:lnTo>
                <a:lnTo>
                  <a:pt x="234" y="332"/>
                </a:lnTo>
                <a:close/>
                <a:moveTo>
                  <a:pt x="627" y="1107"/>
                </a:moveTo>
                <a:lnTo>
                  <a:pt x="627" y="1107"/>
                </a:lnTo>
                <a:lnTo>
                  <a:pt x="630" y="1101"/>
                </a:lnTo>
                <a:lnTo>
                  <a:pt x="632" y="1098"/>
                </a:lnTo>
                <a:lnTo>
                  <a:pt x="635" y="1098"/>
                </a:lnTo>
                <a:lnTo>
                  <a:pt x="636" y="1101"/>
                </a:lnTo>
                <a:lnTo>
                  <a:pt x="641" y="1108"/>
                </a:lnTo>
                <a:lnTo>
                  <a:pt x="644" y="1111"/>
                </a:lnTo>
                <a:lnTo>
                  <a:pt x="645" y="1113"/>
                </a:lnTo>
                <a:lnTo>
                  <a:pt x="645" y="1113"/>
                </a:lnTo>
                <a:lnTo>
                  <a:pt x="694" y="1131"/>
                </a:lnTo>
                <a:lnTo>
                  <a:pt x="621" y="1149"/>
                </a:lnTo>
                <a:lnTo>
                  <a:pt x="621" y="1149"/>
                </a:lnTo>
                <a:lnTo>
                  <a:pt x="623" y="1137"/>
                </a:lnTo>
                <a:lnTo>
                  <a:pt x="624" y="1124"/>
                </a:lnTo>
                <a:lnTo>
                  <a:pt x="627" y="1107"/>
                </a:lnTo>
                <a:lnTo>
                  <a:pt x="627" y="110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A7B0182-5DBE-3E34-52B3-BFE3AFD3B3A8}"/>
              </a:ext>
            </a:extLst>
          </p:cNvPr>
          <p:cNvSpPr>
            <a:spLocks/>
          </p:cNvSpPr>
          <p:nvPr/>
        </p:nvSpPr>
        <p:spPr bwMode="auto">
          <a:xfrm>
            <a:off x="4297453" y="3812717"/>
            <a:ext cx="1193801" cy="2613483"/>
          </a:xfrm>
          <a:custGeom>
            <a:avLst/>
            <a:gdLst>
              <a:gd name="T0" fmla="*/ 1085 w 1168"/>
              <a:gd name="T1" fmla="*/ 333 h 2557"/>
              <a:gd name="T2" fmla="*/ 1088 w 1168"/>
              <a:gd name="T3" fmla="*/ 298 h 2557"/>
              <a:gd name="T4" fmla="*/ 1105 w 1168"/>
              <a:gd name="T5" fmla="*/ 225 h 2557"/>
              <a:gd name="T6" fmla="*/ 1076 w 1168"/>
              <a:gd name="T7" fmla="*/ 92 h 2557"/>
              <a:gd name="T8" fmla="*/ 975 w 1168"/>
              <a:gd name="T9" fmla="*/ 18 h 2557"/>
              <a:gd name="T10" fmla="*/ 843 w 1168"/>
              <a:gd name="T11" fmla="*/ 1 h 2557"/>
              <a:gd name="T12" fmla="*/ 763 w 1168"/>
              <a:gd name="T13" fmla="*/ 36 h 2557"/>
              <a:gd name="T14" fmla="*/ 739 w 1168"/>
              <a:gd name="T15" fmla="*/ 42 h 2557"/>
              <a:gd name="T16" fmla="*/ 748 w 1168"/>
              <a:gd name="T17" fmla="*/ 62 h 2557"/>
              <a:gd name="T18" fmla="*/ 700 w 1168"/>
              <a:gd name="T19" fmla="*/ 104 h 2557"/>
              <a:gd name="T20" fmla="*/ 691 w 1168"/>
              <a:gd name="T21" fmla="*/ 139 h 2557"/>
              <a:gd name="T22" fmla="*/ 521 w 1168"/>
              <a:gd name="T23" fmla="*/ 169 h 2557"/>
              <a:gd name="T24" fmla="*/ 370 w 1168"/>
              <a:gd name="T25" fmla="*/ 236 h 2557"/>
              <a:gd name="T26" fmla="*/ 165 w 1168"/>
              <a:gd name="T27" fmla="*/ 445 h 2557"/>
              <a:gd name="T28" fmla="*/ 54 w 1168"/>
              <a:gd name="T29" fmla="*/ 613 h 2557"/>
              <a:gd name="T30" fmla="*/ 12 w 1168"/>
              <a:gd name="T31" fmla="*/ 764 h 2557"/>
              <a:gd name="T32" fmla="*/ 21 w 1168"/>
              <a:gd name="T33" fmla="*/ 826 h 2557"/>
              <a:gd name="T34" fmla="*/ 9 w 1168"/>
              <a:gd name="T35" fmla="*/ 955 h 2557"/>
              <a:gd name="T36" fmla="*/ 8 w 1168"/>
              <a:gd name="T37" fmla="*/ 1061 h 2557"/>
              <a:gd name="T38" fmla="*/ 82 w 1168"/>
              <a:gd name="T39" fmla="*/ 1220 h 2557"/>
              <a:gd name="T40" fmla="*/ 184 w 1168"/>
              <a:gd name="T41" fmla="*/ 1337 h 2557"/>
              <a:gd name="T42" fmla="*/ 404 w 1168"/>
              <a:gd name="T43" fmla="*/ 1633 h 2557"/>
              <a:gd name="T44" fmla="*/ 399 w 1168"/>
              <a:gd name="T45" fmla="*/ 1964 h 2557"/>
              <a:gd name="T46" fmla="*/ 349 w 1168"/>
              <a:gd name="T47" fmla="*/ 2177 h 2557"/>
              <a:gd name="T48" fmla="*/ 343 w 1168"/>
              <a:gd name="T49" fmla="*/ 2354 h 2557"/>
              <a:gd name="T50" fmla="*/ 343 w 1168"/>
              <a:gd name="T51" fmla="*/ 2509 h 2557"/>
              <a:gd name="T52" fmla="*/ 381 w 1168"/>
              <a:gd name="T53" fmla="*/ 2551 h 2557"/>
              <a:gd name="T54" fmla="*/ 546 w 1168"/>
              <a:gd name="T55" fmla="*/ 2546 h 2557"/>
              <a:gd name="T56" fmla="*/ 763 w 1168"/>
              <a:gd name="T57" fmla="*/ 2525 h 2557"/>
              <a:gd name="T58" fmla="*/ 762 w 1168"/>
              <a:gd name="T59" fmla="*/ 2466 h 2557"/>
              <a:gd name="T60" fmla="*/ 703 w 1168"/>
              <a:gd name="T61" fmla="*/ 2416 h 2557"/>
              <a:gd name="T62" fmla="*/ 577 w 1168"/>
              <a:gd name="T63" fmla="*/ 2383 h 2557"/>
              <a:gd name="T64" fmla="*/ 558 w 1168"/>
              <a:gd name="T65" fmla="*/ 2241 h 2557"/>
              <a:gd name="T66" fmla="*/ 600 w 1168"/>
              <a:gd name="T67" fmla="*/ 2244 h 2557"/>
              <a:gd name="T68" fmla="*/ 668 w 1168"/>
              <a:gd name="T69" fmla="*/ 1954 h 2557"/>
              <a:gd name="T70" fmla="*/ 713 w 1168"/>
              <a:gd name="T71" fmla="*/ 1668 h 2557"/>
              <a:gd name="T72" fmla="*/ 642 w 1168"/>
              <a:gd name="T73" fmla="*/ 1362 h 2557"/>
              <a:gd name="T74" fmla="*/ 642 w 1168"/>
              <a:gd name="T75" fmla="*/ 1229 h 2557"/>
              <a:gd name="T76" fmla="*/ 727 w 1168"/>
              <a:gd name="T77" fmla="*/ 1447 h 2557"/>
              <a:gd name="T78" fmla="*/ 763 w 1168"/>
              <a:gd name="T79" fmla="*/ 1490 h 2557"/>
              <a:gd name="T80" fmla="*/ 806 w 1168"/>
              <a:gd name="T81" fmla="*/ 1502 h 2557"/>
              <a:gd name="T82" fmla="*/ 842 w 1168"/>
              <a:gd name="T83" fmla="*/ 1500 h 2557"/>
              <a:gd name="T84" fmla="*/ 975 w 1168"/>
              <a:gd name="T85" fmla="*/ 1538 h 2557"/>
              <a:gd name="T86" fmla="*/ 1120 w 1168"/>
              <a:gd name="T87" fmla="*/ 1540 h 2557"/>
              <a:gd name="T88" fmla="*/ 1168 w 1168"/>
              <a:gd name="T89" fmla="*/ 1485 h 2557"/>
              <a:gd name="T90" fmla="*/ 1156 w 1168"/>
              <a:gd name="T91" fmla="*/ 1359 h 2557"/>
              <a:gd name="T92" fmla="*/ 1058 w 1168"/>
              <a:gd name="T93" fmla="*/ 1329 h 2557"/>
              <a:gd name="T94" fmla="*/ 969 w 1168"/>
              <a:gd name="T95" fmla="*/ 1284 h 2557"/>
              <a:gd name="T96" fmla="*/ 957 w 1168"/>
              <a:gd name="T97" fmla="*/ 1217 h 2557"/>
              <a:gd name="T98" fmla="*/ 957 w 1168"/>
              <a:gd name="T99" fmla="*/ 1054 h 2557"/>
              <a:gd name="T100" fmla="*/ 931 w 1168"/>
              <a:gd name="T101" fmla="*/ 849 h 2557"/>
              <a:gd name="T102" fmla="*/ 877 w 1168"/>
              <a:gd name="T103" fmla="*/ 739 h 2557"/>
              <a:gd name="T104" fmla="*/ 801 w 1168"/>
              <a:gd name="T105" fmla="*/ 648 h 2557"/>
              <a:gd name="T106" fmla="*/ 763 w 1168"/>
              <a:gd name="T107" fmla="*/ 483 h 2557"/>
              <a:gd name="T108" fmla="*/ 831 w 1168"/>
              <a:gd name="T109" fmla="*/ 481 h 2557"/>
              <a:gd name="T110" fmla="*/ 877 w 1168"/>
              <a:gd name="T111" fmla="*/ 481 h 2557"/>
              <a:gd name="T112" fmla="*/ 928 w 1168"/>
              <a:gd name="T113" fmla="*/ 454 h 2557"/>
              <a:gd name="T114" fmla="*/ 949 w 1168"/>
              <a:gd name="T115" fmla="*/ 430 h 2557"/>
              <a:gd name="T116" fmla="*/ 969 w 1168"/>
              <a:gd name="T117" fmla="*/ 424 h 2557"/>
              <a:gd name="T118" fmla="*/ 993 w 1168"/>
              <a:gd name="T119" fmla="*/ 418 h 2557"/>
              <a:gd name="T120" fmla="*/ 1008 w 1168"/>
              <a:gd name="T121" fmla="*/ 343 h 2557"/>
              <a:gd name="T122" fmla="*/ 1047 w 1168"/>
              <a:gd name="T123" fmla="*/ 315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8" h="2557">
                <a:moveTo>
                  <a:pt x="1047" y="315"/>
                </a:moveTo>
                <a:lnTo>
                  <a:pt x="1047" y="315"/>
                </a:lnTo>
                <a:lnTo>
                  <a:pt x="1067" y="334"/>
                </a:lnTo>
                <a:lnTo>
                  <a:pt x="1078" y="345"/>
                </a:lnTo>
                <a:lnTo>
                  <a:pt x="1078" y="345"/>
                </a:lnTo>
                <a:lnTo>
                  <a:pt x="1082" y="339"/>
                </a:lnTo>
                <a:lnTo>
                  <a:pt x="1085" y="333"/>
                </a:lnTo>
                <a:lnTo>
                  <a:pt x="1085" y="330"/>
                </a:lnTo>
                <a:lnTo>
                  <a:pt x="1084" y="327"/>
                </a:lnTo>
                <a:lnTo>
                  <a:pt x="1084" y="327"/>
                </a:lnTo>
                <a:lnTo>
                  <a:pt x="1082" y="319"/>
                </a:lnTo>
                <a:lnTo>
                  <a:pt x="1082" y="309"/>
                </a:lnTo>
                <a:lnTo>
                  <a:pt x="1085" y="300"/>
                </a:lnTo>
                <a:lnTo>
                  <a:pt x="1088" y="298"/>
                </a:lnTo>
                <a:lnTo>
                  <a:pt x="1090" y="297"/>
                </a:lnTo>
                <a:lnTo>
                  <a:pt x="1090" y="297"/>
                </a:lnTo>
                <a:lnTo>
                  <a:pt x="1091" y="295"/>
                </a:lnTo>
                <a:lnTo>
                  <a:pt x="1093" y="289"/>
                </a:lnTo>
                <a:lnTo>
                  <a:pt x="1099" y="271"/>
                </a:lnTo>
                <a:lnTo>
                  <a:pt x="1103" y="242"/>
                </a:lnTo>
                <a:lnTo>
                  <a:pt x="1105" y="225"/>
                </a:lnTo>
                <a:lnTo>
                  <a:pt x="1105" y="207"/>
                </a:lnTo>
                <a:lnTo>
                  <a:pt x="1105" y="188"/>
                </a:lnTo>
                <a:lnTo>
                  <a:pt x="1103" y="169"/>
                </a:lnTo>
                <a:lnTo>
                  <a:pt x="1099" y="150"/>
                </a:lnTo>
                <a:lnTo>
                  <a:pt x="1094" y="130"/>
                </a:lnTo>
                <a:lnTo>
                  <a:pt x="1087" y="110"/>
                </a:lnTo>
                <a:lnTo>
                  <a:pt x="1076" y="92"/>
                </a:lnTo>
                <a:lnTo>
                  <a:pt x="1062" y="76"/>
                </a:lnTo>
                <a:lnTo>
                  <a:pt x="1047" y="60"/>
                </a:lnTo>
                <a:lnTo>
                  <a:pt x="1047" y="60"/>
                </a:lnTo>
                <a:lnTo>
                  <a:pt x="1029" y="47"/>
                </a:lnTo>
                <a:lnTo>
                  <a:pt x="1011" y="36"/>
                </a:lnTo>
                <a:lnTo>
                  <a:pt x="993" y="26"/>
                </a:lnTo>
                <a:lnTo>
                  <a:pt x="975" y="18"/>
                </a:lnTo>
                <a:lnTo>
                  <a:pt x="957" y="12"/>
                </a:lnTo>
                <a:lnTo>
                  <a:pt x="939" y="7"/>
                </a:lnTo>
                <a:lnTo>
                  <a:pt x="920" y="3"/>
                </a:lnTo>
                <a:lnTo>
                  <a:pt x="904" y="1"/>
                </a:lnTo>
                <a:lnTo>
                  <a:pt x="887" y="0"/>
                </a:lnTo>
                <a:lnTo>
                  <a:pt x="872" y="0"/>
                </a:lnTo>
                <a:lnTo>
                  <a:pt x="843" y="1"/>
                </a:lnTo>
                <a:lnTo>
                  <a:pt x="821" y="6"/>
                </a:lnTo>
                <a:lnTo>
                  <a:pt x="806" y="12"/>
                </a:lnTo>
                <a:lnTo>
                  <a:pt x="806" y="12"/>
                </a:lnTo>
                <a:lnTo>
                  <a:pt x="786" y="23"/>
                </a:lnTo>
                <a:lnTo>
                  <a:pt x="772" y="30"/>
                </a:lnTo>
                <a:lnTo>
                  <a:pt x="763" y="36"/>
                </a:lnTo>
                <a:lnTo>
                  <a:pt x="763" y="36"/>
                </a:lnTo>
                <a:lnTo>
                  <a:pt x="759" y="35"/>
                </a:lnTo>
                <a:lnTo>
                  <a:pt x="751" y="35"/>
                </a:lnTo>
                <a:lnTo>
                  <a:pt x="745" y="35"/>
                </a:lnTo>
                <a:lnTo>
                  <a:pt x="742" y="36"/>
                </a:lnTo>
                <a:lnTo>
                  <a:pt x="739" y="39"/>
                </a:lnTo>
                <a:lnTo>
                  <a:pt x="739" y="42"/>
                </a:lnTo>
                <a:lnTo>
                  <a:pt x="739" y="42"/>
                </a:lnTo>
                <a:lnTo>
                  <a:pt x="741" y="50"/>
                </a:lnTo>
                <a:lnTo>
                  <a:pt x="739" y="56"/>
                </a:lnTo>
                <a:lnTo>
                  <a:pt x="739" y="60"/>
                </a:lnTo>
                <a:lnTo>
                  <a:pt x="739" y="60"/>
                </a:lnTo>
                <a:lnTo>
                  <a:pt x="742" y="60"/>
                </a:lnTo>
                <a:lnTo>
                  <a:pt x="745" y="60"/>
                </a:lnTo>
                <a:lnTo>
                  <a:pt x="748" y="62"/>
                </a:lnTo>
                <a:lnTo>
                  <a:pt x="750" y="63"/>
                </a:lnTo>
                <a:lnTo>
                  <a:pt x="748" y="68"/>
                </a:lnTo>
                <a:lnTo>
                  <a:pt x="742" y="72"/>
                </a:lnTo>
                <a:lnTo>
                  <a:pt x="733" y="79"/>
                </a:lnTo>
                <a:lnTo>
                  <a:pt x="733" y="79"/>
                </a:lnTo>
                <a:lnTo>
                  <a:pt x="713" y="92"/>
                </a:lnTo>
                <a:lnTo>
                  <a:pt x="700" y="104"/>
                </a:lnTo>
                <a:lnTo>
                  <a:pt x="692" y="112"/>
                </a:lnTo>
                <a:lnTo>
                  <a:pt x="691" y="115"/>
                </a:lnTo>
                <a:lnTo>
                  <a:pt x="691" y="115"/>
                </a:lnTo>
                <a:lnTo>
                  <a:pt x="692" y="124"/>
                </a:lnTo>
                <a:lnTo>
                  <a:pt x="692" y="132"/>
                </a:lnTo>
                <a:lnTo>
                  <a:pt x="691" y="139"/>
                </a:lnTo>
                <a:lnTo>
                  <a:pt x="691" y="139"/>
                </a:lnTo>
                <a:lnTo>
                  <a:pt x="686" y="144"/>
                </a:lnTo>
                <a:lnTo>
                  <a:pt x="680" y="148"/>
                </a:lnTo>
                <a:lnTo>
                  <a:pt x="673" y="151"/>
                </a:lnTo>
                <a:lnTo>
                  <a:pt x="673" y="151"/>
                </a:lnTo>
                <a:lnTo>
                  <a:pt x="609" y="157"/>
                </a:lnTo>
                <a:lnTo>
                  <a:pt x="559" y="163"/>
                </a:lnTo>
                <a:lnTo>
                  <a:pt x="521" y="169"/>
                </a:lnTo>
                <a:lnTo>
                  <a:pt x="521" y="169"/>
                </a:lnTo>
                <a:lnTo>
                  <a:pt x="505" y="174"/>
                </a:lnTo>
                <a:lnTo>
                  <a:pt x="484" y="181"/>
                </a:lnTo>
                <a:lnTo>
                  <a:pt x="456" y="192"/>
                </a:lnTo>
                <a:lnTo>
                  <a:pt x="428" y="206"/>
                </a:lnTo>
                <a:lnTo>
                  <a:pt x="397" y="221"/>
                </a:lnTo>
                <a:lnTo>
                  <a:pt x="370" y="236"/>
                </a:lnTo>
                <a:lnTo>
                  <a:pt x="346" y="251"/>
                </a:lnTo>
                <a:lnTo>
                  <a:pt x="336" y="259"/>
                </a:lnTo>
                <a:lnTo>
                  <a:pt x="328" y="266"/>
                </a:lnTo>
                <a:lnTo>
                  <a:pt x="328" y="266"/>
                </a:lnTo>
                <a:lnTo>
                  <a:pt x="278" y="318"/>
                </a:lnTo>
                <a:lnTo>
                  <a:pt x="204" y="400"/>
                </a:lnTo>
                <a:lnTo>
                  <a:pt x="165" y="445"/>
                </a:lnTo>
                <a:lnTo>
                  <a:pt x="130" y="487"/>
                </a:lnTo>
                <a:lnTo>
                  <a:pt x="100" y="527"/>
                </a:lnTo>
                <a:lnTo>
                  <a:pt x="89" y="543"/>
                </a:lnTo>
                <a:lnTo>
                  <a:pt x="80" y="557"/>
                </a:lnTo>
                <a:lnTo>
                  <a:pt x="80" y="557"/>
                </a:lnTo>
                <a:lnTo>
                  <a:pt x="67" y="584"/>
                </a:lnTo>
                <a:lnTo>
                  <a:pt x="54" y="613"/>
                </a:lnTo>
                <a:lnTo>
                  <a:pt x="42" y="643"/>
                </a:lnTo>
                <a:lnTo>
                  <a:pt x="33" y="671"/>
                </a:lnTo>
                <a:lnTo>
                  <a:pt x="20" y="720"/>
                </a:lnTo>
                <a:lnTo>
                  <a:pt x="15" y="739"/>
                </a:lnTo>
                <a:lnTo>
                  <a:pt x="14" y="751"/>
                </a:lnTo>
                <a:lnTo>
                  <a:pt x="14" y="751"/>
                </a:lnTo>
                <a:lnTo>
                  <a:pt x="12" y="764"/>
                </a:lnTo>
                <a:lnTo>
                  <a:pt x="14" y="773"/>
                </a:lnTo>
                <a:lnTo>
                  <a:pt x="14" y="793"/>
                </a:lnTo>
                <a:lnTo>
                  <a:pt x="14" y="793"/>
                </a:lnTo>
                <a:lnTo>
                  <a:pt x="14" y="801"/>
                </a:lnTo>
                <a:lnTo>
                  <a:pt x="15" y="805"/>
                </a:lnTo>
                <a:lnTo>
                  <a:pt x="20" y="816"/>
                </a:lnTo>
                <a:lnTo>
                  <a:pt x="21" y="826"/>
                </a:lnTo>
                <a:lnTo>
                  <a:pt x="21" y="834"/>
                </a:lnTo>
                <a:lnTo>
                  <a:pt x="20" y="842"/>
                </a:lnTo>
                <a:lnTo>
                  <a:pt x="20" y="842"/>
                </a:lnTo>
                <a:lnTo>
                  <a:pt x="18" y="854"/>
                </a:lnTo>
                <a:lnTo>
                  <a:pt x="17" y="869"/>
                </a:lnTo>
                <a:lnTo>
                  <a:pt x="14" y="908"/>
                </a:lnTo>
                <a:lnTo>
                  <a:pt x="9" y="955"/>
                </a:lnTo>
                <a:lnTo>
                  <a:pt x="6" y="978"/>
                </a:lnTo>
                <a:lnTo>
                  <a:pt x="2" y="999"/>
                </a:lnTo>
                <a:lnTo>
                  <a:pt x="2" y="999"/>
                </a:lnTo>
                <a:lnTo>
                  <a:pt x="0" y="1011"/>
                </a:lnTo>
                <a:lnTo>
                  <a:pt x="0" y="1025"/>
                </a:lnTo>
                <a:lnTo>
                  <a:pt x="3" y="1041"/>
                </a:lnTo>
                <a:lnTo>
                  <a:pt x="8" y="1061"/>
                </a:lnTo>
                <a:lnTo>
                  <a:pt x="14" y="1081"/>
                </a:lnTo>
                <a:lnTo>
                  <a:pt x="21" y="1104"/>
                </a:lnTo>
                <a:lnTo>
                  <a:pt x="30" y="1126"/>
                </a:lnTo>
                <a:lnTo>
                  <a:pt x="42" y="1150"/>
                </a:lnTo>
                <a:lnTo>
                  <a:pt x="53" y="1173"/>
                </a:lnTo>
                <a:lnTo>
                  <a:pt x="67" y="1197"/>
                </a:lnTo>
                <a:lnTo>
                  <a:pt x="82" y="1220"/>
                </a:lnTo>
                <a:lnTo>
                  <a:pt x="97" y="1243"/>
                </a:lnTo>
                <a:lnTo>
                  <a:pt x="112" y="1266"/>
                </a:lnTo>
                <a:lnTo>
                  <a:pt x="130" y="1285"/>
                </a:lnTo>
                <a:lnTo>
                  <a:pt x="147" y="1303"/>
                </a:lnTo>
                <a:lnTo>
                  <a:pt x="165" y="1320"/>
                </a:lnTo>
                <a:lnTo>
                  <a:pt x="165" y="1320"/>
                </a:lnTo>
                <a:lnTo>
                  <a:pt x="184" y="1337"/>
                </a:lnTo>
                <a:lnTo>
                  <a:pt x="204" y="1358"/>
                </a:lnTo>
                <a:lnTo>
                  <a:pt x="225" y="1384"/>
                </a:lnTo>
                <a:lnTo>
                  <a:pt x="248" y="1409"/>
                </a:lnTo>
                <a:lnTo>
                  <a:pt x="292" y="1468"/>
                </a:lnTo>
                <a:lnTo>
                  <a:pt x="334" y="1529"/>
                </a:lnTo>
                <a:lnTo>
                  <a:pt x="372" y="1585"/>
                </a:lnTo>
                <a:lnTo>
                  <a:pt x="404" y="1633"/>
                </a:lnTo>
                <a:lnTo>
                  <a:pt x="431" y="1677"/>
                </a:lnTo>
                <a:lnTo>
                  <a:pt x="431" y="1677"/>
                </a:lnTo>
                <a:lnTo>
                  <a:pt x="428" y="1714"/>
                </a:lnTo>
                <a:lnTo>
                  <a:pt x="420" y="1802"/>
                </a:lnTo>
                <a:lnTo>
                  <a:pt x="414" y="1856"/>
                </a:lnTo>
                <a:lnTo>
                  <a:pt x="407" y="1911"/>
                </a:lnTo>
                <a:lnTo>
                  <a:pt x="399" y="1964"/>
                </a:lnTo>
                <a:lnTo>
                  <a:pt x="388" y="2010"/>
                </a:lnTo>
                <a:lnTo>
                  <a:pt x="388" y="2010"/>
                </a:lnTo>
                <a:lnTo>
                  <a:pt x="369" y="2083"/>
                </a:lnTo>
                <a:lnTo>
                  <a:pt x="355" y="2133"/>
                </a:lnTo>
                <a:lnTo>
                  <a:pt x="352" y="2151"/>
                </a:lnTo>
                <a:lnTo>
                  <a:pt x="349" y="2166"/>
                </a:lnTo>
                <a:lnTo>
                  <a:pt x="349" y="2177"/>
                </a:lnTo>
                <a:lnTo>
                  <a:pt x="352" y="2186"/>
                </a:lnTo>
                <a:lnTo>
                  <a:pt x="370" y="2222"/>
                </a:lnTo>
                <a:lnTo>
                  <a:pt x="370" y="2222"/>
                </a:lnTo>
                <a:lnTo>
                  <a:pt x="369" y="2235"/>
                </a:lnTo>
                <a:lnTo>
                  <a:pt x="361" y="2263"/>
                </a:lnTo>
                <a:lnTo>
                  <a:pt x="352" y="2306"/>
                </a:lnTo>
                <a:lnTo>
                  <a:pt x="343" y="2354"/>
                </a:lnTo>
                <a:lnTo>
                  <a:pt x="336" y="2404"/>
                </a:lnTo>
                <a:lnTo>
                  <a:pt x="334" y="2428"/>
                </a:lnTo>
                <a:lnTo>
                  <a:pt x="333" y="2451"/>
                </a:lnTo>
                <a:lnTo>
                  <a:pt x="333" y="2472"/>
                </a:lnTo>
                <a:lnTo>
                  <a:pt x="336" y="2489"/>
                </a:lnTo>
                <a:lnTo>
                  <a:pt x="340" y="2502"/>
                </a:lnTo>
                <a:lnTo>
                  <a:pt x="343" y="2509"/>
                </a:lnTo>
                <a:lnTo>
                  <a:pt x="346" y="2513"/>
                </a:lnTo>
                <a:lnTo>
                  <a:pt x="346" y="2513"/>
                </a:lnTo>
                <a:lnTo>
                  <a:pt x="360" y="2527"/>
                </a:lnTo>
                <a:lnTo>
                  <a:pt x="367" y="2536"/>
                </a:lnTo>
                <a:lnTo>
                  <a:pt x="375" y="2546"/>
                </a:lnTo>
                <a:lnTo>
                  <a:pt x="376" y="2549"/>
                </a:lnTo>
                <a:lnTo>
                  <a:pt x="381" y="2551"/>
                </a:lnTo>
                <a:lnTo>
                  <a:pt x="394" y="2555"/>
                </a:lnTo>
                <a:lnTo>
                  <a:pt x="394" y="2555"/>
                </a:lnTo>
                <a:lnTo>
                  <a:pt x="402" y="2557"/>
                </a:lnTo>
                <a:lnTo>
                  <a:pt x="414" y="2557"/>
                </a:lnTo>
                <a:lnTo>
                  <a:pt x="449" y="2555"/>
                </a:lnTo>
                <a:lnTo>
                  <a:pt x="494" y="2551"/>
                </a:lnTo>
                <a:lnTo>
                  <a:pt x="546" y="2546"/>
                </a:lnTo>
                <a:lnTo>
                  <a:pt x="644" y="2534"/>
                </a:lnTo>
                <a:lnTo>
                  <a:pt x="709" y="2525"/>
                </a:lnTo>
                <a:lnTo>
                  <a:pt x="709" y="2525"/>
                </a:lnTo>
                <a:lnTo>
                  <a:pt x="725" y="2524"/>
                </a:lnTo>
                <a:lnTo>
                  <a:pt x="739" y="2524"/>
                </a:lnTo>
                <a:lnTo>
                  <a:pt x="757" y="2525"/>
                </a:lnTo>
                <a:lnTo>
                  <a:pt x="763" y="2525"/>
                </a:lnTo>
                <a:lnTo>
                  <a:pt x="766" y="2522"/>
                </a:lnTo>
                <a:lnTo>
                  <a:pt x="769" y="2516"/>
                </a:lnTo>
                <a:lnTo>
                  <a:pt x="769" y="2507"/>
                </a:lnTo>
                <a:lnTo>
                  <a:pt x="769" y="2507"/>
                </a:lnTo>
                <a:lnTo>
                  <a:pt x="768" y="2495"/>
                </a:lnTo>
                <a:lnTo>
                  <a:pt x="766" y="2480"/>
                </a:lnTo>
                <a:lnTo>
                  <a:pt x="762" y="2466"/>
                </a:lnTo>
                <a:lnTo>
                  <a:pt x="754" y="2453"/>
                </a:lnTo>
                <a:lnTo>
                  <a:pt x="747" y="2440"/>
                </a:lnTo>
                <a:lnTo>
                  <a:pt x="735" y="2430"/>
                </a:lnTo>
                <a:lnTo>
                  <a:pt x="727" y="2425"/>
                </a:lnTo>
                <a:lnTo>
                  <a:pt x="719" y="2421"/>
                </a:lnTo>
                <a:lnTo>
                  <a:pt x="712" y="2418"/>
                </a:lnTo>
                <a:lnTo>
                  <a:pt x="703" y="2416"/>
                </a:lnTo>
                <a:lnTo>
                  <a:pt x="703" y="2416"/>
                </a:lnTo>
                <a:lnTo>
                  <a:pt x="636" y="2406"/>
                </a:lnTo>
                <a:lnTo>
                  <a:pt x="614" y="2401"/>
                </a:lnTo>
                <a:lnTo>
                  <a:pt x="600" y="2398"/>
                </a:lnTo>
                <a:lnTo>
                  <a:pt x="600" y="2398"/>
                </a:lnTo>
                <a:lnTo>
                  <a:pt x="589" y="2392"/>
                </a:lnTo>
                <a:lnTo>
                  <a:pt x="577" y="2383"/>
                </a:lnTo>
                <a:lnTo>
                  <a:pt x="567" y="2374"/>
                </a:lnTo>
                <a:lnTo>
                  <a:pt x="564" y="2371"/>
                </a:lnTo>
                <a:lnTo>
                  <a:pt x="564" y="2368"/>
                </a:lnTo>
                <a:lnTo>
                  <a:pt x="564" y="2368"/>
                </a:lnTo>
                <a:lnTo>
                  <a:pt x="564" y="2345"/>
                </a:lnTo>
                <a:lnTo>
                  <a:pt x="561" y="2301"/>
                </a:lnTo>
                <a:lnTo>
                  <a:pt x="558" y="2241"/>
                </a:lnTo>
                <a:lnTo>
                  <a:pt x="558" y="2241"/>
                </a:lnTo>
                <a:lnTo>
                  <a:pt x="565" y="2245"/>
                </a:lnTo>
                <a:lnTo>
                  <a:pt x="573" y="2247"/>
                </a:lnTo>
                <a:lnTo>
                  <a:pt x="580" y="2248"/>
                </a:lnTo>
                <a:lnTo>
                  <a:pt x="591" y="2248"/>
                </a:lnTo>
                <a:lnTo>
                  <a:pt x="595" y="2247"/>
                </a:lnTo>
                <a:lnTo>
                  <a:pt x="600" y="2244"/>
                </a:lnTo>
                <a:lnTo>
                  <a:pt x="603" y="2239"/>
                </a:lnTo>
                <a:lnTo>
                  <a:pt x="608" y="2233"/>
                </a:lnTo>
                <a:lnTo>
                  <a:pt x="609" y="2225"/>
                </a:lnTo>
                <a:lnTo>
                  <a:pt x="612" y="2216"/>
                </a:lnTo>
                <a:lnTo>
                  <a:pt x="612" y="2216"/>
                </a:lnTo>
                <a:lnTo>
                  <a:pt x="633" y="2119"/>
                </a:lnTo>
                <a:lnTo>
                  <a:pt x="668" y="1954"/>
                </a:lnTo>
                <a:lnTo>
                  <a:pt x="686" y="1868"/>
                </a:lnTo>
                <a:lnTo>
                  <a:pt x="701" y="1788"/>
                </a:lnTo>
                <a:lnTo>
                  <a:pt x="712" y="1724"/>
                </a:lnTo>
                <a:lnTo>
                  <a:pt x="715" y="1700"/>
                </a:lnTo>
                <a:lnTo>
                  <a:pt x="715" y="1683"/>
                </a:lnTo>
                <a:lnTo>
                  <a:pt x="715" y="1683"/>
                </a:lnTo>
                <a:lnTo>
                  <a:pt x="713" y="1668"/>
                </a:lnTo>
                <a:lnTo>
                  <a:pt x="712" y="1652"/>
                </a:lnTo>
                <a:lnTo>
                  <a:pt x="704" y="1608"/>
                </a:lnTo>
                <a:lnTo>
                  <a:pt x="694" y="1558"/>
                </a:lnTo>
                <a:lnTo>
                  <a:pt x="682" y="1506"/>
                </a:lnTo>
                <a:lnTo>
                  <a:pt x="657" y="1414"/>
                </a:lnTo>
                <a:lnTo>
                  <a:pt x="648" y="1381"/>
                </a:lnTo>
                <a:lnTo>
                  <a:pt x="642" y="1362"/>
                </a:lnTo>
                <a:lnTo>
                  <a:pt x="642" y="1362"/>
                </a:lnTo>
                <a:lnTo>
                  <a:pt x="638" y="1349"/>
                </a:lnTo>
                <a:lnTo>
                  <a:pt x="632" y="1326"/>
                </a:lnTo>
                <a:lnTo>
                  <a:pt x="620" y="1269"/>
                </a:lnTo>
                <a:lnTo>
                  <a:pt x="606" y="1193"/>
                </a:lnTo>
                <a:lnTo>
                  <a:pt x="642" y="1229"/>
                </a:lnTo>
                <a:lnTo>
                  <a:pt x="642" y="1229"/>
                </a:lnTo>
                <a:lnTo>
                  <a:pt x="647" y="1284"/>
                </a:lnTo>
                <a:lnTo>
                  <a:pt x="653" y="1325"/>
                </a:lnTo>
                <a:lnTo>
                  <a:pt x="657" y="1340"/>
                </a:lnTo>
                <a:lnTo>
                  <a:pt x="660" y="1350"/>
                </a:lnTo>
                <a:lnTo>
                  <a:pt x="660" y="1350"/>
                </a:lnTo>
                <a:lnTo>
                  <a:pt x="698" y="1405"/>
                </a:lnTo>
                <a:lnTo>
                  <a:pt x="727" y="1447"/>
                </a:lnTo>
                <a:lnTo>
                  <a:pt x="727" y="1447"/>
                </a:lnTo>
                <a:lnTo>
                  <a:pt x="730" y="1452"/>
                </a:lnTo>
                <a:lnTo>
                  <a:pt x="736" y="1464"/>
                </a:lnTo>
                <a:lnTo>
                  <a:pt x="748" y="1477"/>
                </a:lnTo>
                <a:lnTo>
                  <a:pt x="756" y="1484"/>
                </a:lnTo>
                <a:lnTo>
                  <a:pt x="763" y="1490"/>
                </a:lnTo>
                <a:lnTo>
                  <a:pt x="763" y="1490"/>
                </a:lnTo>
                <a:lnTo>
                  <a:pt x="778" y="1499"/>
                </a:lnTo>
                <a:lnTo>
                  <a:pt x="792" y="1503"/>
                </a:lnTo>
                <a:lnTo>
                  <a:pt x="796" y="1505"/>
                </a:lnTo>
                <a:lnTo>
                  <a:pt x="801" y="1505"/>
                </a:lnTo>
                <a:lnTo>
                  <a:pt x="804" y="1505"/>
                </a:lnTo>
                <a:lnTo>
                  <a:pt x="806" y="1502"/>
                </a:lnTo>
                <a:lnTo>
                  <a:pt x="806" y="1502"/>
                </a:lnTo>
                <a:lnTo>
                  <a:pt x="806" y="1499"/>
                </a:lnTo>
                <a:lnTo>
                  <a:pt x="807" y="1499"/>
                </a:lnTo>
                <a:lnTo>
                  <a:pt x="812" y="1500"/>
                </a:lnTo>
                <a:lnTo>
                  <a:pt x="824" y="1502"/>
                </a:lnTo>
                <a:lnTo>
                  <a:pt x="824" y="1502"/>
                </a:lnTo>
                <a:lnTo>
                  <a:pt x="836" y="1502"/>
                </a:lnTo>
                <a:lnTo>
                  <a:pt x="842" y="1500"/>
                </a:lnTo>
                <a:lnTo>
                  <a:pt x="846" y="1499"/>
                </a:lnTo>
                <a:lnTo>
                  <a:pt x="854" y="1502"/>
                </a:lnTo>
                <a:lnTo>
                  <a:pt x="854" y="1502"/>
                </a:lnTo>
                <a:lnTo>
                  <a:pt x="874" y="1508"/>
                </a:lnTo>
                <a:lnTo>
                  <a:pt x="905" y="1518"/>
                </a:lnTo>
                <a:lnTo>
                  <a:pt x="975" y="1538"/>
                </a:lnTo>
                <a:lnTo>
                  <a:pt x="975" y="1538"/>
                </a:lnTo>
                <a:lnTo>
                  <a:pt x="994" y="1543"/>
                </a:lnTo>
                <a:lnTo>
                  <a:pt x="1022" y="1547"/>
                </a:lnTo>
                <a:lnTo>
                  <a:pt x="1055" y="1549"/>
                </a:lnTo>
                <a:lnTo>
                  <a:pt x="1072" y="1549"/>
                </a:lnTo>
                <a:lnTo>
                  <a:pt x="1088" y="1547"/>
                </a:lnTo>
                <a:lnTo>
                  <a:pt x="1105" y="1544"/>
                </a:lnTo>
                <a:lnTo>
                  <a:pt x="1120" y="1540"/>
                </a:lnTo>
                <a:lnTo>
                  <a:pt x="1133" y="1534"/>
                </a:lnTo>
                <a:lnTo>
                  <a:pt x="1146" y="1524"/>
                </a:lnTo>
                <a:lnTo>
                  <a:pt x="1156" y="1514"/>
                </a:lnTo>
                <a:lnTo>
                  <a:pt x="1161" y="1508"/>
                </a:lnTo>
                <a:lnTo>
                  <a:pt x="1164" y="1500"/>
                </a:lnTo>
                <a:lnTo>
                  <a:pt x="1165" y="1493"/>
                </a:lnTo>
                <a:lnTo>
                  <a:pt x="1168" y="1485"/>
                </a:lnTo>
                <a:lnTo>
                  <a:pt x="1168" y="1476"/>
                </a:lnTo>
                <a:lnTo>
                  <a:pt x="1168" y="1465"/>
                </a:lnTo>
                <a:lnTo>
                  <a:pt x="1168" y="1465"/>
                </a:lnTo>
                <a:lnTo>
                  <a:pt x="1165" y="1400"/>
                </a:lnTo>
                <a:lnTo>
                  <a:pt x="1162" y="1379"/>
                </a:lnTo>
                <a:lnTo>
                  <a:pt x="1159" y="1365"/>
                </a:lnTo>
                <a:lnTo>
                  <a:pt x="1156" y="1359"/>
                </a:lnTo>
                <a:lnTo>
                  <a:pt x="1153" y="1355"/>
                </a:lnTo>
                <a:lnTo>
                  <a:pt x="1149" y="1350"/>
                </a:lnTo>
                <a:lnTo>
                  <a:pt x="1143" y="1347"/>
                </a:lnTo>
                <a:lnTo>
                  <a:pt x="1127" y="1343"/>
                </a:lnTo>
                <a:lnTo>
                  <a:pt x="1108" y="1338"/>
                </a:lnTo>
                <a:lnTo>
                  <a:pt x="1108" y="1338"/>
                </a:lnTo>
                <a:lnTo>
                  <a:pt x="1058" y="1329"/>
                </a:lnTo>
                <a:lnTo>
                  <a:pt x="1010" y="1322"/>
                </a:lnTo>
                <a:lnTo>
                  <a:pt x="957" y="1314"/>
                </a:lnTo>
                <a:lnTo>
                  <a:pt x="957" y="1314"/>
                </a:lnTo>
                <a:lnTo>
                  <a:pt x="960" y="1309"/>
                </a:lnTo>
                <a:lnTo>
                  <a:pt x="964" y="1299"/>
                </a:lnTo>
                <a:lnTo>
                  <a:pt x="967" y="1291"/>
                </a:lnTo>
                <a:lnTo>
                  <a:pt x="969" y="1284"/>
                </a:lnTo>
                <a:lnTo>
                  <a:pt x="969" y="1275"/>
                </a:lnTo>
                <a:lnTo>
                  <a:pt x="969" y="1266"/>
                </a:lnTo>
                <a:lnTo>
                  <a:pt x="969" y="1266"/>
                </a:lnTo>
                <a:lnTo>
                  <a:pt x="966" y="1247"/>
                </a:lnTo>
                <a:lnTo>
                  <a:pt x="961" y="1232"/>
                </a:lnTo>
                <a:lnTo>
                  <a:pt x="957" y="1217"/>
                </a:lnTo>
                <a:lnTo>
                  <a:pt x="957" y="1217"/>
                </a:lnTo>
                <a:lnTo>
                  <a:pt x="966" y="1211"/>
                </a:lnTo>
                <a:lnTo>
                  <a:pt x="972" y="1205"/>
                </a:lnTo>
                <a:lnTo>
                  <a:pt x="973" y="1202"/>
                </a:lnTo>
                <a:lnTo>
                  <a:pt x="975" y="1199"/>
                </a:lnTo>
                <a:lnTo>
                  <a:pt x="975" y="1199"/>
                </a:lnTo>
                <a:lnTo>
                  <a:pt x="967" y="1138"/>
                </a:lnTo>
                <a:lnTo>
                  <a:pt x="957" y="1054"/>
                </a:lnTo>
                <a:lnTo>
                  <a:pt x="957" y="1054"/>
                </a:lnTo>
                <a:lnTo>
                  <a:pt x="954" y="1017"/>
                </a:lnTo>
                <a:lnTo>
                  <a:pt x="952" y="976"/>
                </a:lnTo>
                <a:lnTo>
                  <a:pt x="951" y="926"/>
                </a:lnTo>
                <a:lnTo>
                  <a:pt x="951" y="926"/>
                </a:lnTo>
                <a:lnTo>
                  <a:pt x="945" y="901"/>
                </a:lnTo>
                <a:lnTo>
                  <a:pt x="931" y="849"/>
                </a:lnTo>
                <a:lnTo>
                  <a:pt x="922" y="822"/>
                </a:lnTo>
                <a:lnTo>
                  <a:pt x="913" y="796"/>
                </a:lnTo>
                <a:lnTo>
                  <a:pt x="904" y="775"/>
                </a:lnTo>
                <a:lnTo>
                  <a:pt x="899" y="767"/>
                </a:lnTo>
                <a:lnTo>
                  <a:pt x="896" y="763"/>
                </a:lnTo>
                <a:lnTo>
                  <a:pt x="896" y="763"/>
                </a:lnTo>
                <a:lnTo>
                  <a:pt x="877" y="739"/>
                </a:lnTo>
                <a:lnTo>
                  <a:pt x="848" y="704"/>
                </a:lnTo>
                <a:lnTo>
                  <a:pt x="822" y="671"/>
                </a:lnTo>
                <a:lnTo>
                  <a:pt x="812" y="660"/>
                </a:lnTo>
                <a:lnTo>
                  <a:pt x="806" y="654"/>
                </a:lnTo>
                <a:lnTo>
                  <a:pt x="806" y="654"/>
                </a:lnTo>
                <a:lnTo>
                  <a:pt x="804" y="651"/>
                </a:lnTo>
                <a:lnTo>
                  <a:pt x="801" y="648"/>
                </a:lnTo>
                <a:lnTo>
                  <a:pt x="796" y="633"/>
                </a:lnTo>
                <a:lnTo>
                  <a:pt x="787" y="593"/>
                </a:lnTo>
                <a:lnTo>
                  <a:pt x="780" y="551"/>
                </a:lnTo>
                <a:lnTo>
                  <a:pt x="775" y="527"/>
                </a:lnTo>
                <a:lnTo>
                  <a:pt x="775" y="527"/>
                </a:lnTo>
                <a:lnTo>
                  <a:pt x="771" y="509"/>
                </a:lnTo>
                <a:lnTo>
                  <a:pt x="763" y="483"/>
                </a:lnTo>
                <a:lnTo>
                  <a:pt x="751" y="448"/>
                </a:lnTo>
                <a:lnTo>
                  <a:pt x="769" y="436"/>
                </a:lnTo>
                <a:lnTo>
                  <a:pt x="769" y="436"/>
                </a:lnTo>
                <a:lnTo>
                  <a:pt x="780" y="445"/>
                </a:lnTo>
                <a:lnTo>
                  <a:pt x="803" y="463"/>
                </a:lnTo>
                <a:lnTo>
                  <a:pt x="816" y="474"/>
                </a:lnTo>
                <a:lnTo>
                  <a:pt x="831" y="481"/>
                </a:lnTo>
                <a:lnTo>
                  <a:pt x="843" y="487"/>
                </a:lnTo>
                <a:lnTo>
                  <a:pt x="849" y="490"/>
                </a:lnTo>
                <a:lnTo>
                  <a:pt x="854" y="490"/>
                </a:lnTo>
                <a:lnTo>
                  <a:pt x="854" y="490"/>
                </a:lnTo>
                <a:lnTo>
                  <a:pt x="863" y="489"/>
                </a:lnTo>
                <a:lnTo>
                  <a:pt x="871" y="486"/>
                </a:lnTo>
                <a:lnTo>
                  <a:pt x="877" y="481"/>
                </a:lnTo>
                <a:lnTo>
                  <a:pt x="883" y="477"/>
                </a:lnTo>
                <a:lnTo>
                  <a:pt x="893" y="466"/>
                </a:lnTo>
                <a:lnTo>
                  <a:pt x="898" y="463"/>
                </a:lnTo>
                <a:lnTo>
                  <a:pt x="902" y="460"/>
                </a:lnTo>
                <a:lnTo>
                  <a:pt x="902" y="460"/>
                </a:lnTo>
                <a:lnTo>
                  <a:pt x="913" y="457"/>
                </a:lnTo>
                <a:lnTo>
                  <a:pt x="928" y="454"/>
                </a:lnTo>
                <a:lnTo>
                  <a:pt x="940" y="453"/>
                </a:lnTo>
                <a:lnTo>
                  <a:pt x="943" y="449"/>
                </a:lnTo>
                <a:lnTo>
                  <a:pt x="945" y="448"/>
                </a:lnTo>
                <a:lnTo>
                  <a:pt x="945" y="448"/>
                </a:lnTo>
                <a:lnTo>
                  <a:pt x="946" y="436"/>
                </a:lnTo>
                <a:lnTo>
                  <a:pt x="948" y="431"/>
                </a:lnTo>
                <a:lnTo>
                  <a:pt x="949" y="430"/>
                </a:lnTo>
                <a:lnTo>
                  <a:pt x="951" y="430"/>
                </a:lnTo>
                <a:lnTo>
                  <a:pt x="951" y="430"/>
                </a:lnTo>
                <a:lnTo>
                  <a:pt x="955" y="428"/>
                </a:lnTo>
                <a:lnTo>
                  <a:pt x="960" y="427"/>
                </a:lnTo>
                <a:lnTo>
                  <a:pt x="963" y="424"/>
                </a:lnTo>
                <a:lnTo>
                  <a:pt x="969" y="424"/>
                </a:lnTo>
                <a:lnTo>
                  <a:pt x="969" y="424"/>
                </a:lnTo>
                <a:lnTo>
                  <a:pt x="975" y="425"/>
                </a:lnTo>
                <a:lnTo>
                  <a:pt x="982" y="427"/>
                </a:lnTo>
                <a:lnTo>
                  <a:pt x="985" y="427"/>
                </a:lnTo>
                <a:lnTo>
                  <a:pt x="988" y="425"/>
                </a:lnTo>
                <a:lnTo>
                  <a:pt x="991" y="422"/>
                </a:lnTo>
                <a:lnTo>
                  <a:pt x="993" y="418"/>
                </a:lnTo>
                <a:lnTo>
                  <a:pt x="993" y="418"/>
                </a:lnTo>
                <a:lnTo>
                  <a:pt x="994" y="409"/>
                </a:lnTo>
                <a:lnTo>
                  <a:pt x="996" y="401"/>
                </a:lnTo>
                <a:lnTo>
                  <a:pt x="996" y="390"/>
                </a:lnTo>
                <a:lnTo>
                  <a:pt x="999" y="369"/>
                </a:lnTo>
                <a:lnTo>
                  <a:pt x="999" y="369"/>
                </a:lnTo>
                <a:lnTo>
                  <a:pt x="1002" y="356"/>
                </a:lnTo>
                <a:lnTo>
                  <a:pt x="1008" y="343"/>
                </a:lnTo>
                <a:lnTo>
                  <a:pt x="1014" y="333"/>
                </a:lnTo>
                <a:lnTo>
                  <a:pt x="1022" y="324"/>
                </a:lnTo>
                <a:lnTo>
                  <a:pt x="1028" y="318"/>
                </a:lnTo>
                <a:lnTo>
                  <a:pt x="1035" y="313"/>
                </a:lnTo>
                <a:lnTo>
                  <a:pt x="1041" y="313"/>
                </a:lnTo>
                <a:lnTo>
                  <a:pt x="1044" y="313"/>
                </a:lnTo>
                <a:lnTo>
                  <a:pt x="1047" y="315"/>
                </a:lnTo>
                <a:lnTo>
                  <a:pt x="1047" y="31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4A4E4A56-A479-F250-608B-DB38E0C214EA}"/>
              </a:ext>
            </a:extLst>
          </p:cNvPr>
          <p:cNvSpPr>
            <a:spLocks/>
          </p:cNvSpPr>
          <p:nvPr/>
        </p:nvSpPr>
        <p:spPr bwMode="auto">
          <a:xfrm>
            <a:off x="7425650" y="3812716"/>
            <a:ext cx="1054897" cy="2613484"/>
          </a:xfrm>
          <a:custGeom>
            <a:avLst/>
            <a:gdLst>
              <a:gd name="T0" fmla="*/ 441 w 1221"/>
              <a:gd name="T1" fmla="*/ 220 h 3025"/>
              <a:gd name="T2" fmla="*/ 452 w 1221"/>
              <a:gd name="T3" fmla="*/ 167 h 3025"/>
              <a:gd name="T4" fmla="*/ 393 w 1221"/>
              <a:gd name="T5" fmla="*/ 188 h 3025"/>
              <a:gd name="T6" fmla="*/ 387 w 1221"/>
              <a:gd name="T7" fmla="*/ 134 h 3025"/>
              <a:gd name="T8" fmla="*/ 434 w 1221"/>
              <a:gd name="T9" fmla="*/ 41 h 3025"/>
              <a:gd name="T10" fmla="*/ 375 w 1221"/>
              <a:gd name="T11" fmla="*/ 41 h 3025"/>
              <a:gd name="T12" fmla="*/ 381 w 1221"/>
              <a:gd name="T13" fmla="*/ 5 h 3025"/>
              <a:gd name="T14" fmla="*/ 307 w 1221"/>
              <a:gd name="T15" fmla="*/ 65 h 3025"/>
              <a:gd name="T16" fmla="*/ 254 w 1221"/>
              <a:gd name="T17" fmla="*/ 108 h 3025"/>
              <a:gd name="T18" fmla="*/ 248 w 1221"/>
              <a:gd name="T19" fmla="*/ 212 h 3025"/>
              <a:gd name="T20" fmla="*/ 97 w 1221"/>
              <a:gd name="T21" fmla="*/ 367 h 3025"/>
              <a:gd name="T22" fmla="*/ 47 w 1221"/>
              <a:gd name="T23" fmla="*/ 517 h 3025"/>
              <a:gd name="T24" fmla="*/ 9 w 1221"/>
              <a:gd name="T25" fmla="*/ 727 h 3025"/>
              <a:gd name="T26" fmla="*/ 181 w 1221"/>
              <a:gd name="T27" fmla="*/ 987 h 3025"/>
              <a:gd name="T28" fmla="*/ 286 w 1221"/>
              <a:gd name="T29" fmla="*/ 1484 h 3025"/>
              <a:gd name="T30" fmla="*/ 314 w 1221"/>
              <a:gd name="T31" fmla="*/ 1569 h 3025"/>
              <a:gd name="T32" fmla="*/ 363 w 1221"/>
              <a:gd name="T33" fmla="*/ 1897 h 3025"/>
              <a:gd name="T34" fmla="*/ 538 w 1221"/>
              <a:gd name="T35" fmla="*/ 2241 h 3025"/>
              <a:gd name="T36" fmla="*/ 403 w 1221"/>
              <a:gd name="T37" fmla="*/ 2548 h 3025"/>
              <a:gd name="T38" fmla="*/ 331 w 1221"/>
              <a:gd name="T39" fmla="*/ 2794 h 3025"/>
              <a:gd name="T40" fmla="*/ 322 w 1221"/>
              <a:gd name="T41" fmla="*/ 2930 h 3025"/>
              <a:gd name="T42" fmla="*/ 429 w 1221"/>
              <a:gd name="T43" fmla="*/ 2931 h 3025"/>
              <a:gd name="T44" fmla="*/ 671 w 1221"/>
              <a:gd name="T45" fmla="*/ 2886 h 3025"/>
              <a:gd name="T46" fmla="*/ 674 w 1221"/>
              <a:gd name="T47" fmla="*/ 2809 h 3025"/>
              <a:gd name="T48" fmla="*/ 565 w 1221"/>
              <a:gd name="T49" fmla="*/ 2759 h 3025"/>
              <a:gd name="T50" fmla="*/ 598 w 1221"/>
              <a:gd name="T51" fmla="*/ 2626 h 3025"/>
              <a:gd name="T52" fmla="*/ 677 w 1221"/>
              <a:gd name="T53" fmla="*/ 2574 h 3025"/>
              <a:gd name="T54" fmla="*/ 756 w 1221"/>
              <a:gd name="T55" fmla="*/ 2283 h 3025"/>
              <a:gd name="T56" fmla="*/ 842 w 1221"/>
              <a:gd name="T57" fmla="*/ 2486 h 3025"/>
              <a:gd name="T58" fmla="*/ 854 w 1221"/>
              <a:gd name="T59" fmla="*/ 2630 h 3025"/>
              <a:gd name="T60" fmla="*/ 873 w 1221"/>
              <a:gd name="T61" fmla="*/ 2821 h 3025"/>
              <a:gd name="T62" fmla="*/ 864 w 1221"/>
              <a:gd name="T63" fmla="*/ 2986 h 3025"/>
              <a:gd name="T64" fmla="*/ 1094 w 1221"/>
              <a:gd name="T65" fmla="*/ 3022 h 3025"/>
              <a:gd name="T66" fmla="*/ 1212 w 1221"/>
              <a:gd name="T67" fmla="*/ 3001 h 3025"/>
              <a:gd name="T68" fmla="*/ 1200 w 1221"/>
              <a:gd name="T69" fmla="*/ 2900 h 3025"/>
              <a:gd name="T70" fmla="*/ 1100 w 1221"/>
              <a:gd name="T71" fmla="*/ 2871 h 3025"/>
              <a:gd name="T72" fmla="*/ 1071 w 1221"/>
              <a:gd name="T73" fmla="*/ 2674 h 3025"/>
              <a:gd name="T74" fmla="*/ 1112 w 1221"/>
              <a:gd name="T75" fmla="*/ 2653 h 3025"/>
              <a:gd name="T76" fmla="*/ 1112 w 1221"/>
              <a:gd name="T77" fmla="*/ 2114 h 3025"/>
              <a:gd name="T78" fmla="*/ 922 w 1221"/>
              <a:gd name="T79" fmla="*/ 1819 h 3025"/>
              <a:gd name="T80" fmla="*/ 827 w 1221"/>
              <a:gd name="T81" fmla="*/ 1593 h 3025"/>
              <a:gd name="T82" fmla="*/ 757 w 1221"/>
              <a:gd name="T83" fmla="*/ 1392 h 3025"/>
              <a:gd name="T84" fmla="*/ 745 w 1221"/>
              <a:gd name="T85" fmla="*/ 1274 h 3025"/>
              <a:gd name="T86" fmla="*/ 907 w 1221"/>
              <a:gd name="T87" fmla="*/ 1115 h 3025"/>
              <a:gd name="T88" fmla="*/ 984 w 1221"/>
              <a:gd name="T89" fmla="*/ 1092 h 3025"/>
              <a:gd name="T90" fmla="*/ 1003 w 1221"/>
              <a:gd name="T91" fmla="*/ 1066 h 3025"/>
              <a:gd name="T92" fmla="*/ 1028 w 1221"/>
              <a:gd name="T93" fmla="*/ 1054 h 3025"/>
              <a:gd name="T94" fmla="*/ 991 w 1221"/>
              <a:gd name="T95" fmla="*/ 1018 h 3025"/>
              <a:gd name="T96" fmla="*/ 1044 w 1221"/>
              <a:gd name="T97" fmla="*/ 996 h 3025"/>
              <a:gd name="T98" fmla="*/ 1015 w 1221"/>
              <a:gd name="T99" fmla="*/ 974 h 3025"/>
              <a:gd name="T100" fmla="*/ 966 w 1221"/>
              <a:gd name="T101" fmla="*/ 974 h 3025"/>
              <a:gd name="T102" fmla="*/ 842 w 1221"/>
              <a:gd name="T103" fmla="*/ 1022 h 3025"/>
              <a:gd name="T104" fmla="*/ 774 w 1221"/>
              <a:gd name="T105" fmla="*/ 1048 h 3025"/>
              <a:gd name="T106" fmla="*/ 647 w 1221"/>
              <a:gd name="T107" fmla="*/ 934 h 3025"/>
              <a:gd name="T108" fmla="*/ 532 w 1221"/>
              <a:gd name="T109" fmla="*/ 648 h 3025"/>
              <a:gd name="T110" fmla="*/ 564 w 1221"/>
              <a:gd name="T111" fmla="*/ 573 h 3025"/>
              <a:gd name="T112" fmla="*/ 497 w 1221"/>
              <a:gd name="T113" fmla="*/ 470 h 3025"/>
              <a:gd name="T114" fmla="*/ 435 w 1221"/>
              <a:gd name="T115" fmla="*/ 412 h 3025"/>
              <a:gd name="T116" fmla="*/ 349 w 1221"/>
              <a:gd name="T117" fmla="*/ 365 h 3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21" h="3025">
                <a:moveTo>
                  <a:pt x="344" y="358"/>
                </a:moveTo>
                <a:lnTo>
                  <a:pt x="344" y="358"/>
                </a:lnTo>
                <a:lnTo>
                  <a:pt x="366" y="333"/>
                </a:lnTo>
                <a:lnTo>
                  <a:pt x="381" y="315"/>
                </a:lnTo>
                <a:lnTo>
                  <a:pt x="381" y="279"/>
                </a:lnTo>
                <a:lnTo>
                  <a:pt x="381" y="279"/>
                </a:lnTo>
                <a:lnTo>
                  <a:pt x="393" y="267"/>
                </a:lnTo>
                <a:lnTo>
                  <a:pt x="423" y="236"/>
                </a:lnTo>
                <a:lnTo>
                  <a:pt x="423" y="236"/>
                </a:lnTo>
                <a:lnTo>
                  <a:pt x="441" y="220"/>
                </a:lnTo>
                <a:lnTo>
                  <a:pt x="458" y="205"/>
                </a:lnTo>
                <a:lnTo>
                  <a:pt x="462" y="199"/>
                </a:lnTo>
                <a:lnTo>
                  <a:pt x="467" y="193"/>
                </a:lnTo>
                <a:lnTo>
                  <a:pt x="467" y="186"/>
                </a:lnTo>
                <a:lnTo>
                  <a:pt x="465" y="182"/>
                </a:lnTo>
                <a:lnTo>
                  <a:pt x="465" y="182"/>
                </a:lnTo>
                <a:lnTo>
                  <a:pt x="461" y="174"/>
                </a:lnTo>
                <a:lnTo>
                  <a:pt x="456" y="168"/>
                </a:lnTo>
                <a:lnTo>
                  <a:pt x="455" y="168"/>
                </a:lnTo>
                <a:lnTo>
                  <a:pt x="452" y="167"/>
                </a:lnTo>
                <a:lnTo>
                  <a:pt x="441" y="170"/>
                </a:lnTo>
                <a:lnTo>
                  <a:pt x="441" y="170"/>
                </a:lnTo>
                <a:lnTo>
                  <a:pt x="434" y="173"/>
                </a:lnTo>
                <a:lnTo>
                  <a:pt x="426" y="177"/>
                </a:lnTo>
                <a:lnTo>
                  <a:pt x="411" y="186"/>
                </a:lnTo>
                <a:lnTo>
                  <a:pt x="399" y="194"/>
                </a:lnTo>
                <a:lnTo>
                  <a:pt x="394" y="196"/>
                </a:lnTo>
                <a:lnTo>
                  <a:pt x="393" y="194"/>
                </a:lnTo>
                <a:lnTo>
                  <a:pt x="393" y="194"/>
                </a:lnTo>
                <a:lnTo>
                  <a:pt x="393" y="188"/>
                </a:lnTo>
                <a:lnTo>
                  <a:pt x="393" y="179"/>
                </a:lnTo>
                <a:lnTo>
                  <a:pt x="393" y="168"/>
                </a:lnTo>
                <a:lnTo>
                  <a:pt x="393" y="158"/>
                </a:lnTo>
                <a:lnTo>
                  <a:pt x="393" y="158"/>
                </a:lnTo>
                <a:lnTo>
                  <a:pt x="391" y="153"/>
                </a:lnTo>
                <a:lnTo>
                  <a:pt x="390" y="150"/>
                </a:lnTo>
                <a:lnTo>
                  <a:pt x="387" y="147"/>
                </a:lnTo>
                <a:lnTo>
                  <a:pt x="387" y="143"/>
                </a:lnTo>
                <a:lnTo>
                  <a:pt x="385" y="140"/>
                </a:lnTo>
                <a:lnTo>
                  <a:pt x="387" y="134"/>
                </a:lnTo>
                <a:lnTo>
                  <a:pt x="391" y="126"/>
                </a:lnTo>
                <a:lnTo>
                  <a:pt x="399" y="115"/>
                </a:lnTo>
                <a:lnTo>
                  <a:pt x="399" y="115"/>
                </a:lnTo>
                <a:lnTo>
                  <a:pt x="429" y="74"/>
                </a:lnTo>
                <a:lnTo>
                  <a:pt x="437" y="59"/>
                </a:lnTo>
                <a:lnTo>
                  <a:pt x="441" y="49"/>
                </a:lnTo>
                <a:lnTo>
                  <a:pt x="441" y="49"/>
                </a:lnTo>
                <a:lnTo>
                  <a:pt x="441" y="46"/>
                </a:lnTo>
                <a:lnTo>
                  <a:pt x="438" y="43"/>
                </a:lnTo>
                <a:lnTo>
                  <a:pt x="434" y="41"/>
                </a:lnTo>
                <a:lnTo>
                  <a:pt x="429" y="38"/>
                </a:lnTo>
                <a:lnTo>
                  <a:pt x="419" y="37"/>
                </a:lnTo>
                <a:lnTo>
                  <a:pt x="411" y="37"/>
                </a:lnTo>
                <a:lnTo>
                  <a:pt x="411" y="37"/>
                </a:lnTo>
                <a:lnTo>
                  <a:pt x="405" y="38"/>
                </a:lnTo>
                <a:lnTo>
                  <a:pt x="397" y="43"/>
                </a:lnTo>
                <a:lnTo>
                  <a:pt x="387" y="49"/>
                </a:lnTo>
                <a:lnTo>
                  <a:pt x="369" y="49"/>
                </a:lnTo>
                <a:lnTo>
                  <a:pt x="369" y="49"/>
                </a:lnTo>
                <a:lnTo>
                  <a:pt x="375" y="41"/>
                </a:lnTo>
                <a:lnTo>
                  <a:pt x="388" y="24"/>
                </a:lnTo>
                <a:lnTo>
                  <a:pt x="393" y="15"/>
                </a:lnTo>
                <a:lnTo>
                  <a:pt x="397" y="6"/>
                </a:lnTo>
                <a:lnTo>
                  <a:pt x="397" y="3"/>
                </a:lnTo>
                <a:lnTo>
                  <a:pt x="397" y="2"/>
                </a:lnTo>
                <a:lnTo>
                  <a:pt x="396" y="0"/>
                </a:lnTo>
                <a:lnTo>
                  <a:pt x="393" y="0"/>
                </a:lnTo>
                <a:lnTo>
                  <a:pt x="393" y="0"/>
                </a:lnTo>
                <a:lnTo>
                  <a:pt x="387" y="2"/>
                </a:lnTo>
                <a:lnTo>
                  <a:pt x="381" y="5"/>
                </a:lnTo>
                <a:lnTo>
                  <a:pt x="372" y="12"/>
                </a:lnTo>
                <a:lnTo>
                  <a:pt x="361" y="21"/>
                </a:lnTo>
                <a:lnTo>
                  <a:pt x="351" y="31"/>
                </a:lnTo>
                <a:lnTo>
                  <a:pt x="351" y="31"/>
                </a:lnTo>
                <a:lnTo>
                  <a:pt x="340" y="38"/>
                </a:lnTo>
                <a:lnTo>
                  <a:pt x="334" y="46"/>
                </a:lnTo>
                <a:lnTo>
                  <a:pt x="329" y="52"/>
                </a:lnTo>
                <a:lnTo>
                  <a:pt x="326" y="55"/>
                </a:lnTo>
                <a:lnTo>
                  <a:pt x="326" y="55"/>
                </a:lnTo>
                <a:lnTo>
                  <a:pt x="307" y="65"/>
                </a:lnTo>
                <a:lnTo>
                  <a:pt x="293" y="76"/>
                </a:lnTo>
                <a:lnTo>
                  <a:pt x="289" y="81"/>
                </a:lnTo>
                <a:lnTo>
                  <a:pt x="284" y="85"/>
                </a:lnTo>
                <a:lnTo>
                  <a:pt x="284" y="85"/>
                </a:lnTo>
                <a:lnTo>
                  <a:pt x="281" y="90"/>
                </a:lnTo>
                <a:lnTo>
                  <a:pt x="275" y="91"/>
                </a:lnTo>
                <a:lnTo>
                  <a:pt x="266" y="96"/>
                </a:lnTo>
                <a:lnTo>
                  <a:pt x="260" y="99"/>
                </a:lnTo>
                <a:lnTo>
                  <a:pt x="257" y="103"/>
                </a:lnTo>
                <a:lnTo>
                  <a:pt x="254" y="108"/>
                </a:lnTo>
                <a:lnTo>
                  <a:pt x="254" y="115"/>
                </a:lnTo>
                <a:lnTo>
                  <a:pt x="254" y="115"/>
                </a:lnTo>
                <a:lnTo>
                  <a:pt x="255" y="127"/>
                </a:lnTo>
                <a:lnTo>
                  <a:pt x="257" y="134"/>
                </a:lnTo>
                <a:lnTo>
                  <a:pt x="260" y="137"/>
                </a:lnTo>
                <a:lnTo>
                  <a:pt x="260" y="140"/>
                </a:lnTo>
                <a:lnTo>
                  <a:pt x="260" y="140"/>
                </a:lnTo>
                <a:lnTo>
                  <a:pt x="257" y="168"/>
                </a:lnTo>
                <a:lnTo>
                  <a:pt x="254" y="194"/>
                </a:lnTo>
                <a:lnTo>
                  <a:pt x="248" y="212"/>
                </a:lnTo>
                <a:lnTo>
                  <a:pt x="248" y="212"/>
                </a:lnTo>
                <a:lnTo>
                  <a:pt x="193" y="273"/>
                </a:lnTo>
                <a:lnTo>
                  <a:pt x="193" y="273"/>
                </a:lnTo>
                <a:lnTo>
                  <a:pt x="166" y="300"/>
                </a:lnTo>
                <a:lnTo>
                  <a:pt x="145" y="323"/>
                </a:lnTo>
                <a:lnTo>
                  <a:pt x="128" y="341"/>
                </a:lnTo>
                <a:lnTo>
                  <a:pt x="128" y="341"/>
                </a:lnTo>
                <a:lnTo>
                  <a:pt x="119" y="347"/>
                </a:lnTo>
                <a:lnTo>
                  <a:pt x="112" y="353"/>
                </a:lnTo>
                <a:lnTo>
                  <a:pt x="97" y="367"/>
                </a:lnTo>
                <a:lnTo>
                  <a:pt x="83" y="382"/>
                </a:lnTo>
                <a:lnTo>
                  <a:pt x="71" y="400"/>
                </a:lnTo>
                <a:lnTo>
                  <a:pt x="62" y="418"/>
                </a:lnTo>
                <a:lnTo>
                  <a:pt x="53" y="438"/>
                </a:lnTo>
                <a:lnTo>
                  <a:pt x="47" y="456"/>
                </a:lnTo>
                <a:lnTo>
                  <a:pt x="42" y="473"/>
                </a:lnTo>
                <a:lnTo>
                  <a:pt x="42" y="473"/>
                </a:lnTo>
                <a:lnTo>
                  <a:pt x="41" y="485"/>
                </a:lnTo>
                <a:lnTo>
                  <a:pt x="42" y="500"/>
                </a:lnTo>
                <a:lnTo>
                  <a:pt x="47" y="517"/>
                </a:lnTo>
                <a:lnTo>
                  <a:pt x="51" y="535"/>
                </a:lnTo>
                <a:lnTo>
                  <a:pt x="51" y="535"/>
                </a:lnTo>
                <a:lnTo>
                  <a:pt x="32" y="594"/>
                </a:lnTo>
                <a:lnTo>
                  <a:pt x="15" y="645"/>
                </a:lnTo>
                <a:lnTo>
                  <a:pt x="3" y="686"/>
                </a:lnTo>
                <a:lnTo>
                  <a:pt x="0" y="700"/>
                </a:lnTo>
                <a:lnTo>
                  <a:pt x="0" y="709"/>
                </a:lnTo>
                <a:lnTo>
                  <a:pt x="0" y="709"/>
                </a:lnTo>
                <a:lnTo>
                  <a:pt x="3" y="716"/>
                </a:lnTo>
                <a:lnTo>
                  <a:pt x="9" y="727"/>
                </a:lnTo>
                <a:lnTo>
                  <a:pt x="29" y="757"/>
                </a:lnTo>
                <a:lnTo>
                  <a:pt x="56" y="795"/>
                </a:lnTo>
                <a:lnTo>
                  <a:pt x="88" y="834"/>
                </a:lnTo>
                <a:lnTo>
                  <a:pt x="118" y="875"/>
                </a:lnTo>
                <a:lnTo>
                  <a:pt x="147" y="913"/>
                </a:lnTo>
                <a:lnTo>
                  <a:pt x="166" y="944"/>
                </a:lnTo>
                <a:lnTo>
                  <a:pt x="172" y="956"/>
                </a:lnTo>
                <a:lnTo>
                  <a:pt x="175" y="963"/>
                </a:lnTo>
                <a:lnTo>
                  <a:pt x="175" y="963"/>
                </a:lnTo>
                <a:lnTo>
                  <a:pt x="181" y="987"/>
                </a:lnTo>
                <a:lnTo>
                  <a:pt x="192" y="1030"/>
                </a:lnTo>
                <a:lnTo>
                  <a:pt x="224" y="1143"/>
                </a:lnTo>
                <a:lnTo>
                  <a:pt x="272" y="1314"/>
                </a:lnTo>
                <a:lnTo>
                  <a:pt x="272" y="1314"/>
                </a:lnTo>
                <a:lnTo>
                  <a:pt x="273" y="1327"/>
                </a:lnTo>
                <a:lnTo>
                  <a:pt x="276" y="1348"/>
                </a:lnTo>
                <a:lnTo>
                  <a:pt x="281" y="1398"/>
                </a:lnTo>
                <a:lnTo>
                  <a:pt x="284" y="1478"/>
                </a:lnTo>
                <a:lnTo>
                  <a:pt x="284" y="1478"/>
                </a:lnTo>
                <a:lnTo>
                  <a:pt x="286" y="1484"/>
                </a:lnTo>
                <a:lnTo>
                  <a:pt x="289" y="1490"/>
                </a:lnTo>
                <a:lnTo>
                  <a:pt x="296" y="1501"/>
                </a:lnTo>
                <a:lnTo>
                  <a:pt x="305" y="1513"/>
                </a:lnTo>
                <a:lnTo>
                  <a:pt x="307" y="1519"/>
                </a:lnTo>
                <a:lnTo>
                  <a:pt x="308" y="1526"/>
                </a:lnTo>
                <a:lnTo>
                  <a:pt x="308" y="1526"/>
                </a:lnTo>
                <a:lnTo>
                  <a:pt x="308" y="1540"/>
                </a:lnTo>
                <a:lnTo>
                  <a:pt x="311" y="1552"/>
                </a:lnTo>
                <a:lnTo>
                  <a:pt x="314" y="1569"/>
                </a:lnTo>
                <a:lnTo>
                  <a:pt x="314" y="1569"/>
                </a:lnTo>
                <a:lnTo>
                  <a:pt x="317" y="1592"/>
                </a:lnTo>
                <a:lnTo>
                  <a:pt x="320" y="1644"/>
                </a:lnTo>
                <a:lnTo>
                  <a:pt x="323" y="1716"/>
                </a:lnTo>
                <a:lnTo>
                  <a:pt x="326" y="1793"/>
                </a:lnTo>
                <a:lnTo>
                  <a:pt x="326" y="1793"/>
                </a:lnTo>
                <a:lnTo>
                  <a:pt x="328" y="1803"/>
                </a:lnTo>
                <a:lnTo>
                  <a:pt x="329" y="1814"/>
                </a:lnTo>
                <a:lnTo>
                  <a:pt x="337" y="1838"/>
                </a:lnTo>
                <a:lnTo>
                  <a:pt x="348" y="1867"/>
                </a:lnTo>
                <a:lnTo>
                  <a:pt x="363" y="1897"/>
                </a:lnTo>
                <a:lnTo>
                  <a:pt x="379" y="1929"/>
                </a:lnTo>
                <a:lnTo>
                  <a:pt x="397" y="1962"/>
                </a:lnTo>
                <a:lnTo>
                  <a:pt x="438" y="2028"/>
                </a:lnTo>
                <a:lnTo>
                  <a:pt x="480" y="2088"/>
                </a:lnTo>
                <a:lnTo>
                  <a:pt x="515" y="2140"/>
                </a:lnTo>
                <a:lnTo>
                  <a:pt x="550" y="2187"/>
                </a:lnTo>
                <a:lnTo>
                  <a:pt x="550" y="2187"/>
                </a:lnTo>
                <a:lnTo>
                  <a:pt x="549" y="2200"/>
                </a:lnTo>
                <a:lnTo>
                  <a:pt x="544" y="2217"/>
                </a:lnTo>
                <a:lnTo>
                  <a:pt x="538" y="2241"/>
                </a:lnTo>
                <a:lnTo>
                  <a:pt x="538" y="2241"/>
                </a:lnTo>
                <a:lnTo>
                  <a:pt x="530" y="2262"/>
                </a:lnTo>
                <a:lnTo>
                  <a:pt x="517" y="2294"/>
                </a:lnTo>
                <a:lnTo>
                  <a:pt x="477" y="2376"/>
                </a:lnTo>
                <a:lnTo>
                  <a:pt x="440" y="2458"/>
                </a:lnTo>
                <a:lnTo>
                  <a:pt x="417" y="2507"/>
                </a:lnTo>
                <a:lnTo>
                  <a:pt x="417" y="2507"/>
                </a:lnTo>
                <a:lnTo>
                  <a:pt x="405" y="2538"/>
                </a:lnTo>
                <a:lnTo>
                  <a:pt x="403" y="2545"/>
                </a:lnTo>
                <a:lnTo>
                  <a:pt x="403" y="2548"/>
                </a:lnTo>
                <a:lnTo>
                  <a:pt x="405" y="2550"/>
                </a:lnTo>
                <a:lnTo>
                  <a:pt x="405" y="2550"/>
                </a:lnTo>
                <a:lnTo>
                  <a:pt x="405" y="2556"/>
                </a:lnTo>
                <a:lnTo>
                  <a:pt x="403" y="2568"/>
                </a:lnTo>
                <a:lnTo>
                  <a:pt x="393" y="2607"/>
                </a:lnTo>
                <a:lnTo>
                  <a:pt x="376" y="2660"/>
                </a:lnTo>
                <a:lnTo>
                  <a:pt x="357" y="2719"/>
                </a:lnTo>
                <a:lnTo>
                  <a:pt x="357" y="2719"/>
                </a:lnTo>
                <a:lnTo>
                  <a:pt x="340" y="2766"/>
                </a:lnTo>
                <a:lnTo>
                  <a:pt x="331" y="2794"/>
                </a:lnTo>
                <a:lnTo>
                  <a:pt x="326" y="2810"/>
                </a:lnTo>
                <a:lnTo>
                  <a:pt x="326" y="2810"/>
                </a:lnTo>
                <a:lnTo>
                  <a:pt x="323" y="2835"/>
                </a:lnTo>
                <a:lnTo>
                  <a:pt x="314" y="2883"/>
                </a:lnTo>
                <a:lnTo>
                  <a:pt x="314" y="2883"/>
                </a:lnTo>
                <a:lnTo>
                  <a:pt x="311" y="2904"/>
                </a:lnTo>
                <a:lnTo>
                  <a:pt x="311" y="2912"/>
                </a:lnTo>
                <a:lnTo>
                  <a:pt x="313" y="2919"/>
                </a:lnTo>
                <a:lnTo>
                  <a:pt x="317" y="2925"/>
                </a:lnTo>
                <a:lnTo>
                  <a:pt x="322" y="2930"/>
                </a:lnTo>
                <a:lnTo>
                  <a:pt x="329" y="2934"/>
                </a:lnTo>
                <a:lnTo>
                  <a:pt x="338" y="2937"/>
                </a:lnTo>
                <a:lnTo>
                  <a:pt x="338" y="2937"/>
                </a:lnTo>
                <a:lnTo>
                  <a:pt x="357" y="2942"/>
                </a:lnTo>
                <a:lnTo>
                  <a:pt x="366" y="2944"/>
                </a:lnTo>
                <a:lnTo>
                  <a:pt x="375" y="2944"/>
                </a:lnTo>
                <a:lnTo>
                  <a:pt x="385" y="2942"/>
                </a:lnTo>
                <a:lnTo>
                  <a:pt x="397" y="2941"/>
                </a:lnTo>
                <a:lnTo>
                  <a:pt x="429" y="2931"/>
                </a:lnTo>
                <a:lnTo>
                  <a:pt x="429" y="2931"/>
                </a:lnTo>
                <a:lnTo>
                  <a:pt x="449" y="2925"/>
                </a:lnTo>
                <a:lnTo>
                  <a:pt x="468" y="2922"/>
                </a:lnTo>
                <a:lnTo>
                  <a:pt x="509" y="2915"/>
                </a:lnTo>
                <a:lnTo>
                  <a:pt x="553" y="2907"/>
                </a:lnTo>
                <a:lnTo>
                  <a:pt x="577" y="2901"/>
                </a:lnTo>
                <a:lnTo>
                  <a:pt x="604" y="2895"/>
                </a:lnTo>
                <a:lnTo>
                  <a:pt x="604" y="2895"/>
                </a:lnTo>
                <a:lnTo>
                  <a:pt x="629" y="2889"/>
                </a:lnTo>
                <a:lnTo>
                  <a:pt x="648" y="2888"/>
                </a:lnTo>
                <a:lnTo>
                  <a:pt x="671" y="2886"/>
                </a:lnTo>
                <a:lnTo>
                  <a:pt x="677" y="2883"/>
                </a:lnTo>
                <a:lnTo>
                  <a:pt x="678" y="2881"/>
                </a:lnTo>
                <a:lnTo>
                  <a:pt x="680" y="2880"/>
                </a:lnTo>
                <a:lnTo>
                  <a:pt x="681" y="2872"/>
                </a:lnTo>
                <a:lnTo>
                  <a:pt x="683" y="2859"/>
                </a:lnTo>
                <a:lnTo>
                  <a:pt x="683" y="2859"/>
                </a:lnTo>
                <a:lnTo>
                  <a:pt x="683" y="2844"/>
                </a:lnTo>
                <a:lnTo>
                  <a:pt x="681" y="2830"/>
                </a:lnTo>
                <a:lnTo>
                  <a:pt x="678" y="2819"/>
                </a:lnTo>
                <a:lnTo>
                  <a:pt x="674" y="2809"/>
                </a:lnTo>
                <a:lnTo>
                  <a:pt x="669" y="2801"/>
                </a:lnTo>
                <a:lnTo>
                  <a:pt x="663" y="2795"/>
                </a:lnTo>
                <a:lnTo>
                  <a:pt x="656" y="2789"/>
                </a:lnTo>
                <a:lnTo>
                  <a:pt x="647" y="2786"/>
                </a:lnTo>
                <a:lnTo>
                  <a:pt x="647" y="2786"/>
                </a:lnTo>
                <a:lnTo>
                  <a:pt x="600" y="2772"/>
                </a:lnTo>
                <a:lnTo>
                  <a:pt x="579" y="2766"/>
                </a:lnTo>
                <a:lnTo>
                  <a:pt x="568" y="2762"/>
                </a:lnTo>
                <a:lnTo>
                  <a:pt x="568" y="2762"/>
                </a:lnTo>
                <a:lnTo>
                  <a:pt x="565" y="2759"/>
                </a:lnTo>
                <a:lnTo>
                  <a:pt x="565" y="2756"/>
                </a:lnTo>
                <a:lnTo>
                  <a:pt x="565" y="2751"/>
                </a:lnTo>
                <a:lnTo>
                  <a:pt x="567" y="2736"/>
                </a:lnTo>
                <a:lnTo>
                  <a:pt x="574" y="2707"/>
                </a:lnTo>
                <a:lnTo>
                  <a:pt x="574" y="2707"/>
                </a:lnTo>
                <a:lnTo>
                  <a:pt x="583" y="2674"/>
                </a:lnTo>
                <a:lnTo>
                  <a:pt x="588" y="2648"/>
                </a:lnTo>
                <a:lnTo>
                  <a:pt x="591" y="2638"/>
                </a:lnTo>
                <a:lnTo>
                  <a:pt x="595" y="2630"/>
                </a:lnTo>
                <a:lnTo>
                  <a:pt x="598" y="2626"/>
                </a:lnTo>
                <a:lnTo>
                  <a:pt x="604" y="2623"/>
                </a:lnTo>
                <a:lnTo>
                  <a:pt x="604" y="2623"/>
                </a:lnTo>
                <a:lnTo>
                  <a:pt x="610" y="2623"/>
                </a:lnTo>
                <a:lnTo>
                  <a:pt x="617" y="2623"/>
                </a:lnTo>
                <a:lnTo>
                  <a:pt x="624" y="2623"/>
                </a:lnTo>
                <a:lnTo>
                  <a:pt x="633" y="2620"/>
                </a:lnTo>
                <a:lnTo>
                  <a:pt x="642" y="2617"/>
                </a:lnTo>
                <a:lnTo>
                  <a:pt x="651" y="2607"/>
                </a:lnTo>
                <a:lnTo>
                  <a:pt x="663" y="2594"/>
                </a:lnTo>
                <a:lnTo>
                  <a:pt x="677" y="2574"/>
                </a:lnTo>
                <a:lnTo>
                  <a:pt x="677" y="2574"/>
                </a:lnTo>
                <a:lnTo>
                  <a:pt x="685" y="2560"/>
                </a:lnTo>
                <a:lnTo>
                  <a:pt x="691" y="2544"/>
                </a:lnTo>
                <a:lnTo>
                  <a:pt x="706" y="2501"/>
                </a:lnTo>
                <a:lnTo>
                  <a:pt x="718" y="2453"/>
                </a:lnTo>
                <a:lnTo>
                  <a:pt x="730" y="2403"/>
                </a:lnTo>
                <a:lnTo>
                  <a:pt x="748" y="2317"/>
                </a:lnTo>
                <a:lnTo>
                  <a:pt x="753" y="2291"/>
                </a:lnTo>
                <a:lnTo>
                  <a:pt x="756" y="2283"/>
                </a:lnTo>
                <a:lnTo>
                  <a:pt x="756" y="2283"/>
                </a:lnTo>
                <a:lnTo>
                  <a:pt x="778" y="2339"/>
                </a:lnTo>
                <a:lnTo>
                  <a:pt x="793" y="2380"/>
                </a:lnTo>
                <a:lnTo>
                  <a:pt x="804" y="2411"/>
                </a:lnTo>
                <a:lnTo>
                  <a:pt x="804" y="2411"/>
                </a:lnTo>
                <a:lnTo>
                  <a:pt x="811" y="2433"/>
                </a:lnTo>
                <a:lnTo>
                  <a:pt x="822" y="2456"/>
                </a:lnTo>
                <a:lnTo>
                  <a:pt x="833" y="2473"/>
                </a:lnTo>
                <a:lnTo>
                  <a:pt x="840" y="2483"/>
                </a:lnTo>
                <a:lnTo>
                  <a:pt x="840" y="2483"/>
                </a:lnTo>
                <a:lnTo>
                  <a:pt x="842" y="2486"/>
                </a:lnTo>
                <a:lnTo>
                  <a:pt x="842" y="2489"/>
                </a:lnTo>
                <a:lnTo>
                  <a:pt x="840" y="2504"/>
                </a:lnTo>
                <a:lnTo>
                  <a:pt x="839" y="2545"/>
                </a:lnTo>
                <a:lnTo>
                  <a:pt x="837" y="2570"/>
                </a:lnTo>
                <a:lnTo>
                  <a:pt x="837" y="2591"/>
                </a:lnTo>
                <a:lnTo>
                  <a:pt x="840" y="2610"/>
                </a:lnTo>
                <a:lnTo>
                  <a:pt x="843" y="2617"/>
                </a:lnTo>
                <a:lnTo>
                  <a:pt x="846" y="2623"/>
                </a:lnTo>
                <a:lnTo>
                  <a:pt x="846" y="2623"/>
                </a:lnTo>
                <a:lnTo>
                  <a:pt x="854" y="2630"/>
                </a:lnTo>
                <a:lnTo>
                  <a:pt x="860" y="2635"/>
                </a:lnTo>
                <a:lnTo>
                  <a:pt x="869" y="2638"/>
                </a:lnTo>
                <a:lnTo>
                  <a:pt x="872" y="2639"/>
                </a:lnTo>
                <a:lnTo>
                  <a:pt x="875" y="2642"/>
                </a:lnTo>
                <a:lnTo>
                  <a:pt x="876" y="2647"/>
                </a:lnTo>
                <a:lnTo>
                  <a:pt x="876" y="2653"/>
                </a:lnTo>
                <a:lnTo>
                  <a:pt x="876" y="2653"/>
                </a:lnTo>
                <a:lnTo>
                  <a:pt x="876" y="2744"/>
                </a:lnTo>
                <a:lnTo>
                  <a:pt x="875" y="2800"/>
                </a:lnTo>
                <a:lnTo>
                  <a:pt x="873" y="2821"/>
                </a:lnTo>
                <a:lnTo>
                  <a:pt x="870" y="2835"/>
                </a:lnTo>
                <a:lnTo>
                  <a:pt x="870" y="2835"/>
                </a:lnTo>
                <a:lnTo>
                  <a:pt x="867" y="2848"/>
                </a:lnTo>
                <a:lnTo>
                  <a:pt x="864" y="2866"/>
                </a:lnTo>
                <a:lnTo>
                  <a:pt x="860" y="2915"/>
                </a:lnTo>
                <a:lnTo>
                  <a:pt x="858" y="2937"/>
                </a:lnTo>
                <a:lnTo>
                  <a:pt x="860" y="2960"/>
                </a:lnTo>
                <a:lnTo>
                  <a:pt x="861" y="2977"/>
                </a:lnTo>
                <a:lnTo>
                  <a:pt x="863" y="2983"/>
                </a:lnTo>
                <a:lnTo>
                  <a:pt x="864" y="2986"/>
                </a:lnTo>
                <a:lnTo>
                  <a:pt x="864" y="2986"/>
                </a:lnTo>
                <a:lnTo>
                  <a:pt x="869" y="2989"/>
                </a:lnTo>
                <a:lnTo>
                  <a:pt x="876" y="2990"/>
                </a:lnTo>
                <a:lnTo>
                  <a:pt x="902" y="2997"/>
                </a:lnTo>
                <a:lnTo>
                  <a:pt x="937" y="3001"/>
                </a:lnTo>
                <a:lnTo>
                  <a:pt x="975" y="3006"/>
                </a:lnTo>
                <a:lnTo>
                  <a:pt x="1050" y="3015"/>
                </a:lnTo>
                <a:lnTo>
                  <a:pt x="1079" y="3018"/>
                </a:lnTo>
                <a:lnTo>
                  <a:pt x="1094" y="3022"/>
                </a:lnTo>
                <a:lnTo>
                  <a:pt x="1094" y="3022"/>
                </a:lnTo>
                <a:lnTo>
                  <a:pt x="1105" y="3025"/>
                </a:lnTo>
                <a:lnTo>
                  <a:pt x="1118" y="3025"/>
                </a:lnTo>
                <a:lnTo>
                  <a:pt x="1135" y="3025"/>
                </a:lnTo>
                <a:lnTo>
                  <a:pt x="1153" y="3022"/>
                </a:lnTo>
                <a:lnTo>
                  <a:pt x="1170" y="3019"/>
                </a:lnTo>
                <a:lnTo>
                  <a:pt x="1186" y="3015"/>
                </a:lnTo>
                <a:lnTo>
                  <a:pt x="1200" y="3009"/>
                </a:lnTo>
                <a:lnTo>
                  <a:pt x="1209" y="3004"/>
                </a:lnTo>
                <a:lnTo>
                  <a:pt x="1209" y="3004"/>
                </a:lnTo>
                <a:lnTo>
                  <a:pt x="1212" y="3001"/>
                </a:lnTo>
                <a:lnTo>
                  <a:pt x="1215" y="2997"/>
                </a:lnTo>
                <a:lnTo>
                  <a:pt x="1220" y="2984"/>
                </a:lnTo>
                <a:lnTo>
                  <a:pt x="1221" y="2971"/>
                </a:lnTo>
                <a:lnTo>
                  <a:pt x="1221" y="2956"/>
                </a:lnTo>
                <a:lnTo>
                  <a:pt x="1221" y="2941"/>
                </a:lnTo>
                <a:lnTo>
                  <a:pt x="1218" y="2927"/>
                </a:lnTo>
                <a:lnTo>
                  <a:pt x="1213" y="2915"/>
                </a:lnTo>
                <a:lnTo>
                  <a:pt x="1209" y="2907"/>
                </a:lnTo>
                <a:lnTo>
                  <a:pt x="1209" y="2907"/>
                </a:lnTo>
                <a:lnTo>
                  <a:pt x="1200" y="2900"/>
                </a:lnTo>
                <a:lnTo>
                  <a:pt x="1192" y="2897"/>
                </a:lnTo>
                <a:lnTo>
                  <a:pt x="1180" y="2894"/>
                </a:lnTo>
                <a:lnTo>
                  <a:pt x="1161" y="2889"/>
                </a:lnTo>
                <a:lnTo>
                  <a:pt x="1161" y="2889"/>
                </a:lnTo>
                <a:lnTo>
                  <a:pt x="1139" y="2883"/>
                </a:lnTo>
                <a:lnTo>
                  <a:pt x="1124" y="2880"/>
                </a:lnTo>
                <a:lnTo>
                  <a:pt x="1106" y="2877"/>
                </a:lnTo>
                <a:lnTo>
                  <a:pt x="1106" y="2877"/>
                </a:lnTo>
                <a:lnTo>
                  <a:pt x="1103" y="2875"/>
                </a:lnTo>
                <a:lnTo>
                  <a:pt x="1100" y="2871"/>
                </a:lnTo>
                <a:lnTo>
                  <a:pt x="1096" y="2860"/>
                </a:lnTo>
                <a:lnTo>
                  <a:pt x="1090" y="2850"/>
                </a:lnTo>
                <a:lnTo>
                  <a:pt x="1088" y="2841"/>
                </a:lnTo>
                <a:lnTo>
                  <a:pt x="1088" y="2841"/>
                </a:lnTo>
                <a:lnTo>
                  <a:pt x="1083" y="2810"/>
                </a:lnTo>
                <a:lnTo>
                  <a:pt x="1076" y="2751"/>
                </a:lnTo>
                <a:lnTo>
                  <a:pt x="1071" y="2719"/>
                </a:lnTo>
                <a:lnTo>
                  <a:pt x="1070" y="2694"/>
                </a:lnTo>
                <a:lnTo>
                  <a:pt x="1070" y="2682"/>
                </a:lnTo>
                <a:lnTo>
                  <a:pt x="1071" y="2674"/>
                </a:lnTo>
                <a:lnTo>
                  <a:pt x="1073" y="2668"/>
                </a:lnTo>
                <a:lnTo>
                  <a:pt x="1076" y="2665"/>
                </a:lnTo>
                <a:lnTo>
                  <a:pt x="1076" y="2665"/>
                </a:lnTo>
                <a:lnTo>
                  <a:pt x="1082" y="2665"/>
                </a:lnTo>
                <a:lnTo>
                  <a:pt x="1087" y="2665"/>
                </a:lnTo>
                <a:lnTo>
                  <a:pt x="1094" y="2668"/>
                </a:lnTo>
                <a:lnTo>
                  <a:pt x="1099" y="2669"/>
                </a:lnTo>
                <a:lnTo>
                  <a:pt x="1102" y="2666"/>
                </a:lnTo>
                <a:lnTo>
                  <a:pt x="1106" y="2662"/>
                </a:lnTo>
                <a:lnTo>
                  <a:pt x="1112" y="2653"/>
                </a:lnTo>
                <a:lnTo>
                  <a:pt x="1112" y="2653"/>
                </a:lnTo>
                <a:lnTo>
                  <a:pt x="1115" y="2642"/>
                </a:lnTo>
                <a:lnTo>
                  <a:pt x="1117" y="2623"/>
                </a:lnTo>
                <a:lnTo>
                  <a:pt x="1118" y="2564"/>
                </a:lnTo>
                <a:lnTo>
                  <a:pt x="1118" y="2482"/>
                </a:lnTo>
                <a:lnTo>
                  <a:pt x="1118" y="2391"/>
                </a:lnTo>
                <a:lnTo>
                  <a:pt x="1114" y="2215"/>
                </a:lnTo>
                <a:lnTo>
                  <a:pt x="1112" y="2150"/>
                </a:lnTo>
                <a:lnTo>
                  <a:pt x="1112" y="2114"/>
                </a:lnTo>
                <a:lnTo>
                  <a:pt x="1112" y="2114"/>
                </a:lnTo>
                <a:lnTo>
                  <a:pt x="1112" y="2078"/>
                </a:lnTo>
                <a:lnTo>
                  <a:pt x="1112" y="2059"/>
                </a:lnTo>
                <a:lnTo>
                  <a:pt x="1109" y="2043"/>
                </a:lnTo>
                <a:lnTo>
                  <a:pt x="1106" y="2026"/>
                </a:lnTo>
                <a:lnTo>
                  <a:pt x="1100" y="2009"/>
                </a:lnTo>
                <a:lnTo>
                  <a:pt x="1093" y="1994"/>
                </a:lnTo>
                <a:lnTo>
                  <a:pt x="1082" y="1981"/>
                </a:lnTo>
                <a:lnTo>
                  <a:pt x="1082" y="1981"/>
                </a:lnTo>
                <a:lnTo>
                  <a:pt x="1022" y="1919"/>
                </a:lnTo>
                <a:lnTo>
                  <a:pt x="922" y="1819"/>
                </a:lnTo>
                <a:lnTo>
                  <a:pt x="786" y="1684"/>
                </a:lnTo>
                <a:lnTo>
                  <a:pt x="786" y="1684"/>
                </a:lnTo>
                <a:lnTo>
                  <a:pt x="793" y="1648"/>
                </a:lnTo>
                <a:lnTo>
                  <a:pt x="799" y="1622"/>
                </a:lnTo>
                <a:lnTo>
                  <a:pt x="802" y="1614"/>
                </a:lnTo>
                <a:lnTo>
                  <a:pt x="804" y="1611"/>
                </a:lnTo>
                <a:lnTo>
                  <a:pt x="804" y="1611"/>
                </a:lnTo>
                <a:lnTo>
                  <a:pt x="810" y="1610"/>
                </a:lnTo>
                <a:lnTo>
                  <a:pt x="818" y="1602"/>
                </a:lnTo>
                <a:lnTo>
                  <a:pt x="827" y="1593"/>
                </a:lnTo>
                <a:lnTo>
                  <a:pt x="831" y="1587"/>
                </a:lnTo>
                <a:lnTo>
                  <a:pt x="834" y="1581"/>
                </a:lnTo>
                <a:lnTo>
                  <a:pt x="834" y="1581"/>
                </a:lnTo>
                <a:lnTo>
                  <a:pt x="834" y="1576"/>
                </a:lnTo>
                <a:lnTo>
                  <a:pt x="833" y="1567"/>
                </a:lnTo>
                <a:lnTo>
                  <a:pt x="825" y="1543"/>
                </a:lnTo>
                <a:lnTo>
                  <a:pt x="813" y="1511"/>
                </a:lnTo>
                <a:lnTo>
                  <a:pt x="799" y="1476"/>
                </a:lnTo>
                <a:lnTo>
                  <a:pt x="768" y="1413"/>
                </a:lnTo>
                <a:lnTo>
                  <a:pt x="757" y="1392"/>
                </a:lnTo>
                <a:lnTo>
                  <a:pt x="750" y="1381"/>
                </a:lnTo>
                <a:lnTo>
                  <a:pt x="750" y="1381"/>
                </a:lnTo>
                <a:lnTo>
                  <a:pt x="748" y="1378"/>
                </a:lnTo>
                <a:lnTo>
                  <a:pt x="746" y="1375"/>
                </a:lnTo>
                <a:lnTo>
                  <a:pt x="745" y="1363"/>
                </a:lnTo>
                <a:lnTo>
                  <a:pt x="743" y="1330"/>
                </a:lnTo>
                <a:lnTo>
                  <a:pt x="743" y="1296"/>
                </a:lnTo>
                <a:lnTo>
                  <a:pt x="743" y="1278"/>
                </a:lnTo>
                <a:lnTo>
                  <a:pt x="743" y="1278"/>
                </a:lnTo>
                <a:lnTo>
                  <a:pt x="745" y="1274"/>
                </a:lnTo>
                <a:lnTo>
                  <a:pt x="751" y="1268"/>
                </a:lnTo>
                <a:lnTo>
                  <a:pt x="769" y="1248"/>
                </a:lnTo>
                <a:lnTo>
                  <a:pt x="787" y="1231"/>
                </a:lnTo>
                <a:lnTo>
                  <a:pt x="798" y="1224"/>
                </a:lnTo>
                <a:lnTo>
                  <a:pt x="798" y="1224"/>
                </a:lnTo>
                <a:lnTo>
                  <a:pt x="819" y="1210"/>
                </a:lnTo>
                <a:lnTo>
                  <a:pt x="860" y="1178"/>
                </a:lnTo>
                <a:lnTo>
                  <a:pt x="919" y="1133"/>
                </a:lnTo>
                <a:lnTo>
                  <a:pt x="907" y="1115"/>
                </a:lnTo>
                <a:lnTo>
                  <a:pt x="907" y="1115"/>
                </a:lnTo>
                <a:lnTo>
                  <a:pt x="908" y="1112"/>
                </a:lnTo>
                <a:lnTo>
                  <a:pt x="914" y="1104"/>
                </a:lnTo>
                <a:lnTo>
                  <a:pt x="923" y="1096"/>
                </a:lnTo>
                <a:lnTo>
                  <a:pt x="929" y="1093"/>
                </a:lnTo>
                <a:lnTo>
                  <a:pt x="937" y="1090"/>
                </a:lnTo>
                <a:lnTo>
                  <a:pt x="937" y="1090"/>
                </a:lnTo>
                <a:lnTo>
                  <a:pt x="944" y="1089"/>
                </a:lnTo>
                <a:lnTo>
                  <a:pt x="955" y="1089"/>
                </a:lnTo>
                <a:lnTo>
                  <a:pt x="973" y="1092"/>
                </a:lnTo>
                <a:lnTo>
                  <a:pt x="984" y="1092"/>
                </a:lnTo>
                <a:lnTo>
                  <a:pt x="991" y="1092"/>
                </a:lnTo>
                <a:lnTo>
                  <a:pt x="999" y="1089"/>
                </a:lnTo>
                <a:lnTo>
                  <a:pt x="1003" y="1084"/>
                </a:lnTo>
                <a:lnTo>
                  <a:pt x="1003" y="1084"/>
                </a:lnTo>
                <a:lnTo>
                  <a:pt x="1009" y="1075"/>
                </a:lnTo>
                <a:lnTo>
                  <a:pt x="1011" y="1069"/>
                </a:lnTo>
                <a:lnTo>
                  <a:pt x="1009" y="1068"/>
                </a:lnTo>
                <a:lnTo>
                  <a:pt x="1008" y="1066"/>
                </a:lnTo>
                <a:lnTo>
                  <a:pt x="1003" y="1066"/>
                </a:lnTo>
                <a:lnTo>
                  <a:pt x="1003" y="1066"/>
                </a:lnTo>
                <a:lnTo>
                  <a:pt x="976" y="1063"/>
                </a:lnTo>
                <a:lnTo>
                  <a:pt x="955" y="1060"/>
                </a:lnTo>
                <a:lnTo>
                  <a:pt x="955" y="1060"/>
                </a:lnTo>
                <a:lnTo>
                  <a:pt x="966" y="1062"/>
                </a:lnTo>
                <a:lnTo>
                  <a:pt x="991" y="1062"/>
                </a:lnTo>
                <a:lnTo>
                  <a:pt x="1003" y="1062"/>
                </a:lnTo>
                <a:lnTo>
                  <a:pt x="1015" y="1062"/>
                </a:lnTo>
                <a:lnTo>
                  <a:pt x="1025" y="1059"/>
                </a:lnTo>
                <a:lnTo>
                  <a:pt x="1026" y="1057"/>
                </a:lnTo>
                <a:lnTo>
                  <a:pt x="1028" y="1054"/>
                </a:lnTo>
                <a:lnTo>
                  <a:pt x="1028" y="1054"/>
                </a:lnTo>
                <a:lnTo>
                  <a:pt x="1028" y="1051"/>
                </a:lnTo>
                <a:lnTo>
                  <a:pt x="1026" y="1048"/>
                </a:lnTo>
                <a:lnTo>
                  <a:pt x="1022" y="1042"/>
                </a:lnTo>
                <a:lnTo>
                  <a:pt x="1014" y="1036"/>
                </a:lnTo>
                <a:lnTo>
                  <a:pt x="1006" y="1030"/>
                </a:lnTo>
                <a:lnTo>
                  <a:pt x="993" y="1021"/>
                </a:lnTo>
                <a:lnTo>
                  <a:pt x="990" y="1018"/>
                </a:lnTo>
                <a:lnTo>
                  <a:pt x="990" y="1018"/>
                </a:lnTo>
                <a:lnTo>
                  <a:pt x="991" y="1018"/>
                </a:lnTo>
                <a:lnTo>
                  <a:pt x="991" y="1018"/>
                </a:lnTo>
                <a:lnTo>
                  <a:pt x="1005" y="1018"/>
                </a:lnTo>
                <a:lnTo>
                  <a:pt x="1025" y="1015"/>
                </a:lnTo>
                <a:lnTo>
                  <a:pt x="1034" y="1013"/>
                </a:lnTo>
                <a:lnTo>
                  <a:pt x="1040" y="1010"/>
                </a:lnTo>
                <a:lnTo>
                  <a:pt x="1044" y="1006"/>
                </a:lnTo>
                <a:lnTo>
                  <a:pt x="1046" y="1003"/>
                </a:lnTo>
                <a:lnTo>
                  <a:pt x="1046" y="1000"/>
                </a:lnTo>
                <a:lnTo>
                  <a:pt x="1046" y="1000"/>
                </a:lnTo>
                <a:lnTo>
                  <a:pt x="1044" y="996"/>
                </a:lnTo>
                <a:lnTo>
                  <a:pt x="1043" y="995"/>
                </a:lnTo>
                <a:lnTo>
                  <a:pt x="1035" y="990"/>
                </a:lnTo>
                <a:lnTo>
                  <a:pt x="1026" y="989"/>
                </a:lnTo>
                <a:lnTo>
                  <a:pt x="1017" y="987"/>
                </a:lnTo>
                <a:lnTo>
                  <a:pt x="999" y="987"/>
                </a:lnTo>
                <a:lnTo>
                  <a:pt x="991" y="987"/>
                </a:lnTo>
                <a:lnTo>
                  <a:pt x="991" y="987"/>
                </a:lnTo>
                <a:lnTo>
                  <a:pt x="997" y="984"/>
                </a:lnTo>
                <a:lnTo>
                  <a:pt x="1009" y="978"/>
                </a:lnTo>
                <a:lnTo>
                  <a:pt x="1015" y="974"/>
                </a:lnTo>
                <a:lnTo>
                  <a:pt x="1017" y="971"/>
                </a:lnTo>
                <a:lnTo>
                  <a:pt x="1017" y="968"/>
                </a:lnTo>
                <a:lnTo>
                  <a:pt x="1015" y="966"/>
                </a:lnTo>
                <a:lnTo>
                  <a:pt x="1009" y="963"/>
                </a:lnTo>
                <a:lnTo>
                  <a:pt x="1009" y="963"/>
                </a:lnTo>
                <a:lnTo>
                  <a:pt x="1000" y="962"/>
                </a:lnTo>
                <a:lnTo>
                  <a:pt x="993" y="962"/>
                </a:lnTo>
                <a:lnTo>
                  <a:pt x="985" y="963"/>
                </a:lnTo>
                <a:lnTo>
                  <a:pt x="979" y="965"/>
                </a:lnTo>
                <a:lnTo>
                  <a:pt x="966" y="974"/>
                </a:lnTo>
                <a:lnTo>
                  <a:pt x="949" y="981"/>
                </a:lnTo>
                <a:lnTo>
                  <a:pt x="949" y="981"/>
                </a:lnTo>
                <a:lnTo>
                  <a:pt x="890" y="1007"/>
                </a:lnTo>
                <a:lnTo>
                  <a:pt x="861" y="1021"/>
                </a:lnTo>
                <a:lnTo>
                  <a:pt x="851" y="1025"/>
                </a:lnTo>
                <a:lnTo>
                  <a:pt x="846" y="1030"/>
                </a:lnTo>
                <a:lnTo>
                  <a:pt x="846" y="1030"/>
                </a:lnTo>
                <a:lnTo>
                  <a:pt x="845" y="1031"/>
                </a:lnTo>
                <a:lnTo>
                  <a:pt x="843" y="1030"/>
                </a:lnTo>
                <a:lnTo>
                  <a:pt x="842" y="1022"/>
                </a:lnTo>
                <a:lnTo>
                  <a:pt x="840" y="1018"/>
                </a:lnTo>
                <a:lnTo>
                  <a:pt x="837" y="1016"/>
                </a:lnTo>
                <a:lnTo>
                  <a:pt x="833" y="1015"/>
                </a:lnTo>
                <a:lnTo>
                  <a:pt x="828" y="1018"/>
                </a:lnTo>
                <a:lnTo>
                  <a:pt x="828" y="1018"/>
                </a:lnTo>
                <a:lnTo>
                  <a:pt x="824" y="1021"/>
                </a:lnTo>
                <a:lnTo>
                  <a:pt x="822" y="1024"/>
                </a:lnTo>
                <a:lnTo>
                  <a:pt x="819" y="1027"/>
                </a:lnTo>
                <a:lnTo>
                  <a:pt x="808" y="1033"/>
                </a:lnTo>
                <a:lnTo>
                  <a:pt x="774" y="1048"/>
                </a:lnTo>
                <a:lnTo>
                  <a:pt x="774" y="1048"/>
                </a:lnTo>
                <a:lnTo>
                  <a:pt x="728" y="1066"/>
                </a:lnTo>
                <a:lnTo>
                  <a:pt x="695" y="1080"/>
                </a:lnTo>
                <a:lnTo>
                  <a:pt x="665" y="1090"/>
                </a:lnTo>
                <a:lnTo>
                  <a:pt x="665" y="1090"/>
                </a:lnTo>
                <a:lnTo>
                  <a:pt x="662" y="1031"/>
                </a:lnTo>
                <a:lnTo>
                  <a:pt x="657" y="984"/>
                </a:lnTo>
                <a:lnTo>
                  <a:pt x="653" y="951"/>
                </a:lnTo>
                <a:lnTo>
                  <a:pt x="653" y="951"/>
                </a:lnTo>
                <a:lnTo>
                  <a:pt x="647" y="934"/>
                </a:lnTo>
                <a:lnTo>
                  <a:pt x="633" y="910"/>
                </a:lnTo>
                <a:lnTo>
                  <a:pt x="597" y="847"/>
                </a:lnTo>
                <a:lnTo>
                  <a:pt x="561" y="789"/>
                </a:lnTo>
                <a:lnTo>
                  <a:pt x="544" y="763"/>
                </a:lnTo>
                <a:lnTo>
                  <a:pt x="526" y="727"/>
                </a:lnTo>
                <a:lnTo>
                  <a:pt x="526" y="727"/>
                </a:lnTo>
                <a:lnTo>
                  <a:pt x="526" y="694"/>
                </a:lnTo>
                <a:lnTo>
                  <a:pt x="527" y="668"/>
                </a:lnTo>
                <a:lnTo>
                  <a:pt x="529" y="657"/>
                </a:lnTo>
                <a:lnTo>
                  <a:pt x="532" y="648"/>
                </a:lnTo>
                <a:lnTo>
                  <a:pt x="532" y="648"/>
                </a:lnTo>
                <a:lnTo>
                  <a:pt x="538" y="636"/>
                </a:lnTo>
                <a:lnTo>
                  <a:pt x="545" y="627"/>
                </a:lnTo>
                <a:lnTo>
                  <a:pt x="553" y="618"/>
                </a:lnTo>
                <a:lnTo>
                  <a:pt x="562" y="606"/>
                </a:lnTo>
                <a:lnTo>
                  <a:pt x="562" y="606"/>
                </a:lnTo>
                <a:lnTo>
                  <a:pt x="565" y="598"/>
                </a:lnTo>
                <a:lnTo>
                  <a:pt x="567" y="589"/>
                </a:lnTo>
                <a:lnTo>
                  <a:pt x="565" y="580"/>
                </a:lnTo>
                <a:lnTo>
                  <a:pt x="564" y="573"/>
                </a:lnTo>
                <a:lnTo>
                  <a:pt x="559" y="565"/>
                </a:lnTo>
                <a:lnTo>
                  <a:pt x="556" y="559"/>
                </a:lnTo>
                <a:lnTo>
                  <a:pt x="550" y="551"/>
                </a:lnTo>
                <a:lnTo>
                  <a:pt x="550" y="551"/>
                </a:lnTo>
                <a:lnTo>
                  <a:pt x="539" y="541"/>
                </a:lnTo>
                <a:lnTo>
                  <a:pt x="532" y="533"/>
                </a:lnTo>
                <a:lnTo>
                  <a:pt x="520" y="497"/>
                </a:lnTo>
                <a:lnTo>
                  <a:pt x="496" y="473"/>
                </a:lnTo>
                <a:lnTo>
                  <a:pt x="496" y="473"/>
                </a:lnTo>
                <a:lnTo>
                  <a:pt x="497" y="470"/>
                </a:lnTo>
                <a:lnTo>
                  <a:pt x="500" y="462"/>
                </a:lnTo>
                <a:lnTo>
                  <a:pt x="502" y="459"/>
                </a:lnTo>
                <a:lnTo>
                  <a:pt x="500" y="454"/>
                </a:lnTo>
                <a:lnTo>
                  <a:pt x="499" y="451"/>
                </a:lnTo>
                <a:lnTo>
                  <a:pt x="496" y="448"/>
                </a:lnTo>
                <a:lnTo>
                  <a:pt x="471" y="436"/>
                </a:lnTo>
                <a:lnTo>
                  <a:pt x="471" y="436"/>
                </a:lnTo>
                <a:lnTo>
                  <a:pt x="459" y="430"/>
                </a:lnTo>
                <a:lnTo>
                  <a:pt x="453" y="426"/>
                </a:lnTo>
                <a:lnTo>
                  <a:pt x="435" y="412"/>
                </a:lnTo>
                <a:lnTo>
                  <a:pt x="435" y="412"/>
                </a:lnTo>
                <a:lnTo>
                  <a:pt x="423" y="403"/>
                </a:lnTo>
                <a:lnTo>
                  <a:pt x="416" y="395"/>
                </a:lnTo>
                <a:lnTo>
                  <a:pt x="411" y="392"/>
                </a:lnTo>
                <a:lnTo>
                  <a:pt x="405" y="388"/>
                </a:lnTo>
                <a:lnTo>
                  <a:pt x="405" y="388"/>
                </a:lnTo>
                <a:lnTo>
                  <a:pt x="390" y="382"/>
                </a:lnTo>
                <a:lnTo>
                  <a:pt x="369" y="373"/>
                </a:lnTo>
                <a:lnTo>
                  <a:pt x="358" y="370"/>
                </a:lnTo>
                <a:lnTo>
                  <a:pt x="349" y="365"/>
                </a:lnTo>
                <a:lnTo>
                  <a:pt x="344" y="361"/>
                </a:lnTo>
                <a:lnTo>
                  <a:pt x="343" y="359"/>
                </a:lnTo>
                <a:lnTo>
                  <a:pt x="344" y="358"/>
                </a:lnTo>
                <a:lnTo>
                  <a:pt x="344" y="358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9585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pptxl28_足を痛がる作業員のシルエット</dc:title>
  <dc:subject>pptxl28_足を痛がる作業員のシルエット</dc:subject>
  <dc:creator>でじけろお</dc:creator>
  <cp:revision>1</cp:revision>
  <dcterms:created xsi:type="dcterms:W3CDTF">2018-05-20T00:31:01Z</dcterms:created>
  <dcterms:modified xsi:type="dcterms:W3CDTF">2022-12-14T16:30:24Z</dcterms:modified>
  <cp:version>1</cp:version>
</cp:coreProperties>
</file>