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喜びをかみしめる男性のシルエット</a:t>
            </a:r>
          </a:p>
        </p:txBody>
      </p:sp>
      <p:sp>
        <p:nvSpPr>
          <p:cNvPr id="2" name="Freeform 8">
            <a:extLst>
              <a:ext uri="{FF2B5EF4-FFF2-40B4-BE49-F238E27FC236}">
                <a16:creationId xmlns:a16="http://schemas.microsoft.com/office/drawing/2014/main" id="{2E61C4AA-05FF-05BD-07BD-63232FAC5290}"/>
              </a:ext>
            </a:extLst>
          </p:cNvPr>
          <p:cNvSpPr>
            <a:spLocks noEditPoints="1"/>
          </p:cNvSpPr>
          <p:nvPr/>
        </p:nvSpPr>
        <p:spPr bwMode="auto">
          <a:xfrm>
            <a:off x="1317569" y="1063531"/>
            <a:ext cx="1358147" cy="2286729"/>
          </a:xfrm>
          <a:custGeom>
            <a:avLst/>
            <a:gdLst>
              <a:gd name="T0" fmla="*/ 336 w 1056"/>
              <a:gd name="T1" fmla="*/ 25 h 1778"/>
              <a:gd name="T2" fmla="*/ 233 w 1056"/>
              <a:gd name="T3" fmla="*/ 7 h 1778"/>
              <a:gd name="T4" fmla="*/ 161 w 1056"/>
              <a:gd name="T5" fmla="*/ 4 h 1778"/>
              <a:gd name="T6" fmla="*/ 132 w 1056"/>
              <a:gd name="T7" fmla="*/ 32 h 1778"/>
              <a:gd name="T8" fmla="*/ 105 w 1056"/>
              <a:gd name="T9" fmla="*/ 81 h 1778"/>
              <a:gd name="T10" fmla="*/ 69 w 1056"/>
              <a:gd name="T11" fmla="*/ 138 h 1778"/>
              <a:gd name="T12" fmla="*/ 74 w 1056"/>
              <a:gd name="T13" fmla="*/ 204 h 1778"/>
              <a:gd name="T14" fmla="*/ 91 w 1056"/>
              <a:gd name="T15" fmla="*/ 246 h 1778"/>
              <a:gd name="T16" fmla="*/ 59 w 1056"/>
              <a:gd name="T17" fmla="*/ 263 h 1778"/>
              <a:gd name="T18" fmla="*/ 20 w 1056"/>
              <a:gd name="T19" fmla="*/ 297 h 1778"/>
              <a:gd name="T20" fmla="*/ 0 w 1056"/>
              <a:gd name="T21" fmla="*/ 326 h 1778"/>
              <a:gd name="T22" fmla="*/ 25 w 1056"/>
              <a:gd name="T23" fmla="*/ 365 h 1778"/>
              <a:gd name="T24" fmla="*/ 161 w 1056"/>
              <a:gd name="T25" fmla="*/ 515 h 1778"/>
              <a:gd name="T26" fmla="*/ 451 w 1056"/>
              <a:gd name="T27" fmla="*/ 521 h 1778"/>
              <a:gd name="T28" fmla="*/ 450 w 1056"/>
              <a:gd name="T29" fmla="*/ 649 h 1778"/>
              <a:gd name="T30" fmla="*/ 464 w 1056"/>
              <a:gd name="T31" fmla="*/ 733 h 1778"/>
              <a:gd name="T32" fmla="*/ 477 w 1056"/>
              <a:gd name="T33" fmla="*/ 726 h 1778"/>
              <a:gd name="T34" fmla="*/ 493 w 1056"/>
              <a:gd name="T35" fmla="*/ 625 h 1778"/>
              <a:gd name="T36" fmla="*/ 487 w 1056"/>
              <a:gd name="T37" fmla="*/ 475 h 1778"/>
              <a:gd name="T38" fmla="*/ 556 w 1056"/>
              <a:gd name="T39" fmla="*/ 633 h 1778"/>
              <a:gd name="T40" fmla="*/ 543 w 1056"/>
              <a:gd name="T41" fmla="*/ 750 h 1778"/>
              <a:gd name="T42" fmla="*/ 526 w 1056"/>
              <a:gd name="T43" fmla="*/ 886 h 1778"/>
              <a:gd name="T44" fmla="*/ 488 w 1056"/>
              <a:gd name="T45" fmla="*/ 1000 h 1778"/>
              <a:gd name="T46" fmla="*/ 441 w 1056"/>
              <a:gd name="T47" fmla="*/ 1152 h 1778"/>
              <a:gd name="T48" fmla="*/ 492 w 1056"/>
              <a:gd name="T49" fmla="*/ 1316 h 1778"/>
              <a:gd name="T50" fmla="*/ 544 w 1056"/>
              <a:gd name="T51" fmla="*/ 1439 h 1778"/>
              <a:gd name="T52" fmla="*/ 553 w 1056"/>
              <a:gd name="T53" fmla="*/ 1649 h 1778"/>
              <a:gd name="T54" fmla="*/ 506 w 1056"/>
              <a:gd name="T55" fmla="*/ 1674 h 1778"/>
              <a:gd name="T56" fmla="*/ 521 w 1056"/>
              <a:gd name="T57" fmla="*/ 1715 h 1778"/>
              <a:gd name="T58" fmla="*/ 481 w 1056"/>
              <a:gd name="T59" fmla="*/ 1747 h 1778"/>
              <a:gd name="T60" fmla="*/ 500 w 1056"/>
              <a:gd name="T61" fmla="*/ 1772 h 1778"/>
              <a:gd name="T62" fmla="*/ 577 w 1056"/>
              <a:gd name="T63" fmla="*/ 1771 h 1778"/>
              <a:gd name="T64" fmla="*/ 798 w 1056"/>
              <a:gd name="T65" fmla="*/ 1743 h 1778"/>
              <a:gd name="T66" fmla="*/ 855 w 1056"/>
              <a:gd name="T67" fmla="*/ 1715 h 1778"/>
              <a:gd name="T68" fmla="*/ 864 w 1056"/>
              <a:gd name="T69" fmla="*/ 1664 h 1778"/>
              <a:gd name="T70" fmla="*/ 878 w 1056"/>
              <a:gd name="T71" fmla="*/ 1645 h 1778"/>
              <a:gd name="T72" fmla="*/ 860 w 1056"/>
              <a:gd name="T73" fmla="*/ 1581 h 1778"/>
              <a:gd name="T74" fmla="*/ 883 w 1056"/>
              <a:gd name="T75" fmla="*/ 1572 h 1778"/>
              <a:gd name="T76" fmla="*/ 858 w 1056"/>
              <a:gd name="T77" fmla="*/ 1506 h 1778"/>
              <a:gd name="T78" fmla="*/ 768 w 1056"/>
              <a:gd name="T79" fmla="*/ 1236 h 1778"/>
              <a:gd name="T80" fmla="*/ 776 w 1056"/>
              <a:gd name="T81" fmla="*/ 1177 h 1778"/>
              <a:gd name="T82" fmla="*/ 1009 w 1056"/>
              <a:gd name="T83" fmla="*/ 832 h 1778"/>
              <a:gd name="T84" fmla="*/ 1051 w 1056"/>
              <a:gd name="T85" fmla="*/ 816 h 1778"/>
              <a:gd name="T86" fmla="*/ 1047 w 1056"/>
              <a:gd name="T87" fmla="*/ 759 h 1778"/>
              <a:gd name="T88" fmla="*/ 913 w 1056"/>
              <a:gd name="T89" fmla="*/ 475 h 1778"/>
              <a:gd name="T90" fmla="*/ 816 w 1056"/>
              <a:gd name="T91" fmla="*/ 295 h 1778"/>
              <a:gd name="T92" fmla="*/ 731 w 1056"/>
              <a:gd name="T93" fmla="*/ 196 h 1778"/>
              <a:gd name="T94" fmla="*/ 638 w 1056"/>
              <a:gd name="T95" fmla="*/ 136 h 1778"/>
              <a:gd name="T96" fmla="*/ 558 w 1056"/>
              <a:gd name="T97" fmla="*/ 79 h 1778"/>
              <a:gd name="T98" fmla="*/ 503 w 1056"/>
              <a:gd name="T99" fmla="*/ 54 h 1778"/>
              <a:gd name="T100" fmla="*/ 455 w 1056"/>
              <a:gd name="T101" fmla="*/ 51 h 1778"/>
              <a:gd name="T102" fmla="*/ 193 w 1056"/>
              <a:gd name="T103" fmla="*/ 282 h 1778"/>
              <a:gd name="T104" fmla="*/ 248 w 1056"/>
              <a:gd name="T105" fmla="*/ 302 h 1778"/>
              <a:gd name="T106" fmla="*/ 302 w 1056"/>
              <a:gd name="T107" fmla="*/ 324 h 1778"/>
              <a:gd name="T108" fmla="*/ 323 w 1056"/>
              <a:gd name="T109" fmla="*/ 320 h 1778"/>
              <a:gd name="T110" fmla="*/ 325 w 1056"/>
              <a:gd name="T111" fmla="*/ 419 h 1778"/>
              <a:gd name="T112" fmla="*/ 302 w 1056"/>
              <a:gd name="T113" fmla="*/ 422 h 1778"/>
              <a:gd name="T114" fmla="*/ 223 w 1056"/>
              <a:gd name="T115" fmla="*/ 384 h 1778"/>
              <a:gd name="T116" fmla="*/ 172 w 1056"/>
              <a:gd name="T117" fmla="*/ 358 h 1778"/>
              <a:gd name="T118" fmla="*/ 182 w 1056"/>
              <a:gd name="T119" fmla="*/ 325 h 1778"/>
              <a:gd name="T120" fmla="*/ 193 w 1056"/>
              <a:gd name="T121" fmla="*/ 282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6" h="1778">
                <a:moveTo>
                  <a:pt x="441" y="73"/>
                </a:moveTo>
                <a:lnTo>
                  <a:pt x="380" y="58"/>
                </a:lnTo>
                <a:lnTo>
                  <a:pt x="380" y="58"/>
                </a:lnTo>
                <a:lnTo>
                  <a:pt x="360" y="42"/>
                </a:lnTo>
                <a:lnTo>
                  <a:pt x="344" y="30"/>
                </a:lnTo>
                <a:lnTo>
                  <a:pt x="336" y="25"/>
                </a:lnTo>
                <a:lnTo>
                  <a:pt x="330" y="23"/>
                </a:lnTo>
                <a:lnTo>
                  <a:pt x="330" y="23"/>
                </a:lnTo>
                <a:lnTo>
                  <a:pt x="285" y="14"/>
                </a:lnTo>
                <a:lnTo>
                  <a:pt x="257" y="10"/>
                </a:lnTo>
                <a:lnTo>
                  <a:pt x="233" y="7"/>
                </a:lnTo>
                <a:lnTo>
                  <a:pt x="233" y="7"/>
                </a:lnTo>
                <a:lnTo>
                  <a:pt x="223" y="6"/>
                </a:lnTo>
                <a:lnTo>
                  <a:pt x="212" y="4"/>
                </a:lnTo>
                <a:lnTo>
                  <a:pt x="189" y="0"/>
                </a:lnTo>
                <a:lnTo>
                  <a:pt x="177" y="0"/>
                </a:lnTo>
                <a:lnTo>
                  <a:pt x="166" y="1"/>
                </a:lnTo>
                <a:lnTo>
                  <a:pt x="161" y="4"/>
                </a:lnTo>
                <a:lnTo>
                  <a:pt x="156" y="5"/>
                </a:lnTo>
                <a:lnTo>
                  <a:pt x="151" y="9"/>
                </a:lnTo>
                <a:lnTo>
                  <a:pt x="147" y="12"/>
                </a:lnTo>
                <a:lnTo>
                  <a:pt x="147" y="12"/>
                </a:lnTo>
                <a:lnTo>
                  <a:pt x="139" y="21"/>
                </a:lnTo>
                <a:lnTo>
                  <a:pt x="132" y="32"/>
                </a:lnTo>
                <a:lnTo>
                  <a:pt x="121" y="51"/>
                </a:lnTo>
                <a:lnTo>
                  <a:pt x="114" y="65"/>
                </a:lnTo>
                <a:lnTo>
                  <a:pt x="111" y="73"/>
                </a:lnTo>
                <a:lnTo>
                  <a:pt x="111" y="73"/>
                </a:lnTo>
                <a:lnTo>
                  <a:pt x="110" y="76"/>
                </a:lnTo>
                <a:lnTo>
                  <a:pt x="105" y="81"/>
                </a:lnTo>
                <a:lnTo>
                  <a:pt x="91" y="95"/>
                </a:lnTo>
                <a:lnTo>
                  <a:pt x="78" y="110"/>
                </a:lnTo>
                <a:lnTo>
                  <a:pt x="73" y="118"/>
                </a:lnTo>
                <a:lnTo>
                  <a:pt x="71" y="124"/>
                </a:lnTo>
                <a:lnTo>
                  <a:pt x="71" y="124"/>
                </a:lnTo>
                <a:lnTo>
                  <a:pt x="69" y="138"/>
                </a:lnTo>
                <a:lnTo>
                  <a:pt x="69" y="155"/>
                </a:lnTo>
                <a:lnTo>
                  <a:pt x="69" y="173"/>
                </a:lnTo>
                <a:lnTo>
                  <a:pt x="71" y="185"/>
                </a:lnTo>
                <a:lnTo>
                  <a:pt x="71" y="185"/>
                </a:lnTo>
                <a:lnTo>
                  <a:pt x="72" y="196"/>
                </a:lnTo>
                <a:lnTo>
                  <a:pt x="74" y="204"/>
                </a:lnTo>
                <a:lnTo>
                  <a:pt x="81" y="221"/>
                </a:lnTo>
                <a:lnTo>
                  <a:pt x="81" y="221"/>
                </a:lnTo>
                <a:lnTo>
                  <a:pt x="86" y="236"/>
                </a:lnTo>
                <a:lnTo>
                  <a:pt x="88" y="243"/>
                </a:lnTo>
                <a:lnTo>
                  <a:pt x="91" y="246"/>
                </a:lnTo>
                <a:lnTo>
                  <a:pt x="91" y="246"/>
                </a:lnTo>
                <a:lnTo>
                  <a:pt x="102" y="263"/>
                </a:lnTo>
                <a:lnTo>
                  <a:pt x="111" y="277"/>
                </a:lnTo>
                <a:lnTo>
                  <a:pt x="66" y="262"/>
                </a:lnTo>
                <a:lnTo>
                  <a:pt x="66" y="262"/>
                </a:lnTo>
                <a:lnTo>
                  <a:pt x="63" y="262"/>
                </a:lnTo>
                <a:lnTo>
                  <a:pt x="59" y="263"/>
                </a:lnTo>
                <a:lnTo>
                  <a:pt x="52" y="267"/>
                </a:lnTo>
                <a:lnTo>
                  <a:pt x="40" y="272"/>
                </a:lnTo>
                <a:lnTo>
                  <a:pt x="40" y="272"/>
                </a:lnTo>
                <a:lnTo>
                  <a:pt x="34" y="282"/>
                </a:lnTo>
                <a:lnTo>
                  <a:pt x="26" y="291"/>
                </a:lnTo>
                <a:lnTo>
                  <a:pt x="20" y="297"/>
                </a:lnTo>
                <a:lnTo>
                  <a:pt x="20" y="297"/>
                </a:lnTo>
                <a:lnTo>
                  <a:pt x="12" y="302"/>
                </a:lnTo>
                <a:lnTo>
                  <a:pt x="6" y="311"/>
                </a:lnTo>
                <a:lnTo>
                  <a:pt x="3" y="315"/>
                </a:lnTo>
                <a:lnTo>
                  <a:pt x="1" y="321"/>
                </a:lnTo>
                <a:lnTo>
                  <a:pt x="0" y="326"/>
                </a:lnTo>
                <a:lnTo>
                  <a:pt x="0" y="333"/>
                </a:lnTo>
                <a:lnTo>
                  <a:pt x="0" y="333"/>
                </a:lnTo>
                <a:lnTo>
                  <a:pt x="1" y="337"/>
                </a:lnTo>
                <a:lnTo>
                  <a:pt x="3" y="340"/>
                </a:lnTo>
                <a:lnTo>
                  <a:pt x="12" y="352"/>
                </a:lnTo>
                <a:lnTo>
                  <a:pt x="25" y="365"/>
                </a:lnTo>
                <a:lnTo>
                  <a:pt x="38" y="377"/>
                </a:lnTo>
                <a:lnTo>
                  <a:pt x="64" y="399"/>
                </a:lnTo>
                <a:lnTo>
                  <a:pt x="76" y="409"/>
                </a:lnTo>
                <a:lnTo>
                  <a:pt x="81" y="470"/>
                </a:lnTo>
                <a:lnTo>
                  <a:pt x="81" y="470"/>
                </a:lnTo>
                <a:lnTo>
                  <a:pt x="161" y="515"/>
                </a:lnTo>
                <a:lnTo>
                  <a:pt x="218" y="546"/>
                </a:lnTo>
                <a:lnTo>
                  <a:pt x="248" y="562"/>
                </a:lnTo>
                <a:lnTo>
                  <a:pt x="248" y="562"/>
                </a:lnTo>
                <a:lnTo>
                  <a:pt x="355" y="602"/>
                </a:lnTo>
                <a:lnTo>
                  <a:pt x="451" y="521"/>
                </a:lnTo>
                <a:lnTo>
                  <a:pt x="451" y="521"/>
                </a:lnTo>
                <a:lnTo>
                  <a:pt x="451" y="545"/>
                </a:lnTo>
                <a:lnTo>
                  <a:pt x="453" y="567"/>
                </a:lnTo>
                <a:lnTo>
                  <a:pt x="451" y="587"/>
                </a:lnTo>
                <a:lnTo>
                  <a:pt x="451" y="587"/>
                </a:lnTo>
                <a:lnTo>
                  <a:pt x="450" y="614"/>
                </a:lnTo>
                <a:lnTo>
                  <a:pt x="450" y="649"/>
                </a:lnTo>
                <a:lnTo>
                  <a:pt x="450" y="682"/>
                </a:lnTo>
                <a:lnTo>
                  <a:pt x="450" y="693"/>
                </a:lnTo>
                <a:lnTo>
                  <a:pt x="451" y="699"/>
                </a:lnTo>
                <a:lnTo>
                  <a:pt x="451" y="699"/>
                </a:lnTo>
                <a:lnTo>
                  <a:pt x="462" y="726"/>
                </a:lnTo>
                <a:lnTo>
                  <a:pt x="464" y="733"/>
                </a:lnTo>
                <a:lnTo>
                  <a:pt x="467" y="740"/>
                </a:lnTo>
                <a:lnTo>
                  <a:pt x="469" y="742"/>
                </a:lnTo>
                <a:lnTo>
                  <a:pt x="470" y="741"/>
                </a:lnTo>
                <a:lnTo>
                  <a:pt x="472" y="740"/>
                </a:lnTo>
                <a:lnTo>
                  <a:pt x="472" y="740"/>
                </a:lnTo>
                <a:lnTo>
                  <a:pt x="477" y="726"/>
                </a:lnTo>
                <a:lnTo>
                  <a:pt x="482" y="704"/>
                </a:lnTo>
                <a:lnTo>
                  <a:pt x="492" y="663"/>
                </a:lnTo>
                <a:lnTo>
                  <a:pt x="492" y="663"/>
                </a:lnTo>
                <a:lnTo>
                  <a:pt x="493" y="656"/>
                </a:lnTo>
                <a:lnTo>
                  <a:pt x="493" y="647"/>
                </a:lnTo>
                <a:lnTo>
                  <a:pt x="493" y="625"/>
                </a:lnTo>
                <a:lnTo>
                  <a:pt x="492" y="600"/>
                </a:lnTo>
                <a:lnTo>
                  <a:pt x="492" y="572"/>
                </a:lnTo>
                <a:lnTo>
                  <a:pt x="492" y="572"/>
                </a:lnTo>
                <a:lnTo>
                  <a:pt x="492" y="540"/>
                </a:lnTo>
                <a:lnTo>
                  <a:pt x="490" y="508"/>
                </a:lnTo>
                <a:lnTo>
                  <a:pt x="487" y="475"/>
                </a:lnTo>
                <a:lnTo>
                  <a:pt x="487" y="475"/>
                </a:lnTo>
                <a:lnTo>
                  <a:pt x="519" y="540"/>
                </a:lnTo>
                <a:lnTo>
                  <a:pt x="553" y="613"/>
                </a:lnTo>
                <a:lnTo>
                  <a:pt x="553" y="613"/>
                </a:lnTo>
                <a:lnTo>
                  <a:pt x="554" y="620"/>
                </a:lnTo>
                <a:lnTo>
                  <a:pt x="556" y="633"/>
                </a:lnTo>
                <a:lnTo>
                  <a:pt x="554" y="670"/>
                </a:lnTo>
                <a:lnTo>
                  <a:pt x="553" y="691"/>
                </a:lnTo>
                <a:lnTo>
                  <a:pt x="550" y="712"/>
                </a:lnTo>
                <a:lnTo>
                  <a:pt x="547" y="732"/>
                </a:lnTo>
                <a:lnTo>
                  <a:pt x="543" y="750"/>
                </a:lnTo>
                <a:lnTo>
                  <a:pt x="543" y="750"/>
                </a:lnTo>
                <a:lnTo>
                  <a:pt x="539" y="768"/>
                </a:lnTo>
                <a:lnTo>
                  <a:pt x="535" y="789"/>
                </a:lnTo>
                <a:lnTo>
                  <a:pt x="529" y="834"/>
                </a:lnTo>
                <a:lnTo>
                  <a:pt x="526" y="872"/>
                </a:lnTo>
                <a:lnTo>
                  <a:pt x="526" y="883"/>
                </a:lnTo>
                <a:lnTo>
                  <a:pt x="526" y="886"/>
                </a:lnTo>
                <a:lnTo>
                  <a:pt x="528" y="887"/>
                </a:lnTo>
                <a:lnTo>
                  <a:pt x="528" y="887"/>
                </a:lnTo>
                <a:lnTo>
                  <a:pt x="528" y="890"/>
                </a:lnTo>
                <a:lnTo>
                  <a:pt x="525" y="896"/>
                </a:lnTo>
                <a:lnTo>
                  <a:pt x="517" y="921"/>
                </a:lnTo>
                <a:lnTo>
                  <a:pt x="488" y="1000"/>
                </a:lnTo>
                <a:lnTo>
                  <a:pt x="458" y="1084"/>
                </a:lnTo>
                <a:lnTo>
                  <a:pt x="448" y="1117"/>
                </a:lnTo>
                <a:lnTo>
                  <a:pt x="441" y="1136"/>
                </a:lnTo>
                <a:lnTo>
                  <a:pt x="441" y="1136"/>
                </a:lnTo>
                <a:lnTo>
                  <a:pt x="440" y="1143"/>
                </a:lnTo>
                <a:lnTo>
                  <a:pt x="441" y="1152"/>
                </a:lnTo>
                <a:lnTo>
                  <a:pt x="444" y="1174"/>
                </a:lnTo>
                <a:lnTo>
                  <a:pt x="450" y="1201"/>
                </a:lnTo>
                <a:lnTo>
                  <a:pt x="459" y="1232"/>
                </a:lnTo>
                <a:lnTo>
                  <a:pt x="469" y="1262"/>
                </a:lnTo>
                <a:lnTo>
                  <a:pt x="481" y="1290"/>
                </a:lnTo>
                <a:lnTo>
                  <a:pt x="492" y="1316"/>
                </a:lnTo>
                <a:lnTo>
                  <a:pt x="502" y="1335"/>
                </a:lnTo>
                <a:lnTo>
                  <a:pt x="502" y="1335"/>
                </a:lnTo>
                <a:lnTo>
                  <a:pt x="507" y="1345"/>
                </a:lnTo>
                <a:lnTo>
                  <a:pt x="514" y="1358"/>
                </a:lnTo>
                <a:lnTo>
                  <a:pt x="529" y="1394"/>
                </a:lnTo>
                <a:lnTo>
                  <a:pt x="544" y="1439"/>
                </a:lnTo>
                <a:lnTo>
                  <a:pt x="561" y="1486"/>
                </a:lnTo>
                <a:lnTo>
                  <a:pt x="587" y="1571"/>
                </a:lnTo>
                <a:lnTo>
                  <a:pt x="599" y="1608"/>
                </a:lnTo>
                <a:lnTo>
                  <a:pt x="619" y="1614"/>
                </a:lnTo>
                <a:lnTo>
                  <a:pt x="619" y="1614"/>
                </a:lnTo>
                <a:lnTo>
                  <a:pt x="553" y="1649"/>
                </a:lnTo>
                <a:lnTo>
                  <a:pt x="553" y="1649"/>
                </a:lnTo>
                <a:lnTo>
                  <a:pt x="536" y="1655"/>
                </a:lnTo>
                <a:lnTo>
                  <a:pt x="521" y="1661"/>
                </a:lnTo>
                <a:lnTo>
                  <a:pt x="515" y="1665"/>
                </a:lnTo>
                <a:lnTo>
                  <a:pt x="510" y="1669"/>
                </a:lnTo>
                <a:lnTo>
                  <a:pt x="506" y="1674"/>
                </a:lnTo>
                <a:lnTo>
                  <a:pt x="503" y="1682"/>
                </a:lnTo>
                <a:lnTo>
                  <a:pt x="503" y="1682"/>
                </a:lnTo>
                <a:lnTo>
                  <a:pt x="505" y="1684"/>
                </a:lnTo>
                <a:lnTo>
                  <a:pt x="506" y="1688"/>
                </a:lnTo>
                <a:lnTo>
                  <a:pt x="512" y="1700"/>
                </a:lnTo>
                <a:lnTo>
                  <a:pt x="521" y="1715"/>
                </a:lnTo>
                <a:lnTo>
                  <a:pt x="521" y="1715"/>
                </a:lnTo>
                <a:lnTo>
                  <a:pt x="514" y="1719"/>
                </a:lnTo>
                <a:lnTo>
                  <a:pt x="498" y="1728"/>
                </a:lnTo>
                <a:lnTo>
                  <a:pt x="491" y="1734"/>
                </a:lnTo>
                <a:lnTo>
                  <a:pt x="484" y="1740"/>
                </a:lnTo>
                <a:lnTo>
                  <a:pt x="481" y="1747"/>
                </a:lnTo>
                <a:lnTo>
                  <a:pt x="481" y="1749"/>
                </a:lnTo>
                <a:lnTo>
                  <a:pt x="482" y="1752"/>
                </a:lnTo>
                <a:lnTo>
                  <a:pt x="482" y="1752"/>
                </a:lnTo>
                <a:lnTo>
                  <a:pt x="490" y="1762"/>
                </a:lnTo>
                <a:lnTo>
                  <a:pt x="495" y="1767"/>
                </a:lnTo>
                <a:lnTo>
                  <a:pt x="500" y="1772"/>
                </a:lnTo>
                <a:lnTo>
                  <a:pt x="506" y="1775"/>
                </a:lnTo>
                <a:lnTo>
                  <a:pt x="514" y="1777"/>
                </a:lnTo>
                <a:lnTo>
                  <a:pt x="523" y="1778"/>
                </a:lnTo>
                <a:lnTo>
                  <a:pt x="533" y="1777"/>
                </a:lnTo>
                <a:lnTo>
                  <a:pt x="533" y="1777"/>
                </a:lnTo>
                <a:lnTo>
                  <a:pt x="577" y="1771"/>
                </a:lnTo>
                <a:lnTo>
                  <a:pt x="651" y="1761"/>
                </a:lnTo>
                <a:lnTo>
                  <a:pt x="724" y="1752"/>
                </a:lnTo>
                <a:lnTo>
                  <a:pt x="771" y="1747"/>
                </a:lnTo>
                <a:lnTo>
                  <a:pt x="771" y="1747"/>
                </a:lnTo>
                <a:lnTo>
                  <a:pt x="784" y="1745"/>
                </a:lnTo>
                <a:lnTo>
                  <a:pt x="798" y="1743"/>
                </a:lnTo>
                <a:lnTo>
                  <a:pt x="825" y="1736"/>
                </a:lnTo>
                <a:lnTo>
                  <a:pt x="846" y="1729"/>
                </a:lnTo>
                <a:lnTo>
                  <a:pt x="853" y="1726"/>
                </a:lnTo>
                <a:lnTo>
                  <a:pt x="855" y="1724"/>
                </a:lnTo>
                <a:lnTo>
                  <a:pt x="855" y="1724"/>
                </a:lnTo>
                <a:lnTo>
                  <a:pt x="855" y="1715"/>
                </a:lnTo>
                <a:lnTo>
                  <a:pt x="855" y="1698"/>
                </a:lnTo>
                <a:lnTo>
                  <a:pt x="853" y="1670"/>
                </a:lnTo>
                <a:lnTo>
                  <a:pt x="853" y="1670"/>
                </a:lnTo>
                <a:lnTo>
                  <a:pt x="853" y="1668"/>
                </a:lnTo>
                <a:lnTo>
                  <a:pt x="855" y="1667"/>
                </a:lnTo>
                <a:lnTo>
                  <a:pt x="864" y="1664"/>
                </a:lnTo>
                <a:lnTo>
                  <a:pt x="869" y="1663"/>
                </a:lnTo>
                <a:lnTo>
                  <a:pt x="873" y="1660"/>
                </a:lnTo>
                <a:lnTo>
                  <a:pt x="877" y="1656"/>
                </a:lnTo>
                <a:lnTo>
                  <a:pt x="878" y="1650"/>
                </a:lnTo>
                <a:lnTo>
                  <a:pt x="878" y="1650"/>
                </a:lnTo>
                <a:lnTo>
                  <a:pt x="878" y="1645"/>
                </a:lnTo>
                <a:lnTo>
                  <a:pt x="875" y="1637"/>
                </a:lnTo>
                <a:lnTo>
                  <a:pt x="869" y="1618"/>
                </a:lnTo>
                <a:lnTo>
                  <a:pt x="858" y="1589"/>
                </a:lnTo>
                <a:lnTo>
                  <a:pt x="858" y="1589"/>
                </a:lnTo>
                <a:lnTo>
                  <a:pt x="858" y="1585"/>
                </a:lnTo>
                <a:lnTo>
                  <a:pt x="860" y="1581"/>
                </a:lnTo>
                <a:lnTo>
                  <a:pt x="865" y="1578"/>
                </a:lnTo>
                <a:lnTo>
                  <a:pt x="872" y="1574"/>
                </a:lnTo>
                <a:lnTo>
                  <a:pt x="872" y="1574"/>
                </a:lnTo>
                <a:lnTo>
                  <a:pt x="874" y="1572"/>
                </a:lnTo>
                <a:lnTo>
                  <a:pt x="878" y="1572"/>
                </a:lnTo>
                <a:lnTo>
                  <a:pt x="883" y="1572"/>
                </a:lnTo>
                <a:lnTo>
                  <a:pt x="884" y="1572"/>
                </a:lnTo>
                <a:lnTo>
                  <a:pt x="884" y="1570"/>
                </a:lnTo>
                <a:lnTo>
                  <a:pt x="878" y="1558"/>
                </a:lnTo>
                <a:lnTo>
                  <a:pt x="878" y="1558"/>
                </a:lnTo>
                <a:lnTo>
                  <a:pt x="870" y="1541"/>
                </a:lnTo>
                <a:lnTo>
                  <a:pt x="858" y="1506"/>
                </a:lnTo>
                <a:lnTo>
                  <a:pt x="825" y="1408"/>
                </a:lnTo>
                <a:lnTo>
                  <a:pt x="793" y="1309"/>
                </a:lnTo>
                <a:lnTo>
                  <a:pt x="780" y="1271"/>
                </a:lnTo>
                <a:lnTo>
                  <a:pt x="771" y="1248"/>
                </a:lnTo>
                <a:lnTo>
                  <a:pt x="771" y="1248"/>
                </a:lnTo>
                <a:lnTo>
                  <a:pt x="768" y="1236"/>
                </a:lnTo>
                <a:lnTo>
                  <a:pt x="765" y="1224"/>
                </a:lnTo>
                <a:lnTo>
                  <a:pt x="765" y="1213"/>
                </a:lnTo>
                <a:lnTo>
                  <a:pt x="766" y="1204"/>
                </a:lnTo>
                <a:lnTo>
                  <a:pt x="768" y="1195"/>
                </a:lnTo>
                <a:lnTo>
                  <a:pt x="770" y="1188"/>
                </a:lnTo>
                <a:lnTo>
                  <a:pt x="776" y="1177"/>
                </a:lnTo>
                <a:lnTo>
                  <a:pt x="776" y="1177"/>
                </a:lnTo>
                <a:lnTo>
                  <a:pt x="964" y="826"/>
                </a:lnTo>
                <a:lnTo>
                  <a:pt x="964" y="826"/>
                </a:lnTo>
                <a:lnTo>
                  <a:pt x="978" y="829"/>
                </a:lnTo>
                <a:lnTo>
                  <a:pt x="992" y="831"/>
                </a:lnTo>
                <a:lnTo>
                  <a:pt x="1009" y="832"/>
                </a:lnTo>
                <a:lnTo>
                  <a:pt x="1018" y="832"/>
                </a:lnTo>
                <a:lnTo>
                  <a:pt x="1025" y="831"/>
                </a:lnTo>
                <a:lnTo>
                  <a:pt x="1033" y="829"/>
                </a:lnTo>
                <a:lnTo>
                  <a:pt x="1040" y="826"/>
                </a:lnTo>
                <a:lnTo>
                  <a:pt x="1045" y="822"/>
                </a:lnTo>
                <a:lnTo>
                  <a:pt x="1051" y="816"/>
                </a:lnTo>
                <a:lnTo>
                  <a:pt x="1054" y="810"/>
                </a:lnTo>
                <a:lnTo>
                  <a:pt x="1056" y="801"/>
                </a:lnTo>
                <a:lnTo>
                  <a:pt x="1056" y="801"/>
                </a:lnTo>
                <a:lnTo>
                  <a:pt x="1054" y="789"/>
                </a:lnTo>
                <a:lnTo>
                  <a:pt x="1052" y="775"/>
                </a:lnTo>
                <a:lnTo>
                  <a:pt x="1047" y="759"/>
                </a:lnTo>
                <a:lnTo>
                  <a:pt x="1039" y="740"/>
                </a:lnTo>
                <a:lnTo>
                  <a:pt x="1021" y="695"/>
                </a:lnTo>
                <a:lnTo>
                  <a:pt x="999" y="647"/>
                </a:lnTo>
                <a:lnTo>
                  <a:pt x="950" y="552"/>
                </a:lnTo>
                <a:lnTo>
                  <a:pt x="930" y="510"/>
                </a:lnTo>
                <a:lnTo>
                  <a:pt x="913" y="475"/>
                </a:lnTo>
                <a:lnTo>
                  <a:pt x="913" y="475"/>
                </a:lnTo>
                <a:lnTo>
                  <a:pt x="900" y="445"/>
                </a:lnTo>
                <a:lnTo>
                  <a:pt x="882" y="409"/>
                </a:lnTo>
                <a:lnTo>
                  <a:pt x="863" y="372"/>
                </a:lnTo>
                <a:lnTo>
                  <a:pt x="840" y="333"/>
                </a:lnTo>
                <a:lnTo>
                  <a:pt x="816" y="295"/>
                </a:lnTo>
                <a:lnTo>
                  <a:pt x="789" y="259"/>
                </a:lnTo>
                <a:lnTo>
                  <a:pt x="775" y="241"/>
                </a:lnTo>
                <a:lnTo>
                  <a:pt x="760" y="225"/>
                </a:lnTo>
                <a:lnTo>
                  <a:pt x="746" y="210"/>
                </a:lnTo>
                <a:lnTo>
                  <a:pt x="731" y="196"/>
                </a:lnTo>
                <a:lnTo>
                  <a:pt x="731" y="196"/>
                </a:lnTo>
                <a:lnTo>
                  <a:pt x="704" y="174"/>
                </a:lnTo>
                <a:lnTo>
                  <a:pt x="685" y="159"/>
                </a:lnTo>
                <a:lnTo>
                  <a:pt x="670" y="151"/>
                </a:lnTo>
                <a:lnTo>
                  <a:pt x="658" y="145"/>
                </a:lnTo>
                <a:lnTo>
                  <a:pt x="649" y="141"/>
                </a:lnTo>
                <a:lnTo>
                  <a:pt x="638" y="136"/>
                </a:lnTo>
                <a:lnTo>
                  <a:pt x="625" y="128"/>
                </a:lnTo>
                <a:lnTo>
                  <a:pt x="609" y="114"/>
                </a:lnTo>
                <a:lnTo>
                  <a:pt x="609" y="114"/>
                </a:lnTo>
                <a:lnTo>
                  <a:pt x="590" y="99"/>
                </a:lnTo>
                <a:lnTo>
                  <a:pt x="573" y="87"/>
                </a:lnTo>
                <a:lnTo>
                  <a:pt x="558" y="79"/>
                </a:lnTo>
                <a:lnTo>
                  <a:pt x="547" y="71"/>
                </a:lnTo>
                <a:lnTo>
                  <a:pt x="536" y="67"/>
                </a:lnTo>
                <a:lnTo>
                  <a:pt x="529" y="65"/>
                </a:lnTo>
                <a:lnTo>
                  <a:pt x="523" y="63"/>
                </a:lnTo>
                <a:lnTo>
                  <a:pt x="523" y="63"/>
                </a:lnTo>
                <a:lnTo>
                  <a:pt x="503" y="54"/>
                </a:lnTo>
                <a:lnTo>
                  <a:pt x="472" y="43"/>
                </a:lnTo>
                <a:lnTo>
                  <a:pt x="472" y="43"/>
                </a:lnTo>
                <a:lnTo>
                  <a:pt x="469" y="43"/>
                </a:lnTo>
                <a:lnTo>
                  <a:pt x="467" y="43"/>
                </a:lnTo>
                <a:lnTo>
                  <a:pt x="460" y="46"/>
                </a:lnTo>
                <a:lnTo>
                  <a:pt x="455" y="51"/>
                </a:lnTo>
                <a:lnTo>
                  <a:pt x="451" y="56"/>
                </a:lnTo>
                <a:lnTo>
                  <a:pt x="444" y="68"/>
                </a:lnTo>
                <a:lnTo>
                  <a:pt x="441" y="73"/>
                </a:lnTo>
                <a:lnTo>
                  <a:pt x="441" y="73"/>
                </a:lnTo>
                <a:close/>
                <a:moveTo>
                  <a:pt x="193" y="282"/>
                </a:moveTo>
                <a:lnTo>
                  <a:pt x="193" y="282"/>
                </a:lnTo>
                <a:lnTo>
                  <a:pt x="198" y="285"/>
                </a:lnTo>
                <a:lnTo>
                  <a:pt x="212" y="292"/>
                </a:lnTo>
                <a:lnTo>
                  <a:pt x="219" y="296"/>
                </a:lnTo>
                <a:lnTo>
                  <a:pt x="229" y="299"/>
                </a:lnTo>
                <a:lnTo>
                  <a:pt x="238" y="301"/>
                </a:lnTo>
                <a:lnTo>
                  <a:pt x="248" y="302"/>
                </a:lnTo>
                <a:lnTo>
                  <a:pt x="284" y="302"/>
                </a:lnTo>
                <a:lnTo>
                  <a:pt x="284" y="302"/>
                </a:lnTo>
                <a:lnTo>
                  <a:pt x="286" y="306"/>
                </a:lnTo>
                <a:lnTo>
                  <a:pt x="293" y="315"/>
                </a:lnTo>
                <a:lnTo>
                  <a:pt x="297" y="320"/>
                </a:lnTo>
                <a:lnTo>
                  <a:pt x="302" y="324"/>
                </a:lnTo>
                <a:lnTo>
                  <a:pt x="305" y="328"/>
                </a:lnTo>
                <a:lnTo>
                  <a:pt x="309" y="328"/>
                </a:lnTo>
                <a:lnTo>
                  <a:pt x="309" y="328"/>
                </a:lnTo>
                <a:lnTo>
                  <a:pt x="313" y="326"/>
                </a:lnTo>
                <a:lnTo>
                  <a:pt x="317" y="325"/>
                </a:lnTo>
                <a:lnTo>
                  <a:pt x="323" y="320"/>
                </a:lnTo>
                <a:lnTo>
                  <a:pt x="330" y="313"/>
                </a:lnTo>
                <a:lnTo>
                  <a:pt x="375" y="313"/>
                </a:lnTo>
                <a:lnTo>
                  <a:pt x="375" y="313"/>
                </a:lnTo>
                <a:lnTo>
                  <a:pt x="356" y="356"/>
                </a:lnTo>
                <a:lnTo>
                  <a:pt x="335" y="404"/>
                </a:lnTo>
                <a:lnTo>
                  <a:pt x="325" y="419"/>
                </a:lnTo>
                <a:lnTo>
                  <a:pt x="325" y="419"/>
                </a:lnTo>
                <a:lnTo>
                  <a:pt x="323" y="421"/>
                </a:lnTo>
                <a:lnTo>
                  <a:pt x="317" y="423"/>
                </a:lnTo>
                <a:lnTo>
                  <a:pt x="313" y="423"/>
                </a:lnTo>
                <a:lnTo>
                  <a:pt x="308" y="423"/>
                </a:lnTo>
                <a:lnTo>
                  <a:pt x="302" y="422"/>
                </a:lnTo>
                <a:lnTo>
                  <a:pt x="294" y="419"/>
                </a:lnTo>
                <a:lnTo>
                  <a:pt x="294" y="419"/>
                </a:lnTo>
                <a:lnTo>
                  <a:pt x="275" y="412"/>
                </a:lnTo>
                <a:lnTo>
                  <a:pt x="255" y="400"/>
                </a:lnTo>
                <a:lnTo>
                  <a:pt x="236" y="391"/>
                </a:lnTo>
                <a:lnTo>
                  <a:pt x="223" y="384"/>
                </a:lnTo>
                <a:lnTo>
                  <a:pt x="223" y="384"/>
                </a:lnTo>
                <a:lnTo>
                  <a:pt x="182" y="358"/>
                </a:lnTo>
                <a:lnTo>
                  <a:pt x="182" y="358"/>
                </a:lnTo>
                <a:lnTo>
                  <a:pt x="180" y="357"/>
                </a:lnTo>
                <a:lnTo>
                  <a:pt x="177" y="358"/>
                </a:lnTo>
                <a:lnTo>
                  <a:pt x="172" y="358"/>
                </a:lnTo>
                <a:lnTo>
                  <a:pt x="172" y="358"/>
                </a:lnTo>
                <a:lnTo>
                  <a:pt x="172" y="357"/>
                </a:lnTo>
                <a:lnTo>
                  <a:pt x="172" y="354"/>
                </a:lnTo>
                <a:lnTo>
                  <a:pt x="176" y="346"/>
                </a:lnTo>
                <a:lnTo>
                  <a:pt x="180" y="333"/>
                </a:lnTo>
                <a:lnTo>
                  <a:pt x="182" y="325"/>
                </a:lnTo>
                <a:lnTo>
                  <a:pt x="182" y="318"/>
                </a:lnTo>
                <a:lnTo>
                  <a:pt x="182" y="318"/>
                </a:lnTo>
                <a:lnTo>
                  <a:pt x="181" y="304"/>
                </a:lnTo>
                <a:lnTo>
                  <a:pt x="180" y="292"/>
                </a:lnTo>
                <a:lnTo>
                  <a:pt x="177" y="282"/>
                </a:lnTo>
                <a:lnTo>
                  <a:pt x="193" y="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E49977FE-BB7B-47D9-AE66-D19B14C1485A}"/>
              </a:ext>
            </a:extLst>
          </p:cNvPr>
          <p:cNvSpPr>
            <a:spLocks/>
          </p:cNvSpPr>
          <p:nvPr/>
        </p:nvSpPr>
        <p:spPr bwMode="auto">
          <a:xfrm>
            <a:off x="4356100" y="888225"/>
            <a:ext cx="1166082" cy="2637340"/>
          </a:xfrm>
          <a:custGeom>
            <a:avLst/>
            <a:gdLst>
              <a:gd name="T0" fmla="*/ 203 w 982"/>
              <a:gd name="T1" fmla="*/ 305 h 2221"/>
              <a:gd name="T2" fmla="*/ 252 w 982"/>
              <a:gd name="T3" fmla="*/ 330 h 2221"/>
              <a:gd name="T4" fmla="*/ 247 w 982"/>
              <a:gd name="T5" fmla="*/ 366 h 2221"/>
              <a:gd name="T6" fmla="*/ 274 w 982"/>
              <a:gd name="T7" fmla="*/ 371 h 2221"/>
              <a:gd name="T8" fmla="*/ 294 w 982"/>
              <a:gd name="T9" fmla="*/ 389 h 2221"/>
              <a:gd name="T10" fmla="*/ 324 w 982"/>
              <a:gd name="T11" fmla="*/ 396 h 2221"/>
              <a:gd name="T12" fmla="*/ 369 w 982"/>
              <a:gd name="T13" fmla="*/ 417 h 2221"/>
              <a:gd name="T14" fmla="*/ 390 w 982"/>
              <a:gd name="T15" fmla="*/ 437 h 2221"/>
              <a:gd name="T16" fmla="*/ 312 w 982"/>
              <a:gd name="T17" fmla="*/ 527 h 2221"/>
              <a:gd name="T18" fmla="*/ 268 w 982"/>
              <a:gd name="T19" fmla="*/ 526 h 2221"/>
              <a:gd name="T20" fmla="*/ 136 w 982"/>
              <a:gd name="T21" fmla="*/ 447 h 2221"/>
              <a:gd name="T22" fmla="*/ 126 w 982"/>
              <a:gd name="T23" fmla="*/ 366 h 2221"/>
              <a:gd name="T24" fmla="*/ 87 w 982"/>
              <a:gd name="T25" fmla="*/ 323 h 2221"/>
              <a:gd name="T26" fmla="*/ 75 w 982"/>
              <a:gd name="T27" fmla="*/ 315 h 2221"/>
              <a:gd name="T28" fmla="*/ 34 w 982"/>
              <a:gd name="T29" fmla="*/ 340 h 2221"/>
              <a:gd name="T30" fmla="*/ 10 w 982"/>
              <a:gd name="T31" fmla="*/ 367 h 2221"/>
              <a:gd name="T32" fmla="*/ 4 w 982"/>
              <a:gd name="T33" fmla="*/ 386 h 2221"/>
              <a:gd name="T34" fmla="*/ 24 w 982"/>
              <a:gd name="T35" fmla="*/ 432 h 2221"/>
              <a:gd name="T36" fmla="*/ 155 w 982"/>
              <a:gd name="T37" fmla="*/ 587 h 2221"/>
              <a:gd name="T38" fmla="*/ 302 w 982"/>
              <a:gd name="T39" fmla="*/ 721 h 2221"/>
              <a:gd name="T40" fmla="*/ 379 w 982"/>
              <a:gd name="T41" fmla="*/ 691 h 2221"/>
              <a:gd name="T42" fmla="*/ 451 w 982"/>
              <a:gd name="T43" fmla="*/ 712 h 2221"/>
              <a:gd name="T44" fmla="*/ 475 w 982"/>
              <a:gd name="T45" fmla="*/ 905 h 2221"/>
              <a:gd name="T46" fmla="*/ 491 w 982"/>
              <a:gd name="T47" fmla="*/ 783 h 2221"/>
              <a:gd name="T48" fmla="*/ 532 w 982"/>
              <a:gd name="T49" fmla="*/ 908 h 2221"/>
              <a:gd name="T50" fmla="*/ 524 w 982"/>
              <a:gd name="T51" fmla="*/ 1068 h 2221"/>
              <a:gd name="T52" fmla="*/ 538 w 982"/>
              <a:gd name="T53" fmla="*/ 1147 h 2221"/>
              <a:gd name="T54" fmla="*/ 584 w 982"/>
              <a:gd name="T55" fmla="*/ 1532 h 2221"/>
              <a:gd name="T56" fmla="*/ 590 w 982"/>
              <a:gd name="T57" fmla="*/ 1790 h 2221"/>
              <a:gd name="T58" fmla="*/ 577 w 982"/>
              <a:gd name="T59" fmla="*/ 1998 h 2221"/>
              <a:gd name="T60" fmla="*/ 572 w 982"/>
              <a:gd name="T61" fmla="*/ 2009 h 2221"/>
              <a:gd name="T62" fmla="*/ 462 w 982"/>
              <a:gd name="T63" fmla="*/ 2049 h 2221"/>
              <a:gd name="T64" fmla="*/ 437 w 982"/>
              <a:gd name="T65" fmla="*/ 2090 h 2221"/>
              <a:gd name="T66" fmla="*/ 464 w 982"/>
              <a:gd name="T67" fmla="*/ 2109 h 2221"/>
              <a:gd name="T68" fmla="*/ 515 w 982"/>
              <a:gd name="T69" fmla="*/ 2120 h 2221"/>
              <a:gd name="T70" fmla="*/ 447 w 982"/>
              <a:gd name="T71" fmla="*/ 2161 h 2221"/>
              <a:gd name="T72" fmla="*/ 396 w 982"/>
              <a:gd name="T73" fmla="*/ 2195 h 2221"/>
              <a:gd name="T74" fmla="*/ 425 w 982"/>
              <a:gd name="T75" fmla="*/ 2221 h 2221"/>
              <a:gd name="T76" fmla="*/ 628 w 982"/>
              <a:gd name="T77" fmla="*/ 2212 h 2221"/>
              <a:gd name="T78" fmla="*/ 756 w 982"/>
              <a:gd name="T79" fmla="*/ 2197 h 2221"/>
              <a:gd name="T80" fmla="*/ 777 w 982"/>
              <a:gd name="T81" fmla="*/ 2113 h 2221"/>
              <a:gd name="T82" fmla="*/ 821 w 982"/>
              <a:gd name="T83" fmla="*/ 1885 h 2221"/>
              <a:gd name="T84" fmla="*/ 853 w 982"/>
              <a:gd name="T85" fmla="*/ 1661 h 2221"/>
              <a:gd name="T86" fmla="*/ 938 w 982"/>
              <a:gd name="T87" fmla="*/ 1153 h 2221"/>
              <a:gd name="T88" fmla="*/ 982 w 982"/>
              <a:gd name="T89" fmla="*/ 1120 h 2221"/>
              <a:gd name="T90" fmla="*/ 867 w 982"/>
              <a:gd name="T91" fmla="*/ 722 h 2221"/>
              <a:gd name="T92" fmla="*/ 706 w 982"/>
              <a:gd name="T93" fmla="*/ 360 h 2221"/>
              <a:gd name="T94" fmla="*/ 588 w 982"/>
              <a:gd name="T95" fmla="*/ 224 h 2221"/>
              <a:gd name="T96" fmla="*/ 547 w 982"/>
              <a:gd name="T97" fmla="*/ 190 h 2221"/>
              <a:gd name="T98" fmla="*/ 476 w 982"/>
              <a:gd name="T99" fmla="*/ 127 h 2221"/>
              <a:gd name="T100" fmla="*/ 471 w 982"/>
              <a:gd name="T101" fmla="*/ 108 h 2221"/>
              <a:gd name="T102" fmla="*/ 335 w 982"/>
              <a:gd name="T103" fmla="*/ 10 h 2221"/>
              <a:gd name="T104" fmla="*/ 260 w 982"/>
              <a:gd name="T105" fmla="*/ 2 h 2221"/>
              <a:gd name="T106" fmla="*/ 222 w 982"/>
              <a:gd name="T107" fmla="*/ 35 h 2221"/>
              <a:gd name="T108" fmla="*/ 150 w 982"/>
              <a:gd name="T109" fmla="*/ 94 h 2221"/>
              <a:gd name="T110" fmla="*/ 126 w 982"/>
              <a:gd name="T111" fmla="*/ 163 h 2221"/>
              <a:gd name="T112" fmla="*/ 141 w 982"/>
              <a:gd name="T113" fmla="*/ 234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2" h="2221">
                <a:moveTo>
                  <a:pt x="166" y="249"/>
                </a:moveTo>
                <a:lnTo>
                  <a:pt x="166" y="249"/>
                </a:lnTo>
                <a:lnTo>
                  <a:pt x="170" y="258"/>
                </a:lnTo>
                <a:lnTo>
                  <a:pt x="180" y="277"/>
                </a:lnTo>
                <a:lnTo>
                  <a:pt x="186" y="287"/>
                </a:lnTo>
                <a:lnTo>
                  <a:pt x="194" y="297"/>
                </a:lnTo>
                <a:lnTo>
                  <a:pt x="203" y="305"/>
                </a:lnTo>
                <a:lnTo>
                  <a:pt x="208" y="309"/>
                </a:lnTo>
                <a:lnTo>
                  <a:pt x="212" y="310"/>
                </a:lnTo>
                <a:lnTo>
                  <a:pt x="212" y="310"/>
                </a:lnTo>
                <a:lnTo>
                  <a:pt x="228" y="316"/>
                </a:lnTo>
                <a:lnTo>
                  <a:pt x="241" y="323"/>
                </a:lnTo>
                <a:lnTo>
                  <a:pt x="252" y="330"/>
                </a:lnTo>
                <a:lnTo>
                  <a:pt x="252" y="330"/>
                </a:lnTo>
                <a:lnTo>
                  <a:pt x="250" y="335"/>
                </a:lnTo>
                <a:lnTo>
                  <a:pt x="246" y="346"/>
                </a:lnTo>
                <a:lnTo>
                  <a:pt x="245" y="352"/>
                </a:lnTo>
                <a:lnTo>
                  <a:pt x="245" y="357"/>
                </a:lnTo>
                <a:lnTo>
                  <a:pt x="245" y="362"/>
                </a:lnTo>
                <a:lnTo>
                  <a:pt x="247" y="366"/>
                </a:lnTo>
                <a:lnTo>
                  <a:pt x="247" y="366"/>
                </a:lnTo>
                <a:lnTo>
                  <a:pt x="255" y="370"/>
                </a:lnTo>
                <a:lnTo>
                  <a:pt x="263" y="371"/>
                </a:lnTo>
                <a:lnTo>
                  <a:pt x="269" y="372"/>
                </a:lnTo>
                <a:lnTo>
                  <a:pt x="273" y="371"/>
                </a:lnTo>
                <a:lnTo>
                  <a:pt x="273" y="371"/>
                </a:lnTo>
                <a:lnTo>
                  <a:pt x="274" y="371"/>
                </a:lnTo>
                <a:lnTo>
                  <a:pt x="274" y="371"/>
                </a:lnTo>
                <a:lnTo>
                  <a:pt x="274" y="375"/>
                </a:lnTo>
                <a:lnTo>
                  <a:pt x="275" y="377"/>
                </a:lnTo>
                <a:lnTo>
                  <a:pt x="278" y="380"/>
                </a:lnTo>
                <a:lnTo>
                  <a:pt x="282" y="384"/>
                </a:lnTo>
                <a:lnTo>
                  <a:pt x="288" y="386"/>
                </a:lnTo>
                <a:lnTo>
                  <a:pt x="288" y="386"/>
                </a:lnTo>
                <a:lnTo>
                  <a:pt x="294" y="389"/>
                </a:lnTo>
                <a:lnTo>
                  <a:pt x="299" y="389"/>
                </a:lnTo>
                <a:lnTo>
                  <a:pt x="306" y="389"/>
                </a:lnTo>
                <a:lnTo>
                  <a:pt x="310" y="389"/>
                </a:lnTo>
                <a:lnTo>
                  <a:pt x="313" y="390"/>
                </a:lnTo>
                <a:lnTo>
                  <a:pt x="317" y="391"/>
                </a:lnTo>
                <a:lnTo>
                  <a:pt x="324" y="396"/>
                </a:lnTo>
                <a:lnTo>
                  <a:pt x="324" y="396"/>
                </a:lnTo>
                <a:lnTo>
                  <a:pt x="335" y="408"/>
                </a:lnTo>
                <a:lnTo>
                  <a:pt x="345" y="416"/>
                </a:lnTo>
                <a:lnTo>
                  <a:pt x="349" y="418"/>
                </a:lnTo>
                <a:lnTo>
                  <a:pt x="355" y="419"/>
                </a:lnTo>
                <a:lnTo>
                  <a:pt x="362" y="419"/>
                </a:lnTo>
                <a:lnTo>
                  <a:pt x="369" y="417"/>
                </a:lnTo>
                <a:lnTo>
                  <a:pt x="369" y="417"/>
                </a:lnTo>
                <a:lnTo>
                  <a:pt x="378" y="413"/>
                </a:lnTo>
                <a:lnTo>
                  <a:pt x="386" y="408"/>
                </a:lnTo>
                <a:lnTo>
                  <a:pt x="398" y="398"/>
                </a:lnTo>
                <a:lnTo>
                  <a:pt x="407" y="390"/>
                </a:lnTo>
                <a:lnTo>
                  <a:pt x="410" y="386"/>
                </a:lnTo>
                <a:lnTo>
                  <a:pt x="415" y="407"/>
                </a:lnTo>
                <a:lnTo>
                  <a:pt x="390" y="437"/>
                </a:lnTo>
                <a:lnTo>
                  <a:pt x="395" y="447"/>
                </a:lnTo>
                <a:lnTo>
                  <a:pt x="395" y="447"/>
                </a:lnTo>
                <a:lnTo>
                  <a:pt x="365" y="478"/>
                </a:lnTo>
                <a:lnTo>
                  <a:pt x="341" y="502"/>
                </a:lnTo>
                <a:lnTo>
                  <a:pt x="324" y="518"/>
                </a:lnTo>
                <a:lnTo>
                  <a:pt x="324" y="518"/>
                </a:lnTo>
                <a:lnTo>
                  <a:pt x="312" y="527"/>
                </a:lnTo>
                <a:lnTo>
                  <a:pt x="306" y="530"/>
                </a:lnTo>
                <a:lnTo>
                  <a:pt x="301" y="531"/>
                </a:lnTo>
                <a:lnTo>
                  <a:pt x="294" y="532"/>
                </a:lnTo>
                <a:lnTo>
                  <a:pt x="288" y="531"/>
                </a:lnTo>
                <a:lnTo>
                  <a:pt x="273" y="529"/>
                </a:lnTo>
                <a:lnTo>
                  <a:pt x="273" y="529"/>
                </a:lnTo>
                <a:lnTo>
                  <a:pt x="268" y="526"/>
                </a:lnTo>
                <a:lnTo>
                  <a:pt x="260" y="522"/>
                </a:lnTo>
                <a:lnTo>
                  <a:pt x="242" y="512"/>
                </a:lnTo>
                <a:lnTo>
                  <a:pt x="222" y="497"/>
                </a:lnTo>
                <a:lnTo>
                  <a:pt x="200" y="480"/>
                </a:lnTo>
                <a:lnTo>
                  <a:pt x="162" y="451"/>
                </a:lnTo>
                <a:lnTo>
                  <a:pt x="146" y="437"/>
                </a:lnTo>
                <a:lnTo>
                  <a:pt x="136" y="447"/>
                </a:lnTo>
                <a:lnTo>
                  <a:pt x="110" y="422"/>
                </a:lnTo>
                <a:lnTo>
                  <a:pt x="110" y="422"/>
                </a:lnTo>
                <a:lnTo>
                  <a:pt x="113" y="414"/>
                </a:lnTo>
                <a:lnTo>
                  <a:pt x="120" y="398"/>
                </a:lnTo>
                <a:lnTo>
                  <a:pt x="126" y="380"/>
                </a:lnTo>
                <a:lnTo>
                  <a:pt x="127" y="372"/>
                </a:lnTo>
                <a:lnTo>
                  <a:pt x="126" y="366"/>
                </a:lnTo>
                <a:lnTo>
                  <a:pt x="126" y="366"/>
                </a:lnTo>
                <a:lnTo>
                  <a:pt x="119" y="356"/>
                </a:lnTo>
                <a:lnTo>
                  <a:pt x="109" y="343"/>
                </a:lnTo>
                <a:lnTo>
                  <a:pt x="99" y="332"/>
                </a:lnTo>
                <a:lnTo>
                  <a:pt x="90" y="325"/>
                </a:lnTo>
                <a:lnTo>
                  <a:pt x="90" y="325"/>
                </a:lnTo>
                <a:lnTo>
                  <a:pt x="87" y="323"/>
                </a:lnTo>
                <a:lnTo>
                  <a:pt x="86" y="320"/>
                </a:lnTo>
                <a:lnTo>
                  <a:pt x="86" y="316"/>
                </a:lnTo>
                <a:lnTo>
                  <a:pt x="85" y="315"/>
                </a:lnTo>
                <a:lnTo>
                  <a:pt x="84" y="314"/>
                </a:lnTo>
                <a:lnTo>
                  <a:pt x="80" y="314"/>
                </a:lnTo>
                <a:lnTo>
                  <a:pt x="75" y="315"/>
                </a:lnTo>
                <a:lnTo>
                  <a:pt x="75" y="315"/>
                </a:lnTo>
                <a:lnTo>
                  <a:pt x="57" y="320"/>
                </a:lnTo>
                <a:lnTo>
                  <a:pt x="52" y="321"/>
                </a:lnTo>
                <a:lnTo>
                  <a:pt x="49" y="325"/>
                </a:lnTo>
                <a:lnTo>
                  <a:pt x="49" y="325"/>
                </a:lnTo>
                <a:lnTo>
                  <a:pt x="47" y="329"/>
                </a:lnTo>
                <a:lnTo>
                  <a:pt x="44" y="333"/>
                </a:lnTo>
                <a:lnTo>
                  <a:pt x="34" y="340"/>
                </a:lnTo>
                <a:lnTo>
                  <a:pt x="34" y="340"/>
                </a:lnTo>
                <a:lnTo>
                  <a:pt x="28" y="347"/>
                </a:lnTo>
                <a:lnTo>
                  <a:pt x="24" y="353"/>
                </a:lnTo>
                <a:lnTo>
                  <a:pt x="19" y="360"/>
                </a:lnTo>
                <a:lnTo>
                  <a:pt x="14" y="366"/>
                </a:lnTo>
                <a:lnTo>
                  <a:pt x="14" y="366"/>
                </a:lnTo>
                <a:lnTo>
                  <a:pt x="10" y="367"/>
                </a:lnTo>
                <a:lnTo>
                  <a:pt x="8" y="368"/>
                </a:lnTo>
                <a:lnTo>
                  <a:pt x="1" y="368"/>
                </a:lnTo>
                <a:lnTo>
                  <a:pt x="0" y="371"/>
                </a:lnTo>
                <a:lnTo>
                  <a:pt x="0" y="374"/>
                </a:lnTo>
                <a:lnTo>
                  <a:pt x="1" y="379"/>
                </a:lnTo>
                <a:lnTo>
                  <a:pt x="4" y="386"/>
                </a:lnTo>
                <a:lnTo>
                  <a:pt x="4" y="386"/>
                </a:lnTo>
                <a:lnTo>
                  <a:pt x="6" y="395"/>
                </a:lnTo>
                <a:lnTo>
                  <a:pt x="9" y="403"/>
                </a:lnTo>
                <a:lnTo>
                  <a:pt x="10" y="414"/>
                </a:lnTo>
                <a:lnTo>
                  <a:pt x="13" y="419"/>
                </a:lnTo>
                <a:lnTo>
                  <a:pt x="14" y="423"/>
                </a:lnTo>
                <a:lnTo>
                  <a:pt x="18" y="428"/>
                </a:lnTo>
                <a:lnTo>
                  <a:pt x="24" y="432"/>
                </a:lnTo>
                <a:lnTo>
                  <a:pt x="24" y="432"/>
                </a:lnTo>
                <a:lnTo>
                  <a:pt x="42" y="445"/>
                </a:lnTo>
                <a:lnTo>
                  <a:pt x="65" y="461"/>
                </a:lnTo>
                <a:lnTo>
                  <a:pt x="90" y="483"/>
                </a:lnTo>
                <a:lnTo>
                  <a:pt x="75" y="513"/>
                </a:lnTo>
                <a:lnTo>
                  <a:pt x="75" y="513"/>
                </a:lnTo>
                <a:lnTo>
                  <a:pt x="155" y="587"/>
                </a:lnTo>
                <a:lnTo>
                  <a:pt x="252" y="681"/>
                </a:lnTo>
                <a:lnTo>
                  <a:pt x="252" y="681"/>
                </a:lnTo>
                <a:lnTo>
                  <a:pt x="270" y="699"/>
                </a:lnTo>
                <a:lnTo>
                  <a:pt x="278" y="707"/>
                </a:lnTo>
                <a:lnTo>
                  <a:pt x="285" y="713"/>
                </a:lnTo>
                <a:lnTo>
                  <a:pt x="293" y="717"/>
                </a:lnTo>
                <a:lnTo>
                  <a:pt x="302" y="721"/>
                </a:lnTo>
                <a:lnTo>
                  <a:pt x="312" y="722"/>
                </a:lnTo>
                <a:lnTo>
                  <a:pt x="324" y="722"/>
                </a:lnTo>
                <a:lnTo>
                  <a:pt x="324" y="722"/>
                </a:lnTo>
                <a:lnTo>
                  <a:pt x="330" y="721"/>
                </a:lnTo>
                <a:lnTo>
                  <a:pt x="339" y="717"/>
                </a:lnTo>
                <a:lnTo>
                  <a:pt x="358" y="707"/>
                </a:lnTo>
                <a:lnTo>
                  <a:pt x="379" y="691"/>
                </a:lnTo>
                <a:lnTo>
                  <a:pt x="401" y="675"/>
                </a:lnTo>
                <a:lnTo>
                  <a:pt x="439" y="644"/>
                </a:lnTo>
                <a:lnTo>
                  <a:pt x="456" y="630"/>
                </a:lnTo>
                <a:lnTo>
                  <a:pt x="456" y="630"/>
                </a:lnTo>
                <a:lnTo>
                  <a:pt x="453" y="660"/>
                </a:lnTo>
                <a:lnTo>
                  <a:pt x="451" y="686"/>
                </a:lnTo>
                <a:lnTo>
                  <a:pt x="451" y="712"/>
                </a:lnTo>
                <a:lnTo>
                  <a:pt x="451" y="712"/>
                </a:lnTo>
                <a:lnTo>
                  <a:pt x="453" y="802"/>
                </a:lnTo>
                <a:lnTo>
                  <a:pt x="456" y="869"/>
                </a:lnTo>
                <a:lnTo>
                  <a:pt x="456" y="869"/>
                </a:lnTo>
                <a:lnTo>
                  <a:pt x="466" y="888"/>
                </a:lnTo>
                <a:lnTo>
                  <a:pt x="473" y="901"/>
                </a:lnTo>
                <a:lnTo>
                  <a:pt x="475" y="905"/>
                </a:lnTo>
                <a:lnTo>
                  <a:pt x="476" y="905"/>
                </a:lnTo>
                <a:lnTo>
                  <a:pt x="476" y="905"/>
                </a:lnTo>
                <a:lnTo>
                  <a:pt x="476" y="905"/>
                </a:lnTo>
                <a:lnTo>
                  <a:pt x="481" y="874"/>
                </a:lnTo>
                <a:lnTo>
                  <a:pt x="486" y="849"/>
                </a:lnTo>
                <a:lnTo>
                  <a:pt x="491" y="783"/>
                </a:lnTo>
                <a:lnTo>
                  <a:pt x="491" y="783"/>
                </a:lnTo>
                <a:lnTo>
                  <a:pt x="499" y="815"/>
                </a:lnTo>
                <a:lnTo>
                  <a:pt x="506" y="844"/>
                </a:lnTo>
                <a:lnTo>
                  <a:pt x="511" y="858"/>
                </a:lnTo>
                <a:lnTo>
                  <a:pt x="517" y="869"/>
                </a:lnTo>
                <a:lnTo>
                  <a:pt x="517" y="869"/>
                </a:lnTo>
                <a:lnTo>
                  <a:pt x="525" y="890"/>
                </a:lnTo>
                <a:lnTo>
                  <a:pt x="532" y="908"/>
                </a:lnTo>
                <a:lnTo>
                  <a:pt x="534" y="923"/>
                </a:lnTo>
                <a:lnTo>
                  <a:pt x="537" y="935"/>
                </a:lnTo>
                <a:lnTo>
                  <a:pt x="537" y="935"/>
                </a:lnTo>
                <a:lnTo>
                  <a:pt x="537" y="948"/>
                </a:lnTo>
                <a:lnTo>
                  <a:pt x="534" y="971"/>
                </a:lnTo>
                <a:lnTo>
                  <a:pt x="527" y="1035"/>
                </a:lnTo>
                <a:lnTo>
                  <a:pt x="524" y="1068"/>
                </a:lnTo>
                <a:lnTo>
                  <a:pt x="523" y="1100"/>
                </a:lnTo>
                <a:lnTo>
                  <a:pt x="523" y="1124"/>
                </a:lnTo>
                <a:lnTo>
                  <a:pt x="524" y="1131"/>
                </a:lnTo>
                <a:lnTo>
                  <a:pt x="527" y="1138"/>
                </a:lnTo>
                <a:lnTo>
                  <a:pt x="527" y="1138"/>
                </a:lnTo>
                <a:lnTo>
                  <a:pt x="530" y="1141"/>
                </a:lnTo>
                <a:lnTo>
                  <a:pt x="538" y="1147"/>
                </a:lnTo>
                <a:lnTo>
                  <a:pt x="556" y="1157"/>
                </a:lnTo>
                <a:lnTo>
                  <a:pt x="581" y="1169"/>
                </a:lnTo>
                <a:lnTo>
                  <a:pt x="581" y="1169"/>
                </a:lnTo>
                <a:lnTo>
                  <a:pt x="588" y="1398"/>
                </a:lnTo>
                <a:lnTo>
                  <a:pt x="588" y="1398"/>
                </a:lnTo>
                <a:lnTo>
                  <a:pt x="586" y="1442"/>
                </a:lnTo>
                <a:lnTo>
                  <a:pt x="584" y="1532"/>
                </a:lnTo>
                <a:lnTo>
                  <a:pt x="584" y="1584"/>
                </a:lnTo>
                <a:lnTo>
                  <a:pt x="584" y="1636"/>
                </a:lnTo>
                <a:lnTo>
                  <a:pt x="585" y="1684"/>
                </a:lnTo>
                <a:lnTo>
                  <a:pt x="588" y="1724"/>
                </a:lnTo>
                <a:lnTo>
                  <a:pt x="588" y="1724"/>
                </a:lnTo>
                <a:lnTo>
                  <a:pt x="590" y="1757"/>
                </a:lnTo>
                <a:lnTo>
                  <a:pt x="590" y="1790"/>
                </a:lnTo>
                <a:lnTo>
                  <a:pt x="590" y="1822"/>
                </a:lnTo>
                <a:lnTo>
                  <a:pt x="589" y="1851"/>
                </a:lnTo>
                <a:lnTo>
                  <a:pt x="585" y="1897"/>
                </a:lnTo>
                <a:lnTo>
                  <a:pt x="583" y="1922"/>
                </a:lnTo>
                <a:lnTo>
                  <a:pt x="583" y="1922"/>
                </a:lnTo>
                <a:lnTo>
                  <a:pt x="580" y="1967"/>
                </a:lnTo>
                <a:lnTo>
                  <a:pt x="577" y="1998"/>
                </a:lnTo>
                <a:lnTo>
                  <a:pt x="577" y="1998"/>
                </a:lnTo>
                <a:lnTo>
                  <a:pt x="580" y="1997"/>
                </a:lnTo>
                <a:lnTo>
                  <a:pt x="583" y="1996"/>
                </a:lnTo>
                <a:lnTo>
                  <a:pt x="584" y="1996"/>
                </a:lnTo>
                <a:lnTo>
                  <a:pt x="583" y="1998"/>
                </a:lnTo>
                <a:lnTo>
                  <a:pt x="572" y="2009"/>
                </a:lnTo>
                <a:lnTo>
                  <a:pt x="572" y="2009"/>
                </a:lnTo>
                <a:lnTo>
                  <a:pt x="567" y="2012"/>
                </a:lnTo>
                <a:lnTo>
                  <a:pt x="562" y="2016"/>
                </a:lnTo>
                <a:lnTo>
                  <a:pt x="547" y="2023"/>
                </a:lnTo>
                <a:lnTo>
                  <a:pt x="529" y="2029"/>
                </a:lnTo>
                <a:lnTo>
                  <a:pt x="511" y="2035"/>
                </a:lnTo>
                <a:lnTo>
                  <a:pt x="476" y="2045"/>
                </a:lnTo>
                <a:lnTo>
                  <a:pt x="462" y="2049"/>
                </a:lnTo>
                <a:lnTo>
                  <a:pt x="452" y="2054"/>
                </a:lnTo>
                <a:lnTo>
                  <a:pt x="452" y="2054"/>
                </a:lnTo>
                <a:lnTo>
                  <a:pt x="447" y="2059"/>
                </a:lnTo>
                <a:lnTo>
                  <a:pt x="442" y="2066"/>
                </a:lnTo>
                <a:lnTo>
                  <a:pt x="439" y="2072"/>
                </a:lnTo>
                <a:lnTo>
                  <a:pt x="438" y="2078"/>
                </a:lnTo>
                <a:lnTo>
                  <a:pt x="437" y="2090"/>
                </a:lnTo>
                <a:lnTo>
                  <a:pt x="437" y="2096"/>
                </a:lnTo>
                <a:lnTo>
                  <a:pt x="437" y="2096"/>
                </a:lnTo>
                <a:lnTo>
                  <a:pt x="438" y="2100"/>
                </a:lnTo>
                <a:lnTo>
                  <a:pt x="442" y="2104"/>
                </a:lnTo>
                <a:lnTo>
                  <a:pt x="445" y="2105"/>
                </a:lnTo>
                <a:lnTo>
                  <a:pt x="452" y="2106"/>
                </a:lnTo>
                <a:lnTo>
                  <a:pt x="464" y="2109"/>
                </a:lnTo>
                <a:lnTo>
                  <a:pt x="481" y="2109"/>
                </a:lnTo>
                <a:lnTo>
                  <a:pt x="510" y="2105"/>
                </a:lnTo>
                <a:lnTo>
                  <a:pt x="523" y="2104"/>
                </a:lnTo>
                <a:lnTo>
                  <a:pt x="523" y="2104"/>
                </a:lnTo>
                <a:lnTo>
                  <a:pt x="522" y="2109"/>
                </a:lnTo>
                <a:lnTo>
                  <a:pt x="519" y="2114"/>
                </a:lnTo>
                <a:lnTo>
                  <a:pt x="515" y="2120"/>
                </a:lnTo>
                <a:lnTo>
                  <a:pt x="509" y="2128"/>
                </a:lnTo>
                <a:lnTo>
                  <a:pt x="500" y="2137"/>
                </a:lnTo>
                <a:lnTo>
                  <a:pt x="490" y="2145"/>
                </a:lnTo>
                <a:lnTo>
                  <a:pt x="476" y="2151"/>
                </a:lnTo>
                <a:lnTo>
                  <a:pt x="476" y="2151"/>
                </a:lnTo>
                <a:lnTo>
                  <a:pt x="461" y="2157"/>
                </a:lnTo>
                <a:lnTo>
                  <a:pt x="447" y="2161"/>
                </a:lnTo>
                <a:lnTo>
                  <a:pt x="423" y="2169"/>
                </a:lnTo>
                <a:lnTo>
                  <a:pt x="406" y="2174"/>
                </a:lnTo>
                <a:lnTo>
                  <a:pt x="401" y="2176"/>
                </a:lnTo>
                <a:lnTo>
                  <a:pt x="398" y="2180"/>
                </a:lnTo>
                <a:lnTo>
                  <a:pt x="398" y="2180"/>
                </a:lnTo>
                <a:lnTo>
                  <a:pt x="396" y="2189"/>
                </a:lnTo>
                <a:lnTo>
                  <a:pt x="396" y="2195"/>
                </a:lnTo>
                <a:lnTo>
                  <a:pt x="396" y="2202"/>
                </a:lnTo>
                <a:lnTo>
                  <a:pt x="398" y="2208"/>
                </a:lnTo>
                <a:lnTo>
                  <a:pt x="401" y="2213"/>
                </a:lnTo>
                <a:lnTo>
                  <a:pt x="406" y="2217"/>
                </a:lnTo>
                <a:lnTo>
                  <a:pt x="414" y="2221"/>
                </a:lnTo>
                <a:lnTo>
                  <a:pt x="414" y="2221"/>
                </a:lnTo>
                <a:lnTo>
                  <a:pt x="425" y="2221"/>
                </a:lnTo>
                <a:lnTo>
                  <a:pt x="443" y="2221"/>
                </a:lnTo>
                <a:lnTo>
                  <a:pt x="489" y="2217"/>
                </a:lnTo>
                <a:lnTo>
                  <a:pt x="539" y="2213"/>
                </a:lnTo>
                <a:lnTo>
                  <a:pt x="563" y="2212"/>
                </a:lnTo>
                <a:lnTo>
                  <a:pt x="583" y="2212"/>
                </a:lnTo>
                <a:lnTo>
                  <a:pt x="583" y="2212"/>
                </a:lnTo>
                <a:lnTo>
                  <a:pt x="628" y="2212"/>
                </a:lnTo>
                <a:lnTo>
                  <a:pt x="687" y="2209"/>
                </a:lnTo>
                <a:lnTo>
                  <a:pt x="713" y="2207"/>
                </a:lnTo>
                <a:lnTo>
                  <a:pt x="735" y="2204"/>
                </a:lnTo>
                <a:lnTo>
                  <a:pt x="751" y="2201"/>
                </a:lnTo>
                <a:lnTo>
                  <a:pt x="755" y="2199"/>
                </a:lnTo>
                <a:lnTo>
                  <a:pt x="756" y="2197"/>
                </a:lnTo>
                <a:lnTo>
                  <a:pt x="756" y="2197"/>
                </a:lnTo>
                <a:lnTo>
                  <a:pt x="756" y="2190"/>
                </a:lnTo>
                <a:lnTo>
                  <a:pt x="755" y="2179"/>
                </a:lnTo>
                <a:lnTo>
                  <a:pt x="751" y="2153"/>
                </a:lnTo>
                <a:lnTo>
                  <a:pt x="745" y="2119"/>
                </a:lnTo>
                <a:lnTo>
                  <a:pt x="745" y="2119"/>
                </a:lnTo>
                <a:lnTo>
                  <a:pt x="764" y="2115"/>
                </a:lnTo>
                <a:lnTo>
                  <a:pt x="777" y="2113"/>
                </a:lnTo>
                <a:lnTo>
                  <a:pt x="781" y="2112"/>
                </a:lnTo>
                <a:lnTo>
                  <a:pt x="782" y="2110"/>
                </a:lnTo>
                <a:lnTo>
                  <a:pt x="782" y="2110"/>
                </a:lnTo>
                <a:lnTo>
                  <a:pt x="783" y="2099"/>
                </a:lnTo>
                <a:lnTo>
                  <a:pt x="788" y="2071"/>
                </a:lnTo>
                <a:lnTo>
                  <a:pt x="802" y="1984"/>
                </a:lnTo>
                <a:lnTo>
                  <a:pt x="821" y="1885"/>
                </a:lnTo>
                <a:lnTo>
                  <a:pt x="829" y="1842"/>
                </a:lnTo>
                <a:lnTo>
                  <a:pt x="836" y="1810"/>
                </a:lnTo>
                <a:lnTo>
                  <a:pt x="836" y="1810"/>
                </a:lnTo>
                <a:lnTo>
                  <a:pt x="839" y="1795"/>
                </a:lnTo>
                <a:lnTo>
                  <a:pt x="843" y="1775"/>
                </a:lnTo>
                <a:lnTo>
                  <a:pt x="848" y="1722"/>
                </a:lnTo>
                <a:lnTo>
                  <a:pt x="853" y="1661"/>
                </a:lnTo>
                <a:lnTo>
                  <a:pt x="858" y="1597"/>
                </a:lnTo>
                <a:lnTo>
                  <a:pt x="864" y="1483"/>
                </a:lnTo>
                <a:lnTo>
                  <a:pt x="867" y="1434"/>
                </a:lnTo>
                <a:lnTo>
                  <a:pt x="918" y="1159"/>
                </a:lnTo>
                <a:lnTo>
                  <a:pt x="918" y="1159"/>
                </a:lnTo>
                <a:lnTo>
                  <a:pt x="928" y="1157"/>
                </a:lnTo>
                <a:lnTo>
                  <a:pt x="938" y="1153"/>
                </a:lnTo>
                <a:lnTo>
                  <a:pt x="949" y="1149"/>
                </a:lnTo>
                <a:lnTo>
                  <a:pt x="962" y="1143"/>
                </a:lnTo>
                <a:lnTo>
                  <a:pt x="972" y="1136"/>
                </a:lnTo>
                <a:lnTo>
                  <a:pt x="976" y="1133"/>
                </a:lnTo>
                <a:lnTo>
                  <a:pt x="980" y="1129"/>
                </a:lnTo>
                <a:lnTo>
                  <a:pt x="981" y="1125"/>
                </a:lnTo>
                <a:lnTo>
                  <a:pt x="982" y="1120"/>
                </a:lnTo>
                <a:lnTo>
                  <a:pt x="982" y="1120"/>
                </a:lnTo>
                <a:lnTo>
                  <a:pt x="981" y="1112"/>
                </a:lnTo>
                <a:lnTo>
                  <a:pt x="977" y="1097"/>
                </a:lnTo>
                <a:lnTo>
                  <a:pt x="965" y="1047"/>
                </a:lnTo>
                <a:lnTo>
                  <a:pt x="924" y="913"/>
                </a:lnTo>
                <a:lnTo>
                  <a:pt x="867" y="722"/>
                </a:lnTo>
                <a:lnTo>
                  <a:pt x="867" y="722"/>
                </a:lnTo>
                <a:lnTo>
                  <a:pt x="803" y="564"/>
                </a:lnTo>
                <a:lnTo>
                  <a:pt x="756" y="452"/>
                </a:lnTo>
                <a:lnTo>
                  <a:pt x="740" y="412"/>
                </a:lnTo>
                <a:lnTo>
                  <a:pt x="730" y="391"/>
                </a:lnTo>
                <a:lnTo>
                  <a:pt x="730" y="391"/>
                </a:lnTo>
                <a:lnTo>
                  <a:pt x="721" y="379"/>
                </a:lnTo>
                <a:lnTo>
                  <a:pt x="706" y="360"/>
                </a:lnTo>
                <a:lnTo>
                  <a:pt x="668" y="310"/>
                </a:lnTo>
                <a:lnTo>
                  <a:pt x="631" y="264"/>
                </a:lnTo>
                <a:lnTo>
                  <a:pt x="613" y="244"/>
                </a:lnTo>
                <a:lnTo>
                  <a:pt x="613" y="244"/>
                </a:lnTo>
                <a:lnTo>
                  <a:pt x="599" y="234"/>
                </a:lnTo>
                <a:lnTo>
                  <a:pt x="588" y="224"/>
                </a:lnTo>
                <a:lnTo>
                  <a:pt x="588" y="224"/>
                </a:lnTo>
                <a:lnTo>
                  <a:pt x="580" y="211"/>
                </a:lnTo>
                <a:lnTo>
                  <a:pt x="574" y="201"/>
                </a:lnTo>
                <a:lnTo>
                  <a:pt x="567" y="193"/>
                </a:lnTo>
                <a:lnTo>
                  <a:pt x="567" y="193"/>
                </a:lnTo>
                <a:lnTo>
                  <a:pt x="563" y="190"/>
                </a:lnTo>
                <a:lnTo>
                  <a:pt x="558" y="190"/>
                </a:lnTo>
                <a:lnTo>
                  <a:pt x="547" y="190"/>
                </a:lnTo>
                <a:lnTo>
                  <a:pt x="532" y="193"/>
                </a:lnTo>
                <a:lnTo>
                  <a:pt x="511" y="203"/>
                </a:lnTo>
                <a:lnTo>
                  <a:pt x="506" y="183"/>
                </a:lnTo>
                <a:lnTo>
                  <a:pt x="517" y="168"/>
                </a:lnTo>
                <a:lnTo>
                  <a:pt x="496" y="147"/>
                </a:lnTo>
                <a:lnTo>
                  <a:pt x="476" y="127"/>
                </a:lnTo>
                <a:lnTo>
                  <a:pt x="476" y="127"/>
                </a:lnTo>
                <a:lnTo>
                  <a:pt x="481" y="126"/>
                </a:lnTo>
                <a:lnTo>
                  <a:pt x="485" y="124"/>
                </a:lnTo>
                <a:lnTo>
                  <a:pt x="486" y="122"/>
                </a:lnTo>
                <a:lnTo>
                  <a:pt x="486" y="122"/>
                </a:lnTo>
                <a:lnTo>
                  <a:pt x="485" y="119"/>
                </a:lnTo>
                <a:lnTo>
                  <a:pt x="482" y="117"/>
                </a:lnTo>
                <a:lnTo>
                  <a:pt x="471" y="108"/>
                </a:lnTo>
                <a:lnTo>
                  <a:pt x="445" y="91"/>
                </a:lnTo>
                <a:lnTo>
                  <a:pt x="445" y="91"/>
                </a:lnTo>
                <a:lnTo>
                  <a:pt x="411" y="67"/>
                </a:lnTo>
                <a:lnTo>
                  <a:pt x="369" y="35"/>
                </a:lnTo>
                <a:lnTo>
                  <a:pt x="369" y="35"/>
                </a:lnTo>
                <a:lnTo>
                  <a:pt x="352" y="21"/>
                </a:lnTo>
                <a:lnTo>
                  <a:pt x="335" y="10"/>
                </a:lnTo>
                <a:lnTo>
                  <a:pt x="327" y="6"/>
                </a:lnTo>
                <a:lnTo>
                  <a:pt x="319" y="2"/>
                </a:lnTo>
                <a:lnTo>
                  <a:pt x="311" y="1"/>
                </a:lnTo>
                <a:lnTo>
                  <a:pt x="303" y="0"/>
                </a:lnTo>
                <a:lnTo>
                  <a:pt x="303" y="0"/>
                </a:lnTo>
                <a:lnTo>
                  <a:pt x="284" y="1"/>
                </a:lnTo>
                <a:lnTo>
                  <a:pt x="260" y="2"/>
                </a:lnTo>
                <a:lnTo>
                  <a:pt x="241" y="6"/>
                </a:lnTo>
                <a:lnTo>
                  <a:pt x="235" y="9"/>
                </a:lnTo>
                <a:lnTo>
                  <a:pt x="232" y="10"/>
                </a:lnTo>
                <a:lnTo>
                  <a:pt x="232" y="10"/>
                </a:lnTo>
                <a:lnTo>
                  <a:pt x="228" y="23"/>
                </a:lnTo>
                <a:lnTo>
                  <a:pt x="226" y="30"/>
                </a:lnTo>
                <a:lnTo>
                  <a:pt x="222" y="35"/>
                </a:lnTo>
                <a:lnTo>
                  <a:pt x="222" y="35"/>
                </a:lnTo>
                <a:lnTo>
                  <a:pt x="195" y="58"/>
                </a:lnTo>
                <a:lnTo>
                  <a:pt x="178" y="72"/>
                </a:lnTo>
                <a:lnTo>
                  <a:pt x="166" y="81"/>
                </a:lnTo>
                <a:lnTo>
                  <a:pt x="166" y="81"/>
                </a:lnTo>
                <a:lnTo>
                  <a:pt x="159" y="86"/>
                </a:lnTo>
                <a:lnTo>
                  <a:pt x="150" y="94"/>
                </a:lnTo>
                <a:lnTo>
                  <a:pt x="142" y="104"/>
                </a:lnTo>
                <a:lnTo>
                  <a:pt x="138" y="110"/>
                </a:lnTo>
                <a:lnTo>
                  <a:pt x="136" y="117"/>
                </a:lnTo>
                <a:lnTo>
                  <a:pt x="136" y="117"/>
                </a:lnTo>
                <a:lnTo>
                  <a:pt x="132" y="131"/>
                </a:lnTo>
                <a:lnTo>
                  <a:pt x="128" y="145"/>
                </a:lnTo>
                <a:lnTo>
                  <a:pt x="126" y="163"/>
                </a:lnTo>
                <a:lnTo>
                  <a:pt x="126" y="208"/>
                </a:lnTo>
                <a:lnTo>
                  <a:pt x="126" y="208"/>
                </a:lnTo>
                <a:lnTo>
                  <a:pt x="124" y="215"/>
                </a:lnTo>
                <a:lnTo>
                  <a:pt x="123" y="220"/>
                </a:lnTo>
                <a:lnTo>
                  <a:pt x="124" y="222"/>
                </a:lnTo>
                <a:lnTo>
                  <a:pt x="126" y="224"/>
                </a:lnTo>
                <a:lnTo>
                  <a:pt x="141" y="234"/>
                </a:lnTo>
                <a:lnTo>
                  <a:pt x="146" y="249"/>
                </a:lnTo>
                <a:lnTo>
                  <a:pt x="166" y="2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E138351C-4BFC-3B14-DFD4-8B3F51F65A9E}"/>
              </a:ext>
            </a:extLst>
          </p:cNvPr>
          <p:cNvSpPr>
            <a:spLocks/>
          </p:cNvSpPr>
          <p:nvPr/>
        </p:nvSpPr>
        <p:spPr bwMode="auto">
          <a:xfrm>
            <a:off x="7071122" y="4214983"/>
            <a:ext cx="1513768" cy="1970342"/>
          </a:xfrm>
          <a:custGeom>
            <a:avLst/>
            <a:gdLst>
              <a:gd name="T0" fmla="*/ 289 w 1177"/>
              <a:gd name="T1" fmla="*/ 78 h 1532"/>
              <a:gd name="T2" fmla="*/ 232 w 1177"/>
              <a:gd name="T3" fmla="*/ 89 h 1532"/>
              <a:gd name="T4" fmla="*/ 151 w 1177"/>
              <a:gd name="T5" fmla="*/ 125 h 1532"/>
              <a:gd name="T6" fmla="*/ 104 w 1177"/>
              <a:gd name="T7" fmla="*/ 175 h 1532"/>
              <a:gd name="T8" fmla="*/ 118 w 1177"/>
              <a:gd name="T9" fmla="*/ 290 h 1532"/>
              <a:gd name="T10" fmla="*/ 123 w 1177"/>
              <a:gd name="T11" fmla="*/ 331 h 1532"/>
              <a:gd name="T12" fmla="*/ 168 w 1177"/>
              <a:gd name="T13" fmla="*/ 402 h 1532"/>
              <a:gd name="T14" fmla="*/ 211 w 1177"/>
              <a:gd name="T15" fmla="*/ 423 h 1532"/>
              <a:gd name="T16" fmla="*/ 243 w 1177"/>
              <a:gd name="T17" fmla="*/ 407 h 1532"/>
              <a:gd name="T18" fmla="*/ 277 w 1177"/>
              <a:gd name="T19" fmla="*/ 410 h 1532"/>
              <a:gd name="T20" fmla="*/ 347 w 1177"/>
              <a:gd name="T21" fmla="*/ 386 h 1532"/>
              <a:gd name="T22" fmla="*/ 369 w 1177"/>
              <a:gd name="T23" fmla="*/ 411 h 1532"/>
              <a:gd name="T24" fmla="*/ 189 w 1177"/>
              <a:gd name="T25" fmla="*/ 505 h 1532"/>
              <a:gd name="T26" fmla="*/ 148 w 1177"/>
              <a:gd name="T27" fmla="*/ 524 h 1532"/>
              <a:gd name="T28" fmla="*/ 11 w 1177"/>
              <a:gd name="T29" fmla="*/ 484 h 1532"/>
              <a:gd name="T30" fmla="*/ 0 w 1177"/>
              <a:gd name="T31" fmla="*/ 500 h 1532"/>
              <a:gd name="T32" fmla="*/ 6 w 1177"/>
              <a:gd name="T33" fmla="*/ 550 h 1532"/>
              <a:gd name="T34" fmla="*/ 24 w 1177"/>
              <a:gd name="T35" fmla="*/ 594 h 1532"/>
              <a:gd name="T36" fmla="*/ 82 w 1177"/>
              <a:gd name="T37" fmla="*/ 611 h 1532"/>
              <a:gd name="T38" fmla="*/ 158 w 1177"/>
              <a:gd name="T39" fmla="*/ 606 h 1532"/>
              <a:gd name="T40" fmla="*/ 161 w 1177"/>
              <a:gd name="T41" fmla="*/ 684 h 1532"/>
              <a:gd name="T42" fmla="*/ 99 w 1177"/>
              <a:gd name="T43" fmla="*/ 728 h 1532"/>
              <a:gd name="T44" fmla="*/ 107 w 1177"/>
              <a:gd name="T45" fmla="*/ 743 h 1532"/>
              <a:gd name="T46" fmla="*/ 137 w 1177"/>
              <a:gd name="T47" fmla="*/ 785 h 1532"/>
              <a:gd name="T48" fmla="*/ 189 w 1177"/>
              <a:gd name="T49" fmla="*/ 791 h 1532"/>
              <a:gd name="T50" fmla="*/ 250 w 1177"/>
              <a:gd name="T51" fmla="*/ 752 h 1532"/>
              <a:gd name="T52" fmla="*/ 522 w 1177"/>
              <a:gd name="T53" fmla="*/ 540 h 1532"/>
              <a:gd name="T54" fmla="*/ 590 w 1177"/>
              <a:gd name="T55" fmla="*/ 412 h 1532"/>
              <a:gd name="T56" fmla="*/ 591 w 1177"/>
              <a:gd name="T57" fmla="*/ 498 h 1532"/>
              <a:gd name="T58" fmla="*/ 564 w 1177"/>
              <a:gd name="T59" fmla="*/ 550 h 1532"/>
              <a:gd name="T60" fmla="*/ 646 w 1177"/>
              <a:gd name="T61" fmla="*/ 443 h 1532"/>
              <a:gd name="T62" fmla="*/ 649 w 1177"/>
              <a:gd name="T63" fmla="*/ 491 h 1532"/>
              <a:gd name="T64" fmla="*/ 544 w 1177"/>
              <a:gd name="T65" fmla="*/ 673 h 1532"/>
              <a:gd name="T66" fmla="*/ 566 w 1177"/>
              <a:gd name="T67" fmla="*/ 912 h 1532"/>
              <a:gd name="T68" fmla="*/ 590 w 1177"/>
              <a:gd name="T69" fmla="*/ 1174 h 1532"/>
              <a:gd name="T70" fmla="*/ 615 w 1177"/>
              <a:gd name="T71" fmla="*/ 1212 h 1532"/>
              <a:gd name="T72" fmla="*/ 596 w 1177"/>
              <a:gd name="T73" fmla="*/ 1249 h 1532"/>
              <a:gd name="T74" fmla="*/ 529 w 1177"/>
              <a:gd name="T75" fmla="*/ 1300 h 1532"/>
              <a:gd name="T76" fmla="*/ 514 w 1177"/>
              <a:gd name="T77" fmla="*/ 1328 h 1532"/>
              <a:gd name="T78" fmla="*/ 533 w 1177"/>
              <a:gd name="T79" fmla="*/ 1357 h 1532"/>
              <a:gd name="T80" fmla="*/ 717 w 1177"/>
              <a:gd name="T81" fmla="*/ 1318 h 1532"/>
              <a:gd name="T82" fmla="*/ 707 w 1177"/>
              <a:gd name="T83" fmla="*/ 1409 h 1532"/>
              <a:gd name="T84" fmla="*/ 670 w 1177"/>
              <a:gd name="T85" fmla="*/ 1465 h 1532"/>
              <a:gd name="T86" fmla="*/ 635 w 1177"/>
              <a:gd name="T87" fmla="*/ 1496 h 1532"/>
              <a:gd name="T88" fmla="*/ 668 w 1177"/>
              <a:gd name="T89" fmla="*/ 1530 h 1532"/>
              <a:gd name="T90" fmla="*/ 779 w 1177"/>
              <a:gd name="T91" fmla="*/ 1517 h 1532"/>
              <a:gd name="T92" fmla="*/ 910 w 1177"/>
              <a:gd name="T93" fmla="*/ 1460 h 1532"/>
              <a:gd name="T94" fmla="*/ 925 w 1177"/>
              <a:gd name="T95" fmla="*/ 1419 h 1532"/>
              <a:gd name="T96" fmla="*/ 924 w 1177"/>
              <a:gd name="T97" fmla="*/ 1220 h 1532"/>
              <a:gd name="T98" fmla="*/ 915 w 1177"/>
              <a:gd name="T99" fmla="*/ 819 h 1532"/>
              <a:gd name="T100" fmla="*/ 940 w 1177"/>
              <a:gd name="T101" fmla="*/ 735 h 1532"/>
              <a:gd name="T102" fmla="*/ 1127 w 1177"/>
              <a:gd name="T103" fmla="*/ 477 h 1532"/>
              <a:gd name="T104" fmla="*/ 1162 w 1177"/>
              <a:gd name="T105" fmla="*/ 332 h 1532"/>
              <a:gd name="T106" fmla="*/ 1174 w 1177"/>
              <a:gd name="T107" fmla="*/ 301 h 1532"/>
              <a:gd name="T108" fmla="*/ 1089 w 1177"/>
              <a:gd name="T109" fmla="*/ 195 h 1532"/>
              <a:gd name="T110" fmla="*/ 929 w 1177"/>
              <a:gd name="T111" fmla="*/ 77 h 1532"/>
              <a:gd name="T112" fmla="*/ 642 w 1177"/>
              <a:gd name="T113" fmla="*/ 4 h 1532"/>
              <a:gd name="T114" fmla="*/ 538 w 1177"/>
              <a:gd name="T115" fmla="*/ 18 h 1532"/>
              <a:gd name="T116" fmla="*/ 408 w 1177"/>
              <a:gd name="T117" fmla="*/ 32 h 1532"/>
              <a:gd name="T118" fmla="*/ 388 w 1177"/>
              <a:gd name="T119" fmla="*/ 51 h 1532"/>
              <a:gd name="T120" fmla="*/ 371 w 1177"/>
              <a:gd name="T121" fmla="*/ 68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7" h="1532">
                <a:moveTo>
                  <a:pt x="366" y="72"/>
                </a:moveTo>
                <a:lnTo>
                  <a:pt x="366" y="72"/>
                </a:lnTo>
                <a:lnTo>
                  <a:pt x="340" y="78"/>
                </a:lnTo>
                <a:lnTo>
                  <a:pt x="316" y="82"/>
                </a:lnTo>
                <a:lnTo>
                  <a:pt x="316" y="82"/>
                </a:lnTo>
                <a:lnTo>
                  <a:pt x="305" y="81"/>
                </a:lnTo>
                <a:lnTo>
                  <a:pt x="289" y="78"/>
                </a:lnTo>
                <a:lnTo>
                  <a:pt x="277" y="77"/>
                </a:lnTo>
                <a:lnTo>
                  <a:pt x="267" y="77"/>
                </a:lnTo>
                <a:lnTo>
                  <a:pt x="258" y="78"/>
                </a:lnTo>
                <a:lnTo>
                  <a:pt x="250" y="82"/>
                </a:lnTo>
                <a:lnTo>
                  <a:pt x="250" y="82"/>
                </a:lnTo>
                <a:lnTo>
                  <a:pt x="241" y="86"/>
                </a:lnTo>
                <a:lnTo>
                  <a:pt x="232" y="89"/>
                </a:lnTo>
                <a:lnTo>
                  <a:pt x="209" y="95"/>
                </a:lnTo>
                <a:lnTo>
                  <a:pt x="199" y="98"/>
                </a:lnTo>
                <a:lnTo>
                  <a:pt x="187" y="102"/>
                </a:lnTo>
                <a:lnTo>
                  <a:pt x="177" y="106"/>
                </a:lnTo>
                <a:lnTo>
                  <a:pt x="168" y="112"/>
                </a:lnTo>
                <a:lnTo>
                  <a:pt x="168" y="112"/>
                </a:lnTo>
                <a:lnTo>
                  <a:pt x="151" y="125"/>
                </a:lnTo>
                <a:lnTo>
                  <a:pt x="133" y="137"/>
                </a:lnTo>
                <a:lnTo>
                  <a:pt x="116" y="148"/>
                </a:lnTo>
                <a:lnTo>
                  <a:pt x="111" y="153"/>
                </a:lnTo>
                <a:lnTo>
                  <a:pt x="107" y="158"/>
                </a:lnTo>
                <a:lnTo>
                  <a:pt x="107" y="158"/>
                </a:lnTo>
                <a:lnTo>
                  <a:pt x="105" y="164"/>
                </a:lnTo>
                <a:lnTo>
                  <a:pt x="104" y="175"/>
                </a:lnTo>
                <a:lnTo>
                  <a:pt x="100" y="198"/>
                </a:lnTo>
                <a:lnTo>
                  <a:pt x="97" y="220"/>
                </a:lnTo>
                <a:lnTo>
                  <a:pt x="97" y="234"/>
                </a:lnTo>
                <a:lnTo>
                  <a:pt x="97" y="234"/>
                </a:lnTo>
                <a:lnTo>
                  <a:pt x="101" y="247"/>
                </a:lnTo>
                <a:lnTo>
                  <a:pt x="107" y="266"/>
                </a:lnTo>
                <a:lnTo>
                  <a:pt x="118" y="290"/>
                </a:lnTo>
                <a:lnTo>
                  <a:pt x="118" y="290"/>
                </a:lnTo>
                <a:lnTo>
                  <a:pt x="118" y="294"/>
                </a:lnTo>
                <a:lnTo>
                  <a:pt x="116" y="303"/>
                </a:lnTo>
                <a:lnTo>
                  <a:pt x="118" y="316"/>
                </a:lnTo>
                <a:lnTo>
                  <a:pt x="120" y="323"/>
                </a:lnTo>
                <a:lnTo>
                  <a:pt x="123" y="331"/>
                </a:lnTo>
                <a:lnTo>
                  <a:pt x="123" y="331"/>
                </a:lnTo>
                <a:lnTo>
                  <a:pt x="130" y="350"/>
                </a:lnTo>
                <a:lnTo>
                  <a:pt x="140" y="370"/>
                </a:lnTo>
                <a:lnTo>
                  <a:pt x="145" y="379"/>
                </a:lnTo>
                <a:lnTo>
                  <a:pt x="152" y="388"/>
                </a:lnTo>
                <a:lnTo>
                  <a:pt x="159" y="396"/>
                </a:lnTo>
                <a:lnTo>
                  <a:pt x="168" y="402"/>
                </a:lnTo>
                <a:lnTo>
                  <a:pt x="168" y="402"/>
                </a:lnTo>
                <a:lnTo>
                  <a:pt x="185" y="412"/>
                </a:lnTo>
                <a:lnTo>
                  <a:pt x="198" y="421"/>
                </a:lnTo>
                <a:lnTo>
                  <a:pt x="205" y="428"/>
                </a:lnTo>
                <a:lnTo>
                  <a:pt x="208" y="429"/>
                </a:lnTo>
                <a:lnTo>
                  <a:pt x="209" y="428"/>
                </a:lnTo>
                <a:lnTo>
                  <a:pt x="209" y="428"/>
                </a:lnTo>
                <a:lnTo>
                  <a:pt x="211" y="423"/>
                </a:lnTo>
                <a:lnTo>
                  <a:pt x="214" y="417"/>
                </a:lnTo>
                <a:lnTo>
                  <a:pt x="219" y="412"/>
                </a:lnTo>
                <a:lnTo>
                  <a:pt x="239" y="423"/>
                </a:lnTo>
                <a:lnTo>
                  <a:pt x="239" y="423"/>
                </a:lnTo>
                <a:lnTo>
                  <a:pt x="241" y="415"/>
                </a:lnTo>
                <a:lnTo>
                  <a:pt x="243" y="409"/>
                </a:lnTo>
                <a:lnTo>
                  <a:pt x="243" y="407"/>
                </a:lnTo>
                <a:lnTo>
                  <a:pt x="244" y="407"/>
                </a:lnTo>
                <a:lnTo>
                  <a:pt x="244" y="407"/>
                </a:lnTo>
                <a:lnTo>
                  <a:pt x="248" y="410"/>
                </a:lnTo>
                <a:lnTo>
                  <a:pt x="257" y="411"/>
                </a:lnTo>
                <a:lnTo>
                  <a:pt x="264" y="412"/>
                </a:lnTo>
                <a:lnTo>
                  <a:pt x="270" y="412"/>
                </a:lnTo>
                <a:lnTo>
                  <a:pt x="277" y="410"/>
                </a:lnTo>
                <a:lnTo>
                  <a:pt x="285" y="407"/>
                </a:lnTo>
                <a:lnTo>
                  <a:pt x="285" y="407"/>
                </a:lnTo>
                <a:lnTo>
                  <a:pt x="304" y="397"/>
                </a:lnTo>
                <a:lnTo>
                  <a:pt x="316" y="392"/>
                </a:lnTo>
                <a:lnTo>
                  <a:pt x="316" y="392"/>
                </a:lnTo>
                <a:lnTo>
                  <a:pt x="328" y="388"/>
                </a:lnTo>
                <a:lnTo>
                  <a:pt x="347" y="386"/>
                </a:lnTo>
                <a:lnTo>
                  <a:pt x="371" y="382"/>
                </a:lnTo>
                <a:lnTo>
                  <a:pt x="371" y="382"/>
                </a:lnTo>
                <a:lnTo>
                  <a:pt x="371" y="390"/>
                </a:lnTo>
                <a:lnTo>
                  <a:pt x="371" y="396"/>
                </a:lnTo>
                <a:lnTo>
                  <a:pt x="371" y="402"/>
                </a:lnTo>
                <a:lnTo>
                  <a:pt x="371" y="402"/>
                </a:lnTo>
                <a:lnTo>
                  <a:pt x="369" y="411"/>
                </a:lnTo>
                <a:lnTo>
                  <a:pt x="364" y="426"/>
                </a:lnTo>
                <a:lnTo>
                  <a:pt x="356" y="440"/>
                </a:lnTo>
                <a:lnTo>
                  <a:pt x="354" y="445"/>
                </a:lnTo>
                <a:lnTo>
                  <a:pt x="351" y="448"/>
                </a:lnTo>
                <a:lnTo>
                  <a:pt x="351" y="448"/>
                </a:lnTo>
                <a:lnTo>
                  <a:pt x="253" y="482"/>
                </a:lnTo>
                <a:lnTo>
                  <a:pt x="189" y="505"/>
                </a:lnTo>
                <a:lnTo>
                  <a:pt x="167" y="512"/>
                </a:lnTo>
                <a:lnTo>
                  <a:pt x="158" y="514"/>
                </a:lnTo>
                <a:lnTo>
                  <a:pt x="158" y="514"/>
                </a:lnTo>
                <a:lnTo>
                  <a:pt x="157" y="514"/>
                </a:lnTo>
                <a:lnTo>
                  <a:pt x="154" y="515"/>
                </a:lnTo>
                <a:lnTo>
                  <a:pt x="152" y="519"/>
                </a:lnTo>
                <a:lnTo>
                  <a:pt x="148" y="524"/>
                </a:lnTo>
                <a:lnTo>
                  <a:pt x="67" y="484"/>
                </a:lnTo>
                <a:lnTo>
                  <a:pt x="67" y="484"/>
                </a:lnTo>
                <a:lnTo>
                  <a:pt x="43" y="481"/>
                </a:lnTo>
                <a:lnTo>
                  <a:pt x="24" y="481"/>
                </a:lnTo>
                <a:lnTo>
                  <a:pt x="16" y="482"/>
                </a:lnTo>
                <a:lnTo>
                  <a:pt x="11" y="484"/>
                </a:lnTo>
                <a:lnTo>
                  <a:pt x="11" y="484"/>
                </a:lnTo>
                <a:lnTo>
                  <a:pt x="7" y="486"/>
                </a:lnTo>
                <a:lnTo>
                  <a:pt x="6" y="487"/>
                </a:lnTo>
                <a:lnTo>
                  <a:pt x="3" y="493"/>
                </a:lnTo>
                <a:lnTo>
                  <a:pt x="2" y="496"/>
                </a:lnTo>
                <a:lnTo>
                  <a:pt x="1" y="499"/>
                </a:lnTo>
                <a:lnTo>
                  <a:pt x="1" y="499"/>
                </a:lnTo>
                <a:lnTo>
                  <a:pt x="0" y="500"/>
                </a:lnTo>
                <a:lnTo>
                  <a:pt x="0" y="501"/>
                </a:lnTo>
                <a:lnTo>
                  <a:pt x="1" y="509"/>
                </a:lnTo>
                <a:lnTo>
                  <a:pt x="1" y="509"/>
                </a:lnTo>
                <a:lnTo>
                  <a:pt x="5" y="527"/>
                </a:lnTo>
                <a:lnTo>
                  <a:pt x="6" y="540"/>
                </a:lnTo>
                <a:lnTo>
                  <a:pt x="6" y="550"/>
                </a:lnTo>
                <a:lnTo>
                  <a:pt x="6" y="550"/>
                </a:lnTo>
                <a:lnTo>
                  <a:pt x="5" y="557"/>
                </a:lnTo>
                <a:lnTo>
                  <a:pt x="5" y="564"/>
                </a:lnTo>
                <a:lnTo>
                  <a:pt x="6" y="571"/>
                </a:lnTo>
                <a:lnTo>
                  <a:pt x="11" y="580"/>
                </a:lnTo>
                <a:lnTo>
                  <a:pt x="11" y="580"/>
                </a:lnTo>
                <a:lnTo>
                  <a:pt x="17" y="589"/>
                </a:lnTo>
                <a:lnTo>
                  <a:pt x="24" y="594"/>
                </a:lnTo>
                <a:lnTo>
                  <a:pt x="31" y="601"/>
                </a:lnTo>
                <a:lnTo>
                  <a:pt x="31" y="601"/>
                </a:lnTo>
                <a:lnTo>
                  <a:pt x="34" y="602"/>
                </a:lnTo>
                <a:lnTo>
                  <a:pt x="39" y="604"/>
                </a:lnTo>
                <a:lnTo>
                  <a:pt x="53" y="607"/>
                </a:lnTo>
                <a:lnTo>
                  <a:pt x="69" y="609"/>
                </a:lnTo>
                <a:lnTo>
                  <a:pt x="82" y="611"/>
                </a:lnTo>
                <a:lnTo>
                  <a:pt x="82" y="611"/>
                </a:lnTo>
                <a:lnTo>
                  <a:pt x="100" y="609"/>
                </a:lnTo>
                <a:lnTo>
                  <a:pt x="125" y="607"/>
                </a:lnTo>
                <a:lnTo>
                  <a:pt x="148" y="606"/>
                </a:lnTo>
                <a:lnTo>
                  <a:pt x="156" y="606"/>
                </a:lnTo>
                <a:lnTo>
                  <a:pt x="158" y="606"/>
                </a:lnTo>
                <a:lnTo>
                  <a:pt x="158" y="606"/>
                </a:lnTo>
                <a:lnTo>
                  <a:pt x="163" y="630"/>
                </a:lnTo>
                <a:lnTo>
                  <a:pt x="168" y="651"/>
                </a:lnTo>
                <a:lnTo>
                  <a:pt x="229" y="646"/>
                </a:lnTo>
                <a:lnTo>
                  <a:pt x="199" y="672"/>
                </a:lnTo>
                <a:lnTo>
                  <a:pt x="199" y="682"/>
                </a:lnTo>
                <a:lnTo>
                  <a:pt x="199" y="682"/>
                </a:lnTo>
                <a:lnTo>
                  <a:pt x="161" y="684"/>
                </a:lnTo>
                <a:lnTo>
                  <a:pt x="133" y="687"/>
                </a:lnTo>
                <a:lnTo>
                  <a:pt x="123" y="690"/>
                </a:lnTo>
                <a:lnTo>
                  <a:pt x="118" y="692"/>
                </a:lnTo>
                <a:lnTo>
                  <a:pt x="118" y="692"/>
                </a:lnTo>
                <a:lnTo>
                  <a:pt x="111" y="702"/>
                </a:lnTo>
                <a:lnTo>
                  <a:pt x="104" y="716"/>
                </a:lnTo>
                <a:lnTo>
                  <a:pt x="99" y="728"/>
                </a:lnTo>
                <a:lnTo>
                  <a:pt x="97" y="732"/>
                </a:lnTo>
                <a:lnTo>
                  <a:pt x="97" y="733"/>
                </a:lnTo>
                <a:lnTo>
                  <a:pt x="97" y="733"/>
                </a:lnTo>
                <a:lnTo>
                  <a:pt x="100" y="732"/>
                </a:lnTo>
                <a:lnTo>
                  <a:pt x="102" y="732"/>
                </a:lnTo>
                <a:lnTo>
                  <a:pt x="105" y="735"/>
                </a:lnTo>
                <a:lnTo>
                  <a:pt x="107" y="743"/>
                </a:lnTo>
                <a:lnTo>
                  <a:pt x="107" y="743"/>
                </a:lnTo>
                <a:lnTo>
                  <a:pt x="110" y="751"/>
                </a:lnTo>
                <a:lnTo>
                  <a:pt x="112" y="756"/>
                </a:lnTo>
                <a:lnTo>
                  <a:pt x="118" y="763"/>
                </a:lnTo>
                <a:lnTo>
                  <a:pt x="118" y="763"/>
                </a:lnTo>
                <a:lnTo>
                  <a:pt x="124" y="772"/>
                </a:lnTo>
                <a:lnTo>
                  <a:pt x="137" y="785"/>
                </a:lnTo>
                <a:lnTo>
                  <a:pt x="143" y="790"/>
                </a:lnTo>
                <a:lnTo>
                  <a:pt x="152" y="795"/>
                </a:lnTo>
                <a:lnTo>
                  <a:pt x="159" y="799"/>
                </a:lnTo>
                <a:lnTo>
                  <a:pt x="168" y="799"/>
                </a:lnTo>
                <a:lnTo>
                  <a:pt x="168" y="799"/>
                </a:lnTo>
                <a:lnTo>
                  <a:pt x="178" y="796"/>
                </a:lnTo>
                <a:lnTo>
                  <a:pt x="189" y="791"/>
                </a:lnTo>
                <a:lnTo>
                  <a:pt x="200" y="786"/>
                </a:lnTo>
                <a:lnTo>
                  <a:pt x="211" y="779"/>
                </a:lnTo>
                <a:lnTo>
                  <a:pt x="231" y="766"/>
                </a:lnTo>
                <a:lnTo>
                  <a:pt x="239" y="758"/>
                </a:lnTo>
                <a:lnTo>
                  <a:pt x="239" y="758"/>
                </a:lnTo>
                <a:lnTo>
                  <a:pt x="243" y="756"/>
                </a:lnTo>
                <a:lnTo>
                  <a:pt x="250" y="752"/>
                </a:lnTo>
                <a:lnTo>
                  <a:pt x="260" y="748"/>
                </a:lnTo>
                <a:lnTo>
                  <a:pt x="270" y="753"/>
                </a:lnTo>
                <a:lnTo>
                  <a:pt x="432" y="590"/>
                </a:lnTo>
                <a:lnTo>
                  <a:pt x="432" y="590"/>
                </a:lnTo>
                <a:lnTo>
                  <a:pt x="478" y="565"/>
                </a:lnTo>
                <a:lnTo>
                  <a:pt x="510" y="547"/>
                </a:lnTo>
                <a:lnTo>
                  <a:pt x="522" y="540"/>
                </a:lnTo>
                <a:lnTo>
                  <a:pt x="529" y="534"/>
                </a:lnTo>
                <a:lnTo>
                  <a:pt x="529" y="534"/>
                </a:lnTo>
                <a:lnTo>
                  <a:pt x="534" y="527"/>
                </a:lnTo>
                <a:lnTo>
                  <a:pt x="542" y="512"/>
                </a:lnTo>
                <a:lnTo>
                  <a:pt x="563" y="470"/>
                </a:lnTo>
                <a:lnTo>
                  <a:pt x="590" y="412"/>
                </a:lnTo>
                <a:lnTo>
                  <a:pt x="590" y="412"/>
                </a:lnTo>
                <a:lnTo>
                  <a:pt x="595" y="431"/>
                </a:lnTo>
                <a:lnTo>
                  <a:pt x="599" y="449"/>
                </a:lnTo>
                <a:lnTo>
                  <a:pt x="600" y="457"/>
                </a:lnTo>
                <a:lnTo>
                  <a:pt x="600" y="463"/>
                </a:lnTo>
                <a:lnTo>
                  <a:pt x="600" y="463"/>
                </a:lnTo>
                <a:lnTo>
                  <a:pt x="597" y="479"/>
                </a:lnTo>
                <a:lnTo>
                  <a:pt x="591" y="498"/>
                </a:lnTo>
                <a:lnTo>
                  <a:pt x="585" y="514"/>
                </a:lnTo>
                <a:lnTo>
                  <a:pt x="580" y="524"/>
                </a:lnTo>
                <a:lnTo>
                  <a:pt x="580" y="524"/>
                </a:lnTo>
                <a:lnTo>
                  <a:pt x="571" y="538"/>
                </a:lnTo>
                <a:lnTo>
                  <a:pt x="566" y="546"/>
                </a:lnTo>
                <a:lnTo>
                  <a:pt x="564" y="550"/>
                </a:lnTo>
                <a:lnTo>
                  <a:pt x="564" y="550"/>
                </a:lnTo>
                <a:lnTo>
                  <a:pt x="567" y="557"/>
                </a:lnTo>
                <a:lnTo>
                  <a:pt x="569" y="565"/>
                </a:lnTo>
                <a:lnTo>
                  <a:pt x="569" y="565"/>
                </a:lnTo>
                <a:lnTo>
                  <a:pt x="577" y="559"/>
                </a:lnTo>
                <a:lnTo>
                  <a:pt x="595" y="541"/>
                </a:lnTo>
                <a:lnTo>
                  <a:pt x="620" y="514"/>
                </a:lnTo>
                <a:lnTo>
                  <a:pt x="646" y="443"/>
                </a:lnTo>
                <a:lnTo>
                  <a:pt x="656" y="468"/>
                </a:lnTo>
                <a:lnTo>
                  <a:pt x="656" y="468"/>
                </a:lnTo>
                <a:lnTo>
                  <a:pt x="656" y="470"/>
                </a:lnTo>
                <a:lnTo>
                  <a:pt x="656" y="472"/>
                </a:lnTo>
                <a:lnTo>
                  <a:pt x="656" y="477"/>
                </a:lnTo>
                <a:lnTo>
                  <a:pt x="653" y="482"/>
                </a:lnTo>
                <a:lnTo>
                  <a:pt x="649" y="491"/>
                </a:lnTo>
                <a:lnTo>
                  <a:pt x="644" y="501"/>
                </a:lnTo>
                <a:lnTo>
                  <a:pt x="635" y="514"/>
                </a:lnTo>
                <a:lnTo>
                  <a:pt x="635" y="514"/>
                </a:lnTo>
                <a:lnTo>
                  <a:pt x="624" y="533"/>
                </a:lnTo>
                <a:lnTo>
                  <a:pt x="609" y="557"/>
                </a:lnTo>
                <a:lnTo>
                  <a:pt x="575" y="617"/>
                </a:lnTo>
                <a:lnTo>
                  <a:pt x="544" y="673"/>
                </a:lnTo>
                <a:lnTo>
                  <a:pt x="529" y="702"/>
                </a:lnTo>
                <a:lnTo>
                  <a:pt x="529" y="702"/>
                </a:lnTo>
                <a:lnTo>
                  <a:pt x="529" y="707"/>
                </a:lnTo>
                <a:lnTo>
                  <a:pt x="529" y="716"/>
                </a:lnTo>
                <a:lnTo>
                  <a:pt x="534" y="744"/>
                </a:lnTo>
                <a:lnTo>
                  <a:pt x="549" y="827"/>
                </a:lnTo>
                <a:lnTo>
                  <a:pt x="566" y="912"/>
                </a:lnTo>
                <a:lnTo>
                  <a:pt x="572" y="944"/>
                </a:lnTo>
                <a:lnTo>
                  <a:pt x="575" y="962"/>
                </a:lnTo>
                <a:lnTo>
                  <a:pt x="575" y="962"/>
                </a:lnTo>
                <a:lnTo>
                  <a:pt x="577" y="1011"/>
                </a:lnTo>
                <a:lnTo>
                  <a:pt x="582" y="1095"/>
                </a:lnTo>
                <a:lnTo>
                  <a:pt x="586" y="1137"/>
                </a:lnTo>
                <a:lnTo>
                  <a:pt x="590" y="1174"/>
                </a:lnTo>
                <a:lnTo>
                  <a:pt x="595" y="1201"/>
                </a:lnTo>
                <a:lnTo>
                  <a:pt x="597" y="1208"/>
                </a:lnTo>
                <a:lnTo>
                  <a:pt x="599" y="1210"/>
                </a:lnTo>
                <a:lnTo>
                  <a:pt x="600" y="1211"/>
                </a:lnTo>
                <a:lnTo>
                  <a:pt x="600" y="1211"/>
                </a:lnTo>
                <a:lnTo>
                  <a:pt x="609" y="1212"/>
                </a:lnTo>
                <a:lnTo>
                  <a:pt x="615" y="1212"/>
                </a:lnTo>
                <a:lnTo>
                  <a:pt x="620" y="1211"/>
                </a:lnTo>
                <a:lnTo>
                  <a:pt x="620" y="1211"/>
                </a:lnTo>
                <a:lnTo>
                  <a:pt x="620" y="1213"/>
                </a:lnTo>
                <a:lnTo>
                  <a:pt x="616" y="1222"/>
                </a:lnTo>
                <a:lnTo>
                  <a:pt x="611" y="1230"/>
                </a:lnTo>
                <a:lnTo>
                  <a:pt x="605" y="1239"/>
                </a:lnTo>
                <a:lnTo>
                  <a:pt x="596" y="1249"/>
                </a:lnTo>
                <a:lnTo>
                  <a:pt x="585" y="1262"/>
                </a:lnTo>
                <a:lnTo>
                  <a:pt x="585" y="1262"/>
                </a:lnTo>
                <a:lnTo>
                  <a:pt x="572" y="1273"/>
                </a:lnTo>
                <a:lnTo>
                  <a:pt x="561" y="1282"/>
                </a:lnTo>
                <a:lnTo>
                  <a:pt x="550" y="1288"/>
                </a:lnTo>
                <a:lnTo>
                  <a:pt x="543" y="1293"/>
                </a:lnTo>
                <a:lnTo>
                  <a:pt x="529" y="1300"/>
                </a:lnTo>
                <a:lnTo>
                  <a:pt x="522" y="1302"/>
                </a:lnTo>
                <a:lnTo>
                  <a:pt x="519" y="1307"/>
                </a:lnTo>
                <a:lnTo>
                  <a:pt x="519" y="1307"/>
                </a:lnTo>
                <a:lnTo>
                  <a:pt x="514" y="1315"/>
                </a:lnTo>
                <a:lnTo>
                  <a:pt x="514" y="1320"/>
                </a:lnTo>
                <a:lnTo>
                  <a:pt x="514" y="1324"/>
                </a:lnTo>
                <a:lnTo>
                  <a:pt x="514" y="1328"/>
                </a:lnTo>
                <a:lnTo>
                  <a:pt x="514" y="1328"/>
                </a:lnTo>
                <a:lnTo>
                  <a:pt x="514" y="1332"/>
                </a:lnTo>
                <a:lnTo>
                  <a:pt x="514" y="1335"/>
                </a:lnTo>
                <a:lnTo>
                  <a:pt x="516" y="1342"/>
                </a:lnTo>
                <a:lnTo>
                  <a:pt x="520" y="1347"/>
                </a:lnTo>
                <a:lnTo>
                  <a:pt x="525" y="1352"/>
                </a:lnTo>
                <a:lnTo>
                  <a:pt x="533" y="1357"/>
                </a:lnTo>
                <a:lnTo>
                  <a:pt x="543" y="1358"/>
                </a:lnTo>
                <a:lnTo>
                  <a:pt x="554" y="1358"/>
                </a:lnTo>
                <a:lnTo>
                  <a:pt x="554" y="1358"/>
                </a:lnTo>
                <a:lnTo>
                  <a:pt x="572" y="1354"/>
                </a:lnTo>
                <a:lnTo>
                  <a:pt x="595" y="1349"/>
                </a:lnTo>
                <a:lnTo>
                  <a:pt x="649" y="1335"/>
                </a:lnTo>
                <a:lnTo>
                  <a:pt x="717" y="1318"/>
                </a:lnTo>
                <a:lnTo>
                  <a:pt x="717" y="1318"/>
                </a:lnTo>
                <a:lnTo>
                  <a:pt x="715" y="1344"/>
                </a:lnTo>
                <a:lnTo>
                  <a:pt x="714" y="1367"/>
                </a:lnTo>
                <a:lnTo>
                  <a:pt x="712" y="1384"/>
                </a:lnTo>
                <a:lnTo>
                  <a:pt x="712" y="1384"/>
                </a:lnTo>
                <a:lnTo>
                  <a:pt x="708" y="1402"/>
                </a:lnTo>
                <a:lnTo>
                  <a:pt x="707" y="1409"/>
                </a:lnTo>
                <a:lnTo>
                  <a:pt x="717" y="1409"/>
                </a:lnTo>
                <a:lnTo>
                  <a:pt x="717" y="1409"/>
                </a:lnTo>
                <a:lnTo>
                  <a:pt x="703" y="1428"/>
                </a:lnTo>
                <a:lnTo>
                  <a:pt x="690" y="1445"/>
                </a:lnTo>
                <a:lnTo>
                  <a:pt x="676" y="1460"/>
                </a:lnTo>
                <a:lnTo>
                  <a:pt x="676" y="1460"/>
                </a:lnTo>
                <a:lnTo>
                  <a:pt x="670" y="1465"/>
                </a:lnTo>
                <a:lnTo>
                  <a:pt x="662" y="1470"/>
                </a:lnTo>
                <a:lnTo>
                  <a:pt x="651" y="1478"/>
                </a:lnTo>
                <a:lnTo>
                  <a:pt x="644" y="1482"/>
                </a:lnTo>
                <a:lnTo>
                  <a:pt x="641" y="1485"/>
                </a:lnTo>
                <a:lnTo>
                  <a:pt x="637" y="1491"/>
                </a:lnTo>
                <a:lnTo>
                  <a:pt x="635" y="1496"/>
                </a:lnTo>
                <a:lnTo>
                  <a:pt x="635" y="1496"/>
                </a:lnTo>
                <a:lnTo>
                  <a:pt x="634" y="1507"/>
                </a:lnTo>
                <a:lnTo>
                  <a:pt x="635" y="1516"/>
                </a:lnTo>
                <a:lnTo>
                  <a:pt x="638" y="1524"/>
                </a:lnTo>
                <a:lnTo>
                  <a:pt x="641" y="1526"/>
                </a:lnTo>
                <a:lnTo>
                  <a:pt x="641" y="1526"/>
                </a:lnTo>
                <a:lnTo>
                  <a:pt x="649" y="1527"/>
                </a:lnTo>
                <a:lnTo>
                  <a:pt x="668" y="1530"/>
                </a:lnTo>
                <a:lnTo>
                  <a:pt x="693" y="1532"/>
                </a:lnTo>
                <a:lnTo>
                  <a:pt x="705" y="1532"/>
                </a:lnTo>
                <a:lnTo>
                  <a:pt x="717" y="1531"/>
                </a:lnTo>
                <a:lnTo>
                  <a:pt x="717" y="1531"/>
                </a:lnTo>
                <a:lnTo>
                  <a:pt x="737" y="1529"/>
                </a:lnTo>
                <a:lnTo>
                  <a:pt x="757" y="1524"/>
                </a:lnTo>
                <a:lnTo>
                  <a:pt x="779" y="1517"/>
                </a:lnTo>
                <a:lnTo>
                  <a:pt x="808" y="1506"/>
                </a:lnTo>
                <a:lnTo>
                  <a:pt x="808" y="1506"/>
                </a:lnTo>
                <a:lnTo>
                  <a:pt x="841" y="1492"/>
                </a:lnTo>
                <a:lnTo>
                  <a:pt x="872" y="1477"/>
                </a:lnTo>
                <a:lnTo>
                  <a:pt x="894" y="1465"/>
                </a:lnTo>
                <a:lnTo>
                  <a:pt x="903" y="1463"/>
                </a:lnTo>
                <a:lnTo>
                  <a:pt x="910" y="1460"/>
                </a:lnTo>
                <a:lnTo>
                  <a:pt x="910" y="1460"/>
                </a:lnTo>
                <a:lnTo>
                  <a:pt x="913" y="1459"/>
                </a:lnTo>
                <a:lnTo>
                  <a:pt x="917" y="1457"/>
                </a:lnTo>
                <a:lnTo>
                  <a:pt x="922" y="1452"/>
                </a:lnTo>
                <a:lnTo>
                  <a:pt x="925" y="1447"/>
                </a:lnTo>
                <a:lnTo>
                  <a:pt x="925" y="1445"/>
                </a:lnTo>
                <a:lnTo>
                  <a:pt x="925" y="1419"/>
                </a:lnTo>
                <a:lnTo>
                  <a:pt x="925" y="1384"/>
                </a:lnTo>
                <a:lnTo>
                  <a:pt x="935" y="1379"/>
                </a:lnTo>
                <a:lnTo>
                  <a:pt x="935" y="1379"/>
                </a:lnTo>
                <a:lnTo>
                  <a:pt x="925" y="1257"/>
                </a:lnTo>
                <a:lnTo>
                  <a:pt x="925" y="1257"/>
                </a:lnTo>
                <a:lnTo>
                  <a:pt x="924" y="1239"/>
                </a:lnTo>
                <a:lnTo>
                  <a:pt x="924" y="1220"/>
                </a:lnTo>
                <a:lnTo>
                  <a:pt x="925" y="1160"/>
                </a:lnTo>
                <a:lnTo>
                  <a:pt x="925" y="1160"/>
                </a:lnTo>
                <a:lnTo>
                  <a:pt x="925" y="1127"/>
                </a:lnTo>
                <a:lnTo>
                  <a:pt x="922" y="1076"/>
                </a:lnTo>
                <a:lnTo>
                  <a:pt x="916" y="945"/>
                </a:lnTo>
                <a:lnTo>
                  <a:pt x="915" y="878"/>
                </a:lnTo>
                <a:lnTo>
                  <a:pt x="915" y="819"/>
                </a:lnTo>
                <a:lnTo>
                  <a:pt x="916" y="795"/>
                </a:lnTo>
                <a:lnTo>
                  <a:pt x="918" y="776"/>
                </a:lnTo>
                <a:lnTo>
                  <a:pt x="921" y="762"/>
                </a:lnTo>
                <a:lnTo>
                  <a:pt x="922" y="757"/>
                </a:lnTo>
                <a:lnTo>
                  <a:pt x="925" y="753"/>
                </a:lnTo>
                <a:lnTo>
                  <a:pt x="925" y="753"/>
                </a:lnTo>
                <a:lnTo>
                  <a:pt x="940" y="735"/>
                </a:lnTo>
                <a:lnTo>
                  <a:pt x="964" y="704"/>
                </a:lnTo>
                <a:lnTo>
                  <a:pt x="1030" y="618"/>
                </a:lnTo>
                <a:lnTo>
                  <a:pt x="1091" y="534"/>
                </a:lnTo>
                <a:lnTo>
                  <a:pt x="1113" y="504"/>
                </a:lnTo>
                <a:lnTo>
                  <a:pt x="1123" y="489"/>
                </a:lnTo>
                <a:lnTo>
                  <a:pt x="1123" y="489"/>
                </a:lnTo>
                <a:lnTo>
                  <a:pt x="1127" y="477"/>
                </a:lnTo>
                <a:lnTo>
                  <a:pt x="1129" y="458"/>
                </a:lnTo>
                <a:lnTo>
                  <a:pt x="1134" y="410"/>
                </a:lnTo>
                <a:lnTo>
                  <a:pt x="1138" y="346"/>
                </a:lnTo>
                <a:lnTo>
                  <a:pt x="1138" y="346"/>
                </a:lnTo>
                <a:lnTo>
                  <a:pt x="1146" y="342"/>
                </a:lnTo>
                <a:lnTo>
                  <a:pt x="1155" y="337"/>
                </a:lnTo>
                <a:lnTo>
                  <a:pt x="1162" y="332"/>
                </a:lnTo>
                <a:lnTo>
                  <a:pt x="1170" y="325"/>
                </a:lnTo>
                <a:lnTo>
                  <a:pt x="1176" y="317"/>
                </a:lnTo>
                <a:lnTo>
                  <a:pt x="1177" y="313"/>
                </a:lnTo>
                <a:lnTo>
                  <a:pt x="1177" y="309"/>
                </a:lnTo>
                <a:lnTo>
                  <a:pt x="1176" y="304"/>
                </a:lnTo>
                <a:lnTo>
                  <a:pt x="1174" y="301"/>
                </a:lnTo>
                <a:lnTo>
                  <a:pt x="1174" y="301"/>
                </a:lnTo>
                <a:lnTo>
                  <a:pt x="1162" y="284"/>
                </a:lnTo>
                <a:lnTo>
                  <a:pt x="1152" y="267"/>
                </a:lnTo>
                <a:lnTo>
                  <a:pt x="1136" y="246"/>
                </a:lnTo>
                <a:lnTo>
                  <a:pt x="1123" y="232"/>
                </a:lnTo>
                <a:lnTo>
                  <a:pt x="1108" y="214"/>
                </a:lnTo>
                <a:lnTo>
                  <a:pt x="1108" y="214"/>
                </a:lnTo>
                <a:lnTo>
                  <a:pt x="1089" y="195"/>
                </a:lnTo>
                <a:lnTo>
                  <a:pt x="1070" y="176"/>
                </a:lnTo>
                <a:lnTo>
                  <a:pt x="1030" y="143"/>
                </a:lnTo>
                <a:lnTo>
                  <a:pt x="986" y="107"/>
                </a:lnTo>
                <a:lnTo>
                  <a:pt x="986" y="107"/>
                </a:lnTo>
                <a:lnTo>
                  <a:pt x="969" y="97"/>
                </a:lnTo>
                <a:lnTo>
                  <a:pt x="952" y="87"/>
                </a:lnTo>
                <a:lnTo>
                  <a:pt x="929" y="77"/>
                </a:lnTo>
                <a:lnTo>
                  <a:pt x="903" y="65"/>
                </a:lnTo>
                <a:lnTo>
                  <a:pt x="874" y="54"/>
                </a:lnTo>
                <a:lnTo>
                  <a:pt x="844" y="44"/>
                </a:lnTo>
                <a:lnTo>
                  <a:pt x="813" y="36"/>
                </a:lnTo>
                <a:lnTo>
                  <a:pt x="813" y="36"/>
                </a:lnTo>
                <a:lnTo>
                  <a:pt x="690" y="12"/>
                </a:lnTo>
                <a:lnTo>
                  <a:pt x="642" y="4"/>
                </a:lnTo>
                <a:lnTo>
                  <a:pt x="615" y="0"/>
                </a:lnTo>
                <a:lnTo>
                  <a:pt x="615" y="0"/>
                </a:lnTo>
                <a:lnTo>
                  <a:pt x="608" y="0"/>
                </a:lnTo>
                <a:lnTo>
                  <a:pt x="600" y="3"/>
                </a:lnTo>
                <a:lnTo>
                  <a:pt x="578" y="8"/>
                </a:lnTo>
                <a:lnTo>
                  <a:pt x="553" y="16"/>
                </a:lnTo>
                <a:lnTo>
                  <a:pt x="538" y="18"/>
                </a:lnTo>
                <a:lnTo>
                  <a:pt x="524" y="21"/>
                </a:lnTo>
                <a:lnTo>
                  <a:pt x="524" y="21"/>
                </a:lnTo>
                <a:lnTo>
                  <a:pt x="491" y="25"/>
                </a:lnTo>
                <a:lnTo>
                  <a:pt x="458" y="27"/>
                </a:lnTo>
                <a:lnTo>
                  <a:pt x="412" y="31"/>
                </a:lnTo>
                <a:lnTo>
                  <a:pt x="412" y="31"/>
                </a:lnTo>
                <a:lnTo>
                  <a:pt x="408" y="32"/>
                </a:lnTo>
                <a:lnTo>
                  <a:pt x="404" y="35"/>
                </a:lnTo>
                <a:lnTo>
                  <a:pt x="402" y="39"/>
                </a:lnTo>
                <a:lnTo>
                  <a:pt x="401" y="41"/>
                </a:lnTo>
                <a:lnTo>
                  <a:pt x="398" y="49"/>
                </a:lnTo>
                <a:lnTo>
                  <a:pt x="397" y="51"/>
                </a:lnTo>
                <a:lnTo>
                  <a:pt x="397" y="51"/>
                </a:lnTo>
                <a:lnTo>
                  <a:pt x="388" y="51"/>
                </a:lnTo>
                <a:lnTo>
                  <a:pt x="380" y="51"/>
                </a:lnTo>
                <a:lnTo>
                  <a:pt x="376" y="51"/>
                </a:lnTo>
                <a:lnTo>
                  <a:pt x="376" y="51"/>
                </a:lnTo>
                <a:lnTo>
                  <a:pt x="375" y="51"/>
                </a:lnTo>
                <a:lnTo>
                  <a:pt x="375" y="54"/>
                </a:lnTo>
                <a:lnTo>
                  <a:pt x="374" y="60"/>
                </a:lnTo>
                <a:lnTo>
                  <a:pt x="371" y="68"/>
                </a:lnTo>
                <a:lnTo>
                  <a:pt x="369" y="70"/>
                </a:lnTo>
                <a:lnTo>
                  <a:pt x="366" y="72"/>
                </a:lnTo>
                <a:lnTo>
                  <a:pt x="366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2FDC9A7-E0E8-1B34-48ED-CA9D0C0224AF}"/>
              </a:ext>
            </a:extLst>
          </p:cNvPr>
          <p:cNvSpPr>
            <a:spLocks/>
          </p:cNvSpPr>
          <p:nvPr/>
        </p:nvSpPr>
        <p:spPr bwMode="auto">
          <a:xfrm>
            <a:off x="7260065" y="888225"/>
            <a:ext cx="1135882" cy="2584992"/>
          </a:xfrm>
          <a:custGeom>
            <a:avLst/>
            <a:gdLst>
              <a:gd name="T0" fmla="*/ 213 w 990"/>
              <a:gd name="T1" fmla="*/ 42 h 2253"/>
              <a:gd name="T2" fmla="*/ 167 w 990"/>
              <a:gd name="T3" fmla="*/ 102 h 2253"/>
              <a:gd name="T4" fmla="*/ 150 w 990"/>
              <a:gd name="T5" fmla="*/ 142 h 2253"/>
              <a:gd name="T6" fmla="*/ 155 w 990"/>
              <a:gd name="T7" fmla="*/ 168 h 2253"/>
              <a:gd name="T8" fmla="*/ 167 w 990"/>
              <a:gd name="T9" fmla="*/ 193 h 2253"/>
              <a:gd name="T10" fmla="*/ 187 w 990"/>
              <a:gd name="T11" fmla="*/ 201 h 2253"/>
              <a:gd name="T12" fmla="*/ 203 w 990"/>
              <a:gd name="T13" fmla="*/ 244 h 2253"/>
              <a:gd name="T14" fmla="*/ 245 w 990"/>
              <a:gd name="T15" fmla="*/ 294 h 2253"/>
              <a:gd name="T16" fmla="*/ 274 w 990"/>
              <a:gd name="T17" fmla="*/ 320 h 2253"/>
              <a:gd name="T18" fmla="*/ 299 w 990"/>
              <a:gd name="T19" fmla="*/ 338 h 2253"/>
              <a:gd name="T20" fmla="*/ 315 w 990"/>
              <a:gd name="T21" fmla="*/ 351 h 2253"/>
              <a:gd name="T22" fmla="*/ 376 w 990"/>
              <a:gd name="T23" fmla="*/ 361 h 2253"/>
              <a:gd name="T24" fmla="*/ 407 w 990"/>
              <a:gd name="T25" fmla="*/ 375 h 2253"/>
              <a:gd name="T26" fmla="*/ 376 w 990"/>
              <a:gd name="T27" fmla="*/ 397 h 2253"/>
              <a:gd name="T28" fmla="*/ 320 w 990"/>
              <a:gd name="T29" fmla="*/ 456 h 2253"/>
              <a:gd name="T30" fmla="*/ 156 w 990"/>
              <a:gd name="T31" fmla="*/ 497 h 2253"/>
              <a:gd name="T32" fmla="*/ 107 w 990"/>
              <a:gd name="T33" fmla="*/ 386 h 2253"/>
              <a:gd name="T34" fmla="*/ 147 w 990"/>
              <a:gd name="T35" fmla="*/ 331 h 2253"/>
              <a:gd name="T36" fmla="*/ 145 w 990"/>
              <a:gd name="T37" fmla="*/ 294 h 2253"/>
              <a:gd name="T38" fmla="*/ 118 w 990"/>
              <a:gd name="T39" fmla="*/ 263 h 2253"/>
              <a:gd name="T40" fmla="*/ 71 w 990"/>
              <a:gd name="T41" fmla="*/ 275 h 2253"/>
              <a:gd name="T42" fmla="*/ 30 w 990"/>
              <a:gd name="T43" fmla="*/ 300 h 2253"/>
              <a:gd name="T44" fmla="*/ 15 w 990"/>
              <a:gd name="T45" fmla="*/ 325 h 2253"/>
              <a:gd name="T46" fmla="*/ 28 w 990"/>
              <a:gd name="T47" fmla="*/ 374 h 2253"/>
              <a:gd name="T48" fmla="*/ 0 w 990"/>
              <a:gd name="T49" fmla="*/ 468 h 2253"/>
              <a:gd name="T50" fmla="*/ 90 w 990"/>
              <a:gd name="T51" fmla="*/ 685 h 2253"/>
              <a:gd name="T52" fmla="*/ 133 w 990"/>
              <a:gd name="T53" fmla="*/ 728 h 2253"/>
              <a:gd name="T54" fmla="*/ 355 w 990"/>
              <a:gd name="T55" fmla="*/ 661 h 2253"/>
              <a:gd name="T56" fmla="*/ 412 w 990"/>
              <a:gd name="T57" fmla="*/ 731 h 2253"/>
              <a:gd name="T58" fmla="*/ 445 w 990"/>
              <a:gd name="T59" fmla="*/ 895 h 2253"/>
              <a:gd name="T60" fmla="*/ 444 w 990"/>
              <a:gd name="T61" fmla="*/ 971 h 2253"/>
              <a:gd name="T62" fmla="*/ 398 w 990"/>
              <a:gd name="T63" fmla="*/ 1165 h 2253"/>
              <a:gd name="T64" fmla="*/ 487 w 990"/>
              <a:gd name="T65" fmla="*/ 2024 h 2253"/>
              <a:gd name="T66" fmla="*/ 472 w 990"/>
              <a:gd name="T67" fmla="*/ 2055 h 2253"/>
              <a:gd name="T68" fmla="*/ 390 w 990"/>
              <a:gd name="T69" fmla="*/ 2107 h 2253"/>
              <a:gd name="T70" fmla="*/ 406 w 990"/>
              <a:gd name="T71" fmla="*/ 2149 h 2253"/>
              <a:gd name="T72" fmla="*/ 579 w 990"/>
              <a:gd name="T73" fmla="*/ 2122 h 2253"/>
              <a:gd name="T74" fmla="*/ 670 w 990"/>
              <a:gd name="T75" fmla="*/ 2110 h 2253"/>
              <a:gd name="T76" fmla="*/ 685 w 990"/>
              <a:gd name="T77" fmla="*/ 2056 h 2253"/>
              <a:gd name="T78" fmla="*/ 675 w 990"/>
              <a:gd name="T79" fmla="*/ 1856 h 2253"/>
              <a:gd name="T80" fmla="*/ 655 w 990"/>
              <a:gd name="T81" fmla="*/ 1589 h 2253"/>
              <a:gd name="T82" fmla="*/ 716 w 990"/>
              <a:gd name="T83" fmla="*/ 1960 h 2253"/>
              <a:gd name="T84" fmla="*/ 670 w 990"/>
              <a:gd name="T85" fmla="*/ 2196 h 2253"/>
              <a:gd name="T86" fmla="*/ 646 w 990"/>
              <a:gd name="T87" fmla="*/ 2233 h 2253"/>
              <a:gd name="T88" fmla="*/ 709 w 990"/>
              <a:gd name="T89" fmla="*/ 2253 h 2253"/>
              <a:gd name="T90" fmla="*/ 835 w 990"/>
              <a:gd name="T91" fmla="*/ 2230 h 2253"/>
              <a:gd name="T92" fmla="*/ 899 w 990"/>
              <a:gd name="T93" fmla="*/ 2149 h 2253"/>
              <a:gd name="T94" fmla="*/ 900 w 990"/>
              <a:gd name="T95" fmla="*/ 2126 h 2253"/>
              <a:gd name="T96" fmla="*/ 900 w 990"/>
              <a:gd name="T97" fmla="*/ 1905 h 2253"/>
              <a:gd name="T98" fmla="*/ 876 w 990"/>
              <a:gd name="T99" fmla="*/ 1646 h 2253"/>
              <a:gd name="T100" fmla="*/ 873 w 990"/>
              <a:gd name="T101" fmla="*/ 1190 h 2253"/>
              <a:gd name="T102" fmla="*/ 878 w 990"/>
              <a:gd name="T103" fmla="*/ 1002 h 2253"/>
              <a:gd name="T104" fmla="*/ 985 w 990"/>
              <a:gd name="T105" fmla="*/ 570 h 2253"/>
              <a:gd name="T106" fmla="*/ 971 w 990"/>
              <a:gd name="T107" fmla="*/ 515 h 2253"/>
              <a:gd name="T108" fmla="*/ 828 w 990"/>
              <a:gd name="T109" fmla="*/ 376 h 2253"/>
              <a:gd name="T110" fmla="*/ 671 w 990"/>
              <a:gd name="T111" fmla="*/ 262 h 2253"/>
              <a:gd name="T112" fmla="*/ 564 w 990"/>
              <a:gd name="T113" fmla="*/ 219 h 2253"/>
              <a:gd name="T114" fmla="*/ 522 w 990"/>
              <a:gd name="T115" fmla="*/ 207 h 2253"/>
              <a:gd name="T116" fmla="*/ 487 w 990"/>
              <a:gd name="T117" fmla="*/ 203 h 2253"/>
              <a:gd name="T118" fmla="*/ 447 w 990"/>
              <a:gd name="T119" fmla="*/ 122 h 2253"/>
              <a:gd name="T120" fmla="*/ 395 w 990"/>
              <a:gd name="T121" fmla="*/ 28 h 2253"/>
              <a:gd name="T122" fmla="*/ 311 w 990"/>
              <a:gd name="T123" fmla="*/ 1 h 2253"/>
              <a:gd name="T124" fmla="*/ 258 w 990"/>
              <a:gd name="T125" fmla="*/ 31 h 2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0" h="2253">
                <a:moveTo>
                  <a:pt x="254" y="36"/>
                </a:moveTo>
                <a:lnTo>
                  <a:pt x="254" y="36"/>
                </a:lnTo>
                <a:lnTo>
                  <a:pt x="253" y="34"/>
                </a:lnTo>
                <a:lnTo>
                  <a:pt x="249" y="34"/>
                </a:lnTo>
                <a:lnTo>
                  <a:pt x="236" y="36"/>
                </a:lnTo>
                <a:lnTo>
                  <a:pt x="221" y="39"/>
                </a:lnTo>
                <a:lnTo>
                  <a:pt x="213" y="42"/>
                </a:lnTo>
                <a:lnTo>
                  <a:pt x="208" y="46"/>
                </a:lnTo>
                <a:lnTo>
                  <a:pt x="208" y="46"/>
                </a:lnTo>
                <a:lnTo>
                  <a:pt x="203" y="51"/>
                </a:lnTo>
                <a:lnTo>
                  <a:pt x="198" y="56"/>
                </a:lnTo>
                <a:lnTo>
                  <a:pt x="189" y="71"/>
                </a:lnTo>
                <a:lnTo>
                  <a:pt x="179" y="88"/>
                </a:lnTo>
                <a:lnTo>
                  <a:pt x="167" y="102"/>
                </a:lnTo>
                <a:lnTo>
                  <a:pt x="167" y="102"/>
                </a:lnTo>
                <a:lnTo>
                  <a:pt x="157" y="113"/>
                </a:lnTo>
                <a:lnTo>
                  <a:pt x="152" y="121"/>
                </a:lnTo>
                <a:lnTo>
                  <a:pt x="147" y="127"/>
                </a:lnTo>
                <a:lnTo>
                  <a:pt x="152" y="142"/>
                </a:lnTo>
                <a:lnTo>
                  <a:pt x="152" y="142"/>
                </a:lnTo>
                <a:lnTo>
                  <a:pt x="150" y="142"/>
                </a:lnTo>
                <a:lnTo>
                  <a:pt x="146" y="145"/>
                </a:lnTo>
                <a:lnTo>
                  <a:pt x="143" y="146"/>
                </a:lnTo>
                <a:lnTo>
                  <a:pt x="143" y="149"/>
                </a:lnTo>
                <a:lnTo>
                  <a:pt x="145" y="153"/>
                </a:lnTo>
                <a:lnTo>
                  <a:pt x="147" y="158"/>
                </a:lnTo>
                <a:lnTo>
                  <a:pt x="147" y="158"/>
                </a:lnTo>
                <a:lnTo>
                  <a:pt x="155" y="168"/>
                </a:lnTo>
                <a:lnTo>
                  <a:pt x="159" y="175"/>
                </a:lnTo>
                <a:lnTo>
                  <a:pt x="162" y="183"/>
                </a:lnTo>
                <a:lnTo>
                  <a:pt x="162" y="183"/>
                </a:lnTo>
                <a:lnTo>
                  <a:pt x="165" y="186"/>
                </a:lnTo>
                <a:lnTo>
                  <a:pt x="167" y="189"/>
                </a:lnTo>
                <a:lnTo>
                  <a:pt x="167" y="193"/>
                </a:lnTo>
                <a:lnTo>
                  <a:pt x="167" y="193"/>
                </a:lnTo>
                <a:lnTo>
                  <a:pt x="167" y="195"/>
                </a:lnTo>
                <a:lnTo>
                  <a:pt x="169" y="197"/>
                </a:lnTo>
                <a:lnTo>
                  <a:pt x="173" y="200"/>
                </a:lnTo>
                <a:lnTo>
                  <a:pt x="178" y="203"/>
                </a:lnTo>
                <a:lnTo>
                  <a:pt x="178" y="203"/>
                </a:lnTo>
                <a:lnTo>
                  <a:pt x="183" y="201"/>
                </a:lnTo>
                <a:lnTo>
                  <a:pt x="187" y="201"/>
                </a:lnTo>
                <a:lnTo>
                  <a:pt x="188" y="202"/>
                </a:lnTo>
                <a:lnTo>
                  <a:pt x="188" y="203"/>
                </a:lnTo>
                <a:lnTo>
                  <a:pt x="188" y="203"/>
                </a:lnTo>
                <a:lnTo>
                  <a:pt x="189" y="211"/>
                </a:lnTo>
                <a:lnTo>
                  <a:pt x="194" y="224"/>
                </a:lnTo>
                <a:lnTo>
                  <a:pt x="198" y="235"/>
                </a:lnTo>
                <a:lnTo>
                  <a:pt x="203" y="244"/>
                </a:lnTo>
                <a:lnTo>
                  <a:pt x="203" y="244"/>
                </a:lnTo>
                <a:lnTo>
                  <a:pt x="212" y="252"/>
                </a:lnTo>
                <a:lnTo>
                  <a:pt x="226" y="262"/>
                </a:lnTo>
                <a:lnTo>
                  <a:pt x="244" y="275"/>
                </a:lnTo>
                <a:lnTo>
                  <a:pt x="244" y="275"/>
                </a:lnTo>
                <a:lnTo>
                  <a:pt x="244" y="281"/>
                </a:lnTo>
                <a:lnTo>
                  <a:pt x="245" y="294"/>
                </a:lnTo>
                <a:lnTo>
                  <a:pt x="246" y="301"/>
                </a:lnTo>
                <a:lnTo>
                  <a:pt x="247" y="308"/>
                </a:lnTo>
                <a:lnTo>
                  <a:pt x="250" y="313"/>
                </a:lnTo>
                <a:lnTo>
                  <a:pt x="251" y="314"/>
                </a:lnTo>
                <a:lnTo>
                  <a:pt x="254" y="315"/>
                </a:lnTo>
                <a:lnTo>
                  <a:pt x="254" y="315"/>
                </a:lnTo>
                <a:lnTo>
                  <a:pt x="274" y="320"/>
                </a:lnTo>
                <a:lnTo>
                  <a:pt x="274" y="320"/>
                </a:lnTo>
                <a:lnTo>
                  <a:pt x="280" y="331"/>
                </a:lnTo>
                <a:lnTo>
                  <a:pt x="284" y="338"/>
                </a:lnTo>
                <a:lnTo>
                  <a:pt x="287" y="341"/>
                </a:lnTo>
                <a:lnTo>
                  <a:pt x="289" y="341"/>
                </a:lnTo>
                <a:lnTo>
                  <a:pt x="289" y="341"/>
                </a:lnTo>
                <a:lnTo>
                  <a:pt x="299" y="338"/>
                </a:lnTo>
                <a:lnTo>
                  <a:pt x="303" y="338"/>
                </a:lnTo>
                <a:lnTo>
                  <a:pt x="305" y="339"/>
                </a:lnTo>
                <a:lnTo>
                  <a:pt x="305" y="341"/>
                </a:lnTo>
                <a:lnTo>
                  <a:pt x="305" y="341"/>
                </a:lnTo>
                <a:lnTo>
                  <a:pt x="305" y="343"/>
                </a:lnTo>
                <a:lnTo>
                  <a:pt x="307" y="346"/>
                </a:lnTo>
                <a:lnTo>
                  <a:pt x="315" y="351"/>
                </a:lnTo>
                <a:lnTo>
                  <a:pt x="325" y="357"/>
                </a:lnTo>
                <a:lnTo>
                  <a:pt x="335" y="361"/>
                </a:lnTo>
                <a:lnTo>
                  <a:pt x="335" y="361"/>
                </a:lnTo>
                <a:lnTo>
                  <a:pt x="345" y="364"/>
                </a:lnTo>
                <a:lnTo>
                  <a:pt x="355" y="364"/>
                </a:lnTo>
                <a:lnTo>
                  <a:pt x="367" y="364"/>
                </a:lnTo>
                <a:lnTo>
                  <a:pt x="376" y="361"/>
                </a:lnTo>
                <a:lnTo>
                  <a:pt x="376" y="361"/>
                </a:lnTo>
                <a:lnTo>
                  <a:pt x="397" y="352"/>
                </a:lnTo>
                <a:lnTo>
                  <a:pt x="411" y="346"/>
                </a:lnTo>
                <a:lnTo>
                  <a:pt x="431" y="356"/>
                </a:lnTo>
                <a:lnTo>
                  <a:pt x="431" y="356"/>
                </a:lnTo>
                <a:lnTo>
                  <a:pt x="419" y="366"/>
                </a:lnTo>
                <a:lnTo>
                  <a:pt x="407" y="375"/>
                </a:lnTo>
                <a:lnTo>
                  <a:pt x="396" y="381"/>
                </a:lnTo>
                <a:lnTo>
                  <a:pt x="396" y="381"/>
                </a:lnTo>
                <a:lnTo>
                  <a:pt x="381" y="390"/>
                </a:lnTo>
                <a:lnTo>
                  <a:pt x="377" y="394"/>
                </a:lnTo>
                <a:lnTo>
                  <a:pt x="376" y="395"/>
                </a:lnTo>
                <a:lnTo>
                  <a:pt x="376" y="397"/>
                </a:lnTo>
                <a:lnTo>
                  <a:pt x="376" y="397"/>
                </a:lnTo>
                <a:lnTo>
                  <a:pt x="377" y="399"/>
                </a:lnTo>
                <a:lnTo>
                  <a:pt x="379" y="402"/>
                </a:lnTo>
                <a:lnTo>
                  <a:pt x="381" y="404"/>
                </a:lnTo>
                <a:lnTo>
                  <a:pt x="381" y="407"/>
                </a:lnTo>
                <a:lnTo>
                  <a:pt x="381" y="407"/>
                </a:lnTo>
                <a:lnTo>
                  <a:pt x="349" y="432"/>
                </a:lnTo>
                <a:lnTo>
                  <a:pt x="320" y="456"/>
                </a:lnTo>
                <a:lnTo>
                  <a:pt x="289" y="483"/>
                </a:lnTo>
                <a:lnTo>
                  <a:pt x="289" y="483"/>
                </a:lnTo>
                <a:lnTo>
                  <a:pt x="258" y="512"/>
                </a:lnTo>
                <a:lnTo>
                  <a:pt x="225" y="540"/>
                </a:lnTo>
                <a:lnTo>
                  <a:pt x="188" y="570"/>
                </a:lnTo>
                <a:lnTo>
                  <a:pt x="188" y="570"/>
                </a:lnTo>
                <a:lnTo>
                  <a:pt x="156" y="497"/>
                </a:lnTo>
                <a:lnTo>
                  <a:pt x="122" y="422"/>
                </a:lnTo>
                <a:lnTo>
                  <a:pt x="122" y="422"/>
                </a:lnTo>
                <a:lnTo>
                  <a:pt x="119" y="421"/>
                </a:lnTo>
                <a:lnTo>
                  <a:pt x="115" y="421"/>
                </a:lnTo>
                <a:lnTo>
                  <a:pt x="112" y="422"/>
                </a:lnTo>
                <a:lnTo>
                  <a:pt x="107" y="386"/>
                </a:lnTo>
                <a:lnTo>
                  <a:pt x="107" y="386"/>
                </a:lnTo>
                <a:lnTo>
                  <a:pt x="113" y="380"/>
                </a:lnTo>
                <a:lnTo>
                  <a:pt x="128" y="365"/>
                </a:lnTo>
                <a:lnTo>
                  <a:pt x="136" y="356"/>
                </a:lnTo>
                <a:lnTo>
                  <a:pt x="142" y="346"/>
                </a:lnTo>
                <a:lnTo>
                  <a:pt x="146" y="338"/>
                </a:lnTo>
                <a:lnTo>
                  <a:pt x="147" y="334"/>
                </a:lnTo>
                <a:lnTo>
                  <a:pt x="147" y="331"/>
                </a:lnTo>
                <a:lnTo>
                  <a:pt x="147" y="331"/>
                </a:lnTo>
                <a:lnTo>
                  <a:pt x="146" y="324"/>
                </a:lnTo>
                <a:lnTo>
                  <a:pt x="146" y="318"/>
                </a:lnTo>
                <a:lnTo>
                  <a:pt x="147" y="308"/>
                </a:lnTo>
                <a:lnTo>
                  <a:pt x="147" y="303"/>
                </a:lnTo>
                <a:lnTo>
                  <a:pt x="147" y="297"/>
                </a:lnTo>
                <a:lnTo>
                  <a:pt x="145" y="294"/>
                </a:lnTo>
                <a:lnTo>
                  <a:pt x="142" y="290"/>
                </a:lnTo>
                <a:lnTo>
                  <a:pt x="142" y="290"/>
                </a:lnTo>
                <a:lnTo>
                  <a:pt x="134" y="282"/>
                </a:lnTo>
                <a:lnTo>
                  <a:pt x="128" y="273"/>
                </a:lnTo>
                <a:lnTo>
                  <a:pt x="122" y="264"/>
                </a:lnTo>
                <a:lnTo>
                  <a:pt x="122" y="264"/>
                </a:lnTo>
                <a:lnTo>
                  <a:pt x="118" y="263"/>
                </a:lnTo>
                <a:lnTo>
                  <a:pt x="112" y="263"/>
                </a:lnTo>
                <a:lnTo>
                  <a:pt x="101" y="264"/>
                </a:lnTo>
                <a:lnTo>
                  <a:pt x="101" y="264"/>
                </a:lnTo>
                <a:lnTo>
                  <a:pt x="90" y="267"/>
                </a:lnTo>
                <a:lnTo>
                  <a:pt x="81" y="268"/>
                </a:lnTo>
                <a:lnTo>
                  <a:pt x="75" y="271"/>
                </a:lnTo>
                <a:lnTo>
                  <a:pt x="71" y="275"/>
                </a:lnTo>
                <a:lnTo>
                  <a:pt x="71" y="275"/>
                </a:lnTo>
                <a:lnTo>
                  <a:pt x="66" y="280"/>
                </a:lnTo>
                <a:lnTo>
                  <a:pt x="56" y="285"/>
                </a:lnTo>
                <a:lnTo>
                  <a:pt x="56" y="285"/>
                </a:lnTo>
                <a:lnTo>
                  <a:pt x="42" y="291"/>
                </a:lnTo>
                <a:lnTo>
                  <a:pt x="35" y="295"/>
                </a:lnTo>
                <a:lnTo>
                  <a:pt x="30" y="300"/>
                </a:lnTo>
                <a:lnTo>
                  <a:pt x="30" y="300"/>
                </a:lnTo>
                <a:lnTo>
                  <a:pt x="25" y="304"/>
                </a:lnTo>
                <a:lnTo>
                  <a:pt x="20" y="308"/>
                </a:lnTo>
                <a:lnTo>
                  <a:pt x="18" y="310"/>
                </a:lnTo>
                <a:lnTo>
                  <a:pt x="16" y="314"/>
                </a:lnTo>
                <a:lnTo>
                  <a:pt x="15" y="319"/>
                </a:lnTo>
                <a:lnTo>
                  <a:pt x="15" y="325"/>
                </a:lnTo>
                <a:lnTo>
                  <a:pt x="15" y="325"/>
                </a:lnTo>
                <a:lnTo>
                  <a:pt x="16" y="337"/>
                </a:lnTo>
                <a:lnTo>
                  <a:pt x="18" y="346"/>
                </a:lnTo>
                <a:lnTo>
                  <a:pt x="20" y="356"/>
                </a:lnTo>
                <a:lnTo>
                  <a:pt x="20" y="356"/>
                </a:lnTo>
                <a:lnTo>
                  <a:pt x="23" y="364"/>
                </a:lnTo>
                <a:lnTo>
                  <a:pt x="28" y="374"/>
                </a:lnTo>
                <a:lnTo>
                  <a:pt x="35" y="386"/>
                </a:lnTo>
                <a:lnTo>
                  <a:pt x="41" y="437"/>
                </a:lnTo>
                <a:lnTo>
                  <a:pt x="41" y="437"/>
                </a:lnTo>
                <a:lnTo>
                  <a:pt x="20" y="450"/>
                </a:lnTo>
                <a:lnTo>
                  <a:pt x="6" y="461"/>
                </a:lnTo>
                <a:lnTo>
                  <a:pt x="2" y="465"/>
                </a:lnTo>
                <a:lnTo>
                  <a:pt x="0" y="468"/>
                </a:lnTo>
                <a:lnTo>
                  <a:pt x="0" y="468"/>
                </a:lnTo>
                <a:lnTo>
                  <a:pt x="4" y="481"/>
                </a:lnTo>
                <a:lnTo>
                  <a:pt x="14" y="510"/>
                </a:lnTo>
                <a:lnTo>
                  <a:pt x="30" y="550"/>
                </a:lnTo>
                <a:lnTo>
                  <a:pt x="49" y="598"/>
                </a:lnTo>
                <a:lnTo>
                  <a:pt x="70" y="645"/>
                </a:lnTo>
                <a:lnTo>
                  <a:pt x="90" y="685"/>
                </a:lnTo>
                <a:lnTo>
                  <a:pt x="99" y="702"/>
                </a:lnTo>
                <a:lnTo>
                  <a:pt x="108" y="715"/>
                </a:lnTo>
                <a:lnTo>
                  <a:pt x="115" y="723"/>
                </a:lnTo>
                <a:lnTo>
                  <a:pt x="119" y="726"/>
                </a:lnTo>
                <a:lnTo>
                  <a:pt x="122" y="727"/>
                </a:lnTo>
                <a:lnTo>
                  <a:pt x="122" y="727"/>
                </a:lnTo>
                <a:lnTo>
                  <a:pt x="133" y="728"/>
                </a:lnTo>
                <a:lnTo>
                  <a:pt x="143" y="730"/>
                </a:lnTo>
                <a:lnTo>
                  <a:pt x="162" y="728"/>
                </a:lnTo>
                <a:lnTo>
                  <a:pt x="183" y="727"/>
                </a:lnTo>
                <a:lnTo>
                  <a:pt x="183" y="727"/>
                </a:lnTo>
                <a:lnTo>
                  <a:pt x="212" y="717"/>
                </a:lnTo>
                <a:lnTo>
                  <a:pt x="272" y="694"/>
                </a:lnTo>
                <a:lnTo>
                  <a:pt x="355" y="661"/>
                </a:lnTo>
                <a:lnTo>
                  <a:pt x="355" y="661"/>
                </a:lnTo>
                <a:lnTo>
                  <a:pt x="382" y="695"/>
                </a:lnTo>
                <a:lnTo>
                  <a:pt x="401" y="718"/>
                </a:lnTo>
                <a:lnTo>
                  <a:pt x="409" y="725"/>
                </a:lnTo>
                <a:lnTo>
                  <a:pt x="411" y="727"/>
                </a:lnTo>
                <a:lnTo>
                  <a:pt x="411" y="727"/>
                </a:lnTo>
                <a:lnTo>
                  <a:pt x="412" y="731"/>
                </a:lnTo>
                <a:lnTo>
                  <a:pt x="416" y="745"/>
                </a:lnTo>
                <a:lnTo>
                  <a:pt x="425" y="787"/>
                </a:lnTo>
                <a:lnTo>
                  <a:pt x="435" y="838"/>
                </a:lnTo>
                <a:lnTo>
                  <a:pt x="442" y="875"/>
                </a:lnTo>
                <a:lnTo>
                  <a:pt x="442" y="875"/>
                </a:lnTo>
                <a:lnTo>
                  <a:pt x="444" y="886"/>
                </a:lnTo>
                <a:lnTo>
                  <a:pt x="445" y="895"/>
                </a:lnTo>
                <a:lnTo>
                  <a:pt x="451" y="910"/>
                </a:lnTo>
                <a:lnTo>
                  <a:pt x="452" y="918"/>
                </a:lnTo>
                <a:lnTo>
                  <a:pt x="452" y="927"/>
                </a:lnTo>
                <a:lnTo>
                  <a:pt x="452" y="938"/>
                </a:lnTo>
                <a:lnTo>
                  <a:pt x="449" y="951"/>
                </a:lnTo>
                <a:lnTo>
                  <a:pt x="449" y="951"/>
                </a:lnTo>
                <a:lnTo>
                  <a:pt x="444" y="971"/>
                </a:lnTo>
                <a:lnTo>
                  <a:pt x="438" y="999"/>
                </a:lnTo>
                <a:lnTo>
                  <a:pt x="419" y="1068"/>
                </a:lnTo>
                <a:lnTo>
                  <a:pt x="402" y="1132"/>
                </a:lnTo>
                <a:lnTo>
                  <a:pt x="398" y="1153"/>
                </a:lnTo>
                <a:lnTo>
                  <a:pt x="398" y="1161"/>
                </a:lnTo>
                <a:lnTo>
                  <a:pt x="398" y="1165"/>
                </a:lnTo>
                <a:lnTo>
                  <a:pt x="398" y="1165"/>
                </a:lnTo>
                <a:lnTo>
                  <a:pt x="401" y="1168"/>
                </a:lnTo>
                <a:lnTo>
                  <a:pt x="406" y="1172"/>
                </a:lnTo>
                <a:lnTo>
                  <a:pt x="416" y="1176"/>
                </a:lnTo>
                <a:lnTo>
                  <a:pt x="425" y="1179"/>
                </a:lnTo>
                <a:lnTo>
                  <a:pt x="429" y="1180"/>
                </a:lnTo>
                <a:lnTo>
                  <a:pt x="437" y="1632"/>
                </a:lnTo>
                <a:lnTo>
                  <a:pt x="487" y="2024"/>
                </a:lnTo>
                <a:lnTo>
                  <a:pt x="503" y="2029"/>
                </a:lnTo>
                <a:lnTo>
                  <a:pt x="503" y="2029"/>
                </a:lnTo>
                <a:lnTo>
                  <a:pt x="501" y="2030"/>
                </a:lnTo>
                <a:lnTo>
                  <a:pt x="498" y="2035"/>
                </a:lnTo>
                <a:lnTo>
                  <a:pt x="489" y="2044"/>
                </a:lnTo>
                <a:lnTo>
                  <a:pt x="472" y="2055"/>
                </a:lnTo>
                <a:lnTo>
                  <a:pt x="472" y="2055"/>
                </a:lnTo>
                <a:lnTo>
                  <a:pt x="423" y="2081"/>
                </a:lnTo>
                <a:lnTo>
                  <a:pt x="402" y="2093"/>
                </a:lnTo>
                <a:lnTo>
                  <a:pt x="395" y="2098"/>
                </a:lnTo>
                <a:lnTo>
                  <a:pt x="391" y="2100"/>
                </a:lnTo>
                <a:lnTo>
                  <a:pt x="391" y="2100"/>
                </a:lnTo>
                <a:lnTo>
                  <a:pt x="390" y="2103"/>
                </a:lnTo>
                <a:lnTo>
                  <a:pt x="390" y="2107"/>
                </a:lnTo>
                <a:lnTo>
                  <a:pt x="391" y="2117"/>
                </a:lnTo>
                <a:lnTo>
                  <a:pt x="396" y="2136"/>
                </a:lnTo>
                <a:lnTo>
                  <a:pt x="396" y="2136"/>
                </a:lnTo>
                <a:lnTo>
                  <a:pt x="397" y="2140"/>
                </a:lnTo>
                <a:lnTo>
                  <a:pt x="400" y="2144"/>
                </a:lnTo>
                <a:lnTo>
                  <a:pt x="402" y="2146"/>
                </a:lnTo>
                <a:lnTo>
                  <a:pt x="406" y="2149"/>
                </a:lnTo>
                <a:lnTo>
                  <a:pt x="410" y="2150"/>
                </a:lnTo>
                <a:lnTo>
                  <a:pt x="415" y="2151"/>
                </a:lnTo>
                <a:lnTo>
                  <a:pt x="420" y="2151"/>
                </a:lnTo>
                <a:lnTo>
                  <a:pt x="426" y="2151"/>
                </a:lnTo>
                <a:lnTo>
                  <a:pt x="426" y="2151"/>
                </a:lnTo>
                <a:lnTo>
                  <a:pt x="517" y="2133"/>
                </a:lnTo>
                <a:lnTo>
                  <a:pt x="579" y="2122"/>
                </a:lnTo>
                <a:lnTo>
                  <a:pt x="604" y="2117"/>
                </a:lnTo>
                <a:lnTo>
                  <a:pt x="624" y="2116"/>
                </a:lnTo>
                <a:lnTo>
                  <a:pt x="624" y="2116"/>
                </a:lnTo>
                <a:lnTo>
                  <a:pt x="650" y="2114"/>
                </a:lnTo>
                <a:lnTo>
                  <a:pt x="663" y="2113"/>
                </a:lnTo>
                <a:lnTo>
                  <a:pt x="669" y="2110"/>
                </a:lnTo>
                <a:lnTo>
                  <a:pt x="670" y="2110"/>
                </a:lnTo>
                <a:lnTo>
                  <a:pt x="670" y="2110"/>
                </a:lnTo>
                <a:lnTo>
                  <a:pt x="675" y="2065"/>
                </a:lnTo>
                <a:lnTo>
                  <a:pt x="675" y="2065"/>
                </a:lnTo>
                <a:lnTo>
                  <a:pt x="676" y="2062"/>
                </a:lnTo>
                <a:lnTo>
                  <a:pt x="680" y="2061"/>
                </a:lnTo>
                <a:lnTo>
                  <a:pt x="684" y="2058"/>
                </a:lnTo>
                <a:lnTo>
                  <a:pt x="685" y="2056"/>
                </a:lnTo>
                <a:lnTo>
                  <a:pt x="685" y="2055"/>
                </a:lnTo>
                <a:lnTo>
                  <a:pt x="685" y="2055"/>
                </a:lnTo>
                <a:lnTo>
                  <a:pt x="684" y="2021"/>
                </a:lnTo>
                <a:lnTo>
                  <a:pt x="680" y="1955"/>
                </a:lnTo>
                <a:lnTo>
                  <a:pt x="678" y="1888"/>
                </a:lnTo>
                <a:lnTo>
                  <a:pt x="676" y="1865"/>
                </a:lnTo>
                <a:lnTo>
                  <a:pt x="675" y="1856"/>
                </a:lnTo>
                <a:lnTo>
                  <a:pt x="675" y="1856"/>
                </a:lnTo>
                <a:lnTo>
                  <a:pt x="674" y="1843"/>
                </a:lnTo>
                <a:lnTo>
                  <a:pt x="671" y="1812"/>
                </a:lnTo>
                <a:lnTo>
                  <a:pt x="665" y="1719"/>
                </a:lnTo>
                <a:lnTo>
                  <a:pt x="659" y="1627"/>
                </a:lnTo>
                <a:lnTo>
                  <a:pt x="656" y="1598"/>
                </a:lnTo>
                <a:lnTo>
                  <a:pt x="655" y="1589"/>
                </a:lnTo>
                <a:lnTo>
                  <a:pt x="655" y="1589"/>
                </a:lnTo>
                <a:lnTo>
                  <a:pt x="657" y="1607"/>
                </a:lnTo>
                <a:lnTo>
                  <a:pt x="664" y="1649"/>
                </a:lnTo>
                <a:lnTo>
                  <a:pt x="685" y="1774"/>
                </a:lnTo>
                <a:lnTo>
                  <a:pt x="707" y="1902"/>
                </a:lnTo>
                <a:lnTo>
                  <a:pt x="713" y="1946"/>
                </a:lnTo>
                <a:lnTo>
                  <a:pt x="716" y="1960"/>
                </a:lnTo>
                <a:lnTo>
                  <a:pt x="716" y="1968"/>
                </a:lnTo>
                <a:lnTo>
                  <a:pt x="716" y="1968"/>
                </a:lnTo>
                <a:lnTo>
                  <a:pt x="701" y="2100"/>
                </a:lnTo>
                <a:lnTo>
                  <a:pt x="711" y="2105"/>
                </a:lnTo>
                <a:lnTo>
                  <a:pt x="675" y="2192"/>
                </a:lnTo>
                <a:lnTo>
                  <a:pt x="675" y="2192"/>
                </a:lnTo>
                <a:lnTo>
                  <a:pt x="670" y="2196"/>
                </a:lnTo>
                <a:lnTo>
                  <a:pt x="660" y="2203"/>
                </a:lnTo>
                <a:lnTo>
                  <a:pt x="655" y="2210"/>
                </a:lnTo>
                <a:lnTo>
                  <a:pt x="650" y="2216"/>
                </a:lnTo>
                <a:lnTo>
                  <a:pt x="646" y="2221"/>
                </a:lnTo>
                <a:lnTo>
                  <a:pt x="645" y="2227"/>
                </a:lnTo>
                <a:lnTo>
                  <a:pt x="645" y="2227"/>
                </a:lnTo>
                <a:lnTo>
                  <a:pt x="646" y="2233"/>
                </a:lnTo>
                <a:lnTo>
                  <a:pt x="650" y="2238"/>
                </a:lnTo>
                <a:lnTo>
                  <a:pt x="654" y="2241"/>
                </a:lnTo>
                <a:lnTo>
                  <a:pt x="660" y="2245"/>
                </a:lnTo>
                <a:lnTo>
                  <a:pt x="674" y="2250"/>
                </a:lnTo>
                <a:lnTo>
                  <a:pt x="685" y="2253"/>
                </a:lnTo>
                <a:lnTo>
                  <a:pt x="685" y="2253"/>
                </a:lnTo>
                <a:lnTo>
                  <a:pt x="709" y="2253"/>
                </a:lnTo>
                <a:lnTo>
                  <a:pt x="750" y="2253"/>
                </a:lnTo>
                <a:lnTo>
                  <a:pt x="789" y="2250"/>
                </a:lnTo>
                <a:lnTo>
                  <a:pt x="805" y="2249"/>
                </a:lnTo>
                <a:lnTo>
                  <a:pt x="812" y="2248"/>
                </a:lnTo>
                <a:lnTo>
                  <a:pt x="812" y="2248"/>
                </a:lnTo>
                <a:lnTo>
                  <a:pt x="822" y="2241"/>
                </a:lnTo>
                <a:lnTo>
                  <a:pt x="835" y="2230"/>
                </a:lnTo>
                <a:lnTo>
                  <a:pt x="849" y="2217"/>
                </a:lnTo>
                <a:lnTo>
                  <a:pt x="863" y="2202"/>
                </a:lnTo>
                <a:lnTo>
                  <a:pt x="863" y="2202"/>
                </a:lnTo>
                <a:lnTo>
                  <a:pt x="876" y="2185"/>
                </a:lnTo>
                <a:lnTo>
                  <a:pt x="887" y="2168"/>
                </a:lnTo>
                <a:lnTo>
                  <a:pt x="896" y="2154"/>
                </a:lnTo>
                <a:lnTo>
                  <a:pt x="899" y="2149"/>
                </a:lnTo>
                <a:lnTo>
                  <a:pt x="899" y="2146"/>
                </a:lnTo>
                <a:lnTo>
                  <a:pt x="899" y="2146"/>
                </a:lnTo>
                <a:lnTo>
                  <a:pt x="899" y="2141"/>
                </a:lnTo>
                <a:lnTo>
                  <a:pt x="899" y="2135"/>
                </a:lnTo>
                <a:lnTo>
                  <a:pt x="899" y="2126"/>
                </a:lnTo>
                <a:lnTo>
                  <a:pt x="899" y="2126"/>
                </a:lnTo>
                <a:lnTo>
                  <a:pt x="900" y="2126"/>
                </a:lnTo>
                <a:lnTo>
                  <a:pt x="901" y="2127"/>
                </a:lnTo>
                <a:lnTo>
                  <a:pt x="902" y="2126"/>
                </a:lnTo>
                <a:lnTo>
                  <a:pt x="904" y="2121"/>
                </a:lnTo>
                <a:lnTo>
                  <a:pt x="904" y="1978"/>
                </a:lnTo>
                <a:lnTo>
                  <a:pt x="904" y="1978"/>
                </a:lnTo>
                <a:lnTo>
                  <a:pt x="902" y="1945"/>
                </a:lnTo>
                <a:lnTo>
                  <a:pt x="900" y="1905"/>
                </a:lnTo>
                <a:lnTo>
                  <a:pt x="892" y="1813"/>
                </a:lnTo>
                <a:lnTo>
                  <a:pt x="883" y="1735"/>
                </a:lnTo>
                <a:lnTo>
                  <a:pt x="881" y="1710"/>
                </a:lnTo>
                <a:lnTo>
                  <a:pt x="878" y="1699"/>
                </a:lnTo>
                <a:lnTo>
                  <a:pt x="878" y="1699"/>
                </a:lnTo>
                <a:lnTo>
                  <a:pt x="877" y="1683"/>
                </a:lnTo>
                <a:lnTo>
                  <a:pt x="876" y="1646"/>
                </a:lnTo>
                <a:lnTo>
                  <a:pt x="872" y="1538"/>
                </a:lnTo>
                <a:lnTo>
                  <a:pt x="869" y="1430"/>
                </a:lnTo>
                <a:lnTo>
                  <a:pt x="868" y="1378"/>
                </a:lnTo>
                <a:lnTo>
                  <a:pt x="868" y="1378"/>
                </a:lnTo>
                <a:lnTo>
                  <a:pt x="868" y="1345"/>
                </a:lnTo>
                <a:lnTo>
                  <a:pt x="871" y="1280"/>
                </a:lnTo>
                <a:lnTo>
                  <a:pt x="873" y="1190"/>
                </a:lnTo>
                <a:lnTo>
                  <a:pt x="873" y="1190"/>
                </a:lnTo>
                <a:lnTo>
                  <a:pt x="886" y="1181"/>
                </a:lnTo>
                <a:lnTo>
                  <a:pt x="895" y="1175"/>
                </a:lnTo>
                <a:lnTo>
                  <a:pt x="897" y="1172"/>
                </a:lnTo>
                <a:lnTo>
                  <a:pt x="899" y="1170"/>
                </a:lnTo>
                <a:lnTo>
                  <a:pt x="899" y="1170"/>
                </a:lnTo>
                <a:lnTo>
                  <a:pt x="878" y="1002"/>
                </a:lnTo>
                <a:lnTo>
                  <a:pt x="858" y="839"/>
                </a:lnTo>
                <a:lnTo>
                  <a:pt x="858" y="839"/>
                </a:lnTo>
                <a:lnTo>
                  <a:pt x="880" y="798"/>
                </a:lnTo>
                <a:lnTo>
                  <a:pt x="925" y="706"/>
                </a:lnTo>
                <a:lnTo>
                  <a:pt x="949" y="653"/>
                </a:lnTo>
                <a:lnTo>
                  <a:pt x="971" y="606"/>
                </a:lnTo>
                <a:lnTo>
                  <a:pt x="985" y="570"/>
                </a:lnTo>
                <a:lnTo>
                  <a:pt x="989" y="557"/>
                </a:lnTo>
                <a:lnTo>
                  <a:pt x="990" y="549"/>
                </a:lnTo>
                <a:lnTo>
                  <a:pt x="990" y="549"/>
                </a:lnTo>
                <a:lnTo>
                  <a:pt x="989" y="543"/>
                </a:lnTo>
                <a:lnTo>
                  <a:pt x="985" y="535"/>
                </a:lnTo>
                <a:lnTo>
                  <a:pt x="979" y="525"/>
                </a:lnTo>
                <a:lnTo>
                  <a:pt x="971" y="515"/>
                </a:lnTo>
                <a:lnTo>
                  <a:pt x="951" y="491"/>
                </a:lnTo>
                <a:lnTo>
                  <a:pt x="927" y="464"/>
                </a:lnTo>
                <a:lnTo>
                  <a:pt x="900" y="439"/>
                </a:lnTo>
                <a:lnTo>
                  <a:pt x="873" y="413"/>
                </a:lnTo>
                <a:lnTo>
                  <a:pt x="849" y="393"/>
                </a:lnTo>
                <a:lnTo>
                  <a:pt x="828" y="376"/>
                </a:lnTo>
                <a:lnTo>
                  <a:pt x="828" y="376"/>
                </a:lnTo>
                <a:lnTo>
                  <a:pt x="792" y="350"/>
                </a:lnTo>
                <a:lnTo>
                  <a:pt x="759" y="324"/>
                </a:lnTo>
                <a:lnTo>
                  <a:pt x="729" y="300"/>
                </a:lnTo>
                <a:lnTo>
                  <a:pt x="715" y="289"/>
                </a:lnTo>
                <a:lnTo>
                  <a:pt x="701" y="280"/>
                </a:lnTo>
                <a:lnTo>
                  <a:pt x="701" y="280"/>
                </a:lnTo>
                <a:lnTo>
                  <a:pt x="671" y="262"/>
                </a:lnTo>
                <a:lnTo>
                  <a:pt x="640" y="244"/>
                </a:lnTo>
                <a:lnTo>
                  <a:pt x="614" y="230"/>
                </a:lnTo>
                <a:lnTo>
                  <a:pt x="599" y="224"/>
                </a:lnTo>
                <a:lnTo>
                  <a:pt x="599" y="224"/>
                </a:lnTo>
                <a:lnTo>
                  <a:pt x="590" y="222"/>
                </a:lnTo>
                <a:lnTo>
                  <a:pt x="577" y="220"/>
                </a:lnTo>
                <a:lnTo>
                  <a:pt x="564" y="219"/>
                </a:lnTo>
                <a:lnTo>
                  <a:pt x="564" y="219"/>
                </a:lnTo>
                <a:lnTo>
                  <a:pt x="550" y="215"/>
                </a:lnTo>
                <a:lnTo>
                  <a:pt x="539" y="211"/>
                </a:lnTo>
                <a:lnTo>
                  <a:pt x="533" y="208"/>
                </a:lnTo>
                <a:lnTo>
                  <a:pt x="533" y="208"/>
                </a:lnTo>
                <a:lnTo>
                  <a:pt x="529" y="207"/>
                </a:lnTo>
                <a:lnTo>
                  <a:pt x="522" y="207"/>
                </a:lnTo>
                <a:lnTo>
                  <a:pt x="513" y="208"/>
                </a:lnTo>
                <a:lnTo>
                  <a:pt x="508" y="214"/>
                </a:lnTo>
                <a:lnTo>
                  <a:pt x="508" y="214"/>
                </a:lnTo>
                <a:lnTo>
                  <a:pt x="498" y="211"/>
                </a:lnTo>
                <a:lnTo>
                  <a:pt x="491" y="207"/>
                </a:lnTo>
                <a:lnTo>
                  <a:pt x="489" y="206"/>
                </a:lnTo>
                <a:lnTo>
                  <a:pt x="487" y="203"/>
                </a:lnTo>
                <a:lnTo>
                  <a:pt x="487" y="203"/>
                </a:lnTo>
                <a:lnTo>
                  <a:pt x="486" y="200"/>
                </a:lnTo>
                <a:lnTo>
                  <a:pt x="484" y="193"/>
                </a:lnTo>
                <a:lnTo>
                  <a:pt x="473" y="174"/>
                </a:lnTo>
                <a:lnTo>
                  <a:pt x="459" y="149"/>
                </a:lnTo>
                <a:lnTo>
                  <a:pt x="447" y="122"/>
                </a:lnTo>
                <a:lnTo>
                  <a:pt x="447" y="122"/>
                </a:lnTo>
                <a:lnTo>
                  <a:pt x="435" y="93"/>
                </a:lnTo>
                <a:lnTo>
                  <a:pt x="429" y="78"/>
                </a:lnTo>
                <a:lnTo>
                  <a:pt x="421" y="61"/>
                </a:lnTo>
                <a:lnTo>
                  <a:pt x="412" y="47"/>
                </a:lnTo>
                <a:lnTo>
                  <a:pt x="407" y="41"/>
                </a:lnTo>
                <a:lnTo>
                  <a:pt x="401" y="34"/>
                </a:lnTo>
                <a:lnTo>
                  <a:pt x="395" y="28"/>
                </a:lnTo>
                <a:lnTo>
                  <a:pt x="387" y="23"/>
                </a:lnTo>
                <a:lnTo>
                  <a:pt x="379" y="19"/>
                </a:lnTo>
                <a:lnTo>
                  <a:pt x="371" y="15"/>
                </a:lnTo>
                <a:lnTo>
                  <a:pt x="371" y="15"/>
                </a:lnTo>
                <a:lnTo>
                  <a:pt x="353" y="10"/>
                </a:lnTo>
                <a:lnTo>
                  <a:pt x="336" y="6"/>
                </a:lnTo>
                <a:lnTo>
                  <a:pt x="311" y="1"/>
                </a:lnTo>
                <a:lnTo>
                  <a:pt x="292" y="0"/>
                </a:lnTo>
                <a:lnTo>
                  <a:pt x="284" y="0"/>
                </a:lnTo>
                <a:lnTo>
                  <a:pt x="284" y="0"/>
                </a:lnTo>
                <a:lnTo>
                  <a:pt x="282" y="1"/>
                </a:lnTo>
                <a:lnTo>
                  <a:pt x="278" y="6"/>
                </a:lnTo>
                <a:lnTo>
                  <a:pt x="268" y="19"/>
                </a:lnTo>
                <a:lnTo>
                  <a:pt x="258" y="31"/>
                </a:lnTo>
                <a:lnTo>
                  <a:pt x="254" y="36"/>
                </a:lnTo>
                <a:lnTo>
                  <a:pt x="254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5859A951-5761-3815-BF0A-F6D511B9EEAB}"/>
              </a:ext>
            </a:extLst>
          </p:cNvPr>
          <p:cNvSpPr>
            <a:spLocks/>
          </p:cNvSpPr>
          <p:nvPr/>
        </p:nvSpPr>
        <p:spPr bwMode="auto">
          <a:xfrm>
            <a:off x="4353312" y="3768607"/>
            <a:ext cx="1171659" cy="2606974"/>
          </a:xfrm>
          <a:custGeom>
            <a:avLst/>
            <a:gdLst>
              <a:gd name="T0" fmla="*/ 784 w 911"/>
              <a:gd name="T1" fmla="*/ 225 h 2027"/>
              <a:gd name="T2" fmla="*/ 791 w 911"/>
              <a:gd name="T3" fmla="*/ 191 h 2027"/>
              <a:gd name="T4" fmla="*/ 776 w 911"/>
              <a:gd name="T5" fmla="*/ 148 h 2027"/>
              <a:gd name="T6" fmla="*/ 743 w 911"/>
              <a:gd name="T7" fmla="*/ 75 h 2027"/>
              <a:gd name="T8" fmla="*/ 711 w 911"/>
              <a:gd name="T9" fmla="*/ 30 h 2027"/>
              <a:gd name="T10" fmla="*/ 654 w 911"/>
              <a:gd name="T11" fmla="*/ 2 h 2027"/>
              <a:gd name="T12" fmla="*/ 575 w 911"/>
              <a:gd name="T13" fmla="*/ 22 h 2027"/>
              <a:gd name="T14" fmla="*/ 504 w 911"/>
              <a:gd name="T15" fmla="*/ 51 h 2027"/>
              <a:gd name="T16" fmla="*/ 450 w 911"/>
              <a:gd name="T17" fmla="*/ 121 h 2027"/>
              <a:gd name="T18" fmla="*/ 372 w 911"/>
              <a:gd name="T19" fmla="*/ 124 h 2027"/>
              <a:gd name="T20" fmla="*/ 283 w 911"/>
              <a:gd name="T21" fmla="*/ 170 h 2027"/>
              <a:gd name="T22" fmla="*/ 184 w 911"/>
              <a:gd name="T23" fmla="*/ 299 h 2027"/>
              <a:gd name="T24" fmla="*/ 149 w 911"/>
              <a:gd name="T25" fmla="*/ 453 h 2027"/>
              <a:gd name="T26" fmla="*/ 31 w 911"/>
              <a:gd name="T27" fmla="*/ 864 h 2027"/>
              <a:gd name="T28" fmla="*/ 0 w 911"/>
              <a:gd name="T29" fmla="*/ 984 h 2027"/>
              <a:gd name="T30" fmla="*/ 14 w 911"/>
              <a:gd name="T31" fmla="*/ 1030 h 2027"/>
              <a:gd name="T32" fmla="*/ 141 w 911"/>
              <a:gd name="T33" fmla="*/ 1235 h 2027"/>
              <a:gd name="T34" fmla="*/ 176 w 911"/>
              <a:gd name="T35" fmla="*/ 1361 h 2027"/>
              <a:gd name="T36" fmla="*/ 254 w 911"/>
              <a:gd name="T37" fmla="*/ 1914 h 2027"/>
              <a:gd name="T38" fmla="*/ 281 w 911"/>
              <a:gd name="T39" fmla="*/ 1955 h 2027"/>
              <a:gd name="T40" fmla="*/ 299 w 911"/>
              <a:gd name="T41" fmla="*/ 2010 h 2027"/>
              <a:gd name="T42" fmla="*/ 388 w 911"/>
              <a:gd name="T43" fmla="*/ 2021 h 2027"/>
              <a:gd name="T44" fmla="*/ 587 w 911"/>
              <a:gd name="T45" fmla="*/ 2022 h 2027"/>
              <a:gd name="T46" fmla="*/ 598 w 911"/>
              <a:gd name="T47" fmla="*/ 1995 h 2027"/>
              <a:gd name="T48" fmla="*/ 580 w 911"/>
              <a:gd name="T49" fmla="*/ 1970 h 2027"/>
              <a:gd name="T50" fmla="*/ 504 w 911"/>
              <a:gd name="T51" fmla="*/ 1942 h 2027"/>
              <a:gd name="T52" fmla="*/ 550 w 911"/>
              <a:gd name="T53" fmla="*/ 1937 h 2027"/>
              <a:gd name="T54" fmla="*/ 650 w 911"/>
              <a:gd name="T55" fmla="*/ 1923 h 2027"/>
              <a:gd name="T56" fmla="*/ 653 w 911"/>
              <a:gd name="T57" fmla="*/ 1895 h 2027"/>
              <a:gd name="T58" fmla="*/ 611 w 911"/>
              <a:gd name="T59" fmla="*/ 1872 h 2027"/>
              <a:gd name="T60" fmla="*/ 528 w 911"/>
              <a:gd name="T61" fmla="*/ 1820 h 2027"/>
              <a:gd name="T62" fmla="*/ 513 w 911"/>
              <a:gd name="T63" fmla="*/ 1520 h 2027"/>
              <a:gd name="T64" fmla="*/ 525 w 911"/>
              <a:gd name="T65" fmla="*/ 1344 h 2027"/>
              <a:gd name="T66" fmla="*/ 479 w 911"/>
              <a:gd name="T67" fmla="*/ 739 h 2027"/>
              <a:gd name="T68" fmla="*/ 492 w 911"/>
              <a:gd name="T69" fmla="*/ 846 h 2027"/>
              <a:gd name="T70" fmla="*/ 530 w 911"/>
              <a:gd name="T71" fmla="*/ 861 h 2027"/>
              <a:gd name="T72" fmla="*/ 530 w 911"/>
              <a:gd name="T73" fmla="*/ 810 h 2027"/>
              <a:gd name="T74" fmla="*/ 520 w 911"/>
              <a:gd name="T75" fmla="*/ 693 h 2027"/>
              <a:gd name="T76" fmla="*/ 660 w 911"/>
              <a:gd name="T77" fmla="*/ 672 h 2027"/>
              <a:gd name="T78" fmla="*/ 775 w 911"/>
              <a:gd name="T79" fmla="*/ 684 h 2027"/>
              <a:gd name="T80" fmla="*/ 809 w 911"/>
              <a:gd name="T81" fmla="*/ 642 h 2027"/>
              <a:gd name="T82" fmla="*/ 837 w 911"/>
              <a:gd name="T83" fmla="*/ 630 h 2027"/>
              <a:gd name="T84" fmla="*/ 900 w 911"/>
              <a:gd name="T85" fmla="*/ 592 h 2027"/>
              <a:gd name="T86" fmla="*/ 907 w 911"/>
              <a:gd name="T87" fmla="*/ 545 h 2027"/>
              <a:gd name="T88" fmla="*/ 871 w 911"/>
              <a:gd name="T89" fmla="*/ 496 h 2027"/>
              <a:gd name="T90" fmla="*/ 805 w 911"/>
              <a:gd name="T91" fmla="*/ 466 h 2027"/>
              <a:gd name="T92" fmla="*/ 766 w 911"/>
              <a:gd name="T93" fmla="*/ 462 h 2027"/>
              <a:gd name="T94" fmla="*/ 733 w 911"/>
              <a:gd name="T95" fmla="*/ 490 h 2027"/>
              <a:gd name="T96" fmla="*/ 718 w 911"/>
              <a:gd name="T97" fmla="*/ 534 h 2027"/>
              <a:gd name="T98" fmla="*/ 582 w 911"/>
              <a:gd name="T99" fmla="*/ 466 h 2027"/>
              <a:gd name="T100" fmla="*/ 593 w 911"/>
              <a:gd name="T101" fmla="*/ 421 h 2027"/>
              <a:gd name="T102" fmla="*/ 535 w 911"/>
              <a:gd name="T103" fmla="*/ 322 h 2027"/>
              <a:gd name="T104" fmla="*/ 575 w 911"/>
              <a:gd name="T105" fmla="*/ 342 h 2027"/>
              <a:gd name="T106" fmla="*/ 622 w 911"/>
              <a:gd name="T107" fmla="*/ 328 h 2027"/>
              <a:gd name="T108" fmla="*/ 646 w 911"/>
              <a:gd name="T109" fmla="*/ 307 h 2027"/>
              <a:gd name="T110" fmla="*/ 667 w 911"/>
              <a:gd name="T111" fmla="*/ 307 h 2027"/>
              <a:gd name="T112" fmla="*/ 687 w 911"/>
              <a:gd name="T113" fmla="*/ 271 h 2027"/>
              <a:gd name="T114" fmla="*/ 758 w 911"/>
              <a:gd name="T115" fmla="*/ 225 h 2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1" h="2027">
                <a:moveTo>
                  <a:pt x="758" y="225"/>
                </a:moveTo>
                <a:lnTo>
                  <a:pt x="758" y="225"/>
                </a:lnTo>
                <a:lnTo>
                  <a:pt x="772" y="227"/>
                </a:lnTo>
                <a:lnTo>
                  <a:pt x="781" y="228"/>
                </a:lnTo>
                <a:lnTo>
                  <a:pt x="784" y="227"/>
                </a:lnTo>
                <a:lnTo>
                  <a:pt x="784" y="225"/>
                </a:lnTo>
                <a:lnTo>
                  <a:pt x="784" y="225"/>
                </a:lnTo>
                <a:lnTo>
                  <a:pt x="784" y="223"/>
                </a:lnTo>
                <a:lnTo>
                  <a:pt x="784" y="220"/>
                </a:lnTo>
                <a:lnTo>
                  <a:pt x="785" y="213"/>
                </a:lnTo>
                <a:lnTo>
                  <a:pt x="789" y="205"/>
                </a:lnTo>
                <a:lnTo>
                  <a:pt x="789" y="205"/>
                </a:lnTo>
                <a:lnTo>
                  <a:pt x="790" y="201"/>
                </a:lnTo>
                <a:lnTo>
                  <a:pt x="791" y="191"/>
                </a:lnTo>
                <a:lnTo>
                  <a:pt x="791" y="185"/>
                </a:lnTo>
                <a:lnTo>
                  <a:pt x="790" y="178"/>
                </a:lnTo>
                <a:lnTo>
                  <a:pt x="787" y="171"/>
                </a:lnTo>
                <a:lnTo>
                  <a:pt x="784" y="164"/>
                </a:lnTo>
                <a:lnTo>
                  <a:pt x="784" y="164"/>
                </a:lnTo>
                <a:lnTo>
                  <a:pt x="780" y="157"/>
                </a:lnTo>
                <a:lnTo>
                  <a:pt x="776" y="148"/>
                </a:lnTo>
                <a:lnTo>
                  <a:pt x="770" y="126"/>
                </a:lnTo>
                <a:lnTo>
                  <a:pt x="763" y="107"/>
                </a:lnTo>
                <a:lnTo>
                  <a:pt x="761" y="100"/>
                </a:lnTo>
                <a:lnTo>
                  <a:pt x="758" y="93"/>
                </a:lnTo>
                <a:lnTo>
                  <a:pt x="758" y="93"/>
                </a:lnTo>
                <a:lnTo>
                  <a:pt x="752" y="84"/>
                </a:lnTo>
                <a:lnTo>
                  <a:pt x="743" y="75"/>
                </a:lnTo>
                <a:lnTo>
                  <a:pt x="734" y="65"/>
                </a:lnTo>
                <a:lnTo>
                  <a:pt x="732" y="60"/>
                </a:lnTo>
                <a:lnTo>
                  <a:pt x="728" y="53"/>
                </a:lnTo>
                <a:lnTo>
                  <a:pt x="728" y="53"/>
                </a:lnTo>
                <a:lnTo>
                  <a:pt x="724" y="45"/>
                </a:lnTo>
                <a:lnTo>
                  <a:pt x="719" y="37"/>
                </a:lnTo>
                <a:lnTo>
                  <a:pt x="711" y="30"/>
                </a:lnTo>
                <a:lnTo>
                  <a:pt x="705" y="23"/>
                </a:lnTo>
                <a:lnTo>
                  <a:pt x="696" y="17"/>
                </a:lnTo>
                <a:lnTo>
                  <a:pt x="690" y="12"/>
                </a:lnTo>
                <a:lnTo>
                  <a:pt x="682" y="8"/>
                </a:lnTo>
                <a:lnTo>
                  <a:pt x="677" y="7"/>
                </a:lnTo>
                <a:lnTo>
                  <a:pt x="677" y="7"/>
                </a:lnTo>
                <a:lnTo>
                  <a:pt x="654" y="2"/>
                </a:lnTo>
                <a:lnTo>
                  <a:pt x="640" y="0"/>
                </a:lnTo>
                <a:lnTo>
                  <a:pt x="633" y="0"/>
                </a:lnTo>
                <a:lnTo>
                  <a:pt x="626" y="2"/>
                </a:lnTo>
                <a:lnTo>
                  <a:pt x="626" y="2"/>
                </a:lnTo>
                <a:lnTo>
                  <a:pt x="596" y="12"/>
                </a:lnTo>
                <a:lnTo>
                  <a:pt x="583" y="17"/>
                </a:lnTo>
                <a:lnTo>
                  <a:pt x="575" y="22"/>
                </a:lnTo>
                <a:lnTo>
                  <a:pt x="575" y="22"/>
                </a:lnTo>
                <a:lnTo>
                  <a:pt x="569" y="26"/>
                </a:lnTo>
                <a:lnTo>
                  <a:pt x="558" y="31"/>
                </a:lnTo>
                <a:lnTo>
                  <a:pt x="525" y="42"/>
                </a:lnTo>
                <a:lnTo>
                  <a:pt x="525" y="42"/>
                </a:lnTo>
                <a:lnTo>
                  <a:pt x="509" y="47"/>
                </a:lnTo>
                <a:lnTo>
                  <a:pt x="504" y="51"/>
                </a:lnTo>
                <a:lnTo>
                  <a:pt x="499" y="54"/>
                </a:lnTo>
                <a:lnTo>
                  <a:pt x="490" y="64"/>
                </a:lnTo>
                <a:lnTo>
                  <a:pt x="479" y="78"/>
                </a:lnTo>
                <a:lnTo>
                  <a:pt x="479" y="78"/>
                </a:lnTo>
                <a:lnTo>
                  <a:pt x="468" y="95"/>
                </a:lnTo>
                <a:lnTo>
                  <a:pt x="457" y="108"/>
                </a:lnTo>
                <a:lnTo>
                  <a:pt x="450" y="121"/>
                </a:lnTo>
                <a:lnTo>
                  <a:pt x="443" y="129"/>
                </a:lnTo>
                <a:lnTo>
                  <a:pt x="443" y="129"/>
                </a:lnTo>
                <a:lnTo>
                  <a:pt x="440" y="131"/>
                </a:lnTo>
                <a:lnTo>
                  <a:pt x="433" y="135"/>
                </a:lnTo>
                <a:lnTo>
                  <a:pt x="421" y="142"/>
                </a:lnTo>
                <a:lnTo>
                  <a:pt x="403" y="149"/>
                </a:lnTo>
                <a:lnTo>
                  <a:pt x="372" y="124"/>
                </a:lnTo>
                <a:lnTo>
                  <a:pt x="342" y="149"/>
                </a:lnTo>
                <a:lnTo>
                  <a:pt x="342" y="149"/>
                </a:lnTo>
                <a:lnTo>
                  <a:pt x="334" y="150"/>
                </a:lnTo>
                <a:lnTo>
                  <a:pt x="315" y="156"/>
                </a:lnTo>
                <a:lnTo>
                  <a:pt x="304" y="159"/>
                </a:lnTo>
                <a:lnTo>
                  <a:pt x="292" y="164"/>
                </a:lnTo>
                <a:lnTo>
                  <a:pt x="283" y="170"/>
                </a:lnTo>
                <a:lnTo>
                  <a:pt x="276" y="175"/>
                </a:lnTo>
                <a:lnTo>
                  <a:pt x="276" y="175"/>
                </a:lnTo>
                <a:lnTo>
                  <a:pt x="254" y="199"/>
                </a:lnTo>
                <a:lnTo>
                  <a:pt x="238" y="219"/>
                </a:lnTo>
                <a:lnTo>
                  <a:pt x="219" y="243"/>
                </a:lnTo>
                <a:lnTo>
                  <a:pt x="201" y="270"/>
                </a:lnTo>
                <a:lnTo>
                  <a:pt x="184" y="299"/>
                </a:lnTo>
                <a:lnTo>
                  <a:pt x="178" y="313"/>
                </a:lnTo>
                <a:lnTo>
                  <a:pt x="172" y="328"/>
                </a:lnTo>
                <a:lnTo>
                  <a:pt x="168" y="344"/>
                </a:lnTo>
                <a:lnTo>
                  <a:pt x="164" y="358"/>
                </a:lnTo>
                <a:lnTo>
                  <a:pt x="164" y="358"/>
                </a:lnTo>
                <a:lnTo>
                  <a:pt x="157" y="409"/>
                </a:lnTo>
                <a:lnTo>
                  <a:pt x="149" y="453"/>
                </a:lnTo>
                <a:lnTo>
                  <a:pt x="144" y="478"/>
                </a:lnTo>
                <a:lnTo>
                  <a:pt x="137" y="505"/>
                </a:lnTo>
                <a:lnTo>
                  <a:pt x="130" y="538"/>
                </a:lnTo>
                <a:lnTo>
                  <a:pt x="118" y="576"/>
                </a:lnTo>
                <a:lnTo>
                  <a:pt x="118" y="576"/>
                </a:lnTo>
                <a:lnTo>
                  <a:pt x="59" y="777"/>
                </a:lnTo>
                <a:lnTo>
                  <a:pt x="31" y="864"/>
                </a:lnTo>
                <a:lnTo>
                  <a:pt x="17" y="907"/>
                </a:lnTo>
                <a:lnTo>
                  <a:pt x="17" y="907"/>
                </a:lnTo>
                <a:lnTo>
                  <a:pt x="13" y="916"/>
                </a:lnTo>
                <a:lnTo>
                  <a:pt x="9" y="931"/>
                </a:lnTo>
                <a:lnTo>
                  <a:pt x="5" y="948"/>
                </a:lnTo>
                <a:lnTo>
                  <a:pt x="3" y="967"/>
                </a:lnTo>
                <a:lnTo>
                  <a:pt x="0" y="984"/>
                </a:lnTo>
                <a:lnTo>
                  <a:pt x="0" y="1002"/>
                </a:lnTo>
                <a:lnTo>
                  <a:pt x="0" y="1009"/>
                </a:lnTo>
                <a:lnTo>
                  <a:pt x="2" y="1015"/>
                </a:lnTo>
                <a:lnTo>
                  <a:pt x="4" y="1020"/>
                </a:lnTo>
                <a:lnTo>
                  <a:pt x="7" y="1024"/>
                </a:lnTo>
                <a:lnTo>
                  <a:pt x="7" y="1024"/>
                </a:lnTo>
                <a:lnTo>
                  <a:pt x="14" y="1030"/>
                </a:lnTo>
                <a:lnTo>
                  <a:pt x="23" y="1035"/>
                </a:lnTo>
                <a:lnTo>
                  <a:pt x="44" y="1047"/>
                </a:lnTo>
                <a:lnTo>
                  <a:pt x="68" y="1059"/>
                </a:lnTo>
                <a:lnTo>
                  <a:pt x="68" y="1059"/>
                </a:lnTo>
                <a:lnTo>
                  <a:pt x="84" y="1099"/>
                </a:lnTo>
                <a:lnTo>
                  <a:pt x="122" y="1187"/>
                </a:lnTo>
                <a:lnTo>
                  <a:pt x="141" y="1235"/>
                </a:lnTo>
                <a:lnTo>
                  <a:pt x="159" y="1278"/>
                </a:lnTo>
                <a:lnTo>
                  <a:pt x="170" y="1311"/>
                </a:lnTo>
                <a:lnTo>
                  <a:pt x="173" y="1323"/>
                </a:lnTo>
                <a:lnTo>
                  <a:pt x="174" y="1329"/>
                </a:lnTo>
                <a:lnTo>
                  <a:pt x="174" y="1329"/>
                </a:lnTo>
                <a:lnTo>
                  <a:pt x="174" y="1340"/>
                </a:lnTo>
                <a:lnTo>
                  <a:pt x="176" y="1361"/>
                </a:lnTo>
                <a:lnTo>
                  <a:pt x="182" y="1414"/>
                </a:lnTo>
                <a:lnTo>
                  <a:pt x="200" y="1543"/>
                </a:lnTo>
                <a:lnTo>
                  <a:pt x="200" y="1543"/>
                </a:lnTo>
                <a:lnTo>
                  <a:pt x="214" y="1634"/>
                </a:lnTo>
                <a:lnTo>
                  <a:pt x="233" y="1761"/>
                </a:lnTo>
                <a:lnTo>
                  <a:pt x="249" y="1876"/>
                </a:lnTo>
                <a:lnTo>
                  <a:pt x="254" y="1914"/>
                </a:lnTo>
                <a:lnTo>
                  <a:pt x="256" y="1929"/>
                </a:lnTo>
                <a:lnTo>
                  <a:pt x="256" y="1929"/>
                </a:lnTo>
                <a:lnTo>
                  <a:pt x="256" y="1933"/>
                </a:lnTo>
                <a:lnTo>
                  <a:pt x="258" y="1937"/>
                </a:lnTo>
                <a:lnTo>
                  <a:pt x="267" y="1944"/>
                </a:lnTo>
                <a:lnTo>
                  <a:pt x="281" y="1955"/>
                </a:lnTo>
                <a:lnTo>
                  <a:pt x="281" y="1955"/>
                </a:lnTo>
                <a:lnTo>
                  <a:pt x="286" y="1990"/>
                </a:lnTo>
                <a:lnTo>
                  <a:pt x="286" y="1990"/>
                </a:lnTo>
                <a:lnTo>
                  <a:pt x="287" y="1995"/>
                </a:lnTo>
                <a:lnTo>
                  <a:pt x="290" y="2000"/>
                </a:lnTo>
                <a:lnTo>
                  <a:pt x="292" y="2004"/>
                </a:lnTo>
                <a:lnTo>
                  <a:pt x="295" y="2008"/>
                </a:lnTo>
                <a:lnTo>
                  <a:pt x="299" y="2010"/>
                </a:lnTo>
                <a:lnTo>
                  <a:pt x="304" y="2012"/>
                </a:lnTo>
                <a:lnTo>
                  <a:pt x="315" y="2014"/>
                </a:lnTo>
                <a:lnTo>
                  <a:pt x="329" y="2017"/>
                </a:lnTo>
                <a:lnTo>
                  <a:pt x="346" y="2017"/>
                </a:lnTo>
                <a:lnTo>
                  <a:pt x="365" y="2018"/>
                </a:lnTo>
                <a:lnTo>
                  <a:pt x="388" y="2021"/>
                </a:lnTo>
                <a:lnTo>
                  <a:pt x="388" y="2021"/>
                </a:lnTo>
                <a:lnTo>
                  <a:pt x="415" y="2023"/>
                </a:lnTo>
                <a:lnTo>
                  <a:pt x="447" y="2026"/>
                </a:lnTo>
                <a:lnTo>
                  <a:pt x="483" y="2027"/>
                </a:lnTo>
                <a:lnTo>
                  <a:pt x="518" y="2027"/>
                </a:lnTo>
                <a:lnTo>
                  <a:pt x="550" y="2026"/>
                </a:lnTo>
                <a:lnTo>
                  <a:pt x="577" y="2024"/>
                </a:lnTo>
                <a:lnTo>
                  <a:pt x="587" y="2022"/>
                </a:lnTo>
                <a:lnTo>
                  <a:pt x="594" y="2021"/>
                </a:lnTo>
                <a:lnTo>
                  <a:pt x="600" y="2018"/>
                </a:lnTo>
                <a:lnTo>
                  <a:pt x="601" y="2017"/>
                </a:lnTo>
                <a:lnTo>
                  <a:pt x="601" y="2016"/>
                </a:lnTo>
                <a:lnTo>
                  <a:pt x="601" y="2016"/>
                </a:lnTo>
                <a:lnTo>
                  <a:pt x="601" y="2000"/>
                </a:lnTo>
                <a:lnTo>
                  <a:pt x="598" y="1995"/>
                </a:lnTo>
                <a:lnTo>
                  <a:pt x="596" y="1990"/>
                </a:lnTo>
                <a:lnTo>
                  <a:pt x="596" y="1990"/>
                </a:lnTo>
                <a:lnTo>
                  <a:pt x="593" y="1985"/>
                </a:lnTo>
                <a:lnTo>
                  <a:pt x="591" y="1979"/>
                </a:lnTo>
                <a:lnTo>
                  <a:pt x="587" y="1974"/>
                </a:lnTo>
                <a:lnTo>
                  <a:pt x="580" y="1970"/>
                </a:lnTo>
                <a:lnTo>
                  <a:pt x="580" y="1970"/>
                </a:lnTo>
                <a:lnTo>
                  <a:pt x="575" y="1967"/>
                </a:lnTo>
                <a:lnTo>
                  <a:pt x="573" y="1967"/>
                </a:lnTo>
                <a:lnTo>
                  <a:pt x="564" y="1966"/>
                </a:lnTo>
                <a:lnTo>
                  <a:pt x="545" y="1960"/>
                </a:lnTo>
                <a:lnTo>
                  <a:pt x="545" y="1960"/>
                </a:lnTo>
                <a:lnTo>
                  <a:pt x="521" y="1951"/>
                </a:lnTo>
                <a:lnTo>
                  <a:pt x="504" y="1942"/>
                </a:lnTo>
                <a:lnTo>
                  <a:pt x="489" y="1934"/>
                </a:lnTo>
                <a:lnTo>
                  <a:pt x="484" y="1914"/>
                </a:lnTo>
                <a:lnTo>
                  <a:pt x="484" y="1914"/>
                </a:lnTo>
                <a:lnTo>
                  <a:pt x="493" y="1918"/>
                </a:lnTo>
                <a:lnTo>
                  <a:pt x="518" y="1928"/>
                </a:lnTo>
                <a:lnTo>
                  <a:pt x="534" y="1933"/>
                </a:lnTo>
                <a:lnTo>
                  <a:pt x="550" y="1937"/>
                </a:lnTo>
                <a:lnTo>
                  <a:pt x="568" y="1939"/>
                </a:lnTo>
                <a:lnTo>
                  <a:pt x="586" y="1939"/>
                </a:lnTo>
                <a:lnTo>
                  <a:pt x="586" y="1939"/>
                </a:lnTo>
                <a:lnTo>
                  <a:pt x="634" y="1935"/>
                </a:lnTo>
                <a:lnTo>
                  <a:pt x="646" y="1934"/>
                </a:lnTo>
                <a:lnTo>
                  <a:pt x="646" y="1934"/>
                </a:lnTo>
                <a:lnTo>
                  <a:pt x="650" y="1923"/>
                </a:lnTo>
                <a:lnTo>
                  <a:pt x="652" y="1913"/>
                </a:lnTo>
                <a:lnTo>
                  <a:pt x="652" y="1907"/>
                </a:lnTo>
                <a:lnTo>
                  <a:pt x="652" y="1904"/>
                </a:lnTo>
                <a:lnTo>
                  <a:pt x="652" y="1904"/>
                </a:lnTo>
                <a:lnTo>
                  <a:pt x="652" y="1900"/>
                </a:lnTo>
                <a:lnTo>
                  <a:pt x="652" y="1899"/>
                </a:lnTo>
                <a:lnTo>
                  <a:pt x="653" y="1895"/>
                </a:lnTo>
                <a:lnTo>
                  <a:pt x="653" y="1894"/>
                </a:lnTo>
                <a:lnTo>
                  <a:pt x="653" y="1892"/>
                </a:lnTo>
                <a:lnTo>
                  <a:pt x="646" y="1888"/>
                </a:lnTo>
                <a:lnTo>
                  <a:pt x="646" y="1888"/>
                </a:lnTo>
                <a:lnTo>
                  <a:pt x="636" y="1883"/>
                </a:lnTo>
                <a:lnTo>
                  <a:pt x="624" y="1877"/>
                </a:lnTo>
                <a:lnTo>
                  <a:pt x="611" y="1872"/>
                </a:lnTo>
                <a:lnTo>
                  <a:pt x="596" y="1868"/>
                </a:lnTo>
                <a:lnTo>
                  <a:pt x="596" y="1868"/>
                </a:lnTo>
                <a:lnTo>
                  <a:pt x="587" y="1864"/>
                </a:lnTo>
                <a:lnTo>
                  <a:pt x="577" y="1858"/>
                </a:lnTo>
                <a:lnTo>
                  <a:pt x="555" y="1840"/>
                </a:lnTo>
                <a:lnTo>
                  <a:pt x="535" y="1825"/>
                </a:lnTo>
                <a:lnTo>
                  <a:pt x="528" y="1820"/>
                </a:lnTo>
                <a:lnTo>
                  <a:pt x="525" y="1817"/>
                </a:lnTo>
                <a:lnTo>
                  <a:pt x="525" y="1817"/>
                </a:lnTo>
                <a:lnTo>
                  <a:pt x="523" y="1813"/>
                </a:lnTo>
                <a:lnTo>
                  <a:pt x="522" y="1803"/>
                </a:lnTo>
                <a:lnTo>
                  <a:pt x="521" y="1765"/>
                </a:lnTo>
                <a:lnTo>
                  <a:pt x="516" y="1646"/>
                </a:lnTo>
                <a:lnTo>
                  <a:pt x="513" y="1520"/>
                </a:lnTo>
                <a:lnTo>
                  <a:pt x="513" y="1473"/>
                </a:lnTo>
                <a:lnTo>
                  <a:pt x="514" y="1446"/>
                </a:lnTo>
                <a:lnTo>
                  <a:pt x="514" y="1446"/>
                </a:lnTo>
                <a:lnTo>
                  <a:pt x="523" y="1389"/>
                </a:lnTo>
                <a:lnTo>
                  <a:pt x="526" y="1363"/>
                </a:lnTo>
                <a:lnTo>
                  <a:pt x="526" y="1353"/>
                </a:lnTo>
                <a:lnTo>
                  <a:pt x="525" y="1344"/>
                </a:lnTo>
                <a:lnTo>
                  <a:pt x="525" y="1344"/>
                </a:lnTo>
                <a:lnTo>
                  <a:pt x="509" y="1295"/>
                </a:lnTo>
                <a:lnTo>
                  <a:pt x="483" y="1204"/>
                </a:lnTo>
                <a:lnTo>
                  <a:pt x="443" y="1080"/>
                </a:lnTo>
                <a:lnTo>
                  <a:pt x="459" y="1059"/>
                </a:lnTo>
                <a:lnTo>
                  <a:pt x="459" y="815"/>
                </a:lnTo>
                <a:lnTo>
                  <a:pt x="479" y="739"/>
                </a:lnTo>
                <a:lnTo>
                  <a:pt x="479" y="739"/>
                </a:lnTo>
                <a:lnTo>
                  <a:pt x="484" y="771"/>
                </a:lnTo>
                <a:lnTo>
                  <a:pt x="488" y="798"/>
                </a:lnTo>
                <a:lnTo>
                  <a:pt x="489" y="820"/>
                </a:lnTo>
                <a:lnTo>
                  <a:pt x="489" y="820"/>
                </a:lnTo>
                <a:lnTo>
                  <a:pt x="490" y="832"/>
                </a:lnTo>
                <a:lnTo>
                  <a:pt x="492" y="846"/>
                </a:lnTo>
                <a:lnTo>
                  <a:pt x="497" y="880"/>
                </a:lnTo>
                <a:lnTo>
                  <a:pt x="504" y="922"/>
                </a:lnTo>
                <a:lnTo>
                  <a:pt x="504" y="922"/>
                </a:lnTo>
                <a:lnTo>
                  <a:pt x="517" y="893"/>
                </a:lnTo>
                <a:lnTo>
                  <a:pt x="526" y="873"/>
                </a:lnTo>
                <a:lnTo>
                  <a:pt x="530" y="861"/>
                </a:lnTo>
                <a:lnTo>
                  <a:pt x="530" y="861"/>
                </a:lnTo>
                <a:lnTo>
                  <a:pt x="531" y="856"/>
                </a:lnTo>
                <a:lnTo>
                  <a:pt x="534" y="848"/>
                </a:lnTo>
                <a:lnTo>
                  <a:pt x="535" y="842"/>
                </a:lnTo>
                <a:lnTo>
                  <a:pt x="534" y="833"/>
                </a:lnTo>
                <a:lnTo>
                  <a:pt x="532" y="823"/>
                </a:lnTo>
                <a:lnTo>
                  <a:pt x="530" y="810"/>
                </a:lnTo>
                <a:lnTo>
                  <a:pt x="530" y="810"/>
                </a:lnTo>
                <a:lnTo>
                  <a:pt x="518" y="765"/>
                </a:lnTo>
                <a:lnTo>
                  <a:pt x="516" y="748"/>
                </a:lnTo>
                <a:lnTo>
                  <a:pt x="514" y="734"/>
                </a:lnTo>
                <a:lnTo>
                  <a:pt x="514" y="734"/>
                </a:lnTo>
                <a:lnTo>
                  <a:pt x="516" y="720"/>
                </a:lnTo>
                <a:lnTo>
                  <a:pt x="517" y="707"/>
                </a:lnTo>
                <a:lnTo>
                  <a:pt x="520" y="693"/>
                </a:lnTo>
                <a:lnTo>
                  <a:pt x="520" y="693"/>
                </a:lnTo>
                <a:lnTo>
                  <a:pt x="539" y="688"/>
                </a:lnTo>
                <a:lnTo>
                  <a:pt x="583" y="679"/>
                </a:lnTo>
                <a:lnTo>
                  <a:pt x="608" y="676"/>
                </a:lnTo>
                <a:lnTo>
                  <a:pt x="633" y="672"/>
                </a:lnTo>
                <a:lnTo>
                  <a:pt x="653" y="670"/>
                </a:lnTo>
                <a:lnTo>
                  <a:pt x="660" y="672"/>
                </a:lnTo>
                <a:lnTo>
                  <a:pt x="667" y="673"/>
                </a:lnTo>
                <a:lnTo>
                  <a:pt x="667" y="673"/>
                </a:lnTo>
                <a:lnTo>
                  <a:pt x="679" y="677"/>
                </a:lnTo>
                <a:lnTo>
                  <a:pt x="696" y="679"/>
                </a:lnTo>
                <a:lnTo>
                  <a:pt x="733" y="683"/>
                </a:lnTo>
                <a:lnTo>
                  <a:pt x="765" y="686"/>
                </a:lnTo>
                <a:lnTo>
                  <a:pt x="775" y="684"/>
                </a:lnTo>
                <a:lnTo>
                  <a:pt x="779" y="683"/>
                </a:lnTo>
                <a:lnTo>
                  <a:pt x="779" y="683"/>
                </a:lnTo>
                <a:lnTo>
                  <a:pt x="784" y="674"/>
                </a:lnTo>
                <a:lnTo>
                  <a:pt x="792" y="660"/>
                </a:lnTo>
                <a:lnTo>
                  <a:pt x="801" y="648"/>
                </a:lnTo>
                <a:lnTo>
                  <a:pt x="805" y="644"/>
                </a:lnTo>
                <a:lnTo>
                  <a:pt x="809" y="642"/>
                </a:lnTo>
                <a:lnTo>
                  <a:pt x="809" y="642"/>
                </a:lnTo>
                <a:lnTo>
                  <a:pt x="814" y="641"/>
                </a:lnTo>
                <a:lnTo>
                  <a:pt x="819" y="639"/>
                </a:lnTo>
                <a:lnTo>
                  <a:pt x="824" y="635"/>
                </a:lnTo>
                <a:lnTo>
                  <a:pt x="829" y="632"/>
                </a:lnTo>
                <a:lnTo>
                  <a:pt x="829" y="632"/>
                </a:lnTo>
                <a:lnTo>
                  <a:pt x="837" y="630"/>
                </a:lnTo>
                <a:lnTo>
                  <a:pt x="847" y="625"/>
                </a:lnTo>
                <a:lnTo>
                  <a:pt x="860" y="617"/>
                </a:lnTo>
                <a:lnTo>
                  <a:pt x="875" y="607"/>
                </a:lnTo>
                <a:lnTo>
                  <a:pt x="875" y="607"/>
                </a:lnTo>
                <a:lnTo>
                  <a:pt x="883" y="602"/>
                </a:lnTo>
                <a:lnTo>
                  <a:pt x="889" y="598"/>
                </a:lnTo>
                <a:lnTo>
                  <a:pt x="900" y="592"/>
                </a:lnTo>
                <a:lnTo>
                  <a:pt x="904" y="588"/>
                </a:lnTo>
                <a:lnTo>
                  <a:pt x="908" y="583"/>
                </a:lnTo>
                <a:lnTo>
                  <a:pt x="909" y="575"/>
                </a:lnTo>
                <a:lnTo>
                  <a:pt x="911" y="566"/>
                </a:lnTo>
                <a:lnTo>
                  <a:pt x="911" y="566"/>
                </a:lnTo>
                <a:lnTo>
                  <a:pt x="909" y="556"/>
                </a:lnTo>
                <a:lnTo>
                  <a:pt x="907" y="545"/>
                </a:lnTo>
                <a:lnTo>
                  <a:pt x="902" y="534"/>
                </a:lnTo>
                <a:lnTo>
                  <a:pt x="898" y="526"/>
                </a:lnTo>
                <a:lnTo>
                  <a:pt x="886" y="510"/>
                </a:lnTo>
                <a:lnTo>
                  <a:pt x="880" y="500"/>
                </a:lnTo>
                <a:lnTo>
                  <a:pt x="880" y="500"/>
                </a:lnTo>
                <a:lnTo>
                  <a:pt x="876" y="498"/>
                </a:lnTo>
                <a:lnTo>
                  <a:pt x="871" y="496"/>
                </a:lnTo>
                <a:lnTo>
                  <a:pt x="858" y="495"/>
                </a:lnTo>
                <a:lnTo>
                  <a:pt x="839" y="495"/>
                </a:lnTo>
                <a:lnTo>
                  <a:pt x="839" y="495"/>
                </a:lnTo>
                <a:lnTo>
                  <a:pt x="834" y="490"/>
                </a:lnTo>
                <a:lnTo>
                  <a:pt x="822" y="478"/>
                </a:lnTo>
                <a:lnTo>
                  <a:pt x="814" y="472"/>
                </a:lnTo>
                <a:lnTo>
                  <a:pt x="805" y="466"/>
                </a:lnTo>
                <a:lnTo>
                  <a:pt x="796" y="462"/>
                </a:lnTo>
                <a:lnTo>
                  <a:pt x="789" y="459"/>
                </a:lnTo>
                <a:lnTo>
                  <a:pt x="789" y="459"/>
                </a:lnTo>
                <a:lnTo>
                  <a:pt x="781" y="459"/>
                </a:lnTo>
                <a:lnTo>
                  <a:pt x="776" y="459"/>
                </a:lnTo>
                <a:lnTo>
                  <a:pt x="771" y="461"/>
                </a:lnTo>
                <a:lnTo>
                  <a:pt x="766" y="462"/>
                </a:lnTo>
                <a:lnTo>
                  <a:pt x="759" y="467"/>
                </a:lnTo>
                <a:lnTo>
                  <a:pt x="753" y="470"/>
                </a:lnTo>
                <a:lnTo>
                  <a:pt x="753" y="470"/>
                </a:lnTo>
                <a:lnTo>
                  <a:pt x="747" y="473"/>
                </a:lnTo>
                <a:lnTo>
                  <a:pt x="742" y="478"/>
                </a:lnTo>
                <a:lnTo>
                  <a:pt x="737" y="485"/>
                </a:lnTo>
                <a:lnTo>
                  <a:pt x="733" y="490"/>
                </a:lnTo>
                <a:lnTo>
                  <a:pt x="733" y="490"/>
                </a:lnTo>
                <a:lnTo>
                  <a:pt x="726" y="505"/>
                </a:lnTo>
                <a:lnTo>
                  <a:pt x="724" y="514"/>
                </a:lnTo>
                <a:lnTo>
                  <a:pt x="723" y="520"/>
                </a:lnTo>
                <a:lnTo>
                  <a:pt x="723" y="520"/>
                </a:lnTo>
                <a:lnTo>
                  <a:pt x="721" y="527"/>
                </a:lnTo>
                <a:lnTo>
                  <a:pt x="718" y="534"/>
                </a:lnTo>
                <a:lnTo>
                  <a:pt x="712" y="546"/>
                </a:lnTo>
                <a:lnTo>
                  <a:pt x="591" y="566"/>
                </a:lnTo>
                <a:lnTo>
                  <a:pt x="591" y="566"/>
                </a:lnTo>
                <a:lnTo>
                  <a:pt x="586" y="519"/>
                </a:lnTo>
                <a:lnTo>
                  <a:pt x="580" y="470"/>
                </a:lnTo>
                <a:lnTo>
                  <a:pt x="580" y="470"/>
                </a:lnTo>
                <a:lnTo>
                  <a:pt x="582" y="466"/>
                </a:lnTo>
                <a:lnTo>
                  <a:pt x="584" y="461"/>
                </a:lnTo>
                <a:lnTo>
                  <a:pt x="592" y="445"/>
                </a:lnTo>
                <a:lnTo>
                  <a:pt x="596" y="438"/>
                </a:lnTo>
                <a:lnTo>
                  <a:pt x="597" y="430"/>
                </a:lnTo>
                <a:lnTo>
                  <a:pt x="596" y="426"/>
                </a:lnTo>
                <a:lnTo>
                  <a:pt x="596" y="424"/>
                </a:lnTo>
                <a:lnTo>
                  <a:pt x="593" y="421"/>
                </a:lnTo>
                <a:lnTo>
                  <a:pt x="591" y="419"/>
                </a:lnTo>
                <a:lnTo>
                  <a:pt x="591" y="419"/>
                </a:lnTo>
                <a:lnTo>
                  <a:pt x="583" y="414"/>
                </a:lnTo>
                <a:lnTo>
                  <a:pt x="574" y="405"/>
                </a:lnTo>
                <a:lnTo>
                  <a:pt x="556" y="384"/>
                </a:lnTo>
                <a:lnTo>
                  <a:pt x="535" y="358"/>
                </a:lnTo>
                <a:lnTo>
                  <a:pt x="535" y="322"/>
                </a:lnTo>
                <a:lnTo>
                  <a:pt x="535" y="322"/>
                </a:lnTo>
                <a:lnTo>
                  <a:pt x="537" y="325"/>
                </a:lnTo>
                <a:lnTo>
                  <a:pt x="546" y="331"/>
                </a:lnTo>
                <a:lnTo>
                  <a:pt x="551" y="335"/>
                </a:lnTo>
                <a:lnTo>
                  <a:pt x="559" y="339"/>
                </a:lnTo>
                <a:lnTo>
                  <a:pt x="567" y="341"/>
                </a:lnTo>
                <a:lnTo>
                  <a:pt x="575" y="342"/>
                </a:lnTo>
                <a:lnTo>
                  <a:pt x="575" y="342"/>
                </a:lnTo>
                <a:lnTo>
                  <a:pt x="584" y="342"/>
                </a:lnTo>
                <a:lnTo>
                  <a:pt x="594" y="341"/>
                </a:lnTo>
                <a:lnTo>
                  <a:pt x="602" y="339"/>
                </a:lnTo>
                <a:lnTo>
                  <a:pt x="611" y="336"/>
                </a:lnTo>
                <a:lnTo>
                  <a:pt x="617" y="332"/>
                </a:lnTo>
                <a:lnTo>
                  <a:pt x="622" y="328"/>
                </a:lnTo>
                <a:lnTo>
                  <a:pt x="625" y="325"/>
                </a:lnTo>
                <a:lnTo>
                  <a:pt x="626" y="322"/>
                </a:lnTo>
                <a:lnTo>
                  <a:pt x="626" y="322"/>
                </a:lnTo>
                <a:lnTo>
                  <a:pt x="627" y="320"/>
                </a:lnTo>
                <a:lnTo>
                  <a:pt x="630" y="317"/>
                </a:lnTo>
                <a:lnTo>
                  <a:pt x="636" y="312"/>
                </a:lnTo>
                <a:lnTo>
                  <a:pt x="646" y="307"/>
                </a:lnTo>
                <a:lnTo>
                  <a:pt x="646" y="307"/>
                </a:lnTo>
                <a:lnTo>
                  <a:pt x="649" y="308"/>
                </a:lnTo>
                <a:lnTo>
                  <a:pt x="654" y="311"/>
                </a:lnTo>
                <a:lnTo>
                  <a:pt x="657" y="312"/>
                </a:lnTo>
                <a:lnTo>
                  <a:pt x="660" y="311"/>
                </a:lnTo>
                <a:lnTo>
                  <a:pt x="664" y="309"/>
                </a:lnTo>
                <a:lnTo>
                  <a:pt x="667" y="307"/>
                </a:lnTo>
                <a:lnTo>
                  <a:pt x="667" y="307"/>
                </a:lnTo>
                <a:lnTo>
                  <a:pt x="672" y="298"/>
                </a:lnTo>
                <a:lnTo>
                  <a:pt x="677" y="289"/>
                </a:lnTo>
                <a:lnTo>
                  <a:pt x="682" y="276"/>
                </a:lnTo>
                <a:lnTo>
                  <a:pt x="682" y="276"/>
                </a:lnTo>
                <a:lnTo>
                  <a:pt x="685" y="274"/>
                </a:lnTo>
                <a:lnTo>
                  <a:pt x="687" y="271"/>
                </a:lnTo>
                <a:lnTo>
                  <a:pt x="699" y="266"/>
                </a:lnTo>
                <a:lnTo>
                  <a:pt x="709" y="261"/>
                </a:lnTo>
                <a:lnTo>
                  <a:pt x="718" y="256"/>
                </a:lnTo>
                <a:lnTo>
                  <a:pt x="718" y="256"/>
                </a:lnTo>
                <a:lnTo>
                  <a:pt x="740" y="238"/>
                </a:lnTo>
                <a:lnTo>
                  <a:pt x="758" y="225"/>
                </a:lnTo>
                <a:lnTo>
                  <a:pt x="758" y="2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CA664F42-A1BC-4E2F-C9EC-223BFEA51DD3}"/>
              </a:ext>
            </a:extLst>
          </p:cNvPr>
          <p:cNvSpPr>
            <a:spLocks/>
          </p:cNvSpPr>
          <p:nvPr/>
        </p:nvSpPr>
        <p:spPr bwMode="auto">
          <a:xfrm>
            <a:off x="1120345" y="4024483"/>
            <a:ext cx="1486759" cy="2062943"/>
          </a:xfrm>
          <a:custGeom>
            <a:avLst/>
            <a:gdLst>
              <a:gd name="T0" fmla="*/ 363 w 1156"/>
              <a:gd name="T1" fmla="*/ 42 h 1604"/>
              <a:gd name="T2" fmla="*/ 357 w 1156"/>
              <a:gd name="T3" fmla="*/ 77 h 1604"/>
              <a:gd name="T4" fmla="*/ 179 w 1156"/>
              <a:gd name="T5" fmla="*/ 72 h 1604"/>
              <a:gd name="T6" fmla="*/ 121 w 1156"/>
              <a:gd name="T7" fmla="*/ 120 h 1604"/>
              <a:gd name="T8" fmla="*/ 96 w 1156"/>
              <a:gd name="T9" fmla="*/ 237 h 1604"/>
              <a:gd name="T10" fmla="*/ 100 w 1156"/>
              <a:gd name="T11" fmla="*/ 294 h 1604"/>
              <a:gd name="T12" fmla="*/ 204 w 1156"/>
              <a:gd name="T13" fmla="*/ 387 h 1604"/>
              <a:gd name="T14" fmla="*/ 267 w 1156"/>
              <a:gd name="T15" fmla="*/ 372 h 1604"/>
              <a:gd name="T16" fmla="*/ 395 w 1156"/>
              <a:gd name="T17" fmla="*/ 350 h 1604"/>
              <a:gd name="T18" fmla="*/ 98 w 1156"/>
              <a:gd name="T19" fmla="*/ 351 h 1604"/>
              <a:gd name="T20" fmla="*/ 71 w 1156"/>
              <a:gd name="T21" fmla="*/ 323 h 1604"/>
              <a:gd name="T22" fmla="*/ 3 w 1156"/>
              <a:gd name="T23" fmla="*/ 325 h 1604"/>
              <a:gd name="T24" fmla="*/ 1 w 1156"/>
              <a:gd name="T25" fmla="*/ 372 h 1604"/>
              <a:gd name="T26" fmla="*/ 5 w 1156"/>
              <a:gd name="T27" fmla="*/ 409 h 1604"/>
              <a:gd name="T28" fmla="*/ 62 w 1156"/>
              <a:gd name="T29" fmla="*/ 458 h 1604"/>
              <a:gd name="T30" fmla="*/ 306 w 1156"/>
              <a:gd name="T31" fmla="*/ 540 h 1604"/>
              <a:gd name="T32" fmla="*/ 169 w 1156"/>
              <a:gd name="T33" fmla="*/ 687 h 1604"/>
              <a:gd name="T34" fmla="*/ 98 w 1156"/>
              <a:gd name="T35" fmla="*/ 728 h 1604"/>
              <a:gd name="T36" fmla="*/ 77 w 1156"/>
              <a:gd name="T37" fmla="*/ 758 h 1604"/>
              <a:gd name="T38" fmla="*/ 100 w 1156"/>
              <a:gd name="T39" fmla="*/ 772 h 1604"/>
              <a:gd name="T40" fmla="*/ 136 w 1156"/>
              <a:gd name="T41" fmla="*/ 805 h 1604"/>
              <a:gd name="T42" fmla="*/ 194 w 1156"/>
              <a:gd name="T43" fmla="*/ 809 h 1604"/>
              <a:gd name="T44" fmla="*/ 275 w 1156"/>
              <a:gd name="T45" fmla="*/ 789 h 1604"/>
              <a:gd name="T46" fmla="*/ 471 w 1156"/>
              <a:gd name="T47" fmla="*/ 557 h 1604"/>
              <a:gd name="T48" fmla="*/ 564 w 1156"/>
              <a:gd name="T49" fmla="*/ 470 h 1604"/>
              <a:gd name="T50" fmla="*/ 578 w 1156"/>
              <a:gd name="T51" fmla="*/ 475 h 1604"/>
              <a:gd name="T52" fmla="*/ 611 w 1156"/>
              <a:gd name="T53" fmla="*/ 565 h 1604"/>
              <a:gd name="T54" fmla="*/ 636 w 1156"/>
              <a:gd name="T55" fmla="*/ 505 h 1604"/>
              <a:gd name="T56" fmla="*/ 671 w 1156"/>
              <a:gd name="T57" fmla="*/ 456 h 1604"/>
              <a:gd name="T58" fmla="*/ 666 w 1156"/>
              <a:gd name="T59" fmla="*/ 506 h 1604"/>
              <a:gd name="T60" fmla="*/ 561 w 1156"/>
              <a:gd name="T61" fmla="*/ 663 h 1604"/>
              <a:gd name="T62" fmla="*/ 520 w 1156"/>
              <a:gd name="T63" fmla="*/ 767 h 1604"/>
              <a:gd name="T64" fmla="*/ 571 w 1156"/>
              <a:gd name="T65" fmla="*/ 1140 h 1604"/>
              <a:gd name="T66" fmla="*/ 609 w 1156"/>
              <a:gd name="T67" fmla="*/ 1265 h 1604"/>
              <a:gd name="T68" fmla="*/ 575 w 1156"/>
              <a:gd name="T69" fmla="*/ 1297 h 1604"/>
              <a:gd name="T70" fmla="*/ 484 w 1156"/>
              <a:gd name="T71" fmla="*/ 1328 h 1604"/>
              <a:gd name="T72" fmla="*/ 486 w 1156"/>
              <a:gd name="T73" fmla="*/ 1361 h 1604"/>
              <a:gd name="T74" fmla="*/ 707 w 1156"/>
              <a:gd name="T75" fmla="*/ 1470 h 1604"/>
              <a:gd name="T76" fmla="*/ 631 w 1156"/>
              <a:gd name="T77" fmla="*/ 1521 h 1604"/>
              <a:gd name="T78" fmla="*/ 567 w 1156"/>
              <a:gd name="T79" fmla="*/ 1572 h 1604"/>
              <a:gd name="T80" fmla="*/ 595 w 1156"/>
              <a:gd name="T81" fmla="*/ 1601 h 1604"/>
              <a:gd name="T82" fmla="*/ 703 w 1156"/>
              <a:gd name="T83" fmla="*/ 1595 h 1604"/>
              <a:gd name="T84" fmla="*/ 875 w 1156"/>
              <a:gd name="T85" fmla="*/ 1548 h 1604"/>
              <a:gd name="T86" fmla="*/ 906 w 1156"/>
              <a:gd name="T87" fmla="*/ 1506 h 1604"/>
              <a:gd name="T88" fmla="*/ 929 w 1156"/>
              <a:gd name="T89" fmla="*/ 921 h 1604"/>
              <a:gd name="T90" fmla="*/ 996 w 1156"/>
              <a:gd name="T91" fmla="*/ 772 h 1604"/>
              <a:gd name="T92" fmla="*/ 1099 w 1156"/>
              <a:gd name="T93" fmla="*/ 588 h 1604"/>
              <a:gd name="T94" fmla="*/ 1125 w 1156"/>
              <a:gd name="T95" fmla="*/ 570 h 1604"/>
              <a:gd name="T96" fmla="*/ 1153 w 1156"/>
              <a:gd name="T97" fmla="*/ 465 h 1604"/>
              <a:gd name="T98" fmla="*/ 1147 w 1156"/>
              <a:gd name="T99" fmla="*/ 370 h 1604"/>
              <a:gd name="T100" fmla="*/ 1057 w 1156"/>
              <a:gd name="T101" fmla="*/ 199 h 1604"/>
              <a:gd name="T102" fmla="*/ 967 w 1156"/>
              <a:gd name="T103" fmla="*/ 130 h 1604"/>
              <a:gd name="T104" fmla="*/ 763 w 1156"/>
              <a:gd name="T105" fmla="*/ 44 h 1604"/>
              <a:gd name="T106" fmla="*/ 575 w 1156"/>
              <a:gd name="T107" fmla="*/ 11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1604">
                <a:moveTo>
                  <a:pt x="412" y="26"/>
                </a:moveTo>
                <a:lnTo>
                  <a:pt x="412" y="26"/>
                </a:lnTo>
                <a:lnTo>
                  <a:pt x="400" y="28"/>
                </a:lnTo>
                <a:lnTo>
                  <a:pt x="382" y="34"/>
                </a:lnTo>
                <a:lnTo>
                  <a:pt x="374" y="36"/>
                </a:lnTo>
                <a:lnTo>
                  <a:pt x="368" y="39"/>
                </a:lnTo>
                <a:lnTo>
                  <a:pt x="363" y="42"/>
                </a:lnTo>
                <a:lnTo>
                  <a:pt x="362" y="45"/>
                </a:lnTo>
                <a:lnTo>
                  <a:pt x="362" y="46"/>
                </a:lnTo>
                <a:lnTo>
                  <a:pt x="362" y="46"/>
                </a:lnTo>
                <a:lnTo>
                  <a:pt x="360" y="55"/>
                </a:lnTo>
                <a:lnTo>
                  <a:pt x="359" y="65"/>
                </a:lnTo>
                <a:lnTo>
                  <a:pt x="357" y="77"/>
                </a:lnTo>
                <a:lnTo>
                  <a:pt x="357" y="77"/>
                </a:lnTo>
                <a:lnTo>
                  <a:pt x="324" y="74"/>
                </a:lnTo>
                <a:lnTo>
                  <a:pt x="293" y="73"/>
                </a:lnTo>
                <a:lnTo>
                  <a:pt x="265" y="72"/>
                </a:lnTo>
                <a:lnTo>
                  <a:pt x="265" y="72"/>
                </a:lnTo>
                <a:lnTo>
                  <a:pt x="207" y="70"/>
                </a:lnTo>
                <a:lnTo>
                  <a:pt x="193" y="70"/>
                </a:lnTo>
                <a:lnTo>
                  <a:pt x="179" y="72"/>
                </a:lnTo>
                <a:lnTo>
                  <a:pt x="168" y="74"/>
                </a:lnTo>
                <a:lnTo>
                  <a:pt x="159" y="77"/>
                </a:lnTo>
                <a:lnTo>
                  <a:pt x="159" y="77"/>
                </a:lnTo>
                <a:lnTo>
                  <a:pt x="150" y="83"/>
                </a:lnTo>
                <a:lnTo>
                  <a:pt x="141" y="93"/>
                </a:lnTo>
                <a:lnTo>
                  <a:pt x="131" y="106"/>
                </a:lnTo>
                <a:lnTo>
                  <a:pt x="121" y="120"/>
                </a:lnTo>
                <a:lnTo>
                  <a:pt x="112" y="134"/>
                </a:lnTo>
                <a:lnTo>
                  <a:pt x="104" y="147"/>
                </a:lnTo>
                <a:lnTo>
                  <a:pt x="99" y="157"/>
                </a:lnTo>
                <a:lnTo>
                  <a:pt x="98" y="163"/>
                </a:lnTo>
                <a:lnTo>
                  <a:pt x="98" y="229"/>
                </a:lnTo>
                <a:lnTo>
                  <a:pt x="98" y="229"/>
                </a:lnTo>
                <a:lnTo>
                  <a:pt x="96" y="237"/>
                </a:lnTo>
                <a:lnTo>
                  <a:pt x="94" y="247"/>
                </a:lnTo>
                <a:lnTo>
                  <a:pt x="91" y="257"/>
                </a:lnTo>
                <a:lnTo>
                  <a:pt x="91" y="264"/>
                </a:lnTo>
                <a:lnTo>
                  <a:pt x="93" y="270"/>
                </a:lnTo>
                <a:lnTo>
                  <a:pt x="93" y="270"/>
                </a:lnTo>
                <a:lnTo>
                  <a:pt x="96" y="283"/>
                </a:lnTo>
                <a:lnTo>
                  <a:pt x="100" y="294"/>
                </a:lnTo>
                <a:lnTo>
                  <a:pt x="108" y="307"/>
                </a:lnTo>
                <a:lnTo>
                  <a:pt x="118" y="321"/>
                </a:lnTo>
                <a:lnTo>
                  <a:pt x="118" y="321"/>
                </a:lnTo>
                <a:lnTo>
                  <a:pt x="133" y="337"/>
                </a:lnTo>
                <a:lnTo>
                  <a:pt x="150" y="354"/>
                </a:lnTo>
                <a:lnTo>
                  <a:pt x="169" y="372"/>
                </a:lnTo>
                <a:lnTo>
                  <a:pt x="204" y="387"/>
                </a:lnTo>
                <a:lnTo>
                  <a:pt x="235" y="382"/>
                </a:lnTo>
                <a:lnTo>
                  <a:pt x="235" y="382"/>
                </a:lnTo>
                <a:lnTo>
                  <a:pt x="242" y="378"/>
                </a:lnTo>
                <a:lnTo>
                  <a:pt x="255" y="372"/>
                </a:lnTo>
                <a:lnTo>
                  <a:pt x="255" y="372"/>
                </a:lnTo>
                <a:lnTo>
                  <a:pt x="260" y="370"/>
                </a:lnTo>
                <a:lnTo>
                  <a:pt x="267" y="372"/>
                </a:lnTo>
                <a:lnTo>
                  <a:pt x="274" y="373"/>
                </a:lnTo>
                <a:lnTo>
                  <a:pt x="286" y="372"/>
                </a:lnTo>
                <a:lnTo>
                  <a:pt x="286" y="372"/>
                </a:lnTo>
                <a:lnTo>
                  <a:pt x="377" y="356"/>
                </a:lnTo>
                <a:lnTo>
                  <a:pt x="377" y="356"/>
                </a:lnTo>
                <a:lnTo>
                  <a:pt x="386" y="354"/>
                </a:lnTo>
                <a:lnTo>
                  <a:pt x="395" y="350"/>
                </a:lnTo>
                <a:lnTo>
                  <a:pt x="402" y="346"/>
                </a:lnTo>
                <a:lnTo>
                  <a:pt x="346" y="412"/>
                </a:lnTo>
                <a:lnTo>
                  <a:pt x="143" y="402"/>
                </a:lnTo>
                <a:lnTo>
                  <a:pt x="143" y="402"/>
                </a:lnTo>
                <a:lnTo>
                  <a:pt x="127" y="382"/>
                </a:lnTo>
                <a:lnTo>
                  <a:pt x="112" y="364"/>
                </a:lnTo>
                <a:lnTo>
                  <a:pt x="98" y="351"/>
                </a:lnTo>
                <a:lnTo>
                  <a:pt x="98" y="351"/>
                </a:lnTo>
                <a:lnTo>
                  <a:pt x="94" y="346"/>
                </a:lnTo>
                <a:lnTo>
                  <a:pt x="91" y="342"/>
                </a:lnTo>
                <a:lnTo>
                  <a:pt x="88" y="334"/>
                </a:lnTo>
                <a:lnTo>
                  <a:pt x="85" y="330"/>
                </a:lnTo>
                <a:lnTo>
                  <a:pt x="80" y="326"/>
                </a:lnTo>
                <a:lnTo>
                  <a:pt x="71" y="323"/>
                </a:lnTo>
                <a:lnTo>
                  <a:pt x="57" y="321"/>
                </a:lnTo>
                <a:lnTo>
                  <a:pt x="57" y="321"/>
                </a:lnTo>
                <a:lnTo>
                  <a:pt x="30" y="318"/>
                </a:lnTo>
                <a:lnTo>
                  <a:pt x="14" y="320"/>
                </a:lnTo>
                <a:lnTo>
                  <a:pt x="9" y="321"/>
                </a:lnTo>
                <a:lnTo>
                  <a:pt x="5" y="322"/>
                </a:lnTo>
                <a:lnTo>
                  <a:pt x="3" y="325"/>
                </a:lnTo>
                <a:lnTo>
                  <a:pt x="1" y="326"/>
                </a:lnTo>
                <a:lnTo>
                  <a:pt x="1" y="326"/>
                </a:lnTo>
                <a:lnTo>
                  <a:pt x="0" y="331"/>
                </a:lnTo>
                <a:lnTo>
                  <a:pt x="0" y="337"/>
                </a:lnTo>
                <a:lnTo>
                  <a:pt x="1" y="346"/>
                </a:lnTo>
                <a:lnTo>
                  <a:pt x="1" y="372"/>
                </a:lnTo>
                <a:lnTo>
                  <a:pt x="1" y="372"/>
                </a:lnTo>
                <a:lnTo>
                  <a:pt x="3" y="379"/>
                </a:lnTo>
                <a:lnTo>
                  <a:pt x="3" y="386"/>
                </a:lnTo>
                <a:lnTo>
                  <a:pt x="1" y="392"/>
                </a:lnTo>
                <a:lnTo>
                  <a:pt x="1" y="392"/>
                </a:lnTo>
                <a:lnTo>
                  <a:pt x="1" y="396"/>
                </a:lnTo>
                <a:lnTo>
                  <a:pt x="1" y="400"/>
                </a:lnTo>
                <a:lnTo>
                  <a:pt x="5" y="409"/>
                </a:lnTo>
                <a:lnTo>
                  <a:pt x="10" y="419"/>
                </a:lnTo>
                <a:lnTo>
                  <a:pt x="16" y="428"/>
                </a:lnTo>
                <a:lnTo>
                  <a:pt x="16" y="428"/>
                </a:lnTo>
                <a:lnTo>
                  <a:pt x="20" y="431"/>
                </a:lnTo>
                <a:lnTo>
                  <a:pt x="27" y="437"/>
                </a:lnTo>
                <a:lnTo>
                  <a:pt x="42" y="447"/>
                </a:lnTo>
                <a:lnTo>
                  <a:pt x="62" y="458"/>
                </a:lnTo>
                <a:lnTo>
                  <a:pt x="108" y="468"/>
                </a:lnTo>
                <a:lnTo>
                  <a:pt x="108" y="514"/>
                </a:lnTo>
                <a:lnTo>
                  <a:pt x="108" y="514"/>
                </a:lnTo>
                <a:lnTo>
                  <a:pt x="110" y="520"/>
                </a:lnTo>
                <a:lnTo>
                  <a:pt x="115" y="528"/>
                </a:lnTo>
                <a:lnTo>
                  <a:pt x="123" y="540"/>
                </a:lnTo>
                <a:lnTo>
                  <a:pt x="306" y="540"/>
                </a:lnTo>
                <a:lnTo>
                  <a:pt x="306" y="540"/>
                </a:lnTo>
                <a:lnTo>
                  <a:pt x="300" y="546"/>
                </a:lnTo>
                <a:lnTo>
                  <a:pt x="284" y="561"/>
                </a:lnTo>
                <a:lnTo>
                  <a:pt x="244" y="611"/>
                </a:lnTo>
                <a:lnTo>
                  <a:pt x="184" y="682"/>
                </a:lnTo>
                <a:lnTo>
                  <a:pt x="184" y="682"/>
                </a:lnTo>
                <a:lnTo>
                  <a:pt x="169" y="687"/>
                </a:lnTo>
                <a:lnTo>
                  <a:pt x="138" y="697"/>
                </a:lnTo>
                <a:lnTo>
                  <a:pt x="138" y="697"/>
                </a:lnTo>
                <a:lnTo>
                  <a:pt x="124" y="704"/>
                </a:lnTo>
                <a:lnTo>
                  <a:pt x="113" y="710"/>
                </a:lnTo>
                <a:lnTo>
                  <a:pt x="104" y="718"/>
                </a:lnTo>
                <a:lnTo>
                  <a:pt x="100" y="723"/>
                </a:lnTo>
                <a:lnTo>
                  <a:pt x="98" y="728"/>
                </a:lnTo>
                <a:lnTo>
                  <a:pt x="98" y="728"/>
                </a:lnTo>
                <a:lnTo>
                  <a:pt x="94" y="733"/>
                </a:lnTo>
                <a:lnTo>
                  <a:pt x="90" y="738"/>
                </a:lnTo>
                <a:lnTo>
                  <a:pt x="82" y="747"/>
                </a:lnTo>
                <a:lnTo>
                  <a:pt x="76" y="753"/>
                </a:lnTo>
                <a:lnTo>
                  <a:pt x="76" y="756"/>
                </a:lnTo>
                <a:lnTo>
                  <a:pt x="77" y="758"/>
                </a:lnTo>
                <a:lnTo>
                  <a:pt x="77" y="758"/>
                </a:lnTo>
                <a:lnTo>
                  <a:pt x="84" y="761"/>
                </a:lnTo>
                <a:lnTo>
                  <a:pt x="90" y="762"/>
                </a:lnTo>
                <a:lnTo>
                  <a:pt x="98" y="763"/>
                </a:lnTo>
                <a:lnTo>
                  <a:pt x="98" y="763"/>
                </a:lnTo>
                <a:lnTo>
                  <a:pt x="98" y="766"/>
                </a:lnTo>
                <a:lnTo>
                  <a:pt x="100" y="772"/>
                </a:lnTo>
                <a:lnTo>
                  <a:pt x="104" y="780"/>
                </a:lnTo>
                <a:lnTo>
                  <a:pt x="108" y="785"/>
                </a:lnTo>
                <a:lnTo>
                  <a:pt x="113" y="789"/>
                </a:lnTo>
                <a:lnTo>
                  <a:pt x="113" y="789"/>
                </a:lnTo>
                <a:lnTo>
                  <a:pt x="123" y="796"/>
                </a:lnTo>
                <a:lnTo>
                  <a:pt x="132" y="803"/>
                </a:lnTo>
                <a:lnTo>
                  <a:pt x="136" y="805"/>
                </a:lnTo>
                <a:lnTo>
                  <a:pt x="141" y="808"/>
                </a:lnTo>
                <a:lnTo>
                  <a:pt x="147" y="809"/>
                </a:lnTo>
                <a:lnTo>
                  <a:pt x="154" y="809"/>
                </a:lnTo>
                <a:lnTo>
                  <a:pt x="154" y="809"/>
                </a:lnTo>
                <a:lnTo>
                  <a:pt x="176" y="810"/>
                </a:lnTo>
                <a:lnTo>
                  <a:pt x="185" y="810"/>
                </a:lnTo>
                <a:lnTo>
                  <a:pt x="194" y="809"/>
                </a:lnTo>
                <a:lnTo>
                  <a:pt x="194" y="809"/>
                </a:lnTo>
                <a:lnTo>
                  <a:pt x="201" y="807"/>
                </a:lnTo>
                <a:lnTo>
                  <a:pt x="207" y="801"/>
                </a:lnTo>
                <a:lnTo>
                  <a:pt x="225" y="785"/>
                </a:lnTo>
                <a:lnTo>
                  <a:pt x="245" y="763"/>
                </a:lnTo>
                <a:lnTo>
                  <a:pt x="275" y="789"/>
                </a:lnTo>
                <a:lnTo>
                  <a:pt x="275" y="789"/>
                </a:lnTo>
                <a:lnTo>
                  <a:pt x="354" y="693"/>
                </a:lnTo>
                <a:lnTo>
                  <a:pt x="438" y="590"/>
                </a:lnTo>
                <a:lnTo>
                  <a:pt x="438" y="590"/>
                </a:lnTo>
                <a:lnTo>
                  <a:pt x="453" y="571"/>
                </a:lnTo>
                <a:lnTo>
                  <a:pt x="463" y="560"/>
                </a:lnTo>
                <a:lnTo>
                  <a:pt x="463" y="560"/>
                </a:lnTo>
                <a:lnTo>
                  <a:pt x="471" y="557"/>
                </a:lnTo>
                <a:lnTo>
                  <a:pt x="481" y="552"/>
                </a:lnTo>
                <a:lnTo>
                  <a:pt x="494" y="545"/>
                </a:lnTo>
                <a:lnTo>
                  <a:pt x="494" y="545"/>
                </a:lnTo>
                <a:lnTo>
                  <a:pt x="503" y="537"/>
                </a:lnTo>
                <a:lnTo>
                  <a:pt x="514" y="527"/>
                </a:lnTo>
                <a:lnTo>
                  <a:pt x="541" y="498"/>
                </a:lnTo>
                <a:lnTo>
                  <a:pt x="564" y="470"/>
                </a:lnTo>
                <a:lnTo>
                  <a:pt x="571" y="459"/>
                </a:lnTo>
                <a:lnTo>
                  <a:pt x="575" y="453"/>
                </a:lnTo>
                <a:lnTo>
                  <a:pt x="575" y="453"/>
                </a:lnTo>
                <a:lnTo>
                  <a:pt x="575" y="452"/>
                </a:lnTo>
                <a:lnTo>
                  <a:pt x="576" y="452"/>
                </a:lnTo>
                <a:lnTo>
                  <a:pt x="576" y="457"/>
                </a:lnTo>
                <a:lnTo>
                  <a:pt x="578" y="475"/>
                </a:lnTo>
                <a:lnTo>
                  <a:pt x="576" y="495"/>
                </a:lnTo>
                <a:lnTo>
                  <a:pt x="575" y="509"/>
                </a:lnTo>
                <a:lnTo>
                  <a:pt x="575" y="509"/>
                </a:lnTo>
                <a:lnTo>
                  <a:pt x="576" y="514"/>
                </a:lnTo>
                <a:lnTo>
                  <a:pt x="580" y="520"/>
                </a:lnTo>
                <a:lnTo>
                  <a:pt x="591" y="540"/>
                </a:lnTo>
                <a:lnTo>
                  <a:pt x="611" y="565"/>
                </a:lnTo>
                <a:lnTo>
                  <a:pt x="611" y="565"/>
                </a:lnTo>
                <a:lnTo>
                  <a:pt x="622" y="546"/>
                </a:lnTo>
                <a:lnTo>
                  <a:pt x="631" y="529"/>
                </a:lnTo>
                <a:lnTo>
                  <a:pt x="635" y="522"/>
                </a:lnTo>
                <a:lnTo>
                  <a:pt x="636" y="514"/>
                </a:lnTo>
                <a:lnTo>
                  <a:pt x="636" y="514"/>
                </a:lnTo>
                <a:lnTo>
                  <a:pt x="636" y="505"/>
                </a:lnTo>
                <a:lnTo>
                  <a:pt x="636" y="491"/>
                </a:lnTo>
                <a:lnTo>
                  <a:pt x="635" y="457"/>
                </a:lnTo>
                <a:lnTo>
                  <a:pt x="631" y="412"/>
                </a:lnTo>
                <a:lnTo>
                  <a:pt x="631" y="412"/>
                </a:lnTo>
                <a:lnTo>
                  <a:pt x="650" y="430"/>
                </a:lnTo>
                <a:lnTo>
                  <a:pt x="665" y="447"/>
                </a:lnTo>
                <a:lnTo>
                  <a:pt x="671" y="456"/>
                </a:lnTo>
                <a:lnTo>
                  <a:pt x="677" y="463"/>
                </a:lnTo>
                <a:lnTo>
                  <a:pt x="677" y="463"/>
                </a:lnTo>
                <a:lnTo>
                  <a:pt x="678" y="468"/>
                </a:lnTo>
                <a:lnTo>
                  <a:pt x="678" y="473"/>
                </a:lnTo>
                <a:lnTo>
                  <a:pt x="677" y="481"/>
                </a:lnTo>
                <a:lnTo>
                  <a:pt x="674" y="489"/>
                </a:lnTo>
                <a:lnTo>
                  <a:pt x="666" y="506"/>
                </a:lnTo>
                <a:lnTo>
                  <a:pt x="657" y="524"/>
                </a:lnTo>
                <a:lnTo>
                  <a:pt x="640" y="556"/>
                </a:lnTo>
                <a:lnTo>
                  <a:pt x="631" y="570"/>
                </a:lnTo>
                <a:lnTo>
                  <a:pt x="631" y="570"/>
                </a:lnTo>
                <a:lnTo>
                  <a:pt x="616" y="589"/>
                </a:lnTo>
                <a:lnTo>
                  <a:pt x="580" y="635"/>
                </a:lnTo>
                <a:lnTo>
                  <a:pt x="561" y="663"/>
                </a:lnTo>
                <a:lnTo>
                  <a:pt x="545" y="690"/>
                </a:lnTo>
                <a:lnTo>
                  <a:pt x="531" y="714"/>
                </a:lnTo>
                <a:lnTo>
                  <a:pt x="527" y="724"/>
                </a:lnTo>
                <a:lnTo>
                  <a:pt x="524" y="733"/>
                </a:lnTo>
                <a:lnTo>
                  <a:pt x="524" y="733"/>
                </a:lnTo>
                <a:lnTo>
                  <a:pt x="522" y="749"/>
                </a:lnTo>
                <a:lnTo>
                  <a:pt x="520" y="767"/>
                </a:lnTo>
                <a:lnTo>
                  <a:pt x="518" y="803"/>
                </a:lnTo>
                <a:lnTo>
                  <a:pt x="518" y="832"/>
                </a:lnTo>
                <a:lnTo>
                  <a:pt x="519" y="850"/>
                </a:lnTo>
                <a:lnTo>
                  <a:pt x="519" y="850"/>
                </a:lnTo>
                <a:lnTo>
                  <a:pt x="532" y="921"/>
                </a:lnTo>
                <a:lnTo>
                  <a:pt x="557" y="1063"/>
                </a:lnTo>
                <a:lnTo>
                  <a:pt x="571" y="1140"/>
                </a:lnTo>
                <a:lnTo>
                  <a:pt x="584" y="1204"/>
                </a:lnTo>
                <a:lnTo>
                  <a:pt x="594" y="1250"/>
                </a:lnTo>
                <a:lnTo>
                  <a:pt x="598" y="1263"/>
                </a:lnTo>
                <a:lnTo>
                  <a:pt x="599" y="1265"/>
                </a:lnTo>
                <a:lnTo>
                  <a:pt x="600" y="1267"/>
                </a:lnTo>
                <a:lnTo>
                  <a:pt x="600" y="1267"/>
                </a:lnTo>
                <a:lnTo>
                  <a:pt x="609" y="1265"/>
                </a:lnTo>
                <a:lnTo>
                  <a:pt x="617" y="1265"/>
                </a:lnTo>
                <a:lnTo>
                  <a:pt x="626" y="1267"/>
                </a:lnTo>
                <a:lnTo>
                  <a:pt x="626" y="1267"/>
                </a:lnTo>
                <a:lnTo>
                  <a:pt x="603" y="1282"/>
                </a:lnTo>
                <a:lnTo>
                  <a:pt x="585" y="1292"/>
                </a:lnTo>
                <a:lnTo>
                  <a:pt x="579" y="1296"/>
                </a:lnTo>
                <a:lnTo>
                  <a:pt x="575" y="1297"/>
                </a:lnTo>
                <a:lnTo>
                  <a:pt x="575" y="1297"/>
                </a:lnTo>
                <a:lnTo>
                  <a:pt x="558" y="1301"/>
                </a:lnTo>
                <a:lnTo>
                  <a:pt x="528" y="1310"/>
                </a:lnTo>
                <a:lnTo>
                  <a:pt x="499" y="1320"/>
                </a:lnTo>
                <a:lnTo>
                  <a:pt x="489" y="1324"/>
                </a:lnTo>
                <a:lnTo>
                  <a:pt x="485" y="1327"/>
                </a:lnTo>
                <a:lnTo>
                  <a:pt x="484" y="1328"/>
                </a:lnTo>
                <a:lnTo>
                  <a:pt x="484" y="1328"/>
                </a:lnTo>
                <a:lnTo>
                  <a:pt x="482" y="1335"/>
                </a:lnTo>
                <a:lnTo>
                  <a:pt x="482" y="1343"/>
                </a:lnTo>
                <a:lnTo>
                  <a:pt x="484" y="1353"/>
                </a:lnTo>
                <a:lnTo>
                  <a:pt x="484" y="1353"/>
                </a:lnTo>
                <a:lnTo>
                  <a:pt x="484" y="1356"/>
                </a:lnTo>
                <a:lnTo>
                  <a:pt x="486" y="1361"/>
                </a:lnTo>
                <a:lnTo>
                  <a:pt x="489" y="1363"/>
                </a:lnTo>
                <a:lnTo>
                  <a:pt x="491" y="1366"/>
                </a:lnTo>
                <a:lnTo>
                  <a:pt x="495" y="1367"/>
                </a:lnTo>
                <a:lnTo>
                  <a:pt x="499" y="1368"/>
                </a:lnTo>
                <a:lnTo>
                  <a:pt x="722" y="1368"/>
                </a:lnTo>
                <a:lnTo>
                  <a:pt x="712" y="1409"/>
                </a:lnTo>
                <a:lnTo>
                  <a:pt x="707" y="1470"/>
                </a:lnTo>
                <a:lnTo>
                  <a:pt x="707" y="1470"/>
                </a:lnTo>
                <a:lnTo>
                  <a:pt x="699" y="1477"/>
                </a:lnTo>
                <a:lnTo>
                  <a:pt x="679" y="1492"/>
                </a:lnTo>
                <a:lnTo>
                  <a:pt x="655" y="1508"/>
                </a:lnTo>
                <a:lnTo>
                  <a:pt x="642" y="1516"/>
                </a:lnTo>
                <a:lnTo>
                  <a:pt x="631" y="1521"/>
                </a:lnTo>
                <a:lnTo>
                  <a:pt x="631" y="1521"/>
                </a:lnTo>
                <a:lnTo>
                  <a:pt x="585" y="1538"/>
                </a:lnTo>
                <a:lnTo>
                  <a:pt x="567" y="1546"/>
                </a:lnTo>
                <a:lnTo>
                  <a:pt x="562" y="1549"/>
                </a:lnTo>
                <a:lnTo>
                  <a:pt x="560" y="1552"/>
                </a:lnTo>
                <a:lnTo>
                  <a:pt x="560" y="1552"/>
                </a:lnTo>
                <a:lnTo>
                  <a:pt x="562" y="1559"/>
                </a:lnTo>
                <a:lnTo>
                  <a:pt x="567" y="1572"/>
                </a:lnTo>
                <a:lnTo>
                  <a:pt x="572" y="1585"/>
                </a:lnTo>
                <a:lnTo>
                  <a:pt x="575" y="1592"/>
                </a:lnTo>
                <a:lnTo>
                  <a:pt x="575" y="1592"/>
                </a:lnTo>
                <a:lnTo>
                  <a:pt x="576" y="1595"/>
                </a:lnTo>
                <a:lnTo>
                  <a:pt x="580" y="1596"/>
                </a:lnTo>
                <a:lnTo>
                  <a:pt x="586" y="1599"/>
                </a:lnTo>
                <a:lnTo>
                  <a:pt x="595" y="1601"/>
                </a:lnTo>
                <a:lnTo>
                  <a:pt x="604" y="1602"/>
                </a:lnTo>
                <a:lnTo>
                  <a:pt x="616" y="1604"/>
                </a:lnTo>
                <a:lnTo>
                  <a:pt x="628" y="1604"/>
                </a:lnTo>
                <a:lnTo>
                  <a:pt x="641" y="1602"/>
                </a:lnTo>
                <a:lnTo>
                  <a:pt x="641" y="1602"/>
                </a:lnTo>
                <a:lnTo>
                  <a:pt x="671" y="1599"/>
                </a:lnTo>
                <a:lnTo>
                  <a:pt x="703" y="1595"/>
                </a:lnTo>
                <a:lnTo>
                  <a:pt x="737" y="1592"/>
                </a:lnTo>
                <a:lnTo>
                  <a:pt x="737" y="1592"/>
                </a:lnTo>
                <a:lnTo>
                  <a:pt x="791" y="1574"/>
                </a:lnTo>
                <a:lnTo>
                  <a:pt x="859" y="1552"/>
                </a:lnTo>
                <a:lnTo>
                  <a:pt x="859" y="1552"/>
                </a:lnTo>
                <a:lnTo>
                  <a:pt x="867" y="1549"/>
                </a:lnTo>
                <a:lnTo>
                  <a:pt x="875" y="1548"/>
                </a:lnTo>
                <a:lnTo>
                  <a:pt x="888" y="1546"/>
                </a:lnTo>
                <a:lnTo>
                  <a:pt x="895" y="1544"/>
                </a:lnTo>
                <a:lnTo>
                  <a:pt x="900" y="1541"/>
                </a:lnTo>
                <a:lnTo>
                  <a:pt x="904" y="1535"/>
                </a:lnTo>
                <a:lnTo>
                  <a:pt x="905" y="1526"/>
                </a:lnTo>
                <a:lnTo>
                  <a:pt x="905" y="1526"/>
                </a:lnTo>
                <a:lnTo>
                  <a:pt x="906" y="1506"/>
                </a:lnTo>
                <a:lnTo>
                  <a:pt x="906" y="1491"/>
                </a:lnTo>
                <a:lnTo>
                  <a:pt x="905" y="1475"/>
                </a:lnTo>
                <a:lnTo>
                  <a:pt x="930" y="1470"/>
                </a:lnTo>
                <a:lnTo>
                  <a:pt x="930" y="1470"/>
                </a:lnTo>
                <a:lnTo>
                  <a:pt x="929" y="1187"/>
                </a:lnTo>
                <a:lnTo>
                  <a:pt x="928" y="988"/>
                </a:lnTo>
                <a:lnTo>
                  <a:pt x="929" y="921"/>
                </a:lnTo>
                <a:lnTo>
                  <a:pt x="929" y="899"/>
                </a:lnTo>
                <a:lnTo>
                  <a:pt x="930" y="890"/>
                </a:lnTo>
                <a:lnTo>
                  <a:pt x="930" y="890"/>
                </a:lnTo>
                <a:lnTo>
                  <a:pt x="934" y="880"/>
                </a:lnTo>
                <a:lnTo>
                  <a:pt x="942" y="866"/>
                </a:lnTo>
                <a:lnTo>
                  <a:pt x="965" y="824"/>
                </a:lnTo>
                <a:lnTo>
                  <a:pt x="996" y="772"/>
                </a:lnTo>
                <a:lnTo>
                  <a:pt x="1032" y="718"/>
                </a:lnTo>
                <a:lnTo>
                  <a:pt x="1032" y="718"/>
                </a:lnTo>
                <a:lnTo>
                  <a:pt x="1048" y="691"/>
                </a:lnTo>
                <a:lnTo>
                  <a:pt x="1064" y="665"/>
                </a:lnTo>
                <a:lnTo>
                  <a:pt x="1075" y="641"/>
                </a:lnTo>
                <a:lnTo>
                  <a:pt x="1085" y="620"/>
                </a:lnTo>
                <a:lnTo>
                  <a:pt x="1099" y="588"/>
                </a:lnTo>
                <a:lnTo>
                  <a:pt x="1103" y="575"/>
                </a:lnTo>
                <a:lnTo>
                  <a:pt x="1103" y="575"/>
                </a:lnTo>
                <a:lnTo>
                  <a:pt x="1106" y="576"/>
                </a:lnTo>
                <a:lnTo>
                  <a:pt x="1112" y="576"/>
                </a:lnTo>
                <a:lnTo>
                  <a:pt x="1116" y="576"/>
                </a:lnTo>
                <a:lnTo>
                  <a:pt x="1121" y="574"/>
                </a:lnTo>
                <a:lnTo>
                  <a:pt x="1125" y="570"/>
                </a:lnTo>
                <a:lnTo>
                  <a:pt x="1128" y="565"/>
                </a:lnTo>
                <a:lnTo>
                  <a:pt x="1128" y="565"/>
                </a:lnTo>
                <a:lnTo>
                  <a:pt x="1132" y="555"/>
                </a:lnTo>
                <a:lnTo>
                  <a:pt x="1139" y="537"/>
                </a:lnTo>
                <a:lnTo>
                  <a:pt x="1144" y="515"/>
                </a:lnTo>
                <a:lnTo>
                  <a:pt x="1149" y="491"/>
                </a:lnTo>
                <a:lnTo>
                  <a:pt x="1153" y="465"/>
                </a:lnTo>
                <a:lnTo>
                  <a:pt x="1155" y="438"/>
                </a:lnTo>
                <a:lnTo>
                  <a:pt x="1156" y="414"/>
                </a:lnTo>
                <a:lnTo>
                  <a:pt x="1155" y="402"/>
                </a:lnTo>
                <a:lnTo>
                  <a:pt x="1154" y="392"/>
                </a:lnTo>
                <a:lnTo>
                  <a:pt x="1154" y="392"/>
                </a:lnTo>
                <a:lnTo>
                  <a:pt x="1151" y="382"/>
                </a:lnTo>
                <a:lnTo>
                  <a:pt x="1147" y="370"/>
                </a:lnTo>
                <a:lnTo>
                  <a:pt x="1135" y="342"/>
                </a:lnTo>
                <a:lnTo>
                  <a:pt x="1120" y="313"/>
                </a:lnTo>
                <a:lnTo>
                  <a:pt x="1104" y="283"/>
                </a:lnTo>
                <a:lnTo>
                  <a:pt x="1073" y="229"/>
                </a:lnTo>
                <a:lnTo>
                  <a:pt x="1062" y="210"/>
                </a:lnTo>
                <a:lnTo>
                  <a:pt x="1057" y="199"/>
                </a:lnTo>
                <a:lnTo>
                  <a:pt x="1057" y="199"/>
                </a:lnTo>
                <a:lnTo>
                  <a:pt x="1055" y="192"/>
                </a:lnTo>
                <a:lnTo>
                  <a:pt x="1051" y="185"/>
                </a:lnTo>
                <a:lnTo>
                  <a:pt x="1045" y="177"/>
                </a:lnTo>
                <a:lnTo>
                  <a:pt x="1034" y="168"/>
                </a:lnTo>
                <a:lnTo>
                  <a:pt x="1018" y="158"/>
                </a:lnTo>
                <a:lnTo>
                  <a:pt x="996" y="145"/>
                </a:lnTo>
                <a:lnTo>
                  <a:pt x="967" y="130"/>
                </a:lnTo>
                <a:lnTo>
                  <a:pt x="930" y="112"/>
                </a:lnTo>
                <a:lnTo>
                  <a:pt x="930" y="112"/>
                </a:lnTo>
                <a:lnTo>
                  <a:pt x="861" y="79"/>
                </a:lnTo>
                <a:lnTo>
                  <a:pt x="814" y="59"/>
                </a:lnTo>
                <a:lnTo>
                  <a:pt x="795" y="51"/>
                </a:lnTo>
                <a:lnTo>
                  <a:pt x="778" y="48"/>
                </a:lnTo>
                <a:lnTo>
                  <a:pt x="763" y="44"/>
                </a:lnTo>
                <a:lnTo>
                  <a:pt x="748" y="41"/>
                </a:lnTo>
                <a:lnTo>
                  <a:pt x="748" y="41"/>
                </a:lnTo>
                <a:lnTo>
                  <a:pt x="706" y="35"/>
                </a:lnTo>
                <a:lnTo>
                  <a:pt x="654" y="25"/>
                </a:lnTo>
                <a:lnTo>
                  <a:pt x="605" y="16"/>
                </a:lnTo>
                <a:lnTo>
                  <a:pt x="575" y="11"/>
                </a:lnTo>
                <a:lnTo>
                  <a:pt x="575" y="11"/>
                </a:lnTo>
                <a:lnTo>
                  <a:pt x="468" y="0"/>
                </a:lnTo>
                <a:lnTo>
                  <a:pt x="468" y="0"/>
                </a:lnTo>
                <a:lnTo>
                  <a:pt x="445" y="12"/>
                </a:lnTo>
                <a:lnTo>
                  <a:pt x="426" y="21"/>
                </a:lnTo>
                <a:lnTo>
                  <a:pt x="412" y="26"/>
                </a:lnTo>
                <a:lnTo>
                  <a:pt x="412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3770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喜びをかみしめる男性のシルエット</a:t>
            </a:r>
          </a:p>
        </p:txBody>
      </p:sp>
      <p:sp>
        <p:nvSpPr>
          <p:cNvPr id="2" name="Freeform 8">
            <a:extLst>
              <a:ext uri="{FF2B5EF4-FFF2-40B4-BE49-F238E27FC236}">
                <a16:creationId xmlns:a16="http://schemas.microsoft.com/office/drawing/2014/main" id="{2E61C4AA-05FF-05BD-07BD-63232FAC5290}"/>
              </a:ext>
            </a:extLst>
          </p:cNvPr>
          <p:cNvSpPr>
            <a:spLocks noEditPoints="1"/>
          </p:cNvSpPr>
          <p:nvPr/>
        </p:nvSpPr>
        <p:spPr bwMode="auto">
          <a:xfrm>
            <a:off x="1317569" y="1063531"/>
            <a:ext cx="1358147" cy="2286729"/>
          </a:xfrm>
          <a:custGeom>
            <a:avLst/>
            <a:gdLst>
              <a:gd name="T0" fmla="*/ 336 w 1056"/>
              <a:gd name="T1" fmla="*/ 25 h 1778"/>
              <a:gd name="T2" fmla="*/ 233 w 1056"/>
              <a:gd name="T3" fmla="*/ 7 h 1778"/>
              <a:gd name="T4" fmla="*/ 161 w 1056"/>
              <a:gd name="T5" fmla="*/ 4 h 1778"/>
              <a:gd name="T6" fmla="*/ 132 w 1056"/>
              <a:gd name="T7" fmla="*/ 32 h 1778"/>
              <a:gd name="T8" fmla="*/ 105 w 1056"/>
              <a:gd name="T9" fmla="*/ 81 h 1778"/>
              <a:gd name="T10" fmla="*/ 69 w 1056"/>
              <a:gd name="T11" fmla="*/ 138 h 1778"/>
              <a:gd name="T12" fmla="*/ 74 w 1056"/>
              <a:gd name="T13" fmla="*/ 204 h 1778"/>
              <a:gd name="T14" fmla="*/ 91 w 1056"/>
              <a:gd name="T15" fmla="*/ 246 h 1778"/>
              <a:gd name="T16" fmla="*/ 59 w 1056"/>
              <a:gd name="T17" fmla="*/ 263 h 1778"/>
              <a:gd name="T18" fmla="*/ 20 w 1056"/>
              <a:gd name="T19" fmla="*/ 297 h 1778"/>
              <a:gd name="T20" fmla="*/ 0 w 1056"/>
              <a:gd name="T21" fmla="*/ 326 h 1778"/>
              <a:gd name="T22" fmla="*/ 25 w 1056"/>
              <a:gd name="T23" fmla="*/ 365 h 1778"/>
              <a:gd name="T24" fmla="*/ 161 w 1056"/>
              <a:gd name="T25" fmla="*/ 515 h 1778"/>
              <a:gd name="T26" fmla="*/ 451 w 1056"/>
              <a:gd name="T27" fmla="*/ 521 h 1778"/>
              <a:gd name="T28" fmla="*/ 450 w 1056"/>
              <a:gd name="T29" fmla="*/ 649 h 1778"/>
              <a:gd name="T30" fmla="*/ 464 w 1056"/>
              <a:gd name="T31" fmla="*/ 733 h 1778"/>
              <a:gd name="T32" fmla="*/ 477 w 1056"/>
              <a:gd name="T33" fmla="*/ 726 h 1778"/>
              <a:gd name="T34" fmla="*/ 493 w 1056"/>
              <a:gd name="T35" fmla="*/ 625 h 1778"/>
              <a:gd name="T36" fmla="*/ 487 w 1056"/>
              <a:gd name="T37" fmla="*/ 475 h 1778"/>
              <a:gd name="T38" fmla="*/ 556 w 1056"/>
              <a:gd name="T39" fmla="*/ 633 h 1778"/>
              <a:gd name="T40" fmla="*/ 543 w 1056"/>
              <a:gd name="T41" fmla="*/ 750 h 1778"/>
              <a:gd name="T42" fmla="*/ 526 w 1056"/>
              <a:gd name="T43" fmla="*/ 886 h 1778"/>
              <a:gd name="T44" fmla="*/ 488 w 1056"/>
              <a:gd name="T45" fmla="*/ 1000 h 1778"/>
              <a:gd name="T46" fmla="*/ 441 w 1056"/>
              <a:gd name="T47" fmla="*/ 1152 h 1778"/>
              <a:gd name="T48" fmla="*/ 492 w 1056"/>
              <a:gd name="T49" fmla="*/ 1316 h 1778"/>
              <a:gd name="T50" fmla="*/ 544 w 1056"/>
              <a:gd name="T51" fmla="*/ 1439 h 1778"/>
              <a:gd name="T52" fmla="*/ 553 w 1056"/>
              <a:gd name="T53" fmla="*/ 1649 h 1778"/>
              <a:gd name="T54" fmla="*/ 506 w 1056"/>
              <a:gd name="T55" fmla="*/ 1674 h 1778"/>
              <a:gd name="T56" fmla="*/ 521 w 1056"/>
              <a:gd name="T57" fmla="*/ 1715 h 1778"/>
              <a:gd name="T58" fmla="*/ 481 w 1056"/>
              <a:gd name="T59" fmla="*/ 1747 h 1778"/>
              <a:gd name="T60" fmla="*/ 500 w 1056"/>
              <a:gd name="T61" fmla="*/ 1772 h 1778"/>
              <a:gd name="T62" fmla="*/ 577 w 1056"/>
              <a:gd name="T63" fmla="*/ 1771 h 1778"/>
              <a:gd name="T64" fmla="*/ 798 w 1056"/>
              <a:gd name="T65" fmla="*/ 1743 h 1778"/>
              <a:gd name="T66" fmla="*/ 855 w 1056"/>
              <a:gd name="T67" fmla="*/ 1715 h 1778"/>
              <a:gd name="T68" fmla="*/ 864 w 1056"/>
              <a:gd name="T69" fmla="*/ 1664 h 1778"/>
              <a:gd name="T70" fmla="*/ 878 w 1056"/>
              <a:gd name="T71" fmla="*/ 1645 h 1778"/>
              <a:gd name="T72" fmla="*/ 860 w 1056"/>
              <a:gd name="T73" fmla="*/ 1581 h 1778"/>
              <a:gd name="T74" fmla="*/ 883 w 1056"/>
              <a:gd name="T75" fmla="*/ 1572 h 1778"/>
              <a:gd name="T76" fmla="*/ 858 w 1056"/>
              <a:gd name="T77" fmla="*/ 1506 h 1778"/>
              <a:gd name="T78" fmla="*/ 768 w 1056"/>
              <a:gd name="T79" fmla="*/ 1236 h 1778"/>
              <a:gd name="T80" fmla="*/ 776 w 1056"/>
              <a:gd name="T81" fmla="*/ 1177 h 1778"/>
              <a:gd name="T82" fmla="*/ 1009 w 1056"/>
              <a:gd name="T83" fmla="*/ 832 h 1778"/>
              <a:gd name="T84" fmla="*/ 1051 w 1056"/>
              <a:gd name="T85" fmla="*/ 816 h 1778"/>
              <a:gd name="T86" fmla="*/ 1047 w 1056"/>
              <a:gd name="T87" fmla="*/ 759 h 1778"/>
              <a:gd name="T88" fmla="*/ 913 w 1056"/>
              <a:gd name="T89" fmla="*/ 475 h 1778"/>
              <a:gd name="T90" fmla="*/ 816 w 1056"/>
              <a:gd name="T91" fmla="*/ 295 h 1778"/>
              <a:gd name="T92" fmla="*/ 731 w 1056"/>
              <a:gd name="T93" fmla="*/ 196 h 1778"/>
              <a:gd name="T94" fmla="*/ 638 w 1056"/>
              <a:gd name="T95" fmla="*/ 136 h 1778"/>
              <a:gd name="T96" fmla="*/ 558 w 1056"/>
              <a:gd name="T97" fmla="*/ 79 h 1778"/>
              <a:gd name="T98" fmla="*/ 503 w 1056"/>
              <a:gd name="T99" fmla="*/ 54 h 1778"/>
              <a:gd name="T100" fmla="*/ 455 w 1056"/>
              <a:gd name="T101" fmla="*/ 51 h 1778"/>
              <a:gd name="T102" fmla="*/ 193 w 1056"/>
              <a:gd name="T103" fmla="*/ 282 h 1778"/>
              <a:gd name="T104" fmla="*/ 248 w 1056"/>
              <a:gd name="T105" fmla="*/ 302 h 1778"/>
              <a:gd name="T106" fmla="*/ 302 w 1056"/>
              <a:gd name="T107" fmla="*/ 324 h 1778"/>
              <a:gd name="T108" fmla="*/ 323 w 1056"/>
              <a:gd name="T109" fmla="*/ 320 h 1778"/>
              <a:gd name="T110" fmla="*/ 325 w 1056"/>
              <a:gd name="T111" fmla="*/ 419 h 1778"/>
              <a:gd name="T112" fmla="*/ 302 w 1056"/>
              <a:gd name="T113" fmla="*/ 422 h 1778"/>
              <a:gd name="T114" fmla="*/ 223 w 1056"/>
              <a:gd name="T115" fmla="*/ 384 h 1778"/>
              <a:gd name="T116" fmla="*/ 172 w 1056"/>
              <a:gd name="T117" fmla="*/ 358 h 1778"/>
              <a:gd name="T118" fmla="*/ 182 w 1056"/>
              <a:gd name="T119" fmla="*/ 325 h 1778"/>
              <a:gd name="T120" fmla="*/ 193 w 1056"/>
              <a:gd name="T121" fmla="*/ 282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6" h="1778">
                <a:moveTo>
                  <a:pt x="441" y="73"/>
                </a:moveTo>
                <a:lnTo>
                  <a:pt x="380" y="58"/>
                </a:lnTo>
                <a:lnTo>
                  <a:pt x="380" y="58"/>
                </a:lnTo>
                <a:lnTo>
                  <a:pt x="360" y="42"/>
                </a:lnTo>
                <a:lnTo>
                  <a:pt x="344" y="30"/>
                </a:lnTo>
                <a:lnTo>
                  <a:pt x="336" y="25"/>
                </a:lnTo>
                <a:lnTo>
                  <a:pt x="330" y="23"/>
                </a:lnTo>
                <a:lnTo>
                  <a:pt x="330" y="23"/>
                </a:lnTo>
                <a:lnTo>
                  <a:pt x="285" y="14"/>
                </a:lnTo>
                <a:lnTo>
                  <a:pt x="257" y="10"/>
                </a:lnTo>
                <a:lnTo>
                  <a:pt x="233" y="7"/>
                </a:lnTo>
                <a:lnTo>
                  <a:pt x="233" y="7"/>
                </a:lnTo>
                <a:lnTo>
                  <a:pt x="223" y="6"/>
                </a:lnTo>
                <a:lnTo>
                  <a:pt x="212" y="4"/>
                </a:lnTo>
                <a:lnTo>
                  <a:pt x="189" y="0"/>
                </a:lnTo>
                <a:lnTo>
                  <a:pt x="177" y="0"/>
                </a:lnTo>
                <a:lnTo>
                  <a:pt x="166" y="1"/>
                </a:lnTo>
                <a:lnTo>
                  <a:pt x="161" y="4"/>
                </a:lnTo>
                <a:lnTo>
                  <a:pt x="156" y="5"/>
                </a:lnTo>
                <a:lnTo>
                  <a:pt x="151" y="9"/>
                </a:lnTo>
                <a:lnTo>
                  <a:pt x="147" y="12"/>
                </a:lnTo>
                <a:lnTo>
                  <a:pt x="147" y="12"/>
                </a:lnTo>
                <a:lnTo>
                  <a:pt x="139" y="21"/>
                </a:lnTo>
                <a:lnTo>
                  <a:pt x="132" y="32"/>
                </a:lnTo>
                <a:lnTo>
                  <a:pt x="121" y="51"/>
                </a:lnTo>
                <a:lnTo>
                  <a:pt x="114" y="65"/>
                </a:lnTo>
                <a:lnTo>
                  <a:pt x="111" y="73"/>
                </a:lnTo>
                <a:lnTo>
                  <a:pt x="111" y="73"/>
                </a:lnTo>
                <a:lnTo>
                  <a:pt x="110" y="76"/>
                </a:lnTo>
                <a:lnTo>
                  <a:pt x="105" y="81"/>
                </a:lnTo>
                <a:lnTo>
                  <a:pt x="91" y="95"/>
                </a:lnTo>
                <a:lnTo>
                  <a:pt x="78" y="110"/>
                </a:lnTo>
                <a:lnTo>
                  <a:pt x="73" y="118"/>
                </a:lnTo>
                <a:lnTo>
                  <a:pt x="71" y="124"/>
                </a:lnTo>
                <a:lnTo>
                  <a:pt x="71" y="124"/>
                </a:lnTo>
                <a:lnTo>
                  <a:pt x="69" y="138"/>
                </a:lnTo>
                <a:lnTo>
                  <a:pt x="69" y="155"/>
                </a:lnTo>
                <a:lnTo>
                  <a:pt x="69" y="173"/>
                </a:lnTo>
                <a:lnTo>
                  <a:pt x="71" y="185"/>
                </a:lnTo>
                <a:lnTo>
                  <a:pt x="71" y="185"/>
                </a:lnTo>
                <a:lnTo>
                  <a:pt x="72" y="196"/>
                </a:lnTo>
                <a:lnTo>
                  <a:pt x="74" y="204"/>
                </a:lnTo>
                <a:lnTo>
                  <a:pt x="81" y="221"/>
                </a:lnTo>
                <a:lnTo>
                  <a:pt x="81" y="221"/>
                </a:lnTo>
                <a:lnTo>
                  <a:pt x="86" y="236"/>
                </a:lnTo>
                <a:lnTo>
                  <a:pt x="88" y="243"/>
                </a:lnTo>
                <a:lnTo>
                  <a:pt x="91" y="246"/>
                </a:lnTo>
                <a:lnTo>
                  <a:pt x="91" y="246"/>
                </a:lnTo>
                <a:lnTo>
                  <a:pt x="102" y="263"/>
                </a:lnTo>
                <a:lnTo>
                  <a:pt x="111" y="277"/>
                </a:lnTo>
                <a:lnTo>
                  <a:pt x="66" y="262"/>
                </a:lnTo>
                <a:lnTo>
                  <a:pt x="66" y="262"/>
                </a:lnTo>
                <a:lnTo>
                  <a:pt x="63" y="262"/>
                </a:lnTo>
                <a:lnTo>
                  <a:pt x="59" y="263"/>
                </a:lnTo>
                <a:lnTo>
                  <a:pt x="52" y="267"/>
                </a:lnTo>
                <a:lnTo>
                  <a:pt x="40" y="272"/>
                </a:lnTo>
                <a:lnTo>
                  <a:pt x="40" y="272"/>
                </a:lnTo>
                <a:lnTo>
                  <a:pt x="34" y="282"/>
                </a:lnTo>
                <a:lnTo>
                  <a:pt x="26" y="291"/>
                </a:lnTo>
                <a:lnTo>
                  <a:pt x="20" y="297"/>
                </a:lnTo>
                <a:lnTo>
                  <a:pt x="20" y="297"/>
                </a:lnTo>
                <a:lnTo>
                  <a:pt x="12" y="302"/>
                </a:lnTo>
                <a:lnTo>
                  <a:pt x="6" y="311"/>
                </a:lnTo>
                <a:lnTo>
                  <a:pt x="3" y="315"/>
                </a:lnTo>
                <a:lnTo>
                  <a:pt x="1" y="321"/>
                </a:lnTo>
                <a:lnTo>
                  <a:pt x="0" y="326"/>
                </a:lnTo>
                <a:lnTo>
                  <a:pt x="0" y="333"/>
                </a:lnTo>
                <a:lnTo>
                  <a:pt x="0" y="333"/>
                </a:lnTo>
                <a:lnTo>
                  <a:pt x="1" y="337"/>
                </a:lnTo>
                <a:lnTo>
                  <a:pt x="3" y="340"/>
                </a:lnTo>
                <a:lnTo>
                  <a:pt x="12" y="352"/>
                </a:lnTo>
                <a:lnTo>
                  <a:pt x="25" y="365"/>
                </a:lnTo>
                <a:lnTo>
                  <a:pt x="38" y="377"/>
                </a:lnTo>
                <a:lnTo>
                  <a:pt x="64" y="399"/>
                </a:lnTo>
                <a:lnTo>
                  <a:pt x="76" y="409"/>
                </a:lnTo>
                <a:lnTo>
                  <a:pt x="81" y="470"/>
                </a:lnTo>
                <a:lnTo>
                  <a:pt x="81" y="470"/>
                </a:lnTo>
                <a:lnTo>
                  <a:pt x="161" y="515"/>
                </a:lnTo>
                <a:lnTo>
                  <a:pt x="218" y="546"/>
                </a:lnTo>
                <a:lnTo>
                  <a:pt x="248" y="562"/>
                </a:lnTo>
                <a:lnTo>
                  <a:pt x="248" y="562"/>
                </a:lnTo>
                <a:lnTo>
                  <a:pt x="355" y="602"/>
                </a:lnTo>
                <a:lnTo>
                  <a:pt x="451" y="521"/>
                </a:lnTo>
                <a:lnTo>
                  <a:pt x="451" y="521"/>
                </a:lnTo>
                <a:lnTo>
                  <a:pt x="451" y="545"/>
                </a:lnTo>
                <a:lnTo>
                  <a:pt x="453" y="567"/>
                </a:lnTo>
                <a:lnTo>
                  <a:pt x="451" y="587"/>
                </a:lnTo>
                <a:lnTo>
                  <a:pt x="451" y="587"/>
                </a:lnTo>
                <a:lnTo>
                  <a:pt x="450" y="614"/>
                </a:lnTo>
                <a:lnTo>
                  <a:pt x="450" y="649"/>
                </a:lnTo>
                <a:lnTo>
                  <a:pt x="450" y="682"/>
                </a:lnTo>
                <a:lnTo>
                  <a:pt x="450" y="693"/>
                </a:lnTo>
                <a:lnTo>
                  <a:pt x="451" y="699"/>
                </a:lnTo>
                <a:lnTo>
                  <a:pt x="451" y="699"/>
                </a:lnTo>
                <a:lnTo>
                  <a:pt x="462" y="726"/>
                </a:lnTo>
                <a:lnTo>
                  <a:pt x="464" y="733"/>
                </a:lnTo>
                <a:lnTo>
                  <a:pt x="467" y="740"/>
                </a:lnTo>
                <a:lnTo>
                  <a:pt x="469" y="742"/>
                </a:lnTo>
                <a:lnTo>
                  <a:pt x="470" y="741"/>
                </a:lnTo>
                <a:lnTo>
                  <a:pt x="472" y="740"/>
                </a:lnTo>
                <a:lnTo>
                  <a:pt x="472" y="740"/>
                </a:lnTo>
                <a:lnTo>
                  <a:pt x="477" y="726"/>
                </a:lnTo>
                <a:lnTo>
                  <a:pt x="482" y="704"/>
                </a:lnTo>
                <a:lnTo>
                  <a:pt x="492" y="663"/>
                </a:lnTo>
                <a:lnTo>
                  <a:pt x="492" y="663"/>
                </a:lnTo>
                <a:lnTo>
                  <a:pt x="493" y="656"/>
                </a:lnTo>
                <a:lnTo>
                  <a:pt x="493" y="647"/>
                </a:lnTo>
                <a:lnTo>
                  <a:pt x="493" y="625"/>
                </a:lnTo>
                <a:lnTo>
                  <a:pt x="492" y="600"/>
                </a:lnTo>
                <a:lnTo>
                  <a:pt x="492" y="572"/>
                </a:lnTo>
                <a:lnTo>
                  <a:pt x="492" y="572"/>
                </a:lnTo>
                <a:lnTo>
                  <a:pt x="492" y="540"/>
                </a:lnTo>
                <a:lnTo>
                  <a:pt x="490" y="508"/>
                </a:lnTo>
                <a:lnTo>
                  <a:pt x="487" y="475"/>
                </a:lnTo>
                <a:lnTo>
                  <a:pt x="487" y="475"/>
                </a:lnTo>
                <a:lnTo>
                  <a:pt x="519" y="540"/>
                </a:lnTo>
                <a:lnTo>
                  <a:pt x="553" y="613"/>
                </a:lnTo>
                <a:lnTo>
                  <a:pt x="553" y="613"/>
                </a:lnTo>
                <a:lnTo>
                  <a:pt x="554" y="620"/>
                </a:lnTo>
                <a:lnTo>
                  <a:pt x="556" y="633"/>
                </a:lnTo>
                <a:lnTo>
                  <a:pt x="554" y="670"/>
                </a:lnTo>
                <a:lnTo>
                  <a:pt x="553" y="691"/>
                </a:lnTo>
                <a:lnTo>
                  <a:pt x="550" y="712"/>
                </a:lnTo>
                <a:lnTo>
                  <a:pt x="547" y="732"/>
                </a:lnTo>
                <a:lnTo>
                  <a:pt x="543" y="750"/>
                </a:lnTo>
                <a:lnTo>
                  <a:pt x="543" y="750"/>
                </a:lnTo>
                <a:lnTo>
                  <a:pt x="539" y="768"/>
                </a:lnTo>
                <a:lnTo>
                  <a:pt x="535" y="789"/>
                </a:lnTo>
                <a:lnTo>
                  <a:pt x="529" y="834"/>
                </a:lnTo>
                <a:lnTo>
                  <a:pt x="526" y="872"/>
                </a:lnTo>
                <a:lnTo>
                  <a:pt x="526" y="883"/>
                </a:lnTo>
                <a:lnTo>
                  <a:pt x="526" y="886"/>
                </a:lnTo>
                <a:lnTo>
                  <a:pt x="528" y="887"/>
                </a:lnTo>
                <a:lnTo>
                  <a:pt x="528" y="887"/>
                </a:lnTo>
                <a:lnTo>
                  <a:pt x="528" y="890"/>
                </a:lnTo>
                <a:lnTo>
                  <a:pt x="525" y="896"/>
                </a:lnTo>
                <a:lnTo>
                  <a:pt x="517" y="921"/>
                </a:lnTo>
                <a:lnTo>
                  <a:pt x="488" y="1000"/>
                </a:lnTo>
                <a:lnTo>
                  <a:pt x="458" y="1084"/>
                </a:lnTo>
                <a:lnTo>
                  <a:pt x="448" y="1117"/>
                </a:lnTo>
                <a:lnTo>
                  <a:pt x="441" y="1136"/>
                </a:lnTo>
                <a:lnTo>
                  <a:pt x="441" y="1136"/>
                </a:lnTo>
                <a:lnTo>
                  <a:pt x="440" y="1143"/>
                </a:lnTo>
                <a:lnTo>
                  <a:pt x="441" y="1152"/>
                </a:lnTo>
                <a:lnTo>
                  <a:pt x="444" y="1174"/>
                </a:lnTo>
                <a:lnTo>
                  <a:pt x="450" y="1201"/>
                </a:lnTo>
                <a:lnTo>
                  <a:pt x="459" y="1232"/>
                </a:lnTo>
                <a:lnTo>
                  <a:pt x="469" y="1262"/>
                </a:lnTo>
                <a:lnTo>
                  <a:pt x="481" y="1290"/>
                </a:lnTo>
                <a:lnTo>
                  <a:pt x="492" y="1316"/>
                </a:lnTo>
                <a:lnTo>
                  <a:pt x="502" y="1335"/>
                </a:lnTo>
                <a:lnTo>
                  <a:pt x="502" y="1335"/>
                </a:lnTo>
                <a:lnTo>
                  <a:pt x="507" y="1345"/>
                </a:lnTo>
                <a:lnTo>
                  <a:pt x="514" y="1358"/>
                </a:lnTo>
                <a:lnTo>
                  <a:pt x="529" y="1394"/>
                </a:lnTo>
                <a:lnTo>
                  <a:pt x="544" y="1439"/>
                </a:lnTo>
                <a:lnTo>
                  <a:pt x="561" y="1486"/>
                </a:lnTo>
                <a:lnTo>
                  <a:pt x="587" y="1571"/>
                </a:lnTo>
                <a:lnTo>
                  <a:pt x="599" y="1608"/>
                </a:lnTo>
                <a:lnTo>
                  <a:pt x="619" y="1614"/>
                </a:lnTo>
                <a:lnTo>
                  <a:pt x="619" y="1614"/>
                </a:lnTo>
                <a:lnTo>
                  <a:pt x="553" y="1649"/>
                </a:lnTo>
                <a:lnTo>
                  <a:pt x="553" y="1649"/>
                </a:lnTo>
                <a:lnTo>
                  <a:pt x="536" y="1655"/>
                </a:lnTo>
                <a:lnTo>
                  <a:pt x="521" y="1661"/>
                </a:lnTo>
                <a:lnTo>
                  <a:pt x="515" y="1665"/>
                </a:lnTo>
                <a:lnTo>
                  <a:pt x="510" y="1669"/>
                </a:lnTo>
                <a:lnTo>
                  <a:pt x="506" y="1674"/>
                </a:lnTo>
                <a:lnTo>
                  <a:pt x="503" y="1682"/>
                </a:lnTo>
                <a:lnTo>
                  <a:pt x="503" y="1682"/>
                </a:lnTo>
                <a:lnTo>
                  <a:pt x="505" y="1684"/>
                </a:lnTo>
                <a:lnTo>
                  <a:pt x="506" y="1688"/>
                </a:lnTo>
                <a:lnTo>
                  <a:pt x="512" y="1700"/>
                </a:lnTo>
                <a:lnTo>
                  <a:pt x="521" y="1715"/>
                </a:lnTo>
                <a:lnTo>
                  <a:pt x="521" y="1715"/>
                </a:lnTo>
                <a:lnTo>
                  <a:pt x="514" y="1719"/>
                </a:lnTo>
                <a:lnTo>
                  <a:pt x="498" y="1728"/>
                </a:lnTo>
                <a:lnTo>
                  <a:pt x="491" y="1734"/>
                </a:lnTo>
                <a:lnTo>
                  <a:pt x="484" y="1740"/>
                </a:lnTo>
                <a:lnTo>
                  <a:pt x="481" y="1747"/>
                </a:lnTo>
                <a:lnTo>
                  <a:pt x="481" y="1749"/>
                </a:lnTo>
                <a:lnTo>
                  <a:pt x="482" y="1752"/>
                </a:lnTo>
                <a:lnTo>
                  <a:pt x="482" y="1752"/>
                </a:lnTo>
                <a:lnTo>
                  <a:pt x="490" y="1762"/>
                </a:lnTo>
                <a:lnTo>
                  <a:pt x="495" y="1767"/>
                </a:lnTo>
                <a:lnTo>
                  <a:pt x="500" y="1772"/>
                </a:lnTo>
                <a:lnTo>
                  <a:pt x="506" y="1775"/>
                </a:lnTo>
                <a:lnTo>
                  <a:pt x="514" y="1777"/>
                </a:lnTo>
                <a:lnTo>
                  <a:pt x="523" y="1778"/>
                </a:lnTo>
                <a:lnTo>
                  <a:pt x="533" y="1777"/>
                </a:lnTo>
                <a:lnTo>
                  <a:pt x="533" y="1777"/>
                </a:lnTo>
                <a:lnTo>
                  <a:pt x="577" y="1771"/>
                </a:lnTo>
                <a:lnTo>
                  <a:pt x="651" y="1761"/>
                </a:lnTo>
                <a:lnTo>
                  <a:pt x="724" y="1752"/>
                </a:lnTo>
                <a:lnTo>
                  <a:pt x="771" y="1747"/>
                </a:lnTo>
                <a:lnTo>
                  <a:pt x="771" y="1747"/>
                </a:lnTo>
                <a:lnTo>
                  <a:pt x="784" y="1745"/>
                </a:lnTo>
                <a:lnTo>
                  <a:pt x="798" y="1743"/>
                </a:lnTo>
                <a:lnTo>
                  <a:pt x="825" y="1736"/>
                </a:lnTo>
                <a:lnTo>
                  <a:pt x="846" y="1729"/>
                </a:lnTo>
                <a:lnTo>
                  <a:pt x="853" y="1726"/>
                </a:lnTo>
                <a:lnTo>
                  <a:pt x="855" y="1724"/>
                </a:lnTo>
                <a:lnTo>
                  <a:pt x="855" y="1724"/>
                </a:lnTo>
                <a:lnTo>
                  <a:pt x="855" y="1715"/>
                </a:lnTo>
                <a:lnTo>
                  <a:pt x="855" y="1698"/>
                </a:lnTo>
                <a:lnTo>
                  <a:pt x="853" y="1670"/>
                </a:lnTo>
                <a:lnTo>
                  <a:pt x="853" y="1670"/>
                </a:lnTo>
                <a:lnTo>
                  <a:pt x="853" y="1668"/>
                </a:lnTo>
                <a:lnTo>
                  <a:pt x="855" y="1667"/>
                </a:lnTo>
                <a:lnTo>
                  <a:pt x="864" y="1664"/>
                </a:lnTo>
                <a:lnTo>
                  <a:pt x="869" y="1663"/>
                </a:lnTo>
                <a:lnTo>
                  <a:pt x="873" y="1660"/>
                </a:lnTo>
                <a:lnTo>
                  <a:pt x="877" y="1656"/>
                </a:lnTo>
                <a:lnTo>
                  <a:pt x="878" y="1650"/>
                </a:lnTo>
                <a:lnTo>
                  <a:pt x="878" y="1650"/>
                </a:lnTo>
                <a:lnTo>
                  <a:pt x="878" y="1645"/>
                </a:lnTo>
                <a:lnTo>
                  <a:pt x="875" y="1637"/>
                </a:lnTo>
                <a:lnTo>
                  <a:pt x="869" y="1618"/>
                </a:lnTo>
                <a:lnTo>
                  <a:pt x="858" y="1589"/>
                </a:lnTo>
                <a:lnTo>
                  <a:pt x="858" y="1589"/>
                </a:lnTo>
                <a:lnTo>
                  <a:pt x="858" y="1585"/>
                </a:lnTo>
                <a:lnTo>
                  <a:pt x="860" y="1581"/>
                </a:lnTo>
                <a:lnTo>
                  <a:pt x="865" y="1578"/>
                </a:lnTo>
                <a:lnTo>
                  <a:pt x="872" y="1574"/>
                </a:lnTo>
                <a:lnTo>
                  <a:pt x="872" y="1574"/>
                </a:lnTo>
                <a:lnTo>
                  <a:pt x="874" y="1572"/>
                </a:lnTo>
                <a:lnTo>
                  <a:pt x="878" y="1572"/>
                </a:lnTo>
                <a:lnTo>
                  <a:pt x="883" y="1572"/>
                </a:lnTo>
                <a:lnTo>
                  <a:pt x="884" y="1572"/>
                </a:lnTo>
                <a:lnTo>
                  <a:pt x="884" y="1570"/>
                </a:lnTo>
                <a:lnTo>
                  <a:pt x="878" y="1558"/>
                </a:lnTo>
                <a:lnTo>
                  <a:pt x="878" y="1558"/>
                </a:lnTo>
                <a:lnTo>
                  <a:pt x="870" y="1541"/>
                </a:lnTo>
                <a:lnTo>
                  <a:pt x="858" y="1506"/>
                </a:lnTo>
                <a:lnTo>
                  <a:pt x="825" y="1408"/>
                </a:lnTo>
                <a:lnTo>
                  <a:pt x="793" y="1309"/>
                </a:lnTo>
                <a:lnTo>
                  <a:pt x="780" y="1271"/>
                </a:lnTo>
                <a:lnTo>
                  <a:pt x="771" y="1248"/>
                </a:lnTo>
                <a:lnTo>
                  <a:pt x="771" y="1248"/>
                </a:lnTo>
                <a:lnTo>
                  <a:pt x="768" y="1236"/>
                </a:lnTo>
                <a:lnTo>
                  <a:pt x="765" y="1224"/>
                </a:lnTo>
                <a:lnTo>
                  <a:pt x="765" y="1213"/>
                </a:lnTo>
                <a:lnTo>
                  <a:pt x="766" y="1204"/>
                </a:lnTo>
                <a:lnTo>
                  <a:pt x="768" y="1195"/>
                </a:lnTo>
                <a:lnTo>
                  <a:pt x="770" y="1188"/>
                </a:lnTo>
                <a:lnTo>
                  <a:pt x="776" y="1177"/>
                </a:lnTo>
                <a:lnTo>
                  <a:pt x="776" y="1177"/>
                </a:lnTo>
                <a:lnTo>
                  <a:pt x="964" y="826"/>
                </a:lnTo>
                <a:lnTo>
                  <a:pt x="964" y="826"/>
                </a:lnTo>
                <a:lnTo>
                  <a:pt x="978" y="829"/>
                </a:lnTo>
                <a:lnTo>
                  <a:pt x="992" y="831"/>
                </a:lnTo>
                <a:lnTo>
                  <a:pt x="1009" y="832"/>
                </a:lnTo>
                <a:lnTo>
                  <a:pt x="1018" y="832"/>
                </a:lnTo>
                <a:lnTo>
                  <a:pt x="1025" y="831"/>
                </a:lnTo>
                <a:lnTo>
                  <a:pt x="1033" y="829"/>
                </a:lnTo>
                <a:lnTo>
                  <a:pt x="1040" y="826"/>
                </a:lnTo>
                <a:lnTo>
                  <a:pt x="1045" y="822"/>
                </a:lnTo>
                <a:lnTo>
                  <a:pt x="1051" y="816"/>
                </a:lnTo>
                <a:lnTo>
                  <a:pt x="1054" y="810"/>
                </a:lnTo>
                <a:lnTo>
                  <a:pt x="1056" y="801"/>
                </a:lnTo>
                <a:lnTo>
                  <a:pt x="1056" y="801"/>
                </a:lnTo>
                <a:lnTo>
                  <a:pt x="1054" y="789"/>
                </a:lnTo>
                <a:lnTo>
                  <a:pt x="1052" y="775"/>
                </a:lnTo>
                <a:lnTo>
                  <a:pt x="1047" y="759"/>
                </a:lnTo>
                <a:lnTo>
                  <a:pt x="1039" y="740"/>
                </a:lnTo>
                <a:lnTo>
                  <a:pt x="1021" y="695"/>
                </a:lnTo>
                <a:lnTo>
                  <a:pt x="999" y="647"/>
                </a:lnTo>
                <a:lnTo>
                  <a:pt x="950" y="552"/>
                </a:lnTo>
                <a:lnTo>
                  <a:pt x="930" y="510"/>
                </a:lnTo>
                <a:lnTo>
                  <a:pt x="913" y="475"/>
                </a:lnTo>
                <a:lnTo>
                  <a:pt x="913" y="475"/>
                </a:lnTo>
                <a:lnTo>
                  <a:pt x="900" y="445"/>
                </a:lnTo>
                <a:lnTo>
                  <a:pt x="882" y="409"/>
                </a:lnTo>
                <a:lnTo>
                  <a:pt x="863" y="372"/>
                </a:lnTo>
                <a:lnTo>
                  <a:pt x="840" y="333"/>
                </a:lnTo>
                <a:lnTo>
                  <a:pt x="816" y="295"/>
                </a:lnTo>
                <a:lnTo>
                  <a:pt x="789" y="259"/>
                </a:lnTo>
                <a:lnTo>
                  <a:pt x="775" y="241"/>
                </a:lnTo>
                <a:lnTo>
                  <a:pt x="760" y="225"/>
                </a:lnTo>
                <a:lnTo>
                  <a:pt x="746" y="210"/>
                </a:lnTo>
                <a:lnTo>
                  <a:pt x="731" y="196"/>
                </a:lnTo>
                <a:lnTo>
                  <a:pt x="731" y="196"/>
                </a:lnTo>
                <a:lnTo>
                  <a:pt x="704" y="174"/>
                </a:lnTo>
                <a:lnTo>
                  <a:pt x="685" y="159"/>
                </a:lnTo>
                <a:lnTo>
                  <a:pt x="670" y="151"/>
                </a:lnTo>
                <a:lnTo>
                  <a:pt x="658" y="145"/>
                </a:lnTo>
                <a:lnTo>
                  <a:pt x="649" y="141"/>
                </a:lnTo>
                <a:lnTo>
                  <a:pt x="638" y="136"/>
                </a:lnTo>
                <a:lnTo>
                  <a:pt x="625" y="128"/>
                </a:lnTo>
                <a:lnTo>
                  <a:pt x="609" y="114"/>
                </a:lnTo>
                <a:lnTo>
                  <a:pt x="609" y="114"/>
                </a:lnTo>
                <a:lnTo>
                  <a:pt x="590" y="99"/>
                </a:lnTo>
                <a:lnTo>
                  <a:pt x="573" y="87"/>
                </a:lnTo>
                <a:lnTo>
                  <a:pt x="558" y="79"/>
                </a:lnTo>
                <a:lnTo>
                  <a:pt x="547" y="71"/>
                </a:lnTo>
                <a:lnTo>
                  <a:pt x="536" y="67"/>
                </a:lnTo>
                <a:lnTo>
                  <a:pt x="529" y="65"/>
                </a:lnTo>
                <a:lnTo>
                  <a:pt x="523" y="63"/>
                </a:lnTo>
                <a:lnTo>
                  <a:pt x="523" y="63"/>
                </a:lnTo>
                <a:lnTo>
                  <a:pt x="503" y="54"/>
                </a:lnTo>
                <a:lnTo>
                  <a:pt x="472" y="43"/>
                </a:lnTo>
                <a:lnTo>
                  <a:pt x="472" y="43"/>
                </a:lnTo>
                <a:lnTo>
                  <a:pt x="469" y="43"/>
                </a:lnTo>
                <a:lnTo>
                  <a:pt x="467" y="43"/>
                </a:lnTo>
                <a:lnTo>
                  <a:pt x="460" y="46"/>
                </a:lnTo>
                <a:lnTo>
                  <a:pt x="455" y="51"/>
                </a:lnTo>
                <a:lnTo>
                  <a:pt x="451" y="56"/>
                </a:lnTo>
                <a:lnTo>
                  <a:pt x="444" y="68"/>
                </a:lnTo>
                <a:lnTo>
                  <a:pt x="441" y="73"/>
                </a:lnTo>
                <a:lnTo>
                  <a:pt x="441" y="73"/>
                </a:lnTo>
                <a:close/>
                <a:moveTo>
                  <a:pt x="193" y="282"/>
                </a:moveTo>
                <a:lnTo>
                  <a:pt x="193" y="282"/>
                </a:lnTo>
                <a:lnTo>
                  <a:pt x="198" y="285"/>
                </a:lnTo>
                <a:lnTo>
                  <a:pt x="212" y="292"/>
                </a:lnTo>
                <a:lnTo>
                  <a:pt x="219" y="296"/>
                </a:lnTo>
                <a:lnTo>
                  <a:pt x="229" y="299"/>
                </a:lnTo>
                <a:lnTo>
                  <a:pt x="238" y="301"/>
                </a:lnTo>
                <a:lnTo>
                  <a:pt x="248" y="302"/>
                </a:lnTo>
                <a:lnTo>
                  <a:pt x="284" y="302"/>
                </a:lnTo>
                <a:lnTo>
                  <a:pt x="284" y="302"/>
                </a:lnTo>
                <a:lnTo>
                  <a:pt x="286" y="306"/>
                </a:lnTo>
                <a:lnTo>
                  <a:pt x="293" y="315"/>
                </a:lnTo>
                <a:lnTo>
                  <a:pt x="297" y="320"/>
                </a:lnTo>
                <a:lnTo>
                  <a:pt x="302" y="324"/>
                </a:lnTo>
                <a:lnTo>
                  <a:pt x="305" y="328"/>
                </a:lnTo>
                <a:lnTo>
                  <a:pt x="309" y="328"/>
                </a:lnTo>
                <a:lnTo>
                  <a:pt x="309" y="328"/>
                </a:lnTo>
                <a:lnTo>
                  <a:pt x="313" y="326"/>
                </a:lnTo>
                <a:lnTo>
                  <a:pt x="317" y="325"/>
                </a:lnTo>
                <a:lnTo>
                  <a:pt x="323" y="320"/>
                </a:lnTo>
                <a:lnTo>
                  <a:pt x="330" y="313"/>
                </a:lnTo>
                <a:lnTo>
                  <a:pt x="375" y="313"/>
                </a:lnTo>
                <a:lnTo>
                  <a:pt x="375" y="313"/>
                </a:lnTo>
                <a:lnTo>
                  <a:pt x="356" y="356"/>
                </a:lnTo>
                <a:lnTo>
                  <a:pt x="335" y="404"/>
                </a:lnTo>
                <a:lnTo>
                  <a:pt x="325" y="419"/>
                </a:lnTo>
                <a:lnTo>
                  <a:pt x="325" y="419"/>
                </a:lnTo>
                <a:lnTo>
                  <a:pt x="323" y="421"/>
                </a:lnTo>
                <a:lnTo>
                  <a:pt x="317" y="423"/>
                </a:lnTo>
                <a:lnTo>
                  <a:pt x="313" y="423"/>
                </a:lnTo>
                <a:lnTo>
                  <a:pt x="308" y="423"/>
                </a:lnTo>
                <a:lnTo>
                  <a:pt x="302" y="422"/>
                </a:lnTo>
                <a:lnTo>
                  <a:pt x="294" y="419"/>
                </a:lnTo>
                <a:lnTo>
                  <a:pt x="294" y="419"/>
                </a:lnTo>
                <a:lnTo>
                  <a:pt x="275" y="412"/>
                </a:lnTo>
                <a:lnTo>
                  <a:pt x="255" y="400"/>
                </a:lnTo>
                <a:lnTo>
                  <a:pt x="236" y="391"/>
                </a:lnTo>
                <a:lnTo>
                  <a:pt x="223" y="384"/>
                </a:lnTo>
                <a:lnTo>
                  <a:pt x="223" y="384"/>
                </a:lnTo>
                <a:lnTo>
                  <a:pt x="182" y="358"/>
                </a:lnTo>
                <a:lnTo>
                  <a:pt x="182" y="358"/>
                </a:lnTo>
                <a:lnTo>
                  <a:pt x="180" y="357"/>
                </a:lnTo>
                <a:lnTo>
                  <a:pt x="177" y="358"/>
                </a:lnTo>
                <a:lnTo>
                  <a:pt x="172" y="358"/>
                </a:lnTo>
                <a:lnTo>
                  <a:pt x="172" y="358"/>
                </a:lnTo>
                <a:lnTo>
                  <a:pt x="172" y="357"/>
                </a:lnTo>
                <a:lnTo>
                  <a:pt x="172" y="354"/>
                </a:lnTo>
                <a:lnTo>
                  <a:pt x="176" y="346"/>
                </a:lnTo>
                <a:lnTo>
                  <a:pt x="180" y="333"/>
                </a:lnTo>
                <a:lnTo>
                  <a:pt x="182" y="325"/>
                </a:lnTo>
                <a:lnTo>
                  <a:pt x="182" y="318"/>
                </a:lnTo>
                <a:lnTo>
                  <a:pt x="182" y="318"/>
                </a:lnTo>
                <a:lnTo>
                  <a:pt x="181" y="304"/>
                </a:lnTo>
                <a:lnTo>
                  <a:pt x="180" y="292"/>
                </a:lnTo>
                <a:lnTo>
                  <a:pt x="177" y="282"/>
                </a:lnTo>
                <a:lnTo>
                  <a:pt x="193" y="28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E49977FE-BB7B-47D9-AE66-D19B14C1485A}"/>
              </a:ext>
            </a:extLst>
          </p:cNvPr>
          <p:cNvSpPr>
            <a:spLocks/>
          </p:cNvSpPr>
          <p:nvPr/>
        </p:nvSpPr>
        <p:spPr bwMode="auto">
          <a:xfrm>
            <a:off x="4356100" y="888225"/>
            <a:ext cx="1166082" cy="2637340"/>
          </a:xfrm>
          <a:custGeom>
            <a:avLst/>
            <a:gdLst>
              <a:gd name="T0" fmla="*/ 203 w 982"/>
              <a:gd name="T1" fmla="*/ 305 h 2221"/>
              <a:gd name="T2" fmla="*/ 252 w 982"/>
              <a:gd name="T3" fmla="*/ 330 h 2221"/>
              <a:gd name="T4" fmla="*/ 247 w 982"/>
              <a:gd name="T5" fmla="*/ 366 h 2221"/>
              <a:gd name="T6" fmla="*/ 274 w 982"/>
              <a:gd name="T7" fmla="*/ 371 h 2221"/>
              <a:gd name="T8" fmla="*/ 294 w 982"/>
              <a:gd name="T9" fmla="*/ 389 h 2221"/>
              <a:gd name="T10" fmla="*/ 324 w 982"/>
              <a:gd name="T11" fmla="*/ 396 h 2221"/>
              <a:gd name="T12" fmla="*/ 369 w 982"/>
              <a:gd name="T13" fmla="*/ 417 h 2221"/>
              <a:gd name="T14" fmla="*/ 390 w 982"/>
              <a:gd name="T15" fmla="*/ 437 h 2221"/>
              <a:gd name="T16" fmla="*/ 312 w 982"/>
              <a:gd name="T17" fmla="*/ 527 h 2221"/>
              <a:gd name="T18" fmla="*/ 268 w 982"/>
              <a:gd name="T19" fmla="*/ 526 h 2221"/>
              <a:gd name="T20" fmla="*/ 136 w 982"/>
              <a:gd name="T21" fmla="*/ 447 h 2221"/>
              <a:gd name="T22" fmla="*/ 126 w 982"/>
              <a:gd name="T23" fmla="*/ 366 h 2221"/>
              <a:gd name="T24" fmla="*/ 87 w 982"/>
              <a:gd name="T25" fmla="*/ 323 h 2221"/>
              <a:gd name="T26" fmla="*/ 75 w 982"/>
              <a:gd name="T27" fmla="*/ 315 h 2221"/>
              <a:gd name="T28" fmla="*/ 34 w 982"/>
              <a:gd name="T29" fmla="*/ 340 h 2221"/>
              <a:gd name="T30" fmla="*/ 10 w 982"/>
              <a:gd name="T31" fmla="*/ 367 h 2221"/>
              <a:gd name="T32" fmla="*/ 4 w 982"/>
              <a:gd name="T33" fmla="*/ 386 h 2221"/>
              <a:gd name="T34" fmla="*/ 24 w 982"/>
              <a:gd name="T35" fmla="*/ 432 h 2221"/>
              <a:gd name="T36" fmla="*/ 155 w 982"/>
              <a:gd name="T37" fmla="*/ 587 h 2221"/>
              <a:gd name="T38" fmla="*/ 302 w 982"/>
              <a:gd name="T39" fmla="*/ 721 h 2221"/>
              <a:gd name="T40" fmla="*/ 379 w 982"/>
              <a:gd name="T41" fmla="*/ 691 h 2221"/>
              <a:gd name="T42" fmla="*/ 451 w 982"/>
              <a:gd name="T43" fmla="*/ 712 h 2221"/>
              <a:gd name="T44" fmla="*/ 475 w 982"/>
              <a:gd name="T45" fmla="*/ 905 h 2221"/>
              <a:gd name="T46" fmla="*/ 491 w 982"/>
              <a:gd name="T47" fmla="*/ 783 h 2221"/>
              <a:gd name="T48" fmla="*/ 532 w 982"/>
              <a:gd name="T49" fmla="*/ 908 h 2221"/>
              <a:gd name="T50" fmla="*/ 524 w 982"/>
              <a:gd name="T51" fmla="*/ 1068 h 2221"/>
              <a:gd name="T52" fmla="*/ 538 w 982"/>
              <a:gd name="T53" fmla="*/ 1147 h 2221"/>
              <a:gd name="T54" fmla="*/ 584 w 982"/>
              <a:gd name="T55" fmla="*/ 1532 h 2221"/>
              <a:gd name="T56" fmla="*/ 590 w 982"/>
              <a:gd name="T57" fmla="*/ 1790 h 2221"/>
              <a:gd name="T58" fmla="*/ 577 w 982"/>
              <a:gd name="T59" fmla="*/ 1998 h 2221"/>
              <a:gd name="T60" fmla="*/ 572 w 982"/>
              <a:gd name="T61" fmla="*/ 2009 h 2221"/>
              <a:gd name="T62" fmla="*/ 462 w 982"/>
              <a:gd name="T63" fmla="*/ 2049 h 2221"/>
              <a:gd name="T64" fmla="*/ 437 w 982"/>
              <a:gd name="T65" fmla="*/ 2090 h 2221"/>
              <a:gd name="T66" fmla="*/ 464 w 982"/>
              <a:gd name="T67" fmla="*/ 2109 h 2221"/>
              <a:gd name="T68" fmla="*/ 515 w 982"/>
              <a:gd name="T69" fmla="*/ 2120 h 2221"/>
              <a:gd name="T70" fmla="*/ 447 w 982"/>
              <a:gd name="T71" fmla="*/ 2161 h 2221"/>
              <a:gd name="T72" fmla="*/ 396 w 982"/>
              <a:gd name="T73" fmla="*/ 2195 h 2221"/>
              <a:gd name="T74" fmla="*/ 425 w 982"/>
              <a:gd name="T75" fmla="*/ 2221 h 2221"/>
              <a:gd name="T76" fmla="*/ 628 w 982"/>
              <a:gd name="T77" fmla="*/ 2212 h 2221"/>
              <a:gd name="T78" fmla="*/ 756 w 982"/>
              <a:gd name="T79" fmla="*/ 2197 h 2221"/>
              <a:gd name="T80" fmla="*/ 777 w 982"/>
              <a:gd name="T81" fmla="*/ 2113 h 2221"/>
              <a:gd name="T82" fmla="*/ 821 w 982"/>
              <a:gd name="T83" fmla="*/ 1885 h 2221"/>
              <a:gd name="T84" fmla="*/ 853 w 982"/>
              <a:gd name="T85" fmla="*/ 1661 h 2221"/>
              <a:gd name="T86" fmla="*/ 938 w 982"/>
              <a:gd name="T87" fmla="*/ 1153 h 2221"/>
              <a:gd name="T88" fmla="*/ 982 w 982"/>
              <a:gd name="T89" fmla="*/ 1120 h 2221"/>
              <a:gd name="T90" fmla="*/ 867 w 982"/>
              <a:gd name="T91" fmla="*/ 722 h 2221"/>
              <a:gd name="T92" fmla="*/ 706 w 982"/>
              <a:gd name="T93" fmla="*/ 360 h 2221"/>
              <a:gd name="T94" fmla="*/ 588 w 982"/>
              <a:gd name="T95" fmla="*/ 224 h 2221"/>
              <a:gd name="T96" fmla="*/ 547 w 982"/>
              <a:gd name="T97" fmla="*/ 190 h 2221"/>
              <a:gd name="T98" fmla="*/ 476 w 982"/>
              <a:gd name="T99" fmla="*/ 127 h 2221"/>
              <a:gd name="T100" fmla="*/ 471 w 982"/>
              <a:gd name="T101" fmla="*/ 108 h 2221"/>
              <a:gd name="T102" fmla="*/ 335 w 982"/>
              <a:gd name="T103" fmla="*/ 10 h 2221"/>
              <a:gd name="T104" fmla="*/ 260 w 982"/>
              <a:gd name="T105" fmla="*/ 2 h 2221"/>
              <a:gd name="T106" fmla="*/ 222 w 982"/>
              <a:gd name="T107" fmla="*/ 35 h 2221"/>
              <a:gd name="T108" fmla="*/ 150 w 982"/>
              <a:gd name="T109" fmla="*/ 94 h 2221"/>
              <a:gd name="T110" fmla="*/ 126 w 982"/>
              <a:gd name="T111" fmla="*/ 163 h 2221"/>
              <a:gd name="T112" fmla="*/ 141 w 982"/>
              <a:gd name="T113" fmla="*/ 234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2" h="2221">
                <a:moveTo>
                  <a:pt x="166" y="249"/>
                </a:moveTo>
                <a:lnTo>
                  <a:pt x="166" y="249"/>
                </a:lnTo>
                <a:lnTo>
                  <a:pt x="170" y="258"/>
                </a:lnTo>
                <a:lnTo>
                  <a:pt x="180" y="277"/>
                </a:lnTo>
                <a:lnTo>
                  <a:pt x="186" y="287"/>
                </a:lnTo>
                <a:lnTo>
                  <a:pt x="194" y="297"/>
                </a:lnTo>
                <a:lnTo>
                  <a:pt x="203" y="305"/>
                </a:lnTo>
                <a:lnTo>
                  <a:pt x="208" y="309"/>
                </a:lnTo>
                <a:lnTo>
                  <a:pt x="212" y="310"/>
                </a:lnTo>
                <a:lnTo>
                  <a:pt x="212" y="310"/>
                </a:lnTo>
                <a:lnTo>
                  <a:pt x="228" y="316"/>
                </a:lnTo>
                <a:lnTo>
                  <a:pt x="241" y="323"/>
                </a:lnTo>
                <a:lnTo>
                  <a:pt x="252" y="330"/>
                </a:lnTo>
                <a:lnTo>
                  <a:pt x="252" y="330"/>
                </a:lnTo>
                <a:lnTo>
                  <a:pt x="250" y="335"/>
                </a:lnTo>
                <a:lnTo>
                  <a:pt x="246" y="346"/>
                </a:lnTo>
                <a:lnTo>
                  <a:pt x="245" y="352"/>
                </a:lnTo>
                <a:lnTo>
                  <a:pt x="245" y="357"/>
                </a:lnTo>
                <a:lnTo>
                  <a:pt x="245" y="362"/>
                </a:lnTo>
                <a:lnTo>
                  <a:pt x="247" y="366"/>
                </a:lnTo>
                <a:lnTo>
                  <a:pt x="247" y="366"/>
                </a:lnTo>
                <a:lnTo>
                  <a:pt x="255" y="370"/>
                </a:lnTo>
                <a:lnTo>
                  <a:pt x="263" y="371"/>
                </a:lnTo>
                <a:lnTo>
                  <a:pt x="269" y="372"/>
                </a:lnTo>
                <a:lnTo>
                  <a:pt x="273" y="371"/>
                </a:lnTo>
                <a:lnTo>
                  <a:pt x="273" y="371"/>
                </a:lnTo>
                <a:lnTo>
                  <a:pt x="274" y="371"/>
                </a:lnTo>
                <a:lnTo>
                  <a:pt x="274" y="371"/>
                </a:lnTo>
                <a:lnTo>
                  <a:pt x="274" y="375"/>
                </a:lnTo>
                <a:lnTo>
                  <a:pt x="275" y="377"/>
                </a:lnTo>
                <a:lnTo>
                  <a:pt x="278" y="380"/>
                </a:lnTo>
                <a:lnTo>
                  <a:pt x="282" y="384"/>
                </a:lnTo>
                <a:lnTo>
                  <a:pt x="288" y="386"/>
                </a:lnTo>
                <a:lnTo>
                  <a:pt x="288" y="386"/>
                </a:lnTo>
                <a:lnTo>
                  <a:pt x="294" y="389"/>
                </a:lnTo>
                <a:lnTo>
                  <a:pt x="299" y="389"/>
                </a:lnTo>
                <a:lnTo>
                  <a:pt x="306" y="389"/>
                </a:lnTo>
                <a:lnTo>
                  <a:pt x="310" y="389"/>
                </a:lnTo>
                <a:lnTo>
                  <a:pt x="313" y="390"/>
                </a:lnTo>
                <a:lnTo>
                  <a:pt x="317" y="391"/>
                </a:lnTo>
                <a:lnTo>
                  <a:pt x="324" y="396"/>
                </a:lnTo>
                <a:lnTo>
                  <a:pt x="324" y="396"/>
                </a:lnTo>
                <a:lnTo>
                  <a:pt x="335" y="408"/>
                </a:lnTo>
                <a:lnTo>
                  <a:pt x="345" y="416"/>
                </a:lnTo>
                <a:lnTo>
                  <a:pt x="349" y="418"/>
                </a:lnTo>
                <a:lnTo>
                  <a:pt x="355" y="419"/>
                </a:lnTo>
                <a:lnTo>
                  <a:pt x="362" y="419"/>
                </a:lnTo>
                <a:lnTo>
                  <a:pt x="369" y="417"/>
                </a:lnTo>
                <a:lnTo>
                  <a:pt x="369" y="417"/>
                </a:lnTo>
                <a:lnTo>
                  <a:pt x="378" y="413"/>
                </a:lnTo>
                <a:lnTo>
                  <a:pt x="386" y="408"/>
                </a:lnTo>
                <a:lnTo>
                  <a:pt x="398" y="398"/>
                </a:lnTo>
                <a:lnTo>
                  <a:pt x="407" y="390"/>
                </a:lnTo>
                <a:lnTo>
                  <a:pt x="410" y="386"/>
                </a:lnTo>
                <a:lnTo>
                  <a:pt x="415" y="407"/>
                </a:lnTo>
                <a:lnTo>
                  <a:pt x="390" y="437"/>
                </a:lnTo>
                <a:lnTo>
                  <a:pt x="395" y="447"/>
                </a:lnTo>
                <a:lnTo>
                  <a:pt x="395" y="447"/>
                </a:lnTo>
                <a:lnTo>
                  <a:pt x="365" y="478"/>
                </a:lnTo>
                <a:lnTo>
                  <a:pt x="341" y="502"/>
                </a:lnTo>
                <a:lnTo>
                  <a:pt x="324" y="518"/>
                </a:lnTo>
                <a:lnTo>
                  <a:pt x="324" y="518"/>
                </a:lnTo>
                <a:lnTo>
                  <a:pt x="312" y="527"/>
                </a:lnTo>
                <a:lnTo>
                  <a:pt x="306" y="530"/>
                </a:lnTo>
                <a:lnTo>
                  <a:pt x="301" y="531"/>
                </a:lnTo>
                <a:lnTo>
                  <a:pt x="294" y="532"/>
                </a:lnTo>
                <a:lnTo>
                  <a:pt x="288" y="531"/>
                </a:lnTo>
                <a:lnTo>
                  <a:pt x="273" y="529"/>
                </a:lnTo>
                <a:lnTo>
                  <a:pt x="273" y="529"/>
                </a:lnTo>
                <a:lnTo>
                  <a:pt x="268" y="526"/>
                </a:lnTo>
                <a:lnTo>
                  <a:pt x="260" y="522"/>
                </a:lnTo>
                <a:lnTo>
                  <a:pt x="242" y="512"/>
                </a:lnTo>
                <a:lnTo>
                  <a:pt x="222" y="497"/>
                </a:lnTo>
                <a:lnTo>
                  <a:pt x="200" y="480"/>
                </a:lnTo>
                <a:lnTo>
                  <a:pt x="162" y="451"/>
                </a:lnTo>
                <a:lnTo>
                  <a:pt x="146" y="437"/>
                </a:lnTo>
                <a:lnTo>
                  <a:pt x="136" y="447"/>
                </a:lnTo>
                <a:lnTo>
                  <a:pt x="110" y="422"/>
                </a:lnTo>
                <a:lnTo>
                  <a:pt x="110" y="422"/>
                </a:lnTo>
                <a:lnTo>
                  <a:pt x="113" y="414"/>
                </a:lnTo>
                <a:lnTo>
                  <a:pt x="120" y="398"/>
                </a:lnTo>
                <a:lnTo>
                  <a:pt x="126" y="380"/>
                </a:lnTo>
                <a:lnTo>
                  <a:pt x="127" y="372"/>
                </a:lnTo>
                <a:lnTo>
                  <a:pt x="126" y="366"/>
                </a:lnTo>
                <a:lnTo>
                  <a:pt x="126" y="366"/>
                </a:lnTo>
                <a:lnTo>
                  <a:pt x="119" y="356"/>
                </a:lnTo>
                <a:lnTo>
                  <a:pt x="109" y="343"/>
                </a:lnTo>
                <a:lnTo>
                  <a:pt x="99" y="332"/>
                </a:lnTo>
                <a:lnTo>
                  <a:pt x="90" y="325"/>
                </a:lnTo>
                <a:lnTo>
                  <a:pt x="90" y="325"/>
                </a:lnTo>
                <a:lnTo>
                  <a:pt x="87" y="323"/>
                </a:lnTo>
                <a:lnTo>
                  <a:pt x="86" y="320"/>
                </a:lnTo>
                <a:lnTo>
                  <a:pt x="86" y="316"/>
                </a:lnTo>
                <a:lnTo>
                  <a:pt x="85" y="315"/>
                </a:lnTo>
                <a:lnTo>
                  <a:pt x="84" y="314"/>
                </a:lnTo>
                <a:lnTo>
                  <a:pt x="80" y="314"/>
                </a:lnTo>
                <a:lnTo>
                  <a:pt x="75" y="315"/>
                </a:lnTo>
                <a:lnTo>
                  <a:pt x="75" y="315"/>
                </a:lnTo>
                <a:lnTo>
                  <a:pt x="57" y="320"/>
                </a:lnTo>
                <a:lnTo>
                  <a:pt x="52" y="321"/>
                </a:lnTo>
                <a:lnTo>
                  <a:pt x="49" y="325"/>
                </a:lnTo>
                <a:lnTo>
                  <a:pt x="49" y="325"/>
                </a:lnTo>
                <a:lnTo>
                  <a:pt x="47" y="329"/>
                </a:lnTo>
                <a:lnTo>
                  <a:pt x="44" y="333"/>
                </a:lnTo>
                <a:lnTo>
                  <a:pt x="34" y="340"/>
                </a:lnTo>
                <a:lnTo>
                  <a:pt x="34" y="340"/>
                </a:lnTo>
                <a:lnTo>
                  <a:pt x="28" y="347"/>
                </a:lnTo>
                <a:lnTo>
                  <a:pt x="24" y="353"/>
                </a:lnTo>
                <a:lnTo>
                  <a:pt x="19" y="360"/>
                </a:lnTo>
                <a:lnTo>
                  <a:pt x="14" y="366"/>
                </a:lnTo>
                <a:lnTo>
                  <a:pt x="14" y="366"/>
                </a:lnTo>
                <a:lnTo>
                  <a:pt x="10" y="367"/>
                </a:lnTo>
                <a:lnTo>
                  <a:pt x="8" y="368"/>
                </a:lnTo>
                <a:lnTo>
                  <a:pt x="1" y="368"/>
                </a:lnTo>
                <a:lnTo>
                  <a:pt x="0" y="371"/>
                </a:lnTo>
                <a:lnTo>
                  <a:pt x="0" y="374"/>
                </a:lnTo>
                <a:lnTo>
                  <a:pt x="1" y="379"/>
                </a:lnTo>
                <a:lnTo>
                  <a:pt x="4" y="386"/>
                </a:lnTo>
                <a:lnTo>
                  <a:pt x="4" y="386"/>
                </a:lnTo>
                <a:lnTo>
                  <a:pt x="6" y="395"/>
                </a:lnTo>
                <a:lnTo>
                  <a:pt x="9" y="403"/>
                </a:lnTo>
                <a:lnTo>
                  <a:pt x="10" y="414"/>
                </a:lnTo>
                <a:lnTo>
                  <a:pt x="13" y="419"/>
                </a:lnTo>
                <a:lnTo>
                  <a:pt x="14" y="423"/>
                </a:lnTo>
                <a:lnTo>
                  <a:pt x="18" y="428"/>
                </a:lnTo>
                <a:lnTo>
                  <a:pt x="24" y="432"/>
                </a:lnTo>
                <a:lnTo>
                  <a:pt x="24" y="432"/>
                </a:lnTo>
                <a:lnTo>
                  <a:pt x="42" y="445"/>
                </a:lnTo>
                <a:lnTo>
                  <a:pt x="65" y="461"/>
                </a:lnTo>
                <a:lnTo>
                  <a:pt x="90" y="483"/>
                </a:lnTo>
                <a:lnTo>
                  <a:pt x="75" y="513"/>
                </a:lnTo>
                <a:lnTo>
                  <a:pt x="75" y="513"/>
                </a:lnTo>
                <a:lnTo>
                  <a:pt x="155" y="587"/>
                </a:lnTo>
                <a:lnTo>
                  <a:pt x="252" y="681"/>
                </a:lnTo>
                <a:lnTo>
                  <a:pt x="252" y="681"/>
                </a:lnTo>
                <a:lnTo>
                  <a:pt x="270" y="699"/>
                </a:lnTo>
                <a:lnTo>
                  <a:pt x="278" y="707"/>
                </a:lnTo>
                <a:lnTo>
                  <a:pt x="285" y="713"/>
                </a:lnTo>
                <a:lnTo>
                  <a:pt x="293" y="717"/>
                </a:lnTo>
                <a:lnTo>
                  <a:pt x="302" y="721"/>
                </a:lnTo>
                <a:lnTo>
                  <a:pt x="312" y="722"/>
                </a:lnTo>
                <a:lnTo>
                  <a:pt x="324" y="722"/>
                </a:lnTo>
                <a:lnTo>
                  <a:pt x="324" y="722"/>
                </a:lnTo>
                <a:lnTo>
                  <a:pt x="330" y="721"/>
                </a:lnTo>
                <a:lnTo>
                  <a:pt x="339" y="717"/>
                </a:lnTo>
                <a:lnTo>
                  <a:pt x="358" y="707"/>
                </a:lnTo>
                <a:lnTo>
                  <a:pt x="379" y="691"/>
                </a:lnTo>
                <a:lnTo>
                  <a:pt x="401" y="675"/>
                </a:lnTo>
                <a:lnTo>
                  <a:pt x="439" y="644"/>
                </a:lnTo>
                <a:lnTo>
                  <a:pt x="456" y="630"/>
                </a:lnTo>
                <a:lnTo>
                  <a:pt x="456" y="630"/>
                </a:lnTo>
                <a:lnTo>
                  <a:pt x="453" y="660"/>
                </a:lnTo>
                <a:lnTo>
                  <a:pt x="451" y="686"/>
                </a:lnTo>
                <a:lnTo>
                  <a:pt x="451" y="712"/>
                </a:lnTo>
                <a:lnTo>
                  <a:pt x="451" y="712"/>
                </a:lnTo>
                <a:lnTo>
                  <a:pt x="453" y="802"/>
                </a:lnTo>
                <a:lnTo>
                  <a:pt x="456" y="869"/>
                </a:lnTo>
                <a:lnTo>
                  <a:pt x="456" y="869"/>
                </a:lnTo>
                <a:lnTo>
                  <a:pt x="466" y="888"/>
                </a:lnTo>
                <a:lnTo>
                  <a:pt x="473" y="901"/>
                </a:lnTo>
                <a:lnTo>
                  <a:pt x="475" y="905"/>
                </a:lnTo>
                <a:lnTo>
                  <a:pt x="476" y="905"/>
                </a:lnTo>
                <a:lnTo>
                  <a:pt x="476" y="905"/>
                </a:lnTo>
                <a:lnTo>
                  <a:pt x="476" y="905"/>
                </a:lnTo>
                <a:lnTo>
                  <a:pt x="481" y="874"/>
                </a:lnTo>
                <a:lnTo>
                  <a:pt x="486" y="849"/>
                </a:lnTo>
                <a:lnTo>
                  <a:pt x="491" y="783"/>
                </a:lnTo>
                <a:lnTo>
                  <a:pt x="491" y="783"/>
                </a:lnTo>
                <a:lnTo>
                  <a:pt x="499" y="815"/>
                </a:lnTo>
                <a:lnTo>
                  <a:pt x="506" y="844"/>
                </a:lnTo>
                <a:lnTo>
                  <a:pt x="511" y="858"/>
                </a:lnTo>
                <a:lnTo>
                  <a:pt x="517" y="869"/>
                </a:lnTo>
                <a:lnTo>
                  <a:pt x="517" y="869"/>
                </a:lnTo>
                <a:lnTo>
                  <a:pt x="525" y="890"/>
                </a:lnTo>
                <a:lnTo>
                  <a:pt x="532" y="908"/>
                </a:lnTo>
                <a:lnTo>
                  <a:pt x="534" y="923"/>
                </a:lnTo>
                <a:lnTo>
                  <a:pt x="537" y="935"/>
                </a:lnTo>
                <a:lnTo>
                  <a:pt x="537" y="935"/>
                </a:lnTo>
                <a:lnTo>
                  <a:pt x="537" y="948"/>
                </a:lnTo>
                <a:lnTo>
                  <a:pt x="534" y="971"/>
                </a:lnTo>
                <a:lnTo>
                  <a:pt x="527" y="1035"/>
                </a:lnTo>
                <a:lnTo>
                  <a:pt x="524" y="1068"/>
                </a:lnTo>
                <a:lnTo>
                  <a:pt x="523" y="1100"/>
                </a:lnTo>
                <a:lnTo>
                  <a:pt x="523" y="1124"/>
                </a:lnTo>
                <a:lnTo>
                  <a:pt x="524" y="1131"/>
                </a:lnTo>
                <a:lnTo>
                  <a:pt x="527" y="1138"/>
                </a:lnTo>
                <a:lnTo>
                  <a:pt x="527" y="1138"/>
                </a:lnTo>
                <a:lnTo>
                  <a:pt x="530" y="1141"/>
                </a:lnTo>
                <a:lnTo>
                  <a:pt x="538" y="1147"/>
                </a:lnTo>
                <a:lnTo>
                  <a:pt x="556" y="1157"/>
                </a:lnTo>
                <a:lnTo>
                  <a:pt x="581" y="1169"/>
                </a:lnTo>
                <a:lnTo>
                  <a:pt x="581" y="1169"/>
                </a:lnTo>
                <a:lnTo>
                  <a:pt x="588" y="1398"/>
                </a:lnTo>
                <a:lnTo>
                  <a:pt x="588" y="1398"/>
                </a:lnTo>
                <a:lnTo>
                  <a:pt x="586" y="1442"/>
                </a:lnTo>
                <a:lnTo>
                  <a:pt x="584" y="1532"/>
                </a:lnTo>
                <a:lnTo>
                  <a:pt x="584" y="1584"/>
                </a:lnTo>
                <a:lnTo>
                  <a:pt x="584" y="1636"/>
                </a:lnTo>
                <a:lnTo>
                  <a:pt x="585" y="1684"/>
                </a:lnTo>
                <a:lnTo>
                  <a:pt x="588" y="1724"/>
                </a:lnTo>
                <a:lnTo>
                  <a:pt x="588" y="1724"/>
                </a:lnTo>
                <a:lnTo>
                  <a:pt x="590" y="1757"/>
                </a:lnTo>
                <a:lnTo>
                  <a:pt x="590" y="1790"/>
                </a:lnTo>
                <a:lnTo>
                  <a:pt x="590" y="1822"/>
                </a:lnTo>
                <a:lnTo>
                  <a:pt x="589" y="1851"/>
                </a:lnTo>
                <a:lnTo>
                  <a:pt x="585" y="1897"/>
                </a:lnTo>
                <a:lnTo>
                  <a:pt x="583" y="1922"/>
                </a:lnTo>
                <a:lnTo>
                  <a:pt x="583" y="1922"/>
                </a:lnTo>
                <a:lnTo>
                  <a:pt x="580" y="1967"/>
                </a:lnTo>
                <a:lnTo>
                  <a:pt x="577" y="1998"/>
                </a:lnTo>
                <a:lnTo>
                  <a:pt x="577" y="1998"/>
                </a:lnTo>
                <a:lnTo>
                  <a:pt x="580" y="1997"/>
                </a:lnTo>
                <a:lnTo>
                  <a:pt x="583" y="1996"/>
                </a:lnTo>
                <a:lnTo>
                  <a:pt x="584" y="1996"/>
                </a:lnTo>
                <a:lnTo>
                  <a:pt x="583" y="1998"/>
                </a:lnTo>
                <a:lnTo>
                  <a:pt x="572" y="2009"/>
                </a:lnTo>
                <a:lnTo>
                  <a:pt x="572" y="2009"/>
                </a:lnTo>
                <a:lnTo>
                  <a:pt x="567" y="2012"/>
                </a:lnTo>
                <a:lnTo>
                  <a:pt x="562" y="2016"/>
                </a:lnTo>
                <a:lnTo>
                  <a:pt x="547" y="2023"/>
                </a:lnTo>
                <a:lnTo>
                  <a:pt x="529" y="2029"/>
                </a:lnTo>
                <a:lnTo>
                  <a:pt x="511" y="2035"/>
                </a:lnTo>
                <a:lnTo>
                  <a:pt x="476" y="2045"/>
                </a:lnTo>
                <a:lnTo>
                  <a:pt x="462" y="2049"/>
                </a:lnTo>
                <a:lnTo>
                  <a:pt x="452" y="2054"/>
                </a:lnTo>
                <a:lnTo>
                  <a:pt x="452" y="2054"/>
                </a:lnTo>
                <a:lnTo>
                  <a:pt x="447" y="2059"/>
                </a:lnTo>
                <a:lnTo>
                  <a:pt x="442" y="2066"/>
                </a:lnTo>
                <a:lnTo>
                  <a:pt x="439" y="2072"/>
                </a:lnTo>
                <a:lnTo>
                  <a:pt x="438" y="2078"/>
                </a:lnTo>
                <a:lnTo>
                  <a:pt x="437" y="2090"/>
                </a:lnTo>
                <a:lnTo>
                  <a:pt x="437" y="2096"/>
                </a:lnTo>
                <a:lnTo>
                  <a:pt x="437" y="2096"/>
                </a:lnTo>
                <a:lnTo>
                  <a:pt x="438" y="2100"/>
                </a:lnTo>
                <a:lnTo>
                  <a:pt x="442" y="2104"/>
                </a:lnTo>
                <a:lnTo>
                  <a:pt x="445" y="2105"/>
                </a:lnTo>
                <a:lnTo>
                  <a:pt x="452" y="2106"/>
                </a:lnTo>
                <a:lnTo>
                  <a:pt x="464" y="2109"/>
                </a:lnTo>
                <a:lnTo>
                  <a:pt x="481" y="2109"/>
                </a:lnTo>
                <a:lnTo>
                  <a:pt x="510" y="2105"/>
                </a:lnTo>
                <a:lnTo>
                  <a:pt x="523" y="2104"/>
                </a:lnTo>
                <a:lnTo>
                  <a:pt x="523" y="2104"/>
                </a:lnTo>
                <a:lnTo>
                  <a:pt x="522" y="2109"/>
                </a:lnTo>
                <a:lnTo>
                  <a:pt x="519" y="2114"/>
                </a:lnTo>
                <a:lnTo>
                  <a:pt x="515" y="2120"/>
                </a:lnTo>
                <a:lnTo>
                  <a:pt x="509" y="2128"/>
                </a:lnTo>
                <a:lnTo>
                  <a:pt x="500" y="2137"/>
                </a:lnTo>
                <a:lnTo>
                  <a:pt x="490" y="2145"/>
                </a:lnTo>
                <a:lnTo>
                  <a:pt x="476" y="2151"/>
                </a:lnTo>
                <a:lnTo>
                  <a:pt x="476" y="2151"/>
                </a:lnTo>
                <a:lnTo>
                  <a:pt x="461" y="2157"/>
                </a:lnTo>
                <a:lnTo>
                  <a:pt x="447" y="2161"/>
                </a:lnTo>
                <a:lnTo>
                  <a:pt x="423" y="2169"/>
                </a:lnTo>
                <a:lnTo>
                  <a:pt x="406" y="2174"/>
                </a:lnTo>
                <a:lnTo>
                  <a:pt x="401" y="2176"/>
                </a:lnTo>
                <a:lnTo>
                  <a:pt x="398" y="2180"/>
                </a:lnTo>
                <a:lnTo>
                  <a:pt x="398" y="2180"/>
                </a:lnTo>
                <a:lnTo>
                  <a:pt x="396" y="2189"/>
                </a:lnTo>
                <a:lnTo>
                  <a:pt x="396" y="2195"/>
                </a:lnTo>
                <a:lnTo>
                  <a:pt x="396" y="2202"/>
                </a:lnTo>
                <a:lnTo>
                  <a:pt x="398" y="2208"/>
                </a:lnTo>
                <a:lnTo>
                  <a:pt x="401" y="2213"/>
                </a:lnTo>
                <a:lnTo>
                  <a:pt x="406" y="2217"/>
                </a:lnTo>
                <a:lnTo>
                  <a:pt x="414" y="2221"/>
                </a:lnTo>
                <a:lnTo>
                  <a:pt x="414" y="2221"/>
                </a:lnTo>
                <a:lnTo>
                  <a:pt x="425" y="2221"/>
                </a:lnTo>
                <a:lnTo>
                  <a:pt x="443" y="2221"/>
                </a:lnTo>
                <a:lnTo>
                  <a:pt x="489" y="2217"/>
                </a:lnTo>
                <a:lnTo>
                  <a:pt x="539" y="2213"/>
                </a:lnTo>
                <a:lnTo>
                  <a:pt x="563" y="2212"/>
                </a:lnTo>
                <a:lnTo>
                  <a:pt x="583" y="2212"/>
                </a:lnTo>
                <a:lnTo>
                  <a:pt x="583" y="2212"/>
                </a:lnTo>
                <a:lnTo>
                  <a:pt x="628" y="2212"/>
                </a:lnTo>
                <a:lnTo>
                  <a:pt x="687" y="2209"/>
                </a:lnTo>
                <a:lnTo>
                  <a:pt x="713" y="2207"/>
                </a:lnTo>
                <a:lnTo>
                  <a:pt x="735" y="2204"/>
                </a:lnTo>
                <a:lnTo>
                  <a:pt x="751" y="2201"/>
                </a:lnTo>
                <a:lnTo>
                  <a:pt x="755" y="2199"/>
                </a:lnTo>
                <a:lnTo>
                  <a:pt x="756" y="2197"/>
                </a:lnTo>
                <a:lnTo>
                  <a:pt x="756" y="2197"/>
                </a:lnTo>
                <a:lnTo>
                  <a:pt x="756" y="2190"/>
                </a:lnTo>
                <a:lnTo>
                  <a:pt x="755" y="2179"/>
                </a:lnTo>
                <a:lnTo>
                  <a:pt x="751" y="2153"/>
                </a:lnTo>
                <a:lnTo>
                  <a:pt x="745" y="2119"/>
                </a:lnTo>
                <a:lnTo>
                  <a:pt x="745" y="2119"/>
                </a:lnTo>
                <a:lnTo>
                  <a:pt x="764" y="2115"/>
                </a:lnTo>
                <a:lnTo>
                  <a:pt x="777" y="2113"/>
                </a:lnTo>
                <a:lnTo>
                  <a:pt x="781" y="2112"/>
                </a:lnTo>
                <a:lnTo>
                  <a:pt x="782" y="2110"/>
                </a:lnTo>
                <a:lnTo>
                  <a:pt x="782" y="2110"/>
                </a:lnTo>
                <a:lnTo>
                  <a:pt x="783" y="2099"/>
                </a:lnTo>
                <a:lnTo>
                  <a:pt x="788" y="2071"/>
                </a:lnTo>
                <a:lnTo>
                  <a:pt x="802" y="1984"/>
                </a:lnTo>
                <a:lnTo>
                  <a:pt x="821" y="1885"/>
                </a:lnTo>
                <a:lnTo>
                  <a:pt x="829" y="1842"/>
                </a:lnTo>
                <a:lnTo>
                  <a:pt x="836" y="1810"/>
                </a:lnTo>
                <a:lnTo>
                  <a:pt x="836" y="1810"/>
                </a:lnTo>
                <a:lnTo>
                  <a:pt x="839" y="1795"/>
                </a:lnTo>
                <a:lnTo>
                  <a:pt x="843" y="1775"/>
                </a:lnTo>
                <a:lnTo>
                  <a:pt x="848" y="1722"/>
                </a:lnTo>
                <a:lnTo>
                  <a:pt x="853" y="1661"/>
                </a:lnTo>
                <a:lnTo>
                  <a:pt x="858" y="1597"/>
                </a:lnTo>
                <a:lnTo>
                  <a:pt x="864" y="1483"/>
                </a:lnTo>
                <a:lnTo>
                  <a:pt x="867" y="1434"/>
                </a:lnTo>
                <a:lnTo>
                  <a:pt x="918" y="1159"/>
                </a:lnTo>
                <a:lnTo>
                  <a:pt x="918" y="1159"/>
                </a:lnTo>
                <a:lnTo>
                  <a:pt x="928" y="1157"/>
                </a:lnTo>
                <a:lnTo>
                  <a:pt x="938" y="1153"/>
                </a:lnTo>
                <a:lnTo>
                  <a:pt x="949" y="1149"/>
                </a:lnTo>
                <a:lnTo>
                  <a:pt x="962" y="1143"/>
                </a:lnTo>
                <a:lnTo>
                  <a:pt x="972" y="1136"/>
                </a:lnTo>
                <a:lnTo>
                  <a:pt x="976" y="1133"/>
                </a:lnTo>
                <a:lnTo>
                  <a:pt x="980" y="1129"/>
                </a:lnTo>
                <a:lnTo>
                  <a:pt x="981" y="1125"/>
                </a:lnTo>
                <a:lnTo>
                  <a:pt x="982" y="1120"/>
                </a:lnTo>
                <a:lnTo>
                  <a:pt x="982" y="1120"/>
                </a:lnTo>
                <a:lnTo>
                  <a:pt x="981" y="1112"/>
                </a:lnTo>
                <a:lnTo>
                  <a:pt x="977" y="1097"/>
                </a:lnTo>
                <a:lnTo>
                  <a:pt x="965" y="1047"/>
                </a:lnTo>
                <a:lnTo>
                  <a:pt x="924" y="913"/>
                </a:lnTo>
                <a:lnTo>
                  <a:pt x="867" y="722"/>
                </a:lnTo>
                <a:lnTo>
                  <a:pt x="867" y="722"/>
                </a:lnTo>
                <a:lnTo>
                  <a:pt x="803" y="564"/>
                </a:lnTo>
                <a:lnTo>
                  <a:pt x="756" y="452"/>
                </a:lnTo>
                <a:lnTo>
                  <a:pt x="740" y="412"/>
                </a:lnTo>
                <a:lnTo>
                  <a:pt x="730" y="391"/>
                </a:lnTo>
                <a:lnTo>
                  <a:pt x="730" y="391"/>
                </a:lnTo>
                <a:lnTo>
                  <a:pt x="721" y="379"/>
                </a:lnTo>
                <a:lnTo>
                  <a:pt x="706" y="360"/>
                </a:lnTo>
                <a:lnTo>
                  <a:pt x="668" y="310"/>
                </a:lnTo>
                <a:lnTo>
                  <a:pt x="631" y="264"/>
                </a:lnTo>
                <a:lnTo>
                  <a:pt x="613" y="244"/>
                </a:lnTo>
                <a:lnTo>
                  <a:pt x="613" y="244"/>
                </a:lnTo>
                <a:lnTo>
                  <a:pt x="599" y="234"/>
                </a:lnTo>
                <a:lnTo>
                  <a:pt x="588" y="224"/>
                </a:lnTo>
                <a:lnTo>
                  <a:pt x="588" y="224"/>
                </a:lnTo>
                <a:lnTo>
                  <a:pt x="580" y="211"/>
                </a:lnTo>
                <a:lnTo>
                  <a:pt x="574" y="201"/>
                </a:lnTo>
                <a:lnTo>
                  <a:pt x="567" y="193"/>
                </a:lnTo>
                <a:lnTo>
                  <a:pt x="567" y="193"/>
                </a:lnTo>
                <a:lnTo>
                  <a:pt x="563" y="190"/>
                </a:lnTo>
                <a:lnTo>
                  <a:pt x="558" y="190"/>
                </a:lnTo>
                <a:lnTo>
                  <a:pt x="547" y="190"/>
                </a:lnTo>
                <a:lnTo>
                  <a:pt x="532" y="193"/>
                </a:lnTo>
                <a:lnTo>
                  <a:pt x="511" y="203"/>
                </a:lnTo>
                <a:lnTo>
                  <a:pt x="506" y="183"/>
                </a:lnTo>
                <a:lnTo>
                  <a:pt x="517" y="168"/>
                </a:lnTo>
                <a:lnTo>
                  <a:pt x="496" y="147"/>
                </a:lnTo>
                <a:lnTo>
                  <a:pt x="476" y="127"/>
                </a:lnTo>
                <a:lnTo>
                  <a:pt x="476" y="127"/>
                </a:lnTo>
                <a:lnTo>
                  <a:pt x="481" y="126"/>
                </a:lnTo>
                <a:lnTo>
                  <a:pt x="485" y="124"/>
                </a:lnTo>
                <a:lnTo>
                  <a:pt x="486" y="122"/>
                </a:lnTo>
                <a:lnTo>
                  <a:pt x="486" y="122"/>
                </a:lnTo>
                <a:lnTo>
                  <a:pt x="485" y="119"/>
                </a:lnTo>
                <a:lnTo>
                  <a:pt x="482" y="117"/>
                </a:lnTo>
                <a:lnTo>
                  <a:pt x="471" y="108"/>
                </a:lnTo>
                <a:lnTo>
                  <a:pt x="445" y="91"/>
                </a:lnTo>
                <a:lnTo>
                  <a:pt x="445" y="91"/>
                </a:lnTo>
                <a:lnTo>
                  <a:pt x="411" y="67"/>
                </a:lnTo>
                <a:lnTo>
                  <a:pt x="369" y="35"/>
                </a:lnTo>
                <a:lnTo>
                  <a:pt x="369" y="35"/>
                </a:lnTo>
                <a:lnTo>
                  <a:pt x="352" y="21"/>
                </a:lnTo>
                <a:lnTo>
                  <a:pt x="335" y="10"/>
                </a:lnTo>
                <a:lnTo>
                  <a:pt x="327" y="6"/>
                </a:lnTo>
                <a:lnTo>
                  <a:pt x="319" y="2"/>
                </a:lnTo>
                <a:lnTo>
                  <a:pt x="311" y="1"/>
                </a:lnTo>
                <a:lnTo>
                  <a:pt x="303" y="0"/>
                </a:lnTo>
                <a:lnTo>
                  <a:pt x="303" y="0"/>
                </a:lnTo>
                <a:lnTo>
                  <a:pt x="284" y="1"/>
                </a:lnTo>
                <a:lnTo>
                  <a:pt x="260" y="2"/>
                </a:lnTo>
                <a:lnTo>
                  <a:pt x="241" y="6"/>
                </a:lnTo>
                <a:lnTo>
                  <a:pt x="235" y="9"/>
                </a:lnTo>
                <a:lnTo>
                  <a:pt x="232" y="10"/>
                </a:lnTo>
                <a:lnTo>
                  <a:pt x="232" y="10"/>
                </a:lnTo>
                <a:lnTo>
                  <a:pt x="228" y="23"/>
                </a:lnTo>
                <a:lnTo>
                  <a:pt x="226" y="30"/>
                </a:lnTo>
                <a:lnTo>
                  <a:pt x="222" y="35"/>
                </a:lnTo>
                <a:lnTo>
                  <a:pt x="222" y="35"/>
                </a:lnTo>
                <a:lnTo>
                  <a:pt x="195" y="58"/>
                </a:lnTo>
                <a:lnTo>
                  <a:pt x="178" y="72"/>
                </a:lnTo>
                <a:lnTo>
                  <a:pt x="166" y="81"/>
                </a:lnTo>
                <a:lnTo>
                  <a:pt x="166" y="81"/>
                </a:lnTo>
                <a:lnTo>
                  <a:pt x="159" y="86"/>
                </a:lnTo>
                <a:lnTo>
                  <a:pt x="150" y="94"/>
                </a:lnTo>
                <a:lnTo>
                  <a:pt x="142" y="104"/>
                </a:lnTo>
                <a:lnTo>
                  <a:pt x="138" y="110"/>
                </a:lnTo>
                <a:lnTo>
                  <a:pt x="136" y="117"/>
                </a:lnTo>
                <a:lnTo>
                  <a:pt x="136" y="117"/>
                </a:lnTo>
                <a:lnTo>
                  <a:pt x="132" y="131"/>
                </a:lnTo>
                <a:lnTo>
                  <a:pt x="128" y="145"/>
                </a:lnTo>
                <a:lnTo>
                  <a:pt x="126" y="163"/>
                </a:lnTo>
                <a:lnTo>
                  <a:pt x="126" y="208"/>
                </a:lnTo>
                <a:lnTo>
                  <a:pt x="126" y="208"/>
                </a:lnTo>
                <a:lnTo>
                  <a:pt x="124" y="215"/>
                </a:lnTo>
                <a:lnTo>
                  <a:pt x="123" y="220"/>
                </a:lnTo>
                <a:lnTo>
                  <a:pt x="124" y="222"/>
                </a:lnTo>
                <a:lnTo>
                  <a:pt x="126" y="224"/>
                </a:lnTo>
                <a:lnTo>
                  <a:pt x="141" y="234"/>
                </a:lnTo>
                <a:lnTo>
                  <a:pt x="146" y="249"/>
                </a:lnTo>
                <a:lnTo>
                  <a:pt x="166" y="24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E138351C-4BFC-3B14-DFD4-8B3F51F65A9E}"/>
              </a:ext>
            </a:extLst>
          </p:cNvPr>
          <p:cNvSpPr>
            <a:spLocks/>
          </p:cNvSpPr>
          <p:nvPr/>
        </p:nvSpPr>
        <p:spPr bwMode="auto">
          <a:xfrm>
            <a:off x="7071122" y="4214983"/>
            <a:ext cx="1513768" cy="1970342"/>
          </a:xfrm>
          <a:custGeom>
            <a:avLst/>
            <a:gdLst>
              <a:gd name="T0" fmla="*/ 289 w 1177"/>
              <a:gd name="T1" fmla="*/ 78 h 1532"/>
              <a:gd name="T2" fmla="*/ 232 w 1177"/>
              <a:gd name="T3" fmla="*/ 89 h 1532"/>
              <a:gd name="T4" fmla="*/ 151 w 1177"/>
              <a:gd name="T5" fmla="*/ 125 h 1532"/>
              <a:gd name="T6" fmla="*/ 104 w 1177"/>
              <a:gd name="T7" fmla="*/ 175 h 1532"/>
              <a:gd name="T8" fmla="*/ 118 w 1177"/>
              <a:gd name="T9" fmla="*/ 290 h 1532"/>
              <a:gd name="T10" fmla="*/ 123 w 1177"/>
              <a:gd name="T11" fmla="*/ 331 h 1532"/>
              <a:gd name="T12" fmla="*/ 168 w 1177"/>
              <a:gd name="T13" fmla="*/ 402 h 1532"/>
              <a:gd name="T14" fmla="*/ 211 w 1177"/>
              <a:gd name="T15" fmla="*/ 423 h 1532"/>
              <a:gd name="T16" fmla="*/ 243 w 1177"/>
              <a:gd name="T17" fmla="*/ 407 h 1532"/>
              <a:gd name="T18" fmla="*/ 277 w 1177"/>
              <a:gd name="T19" fmla="*/ 410 h 1532"/>
              <a:gd name="T20" fmla="*/ 347 w 1177"/>
              <a:gd name="T21" fmla="*/ 386 h 1532"/>
              <a:gd name="T22" fmla="*/ 369 w 1177"/>
              <a:gd name="T23" fmla="*/ 411 h 1532"/>
              <a:gd name="T24" fmla="*/ 189 w 1177"/>
              <a:gd name="T25" fmla="*/ 505 h 1532"/>
              <a:gd name="T26" fmla="*/ 148 w 1177"/>
              <a:gd name="T27" fmla="*/ 524 h 1532"/>
              <a:gd name="T28" fmla="*/ 11 w 1177"/>
              <a:gd name="T29" fmla="*/ 484 h 1532"/>
              <a:gd name="T30" fmla="*/ 0 w 1177"/>
              <a:gd name="T31" fmla="*/ 500 h 1532"/>
              <a:gd name="T32" fmla="*/ 6 w 1177"/>
              <a:gd name="T33" fmla="*/ 550 h 1532"/>
              <a:gd name="T34" fmla="*/ 24 w 1177"/>
              <a:gd name="T35" fmla="*/ 594 h 1532"/>
              <a:gd name="T36" fmla="*/ 82 w 1177"/>
              <a:gd name="T37" fmla="*/ 611 h 1532"/>
              <a:gd name="T38" fmla="*/ 158 w 1177"/>
              <a:gd name="T39" fmla="*/ 606 h 1532"/>
              <a:gd name="T40" fmla="*/ 161 w 1177"/>
              <a:gd name="T41" fmla="*/ 684 h 1532"/>
              <a:gd name="T42" fmla="*/ 99 w 1177"/>
              <a:gd name="T43" fmla="*/ 728 h 1532"/>
              <a:gd name="T44" fmla="*/ 107 w 1177"/>
              <a:gd name="T45" fmla="*/ 743 h 1532"/>
              <a:gd name="T46" fmla="*/ 137 w 1177"/>
              <a:gd name="T47" fmla="*/ 785 h 1532"/>
              <a:gd name="T48" fmla="*/ 189 w 1177"/>
              <a:gd name="T49" fmla="*/ 791 h 1532"/>
              <a:gd name="T50" fmla="*/ 250 w 1177"/>
              <a:gd name="T51" fmla="*/ 752 h 1532"/>
              <a:gd name="T52" fmla="*/ 522 w 1177"/>
              <a:gd name="T53" fmla="*/ 540 h 1532"/>
              <a:gd name="T54" fmla="*/ 590 w 1177"/>
              <a:gd name="T55" fmla="*/ 412 h 1532"/>
              <a:gd name="T56" fmla="*/ 591 w 1177"/>
              <a:gd name="T57" fmla="*/ 498 h 1532"/>
              <a:gd name="T58" fmla="*/ 564 w 1177"/>
              <a:gd name="T59" fmla="*/ 550 h 1532"/>
              <a:gd name="T60" fmla="*/ 646 w 1177"/>
              <a:gd name="T61" fmla="*/ 443 h 1532"/>
              <a:gd name="T62" fmla="*/ 649 w 1177"/>
              <a:gd name="T63" fmla="*/ 491 h 1532"/>
              <a:gd name="T64" fmla="*/ 544 w 1177"/>
              <a:gd name="T65" fmla="*/ 673 h 1532"/>
              <a:gd name="T66" fmla="*/ 566 w 1177"/>
              <a:gd name="T67" fmla="*/ 912 h 1532"/>
              <a:gd name="T68" fmla="*/ 590 w 1177"/>
              <a:gd name="T69" fmla="*/ 1174 h 1532"/>
              <a:gd name="T70" fmla="*/ 615 w 1177"/>
              <a:gd name="T71" fmla="*/ 1212 h 1532"/>
              <a:gd name="T72" fmla="*/ 596 w 1177"/>
              <a:gd name="T73" fmla="*/ 1249 h 1532"/>
              <a:gd name="T74" fmla="*/ 529 w 1177"/>
              <a:gd name="T75" fmla="*/ 1300 h 1532"/>
              <a:gd name="T76" fmla="*/ 514 w 1177"/>
              <a:gd name="T77" fmla="*/ 1328 h 1532"/>
              <a:gd name="T78" fmla="*/ 533 w 1177"/>
              <a:gd name="T79" fmla="*/ 1357 h 1532"/>
              <a:gd name="T80" fmla="*/ 717 w 1177"/>
              <a:gd name="T81" fmla="*/ 1318 h 1532"/>
              <a:gd name="T82" fmla="*/ 707 w 1177"/>
              <a:gd name="T83" fmla="*/ 1409 h 1532"/>
              <a:gd name="T84" fmla="*/ 670 w 1177"/>
              <a:gd name="T85" fmla="*/ 1465 h 1532"/>
              <a:gd name="T86" fmla="*/ 635 w 1177"/>
              <a:gd name="T87" fmla="*/ 1496 h 1532"/>
              <a:gd name="T88" fmla="*/ 668 w 1177"/>
              <a:gd name="T89" fmla="*/ 1530 h 1532"/>
              <a:gd name="T90" fmla="*/ 779 w 1177"/>
              <a:gd name="T91" fmla="*/ 1517 h 1532"/>
              <a:gd name="T92" fmla="*/ 910 w 1177"/>
              <a:gd name="T93" fmla="*/ 1460 h 1532"/>
              <a:gd name="T94" fmla="*/ 925 w 1177"/>
              <a:gd name="T95" fmla="*/ 1419 h 1532"/>
              <a:gd name="T96" fmla="*/ 924 w 1177"/>
              <a:gd name="T97" fmla="*/ 1220 h 1532"/>
              <a:gd name="T98" fmla="*/ 915 w 1177"/>
              <a:gd name="T99" fmla="*/ 819 h 1532"/>
              <a:gd name="T100" fmla="*/ 940 w 1177"/>
              <a:gd name="T101" fmla="*/ 735 h 1532"/>
              <a:gd name="T102" fmla="*/ 1127 w 1177"/>
              <a:gd name="T103" fmla="*/ 477 h 1532"/>
              <a:gd name="T104" fmla="*/ 1162 w 1177"/>
              <a:gd name="T105" fmla="*/ 332 h 1532"/>
              <a:gd name="T106" fmla="*/ 1174 w 1177"/>
              <a:gd name="T107" fmla="*/ 301 h 1532"/>
              <a:gd name="T108" fmla="*/ 1089 w 1177"/>
              <a:gd name="T109" fmla="*/ 195 h 1532"/>
              <a:gd name="T110" fmla="*/ 929 w 1177"/>
              <a:gd name="T111" fmla="*/ 77 h 1532"/>
              <a:gd name="T112" fmla="*/ 642 w 1177"/>
              <a:gd name="T113" fmla="*/ 4 h 1532"/>
              <a:gd name="T114" fmla="*/ 538 w 1177"/>
              <a:gd name="T115" fmla="*/ 18 h 1532"/>
              <a:gd name="T116" fmla="*/ 408 w 1177"/>
              <a:gd name="T117" fmla="*/ 32 h 1532"/>
              <a:gd name="T118" fmla="*/ 388 w 1177"/>
              <a:gd name="T119" fmla="*/ 51 h 1532"/>
              <a:gd name="T120" fmla="*/ 371 w 1177"/>
              <a:gd name="T121" fmla="*/ 68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7" h="1532">
                <a:moveTo>
                  <a:pt x="366" y="72"/>
                </a:moveTo>
                <a:lnTo>
                  <a:pt x="366" y="72"/>
                </a:lnTo>
                <a:lnTo>
                  <a:pt x="340" y="78"/>
                </a:lnTo>
                <a:lnTo>
                  <a:pt x="316" y="82"/>
                </a:lnTo>
                <a:lnTo>
                  <a:pt x="316" y="82"/>
                </a:lnTo>
                <a:lnTo>
                  <a:pt x="305" y="81"/>
                </a:lnTo>
                <a:lnTo>
                  <a:pt x="289" y="78"/>
                </a:lnTo>
                <a:lnTo>
                  <a:pt x="277" y="77"/>
                </a:lnTo>
                <a:lnTo>
                  <a:pt x="267" y="77"/>
                </a:lnTo>
                <a:lnTo>
                  <a:pt x="258" y="78"/>
                </a:lnTo>
                <a:lnTo>
                  <a:pt x="250" y="82"/>
                </a:lnTo>
                <a:lnTo>
                  <a:pt x="250" y="82"/>
                </a:lnTo>
                <a:lnTo>
                  <a:pt x="241" y="86"/>
                </a:lnTo>
                <a:lnTo>
                  <a:pt x="232" y="89"/>
                </a:lnTo>
                <a:lnTo>
                  <a:pt x="209" y="95"/>
                </a:lnTo>
                <a:lnTo>
                  <a:pt x="199" y="98"/>
                </a:lnTo>
                <a:lnTo>
                  <a:pt x="187" y="102"/>
                </a:lnTo>
                <a:lnTo>
                  <a:pt x="177" y="106"/>
                </a:lnTo>
                <a:lnTo>
                  <a:pt x="168" y="112"/>
                </a:lnTo>
                <a:lnTo>
                  <a:pt x="168" y="112"/>
                </a:lnTo>
                <a:lnTo>
                  <a:pt x="151" y="125"/>
                </a:lnTo>
                <a:lnTo>
                  <a:pt x="133" y="137"/>
                </a:lnTo>
                <a:lnTo>
                  <a:pt x="116" y="148"/>
                </a:lnTo>
                <a:lnTo>
                  <a:pt x="111" y="153"/>
                </a:lnTo>
                <a:lnTo>
                  <a:pt x="107" y="158"/>
                </a:lnTo>
                <a:lnTo>
                  <a:pt x="107" y="158"/>
                </a:lnTo>
                <a:lnTo>
                  <a:pt x="105" y="164"/>
                </a:lnTo>
                <a:lnTo>
                  <a:pt x="104" y="175"/>
                </a:lnTo>
                <a:lnTo>
                  <a:pt x="100" y="198"/>
                </a:lnTo>
                <a:lnTo>
                  <a:pt x="97" y="220"/>
                </a:lnTo>
                <a:lnTo>
                  <a:pt x="97" y="234"/>
                </a:lnTo>
                <a:lnTo>
                  <a:pt x="97" y="234"/>
                </a:lnTo>
                <a:lnTo>
                  <a:pt x="101" y="247"/>
                </a:lnTo>
                <a:lnTo>
                  <a:pt x="107" y="266"/>
                </a:lnTo>
                <a:lnTo>
                  <a:pt x="118" y="290"/>
                </a:lnTo>
                <a:lnTo>
                  <a:pt x="118" y="290"/>
                </a:lnTo>
                <a:lnTo>
                  <a:pt x="118" y="294"/>
                </a:lnTo>
                <a:lnTo>
                  <a:pt x="116" y="303"/>
                </a:lnTo>
                <a:lnTo>
                  <a:pt x="118" y="316"/>
                </a:lnTo>
                <a:lnTo>
                  <a:pt x="120" y="323"/>
                </a:lnTo>
                <a:lnTo>
                  <a:pt x="123" y="331"/>
                </a:lnTo>
                <a:lnTo>
                  <a:pt x="123" y="331"/>
                </a:lnTo>
                <a:lnTo>
                  <a:pt x="130" y="350"/>
                </a:lnTo>
                <a:lnTo>
                  <a:pt x="140" y="370"/>
                </a:lnTo>
                <a:lnTo>
                  <a:pt x="145" y="379"/>
                </a:lnTo>
                <a:lnTo>
                  <a:pt x="152" y="388"/>
                </a:lnTo>
                <a:lnTo>
                  <a:pt x="159" y="396"/>
                </a:lnTo>
                <a:lnTo>
                  <a:pt x="168" y="402"/>
                </a:lnTo>
                <a:lnTo>
                  <a:pt x="168" y="402"/>
                </a:lnTo>
                <a:lnTo>
                  <a:pt x="185" y="412"/>
                </a:lnTo>
                <a:lnTo>
                  <a:pt x="198" y="421"/>
                </a:lnTo>
                <a:lnTo>
                  <a:pt x="205" y="428"/>
                </a:lnTo>
                <a:lnTo>
                  <a:pt x="208" y="429"/>
                </a:lnTo>
                <a:lnTo>
                  <a:pt x="209" y="428"/>
                </a:lnTo>
                <a:lnTo>
                  <a:pt x="209" y="428"/>
                </a:lnTo>
                <a:lnTo>
                  <a:pt x="211" y="423"/>
                </a:lnTo>
                <a:lnTo>
                  <a:pt x="214" y="417"/>
                </a:lnTo>
                <a:lnTo>
                  <a:pt x="219" y="412"/>
                </a:lnTo>
                <a:lnTo>
                  <a:pt x="239" y="423"/>
                </a:lnTo>
                <a:lnTo>
                  <a:pt x="239" y="423"/>
                </a:lnTo>
                <a:lnTo>
                  <a:pt x="241" y="415"/>
                </a:lnTo>
                <a:lnTo>
                  <a:pt x="243" y="409"/>
                </a:lnTo>
                <a:lnTo>
                  <a:pt x="243" y="407"/>
                </a:lnTo>
                <a:lnTo>
                  <a:pt x="244" y="407"/>
                </a:lnTo>
                <a:lnTo>
                  <a:pt x="244" y="407"/>
                </a:lnTo>
                <a:lnTo>
                  <a:pt x="248" y="410"/>
                </a:lnTo>
                <a:lnTo>
                  <a:pt x="257" y="411"/>
                </a:lnTo>
                <a:lnTo>
                  <a:pt x="264" y="412"/>
                </a:lnTo>
                <a:lnTo>
                  <a:pt x="270" y="412"/>
                </a:lnTo>
                <a:lnTo>
                  <a:pt x="277" y="410"/>
                </a:lnTo>
                <a:lnTo>
                  <a:pt x="285" y="407"/>
                </a:lnTo>
                <a:lnTo>
                  <a:pt x="285" y="407"/>
                </a:lnTo>
                <a:lnTo>
                  <a:pt x="304" y="397"/>
                </a:lnTo>
                <a:lnTo>
                  <a:pt x="316" y="392"/>
                </a:lnTo>
                <a:lnTo>
                  <a:pt x="316" y="392"/>
                </a:lnTo>
                <a:lnTo>
                  <a:pt x="328" y="388"/>
                </a:lnTo>
                <a:lnTo>
                  <a:pt x="347" y="386"/>
                </a:lnTo>
                <a:lnTo>
                  <a:pt x="371" y="382"/>
                </a:lnTo>
                <a:lnTo>
                  <a:pt x="371" y="382"/>
                </a:lnTo>
                <a:lnTo>
                  <a:pt x="371" y="390"/>
                </a:lnTo>
                <a:lnTo>
                  <a:pt x="371" y="396"/>
                </a:lnTo>
                <a:lnTo>
                  <a:pt x="371" y="402"/>
                </a:lnTo>
                <a:lnTo>
                  <a:pt x="371" y="402"/>
                </a:lnTo>
                <a:lnTo>
                  <a:pt x="369" y="411"/>
                </a:lnTo>
                <a:lnTo>
                  <a:pt x="364" y="426"/>
                </a:lnTo>
                <a:lnTo>
                  <a:pt x="356" y="440"/>
                </a:lnTo>
                <a:lnTo>
                  <a:pt x="354" y="445"/>
                </a:lnTo>
                <a:lnTo>
                  <a:pt x="351" y="448"/>
                </a:lnTo>
                <a:lnTo>
                  <a:pt x="351" y="448"/>
                </a:lnTo>
                <a:lnTo>
                  <a:pt x="253" y="482"/>
                </a:lnTo>
                <a:lnTo>
                  <a:pt x="189" y="505"/>
                </a:lnTo>
                <a:lnTo>
                  <a:pt x="167" y="512"/>
                </a:lnTo>
                <a:lnTo>
                  <a:pt x="158" y="514"/>
                </a:lnTo>
                <a:lnTo>
                  <a:pt x="158" y="514"/>
                </a:lnTo>
                <a:lnTo>
                  <a:pt x="157" y="514"/>
                </a:lnTo>
                <a:lnTo>
                  <a:pt x="154" y="515"/>
                </a:lnTo>
                <a:lnTo>
                  <a:pt x="152" y="519"/>
                </a:lnTo>
                <a:lnTo>
                  <a:pt x="148" y="524"/>
                </a:lnTo>
                <a:lnTo>
                  <a:pt x="67" y="484"/>
                </a:lnTo>
                <a:lnTo>
                  <a:pt x="67" y="484"/>
                </a:lnTo>
                <a:lnTo>
                  <a:pt x="43" y="481"/>
                </a:lnTo>
                <a:lnTo>
                  <a:pt x="24" y="481"/>
                </a:lnTo>
                <a:lnTo>
                  <a:pt x="16" y="482"/>
                </a:lnTo>
                <a:lnTo>
                  <a:pt x="11" y="484"/>
                </a:lnTo>
                <a:lnTo>
                  <a:pt x="11" y="484"/>
                </a:lnTo>
                <a:lnTo>
                  <a:pt x="7" y="486"/>
                </a:lnTo>
                <a:lnTo>
                  <a:pt x="6" y="487"/>
                </a:lnTo>
                <a:lnTo>
                  <a:pt x="3" y="493"/>
                </a:lnTo>
                <a:lnTo>
                  <a:pt x="2" y="496"/>
                </a:lnTo>
                <a:lnTo>
                  <a:pt x="1" y="499"/>
                </a:lnTo>
                <a:lnTo>
                  <a:pt x="1" y="499"/>
                </a:lnTo>
                <a:lnTo>
                  <a:pt x="0" y="500"/>
                </a:lnTo>
                <a:lnTo>
                  <a:pt x="0" y="501"/>
                </a:lnTo>
                <a:lnTo>
                  <a:pt x="1" y="509"/>
                </a:lnTo>
                <a:lnTo>
                  <a:pt x="1" y="509"/>
                </a:lnTo>
                <a:lnTo>
                  <a:pt x="5" y="527"/>
                </a:lnTo>
                <a:lnTo>
                  <a:pt x="6" y="540"/>
                </a:lnTo>
                <a:lnTo>
                  <a:pt x="6" y="550"/>
                </a:lnTo>
                <a:lnTo>
                  <a:pt x="6" y="550"/>
                </a:lnTo>
                <a:lnTo>
                  <a:pt x="5" y="557"/>
                </a:lnTo>
                <a:lnTo>
                  <a:pt x="5" y="564"/>
                </a:lnTo>
                <a:lnTo>
                  <a:pt x="6" y="571"/>
                </a:lnTo>
                <a:lnTo>
                  <a:pt x="11" y="580"/>
                </a:lnTo>
                <a:lnTo>
                  <a:pt x="11" y="580"/>
                </a:lnTo>
                <a:lnTo>
                  <a:pt x="17" y="589"/>
                </a:lnTo>
                <a:lnTo>
                  <a:pt x="24" y="594"/>
                </a:lnTo>
                <a:lnTo>
                  <a:pt x="31" y="601"/>
                </a:lnTo>
                <a:lnTo>
                  <a:pt x="31" y="601"/>
                </a:lnTo>
                <a:lnTo>
                  <a:pt x="34" y="602"/>
                </a:lnTo>
                <a:lnTo>
                  <a:pt x="39" y="604"/>
                </a:lnTo>
                <a:lnTo>
                  <a:pt x="53" y="607"/>
                </a:lnTo>
                <a:lnTo>
                  <a:pt x="69" y="609"/>
                </a:lnTo>
                <a:lnTo>
                  <a:pt x="82" y="611"/>
                </a:lnTo>
                <a:lnTo>
                  <a:pt x="82" y="611"/>
                </a:lnTo>
                <a:lnTo>
                  <a:pt x="100" y="609"/>
                </a:lnTo>
                <a:lnTo>
                  <a:pt x="125" y="607"/>
                </a:lnTo>
                <a:lnTo>
                  <a:pt x="148" y="606"/>
                </a:lnTo>
                <a:lnTo>
                  <a:pt x="156" y="606"/>
                </a:lnTo>
                <a:lnTo>
                  <a:pt x="158" y="606"/>
                </a:lnTo>
                <a:lnTo>
                  <a:pt x="158" y="606"/>
                </a:lnTo>
                <a:lnTo>
                  <a:pt x="163" y="630"/>
                </a:lnTo>
                <a:lnTo>
                  <a:pt x="168" y="651"/>
                </a:lnTo>
                <a:lnTo>
                  <a:pt x="229" y="646"/>
                </a:lnTo>
                <a:lnTo>
                  <a:pt x="199" y="672"/>
                </a:lnTo>
                <a:lnTo>
                  <a:pt x="199" y="682"/>
                </a:lnTo>
                <a:lnTo>
                  <a:pt x="199" y="682"/>
                </a:lnTo>
                <a:lnTo>
                  <a:pt x="161" y="684"/>
                </a:lnTo>
                <a:lnTo>
                  <a:pt x="133" y="687"/>
                </a:lnTo>
                <a:lnTo>
                  <a:pt x="123" y="690"/>
                </a:lnTo>
                <a:lnTo>
                  <a:pt x="118" y="692"/>
                </a:lnTo>
                <a:lnTo>
                  <a:pt x="118" y="692"/>
                </a:lnTo>
                <a:lnTo>
                  <a:pt x="111" y="702"/>
                </a:lnTo>
                <a:lnTo>
                  <a:pt x="104" y="716"/>
                </a:lnTo>
                <a:lnTo>
                  <a:pt x="99" y="728"/>
                </a:lnTo>
                <a:lnTo>
                  <a:pt x="97" y="732"/>
                </a:lnTo>
                <a:lnTo>
                  <a:pt x="97" y="733"/>
                </a:lnTo>
                <a:lnTo>
                  <a:pt x="97" y="733"/>
                </a:lnTo>
                <a:lnTo>
                  <a:pt x="100" y="732"/>
                </a:lnTo>
                <a:lnTo>
                  <a:pt x="102" y="732"/>
                </a:lnTo>
                <a:lnTo>
                  <a:pt x="105" y="735"/>
                </a:lnTo>
                <a:lnTo>
                  <a:pt x="107" y="743"/>
                </a:lnTo>
                <a:lnTo>
                  <a:pt x="107" y="743"/>
                </a:lnTo>
                <a:lnTo>
                  <a:pt x="110" y="751"/>
                </a:lnTo>
                <a:lnTo>
                  <a:pt x="112" y="756"/>
                </a:lnTo>
                <a:lnTo>
                  <a:pt x="118" y="763"/>
                </a:lnTo>
                <a:lnTo>
                  <a:pt x="118" y="763"/>
                </a:lnTo>
                <a:lnTo>
                  <a:pt x="124" y="772"/>
                </a:lnTo>
                <a:lnTo>
                  <a:pt x="137" y="785"/>
                </a:lnTo>
                <a:lnTo>
                  <a:pt x="143" y="790"/>
                </a:lnTo>
                <a:lnTo>
                  <a:pt x="152" y="795"/>
                </a:lnTo>
                <a:lnTo>
                  <a:pt x="159" y="799"/>
                </a:lnTo>
                <a:lnTo>
                  <a:pt x="168" y="799"/>
                </a:lnTo>
                <a:lnTo>
                  <a:pt x="168" y="799"/>
                </a:lnTo>
                <a:lnTo>
                  <a:pt x="178" y="796"/>
                </a:lnTo>
                <a:lnTo>
                  <a:pt x="189" y="791"/>
                </a:lnTo>
                <a:lnTo>
                  <a:pt x="200" y="786"/>
                </a:lnTo>
                <a:lnTo>
                  <a:pt x="211" y="779"/>
                </a:lnTo>
                <a:lnTo>
                  <a:pt x="231" y="766"/>
                </a:lnTo>
                <a:lnTo>
                  <a:pt x="239" y="758"/>
                </a:lnTo>
                <a:lnTo>
                  <a:pt x="239" y="758"/>
                </a:lnTo>
                <a:lnTo>
                  <a:pt x="243" y="756"/>
                </a:lnTo>
                <a:lnTo>
                  <a:pt x="250" y="752"/>
                </a:lnTo>
                <a:lnTo>
                  <a:pt x="260" y="748"/>
                </a:lnTo>
                <a:lnTo>
                  <a:pt x="270" y="753"/>
                </a:lnTo>
                <a:lnTo>
                  <a:pt x="432" y="590"/>
                </a:lnTo>
                <a:lnTo>
                  <a:pt x="432" y="590"/>
                </a:lnTo>
                <a:lnTo>
                  <a:pt x="478" y="565"/>
                </a:lnTo>
                <a:lnTo>
                  <a:pt x="510" y="547"/>
                </a:lnTo>
                <a:lnTo>
                  <a:pt x="522" y="540"/>
                </a:lnTo>
                <a:lnTo>
                  <a:pt x="529" y="534"/>
                </a:lnTo>
                <a:lnTo>
                  <a:pt x="529" y="534"/>
                </a:lnTo>
                <a:lnTo>
                  <a:pt x="534" y="527"/>
                </a:lnTo>
                <a:lnTo>
                  <a:pt x="542" y="512"/>
                </a:lnTo>
                <a:lnTo>
                  <a:pt x="563" y="470"/>
                </a:lnTo>
                <a:lnTo>
                  <a:pt x="590" y="412"/>
                </a:lnTo>
                <a:lnTo>
                  <a:pt x="590" y="412"/>
                </a:lnTo>
                <a:lnTo>
                  <a:pt x="595" y="431"/>
                </a:lnTo>
                <a:lnTo>
                  <a:pt x="599" y="449"/>
                </a:lnTo>
                <a:lnTo>
                  <a:pt x="600" y="457"/>
                </a:lnTo>
                <a:lnTo>
                  <a:pt x="600" y="463"/>
                </a:lnTo>
                <a:lnTo>
                  <a:pt x="600" y="463"/>
                </a:lnTo>
                <a:lnTo>
                  <a:pt x="597" y="479"/>
                </a:lnTo>
                <a:lnTo>
                  <a:pt x="591" y="498"/>
                </a:lnTo>
                <a:lnTo>
                  <a:pt x="585" y="514"/>
                </a:lnTo>
                <a:lnTo>
                  <a:pt x="580" y="524"/>
                </a:lnTo>
                <a:lnTo>
                  <a:pt x="580" y="524"/>
                </a:lnTo>
                <a:lnTo>
                  <a:pt x="571" y="538"/>
                </a:lnTo>
                <a:lnTo>
                  <a:pt x="566" y="546"/>
                </a:lnTo>
                <a:lnTo>
                  <a:pt x="564" y="550"/>
                </a:lnTo>
                <a:lnTo>
                  <a:pt x="564" y="550"/>
                </a:lnTo>
                <a:lnTo>
                  <a:pt x="567" y="557"/>
                </a:lnTo>
                <a:lnTo>
                  <a:pt x="569" y="565"/>
                </a:lnTo>
                <a:lnTo>
                  <a:pt x="569" y="565"/>
                </a:lnTo>
                <a:lnTo>
                  <a:pt x="577" y="559"/>
                </a:lnTo>
                <a:lnTo>
                  <a:pt x="595" y="541"/>
                </a:lnTo>
                <a:lnTo>
                  <a:pt x="620" y="514"/>
                </a:lnTo>
                <a:lnTo>
                  <a:pt x="646" y="443"/>
                </a:lnTo>
                <a:lnTo>
                  <a:pt x="656" y="468"/>
                </a:lnTo>
                <a:lnTo>
                  <a:pt x="656" y="468"/>
                </a:lnTo>
                <a:lnTo>
                  <a:pt x="656" y="470"/>
                </a:lnTo>
                <a:lnTo>
                  <a:pt x="656" y="472"/>
                </a:lnTo>
                <a:lnTo>
                  <a:pt x="656" y="477"/>
                </a:lnTo>
                <a:lnTo>
                  <a:pt x="653" y="482"/>
                </a:lnTo>
                <a:lnTo>
                  <a:pt x="649" y="491"/>
                </a:lnTo>
                <a:lnTo>
                  <a:pt x="644" y="501"/>
                </a:lnTo>
                <a:lnTo>
                  <a:pt x="635" y="514"/>
                </a:lnTo>
                <a:lnTo>
                  <a:pt x="635" y="514"/>
                </a:lnTo>
                <a:lnTo>
                  <a:pt x="624" y="533"/>
                </a:lnTo>
                <a:lnTo>
                  <a:pt x="609" y="557"/>
                </a:lnTo>
                <a:lnTo>
                  <a:pt x="575" y="617"/>
                </a:lnTo>
                <a:lnTo>
                  <a:pt x="544" y="673"/>
                </a:lnTo>
                <a:lnTo>
                  <a:pt x="529" y="702"/>
                </a:lnTo>
                <a:lnTo>
                  <a:pt x="529" y="702"/>
                </a:lnTo>
                <a:lnTo>
                  <a:pt x="529" y="707"/>
                </a:lnTo>
                <a:lnTo>
                  <a:pt x="529" y="716"/>
                </a:lnTo>
                <a:lnTo>
                  <a:pt x="534" y="744"/>
                </a:lnTo>
                <a:lnTo>
                  <a:pt x="549" y="827"/>
                </a:lnTo>
                <a:lnTo>
                  <a:pt x="566" y="912"/>
                </a:lnTo>
                <a:lnTo>
                  <a:pt x="572" y="944"/>
                </a:lnTo>
                <a:lnTo>
                  <a:pt x="575" y="962"/>
                </a:lnTo>
                <a:lnTo>
                  <a:pt x="575" y="962"/>
                </a:lnTo>
                <a:lnTo>
                  <a:pt x="577" y="1011"/>
                </a:lnTo>
                <a:lnTo>
                  <a:pt x="582" y="1095"/>
                </a:lnTo>
                <a:lnTo>
                  <a:pt x="586" y="1137"/>
                </a:lnTo>
                <a:lnTo>
                  <a:pt x="590" y="1174"/>
                </a:lnTo>
                <a:lnTo>
                  <a:pt x="595" y="1201"/>
                </a:lnTo>
                <a:lnTo>
                  <a:pt x="597" y="1208"/>
                </a:lnTo>
                <a:lnTo>
                  <a:pt x="599" y="1210"/>
                </a:lnTo>
                <a:lnTo>
                  <a:pt x="600" y="1211"/>
                </a:lnTo>
                <a:lnTo>
                  <a:pt x="600" y="1211"/>
                </a:lnTo>
                <a:lnTo>
                  <a:pt x="609" y="1212"/>
                </a:lnTo>
                <a:lnTo>
                  <a:pt x="615" y="1212"/>
                </a:lnTo>
                <a:lnTo>
                  <a:pt x="620" y="1211"/>
                </a:lnTo>
                <a:lnTo>
                  <a:pt x="620" y="1211"/>
                </a:lnTo>
                <a:lnTo>
                  <a:pt x="620" y="1213"/>
                </a:lnTo>
                <a:lnTo>
                  <a:pt x="616" y="1222"/>
                </a:lnTo>
                <a:lnTo>
                  <a:pt x="611" y="1230"/>
                </a:lnTo>
                <a:lnTo>
                  <a:pt x="605" y="1239"/>
                </a:lnTo>
                <a:lnTo>
                  <a:pt x="596" y="1249"/>
                </a:lnTo>
                <a:lnTo>
                  <a:pt x="585" y="1262"/>
                </a:lnTo>
                <a:lnTo>
                  <a:pt x="585" y="1262"/>
                </a:lnTo>
                <a:lnTo>
                  <a:pt x="572" y="1273"/>
                </a:lnTo>
                <a:lnTo>
                  <a:pt x="561" y="1282"/>
                </a:lnTo>
                <a:lnTo>
                  <a:pt x="550" y="1288"/>
                </a:lnTo>
                <a:lnTo>
                  <a:pt x="543" y="1293"/>
                </a:lnTo>
                <a:lnTo>
                  <a:pt x="529" y="1300"/>
                </a:lnTo>
                <a:lnTo>
                  <a:pt x="522" y="1302"/>
                </a:lnTo>
                <a:lnTo>
                  <a:pt x="519" y="1307"/>
                </a:lnTo>
                <a:lnTo>
                  <a:pt x="519" y="1307"/>
                </a:lnTo>
                <a:lnTo>
                  <a:pt x="514" y="1315"/>
                </a:lnTo>
                <a:lnTo>
                  <a:pt x="514" y="1320"/>
                </a:lnTo>
                <a:lnTo>
                  <a:pt x="514" y="1324"/>
                </a:lnTo>
                <a:lnTo>
                  <a:pt x="514" y="1328"/>
                </a:lnTo>
                <a:lnTo>
                  <a:pt x="514" y="1328"/>
                </a:lnTo>
                <a:lnTo>
                  <a:pt x="514" y="1332"/>
                </a:lnTo>
                <a:lnTo>
                  <a:pt x="514" y="1335"/>
                </a:lnTo>
                <a:lnTo>
                  <a:pt x="516" y="1342"/>
                </a:lnTo>
                <a:lnTo>
                  <a:pt x="520" y="1347"/>
                </a:lnTo>
                <a:lnTo>
                  <a:pt x="525" y="1352"/>
                </a:lnTo>
                <a:lnTo>
                  <a:pt x="533" y="1357"/>
                </a:lnTo>
                <a:lnTo>
                  <a:pt x="543" y="1358"/>
                </a:lnTo>
                <a:lnTo>
                  <a:pt x="554" y="1358"/>
                </a:lnTo>
                <a:lnTo>
                  <a:pt x="554" y="1358"/>
                </a:lnTo>
                <a:lnTo>
                  <a:pt x="572" y="1354"/>
                </a:lnTo>
                <a:lnTo>
                  <a:pt x="595" y="1349"/>
                </a:lnTo>
                <a:lnTo>
                  <a:pt x="649" y="1335"/>
                </a:lnTo>
                <a:lnTo>
                  <a:pt x="717" y="1318"/>
                </a:lnTo>
                <a:lnTo>
                  <a:pt x="717" y="1318"/>
                </a:lnTo>
                <a:lnTo>
                  <a:pt x="715" y="1344"/>
                </a:lnTo>
                <a:lnTo>
                  <a:pt x="714" y="1367"/>
                </a:lnTo>
                <a:lnTo>
                  <a:pt x="712" y="1384"/>
                </a:lnTo>
                <a:lnTo>
                  <a:pt x="712" y="1384"/>
                </a:lnTo>
                <a:lnTo>
                  <a:pt x="708" y="1402"/>
                </a:lnTo>
                <a:lnTo>
                  <a:pt x="707" y="1409"/>
                </a:lnTo>
                <a:lnTo>
                  <a:pt x="717" y="1409"/>
                </a:lnTo>
                <a:lnTo>
                  <a:pt x="717" y="1409"/>
                </a:lnTo>
                <a:lnTo>
                  <a:pt x="703" y="1428"/>
                </a:lnTo>
                <a:lnTo>
                  <a:pt x="690" y="1445"/>
                </a:lnTo>
                <a:lnTo>
                  <a:pt x="676" y="1460"/>
                </a:lnTo>
                <a:lnTo>
                  <a:pt x="676" y="1460"/>
                </a:lnTo>
                <a:lnTo>
                  <a:pt x="670" y="1465"/>
                </a:lnTo>
                <a:lnTo>
                  <a:pt x="662" y="1470"/>
                </a:lnTo>
                <a:lnTo>
                  <a:pt x="651" y="1478"/>
                </a:lnTo>
                <a:lnTo>
                  <a:pt x="644" y="1482"/>
                </a:lnTo>
                <a:lnTo>
                  <a:pt x="641" y="1485"/>
                </a:lnTo>
                <a:lnTo>
                  <a:pt x="637" y="1491"/>
                </a:lnTo>
                <a:lnTo>
                  <a:pt x="635" y="1496"/>
                </a:lnTo>
                <a:lnTo>
                  <a:pt x="635" y="1496"/>
                </a:lnTo>
                <a:lnTo>
                  <a:pt x="634" y="1507"/>
                </a:lnTo>
                <a:lnTo>
                  <a:pt x="635" y="1516"/>
                </a:lnTo>
                <a:lnTo>
                  <a:pt x="638" y="1524"/>
                </a:lnTo>
                <a:lnTo>
                  <a:pt x="641" y="1526"/>
                </a:lnTo>
                <a:lnTo>
                  <a:pt x="641" y="1526"/>
                </a:lnTo>
                <a:lnTo>
                  <a:pt x="649" y="1527"/>
                </a:lnTo>
                <a:lnTo>
                  <a:pt x="668" y="1530"/>
                </a:lnTo>
                <a:lnTo>
                  <a:pt x="693" y="1532"/>
                </a:lnTo>
                <a:lnTo>
                  <a:pt x="705" y="1532"/>
                </a:lnTo>
                <a:lnTo>
                  <a:pt x="717" y="1531"/>
                </a:lnTo>
                <a:lnTo>
                  <a:pt x="717" y="1531"/>
                </a:lnTo>
                <a:lnTo>
                  <a:pt x="737" y="1529"/>
                </a:lnTo>
                <a:lnTo>
                  <a:pt x="757" y="1524"/>
                </a:lnTo>
                <a:lnTo>
                  <a:pt x="779" y="1517"/>
                </a:lnTo>
                <a:lnTo>
                  <a:pt x="808" y="1506"/>
                </a:lnTo>
                <a:lnTo>
                  <a:pt x="808" y="1506"/>
                </a:lnTo>
                <a:lnTo>
                  <a:pt x="841" y="1492"/>
                </a:lnTo>
                <a:lnTo>
                  <a:pt x="872" y="1477"/>
                </a:lnTo>
                <a:lnTo>
                  <a:pt x="894" y="1465"/>
                </a:lnTo>
                <a:lnTo>
                  <a:pt x="903" y="1463"/>
                </a:lnTo>
                <a:lnTo>
                  <a:pt x="910" y="1460"/>
                </a:lnTo>
                <a:lnTo>
                  <a:pt x="910" y="1460"/>
                </a:lnTo>
                <a:lnTo>
                  <a:pt x="913" y="1459"/>
                </a:lnTo>
                <a:lnTo>
                  <a:pt x="917" y="1457"/>
                </a:lnTo>
                <a:lnTo>
                  <a:pt x="922" y="1452"/>
                </a:lnTo>
                <a:lnTo>
                  <a:pt x="925" y="1447"/>
                </a:lnTo>
                <a:lnTo>
                  <a:pt x="925" y="1445"/>
                </a:lnTo>
                <a:lnTo>
                  <a:pt x="925" y="1419"/>
                </a:lnTo>
                <a:lnTo>
                  <a:pt x="925" y="1384"/>
                </a:lnTo>
                <a:lnTo>
                  <a:pt x="935" y="1379"/>
                </a:lnTo>
                <a:lnTo>
                  <a:pt x="935" y="1379"/>
                </a:lnTo>
                <a:lnTo>
                  <a:pt x="925" y="1257"/>
                </a:lnTo>
                <a:lnTo>
                  <a:pt x="925" y="1257"/>
                </a:lnTo>
                <a:lnTo>
                  <a:pt x="924" y="1239"/>
                </a:lnTo>
                <a:lnTo>
                  <a:pt x="924" y="1220"/>
                </a:lnTo>
                <a:lnTo>
                  <a:pt x="925" y="1160"/>
                </a:lnTo>
                <a:lnTo>
                  <a:pt x="925" y="1160"/>
                </a:lnTo>
                <a:lnTo>
                  <a:pt x="925" y="1127"/>
                </a:lnTo>
                <a:lnTo>
                  <a:pt x="922" y="1076"/>
                </a:lnTo>
                <a:lnTo>
                  <a:pt x="916" y="945"/>
                </a:lnTo>
                <a:lnTo>
                  <a:pt x="915" y="878"/>
                </a:lnTo>
                <a:lnTo>
                  <a:pt x="915" y="819"/>
                </a:lnTo>
                <a:lnTo>
                  <a:pt x="916" y="795"/>
                </a:lnTo>
                <a:lnTo>
                  <a:pt x="918" y="776"/>
                </a:lnTo>
                <a:lnTo>
                  <a:pt x="921" y="762"/>
                </a:lnTo>
                <a:lnTo>
                  <a:pt x="922" y="757"/>
                </a:lnTo>
                <a:lnTo>
                  <a:pt x="925" y="753"/>
                </a:lnTo>
                <a:lnTo>
                  <a:pt x="925" y="753"/>
                </a:lnTo>
                <a:lnTo>
                  <a:pt x="940" y="735"/>
                </a:lnTo>
                <a:lnTo>
                  <a:pt x="964" y="704"/>
                </a:lnTo>
                <a:lnTo>
                  <a:pt x="1030" y="618"/>
                </a:lnTo>
                <a:lnTo>
                  <a:pt x="1091" y="534"/>
                </a:lnTo>
                <a:lnTo>
                  <a:pt x="1113" y="504"/>
                </a:lnTo>
                <a:lnTo>
                  <a:pt x="1123" y="489"/>
                </a:lnTo>
                <a:lnTo>
                  <a:pt x="1123" y="489"/>
                </a:lnTo>
                <a:lnTo>
                  <a:pt x="1127" y="477"/>
                </a:lnTo>
                <a:lnTo>
                  <a:pt x="1129" y="458"/>
                </a:lnTo>
                <a:lnTo>
                  <a:pt x="1134" y="410"/>
                </a:lnTo>
                <a:lnTo>
                  <a:pt x="1138" y="346"/>
                </a:lnTo>
                <a:lnTo>
                  <a:pt x="1138" y="346"/>
                </a:lnTo>
                <a:lnTo>
                  <a:pt x="1146" y="342"/>
                </a:lnTo>
                <a:lnTo>
                  <a:pt x="1155" y="337"/>
                </a:lnTo>
                <a:lnTo>
                  <a:pt x="1162" y="332"/>
                </a:lnTo>
                <a:lnTo>
                  <a:pt x="1170" y="325"/>
                </a:lnTo>
                <a:lnTo>
                  <a:pt x="1176" y="317"/>
                </a:lnTo>
                <a:lnTo>
                  <a:pt x="1177" y="313"/>
                </a:lnTo>
                <a:lnTo>
                  <a:pt x="1177" y="309"/>
                </a:lnTo>
                <a:lnTo>
                  <a:pt x="1176" y="304"/>
                </a:lnTo>
                <a:lnTo>
                  <a:pt x="1174" y="301"/>
                </a:lnTo>
                <a:lnTo>
                  <a:pt x="1174" y="301"/>
                </a:lnTo>
                <a:lnTo>
                  <a:pt x="1162" y="284"/>
                </a:lnTo>
                <a:lnTo>
                  <a:pt x="1152" y="267"/>
                </a:lnTo>
                <a:lnTo>
                  <a:pt x="1136" y="246"/>
                </a:lnTo>
                <a:lnTo>
                  <a:pt x="1123" y="232"/>
                </a:lnTo>
                <a:lnTo>
                  <a:pt x="1108" y="214"/>
                </a:lnTo>
                <a:lnTo>
                  <a:pt x="1108" y="214"/>
                </a:lnTo>
                <a:lnTo>
                  <a:pt x="1089" y="195"/>
                </a:lnTo>
                <a:lnTo>
                  <a:pt x="1070" y="176"/>
                </a:lnTo>
                <a:lnTo>
                  <a:pt x="1030" y="143"/>
                </a:lnTo>
                <a:lnTo>
                  <a:pt x="986" y="107"/>
                </a:lnTo>
                <a:lnTo>
                  <a:pt x="986" y="107"/>
                </a:lnTo>
                <a:lnTo>
                  <a:pt x="969" y="97"/>
                </a:lnTo>
                <a:lnTo>
                  <a:pt x="952" y="87"/>
                </a:lnTo>
                <a:lnTo>
                  <a:pt x="929" y="77"/>
                </a:lnTo>
                <a:lnTo>
                  <a:pt x="903" y="65"/>
                </a:lnTo>
                <a:lnTo>
                  <a:pt x="874" y="54"/>
                </a:lnTo>
                <a:lnTo>
                  <a:pt x="844" y="44"/>
                </a:lnTo>
                <a:lnTo>
                  <a:pt x="813" y="36"/>
                </a:lnTo>
                <a:lnTo>
                  <a:pt x="813" y="36"/>
                </a:lnTo>
                <a:lnTo>
                  <a:pt x="690" y="12"/>
                </a:lnTo>
                <a:lnTo>
                  <a:pt x="642" y="4"/>
                </a:lnTo>
                <a:lnTo>
                  <a:pt x="615" y="0"/>
                </a:lnTo>
                <a:lnTo>
                  <a:pt x="615" y="0"/>
                </a:lnTo>
                <a:lnTo>
                  <a:pt x="608" y="0"/>
                </a:lnTo>
                <a:lnTo>
                  <a:pt x="600" y="3"/>
                </a:lnTo>
                <a:lnTo>
                  <a:pt x="578" y="8"/>
                </a:lnTo>
                <a:lnTo>
                  <a:pt x="553" y="16"/>
                </a:lnTo>
                <a:lnTo>
                  <a:pt x="538" y="18"/>
                </a:lnTo>
                <a:lnTo>
                  <a:pt x="524" y="21"/>
                </a:lnTo>
                <a:lnTo>
                  <a:pt x="524" y="21"/>
                </a:lnTo>
                <a:lnTo>
                  <a:pt x="491" y="25"/>
                </a:lnTo>
                <a:lnTo>
                  <a:pt x="458" y="27"/>
                </a:lnTo>
                <a:lnTo>
                  <a:pt x="412" y="31"/>
                </a:lnTo>
                <a:lnTo>
                  <a:pt x="412" y="31"/>
                </a:lnTo>
                <a:lnTo>
                  <a:pt x="408" y="32"/>
                </a:lnTo>
                <a:lnTo>
                  <a:pt x="404" y="35"/>
                </a:lnTo>
                <a:lnTo>
                  <a:pt x="402" y="39"/>
                </a:lnTo>
                <a:lnTo>
                  <a:pt x="401" y="41"/>
                </a:lnTo>
                <a:lnTo>
                  <a:pt x="398" y="49"/>
                </a:lnTo>
                <a:lnTo>
                  <a:pt x="397" y="51"/>
                </a:lnTo>
                <a:lnTo>
                  <a:pt x="397" y="51"/>
                </a:lnTo>
                <a:lnTo>
                  <a:pt x="388" y="51"/>
                </a:lnTo>
                <a:lnTo>
                  <a:pt x="380" y="51"/>
                </a:lnTo>
                <a:lnTo>
                  <a:pt x="376" y="51"/>
                </a:lnTo>
                <a:lnTo>
                  <a:pt x="376" y="51"/>
                </a:lnTo>
                <a:lnTo>
                  <a:pt x="375" y="51"/>
                </a:lnTo>
                <a:lnTo>
                  <a:pt x="375" y="54"/>
                </a:lnTo>
                <a:lnTo>
                  <a:pt x="374" y="60"/>
                </a:lnTo>
                <a:lnTo>
                  <a:pt x="371" y="68"/>
                </a:lnTo>
                <a:lnTo>
                  <a:pt x="369" y="70"/>
                </a:lnTo>
                <a:lnTo>
                  <a:pt x="366" y="72"/>
                </a:lnTo>
                <a:lnTo>
                  <a:pt x="366" y="7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2FDC9A7-E0E8-1B34-48ED-CA9D0C0224AF}"/>
              </a:ext>
            </a:extLst>
          </p:cNvPr>
          <p:cNvSpPr>
            <a:spLocks/>
          </p:cNvSpPr>
          <p:nvPr/>
        </p:nvSpPr>
        <p:spPr bwMode="auto">
          <a:xfrm>
            <a:off x="7260065" y="888225"/>
            <a:ext cx="1135882" cy="2584992"/>
          </a:xfrm>
          <a:custGeom>
            <a:avLst/>
            <a:gdLst>
              <a:gd name="T0" fmla="*/ 213 w 990"/>
              <a:gd name="T1" fmla="*/ 42 h 2253"/>
              <a:gd name="T2" fmla="*/ 167 w 990"/>
              <a:gd name="T3" fmla="*/ 102 h 2253"/>
              <a:gd name="T4" fmla="*/ 150 w 990"/>
              <a:gd name="T5" fmla="*/ 142 h 2253"/>
              <a:gd name="T6" fmla="*/ 155 w 990"/>
              <a:gd name="T7" fmla="*/ 168 h 2253"/>
              <a:gd name="T8" fmla="*/ 167 w 990"/>
              <a:gd name="T9" fmla="*/ 193 h 2253"/>
              <a:gd name="T10" fmla="*/ 187 w 990"/>
              <a:gd name="T11" fmla="*/ 201 h 2253"/>
              <a:gd name="T12" fmla="*/ 203 w 990"/>
              <a:gd name="T13" fmla="*/ 244 h 2253"/>
              <a:gd name="T14" fmla="*/ 245 w 990"/>
              <a:gd name="T15" fmla="*/ 294 h 2253"/>
              <a:gd name="T16" fmla="*/ 274 w 990"/>
              <a:gd name="T17" fmla="*/ 320 h 2253"/>
              <a:gd name="T18" fmla="*/ 299 w 990"/>
              <a:gd name="T19" fmla="*/ 338 h 2253"/>
              <a:gd name="T20" fmla="*/ 315 w 990"/>
              <a:gd name="T21" fmla="*/ 351 h 2253"/>
              <a:gd name="T22" fmla="*/ 376 w 990"/>
              <a:gd name="T23" fmla="*/ 361 h 2253"/>
              <a:gd name="T24" fmla="*/ 407 w 990"/>
              <a:gd name="T25" fmla="*/ 375 h 2253"/>
              <a:gd name="T26" fmla="*/ 376 w 990"/>
              <a:gd name="T27" fmla="*/ 397 h 2253"/>
              <a:gd name="T28" fmla="*/ 320 w 990"/>
              <a:gd name="T29" fmla="*/ 456 h 2253"/>
              <a:gd name="T30" fmla="*/ 156 w 990"/>
              <a:gd name="T31" fmla="*/ 497 h 2253"/>
              <a:gd name="T32" fmla="*/ 107 w 990"/>
              <a:gd name="T33" fmla="*/ 386 h 2253"/>
              <a:gd name="T34" fmla="*/ 147 w 990"/>
              <a:gd name="T35" fmla="*/ 331 h 2253"/>
              <a:gd name="T36" fmla="*/ 145 w 990"/>
              <a:gd name="T37" fmla="*/ 294 h 2253"/>
              <a:gd name="T38" fmla="*/ 118 w 990"/>
              <a:gd name="T39" fmla="*/ 263 h 2253"/>
              <a:gd name="T40" fmla="*/ 71 w 990"/>
              <a:gd name="T41" fmla="*/ 275 h 2253"/>
              <a:gd name="T42" fmla="*/ 30 w 990"/>
              <a:gd name="T43" fmla="*/ 300 h 2253"/>
              <a:gd name="T44" fmla="*/ 15 w 990"/>
              <a:gd name="T45" fmla="*/ 325 h 2253"/>
              <a:gd name="T46" fmla="*/ 28 w 990"/>
              <a:gd name="T47" fmla="*/ 374 h 2253"/>
              <a:gd name="T48" fmla="*/ 0 w 990"/>
              <a:gd name="T49" fmla="*/ 468 h 2253"/>
              <a:gd name="T50" fmla="*/ 90 w 990"/>
              <a:gd name="T51" fmla="*/ 685 h 2253"/>
              <a:gd name="T52" fmla="*/ 133 w 990"/>
              <a:gd name="T53" fmla="*/ 728 h 2253"/>
              <a:gd name="T54" fmla="*/ 355 w 990"/>
              <a:gd name="T55" fmla="*/ 661 h 2253"/>
              <a:gd name="T56" fmla="*/ 412 w 990"/>
              <a:gd name="T57" fmla="*/ 731 h 2253"/>
              <a:gd name="T58" fmla="*/ 445 w 990"/>
              <a:gd name="T59" fmla="*/ 895 h 2253"/>
              <a:gd name="T60" fmla="*/ 444 w 990"/>
              <a:gd name="T61" fmla="*/ 971 h 2253"/>
              <a:gd name="T62" fmla="*/ 398 w 990"/>
              <a:gd name="T63" fmla="*/ 1165 h 2253"/>
              <a:gd name="T64" fmla="*/ 487 w 990"/>
              <a:gd name="T65" fmla="*/ 2024 h 2253"/>
              <a:gd name="T66" fmla="*/ 472 w 990"/>
              <a:gd name="T67" fmla="*/ 2055 h 2253"/>
              <a:gd name="T68" fmla="*/ 390 w 990"/>
              <a:gd name="T69" fmla="*/ 2107 h 2253"/>
              <a:gd name="T70" fmla="*/ 406 w 990"/>
              <a:gd name="T71" fmla="*/ 2149 h 2253"/>
              <a:gd name="T72" fmla="*/ 579 w 990"/>
              <a:gd name="T73" fmla="*/ 2122 h 2253"/>
              <a:gd name="T74" fmla="*/ 670 w 990"/>
              <a:gd name="T75" fmla="*/ 2110 h 2253"/>
              <a:gd name="T76" fmla="*/ 685 w 990"/>
              <a:gd name="T77" fmla="*/ 2056 h 2253"/>
              <a:gd name="T78" fmla="*/ 675 w 990"/>
              <a:gd name="T79" fmla="*/ 1856 h 2253"/>
              <a:gd name="T80" fmla="*/ 655 w 990"/>
              <a:gd name="T81" fmla="*/ 1589 h 2253"/>
              <a:gd name="T82" fmla="*/ 716 w 990"/>
              <a:gd name="T83" fmla="*/ 1960 h 2253"/>
              <a:gd name="T84" fmla="*/ 670 w 990"/>
              <a:gd name="T85" fmla="*/ 2196 h 2253"/>
              <a:gd name="T86" fmla="*/ 646 w 990"/>
              <a:gd name="T87" fmla="*/ 2233 h 2253"/>
              <a:gd name="T88" fmla="*/ 709 w 990"/>
              <a:gd name="T89" fmla="*/ 2253 h 2253"/>
              <a:gd name="T90" fmla="*/ 835 w 990"/>
              <a:gd name="T91" fmla="*/ 2230 h 2253"/>
              <a:gd name="T92" fmla="*/ 899 w 990"/>
              <a:gd name="T93" fmla="*/ 2149 h 2253"/>
              <a:gd name="T94" fmla="*/ 900 w 990"/>
              <a:gd name="T95" fmla="*/ 2126 h 2253"/>
              <a:gd name="T96" fmla="*/ 900 w 990"/>
              <a:gd name="T97" fmla="*/ 1905 h 2253"/>
              <a:gd name="T98" fmla="*/ 876 w 990"/>
              <a:gd name="T99" fmla="*/ 1646 h 2253"/>
              <a:gd name="T100" fmla="*/ 873 w 990"/>
              <a:gd name="T101" fmla="*/ 1190 h 2253"/>
              <a:gd name="T102" fmla="*/ 878 w 990"/>
              <a:gd name="T103" fmla="*/ 1002 h 2253"/>
              <a:gd name="T104" fmla="*/ 985 w 990"/>
              <a:gd name="T105" fmla="*/ 570 h 2253"/>
              <a:gd name="T106" fmla="*/ 971 w 990"/>
              <a:gd name="T107" fmla="*/ 515 h 2253"/>
              <a:gd name="T108" fmla="*/ 828 w 990"/>
              <a:gd name="T109" fmla="*/ 376 h 2253"/>
              <a:gd name="T110" fmla="*/ 671 w 990"/>
              <a:gd name="T111" fmla="*/ 262 h 2253"/>
              <a:gd name="T112" fmla="*/ 564 w 990"/>
              <a:gd name="T113" fmla="*/ 219 h 2253"/>
              <a:gd name="T114" fmla="*/ 522 w 990"/>
              <a:gd name="T115" fmla="*/ 207 h 2253"/>
              <a:gd name="T116" fmla="*/ 487 w 990"/>
              <a:gd name="T117" fmla="*/ 203 h 2253"/>
              <a:gd name="T118" fmla="*/ 447 w 990"/>
              <a:gd name="T119" fmla="*/ 122 h 2253"/>
              <a:gd name="T120" fmla="*/ 395 w 990"/>
              <a:gd name="T121" fmla="*/ 28 h 2253"/>
              <a:gd name="T122" fmla="*/ 311 w 990"/>
              <a:gd name="T123" fmla="*/ 1 h 2253"/>
              <a:gd name="T124" fmla="*/ 258 w 990"/>
              <a:gd name="T125" fmla="*/ 31 h 2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0" h="2253">
                <a:moveTo>
                  <a:pt x="254" y="36"/>
                </a:moveTo>
                <a:lnTo>
                  <a:pt x="254" y="36"/>
                </a:lnTo>
                <a:lnTo>
                  <a:pt x="253" y="34"/>
                </a:lnTo>
                <a:lnTo>
                  <a:pt x="249" y="34"/>
                </a:lnTo>
                <a:lnTo>
                  <a:pt x="236" y="36"/>
                </a:lnTo>
                <a:lnTo>
                  <a:pt x="221" y="39"/>
                </a:lnTo>
                <a:lnTo>
                  <a:pt x="213" y="42"/>
                </a:lnTo>
                <a:lnTo>
                  <a:pt x="208" y="46"/>
                </a:lnTo>
                <a:lnTo>
                  <a:pt x="208" y="46"/>
                </a:lnTo>
                <a:lnTo>
                  <a:pt x="203" y="51"/>
                </a:lnTo>
                <a:lnTo>
                  <a:pt x="198" y="56"/>
                </a:lnTo>
                <a:lnTo>
                  <a:pt x="189" y="71"/>
                </a:lnTo>
                <a:lnTo>
                  <a:pt x="179" y="88"/>
                </a:lnTo>
                <a:lnTo>
                  <a:pt x="167" y="102"/>
                </a:lnTo>
                <a:lnTo>
                  <a:pt x="167" y="102"/>
                </a:lnTo>
                <a:lnTo>
                  <a:pt x="157" y="113"/>
                </a:lnTo>
                <a:lnTo>
                  <a:pt x="152" y="121"/>
                </a:lnTo>
                <a:lnTo>
                  <a:pt x="147" y="127"/>
                </a:lnTo>
                <a:lnTo>
                  <a:pt x="152" y="142"/>
                </a:lnTo>
                <a:lnTo>
                  <a:pt x="152" y="142"/>
                </a:lnTo>
                <a:lnTo>
                  <a:pt x="150" y="142"/>
                </a:lnTo>
                <a:lnTo>
                  <a:pt x="146" y="145"/>
                </a:lnTo>
                <a:lnTo>
                  <a:pt x="143" y="146"/>
                </a:lnTo>
                <a:lnTo>
                  <a:pt x="143" y="149"/>
                </a:lnTo>
                <a:lnTo>
                  <a:pt x="145" y="153"/>
                </a:lnTo>
                <a:lnTo>
                  <a:pt x="147" y="158"/>
                </a:lnTo>
                <a:lnTo>
                  <a:pt x="147" y="158"/>
                </a:lnTo>
                <a:lnTo>
                  <a:pt x="155" y="168"/>
                </a:lnTo>
                <a:lnTo>
                  <a:pt x="159" y="175"/>
                </a:lnTo>
                <a:lnTo>
                  <a:pt x="162" y="183"/>
                </a:lnTo>
                <a:lnTo>
                  <a:pt x="162" y="183"/>
                </a:lnTo>
                <a:lnTo>
                  <a:pt x="165" y="186"/>
                </a:lnTo>
                <a:lnTo>
                  <a:pt x="167" y="189"/>
                </a:lnTo>
                <a:lnTo>
                  <a:pt x="167" y="193"/>
                </a:lnTo>
                <a:lnTo>
                  <a:pt x="167" y="193"/>
                </a:lnTo>
                <a:lnTo>
                  <a:pt x="167" y="195"/>
                </a:lnTo>
                <a:lnTo>
                  <a:pt x="169" y="197"/>
                </a:lnTo>
                <a:lnTo>
                  <a:pt x="173" y="200"/>
                </a:lnTo>
                <a:lnTo>
                  <a:pt x="178" y="203"/>
                </a:lnTo>
                <a:lnTo>
                  <a:pt x="178" y="203"/>
                </a:lnTo>
                <a:lnTo>
                  <a:pt x="183" y="201"/>
                </a:lnTo>
                <a:lnTo>
                  <a:pt x="187" y="201"/>
                </a:lnTo>
                <a:lnTo>
                  <a:pt x="188" y="202"/>
                </a:lnTo>
                <a:lnTo>
                  <a:pt x="188" y="203"/>
                </a:lnTo>
                <a:lnTo>
                  <a:pt x="188" y="203"/>
                </a:lnTo>
                <a:lnTo>
                  <a:pt x="189" y="211"/>
                </a:lnTo>
                <a:lnTo>
                  <a:pt x="194" y="224"/>
                </a:lnTo>
                <a:lnTo>
                  <a:pt x="198" y="235"/>
                </a:lnTo>
                <a:lnTo>
                  <a:pt x="203" y="244"/>
                </a:lnTo>
                <a:lnTo>
                  <a:pt x="203" y="244"/>
                </a:lnTo>
                <a:lnTo>
                  <a:pt x="212" y="252"/>
                </a:lnTo>
                <a:lnTo>
                  <a:pt x="226" y="262"/>
                </a:lnTo>
                <a:lnTo>
                  <a:pt x="244" y="275"/>
                </a:lnTo>
                <a:lnTo>
                  <a:pt x="244" y="275"/>
                </a:lnTo>
                <a:lnTo>
                  <a:pt x="244" y="281"/>
                </a:lnTo>
                <a:lnTo>
                  <a:pt x="245" y="294"/>
                </a:lnTo>
                <a:lnTo>
                  <a:pt x="246" y="301"/>
                </a:lnTo>
                <a:lnTo>
                  <a:pt x="247" y="308"/>
                </a:lnTo>
                <a:lnTo>
                  <a:pt x="250" y="313"/>
                </a:lnTo>
                <a:lnTo>
                  <a:pt x="251" y="314"/>
                </a:lnTo>
                <a:lnTo>
                  <a:pt x="254" y="315"/>
                </a:lnTo>
                <a:lnTo>
                  <a:pt x="254" y="315"/>
                </a:lnTo>
                <a:lnTo>
                  <a:pt x="274" y="320"/>
                </a:lnTo>
                <a:lnTo>
                  <a:pt x="274" y="320"/>
                </a:lnTo>
                <a:lnTo>
                  <a:pt x="280" y="331"/>
                </a:lnTo>
                <a:lnTo>
                  <a:pt x="284" y="338"/>
                </a:lnTo>
                <a:lnTo>
                  <a:pt x="287" y="341"/>
                </a:lnTo>
                <a:lnTo>
                  <a:pt x="289" y="341"/>
                </a:lnTo>
                <a:lnTo>
                  <a:pt x="289" y="341"/>
                </a:lnTo>
                <a:lnTo>
                  <a:pt x="299" y="338"/>
                </a:lnTo>
                <a:lnTo>
                  <a:pt x="303" y="338"/>
                </a:lnTo>
                <a:lnTo>
                  <a:pt x="305" y="339"/>
                </a:lnTo>
                <a:lnTo>
                  <a:pt x="305" y="341"/>
                </a:lnTo>
                <a:lnTo>
                  <a:pt x="305" y="341"/>
                </a:lnTo>
                <a:lnTo>
                  <a:pt x="305" y="343"/>
                </a:lnTo>
                <a:lnTo>
                  <a:pt x="307" y="346"/>
                </a:lnTo>
                <a:lnTo>
                  <a:pt x="315" y="351"/>
                </a:lnTo>
                <a:lnTo>
                  <a:pt x="325" y="357"/>
                </a:lnTo>
                <a:lnTo>
                  <a:pt x="335" y="361"/>
                </a:lnTo>
                <a:lnTo>
                  <a:pt x="335" y="361"/>
                </a:lnTo>
                <a:lnTo>
                  <a:pt x="345" y="364"/>
                </a:lnTo>
                <a:lnTo>
                  <a:pt x="355" y="364"/>
                </a:lnTo>
                <a:lnTo>
                  <a:pt x="367" y="364"/>
                </a:lnTo>
                <a:lnTo>
                  <a:pt x="376" y="361"/>
                </a:lnTo>
                <a:lnTo>
                  <a:pt x="376" y="361"/>
                </a:lnTo>
                <a:lnTo>
                  <a:pt x="397" y="352"/>
                </a:lnTo>
                <a:lnTo>
                  <a:pt x="411" y="346"/>
                </a:lnTo>
                <a:lnTo>
                  <a:pt x="431" y="356"/>
                </a:lnTo>
                <a:lnTo>
                  <a:pt x="431" y="356"/>
                </a:lnTo>
                <a:lnTo>
                  <a:pt x="419" y="366"/>
                </a:lnTo>
                <a:lnTo>
                  <a:pt x="407" y="375"/>
                </a:lnTo>
                <a:lnTo>
                  <a:pt x="396" y="381"/>
                </a:lnTo>
                <a:lnTo>
                  <a:pt x="396" y="381"/>
                </a:lnTo>
                <a:lnTo>
                  <a:pt x="381" y="390"/>
                </a:lnTo>
                <a:lnTo>
                  <a:pt x="377" y="394"/>
                </a:lnTo>
                <a:lnTo>
                  <a:pt x="376" y="395"/>
                </a:lnTo>
                <a:lnTo>
                  <a:pt x="376" y="397"/>
                </a:lnTo>
                <a:lnTo>
                  <a:pt x="376" y="397"/>
                </a:lnTo>
                <a:lnTo>
                  <a:pt x="377" y="399"/>
                </a:lnTo>
                <a:lnTo>
                  <a:pt x="379" y="402"/>
                </a:lnTo>
                <a:lnTo>
                  <a:pt x="381" y="404"/>
                </a:lnTo>
                <a:lnTo>
                  <a:pt x="381" y="407"/>
                </a:lnTo>
                <a:lnTo>
                  <a:pt x="381" y="407"/>
                </a:lnTo>
                <a:lnTo>
                  <a:pt x="349" y="432"/>
                </a:lnTo>
                <a:lnTo>
                  <a:pt x="320" y="456"/>
                </a:lnTo>
                <a:lnTo>
                  <a:pt x="289" y="483"/>
                </a:lnTo>
                <a:lnTo>
                  <a:pt x="289" y="483"/>
                </a:lnTo>
                <a:lnTo>
                  <a:pt x="258" y="512"/>
                </a:lnTo>
                <a:lnTo>
                  <a:pt x="225" y="540"/>
                </a:lnTo>
                <a:lnTo>
                  <a:pt x="188" y="570"/>
                </a:lnTo>
                <a:lnTo>
                  <a:pt x="188" y="570"/>
                </a:lnTo>
                <a:lnTo>
                  <a:pt x="156" y="497"/>
                </a:lnTo>
                <a:lnTo>
                  <a:pt x="122" y="422"/>
                </a:lnTo>
                <a:lnTo>
                  <a:pt x="122" y="422"/>
                </a:lnTo>
                <a:lnTo>
                  <a:pt x="119" y="421"/>
                </a:lnTo>
                <a:lnTo>
                  <a:pt x="115" y="421"/>
                </a:lnTo>
                <a:lnTo>
                  <a:pt x="112" y="422"/>
                </a:lnTo>
                <a:lnTo>
                  <a:pt x="107" y="386"/>
                </a:lnTo>
                <a:lnTo>
                  <a:pt x="107" y="386"/>
                </a:lnTo>
                <a:lnTo>
                  <a:pt x="113" y="380"/>
                </a:lnTo>
                <a:lnTo>
                  <a:pt x="128" y="365"/>
                </a:lnTo>
                <a:lnTo>
                  <a:pt x="136" y="356"/>
                </a:lnTo>
                <a:lnTo>
                  <a:pt x="142" y="346"/>
                </a:lnTo>
                <a:lnTo>
                  <a:pt x="146" y="338"/>
                </a:lnTo>
                <a:lnTo>
                  <a:pt x="147" y="334"/>
                </a:lnTo>
                <a:lnTo>
                  <a:pt x="147" y="331"/>
                </a:lnTo>
                <a:lnTo>
                  <a:pt x="147" y="331"/>
                </a:lnTo>
                <a:lnTo>
                  <a:pt x="146" y="324"/>
                </a:lnTo>
                <a:lnTo>
                  <a:pt x="146" y="318"/>
                </a:lnTo>
                <a:lnTo>
                  <a:pt x="147" y="308"/>
                </a:lnTo>
                <a:lnTo>
                  <a:pt x="147" y="303"/>
                </a:lnTo>
                <a:lnTo>
                  <a:pt x="147" y="297"/>
                </a:lnTo>
                <a:lnTo>
                  <a:pt x="145" y="294"/>
                </a:lnTo>
                <a:lnTo>
                  <a:pt x="142" y="290"/>
                </a:lnTo>
                <a:lnTo>
                  <a:pt x="142" y="290"/>
                </a:lnTo>
                <a:lnTo>
                  <a:pt x="134" y="282"/>
                </a:lnTo>
                <a:lnTo>
                  <a:pt x="128" y="273"/>
                </a:lnTo>
                <a:lnTo>
                  <a:pt x="122" y="264"/>
                </a:lnTo>
                <a:lnTo>
                  <a:pt x="122" y="264"/>
                </a:lnTo>
                <a:lnTo>
                  <a:pt x="118" y="263"/>
                </a:lnTo>
                <a:lnTo>
                  <a:pt x="112" y="263"/>
                </a:lnTo>
                <a:lnTo>
                  <a:pt x="101" y="264"/>
                </a:lnTo>
                <a:lnTo>
                  <a:pt x="101" y="264"/>
                </a:lnTo>
                <a:lnTo>
                  <a:pt x="90" y="267"/>
                </a:lnTo>
                <a:lnTo>
                  <a:pt x="81" y="268"/>
                </a:lnTo>
                <a:lnTo>
                  <a:pt x="75" y="271"/>
                </a:lnTo>
                <a:lnTo>
                  <a:pt x="71" y="275"/>
                </a:lnTo>
                <a:lnTo>
                  <a:pt x="71" y="275"/>
                </a:lnTo>
                <a:lnTo>
                  <a:pt x="66" y="280"/>
                </a:lnTo>
                <a:lnTo>
                  <a:pt x="56" y="285"/>
                </a:lnTo>
                <a:lnTo>
                  <a:pt x="56" y="285"/>
                </a:lnTo>
                <a:lnTo>
                  <a:pt x="42" y="291"/>
                </a:lnTo>
                <a:lnTo>
                  <a:pt x="35" y="295"/>
                </a:lnTo>
                <a:lnTo>
                  <a:pt x="30" y="300"/>
                </a:lnTo>
                <a:lnTo>
                  <a:pt x="30" y="300"/>
                </a:lnTo>
                <a:lnTo>
                  <a:pt x="25" y="304"/>
                </a:lnTo>
                <a:lnTo>
                  <a:pt x="20" y="308"/>
                </a:lnTo>
                <a:lnTo>
                  <a:pt x="18" y="310"/>
                </a:lnTo>
                <a:lnTo>
                  <a:pt x="16" y="314"/>
                </a:lnTo>
                <a:lnTo>
                  <a:pt x="15" y="319"/>
                </a:lnTo>
                <a:lnTo>
                  <a:pt x="15" y="325"/>
                </a:lnTo>
                <a:lnTo>
                  <a:pt x="15" y="325"/>
                </a:lnTo>
                <a:lnTo>
                  <a:pt x="16" y="337"/>
                </a:lnTo>
                <a:lnTo>
                  <a:pt x="18" y="346"/>
                </a:lnTo>
                <a:lnTo>
                  <a:pt x="20" y="356"/>
                </a:lnTo>
                <a:lnTo>
                  <a:pt x="20" y="356"/>
                </a:lnTo>
                <a:lnTo>
                  <a:pt x="23" y="364"/>
                </a:lnTo>
                <a:lnTo>
                  <a:pt x="28" y="374"/>
                </a:lnTo>
                <a:lnTo>
                  <a:pt x="35" y="386"/>
                </a:lnTo>
                <a:lnTo>
                  <a:pt x="41" y="437"/>
                </a:lnTo>
                <a:lnTo>
                  <a:pt x="41" y="437"/>
                </a:lnTo>
                <a:lnTo>
                  <a:pt x="20" y="450"/>
                </a:lnTo>
                <a:lnTo>
                  <a:pt x="6" y="461"/>
                </a:lnTo>
                <a:lnTo>
                  <a:pt x="2" y="465"/>
                </a:lnTo>
                <a:lnTo>
                  <a:pt x="0" y="468"/>
                </a:lnTo>
                <a:lnTo>
                  <a:pt x="0" y="468"/>
                </a:lnTo>
                <a:lnTo>
                  <a:pt x="4" y="481"/>
                </a:lnTo>
                <a:lnTo>
                  <a:pt x="14" y="510"/>
                </a:lnTo>
                <a:lnTo>
                  <a:pt x="30" y="550"/>
                </a:lnTo>
                <a:lnTo>
                  <a:pt x="49" y="598"/>
                </a:lnTo>
                <a:lnTo>
                  <a:pt x="70" y="645"/>
                </a:lnTo>
                <a:lnTo>
                  <a:pt x="90" y="685"/>
                </a:lnTo>
                <a:lnTo>
                  <a:pt x="99" y="702"/>
                </a:lnTo>
                <a:lnTo>
                  <a:pt x="108" y="715"/>
                </a:lnTo>
                <a:lnTo>
                  <a:pt x="115" y="723"/>
                </a:lnTo>
                <a:lnTo>
                  <a:pt x="119" y="726"/>
                </a:lnTo>
                <a:lnTo>
                  <a:pt x="122" y="727"/>
                </a:lnTo>
                <a:lnTo>
                  <a:pt x="122" y="727"/>
                </a:lnTo>
                <a:lnTo>
                  <a:pt x="133" y="728"/>
                </a:lnTo>
                <a:lnTo>
                  <a:pt x="143" y="730"/>
                </a:lnTo>
                <a:lnTo>
                  <a:pt x="162" y="728"/>
                </a:lnTo>
                <a:lnTo>
                  <a:pt x="183" y="727"/>
                </a:lnTo>
                <a:lnTo>
                  <a:pt x="183" y="727"/>
                </a:lnTo>
                <a:lnTo>
                  <a:pt x="212" y="717"/>
                </a:lnTo>
                <a:lnTo>
                  <a:pt x="272" y="694"/>
                </a:lnTo>
                <a:lnTo>
                  <a:pt x="355" y="661"/>
                </a:lnTo>
                <a:lnTo>
                  <a:pt x="355" y="661"/>
                </a:lnTo>
                <a:lnTo>
                  <a:pt x="382" y="695"/>
                </a:lnTo>
                <a:lnTo>
                  <a:pt x="401" y="718"/>
                </a:lnTo>
                <a:lnTo>
                  <a:pt x="409" y="725"/>
                </a:lnTo>
                <a:lnTo>
                  <a:pt x="411" y="727"/>
                </a:lnTo>
                <a:lnTo>
                  <a:pt x="411" y="727"/>
                </a:lnTo>
                <a:lnTo>
                  <a:pt x="412" y="731"/>
                </a:lnTo>
                <a:lnTo>
                  <a:pt x="416" y="745"/>
                </a:lnTo>
                <a:lnTo>
                  <a:pt x="425" y="787"/>
                </a:lnTo>
                <a:lnTo>
                  <a:pt x="435" y="838"/>
                </a:lnTo>
                <a:lnTo>
                  <a:pt x="442" y="875"/>
                </a:lnTo>
                <a:lnTo>
                  <a:pt x="442" y="875"/>
                </a:lnTo>
                <a:lnTo>
                  <a:pt x="444" y="886"/>
                </a:lnTo>
                <a:lnTo>
                  <a:pt x="445" y="895"/>
                </a:lnTo>
                <a:lnTo>
                  <a:pt x="451" y="910"/>
                </a:lnTo>
                <a:lnTo>
                  <a:pt x="452" y="918"/>
                </a:lnTo>
                <a:lnTo>
                  <a:pt x="452" y="927"/>
                </a:lnTo>
                <a:lnTo>
                  <a:pt x="452" y="938"/>
                </a:lnTo>
                <a:lnTo>
                  <a:pt x="449" y="951"/>
                </a:lnTo>
                <a:lnTo>
                  <a:pt x="449" y="951"/>
                </a:lnTo>
                <a:lnTo>
                  <a:pt x="444" y="971"/>
                </a:lnTo>
                <a:lnTo>
                  <a:pt x="438" y="999"/>
                </a:lnTo>
                <a:lnTo>
                  <a:pt x="419" y="1068"/>
                </a:lnTo>
                <a:lnTo>
                  <a:pt x="402" y="1132"/>
                </a:lnTo>
                <a:lnTo>
                  <a:pt x="398" y="1153"/>
                </a:lnTo>
                <a:lnTo>
                  <a:pt x="398" y="1161"/>
                </a:lnTo>
                <a:lnTo>
                  <a:pt x="398" y="1165"/>
                </a:lnTo>
                <a:lnTo>
                  <a:pt x="398" y="1165"/>
                </a:lnTo>
                <a:lnTo>
                  <a:pt x="401" y="1168"/>
                </a:lnTo>
                <a:lnTo>
                  <a:pt x="406" y="1172"/>
                </a:lnTo>
                <a:lnTo>
                  <a:pt x="416" y="1176"/>
                </a:lnTo>
                <a:lnTo>
                  <a:pt x="425" y="1179"/>
                </a:lnTo>
                <a:lnTo>
                  <a:pt x="429" y="1180"/>
                </a:lnTo>
                <a:lnTo>
                  <a:pt x="437" y="1632"/>
                </a:lnTo>
                <a:lnTo>
                  <a:pt x="487" y="2024"/>
                </a:lnTo>
                <a:lnTo>
                  <a:pt x="503" y="2029"/>
                </a:lnTo>
                <a:lnTo>
                  <a:pt x="503" y="2029"/>
                </a:lnTo>
                <a:lnTo>
                  <a:pt x="501" y="2030"/>
                </a:lnTo>
                <a:lnTo>
                  <a:pt x="498" y="2035"/>
                </a:lnTo>
                <a:lnTo>
                  <a:pt x="489" y="2044"/>
                </a:lnTo>
                <a:lnTo>
                  <a:pt x="472" y="2055"/>
                </a:lnTo>
                <a:lnTo>
                  <a:pt x="472" y="2055"/>
                </a:lnTo>
                <a:lnTo>
                  <a:pt x="423" y="2081"/>
                </a:lnTo>
                <a:lnTo>
                  <a:pt x="402" y="2093"/>
                </a:lnTo>
                <a:lnTo>
                  <a:pt x="395" y="2098"/>
                </a:lnTo>
                <a:lnTo>
                  <a:pt x="391" y="2100"/>
                </a:lnTo>
                <a:lnTo>
                  <a:pt x="391" y="2100"/>
                </a:lnTo>
                <a:lnTo>
                  <a:pt x="390" y="2103"/>
                </a:lnTo>
                <a:lnTo>
                  <a:pt x="390" y="2107"/>
                </a:lnTo>
                <a:lnTo>
                  <a:pt x="391" y="2117"/>
                </a:lnTo>
                <a:lnTo>
                  <a:pt x="396" y="2136"/>
                </a:lnTo>
                <a:lnTo>
                  <a:pt x="396" y="2136"/>
                </a:lnTo>
                <a:lnTo>
                  <a:pt x="397" y="2140"/>
                </a:lnTo>
                <a:lnTo>
                  <a:pt x="400" y="2144"/>
                </a:lnTo>
                <a:lnTo>
                  <a:pt x="402" y="2146"/>
                </a:lnTo>
                <a:lnTo>
                  <a:pt x="406" y="2149"/>
                </a:lnTo>
                <a:lnTo>
                  <a:pt x="410" y="2150"/>
                </a:lnTo>
                <a:lnTo>
                  <a:pt x="415" y="2151"/>
                </a:lnTo>
                <a:lnTo>
                  <a:pt x="420" y="2151"/>
                </a:lnTo>
                <a:lnTo>
                  <a:pt x="426" y="2151"/>
                </a:lnTo>
                <a:lnTo>
                  <a:pt x="426" y="2151"/>
                </a:lnTo>
                <a:lnTo>
                  <a:pt x="517" y="2133"/>
                </a:lnTo>
                <a:lnTo>
                  <a:pt x="579" y="2122"/>
                </a:lnTo>
                <a:lnTo>
                  <a:pt x="604" y="2117"/>
                </a:lnTo>
                <a:lnTo>
                  <a:pt x="624" y="2116"/>
                </a:lnTo>
                <a:lnTo>
                  <a:pt x="624" y="2116"/>
                </a:lnTo>
                <a:lnTo>
                  <a:pt x="650" y="2114"/>
                </a:lnTo>
                <a:lnTo>
                  <a:pt x="663" y="2113"/>
                </a:lnTo>
                <a:lnTo>
                  <a:pt x="669" y="2110"/>
                </a:lnTo>
                <a:lnTo>
                  <a:pt x="670" y="2110"/>
                </a:lnTo>
                <a:lnTo>
                  <a:pt x="670" y="2110"/>
                </a:lnTo>
                <a:lnTo>
                  <a:pt x="675" y="2065"/>
                </a:lnTo>
                <a:lnTo>
                  <a:pt x="675" y="2065"/>
                </a:lnTo>
                <a:lnTo>
                  <a:pt x="676" y="2062"/>
                </a:lnTo>
                <a:lnTo>
                  <a:pt x="680" y="2061"/>
                </a:lnTo>
                <a:lnTo>
                  <a:pt x="684" y="2058"/>
                </a:lnTo>
                <a:lnTo>
                  <a:pt x="685" y="2056"/>
                </a:lnTo>
                <a:lnTo>
                  <a:pt x="685" y="2055"/>
                </a:lnTo>
                <a:lnTo>
                  <a:pt x="685" y="2055"/>
                </a:lnTo>
                <a:lnTo>
                  <a:pt x="684" y="2021"/>
                </a:lnTo>
                <a:lnTo>
                  <a:pt x="680" y="1955"/>
                </a:lnTo>
                <a:lnTo>
                  <a:pt x="678" y="1888"/>
                </a:lnTo>
                <a:lnTo>
                  <a:pt x="676" y="1865"/>
                </a:lnTo>
                <a:lnTo>
                  <a:pt x="675" y="1856"/>
                </a:lnTo>
                <a:lnTo>
                  <a:pt x="675" y="1856"/>
                </a:lnTo>
                <a:lnTo>
                  <a:pt x="674" y="1843"/>
                </a:lnTo>
                <a:lnTo>
                  <a:pt x="671" y="1812"/>
                </a:lnTo>
                <a:lnTo>
                  <a:pt x="665" y="1719"/>
                </a:lnTo>
                <a:lnTo>
                  <a:pt x="659" y="1627"/>
                </a:lnTo>
                <a:lnTo>
                  <a:pt x="656" y="1598"/>
                </a:lnTo>
                <a:lnTo>
                  <a:pt x="655" y="1589"/>
                </a:lnTo>
                <a:lnTo>
                  <a:pt x="655" y="1589"/>
                </a:lnTo>
                <a:lnTo>
                  <a:pt x="657" y="1607"/>
                </a:lnTo>
                <a:lnTo>
                  <a:pt x="664" y="1649"/>
                </a:lnTo>
                <a:lnTo>
                  <a:pt x="685" y="1774"/>
                </a:lnTo>
                <a:lnTo>
                  <a:pt x="707" y="1902"/>
                </a:lnTo>
                <a:lnTo>
                  <a:pt x="713" y="1946"/>
                </a:lnTo>
                <a:lnTo>
                  <a:pt x="716" y="1960"/>
                </a:lnTo>
                <a:lnTo>
                  <a:pt x="716" y="1968"/>
                </a:lnTo>
                <a:lnTo>
                  <a:pt x="716" y="1968"/>
                </a:lnTo>
                <a:lnTo>
                  <a:pt x="701" y="2100"/>
                </a:lnTo>
                <a:lnTo>
                  <a:pt x="711" y="2105"/>
                </a:lnTo>
                <a:lnTo>
                  <a:pt x="675" y="2192"/>
                </a:lnTo>
                <a:lnTo>
                  <a:pt x="675" y="2192"/>
                </a:lnTo>
                <a:lnTo>
                  <a:pt x="670" y="2196"/>
                </a:lnTo>
                <a:lnTo>
                  <a:pt x="660" y="2203"/>
                </a:lnTo>
                <a:lnTo>
                  <a:pt x="655" y="2210"/>
                </a:lnTo>
                <a:lnTo>
                  <a:pt x="650" y="2216"/>
                </a:lnTo>
                <a:lnTo>
                  <a:pt x="646" y="2221"/>
                </a:lnTo>
                <a:lnTo>
                  <a:pt x="645" y="2227"/>
                </a:lnTo>
                <a:lnTo>
                  <a:pt x="645" y="2227"/>
                </a:lnTo>
                <a:lnTo>
                  <a:pt x="646" y="2233"/>
                </a:lnTo>
                <a:lnTo>
                  <a:pt x="650" y="2238"/>
                </a:lnTo>
                <a:lnTo>
                  <a:pt x="654" y="2241"/>
                </a:lnTo>
                <a:lnTo>
                  <a:pt x="660" y="2245"/>
                </a:lnTo>
                <a:lnTo>
                  <a:pt x="674" y="2250"/>
                </a:lnTo>
                <a:lnTo>
                  <a:pt x="685" y="2253"/>
                </a:lnTo>
                <a:lnTo>
                  <a:pt x="685" y="2253"/>
                </a:lnTo>
                <a:lnTo>
                  <a:pt x="709" y="2253"/>
                </a:lnTo>
                <a:lnTo>
                  <a:pt x="750" y="2253"/>
                </a:lnTo>
                <a:lnTo>
                  <a:pt x="789" y="2250"/>
                </a:lnTo>
                <a:lnTo>
                  <a:pt x="805" y="2249"/>
                </a:lnTo>
                <a:lnTo>
                  <a:pt x="812" y="2248"/>
                </a:lnTo>
                <a:lnTo>
                  <a:pt x="812" y="2248"/>
                </a:lnTo>
                <a:lnTo>
                  <a:pt x="822" y="2241"/>
                </a:lnTo>
                <a:lnTo>
                  <a:pt x="835" y="2230"/>
                </a:lnTo>
                <a:lnTo>
                  <a:pt x="849" y="2217"/>
                </a:lnTo>
                <a:lnTo>
                  <a:pt x="863" y="2202"/>
                </a:lnTo>
                <a:lnTo>
                  <a:pt x="863" y="2202"/>
                </a:lnTo>
                <a:lnTo>
                  <a:pt x="876" y="2185"/>
                </a:lnTo>
                <a:lnTo>
                  <a:pt x="887" y="2168"/>
                </a:lnTo>
                <a:lnTo>
                  <a:pt x="896" y="2154"/>
                </a:lnTo>
                <a:lnTo>
                  <a:pt x="899" y="2149"/>
                </a:lnTo>
                <a:lnTo>
                  <a:pt x="899" y="2146"/>
                </a:lnTo>
                <a:lnTo>
                  <a:pt x="899" y="2146"/>
                </a:lnTo>
                <a:lnTo>
                  <a:pt x="899" y="2141"/>
                </a:lnTo>
                <a:lnTo>
                  <a:pt x="899" y="2135"/>
                </a:lnTo>
                <a:lnTo>
                  <a:pt x="899" y="2126"/>
                </a:lnTo>
                <a:lnTo>
                  <a:pt x="899" y="2126"/>
                </a:lnTo>
                <a:lnTo>
                  <a:pt x="900" y="2126"/>
                </a:lnTo>
                <a:lnTo>
                  <a:pt x="901" y="2127"/>
                </a:lnTo>
                <a:lnTo>
                  <a:pt x="902" y="2126"/>
                </a:lnTo>
                <a:lnTo>
                  <a:pt x="904" y="2121"/>
                </a:lnTo>
                <a:lnTo>
                  <a:pt x="904" y="1978"/>
                </a:lnTo>
                <a:lnTo>
                  <a:pt x="904" y="1978"/>
                </a:lnTo>
                <a:lnTo>
                  <a:pt x="902" y="1945"/>
                </a:lnTo>
                <a:lnTo>
                  <a:pt x="900" y="1905"/>
                </a:lnTo>
                <a:lnTo>
                  <a:pt x="892" y="1813"/>
                </a:lnTo>
                <a:lnTo>
                  <a:pt x="883" y="1735"/>
                </a:lnTo>
                <a:lnTo>
                  <a:pt x="881" y="1710"/>
                </a:lnTo>
                <a:lnTo>
                  <a:pt x="878" y="1699"/>
                </a:lnTo>
                <a:lnTo>
                  <a:pt x="878" y="1699"/>
                </a:lnTo>
                <a:lnTo>
                  <a:pt x="877" y="1683"/>
                </a:lnTo>
                <a:lnTo>
                  <a:pt x="876" y="1646"/>
                </a:lnTo>
                <a:lnTo>
                  <a:pt x="872" y="1538"/>
                </a:lnTo>
                <a:lnTo>
                  <a:pt x="869" y="1430"/>
                </a:lnTo>
                <a:lnTo>
                  <a:pt x="868" y="1378"/>
                </a:lnTo>
                <a:lnTo>
                  <a:pt x="868" y="1378"/>
                </a:lnTo>
                <a:lnTo>
                  <a:pt x="868" y="1345"/>
                </a:lnTo>
                <a:lnTo>
                  <a:pt x="871" y="1280"/>
                </a:lnTo>
                <a:lnTo>
                  <a:pt x="873" y="1190"/>
                </a:lnTo>
                <a:lnTo>
                  <a:pt x="873" y="1190"/>
                </a:lnTo>
                <a:lnTo>
                  <a:pt x="886" y="1181"/>
                </a:lnTo>
                <a:lnTo>
                  <a:pt x="895" y="1175"/>
                </a:lnTo>
                <a:lnTo>
                  <a:pt x="897" y="1172"/>
                </a:lnTo>
                <a:lnTo>
                  <a:pt x="899" y="1170"/>
                </a:lnTo>
                <a:lnTo>
                  <a:pt x="899" y="1170"/>
                </a:lnTo>
                <a:lnTo>
                  <a:pt x="878" y="1002"/>
                </a:lnTo>
                <a:lnTo>
                  <a:pt x="858" y="839"/>
                </a:lnTo>
                <a:lnTo>
                  <a:pt x="858" y="839"/>
                </a:lnTo>
                <a:lnTo>
                  <a:pt x="880" y="798"/>
                </a:lnTo>
                <a:lnTo>
                  <a:pt x="925" y="706"/>
                </a:lnTo>
                <a:lnTo>
                  <a:pt x="949" y="653"/>
                </a:lnTo>
                <a:lnTo>
                  <a:pt x="971" y="606"/>
                </a:lnTo>
                <a:lnTo>
                  <a:pt x="985" y="570"/>
                </a:lnTo>
                <a:lnTo>
                  <a:pt x="989" y="557"/>
                </a:lnTo>
                <a:lnTo>
                  <a:pt x="990" y="549"/>
                </a:lnTo>
                <a:lnTo>
                  <a:pt x="990" y="549"/>
                </a:lnTo>
                <a:lnTo>
                  <a:pt x="989" y="543"/>
                </a:lnTo>
                <a:lnTo>
                  <a:pt x="985" y="535"/>
                </a:lnTo>
                <a:lnTo>
                  <a:pt x="979" y="525"/>
                </a:lnTo>
                <a:lnTo>
                  <a:pt x="971" y="515"/>
                </a:lnTo>
                <a:lnTo>
                  <a:pt x="951" y="491"/>
                </a:lnTo>
                <a:lnTo>
                  <a:pt x="927" y="464"/>
                </a:lnTo>
                <a:lnTo>
                  <a:pt x="900" y="439"/>
                </a:lnTo>
                <a:lnTo>
                  <a:pt x="873" y="413"/>
                </a:lnTo>
                <a:lnTo>
                  <a:pt x="849" y="393"/>
                </a:lnTo>
                <a:lnTo>
                  <a:pt x="828" y="376"/>
                </a:lnTo>
                <a:lnTo>
                  <a:pt x="828" y="376"/>
                </a:lnTo>
                <a:lnTo>
                  <a:pt x="792" y="350"/>
                </a:lnTo>
                <a:lnTo>
                  <a:pt x="759" y="324"/>
                </a:lnTo>
                <a:lnTo>
                  <a:pt x="729" y="300"/>
                </a:lnTo>
                <a:lnTo>
                  <a:pt x="715" y="289"/>
                </a:lnTo>
                <a:lnTo>
                  <a:pt x="701" y="280"/>
                </a:lnTo>
                <a:lnTo>
                  <a:pt x="701" y="280"/>
                </a:lnTo>
                <a:lnTo>
                  <a:pt x="671" y="262"/>
                </a:lnTo>
                <a:lnTo>
                  <a:pt x="640" y="244"/>
                </a:lnTo>
                <a:lnTo>
                  <a:pt x="614" y="230"/>
                </a:lnTo>
                <a:lnTo>
                  <a:pt x="599" y="224"/>
                </a:lnTo>
                <a:lnTo>
                  <a:pt x="599" y="224"/>
                </a:lnTo>
                <a:lnTo>
                  <a:pt x="590" y="222"/>
                </a:lnTo>
                <a:lnTo>
                  <a:pt x="577" y="220"/>
                </a:lnTo>
                <a:lnTo>
                  <a:pt x="564" y="219"/>
                </a:lnTo>
                <a:lnTo>
                  <a:pt x="564" y="219"/>
                </a:lnTo>
                <a:lnTo>
                  <a:pt x="550" y="215"/>
                </a:lnTo>
                <a:lnTo>
                  <a:pt x="539" y="211"/>
                </a:lnTo>
                <a:lnTo>
                  <a:pt x="533" y="208"/>
                </a:lnTo>
                <a:lnTo>
                  <a:pt x="533" y="208"/>
                </a:lnTo>
                <a:lnTo>
                  <a:pt x="529" y="207"/>
                </a:lnTo>
                <a:lnTo>
                  <a:pt x="522" y="207"/>
                </a:lnTo>
                <a:lnTo>
                  <a:pt x="513" y="208"/>
                </a:lnTo>
                <a:lnTo>
                  <a:pt x="508" y="214"/>
                </a:lnTo>
                <a:lnTo>
                  <a:pt x="508" y="214"/>
                </a:lnTo>
                <a:lnTo>
                  <a:pt x="498" y="211"/>
                </a:lnTo>
                <a:lnTo>
                  <a:pt x="491" y="207"/>
                </a:lnTo>
                <a:lnTo>
                  <a:pt x="489" y="206"/>
                </a:lnTo>
                <a:lnTo>
                  <a:pt x="487" y="203"/>
                </a:lnTo>
                <a:lnTo>
                  <a:pt x="487" y="203"/>
                </a:lnTo>
                <a:lnTo>
                  <a:pt x="486" y="200"/>
                </a:lnTo>
                <a:lnTo>
                  <a:pt x="484" y="193"/>
                </a:lnTo>
                <a:lnTo>
                  <a:pt x="473" y="174"/>
                </a:lnTo>
                <a:lnTo>
                  <a:pt x="459" y="149"/>
                </a:lnTo>
                <a:lnTo>
                  <a:pt x="447" y="122"/>
                </a:lnTo>
                <a:lnTo>
                  <a:pt x="447" y="122"/>
                </a:lnTo>
                <a:lnTo>
                  <a:pt x="435" y="93"/>
                </a:lnTo>
                <a:lnTo>
                  <a:pt x="429" y="78"/>
                </a:lnTo>
                <a:lnTo>
                  <a:pt x="421" y="61"/>
                </a:lnTo>
                <a:lnTo>
                  <a:pt x="412" y="47"/>
                </a:lnTo>
                <a:lnTo>
                  <a:pt x="407" y="41"/>
                </a:lnTo>
                <a:lnTo>
                  <a:pt x="401" y="34"/>
                </a:lnTo>
                <a:lnTo>
                  <a:pt x="395" y="28"/>
                </a:lnTo>
                <a:lnTo>
                  <a:pt x="387" y="23"/>
                </a:lnTo>
                <a:lnTo>
                  <a:pt x="379" y="19"/>
                </a:lnTo>
                <a:lnTo>
                  <a:pt x="371" y="15"/>
                </a:lnTo>
                <a:lnTo>
                  <a:pt x="371" y="15"/>
                </a:lnTo>
                <a:lnTo>
                  <a:pt x="353" y="10"/>
                </a:lnTo>
                <a:lnTo>
                  <a:pt x="336" y="6"/>
                </a:lnTo>
                <a:lnTo>
                  <a:pt x="311" y="1"/>
                </a:lnTo>
                <a:lnTo>
                  <a:pt x="292" y="0"/>
                </a:lnTo>
                <a:lnTo>
                  <a:pt x="284" y="0"/>
                </a:lnTo>
                <a:lnTo>
                  <a:pt x="284" y="0"/>
                </a:lnTo>
                <a:lnTo>
                  <a:pt x="282" y="1"/>
                </a:lnTo>
                <a:lnTo>
                  <a:pt x="278" y="6"/>
                </a:lnTo>
                <a:lnTo>
                  <a:pt x="268" y="19"/>
                </a:lnTo>
                <a:lnTo>
                  <a:pt x="258" y="31"/>
                </a:lnTo>
                <a:lnTo>
                  <a:pt x="254" y="36"/>
                </a:lnTo>
                <a:lnTo>
                  <a:pt x="254" y="3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5859A951-5761-3815-BF0A-F6D511B9EEAB}"/>
              </a:ext>
            </a:extLst>
          </p:cNvPr>
          <p:cNvSpPr>
            <a:spLocks/>
          </p:cNvSpPr>
          <p:nvPr/>
        </p:nvSpPr>
        <p:spPr bwMode="auto">
          <a:xfrm>
            <a:off x="4353312" y="3768607"/>
            <a:ext cx="1171659" cy="2606974"/>
          </a:xfrm>
          <a:custGeom>
            <a:avLst/>
            <a:gdLst>
              <a:gd name="T0" fmla="*/ 784 w 911"/>
              <a:gd name="T1" fmla="*/ 225 h 2027"/>
              <a:gd name="T2" fmla="*/ 791 w 911"/>
              <a:gd name="T3" fmla="*/ 191 h 2027"/>
              <a:gd name="T4" fmla="*/ 776 w 911"/>
              <a:gd name="T5" fmla="*/ 148 h 2027"/>
              <a:gd name="T6" fmla="*/ 743 w 911"/>
              <a:gd name="T7" fmla="*/ 75 h 2027"/>
              <a:gd name="T8" fmla="*/ 711 w 911"/>
              <a:gd name="T9" fmla="*/ 30 h 2027"/>
              <a:gd name="T10" fmla="*/ 654 w 911"/>
              <a:gd name="T11" fmla="*/ 2 h 2027"/>
              <a:gd name="T12" fmla="*/ 575 w 911"/>
              <a:gd name="T13" fmla="*/ 22 h 2027"/>
              <a:gd name="T14" fmla="*/ 504 w 911"/>
              <a:gd name="T15" fmla="*/ 51 h 2027"/>
              <a:gd name="T16" fmla="*/ 450 w 911"/>
              <a:gd name="T17" fmla="*/ 121 h 2027"/>
              <a:gd name="T18" fmla="*/ 372 w 911"/>
              <a:gd name="T19" fmla="*/ 124 h 2027"/>
              <a:gd name="T20" fmla="*/ 283 w 911"/>
              <a:gd name="T21" fmla="*/ 170 h 2027"/>
              <a:gd name="T22" fmla="*/ 184 w 911"/>
              <a:gd name="T23" fmla="*/ 299 h 2027"/>
              <a:gd name="T24" fmla="*/ 149 w 911"/>
              <a:gd name="T25" fmla="*/ 453 h 2027"/>
              <a:gd name="T26" fmla="*/ 31 w 911"/>
              <a:gd name="T27" fmla="*/ 864 h 2027"/>
              <a:gd name="T28" fmla="*/ 0 w 911"/>
              <a:gd name="T29" fmla="*/ 984 h 2027"/>
              <a:gd name="T30" fmla="*/ 14 w 911"/>
              <a:gd name="T31" fmla="*/ 1030 h 2027"/>
              <a:gd name="T32" fmla="*/ 141 w 911"/>
              <a:gd name="T33" fmla="*/ 1235 h 2027"/>
              <a:gd name="T34" fmla="*/ 176 w 911"/>
              <a:gd name="T35" fmla="*/ 1361 h 2027"/>
              <a:gd name="T36" fmla="*/ 254 w 911"/>
              <a:gd name="T37" fmla="*/ 1914 h 2027"/>
              <a:gd name="T38" fmla="*/ 281 w 911"/>
              <a:gd name="T39" fmla="*/ 1955 h 2027"/>
              <a:gd name="T40" fmla="*/ 299 w 911"/>
              <a:gd name="T41" fmla="*/ 2010 h 2027"/>
              <a:gd name="T42" fmla="*/ 388 w 911"/>
              <a:gd name="T43" fmla="*/ 2021 h 2027"/>
              <a:gd name="T44" fmla="*/ 587 w 911"/>
              <a:gd name="T45" fmla="*/ 2022 h 2027"/>
              <a:gd name="T46" fmla="*/ 598 w 911"/>
              <a:gd name="T47" fmla="*/ 1995 h 2027"/>
              <a:gd name="T48" fmla="*/ 580 w 911"/>
              <a:gd name="T49" fmla="*/ 1970 h 2027"/>
              <a:gd name="T50" fmla="*/ 504 w 911"/>
              <a:gd name="T51" fmla="*/ 1942 h 2027"/>
              <a:gd name="T52" fmla="*/ 550 w 911"/>
              <a:gd name="T53" fmla="*/ 1937 h 2027"/>
              <a:gd name="T54" fmla="*/ 650 w 911"/>
              <a:gd name="T55" fmla="*/ 1923 h 2027"/>
              <a:gd name="T56" fmla="*/ 653 w 911"/>
              <a:gd name="T57" fmla="*/ 1895 h 2027"/>
              <a:gd name="T58" fmla="*/ 611 w 911"/>
              <a:gd name="T59" fmla="*/ 1872 h 2027"/>
              <a:gd name="T60" fmla="*/ 528 w 911"/>
              <a:gd name="T61" fmla="*/ 1820 h 2027"/>
              <a:gd name="T62" fmla="*/ 513 w 911"/>
              <a:gd name="T63" fmla="*/ 1520 h 2027"/>
              <a:gd name="T64" fmla="*/ 525 w 911"/>
              <a:gd name="T65" fmla="*/ 1344 h 2027"/>
              <a:gd name="T66" fmla="*/ 479 w 911"/>
              <a:gd name="T67" fmla="*/ 739 h 2027"/>
              <a:gd name="T68" fmla="*/ 492 w 911"/>
              <a:gd name="T69" fmla="*/ 846 h 2027"/>
              <a:gd name="T70" fmla="*/ 530 w 911"/>
              <a:gd name="T71" fmla="*/ 861 h 2027"/>
              <a:gd name="T72" fmla="*/ 530 w 911"/>
              <a:gd name="T73" fmla="*/ 810 h 2027"/>
              <a:gd name="T74" fmla="*/ 520 w 911"/>
              <a:gd name="T75" fmla="*/ 693 h 2027"/>
              <a:gd name="T76" fmla="*/ 660 w 911"/>
              <a:gd name="T77" fmla="*/ 672 h 2027"/>
              <a:gd name="T78" fmla="*/ 775 w 911"/>
              <a:gd name="T79" fmla="*/ 684 h 2027"/>
              <a:gd name="T80" fmla="*/ 809 w 911"/>
              <a:gd name="T81" fmla="*/ 642 h 2027"/>
              <a:gd name="T82" fmla="*/ 837 w 911"/>
              <a:gd name="T83" fmla="*/ 630 h 2027"/>
              <a:gd name="T84" fmla="*/ 900 w 911"/>
              <a:gd name="T85" fmla="*/ 592 h 2027"/>
              <a:gd name="T86" fmla="*/ 907 w 911"/>
              <a:gd name="T87" fmla="*/ 545 h 2027"/>
              <a:gd name="T88" fmla="*/ 871 w 911"/>
              <a:gd name="T89" fmla="*/ 496 h 2027"/>
              <a:gd name="T90" fmla="*/ 805 w 911"/>
              <a:gd name="T91" fmla="*/ 466 h 2027"/>
              <a:gd name="T92" fmla="*/ 766 w 911"/>
              <a:gd name="T93" fmla="*/ 462 h 2027"/>
              <a:gd name="T94" fmla="*/ 733 w 911"/>
              <a:gd name="T95" fmla="*/ 490 h 2027"/>
              <a:gd name="T96" fmla="*/ 718 w 911"/>
              <a:gd name="T97" fmla="*/ 534 h 2027"/>
              <a:gd name="T98" fmla="*/ 582 w 911"/>
              <a:gd name="T99" fmla="*/ 466 h 2027"/>
              <a:gd name="T100" fmla="*/ 593 w 911"/>
              <a:gd name="T101" fmla="*/ 421 h 2027"/>
              <a:gd name="T102" fmla="*/ 535 w 911"/>
              <a:gd name="T103" fmla="*/ 322 h 2027"/>
              <a:gd name="T104" fmla="*/ 575 w 911"/>
              <a:gd name="T105" fmla="*/ 342 h 2027"/>
              <a:gd name="T106" fmla="*/ 622 w 911"/>
              <a:gd name="T107" fmla="*/ 328 h 2027"/>
              <a:gd name="T108" fmla="*/ 646 w 911"/>
              <a:gd name="T109" fmla="*/ 307 h 2027"/>
              <a:gd name="T110" fmla="*/ 667 w 911"/>
              <a:gd name="T111" fmla="*/ 307 h 2027"/>
              <a:gd name="T112" fmla="*/ 687 w 911"/>
              <a:gd name="T113" fmla="*/ 271 h 2027"/>
              <a:gd name="T114" fmla="*/ 758 w 911"/>
              <a:gd name="T115" fmla="*/ 225 h 2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1" h="2027">
                <a:moveTo>
                  <a:pt x="758" y="225"/>
                </a:moveTo>
                <a:lnTo>
                  <a:pt x="758" y="225"/>
                </a:lnTo>
                <a:lnTo>
                  <a:pt x="772" y="227"/>
                </a:lnTo>
                <a:lnTo>
                  <a:pt x="781" y="228"/>
                </a:lnTo>
                <a:lnTo>
                  <a:pt x="784" y="227"/>
                </a:lnTo>
                <a:lnTo>
                  <a:pt x="784" y="225"/>
                </a:lnTo>
                <a:lnTo>
                  <a:pt x="784" y="225"/>
                </a:lnTo>
                <a:lnTo>
                  <a:pt x="784" y="223"/>
                </a:lnTo>
                <a:lnTo>
                  <a:pt x="784" y="220"/>
                </a:lnTo>
                <a:lnTo>
                  <a:pt x="785" y="213"/>
                </a:lnTo>
                <a:lnTo>
                  <a:pt x="789" y="205"/>
                </a:lnTo>
                <a:lnTo>
                  <a:pt x="789" y="205"/>
                </a:lnTo>
                <a:lnTo>
                  <a:pt x="790" y="201"/>
                </a:lnTo>
                <a:lnTo>
                  <a:pt x="791" y="191"/>
                </a:lnTo>
                <a:lnTo>
                  <a:pt x="791" y="185"/>
                </a:lnTo>
                <a:lnTo>
                  <a:pt x="790" y="178"/>
                </a:lnTo>
                <a:lnTo>
                  <a:pt x="787" y="171"/>
                </a:lnTo>
                <a:lnTo>
                  <a:pt x="784" y="164"/>
                </a:lnTo>
                <a:lnTo>
                  <a:pt x="784" y="164"/>
                </a:lnTo>
                <a:lnTo>
                  <a:pt x="780" y="157"/>
                </a:lnTo>
                <a:lnTo>
                  <a:pt x="776" y="148"/>
                </a:lnTo>
                <a:lnTo>
                  <a:pt x="770" y="126"/>
                </a:lnTo>
                <a:lnTo>
                  <a:pt x="763" y="107"/>
                </a:lnTo>
                <a:lnTo>
                  <a:pt x="761" y="100"/>
                </a:lnTo>
                <a:lnTo>
                  <a:pt x="758" y="93"/>
                </a:lnTo>
                <a:lnTo>
                  <a:pt x="758" y="93"/>
                </a:lnTo>
                <a:lnTo>
                  <a:pt x="752" y="84"/>
                </a:lnTo>
                <a:lnTo>
                  <a:pt x="743" y="75"/>
                </a:lnTo>
                <a:lnTo>
                  <a:pt x="734" y="65"/>
                </a:lnTo>
                <a:lnTo>
                  <a:pt x="732" y="60"/>
                </a:lnTo>
                <a:lnTo>
                  <a:pt x="728" y="53"/>
                </a:lnTo>
                <a:lnTo>
                  <a:pt x="728" y="53"/>
                </a:lnTo>
                <a:lnTo>
                  <a:pt x="724" y="45"/>
                </a:lnTo>
                <a:lnTo>
                  <a:pt x="719" y="37"/>
                </a:lnTo>
                <a:lnTo>
                  <a:pt x="711" y="30"/>
                </a:lnTo>
                <a:lnTo>
                  <a:pt x="705" y="23"/>
                </a:lnTo>
                <a:lnTo>
                  <a:pt x="696" y="17"/>
                </a:lnTo>
                <a:lnTo>
                  <a:pt x="690" y="12"/>
                </a:lnTo>
                <a:lnTo>
                  <a:pt x="682" y="8"/>
                </a:lnTo>
                <a:lnTo>
                  <a:pt x="677" y="7"/>
                </a:lnTo>
                <a:lnTo>
                  <a:pt x="677" y="7"/>
                </a:lnTo>
                <a:lnTo>
                  <a:pt x="654" y="2"/>
                </a:lnTo>
                <a:lnTo>
                  <a:pt x="640" y="0"/>
                </a:lnTo>
                <a:lnTo>
                  <a:pt x="633" y="0"/>
                </a:lnTo>
                <a:lnTo>
                  <a:pt x="626" y="2"/>
                </a:lnTo>
                <a:lnTo>
                  <a:pt x="626" y="2"/>
                </a:lnTo>
                <a:lnTo>
                  <a:pt x="596" y="12"/>
                </a:lnTo>
                <a:lnTo>
                  <a:pt x="583" y="17"/>
                </a:lnTo>
                <a:lnTo>
                  <a:pt x="575" y="22"/>
                </a:lnTo>
                <a:lnTo>
                  <a:pt x="575" y="22"/>
                </a:lnTo>
                <a:lnTo>
                  <a:pt x="569" y="26"/>
                </a:lnTo>
                <a:lnTo>
                  <a:pt x="558" y="31"/>
                </a:lnTo>
                <a:lnTo>
                  <a:pt x="525" y="42"/>
                </a:lnTo>
                <a:lnTo>
                  <a:pt x="525" y="42"/>
                </a:lnTo>
                <a:lnTo>
                  <a:pt x="509" y="47"/>
                </a:lnTo>
                <a:lnTo>
                  <a:pt x="504" y="51"/>
                </a:lnTo>
                <a:lnTo>
                  <a:pt x="499" y="54"/>
                </a:lnTo>
                <a:lnTo>
                  <a:pt x="490" y="64"/>
                </a:lnTo>
                <a:lnTo>
                  <a:pt x="479" y="78"/>
                </a:lnTo>
                <a:lnTo>
                  <a:pt x="479" y="78"/>
                </a:lnTo>
                <a:lnTo>
                  <a:pt x="468" y="95"/>
                </a:lnTo>
                <a:lnTo>
                  <a:pt x="457" y="108"/>
                </a:lnTo>
                <a:lnTo>
                  <a:pt x="450" y="121"/>
                </a:lnTo>
                <a:lnTo>
                  <a:pt x="443" y="129"/>
                </a:lnTo>
                <a:lnTo>
                  <a:pt x="443" y="129"/>
                </a:lnTo>
                <a:lnTo>
                  <a:pt x="440" y="131"/>
                </a:lnTo>
                <a:lnTo>
                  <a:pt x="433" y="135"/>
                </a:lnTo>
                <a:lnTo>
                  <a:pt x="421" y="142"/>
                </a:lnTo>
                <a:lnTo>
                  <a:pt x="403" y="149"/>
                </a:lnTo>
                <a:lnTo>
                  <a:pt x="372" y="124"/>
                </a:lnTo>
                <a:lnTo>
                  <a:pt x="342" y="149"/>
                </a:lnTo>
                <a:lnTo>
                  <a:pt x="342" y="149"/>
                </a:lnTo>
                <a:lnTo>
                  <a:pt x="334" y="150"/>
                </a:lnTo>
                <a:lnTo>
                  <a:pt x="315" y="156"/>
                </a:lnTo>
                <a:lnTo>
                  <a:pt x="304" y="159"/>
                </a:lnTo>
                <a:lnTo>
                  <a:pt x="292" y="164"/>
                </a:lnTo>
                <a:lnTo>
                  <a:pt x="283" y="170"/>
                </a:lnTo>
                <a:lnTo>
                  <a:pt x="276" y="175"/>
                </a:lnTo>
                <a:lnTo>
                  <a:pt x="276" y="175"/>
                </a:lnTo>
                <a:lnTo>
                  <a:pt x="254" y="199"/>
                </a:lnTo>
                <a:lnTo>
                  <a:pt x="238" y="219"/>
                </a:lnTo>
                <a:lnTo>
                  <a:pt x="219" y="243"/>
                </a:lnTo>
                <a:lnTo>
                  <a:pt x="201" y="270"/>
                </a:lnTo>
                <a:lnTo>
                  <a:pt x="184" y="299"/>
                </a:lnTo>
                <a:lnTo>
                  <a:pt x="178" y="313"/>
                </a:lnTo>
                <a:lnTo>
                  <a:pt x="172" y="328"/>
                </a:lnTo>
                <a:lnTo>
                  <a:pt x="168" y="344"/>
                </a:lnTo>
                <a:lnTo>
                  <a:pt x="164" y="358"/>
                </a:lnTo>
                <a:lnTo>
                  <a:pt x="164" y="358"/>
                </a:lnTo>
                <a:lnTo>
                  <a:pt x="157" y="409"/>
                </a:lnTo>
                <a:lnTo>
                  <a:pt x="149" y="453"/>
                </a:lnTo>
                <a:lnTo>
                  <a:pt x="144" y="478"/>
                </a:lnTo>
                <a:lnTo>
                  <a:pt x="137" y="505"/>
                </a:lnTo>
                <a:lnTo>
                  <a:pt x="130" y="538"/>
                </a:lnTo>
                <a:lnTo>
                  <a:pt x="118" y="576"/>
                </a:lnTo>
                <a:lnTo>
                  <a:pt x="118" y="576"/>
                </a:lnTo>
                <a:lnTo>
                  <a:pt x="59" y="777"/>
                </a:lnTo>
                <a:lnTo>
                  <a:pt x="31" y="864"/>
                </a:lnTo>
                <a:lnTo>
                  <a:pt x="17" y="907"/>
                </a:lnTo>
                <a:lnTo>
                  <a:pt x="17" y="907"/>
                </a:lnTo>
                <a:lnTo>
                  <a:pt x="13" y="916"/>
                </a:lnTo>
                <a:lnTo>
                  <a:pt x="9" y="931"/>
                </a:lnTo>
                <a:lnTo>
                  <a:pt x="5" y="948"/>
                </a:lnTo>
                <a:lnTo>
                  <a:pt x="3" y="967"/>
                </a:lnTo>
                <a:lnTo>
                  <a:pt x="0" y="984"/>
                </a:lnTo>
                <a:lnTo>
                  <a:pt x="0" y="1002"/>
                </a:lnTo>
                <a:lnTo>
                  <a:pt x="0" y="1009"/>
                </a:lnTo>
                <a:lnTo>
                  <a:pt x="2" y="1015"/>
                </a:lnTo>
                <a:lnTo>
                  <a:pt x="4" y="1020"/>
                </a:lnTo>
                <a:lnTo>
                  <a:pt x="7" y="1024"/>
                </a:lnTo>
                <a:lnTo>
                  <a:pt x="7" y="1024"/>
                </a:lnTo>
                <a:lnTo>
                  <a:pt x="14" y="1030"/>
                </a:lnTo>
                <a:lnTo>
                  <a:pt x="23" y="1035"/>
                </a:lnTo>
                <a:lnTo>
                  <a:pt x="44" y="1047"/>
                </a:lnTo>
                <a:lnTo>
                  <a:pt x="68" y="1059"/>
                </a:lnTo>
                <a:lnTo>
                  <a:pt x="68" y="1059"/>
                </a:lnTo>
                <a:lnTo>
                  <a:pt x="84" y="1099"/>
                </a:lnTo>
                <a:lnTo>
                  <a:pt x="122" y="1187"/>
                </a:lnTo>
                <a:lnTo>
                  <a:pt x="141" y="1235"/>
                </a:lnTo>
                <a:lnTo>
                  <a:pt x="159" y="1278"/>
                </a:lnTo>
                <a:lnTo>
                  <a:pt x="170" y="1311"/>
                </a:lnTo>
                <a:lnTo>
                  <a:pt x="173" y="1323"/>
                </a:lnTo>
                <a:lnTo>
                  <a:pt x="174" y="1329"/>
                </a:lnTo>
                <a:lnTo>
                  <a:pt x="174" y="1329"/>
                </a:lnTo>
                <a:lnTo>
                  <a:pt x="174" y="1340"/>
                </a:lnTo>
                <a:lnTo>
                  <a:pt x="176" y="1361"/>
                </a:lnTo>
                <a:lnTo>
                  <a:pt x="182" y="1414"/>
                </a:lnTo>
                <a:lnTo>
                  <a:pt x="200" y="1543"/>
                </a:lnTo>
                <a:lnTo>
                  <a:pt x="200" y="1543"/>
                </a:lnTo>
                <a:lnTo>
                  <a:pt x="214" y="1634"/>
                </a:lnTo>
                <a:lnTo>
                  <a:pt x="233" y="1761"/>
                </a:lnTo>
                <a:lnTo>
                  <a:pt x="249" y="1876"/>
                </a:lnTo>
                <a:lnTo>
                  <a:pt x="254" y="1914"/>
                </a:lnTo>
                <a:lnTo>
                  <a:pt x="256" y="1929"/>
                </a:lnTo>
                <a:lnTo>
                  <a:pt x="256" y="1929"/>
                </a:lnTo>
                <a:lnTo>
                  <a:pt x="256" y="1933"/>
                </a:lnTo>
                <a:lnTo>
                  <a:pt x="258" y="1937"/>
                </a:lnTo>
                <a:lnTo>
                  <a:pt x="267" y="1944"/>
                </a:lnTo>
                <a:lnTo>
                  <a:pt x="281" y="1955"/>
                </a:lnTo>
                <a:lnTo>
                  <a:pt x="281" y="1955"/>
                </a:lnTo>
                <a:lnTo>
                  <a:pt x="286" y="1990"/>
                </a:lnTo>
                <a:lnTo>
                  <a:pt x="286" y="1990"/>
                </a:lnTo>
                <a:lnTo>
                  <a:pt x="287" y="1995"/>
                </a:lnTo>
                <a:lnTo>
                  <a:pt x="290" y="2000"/>
                </a:lnTo>
                <a:lnTo>
                  <a:pt x="292" y="2004"/>
                </a:lnTo>
                <a:lnTo>
                  <a:pt x="295" y="2008"/>
                </a:lnTo>
                <a:lnTo>
                  <a:pt x="299" y="2010"/>
                </a:lnTo>
                <a:lnTo>
                  <a:pt x="304" y="2012"/>
                </a:lnTo>
                <a:lnTo>
                  <a:pt x="315" y="2014"/>
                </a:lnTo>
                <a:lnTo>
                  <a:pt x="329" y="2017"/>
                </a:lnTo>
                <a:lnTo>
                  <a:pt x="346" y="2017"/>
                </a:lnTo>
                <a:lnTo>
                  <a:pt x="365" y="2018"/>
                </a:lnTo>
                <a:lnTo>
                  <a:pt x="388" y="2021"/>
                </a:lnTo>
                <a:lnTo>
                  <a:pt x="388" y="2021"/>
                </a:lnTo>
                <a:lnTo>
                  <a:pt x="415" y="2023"/>
                </a:lnTo>
                <a:lnTo>
                  <a:pt x="447" y="2026"/>
                </a:lnTo>
                <a:lnTo>
                  <a:pt x="483" y="2027"/>
                </a:lnTo>
                <a:lnTo>
                  <a:pt x="518" y="2027"/>
                </a:lnTo>
                <a:lnTo>
                  <a:pt x="550" y="2026"/>
                </a:lnTo>
                <a:lnTo>
                  <a:pt x="577" y="2024"/>
                </a:lnTo>
                <a:lnTo>
                  <a:pt x="587" y="2022"/>
                </a:lnTo>
                <a:lnTo>
                  <a:pt x="594" y="2021"/>
                </a:lnTo>
                <a:lnTo>
                  <a:pt x="600" y="2018"/>
                </a:lnTo>
                <a:lnTo>
                  <a:pt x="601" y="2017"/>
                </a:lnTo>
                <a:lnTo>
                  <a:pt x="601" y="2016"/>
                </a:lnTo>
                <a:lnTo>
                  <a:pt x="601" y="2016"/>
                </a:lnTo>
                <a:lnTo>
                  <a:pt x="601" y="2000"/>
                </a:lnTo>
                <a:lnTo>
                  <a:pt x="598" y="1995"/>
                </a:lnTo>
                <a:lnTo>
                  <a:pt x="596" y="1990"/>
                </a:lnTo>
                <a:lnTo>
                  <a:pt x="596" y="1990"/>
                </a:lnTo>
                <a:lnTo>
                  <a:pt x="593" y="1985"/>
                </a:lnTo>
                <a:lnTo>
                  <a:pt x="591" y="1979"/>
                </a:lnTo>
                <a:lnTo>
                  <a:pt x="587" y="1974"/>
                </a:lnTo>
                <a:lnTo>
                  <a:pt x="580" y="1970"/>
                </a:lnTo>
                <a:lnTo>
                  <a:pt x="580" y="1970"/>
                </a:lnTo>
                <a:lnTo>
                  <a:pt x="575" y="1967"/>
                </a:lnTo>
                <a:lnTo>
                  <a:pt x="573" y="1967"/>
                </a:lnTo>
                <a:lnTo>
                  <a:pt x="564" y="1966"/>
                </a:lnTo>
                <a:lnTo>
                  <a:pt x="545" y="1960"/>
                </a:lnTo>
                <a:lnTo>
                  <a:pt x="545" y="1960"/>
                </a:lnTo>
                <a:lnTo>
                  <a:pt x="521" y="1951"/>
                </a:lnTo>
                <a:lnTo>
                  <a:pt x="504" y="1942"/>
                </a:lnTo>
                <a:lnTo>
                  <a:pt x="489" y="1934"/>
                </a:lnTo>
                <a:lnTo>
                  <a:pt x="484" y="1914"/>
                </a:lnTo>
                <a:lnTo>
                  <a:pt x="484" y="1914"/>
                </a:lnTo>
                <a:lnTo>
                  <a:pt x="493" y="1918"/>
                </a:lnTo>
                <a:lnTo>
                  <a:pt x="518" y="1928"/>
                </a:lnTo>
                <a:lnTo>
                  <a:pt x="534" y="1933"/>
                </a:lnTo>
                <a:lnTo>
                  <a:pt x="550" y="1937"/>
                </a:lnTo>
                <a:lnTo>
                  <a:pt x="568" y="1939"/>
                </a:lnTo>
                <a:lnTo>
                  <a:pt x="586" y="1939"/>
                </a:lnTo>
                <a:lnTo>
                  <a:pt x="586" y="1939"/>
                </a:lnTo>
                <a:lnTo>
                  <a:pt x="634" y="1935"/>
                </a:lnTo>
                <a:lnTo>
                  <a:pt x="646" y="1934"/>
                </a:lnTo>
                <a:lnTo>
                  <a:pt x="646" y="1934"/>
                </a:lnTo>
                <a:lnTo>
                  <a:pt x="650" y="1923"/>
                </a:lnTo>
                <a:lnTo>
                  <a:pt x="652" y="1913"/>
                </a:lnTo>
                <a:lnTo>
                  <a:pt x="652" y="1907"/>
                </a:lnTo>
                <a:lnTo>
                  <a:pt x="652" y="1904"/>
                </a:lnTo>
                <a:lnTo>
                  <a:pt x="652" y="1904"/>
                </a:lnTo>
                <a:lnTo>
                  <a:pt x="652" y="1900"/>
                </a:lnTo>
                <a:lnTo>
                  <a:pt x="652" y="1899"/>
                </a:lnTo>
                <a:lnTo>
                  <a:pt x="653" y="1895"/>
                </a:lnTo>
                <a:lnTo>
                  <a:pt x="653" y="1894"/>
                </a:lnTo>
                <a:lnTo>
                  <a:pt x="653" y="1892"/>
                </a:lnTo>
                <a:lnTo>
                  <a:pt x="646" y="1888"/>
                </a:lnTo>
                <a:lnTo>
                  <a:pt x="646" y="1888"/>
                </a:lnTo>
                <a:lnTo>
                  <a:pt x="636" y="1883"/>
                </a:lnTo>
                <a:lnTo>
                  <a:pt x="624" y="1877"/>
                </a:lnTo>
                <a:lnTo>
                  <a:pt x="611" y="1872"/>
                </a:lnTo>
                <a:lnTo>
                  <a:pt x="596" y="1868"/>
                </a:lnTo>
                <a:lnTo>
                  <a:pt x="596" y="1868"/>
                </a:lnTo>
                <a:lnTo>
                  <a:pt x="587" y="1864"/>
                </a:lnTo>
                <a:lnTo>
                  <a:pt x="577" y="1858"/>
                </a:lnTo>
                <a:lnTo>
                  <a:pt x="555" y="1840"/>
                </a:lnTo>
                <a:lnTo>
                  <a:pt x="535" y="1825"/>
                </a:lnTo>
                <a:lnTo>
                  <a:pt x="528" y="1820"/>
                </a:lnTo>
                <a:lnTo>
                  <a:pt x="525" y="1817"/>
                </a:lnTo>
                <a:lnTo>
                  <a:pt x="525" y="1817"/>
                </a:lnTo>
                <a:lnTo>
                  <a:pt x="523" y="1813"/>
                </a:lnTo>
                <a:lnTo>
                  <a:pt x="522" y="1803"/>
                </a:lnTo>
                <a:lnTo>
                  <a:pt x="521" y="1765"/>
                </a:lnTo>
                <a:lnTo>
                  <a:pt x="516" y="1646"/>
                </a:lnTo>
                <a:lnTo>
                  <a:pt x="513" y="1520"/>
                </a:lnTo>
                <a:lnTo>
                  <a:pt x="513" y="1473"/>
                </a:lnTo>
                <a:lnTo>
                  <a:pt x="514" y="1446"/>
                </a:lnTo>
                <a:lnTo>
                  <a:pt x="514" y="1446"/>
                </a:lnTo>
                <a:lnTo>
                  <a:pt x="523" y="1389"/>
                </a:lnTo>
                <a:lnTo>
                  <a:pt x="526" y="1363"/>
                </a:lnTo>
                <a:lnTo>
                  <a:pt x="526" y="1353"/>
                </a:lnTo>
                <a:lnTo>
                  <a:pt x="525" y="1344"/>
                </a:lnTo>
                <a:lnTo>
                  <a:pt x="525" y="1344"/>
                </a:lnTo>
                <a:lnTo>
                  <a:pt x="509" y="1295"/>
                </a:lnTo>
                <a:lnTo>
                  <a:pt x="483" y="1204"/>
                </a:lnTo>
                <a:lnTo>
                  <a:pt x="443" y="1080"/>
                </a:lnTo>
                <a:lnTo>
                  <a:pt x="459" y="1059"/>
                </a:lnTo>
                <a:lnTo>
                  <a:pt x="459" y="815"/>
                </a:lnTo>
                <a:lnTo>
                  <a:pt x="479" y="739"/>
                </a:lnTo>
                <a:lnTo>
                  <a:pt x="479" y="739"/>
                </a:lnTo>
                <a:lnTo>
                  <a:pt x="484" y="771"/>
                </a:lnTo>
                <a:lnTo>
                  <a:pt x="488" y="798"/>
                </a:lnTo>
                <a:lnTo>
                  <a:pt x="489" y="820"/>
                </a:lnTo>
                <a:lnTo>
                  <a:pt x="489" y="820"/>
                </a:lnTo>
                <a:lnTo>
                  <a:pt x="490" y="832"/>
                </a:lnTo>
                <a:lnTo>
                  <a:pt x="492" y="846"/>
                </a:lnTo>
                <a:lnTo>
                  <a:pt x="497" y="880"/>
                </a:lnTo>
                <a:lnTo>
                  <a:pt x="504" y="922"/>
                </a:lnTo>
                <a:lnTo>
                  <a:pt x="504" y="922"/>
                </a:lnTo>
                <a:lnTo>
                  <a:pt x="517" y="893"/>
                </a:lnTo>
                <a:lnTo>
                  <a:pt x="526" y="873"/>
                </a:lnTo>
                <a:lnTo>
                  <a:pt x="530" y="861"/>
                </a:lnTo>
                <a:lnTo>
                  <a:pt x="530" y="861"/>
                </a:lnTo>
                <a:lnTo>
                  <a:pt x="531" y="856"/>
                </a:lnTo>
                <a:lnTo>
                  <a:pt x="534" y="848"/>
                </a:lnTo>
                <a:lnTo>
                  <a:pt x="535" y="842"/>
                </a:lnTo>
                <a:lnTo>
                  <a:pt x="534" y="833"/>
                </a:lnTo>
                <a:lnTo>
                  <a:pt x="532" y="823"/>
                </a:lnTo>
                <a:lnTo>
                  <a:pt x="530" y="810"/>
                </a:lnTo>
                <a:lnTo>
                  <a:pt x="530" y="810"/>
                </a:lnTo>
                <a:lnTo>
                  <a:pt x="518" y="765"/>
                </a:lnTo>
                <a:lnTo>
                  <a:pt x="516" y="748"/>
                </a:lnTo>
                <a:lnTo>
                  <a:pt x="514" y="734"/>
                </a:lnTo>
                <a:lnTo>
                  <a:pt x="514" y="734"/>
                </a:lnTo>
                <a:lnTo>
                  <a:pt x="516" y="720"/>
                </a:lnTo>
                <a:lnTo>
                  <a:pt x="517" y="707"/>
                </a:lnTo>
                <a:lnTo>
                  <a:pt x="520" y="693"/>
                </a:lnTo>
                <a:lnTo>
                  <a:pt x="520" y="693"/>
                </a:lnTo>
                <a:lnTo>
                  <a:pt x="539" y="688"/>
                </a:lnTo>
                <a:lnTo>
                  <a:pt x="583" y="679"/>
                </a:lnTo>
                <a:lnTo>
                  <a:pt x="608" y="676"/>
                </a:lnTo>
                <a:lnTo>
                  <a:pt x="633" y="672"/>
                </a:lnTo>
                <a:lnTo>
                  <a:pt x="653" y="670"/>
                </a:lnTo>
                <a:lnTo>
                  <a:pt x="660" y="672"/>
                </a:lnTo>
                <a:lnTo>
                  <a:pt x="667" y="673"/>
                </a:lnTo>
                <a:lnTo>
                  <a:pt x="667" y="673"/>
                </a:lnTo>
                <a:lnTo>
                  <a:pt x="679" y="677"/>
                </a:lnTo>
                <a:lnTo>
                  <a:pt x="696" y="679"/>
                </a:lnTo>
                <a:lnTo>
                  <a:pt x="733" y="683"/>
                </a:lnTo>
                <a:lnTo>
                  <a:pt x="765" y="686"/>
                </a:lnTo>
                <a:lnTo>
                  <a:pt x="775" y="684"/>
                </a:lnTo>
                <a:lnTo>
                  <a:pt x="779" y="683"/>
                </a:lnTo>
                <a:lnTo>
                  <a:pt x="779" y="683"/>
                </a:lnTo>
                <a:lnTo>
                  <a:pt x="784" y="674"/>
                </a:lnTo>
                <a:lnTo>
                  <a:pt x="792" y="660"/>
                </a:lnTo>
                <a:lnTo>
                  <a:pt x="801" y="648"/>
                </a:lnTo>
                <a:lnTo>
                  <a:pt x="805" y="644"/>
                </a:lnTo>
                <a:lnTo>
                  <a:pt x="809" y="642"/>
                </a:lnTo>
                <a:lnTo>
                  <a:pt x="809" y="642"/>
                </a:lnTo>
                <a:lnTo>
                  <a:pt x="814" y="641"/>
                </a:lnTo>
                <a:lnTo>
                  <a:pt x="819" y="639"/>
                </a:lnTo>
                <a:lnTo>
                  <a:pt x="824" y="635"/>
                </a:lnTo>
                <a:lnTo>
                  <a:pt x="829" y="632"/>
                </a:lnTo>
                <a:lnTo>
                  <a:pt x="829" y="632"/>
                </a:lnTo>
                <a:lnTo>
                  <a:pt x="837" y="630"/>
                </a:lnTo>
                <a:lnTo>
                  <a:pt x="847" y="625"/>
                </a:lnTo>
                <a:lnTo>
                  <a:pt x="860" y="617"/>
                </a:lnTo>
                <a:lnTo>
                  <a:pt x="875" y="607"/>
                </a:lnTo>
                <a:lnTo>
                  <a:pt x="875" y="607"/>
                </a:lnTo>
                <a:lnTo>
                  <a:pt x="883" y="602"/>
                </a:lnTo>
                <a:lnTo>
                  <a:pt x="889" y="598"/>
                </a:lnTo>
                <a:lnTo>
                  <a:pt x="900" y="592"/>
                </a:lnTo>
                <a:lnTo>
                  <a:pt x="904" y="588"/>
                </a:lnTo>
                <a:lnTo>
                  <a:pt x="908" y="583"/>
                </a:lnTo>
                <a:lnTo>
                  <a:pt x="909" y="575"/>
                </a:lnTo>
                <a:lnTo>
                  <a:pt x="911" y="566"/>
                </a:lnTo>
                <a:lnTo>
                  <a:pt x="911" y="566"/>
                </a:lnTo>
                <a:lnTo>
                  <a:pt x="909" y="556"/>
                </a:lnTo>
                <a:lnTo>
                  <a:pt x="907" y="545"/>
                </a:lnTo>
                <a:lnTo>
                  <a:pt x="902" y="534"/>
                </a:lnTo>
                <a:lnTo>
                  <a:pt x="898" y="526"/>
                </a:lnTo>
                <a:lnTo>
                  <a:pt x="886" y="510"/>
                </a:lnTo>
                <a:lnTo>
                  <a:pt x="880" y="500"/>
                </a:lnTo>
                <a:lnTo>
                  <a:pt x="880" y="500"/>
                </a:lnTo>
                <a:lnTo>
                  <a:pt x="876" y="498"/>
                </a:lnTo>
                <a:lnTo>
                  <a:pt x="871" y="496"/>
                </a:lnTo>
                <a:lnTo>
                  <a:pt x="858" y="495"/>
                </a:lnTo>
                <a:lnTo>
                  <a:pt x="839" y="495"/>
                </a:lnTo>
                <a:lnTo>
                  <a:pt x="839" y="495"/>
                </a:lnTo>
                <a:lnTo>
                  <a:pt x="834" y="490"/>
                </a:lnTo>
                <a:lnTo>
                  <a:pt x="822" y="478"/>
                </a:lnTo>
                <a:lnTo>
                  <a:pt x="814" y="472"/>
                </a:lnTo>
                <a:lnTo>
                  <a:pt x="805" y="466"/>
                </a:lnTo>
                <a:lnTo>
                  <a:pt x="796" y="462"/>
                </a:lnTo>
                <a:lnTo>
                  <a:pt x="789" y="459"/>
                </a:lnTo>
                <a:lnTo>
                  <a:pt x="789" y="459"/>
                </a:lnTo>
                <a:lnTo>
                  <a:pt x="781" y="459"/>
                </a:lnTo>
                <a:lnTo>
                  <a:pt x="776" y="459"/>
                </a:lnTo>
                <a:lnTo>
                  <a:pt x="771" y="461"/>
                </a:lnTo>
                <a:lnTo>
                  <a:pt x="766" y="462"/>
                </a:lnTo>
                <a:lnTo>
                  <a:pt x="759" y="467"/>
                </a:lnTo>
                <a:lnTo>
                  <a:pt x="753" y="470"/>
                </a:lnTo>
                <a:lnTo>
                  <a:pt x="753" y="470"/>
                </a:lnTo>
                <a:lnTo>
                  <a:pt x="747" y="473"/>
                </a:lnTo>
                <a:lnTo>
                  <a:pt x="742" y="478"/>
                </a:lnTo>
                <a:lnTo>
                  <a:pt x="737" y="485"/>
                </a:lnTo>
                <a:lnTo>
                  <a:pt x="733" y="490"/>
                </a:lnTo>
                <a:lnTo>
                  <a:pt x="733" y="490"/>
                </a:lnTo>
                <a:lnTo>
                  <a:pt x="726" y="505"/>
                </a:lnTo>
                <a:lnTo>
                  <a:pt x="724" y="514"/>
                </a:lnTo>
                <a:lnTo>
                  <a:pt x="723" y="520"/>
                </a:lnTo>
                <a:lnTo>
                  <a:pt x="723" y="520"/>
                </a:lnTo>
                <a:lnTo>
                  <a:pt x="721" y="527"/>
                </a:lnTo>
                <a:lnTo>
                  <a:pt x="718" y="534"/>
                </a:lnTo>
                <a:lnTo>
                  <a:pt x="712" y="546"/>
                </a:lnTo>
                <a:lnTo>
                  <a:pt x="591" y="566"/>
                </a:lnTo>
                <a:lnTo>
                  <a:pt x="591" y="566"/>
                </a:lnTo>
                <a:lnTo>
                  <a:pt x="586" y="519"/>
                </a:lnTo>
                <a:lnTo>
                  <a:pt x="580" y="470"/>
                </a:lnTo>
                <a:lnTo>
                  <a:pt x="580" y="470"/>
                </a:lnTo>
                <a:lnTo>
                  <a:pt x="582" y="466"/>
                </a:lnTo>
                <a:lnTo>
                  <a:pt x="584" y="461"/>
                </a:lnTo>
                <a:lnTo>
                  <a:pt x="592" y="445"/>
                </a:lnTo>
                <a:lnTo>
                  <a:pt x="596" y="438"/>
                </a:lnTo>
                <a:lnTo>
                  <a:pt x="597" y="430"/>
                </a:lnTo>
                <a:lnTo>
                  <a:pt x="596" y="426"/>
                </a:lnTo>
                <a:lnTo>
                  <a:pt x="596" y="424"/>
                </a:lnTo>
                <a:lnTo>
                  <a:pt x="593" y="421"/>
                </a:lnTo>
                <a:lnTo>
                  <a:pt x="591" y="419"/>
                </a:lnTo>
                <a:lnTo>
                  <a:pt x="591" y="419"/>
                </a:lnTo>
                <a:lnTo>
                  <a:pt x="583" y="414"/>
                </a:lnTo>
                <a:lnTo>
                  <a:pt x="574" y="405"/>
                </a:lnTo>
                <a:lnTo>
                  <a:pt x="556" y="384"/>
                </a:lnTo>
                <a:lnTo>
                  <a:pt x="535" y="358"/>
                </a:lnTo>
                <a:lnTo>
                  <a:pt x="535" y="322"/>
                </a:lnTo>
                <a:lnTo>
                  <a:pt x="535" y="322"/>
                </a:lnTo>
                <a:lnTo>
                  <a:pt x="537" y="325"/>
                </a:lnTo>
                <a:lnTo>
                  <a:pt x="546" y="331"/>
                </a:lnTo>
                <a:lnTo>
                  <a:pt x="551" y="335"/>
                </a:lnTo>
                <a:lnTo>
                  <a:pt x="559" y="339"/>
                </a:lnTo>
                <a:lnTo>
                  <a:pt x="567" y="341"/>
                </a:lnTo>
                <a:lnTo>
                  <a:pt x="575" y="342"/>
                </a:lnTo>
                <a:lnTo>
                  <a:pt x="575" y="342"/>
                </a:lnTo>
                <a:lnTo>
                  <a:pt x="584" y="342"/>
                </a:lnTo>
                <a:lnTo>
                  <a:pt x="594" y="341"/>
                </a:lnTo>
                <a:lnTo>
                  <a:pt x="602" y="339"/>
                </a:lnTo>
                <a:lnTo>
                  <a:pt x="611" y="336"/>
                </a:lnTo>
                <a:lnTo>
                  <a:pt x="617" y="332"/>
                </a:lnTo>
                <a:lnTo>
                  <a:pt x="622" y="328"/>
                </a:lnTo>
                <a:lnTo>
                  <a:pt x="625" y="325"/>
                </a:lnTo>
                <a:lnTo>
                  <a:pt x="626" y="322"/>
                </a:lnTo>
                <a:lnTo>
                  <a:pt x="626" y="322"/>
                </a:lnTo>
                <a:lnTo>
                  <a:pt x="627" y="320"/>
                </a:lnTo>
                <a:lnTo>
                  <a:pt x="630" y="317"/>
                </a:lnTo>
                <a:lnTo>
                  <a:pt x="636" y="312"/>
                </a:lnTo>
                <a:lnTo>
                  <a:pt x="646" y="307"/>
                </a:lnTo>
                <a:lnTo>
                  <a:pt x="646" y="307"/>
                </a:lnTo>
                <a:lnTo>
                  <a:pt x="649" y="308"/>
                </a:lnTo>
                <a:lnTo>
                  <a:pt x="654" y="311"/>
                </a:lnTo>
                <a:lnTo>
                  <a:pt x="657" y="312"/>
                </a:lnTo>
                <a:lnTo>
                  <a:pt x="660" y="311"/>
                </a:lnTo>
                <a:lnTo>
                  <a:pt x="664" y="309"/>
                </a:lnTo>
                <a:lnTo>
                  <a:pt x="667" y="307"/>
                </a:lnTo>
                <a:lnTo>
                  <a:pt x="667" y="307"/>
                </a:lnTo>
                <a:lnTo>
                  <a:pt x="672" y="298"/>
                </a:lnTo>
                <a:lnTo>
                  <a:pt x="677" y="289"/>
                </a:lnTo>
                <a:lnTo>
                  <a:pt x="682" y="276"/>
                </a:lnTo>
                <a:lnTo>
                  <a:pt x="682" y="276"/>
                </a:lnTo>
                <a:lnTo>
                  <a:pt x="685" y="274"/>
                </a:lnTo>
                <a:lnTo>
                  <a:pt x="687" y="271"/>
                </a:lnTo>
                <a:lnTo>
                  <a:pt x="699" y="266"/>
                </a:lnTo>
                <a:lnTo>
                  <a:pt x="709" y="261"/>
                </a:lnTo>
                <a:lnTo>
                  <a:pt x="718" y="256"/>
                </a:lnTo>
                <a:lnTo>
                  <a:pt x="718" y="256"/>
                </a:lnTo>
                <a:lnTo>
                  <a:pt x="740" y="238"/>
                </a:lnTo>
                <a:lnTo>
                  <a:pt x="758" y="225"/>
                </a:lnTo>
                <a:lnTo>
                  <a:pt x="758" y="22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CA664F42-A1BC-4E2F-C9EC-223BFEA51DD3}"/>
              </a:ext>
            </a:extLst>
          </p:cNvPr>
          <p:cNvSpPr>
            <a:spLocks/>
          </p:cNvSpPr>
          <p:nvPr/>
        </p:nvSpPr>
        <p:spPr bwMode="auto">
          <a:xfrm>
            <a:off x="1120345" y="4024483"/>
            <a:ext cx="1486759" cy="2062943"/>
          </a:xfrm>
          <a:custGeom>
            <a:avLst/>
            <a:gdLst>
              <a:gd name="T0" fmla="*/ 363 w 1156"/>
              <a:gd name="T1" fmla="*/ 42 h 1604"/>
              <a:gd name="T2" fmla="*/ 357 w 1156"/>
              <a:gd name="T3" fmla="*/ 77 h 1604"/>
              <a:gd name="T4" fmla="*/ 179 w 1156"/>
              <a:gd name="T5" fmla="*/ 72 h 1604"/>
              <a:gd name="T6" fmla="*/ 121 w 1156"/>
              <a:gd name="T7" fmla="*/ 120 h 1604"/>
              <a:gd name="T8" fmla="*/ 96 w 1156"/>
              <a:gd name="T9" fmla="*/ 237 h 1604"/>
              <a:gd name="T10" fmla="*/ 100 w 1156"/>
              <a:gd name="T11" fmla="*/ 294 h 1604"/>
              <a:gd name="T12" fmla="*/ 204 w 1156"/>
              <a:gd name="T13" fmla="*/ 387 h 1604"/>
              <a:gd name="T14" fmla="*/ 267 w 1156"/>
              <a:gd name="T15" fmla="*/ 372 h 1604"/>
              <a:gd name="T16" fmla="*/ 395 w 1156"/>
              <a:gd name="T17" fmla="*/ 350 h 1604"/>
              <a:gd name="T18" fmla="*/ 98 w 1156"/>
              <a:gd name="T19" fmla="*/ 351 h 1604"/>
              <a:gd name="T20" fmla="*/ 71 w 1156"/>
              <a:gd name="T21" fmla="*/ 323 h 1604"/>
              <a:gd name="T22" fmla="*/ 3 w 1156"/>
              <a:gd name="T23" fmla="*/ 325 h 1604"/>
              <a:gd name="T24" fmla="*/ 1 w 1156"/>
              <a:gd name="T25" fmla="*/ 372 h 1604"/>
              <a:gd name="T26" fmla="*/ 5 w 1156"/>
              <a:gd name="T27" fmla="*/ 409 h 1604"/>
              <a:gd name="T28" fmla="*/ 62 w 1156"/>
              <a:gd name="T29" fmla="*/ 458 h 1604"/>
              <a:gd name="T30" fmla="*/ 306 w 1156"/>
              <a:gd name="T31" fmla="*/ 540 h 1604"/>
              <a:gd name="T32" fmla="*/ 169 w 1156"/>
              <a:gd name="T33" fmla="*/ 687 h 1604"/>
              <a:gd name="T34" fmla="*/ 98 w 1156"/>
              <a:gd name="T35" fmla="*/ 728 h 1604"/>
              <a:gd name="T36" fmla="*/ 77 w 1156"/>
              <a:gd name="T37" fmla="*/ 758 h 1604"/>
              <a:gd name="T38" fmla="*/ 100 w 1156"/>
              <a:gd name="T39" fmla="*/ 772 h 1604"/>
              <a:gd name="T40" fmla="*/ 136 w 1156"/>
              <a:gd name="T41" fmla="*/ 805 h 1604"/>
              <a:gd name="T42" fmla="*/ 194 w 1156"/>
              <a:gd name="T43" fmla="*/ 809 h 1604"/>
              <a:gd name="T44" fmla="*/ 275 w 1156"/>
              <a:gd name="T45" fmla="*/ 789 h 1604"/>
              <a:gd name="T46" fmla="*/ 471 w 1156"/>
              <a:gd name="T47" fmla="*/ 557 h 1604"/>
              <a:gd name="T48" fmla="*/ 564 w 1156"/>
              <a:gd name="T49" fmla="*/ 470 h 1604"/>
              <a:gd name="T50" fmla="*/ 578 w 1156"/>
              <a:gd name="T51" fmla="*/ 475 h 1604"/>
              <a:gd name="T52" fmla="*/ 611 w 1156"/>
              <a:gd name="T53" fmla="*/ 565 h 1604"/>
              <a:gd name="T54" fmla="*/ 636 w 1156"/>
              <a:gd name="T55" fmla="*/ 505 h 1604"/>
              <a:gd name="T56" fmla="*/ 671 w 1156"/>
              <a:gd name="T57" fmla="*/ 456 h 1604"/>
              <a:gd name="T58" fmla="*/ 666 w 1156"/>
              <a:gd name="T59" fmla="*/ 506 h 1604"/>
              <a:gd name="T60" fmla="*/ 561 w 1156"/>
              <a:gd name="T61" fmla="*/ 663 h 1604"/>
              <a:gd name="T62" fmla="*/ 520 w 1156"/>
              <a:gd name="T63" fmla="*/ 767 h 1604"/>
              <a:gd name="T64" fmla="*/ 571 w 1156"/>
              <a:gd name="T65" fmla="*/ 1140 h 1604"/>
              <a:gd name="T66" fmla="*/ 609 w 1156"/>
              <a:gd name="T67" fmla="*/ 1265 h 1604"/>
              <a:gd name="T68" fmla="*/ 575 w 1156"/>
              <a:gd name="T69" fmla="*/ 1297 h 1604"/>
              <a:gd name="T70" fmla="*/ 484 w 1156"/>
              <a:gd name="T71" fmla="*/ 1328 h 1604"/>
              <a:gd name="T72" fmla="*/ 486 w 1156"/>
              <a:gd name="T73" fmla="*/ 1361 h 1604"/>
              <a:gd name="T74" fmla="*/ 707 w 1156"/>
              <a:gd name="T75" fmla="*/ 1470 h 1604"/>
              <a:gd name="T76" fmla="*/ 631 w 1156"/>
              <a:gd name="T77" fmla="*/ 1521 h 1604"/>
              <a:gd name="T78" fmla="*/ 567 w 1156"/>
              <a:gd name="T79" fmla="*/ 1572 h 1604"/>
              <a:gd name="T80" fmla="*/ 595 w 1156"/>
              <a:gd name="T81" fmla="*/ 1601 h 1604"/>
              <a:gd name="T82" fmla="*/ 703 w 1156"/>
              <a:gd name="T83" fmla="*/ 1595 h 1604"/>
              <a:gd name="T84" fmla="*/ 875 w 1156"/>
              <a:gd name="T85" fmla="*/ 1548 h 1604"/>
              <a:gd name="T86" fmla="*/ 906 w 1156"/>
              <a:gd name="T87" fmla="*/ 1506 h 1604"/>
              <a:gd name="T88" fmla="*/ 929 w 1156"/>
              <a:gd name="T89" fmla="*/ 921 h 1604"/>
              <a:gd name="T90" fmla="*/ 996 w 1156"/>
              <a:gd name="T91" fmla="*/ 772 h 1604"/>
              <a:gd name="T92" fmla="*/ 1099 w 1156"/>
              <a:gd name="T93" fmla="*/ 588 h 1604"/>
              <a:gd name="T94" fmla="*/ 1125 w 1156"/>
              <a:gd name="T95" fmla="*/ 570 h 1604"/>
              <a:gd name="T96" fmla="*/ 1153 w 1156"/>
              <a:gd name="T97" fmla="*/ 465 h 1604"/>
              <a:gd name="T98" fmla="*/ 1147 w 1156"/>
              <a:gd name="T99" fmla="*/ 370 h 1604"/>
              <a:gd name="T100" fmla="*/ 1057 w 1156"/>
              <a:gd name="T101" fmla="*/ 199 h 1604"/>
              <a:gd name="T102" fmla="*/ 967 w 1156"/>
              <a:gd name="T103" fmla="*/ 130 h 1604"/>
              <a:gd name="T104" fmla="*/ 763 w 1156"/>
              <a:gd name="T105" fmla="*/ 44 h 1604"/>
              <a:gd name="T106" fmla="*/ 575 w 1156"/>
              <a:gd name="T107" fmla="*/ 11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1604">
                <a:moveTo>
                  <a:pt x="412" y="26"/>
                </a:moveTo>
                <a:lnTo>
                  <a:pt x="412" y="26"/>
                </a:lnTo>
                <a:lnTo>
                  <a:pt x="400" y="28"/>
                </a:lnTo>
                <a:lnTo>
                  <a:pt x="382" y="34"/>
                </a:lnTo>
                <a:lnTo>
                  <a:pt x="374" y="36"/>
                </a:lnTo>
                <a:lnTo>
                  <a:pt x="368" y="39"/>
                </a:lnTo>
                <a:lnTo>
                  <a:pt x="363" y="42"/>
                </a:lnTo>
                <a:lnTo>
                  <a:pt x="362" y="45"/>
                </a:lnTo>
                <a:lnTo>
                  <a:pt x="362" y="46"/>
                </a:lnTo>
                <a:lnTo>
                  <a:pt x="362" y="46"/>
                </a:lnTo>
                <a:lnTo>
                  <a:pt x="360" y="55"/>
                </a:lnTo>
                <a:lnTo>
                  <a:pt x="359" y="65"/>
                </a:lnTo>
                <a:lnTo>
                  <a:pt x="357" y="77"/>
                </a:lnTo>
                <a:lnTo>
                  <a:pt x="357" y="77"/>
                </a:lnTo>
                <a:lnTo>
                  <a:pt x="324" y="74"/>
                </a:lnTo>
                <a:lnTo>
                  <a:pt x="293" y="73"/>
                </a:lnTo>
                <a:lnTo>
                  <a:pt x="265" y="72"/>
                </a:lnTo>
                <a:lnTo>
                  <a:pt x="265" y="72"/>
                </a:lnTo>
                <a:lnTo>
                  <a:pt x="207" y="70"/>
                </a:lnTo>
                <a:lnTo>
                  <a:pt x="193" y="70"/>
                </a:lnTo>
                <a:lnTo>
                  <a:pt x="179" y="72"/>
                </a:lnTo>
                <a:lnTo>
                  <a:pt x="168" y="74"/>
                </a:lnTo>
                <a:lnTo>
                  <a:pt x="159" y="77"/>
                </a:lnTo>
                <a:lnTo>
                  <a:pt x="159" y="77"/>
                </a:lnTo>
                <a:lnTo>
                  <a:pt x="150" y="83"/>
                </a:lnTo>
                <a:lnTo>
                  <a:pt x="141" y="93"/>
                </a:lnTo>
                <a:lnTo>
                  <a:pt x="131" y="106"/>
                </a:lnTo>
                <a:lnTo>
                  <a:pt x="121" y="120"/>
                </a:lnTo>
                <a:lnTo>
                  <a:pt x="112" y="134"/>
                </a:lnTo>
                <a:lnTo>
                  <a:pt x="104" y="147"/>
                </a:lnTo>
                <a:lnTo>
                  <a:pt x="99" y="157"/>
                </a:lnTo>
                <a:lnTo>
                  <a:pt x="98" y="163"/>
                </a:lnTo>
                <a:lnTo>
                  <a:pt x="98" y="229"/>
                </a:lnTo>
                <a:lnTo>
                  <a:pt x="98" y="229"/>
                </a:lnTo>
                <a:lnTo>
                  <a:pt x="96" y="237"/>
                </a:lnTo>
                <a:lnTo>
                  <a:pt x="94" y="247"/>
                </a:lnTo>
                <a:lnTo>
                  <a:pt x="91" y="257"/>
                </a:lnTo>
                <a:lnTo>
                  <a:pt x="91" y="264"/>
                </a:lnTo>
                <a:lnTo>
                  <a:pt x="93" y="270"/>
                </a:lnTo>
                <a:lnTo>
                  <a:pt x="93" y="270"/>
                </a:lnTo>
                <a:lnTo>
                  <a:pt x="96" y="283"/>
                </a:lnTo>
                <a:lnTo>
                  <a:pt x="100" y="294"/>
                </a:lnTo>
                <a:lnTo>
                  <a:pt x="108" y="307"/>
                </a:lnTo>
                <a:lnTo>
                  <a:pt x="118" y="321"/>
                </a:lnTo>
                <a:lnTo>
                  <a:pt x="118" y="321"/>
                </a:lnTo>
                <a:lnTo>
                  <a:pt x="133" y="337"/>
                </a:lnTo>
                <a:lnTo>
                  <a:pt x="150" y="354"/>
                </a:lnTo>
                <a:lnTo>
                  <a:pt x="169" y="372"/>
                </a:lnTo>
                <a:lnTo>
                  <a:pt x="204" y="387"/>
                </a:lnTo>
                <a:lnTo>
                  <a:pt x="235" y="382"/>
                </a:lnTo>
                <a:lnTo>
                  <a:pt x="235" y="382"/>
                </a:lnTo>
                <a:lnTo>
                  <a:pt x="242" y="378"/>
                </a:lnTo>
                <a:lnTo>
                  <a:pt x="255" y="372"/>
                </a:lnTo>
                <a:lnTo>
                  <a:pt x="255" y="372"/>
                </a:lnTo>
                <a:lnTo>
                  <a:pt x="260" y="370"/>
                </a:lnTo>
                <a:lnTo>
                  <a:pt x="267" y="372"/>
                </a:lnTo>
                <a:lnTo>
                  <a:pt x="274" y="373"/>
                </a:lnTo>
                <a:lnTo>
                  <a:pt x="286" y="372"/>
                </a:lnTo>
                <a:lnTo>
                  <a:pt x="286" y="372"/>
                </a:lnTo>
                <a:lnTo>
                  <a:pt x="377" y="356"/>
                </a:lnTo>
                <a:lnTo>
                  <a:pt x="377" y="356"/>
                </a:lnTo>
                <a:lnTo>
                  <a:pt x="386" y="354"/>
                </a:lnTo>
                <a:lnTo>
                  <a:pt x="395" y="350"/>
                </a:lnTo>
                <a:lnTo>
                  <a:pt x="402" y="346"/>
                </a:lnTo>
                <a:lnTo>
                  <a:pt x="346" y="412"/>
                </a:lnTo>
                <a:lnTo>
                  <a:pt x="143" y="402"/>
                </a:lnTo>
                <a:lnTo>
                  <a:pt x="143" y="402"/>
                </a:lnTo>
                <a:lnTo>
                  <a:pt x="127" y="382"/>
                </a:lnTo>
                <a:lnTo>
                  <a:pt x="112" y="364"/>
                </a:lnTo>
                <a:lnTo>
                  <a:pt x="98" y="351"/>
                </a:lnTo>
                <a:lnTo>
                  <a:pt x="98" y="351"/>
                </a:lnTo>
                <a:lnTo>
                  <a:pt x="94" y="346"/>
                </a:lnTo>
                <a:lnTo>
                  <a:pt x="91" y="342"/>
                </a:lnTo>
                <a:lnTo>
                  <a:pt x="88" y="334"/>
                </a:lnTo>
                <a:lnTo>
                  <a:pt x="85" y="330"/>
                </a:lnTo>
                <a:lnTo>
                  <a:pt x="80" y="326"/>
                </a:lnTo>
                <a:lnTo>
                  <a:pt x="71" y="323"/>
                </a:lnTo>
                <a:lnTo>
                  <a:pt x="57" y="321"/>
                </a:lnTo>
                <a:lnTo>
                  <a:pt x="57" y="321"/>
                </a:lnTo>
                <a:lnTo>
                  <a:pt x="30" y="318"/>
                </a:lnTo>
                <a:lnTo>
                  <a:pt x="14" y="320"/>
                </a:lnTo>
                <a:lnTo>
                  <a:pt x="9" y="321"/>
                </a:lnTo>
                <a:lnTo>
                  <a:pt x="5" y="322"/>
                </a:lnTo>
                <a:lnTo>
                  <a:pt x="3" y="325"/>
                </a:lnTo>
                <a:lnTo>
                  <a:pt x="1" y="326"/>
                </a:lnTo>
                <a:lnTo>
                  <a:pt x="1" y="326"/>
                </a:lnTo>
                <a:lnTo>
                  <a:pt x="0" y="331"/>
                </a:lnTo>
                <a:lnTo>
                  <a:pt x="0" y="337"/>
                </a:lnTo>
                <a:lnTo>
                  <a:pt x="1" y="346"/>
                </a:lnTo>
                <a:lnTo>
                  <a:pt x="1" y="372"/>
                </a:lnTo>
                <a:lnTo>
                  <a:pt x="1" y="372"/>
                </a:lnTo>
                <a:lnTo>
                  <a:pt x="3" y="379"/>
                </a:lnTo>
                <a:lnTo>
                  <a:pt x="3" y="386"/>
                </a:lnTo>
                <a:lnTo>
                  <a:pt x="1" y="392"/>
                </a:lnTo>
                <a:lnTo>
                  <a:pt x="1" y="392"/>
                </a:lnTo>
                <a:lnTo>
                  <a:pt x="1" y="396"/>
                </a:lnTo>
                <a:lnTo>
                  <a:pt x="1" y="400"/>
                </a:lnTo>
                <a:lnTo>
                  <a:pt x="5" y="409"/>
                </a:lnTo>
                <a:lnTo>
                  <a:pt x="10" y="419"/>
                </a:lnTo>
                <a:lnTo>
                  <a:pt x="16" y="428"/>
                </a:lnTo>
                <a:lnTo>
                  <a:pt x="16" y="428"/>
                </a:lnTo>
                <a:lnTo>
                  <a:pt x="20" y="431"/>
                </a:lnTo>
                <a:lnTo>
                  <a:pt x="27" y="437"/>
                </a:lnTo>
                <a:lnTo>
                  <a:pt x="42" y="447"/>
                </a:lnTo>
                <a:lnTo>
                  <a:pt x="62" y="458"/>
                </a:lnTo>
                <a:lnTo>
                  <a:pt x="108" y="468"/>
                </a:lnTo>
                <a:lnTo>
                  <a:pt x="108" y="514"/>
                </a:lnTo>
                <a:lnTo>
                  <a:pt x="108" y="514"/>
                </a:lnTo>
                <a:lnTo>
                  <a:pt x="110" y="520"/>
                </a:lnTo>
                <a:lnTo>
                  <a:pt x="115" y="528"/>
                </a:lnTo>
                <a:lnTo>
                  <a:pt x="123" y="540"/>
                </a:lnTo>
                <a:lnTo>
                  <a:pt x="306" y="540"/>
                </a:lnTo>
                <a:lnTo>
                  <a:pt x="306" y="540"/>
                </a:lnTo>
                <a:lnTo>
                  <a:pt x="300" y="546"/>
                </a:lnTo>
                <a:lnTo>
                  <a:pt x="284" y="561"/>
                </a:lnTo>
                <a:lnTo>
                  <a:pt x="244" y="611"/>
                </a:lnTo>
                <a:lnTo>
                  <a:pt x="184" y="682"/>
                </a:lnTo>
                <a:lnTo>
                  <a:pt x="184" y="682"/>
                </a:lnTo>
                <a:lnTo>
                  <a:pt x="169" y="687"/>
                </a:lnTo>
                <a:lnTo>
                  <a:pt x="138" y="697"/>
                </a:lnTo>
                <a:lnTo>
                  <a:pt x="138" y="697"/>
                </a:lnTo>
                <a:lnTo>
                  <a:pt x="124" y="704"/>
                </a:lnTo>
                <a:lnTo>
                  <a:pt x="113" y="710"/>
                </a:lnTo>
                <a:lnTo>
                  <a:pt x="104" y="718"/>
                </a:lnTo>
                <a:lnTo>
                  <a:pt x="100" y="723"/>
                </a:lnTo>
                <a:lnTo>
                  <a:pt x="98" y="728"/>
                </a:lnTo>
                <a:lnTo>
                  <a:pt x="98" y="728"/>
                </a:lnTo>
                <a:lnTo>
                  <a:pt x="94" y="733"/>
                </a:lnTo>
                <a:lnTo>
                  <a:pt x="90" y="738"/>
                </a:lnTo>
                <a:lnTo>
                  <a:pt x="82" y="747"/>
                </a:lnTo>
                <a:lnTo>
                  <a:pt x="76" y="753"/>
                </a:lnTo>
                <a:lnTo>
                  <a:pt x="76" y="756"/>
                </a:lnTo>
                <a:lnTo>
                  <a:pt x="77" y="758"/>
                </a:lnTo>
                <a:lnTo>
                  <a:pt x="77" y="758"/>
                </a:lnTo>
                <a:lnTo>
                  <a:pt x="84" y="761"/>
                </a:lnTo>
                <a:lnTo>
                  <a:pt x="90" y="762"/>
                </a:lnTo>
                <a:lnTo>
                  <a:pt x="98" y="763"/>
                </a:lnTo>
                <a:lnTo>
                  <a:pt x="98" y="763"/>
                </a:lnTo>
                <a:lnTo>
                  <a:pt x="98" y="766"/>
                </a:lnTo>
                <a:lnTo>
                  <a:pt x="100" y="772"/>
                </a:lnTo>
                <a:lnTo>
                  <a:pt x="104" y="780"/>
                </a:lnTo>
                <a:lnTo>
                  <a:pt x="108" y="785"/>
                </a:lnTo>
                <a:lnTo>
                  <a:pt x="113" y="789"/>
                </a:lnTo>
                <a:lnTo>
                  <a:pt x="113" y="789"/>
                </a:lnTo>
                <a:lnTo>
                  <a:pt x="123" y="796"/>
                </a:lnTo>
                <a:lnTo>
                  <a:pt x="132" y="803"/>
                </a:lnTo>
                <a:lnTo>
                  <a:pt x="136" y="805"/>
                </a:lnTo>
                <a:lnTo>
                  <a:pt x="141" y="808"/>
                </a:lnTo>
                <a:lnTo>
                  <a:pt x="147" y="809"/>
                </a:lnTo>
                <a:lnTo>
                  <a:pt x="154" y="809"/>
                </a:lnTo>
                <a:lnTo>
                  <a:pt x="154" y="809"/>
                </a:lnTo>
                <a:lnTo>
                  <a:pt x="176" y="810"/>
                </a:lnTo>
                <a:lnTo>
                  <a:pt x="185" y="810"/>
                </a:lnTo>
                <a:lnTo>
                  <a:pt x="194" y="809"/>
                </a:lnTo>
                <a:lnTo>
                  <a:pt x="194" y="809"/>
                </a:lnTo>
                <a:lnTo>
                  <a:pt x="201" y="807"/>
                </a:lnTo>
                <a:lnTo>
                  <a:pt x="207" y="801"/>
                </a:lnTo>
                <a:lnTo>
                  <a:pt x="225" y="785"/>
                </a:lnTo>
                <a:lnTo>
                  <a:pt x="245" y="763"/>
                </a:lnTo>
                <a:lnTo>
                  <a:pt x="275" y="789"/>
                </a:lnTo>
                <a:lnTo>
                  <a:pt x="275" y="789"/>
                </a:lnTo>
                <a:lnTo>
                  <a:pt x="354" y="693"/>
                </a:lnTo>
                <a:lnTo>
                  <a:pt x="438" y="590"/>
                </a:lnTo>
                <a:lnTo>
                  <a:pt x="438" y="590"/>
                </a:lnTo>
                <a:lnTo>
                  <a:pt x="453" y="571"/>
                </a:lnTo>
                <a:lnTo>
                  <a:pt x="463" y="560"/>
                </a:lnTo>
                <a:lnTo>
                  <a:pt x="463" y="560"/>
                </a:lnTo>
                <a:lnTo>
                  <a:pt x="471" y="557"/>
                </a:lnTo>
                <a:lnTo>
                  <a:pt x="481" y="552"/>
                </a:lnTo>
                <a:lnTo>
                  <a:pt x="494" y="545"/>
                </a:lnTo>
                <a:lnTo>
                  <a:pt x="494" y="545"/>
                </a:lnTo>
                <a:lnTo>
                  <a:pt x="503" y="537"/>
                </a:lnTo>
                <a:lnTo>
                  <a:pt x="514" y="527"/>
                </a:lnTo>
                <a:lnTo>
                  <a:pt x="541" y="498"/>
                </a:lnTo>
                <a:lnTo>
                  <a:pt x="564" y="470"/>
                </a:lnTo>
                <a:lnTo>
                  <a:pt x="571" y="459"/>
                </a:lnTo>
                <a:lnTo>
                  <a:pt x="575" y="453"/>
                </a:lnTo>
                <a:lnTo>
                  <a:pt x="575" y="453"/>
                </a:lnTo>
                <a:lnTo>
                  <a:pt x="575" y="452"/>
                </a:lnTo>
                <a:lnTo>
                  <a:pt x="576" y="452"/>
                </a:lnTo>
                <a:lnTo>
                  <a:pt x="576" y="457"/>
                </a:lnTo>
                <a:lnTo>
                  <a:pt x="578" y="475"/>
                </a:lnTo>
                <a:lnTo>
                  <a:pt x="576" y="495"/>
                </a:lnTo>
                <a:lnTo>
                  <a:pt x="575" y="509"/>
                </a:lnTo>
                <a:lnTo>
                  <a:pt x="575" y="509"/>
                </a:lnTo>
                <a:lnTo>
                  <a:pt x="576" y="514"/>
                </a:lnTo>
                <a:lnTo>
                  <a:pt x="580" y="520"/>
                </a:lnTo>
                <a:lnTo>
                  <a:pt x="591" y="540"/>
                </a:lnTo>
                <a:lnTo>
                  <a:pt x="611" y="565"/>
                </a:lnTo>
                <a:lnTo>
                  <a:pt x="611" y="565"/>
                </a:lnTo>
                <a:lnTo>
                  <a:pt x="622" y="546"/>
                </a:lnTo>
                <a:lnTo>
                  <a:pt x="631" y="529"/>
                </a:lnTo>
                <a:lnTo>
                  <a:pt x="635" y="522"/>
                </a:lnTo>
                <a:lnTo>
                  <a:pt x="636" y="514"/>
                </a:lnTo>
                <a:lnTo>
                  <a:pt x="636" y="514"/>
                </a:lnTo>
                <a:lnTo>
                  <a:pt x="636" y="505"/>
                </a:lnTo>
                <a:lnTo>
                  <a:pt x="636" y="491"/>
                </a:lnTo>
                <a:lnTo>
                  <a:pt x="635" y="457"/>
                </a:lnTo>
                <a:lnTo>
                  <a:pt x="631" y="412"/>
                </a:lnTo>
                <a:lnTo>
                  <a:pt x="631" y="412"/>
                </a:lnTo>
                <a:lnTo>
                  <a:pt x="650" y="430"/>
                </a:lnTo>
                <a:lnTo>
                  <a:pt x="665" y="447"/>
                </a:lnTo>
                <a:lnTo>
                  <a:pt x="671" y="456"/>
                </a:lnTo>
                <a:lnTo>
                  <a:pt x="677" y="463"/>
                </a:lnTo>
                <a:lnTo>
                  <a:pt x="677" y="463"/>
                </a:lnTo>
                <a:lnTo>
                  <a:pt x="678" y="468"/>
                </a:lnTo>
                <a:lnTo>
                  <a:pt x="678" y="473"/>
                </a:lnTo>
                <a:lnTo>
                  <a:pt x="677" y="481"/>
                </a:lnTo>
                <a:lnTo>
                  <a:pt x="674" y="489"/>
                </a:lnTo>
                <a:lnTo>
                  <a:pt x="666" y="506"/>
                </a:lnTo>
                <a:lnTo>
                  <a:pt x="657" y="524"/>
                </a:lnTo>
                <a:lnTo>
                  <a:pt x="640" y="556"/>
                </a:lnTo>
                <a:lnTo>
                  <a:pt x="631" y="570"/>
                </a:lnTo>
                <a:lnTo>
                  <a:pt x="631" y="570"/>
                </a:lnTo>
                <a:lnTo>
                  <a:pt x="616" y="589"/>
                </a:lnTo>
                <a:lnTo>
                  <a:pt x="580" y="635"/>
                </a:lnTo>
                <a:lnTo>
                  <a:pt x="561" y="663"/>
                </a:lnTo>
                <a:lnTo>
                  <a:pt x="545" y="690"/>
                </a:lnTo>
                <a:lnTo>
                  <a:pt x="531" y="714"/>
                </a:lnTo>
                <a:lnTo>
                  <a:pt x="527" y="724"/>
                </a:lnTo>
                <a:lnTo>
                  <a:pt x="524" y="733"/>
                </a:lnTo>
                <a:lnTo>
                  <a:pt x="524" y="733"/>
                </a:lnTo>
                <a:lnTo>
                  <a:pt x="522" y="749"/>
                </a:lnTo>
                <a:lnTo>
                  <a:pt x="520" y="767"/>
                </a:lnTo>
                <a:lnTo>
                  <a:pt x="518" y="803"/>
                </a:lnTo>
                <a:lnTo>
                  <a:pt x="518" y="832"/>
                </a:lnTo>
                <a:lnTo>
                  <a:pt x="519" y="850"/>
                </a:lnTo>
                <a:lnTo>
                  <a:pt x="519" y="850"/>
                </a:lnTo>
                <a:lnTo>
                  <a:pt x="532" y="921"/>
                </a:lnTo>
                <a:lnTo>
                  <a:pt x="557" y="1063"/>
                </a:lnTo>
                <a:lnTo>
                  <a:pt x="571" y="1140"/>
                </a:lnTo>
                <a:lnTo>
                  <a:pt x="584" y="1204"/>
                </a:lnTo>
                <a:lnTo>
                  <a:pt x="594" y="1250"/>
                </a:lnTo>
                <a:lnTo>
                  <a:pt x="598" y="1263"/>
                </a:lnTo>
                <a:lnTo>
                  <a:pt x="599" y="1265"/>
                </a:lnTo>
                <a:lnTo>
                  <a:pt x="600" y="1267"/>
                </a:lnTo>
                <a:lnTo>
                  <a:pt x="600" y="1267"/>
                </a:lnTo>
                <a:lnTo>
                  <a:pt x="609" y="1265"/>
                </a:lnTo>
                <a:lnTo>
                  <a:pt x="617" y="1265"/>
                </a:lnTo>
                <a:lnTo>
                  <a:pt x="626" y="1267"/>
                </a:lnTo>
                <a:lnTo>
                  <a:pt x="626" y="1267"/>
                </a:lnTo>
                <a:lnTo>
                  <a:pt x="603" y="1282"/>
                </a:lnTo>
                <a:lnTo>
                  <a:pt x="585" y="1292"/>
                </a:lnTo>
                <a:lnTo>
                  <a:pt x="579" y="1296"/>
                </a:lnTo>
                <a:lnTo>
                  <a:pt x="575" y="1297"/>
                </a:lnTo>
                <a:lnTo>
                  <a:pt x="575" y="1297"/>
                </a:lnTo>
                <a:lnTo>
                  <a:pt x="558" y="1301"/>
                </a:lnTo>
                <a:lnTo>
                  <a:pt x="528" y="1310"/>
                </a:lnTo>
                <a:lnTo>
                  <a:pt x="499" y="1320"/>
                </a:lnTo>
                <a:lnTo>
                  <a:pt x="489" y="1324"/>
                </a:lnTo>
                <a:lnTo>
                  <a:pt x="485" y="1327"/>
                </a:lnTo>
                <a:lnTo>
                  <a:pt x="484" y="1328"/>
                </a:lnTo>
                <a:lnTo>
                  <a:pt x="484" y="1328"/>
                </a:lnTo>
                <a:lnTo>
                  <a:pt x="482" y="1335"/>
                </a:lnTo>
                <a:lnTo>
                  <a:pt x="482" y="1343"/>
                </a:lnTo>
                <a:lnTo>
                  <a:pt x="484" y="1353"/>
                </a:lnTo>
                <a:lnTo>
                  <a:pt x="484" y="1353"/>
                </a:lnTo>
                <a:lnTo>
                  <a:pt x="484" y="1356"/>
                </a:lnTo>
                <a:lnTo>
                  <a:pt x="486" y="1361"/>
                </a:lnTo>
                <a:lnTo>
                  <a:pt x="489" y="1363"/>
                </a:lnTo>
                <a:lnTo>
                  <a:pt x="491" y="1366"/>
                </a:lnTo>
                <a:lnTo>
                  <a:pt x="495" y="1367"/>
                </a:lnTo>
                <a:lnTo>
                  <a:pt x="499" y="1368"/>
                </a:lnTo>
                <a:lnTo>
                  <a:pt x="722" y="1368"/>
                </a:lnTo>
                <a:lnTo>
                  <a:pt x="712" y="1409"/>
                </a:lnTo>
                <a:lnTo>
                  <a:pt x="707" y="1470"/>
                </a:lnTo>
                <a:lnTo>
                  <a:pt x="707" y="1470"/>
                </a:lnTo>
                <a:lnTo>
                  <a:pt x="699" y="1477"/>
                </a:lnTo>
                <a:lnTo>
                  <a:pt x="679" y="1492"/>
                </a:lnTo>
                <a:lnTo>
                  <a:pt x="655" y="1508"/>
                </a:lnTo>
                <a:lnTo>
                  <a:pt x="642" y="1516"/>
                </a:lnTo>
                <a:lnTo>
                  <a:pt x="631" y="1521"/>
                </a:lnTo>
                <a:lnTo>
                  <a:pt x="631" y="1521"/>
                </a:lnTo>
                <a:lnTo>
                  <a:pt x="585" y="1538"/>
                </a:lnTo>
                <a:lnTo>
                  <a:pt x="567" y="1546"/>
                </a:lnTo>
                <a:lnTo>
                  <a:pt x="562" y="1549"/>
                </a:lnTo>
                <a:lnTo>
                  <a:pt x="560" y="1552"/>
                </a:lnTo>
                <a:lnTo>
                  <a:pt x="560" y="1552"/>
                </a:lnTo>
                <a:lnTo>
                  <a:pt x="562" y="1559"/>
                </a:lnTo>
                <a:lnTo>
                  <a:pt x="567" y="1572"/>
                </a:lnTo>
                <a:lnTo>
                  <a:pt x="572" y="1585"/>
                </a:lnTo>
                <a:lnTo>
                  <a:pt x="575" y="1592"/>
                </a:lnTo>
                <a:lnTo>
                  <a:pt x="575" y="1592"/>
                </a:lnTo>
                <a:lnTo>
                  <a:pt x="576" y="1595"/>
                </a:lnTo>
                <a:lnTo>
                  <a:pt x="580" y="1596"/>
                </a:lnTo>
                <a:lnTo>
                  <a:pt x="586" y="1599"/>
                </a:lnTo>
                <a:lnTo>
                  <a:pt x="595" y="1601"/>
                </a:lnTo>
                <a:lnTo>
                  <a:pt x="604" y="1602"/>
                </a:lnTo>
                <a:lnTo>
                  <a:pt x="616" y="1604"/>
                </a:lnTo>
                <a:lnTo>
                  <a:pt x="628" y="1604"/>
                </a:lnTo>
                <a:lnTo>
                  <a:pt x="641" y="1602"/>
                </a:lnTo>
                <a:lnTo>
                  <a:pt x="641" y="1602"/>
                </a:lnTo>
                <a:lnTo>
                  <a:pt x="671" y="1599"/>
                </a:lnTo>
                <a:lnTo>
                  <a:pt x="703" y="1595"/>
                </a:lnTo>
                <a:lnTo>
                  <a:pt x="737" y="1592"/>
                </a:lnTo>
                <a:lnTo>
                  <a:pt x="737" y="1592"/>
                </a:lnTo>
                <a:lnTo>
                  <a:pt x="791" y="1574"/>
                </a:lnTo>
                <a:lnTo>
                  <a:pt x="859" y="1552"/>
                </a:lnTo>
                <a:lnTo>
                  <a:pt x="859" y="1552"/>
                </a:lnTo>
                <a:lnTo>
                  <a:pt x="867" y="1549"/>
                </a:lnTo>
                <a:lnTo>
                  <a:pt x="875" y="1548"/>
                </a:lnTo>
                <a:lnTo>
                  <a:pt x="888" y="1546"/>
                </a:lnTo>
                <a:lnTo>
                  <a:pt x="895" y="1544"/>
                </a:lnTo>
                <a:lnTo>
                  <a:pt x="900" y="1541"/>
                </a:lnTo>
                <a:lnTo>
                  <a:pt x="904" y="1535"/>
                </a:lnTo>
                <a:lnTo>
                  <a:pt x="905" y="1526"/>
                </a:lnTo>
                <a:lnTo>
                  <a:pt x="905" y="1526"/>
                </a:lnTo>
                <a:lnTo>
                  <a:pt x="906" y="1506"/>
                </a:lnTo>
                <a:lnTo>
                  <a:pt x="906" y="1491"/>
                </a:lnTo>
                <a:lnTo>
                  <a:pt x="905" y="1475"/>
                </a:lnTo>
                <a:lnTo>
                  <a:pt x="930" y="1470"/>
                </a:lnTo>
                <a:lnTo>
                  <a:pt x="930" y="1470"/>
                </a:lnTo>
                <a:lnTo>
                  <a:pt x="929" y="1187"/>
                </a:lnTo>
                <a:lnTo>
                  <a:pt x="928" y="988"/>
                </a:lnTo>
                <a:lnTo>
                  <a:pt x="929" y="921"/>
                </a:lnTo>
                <a:lnTo>
                  <a:pt x="929" y="899"/>
                </a:lnTo>
                <a:lnTo>
                  <a:pt x="930" y="890"/>
                </a:lnTo>
                <a:lnTo>
                  <a:pt x="930" y="890"/>
                </a:lnTo>
                <a:lnTo>
                  <a:pt x="934" y="880"/>
                </a:lnTo>
                <a:lnTo>
                  <a:pt x="942" y="866"/>
                </a:lnTo>
                <a:lnTo>
                  <a:pt x="965" y="824"/>
                </a:lnTo>
                <a:lnTo>
                  <a:pt x="996" y="772"/>
                </a:lnTo>
                <a:lnTo>
                  <a:pt x="1032" y="718"/>
                </a:lnTo>
                <a:lnTo>
                  <a:pt x="1032" y="718"/>
                </a:lnTo>
                <a:lnTo>
                  <a:pt x="1048" y="691"/>
                </a:lnTo>
                <a:lnTo>
                  <a:pt x="1064" y="665"/>
                </a:lnTo>
                <a:lnTo>
                  <a:pt x="1075" y="641"/>
                </a:lnTo>
                <a:lnTo>
                  <a:pt x="1085" y="620"/>
                </a:lnTo>
                <a:lnTo>
                  <a:pt x="1099" y="588"/>
                </a:lnTo>
                <a:lnTo>
                  <a:pt x="1103" y="575"/>
                </a:lnTo>
                <a:lnTo>
                  <a:pt x="1103" y="575"/>
                </a:lnTo>
                <a:lnTo>
                  <a:pt x="1106" y="576"/>
                </a:lnTo>
                <a:lnTo>
                  <a:pt x="1112" y="576"/>
                </a:lnTo>
                <a:lnTo>
                  <a:pt x="1116" y="576"/>
                </a:lnTo>
                <a:lnTo>
                  <a:pt x="1121" y="574"/>
                </a:lnTo>
                <a:lnTo>
                  <a:pt x="1125" y="570"/>
                </a:lnTo>
                <a:lnTo>
                  <a:pt x="1128" y="565"/>
                </a:lnTo>
                <a:lnTo>
                  <a:pt x="1128" y="565"/>
                </a:lnTo>
                <a:lnTo>
                  <a:pt x="1132" y="555"/>
                </a:lnTo>
                <a:lnTo>
                  <a:pt x="1139" y="537"/>
                </a:lnTo>
                <a:lnTo>
                  <a:pt x="1144" y="515"/>
                </a:lnTo>
                <a:lnTo>
                  <a:pt x="1149" y="491"/>
                </a:lnTo>
                <a:lnTo>
                  <a:pt x="1153" y="465"/>
                </a:lnTo>
                <a:lnTo>
                  <a:pt x="1155" y="438"/>
                </a:lnTo>
                <a:lnTo>
                  <a:pt x="1156" y="414"/>
                </a:lnTo>
                <a:lnTo>
                  <a:pt x="1155" y="402"/>
                </a:lnTo>
                <a:lnTo>
                  <a:pt x="1154" y="392"/>
                </a:lnTo>
                <a:lnTo>
                  <a:pt x="1154" y="392"/>
                </a:lnTo>
                <a:lnTo>
                  <a:pt x="1151" y="382"/>
                </a:lnTo>
                <a:lnTo>
                  <a:pt x="1147" y="370"/>
                </a:lnTo>
                <a:lnTo>
                  <a:pt x="1135" y="342"/>
                </a:lnTo>
                <a:lnTo>
                  <a:pt x="1120" y="313"/>
                </a:lnTo>
                <a:lnTo>
                  <a:pt x="1104" y="283"/>
                </a:lnTo>
                <a:lnTo>
                  <a:pt x="1073" y="229"/>
                </a:lnTo>
                <a:lnTo>
                  <a:pt x="1062" y="210"/>
                </a:lnTo>
                <a:lnTo>
                  <a:pt x="1057" y="199"/>
                </a:lnTo>
                <a:lnTo>
                  <a:pt x="1057" y="199"/>
                </a:lnTo>
                <a:lnTo>
                  <a:pt x="1055" y="192"/>
                </a:lnTo>
                <a:lnTo>
                  <a:pt x="1051" y="185"/>
                </a:lnTo>
                <a:lnTo>
                  <a:pt x="1045" y="177"/>
                </a:lnTo>
                <a:lnTo>
                  <a:pt x="1034" y="168"/>
                </a:lnTo>
                <a:lnTo>
                  <a:pt x="1018" y="158"/>
                </a:lnTo>
                <a:lnTo>
                  <a:pt x="996" y="145"/>
                </a:lnTo>
                <a:lnTo>
                  <a:pt x="967" y="130"/>
                </a:lnTo>
                <a:lnTo>
                  <a:pt x="930" y="112"/>
                </a:lnTo>
                <a:lnTo>
                  <a:pt x="930" y="112"/>
                </a:lnTo>
                <a:lnTo>
                  <a:pt x="861" y="79"/>
                </a:lnTo>
                <a:lnTo>
                  <a:pt x="814" y="59"/>
                </a:lnTo>
                <a:lnTo>
                  <a:pt x="795" y="51"/>
                </a:lnTo>
                <a:lnTo>
                  <a:pt x="778" y="48"/>
                </a:lnTo>
                <a:lnTo>
                  <a:pt x="763" y="44"/>
                </a:lnTo>
                <a:lnTo>
                  <a:pt x="748" y="41"/>
                </a:lnTo>
                <a:lnTo>
                  <a:pt x="748" y="41"/>
                </a:lnTo>
                <a:lnTo>
                  <a:pt x="706" y="35"/>
                </a:lnTo>
                <a:lnTo>
                  <a:pt x="654" y="25"/>
                </a:lnTo>
                <a:lnTo>
                  <a:pt x="605" y="16"/>
                </a:lnTo>
                <a:lnTo>
                  <a:pt x="575" y="11"/>
                </a:lnTo>
                <a:lnTo>
                  <a:pt x="575" y="11"/>
                </a:lnTo>
                <a:lnTo>
                  <a:pt x="468" y="0"/>
                </a:lnTo>
                <a:lnTo>
                  <a:pt x="468" y="0"/>
                </a:lnTo>
                <a:lnTo>
                  <a:pt x="445" y="12"/>
                </a:lnTo>
                <a:lnTo>
                  <a:pt x="426" y="21"/>
                </a:lnTo>
                <a:lnTo>
                  <a:pt x="412" y="26"/>
                </a:lnTo>
                <a:lnTo>
                  <a:pt x="412" y="2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7924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pptxl27_喜びをかみしめる男性のシルエット</dc:title>
  <dc:subject>pptxl27_喜びをかみしめる男性のシルエット</dc:subject>
  <dc:creator>でじけろお</dc:creator>
  <cp:revision>1</cp:revision>
  <dcterms:created xsi:type="dcterms:W3CDTF">2018-05-20T00:31:01Z</dcterms:created>
  <dcterms:modified xsi:type="dcterms:W3CDTF">2022-12-14T16:30:15Z</dcterms:modified>
  <cp:version>1</cp:version>
</cp:coreProperties>
</file>