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363" r:id="rId2"/>
    <p:sldId id="370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90" d="100"/>
          <a:sy n="90" d="100"/>
        </p:scale>
        <p:origin x="10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88693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Copyright©2022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E3105C37-F427-40C5-9112-7CC265ADB1CA}"/>
              </a:ext>
            </a:extLst>
          </p:cNvPr>
          <p:cNvSpPr txBox="1"/>
          <p:nvPr/>
        </p:nvSpPr>
        <p:spPr>
          <a:xfrm>
            <a:off x="276046" y="232912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指摘する人のシルエット</a:t>
            </a:r>
          </a:p>
        </p:txBody>
      </p:sp>
      <p:sp>
        <p:nvSpPr>
          <p:cNvPr id="2" name="Freeform 7">
            <a:extLst>
              <a:ext uri="{FF2B5EF4-FFF2-40B4-BE49-F238E27FC236}">
                <a16:creationId xmlns:a16="http://schemas.microsoft.com/office/drawing/2014/main" id="{697CEBB8-DB22-2670-C9CA-2006EE6FABA8}"/>
              </a:ext>
            </a:extLst>
          </p:cNvPr>
          <p:cNvSpPr>
            <a:spLocks noEditPoints="1"/>
          </p:cNvSpPr>
          <p:nvPr/>
        </p:nvSpPr>
        <p:spPr bwMode="auto">
          <a:xfrm>
            <a:off x="1153094" y="3817411"/>
            <a:ext cx="1659646" cy="2562862"/>
          </a:xfrm>
          <a:custGeom>
            <a:avLst/>
            <a:gdLst>
              <a:gd name="T0" fmla="*/ 776 w 1402"/>
              <a:gd name="T1" fmla="*/ 69 h 2165"/>
              <a:gd name="T2" fmla="*/ 794 w 1402"/>
              <a:gd name="T3" fmla="*/ 104 h 2165"/>
              <a:gd name="T4" fmla="*/ 805 w 1402"/>
              <a:gd name="T5" fmla="*/ 162 h 2165"/>
              <a:gd name="T6" fmla="*/ 800 w 1402"/>
              <a:gd name="T7" fmla="*/ 248 h 2165"/>
              <a:gd name="T8" fmla="*/ 832 w 1402"/>
              <a:gd name="T9" fmla="*/ 300 h 2165"/>
              <a:gd name="T10" fmla="*/ 834 w 1402"/>
              <a:gd name="T11" fmla="*/ 349 h 2165"/>
              <a:gd name="T12" fmla="*/ 775 w 1402"/>
              <a:gd name="T13" fmla="*/ 378 h 2165"/>
              <a:gd name="T14" fmla="*/ 222 w 1402"/>
              <a:gd name="T15" fmla="*/ 243 h 2165"/>
              <a:gd name="T16" fmla="*/ 202 w 1402"/>
              <a:gd name="T17" fmla="*/ 189 h 2165"/>
              <a:gd name="T18" fmla="*/ 161 w 1402"/>
              <a:gd name="T19" fmla="*/ 141 h 2165"/>
              <a:gd name="T20" fmla="*/ 137 w 1402"/>
              <a:gd name="T21" fmla="*/ 120 h 2165"/>
              <a:gd name="T22" fmla="*/ 120 w 1402"/>
              <a:gd name="T23" fmla="*/ 175 h 2165"/>
              <a:gd name="T24" fmla="*/ 5 w 1402"/>
              <a:gd name="T25" fmla="*/ 140 h 2165"/>
              <a:gd name="T26" fmla="*/ 37 w 1402"/>
              <a:gd name="T27" fmla="*/ 172 h 2165"/>
              <a:gd name="T28" fmla="*/ 43 w 1402"/>
              <a:gd name="T29" fmla="*/ 199 h 2165"/>
              <a:gd name="T30" fmla="*/ 43 w 1402"/>
              <a:gd name="T31" fmla="*/ 224 h 2165"/>
              <a:gd name="T32" fmla="*/ 55 w 1402"/>
              <a:gd name="T33" fmla="*/ 245 h 2165"/>
              <a:gd name="T34" fmla="*/ 87 w 1402"/>
              <a:gd name="T35" fmla="*/ 280 h 2165"/>
              <a:gd name="T36" fmla="*/ 125 w 1402"/>
              <a:gd name="T37" fmla="*/ 310 h 2165"/>
              <a:gd name="T38" fmla="*/ 199 w 1402"/>
              <a:gd name="T39" fmla="*/ 376 h 2165"/>
              <a:gd name="T40" fmla="*/ 348 w 1402"/>
              <a:gd name="T41" fmla="*/ 452 h 2165"/>
              <a:gd name="T42" fmla="*/ 709 w 1402"/>
              <a:gd name="T43" fmla="*/ 629 h 2165"/>
              <a:gd name="T44" fmla="*/ 747 w 1402"/>
              <a:gd name="T45" fmla="*/ 869 h 2165"/>
              <a:gd name="T46" fmla="*/ 766 w 1402"/>
              <a:gd name="T47" fmla="*/ 933 h 2165"/>
              <a:gd name="T48" fmla="*/ 756 w 1402"/>
              <a:gd name="T49" fmla="*/ 1000 h 2165"/>
              <a:gd name="T50" fmla="*/ 636 w 1402"/>
              <a:gd name="T51" fmla="*/ 1555 h 2165"/>
              <a:gd name="T52" fmla="*/ 640 w 1402"/>
              <a:gd name="T53" fmla="*/ 1971 h 2165"/>
              <a:gd name="T54" fmla="*/ 603 w 1402"/>
              <a:gd name="T55" fmla="*/ 2078 h 2165"/>
              <a:gd name="T56" fmla="*/ 570 w 1402"/>
              <a:gd name="T57" fmla="*/ 2128 h 2165"/>
              <a:gd name="T58" fmla="*/ 622 w 1402"/>
              <a:gd name="T59" fmla="*/ 2140 h 2165"/>
              <a:gd name="T60" fmla="*/ 828 w 1402"/>
              <a:gd name="T61" fmla="*/ 2120 h 2165"/>
              <a:gd name="T62" fmla="*/ 839 w 1402"/>
              <a:gd name="T63" fmla="*/ 2064 h 2165"/>
              <a:gd name="T64" fmla="*/ 918 w 1402"/>
              <a:gd name="T65" fmla="*/ 1474 h 2165"/>
              <a:gd name="T66" fmla="*/ 1022 w 1402"/>
              <a:gd name="T67" fmla="*/ 2054 h 2165"/>
              <a:gd name="T68" fmla="*/ 1036 w 1402"/>
              <a:gd name="T69" fmla="*/ 2115 h 2165"/>
              <a:gd name="T70" fmla="*/ 1068 w 1402"/>
              <a:gd name="T71" fmla="*/ 2163 h 2165"/>
              <a:gd name="T72" fmla="*/ 1163 w 1402"/>
              <a:gd name="T73" fmla="*/ 2151 h 2165"/>
              <a:gd name="T74" fmla="*/ 1182 w 1402"/>
              <a:gd name="T75" fmla="*/ 2085 h 2165"/>
              <a:gd name="T76" fmla="*/ 1192 w 1402"/>
              <a:gd name="T77" fmla="*/ 1542 h 2165"/>
              <a:gd name="T78" fmla="*/ 1202 w 1402"/>
              <a:gd name="T79" fmla="*/ 1164 h 2165"/>
              <a:gd name="T80" fmla="*/ 1200 w 1402"/>
              <a:gd name="T81" fmla="*/ 977 h 2165"/>
              <a:gd name="T82" fmla="*/ 1302 w 1402"/>
              <a:gd name="T83" fmla="*/ 914 h 2165"/>
              <a:gd name="T84" fmla="*/ 1398 w 1402"/>
              <a:gd name="T85" fmla="*/ 673 h 2165"/>
              <a:gd name="T86" fmla="*/ 1384 w 1402"/>
              <a:gd name="T87" fmla="*/ 580 h 2165"/>
              <a:gd name="T88" fmla="*/ 1224 w 1402"/>
              <a:gd name="T89" fmla="*/ 397 h 2165"/>
              <a:gd name="T90" fmla="*/ 1070 w 1402"/>
              <a:gd name="T91" fmla="*/ 330 h 2165"/>
              <a:gd name="T92" fmla="*/ 1022 w 1402"/>
              <a:gd name="T93" fmla="*/ 262 h 2165"/>
              <a:gd name="T94" fmla="*/ 1026 w 1402"/>
              <a:gd name="T95" fmla="*/ 221 h 2165"/>
              <a:gd name="T96" fmla="*/ 1041 w 1402"/>
              <a:gd name="T97" fmla="*/ 195 h 2165"/>
              <a:gd name="T98" fmla="*/ 1038 w 1402"/>
              <a:gd name="T99" fmla="*/ 112 h 2165"/>
              <a:gd name="T100" fmla="*/ 1016 w 1402"/>
              <a:gd name="T101" fmla="*/ 33 h 2165"/>
              <a:gd name="T102" fmla="*/ 940 w 1402"/>
              <a:gd name="T103" fmla="*/ 6 h 2165"/>
              <a:gd name="T104" fmla="*/ 901 w 1402"/>
              <a:gd name="T105" fmla="*/ 6 h 2165"/>
              <a:gd name="T106" fmla="*/ 835 w 1402"/>
              <a:gd name="T107" fmla="*/ 10 h 2165"/>
              <a:gd name="T108" fmla="*/ 786 w 1402"/>
              <a:gd name="T109" fmla="*/ 45 h 2165"/>
              <a:gd name="T110" fmla="*/ 1192 w 1402"/>
              <a:gd name="T111" fmla="*/ 626 h 2165"/>
              <a:gd name="T112" fmla="*/ 1244 w 1402"/>
              <a:gd name="T113" fmla="*/ 653 h 2165"/>
              <a:gd name="T114" fmla="*/ 1209 w 1402"/>
              <a:gd name="T115" fmla="*/ 838 h 2165"/>
              <a:gd name="T116" fmla="*/ 1156 w 1402"/>
              <a:gd name="T117" fmla="*/ 820 h 21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402" h="2165">
                <a:moveTo>
                  <a:pt x="781" y="93"/>
                </a:moveTo>
                <a:lnTo>
                  <a:pt x="781" y="93"/>
                </a:lnTo>
                <a:lnTo>
                  <a:pt x="781" y="93"/>
                </a:lnTo>
                <a:lnTo>
                  <a:pt x="781" y="93"/>
                </a:lnTo>
                <a:lnTo>
                  <a:pt x="781" y="93"/>
                </a:lnTo>
                <a:lnTo>
                  <a:pt x="781" y="93"/>
                </a:lnTo>
                <a:close/>
                <a:moveTo>
                  <a:pt x="776" y="69"/>
                </a:moveTo>
                <a:lnTo>
                  <a:pt x="776" y="69"/>
                </a:lnTo>
                <a:lnTo>
                  <a:pt x="780" y="82"/>
                </a:lnTo>
                <a:lnTo>
                  <a:pt x="781" y="90"/>
                </a:lnTo>
                <a:lnTo>
                  <a:pt x="781" y="93"/>
                </a:lnTo>
                <a:lnTo>
                  <a:pt x="781" y="93"/>
                </a:lnTo>
                <a:lnTo>
                  <a:pt x="785" y="94"/>
                </a:lnTo>
                <a:lnTo>
                  <a:pt x="789" y="99"/>
                </a:lnTo>
                <a:lnTo>
                  <a:pt x="792" y="102"/>
                </a:lnTo>
                <a:lnTo>
                  <a:pt x="794" y="104"/>
                </a:lnTo>
                <a:lnTo>
                  <a:pt x="795" y="108"/>
                </a:lnTo>
                <a:lnTo>
                  <a:pt x="795" y="112"/>
                </a:lnTo>
                <a:lnTo>
                  <a:pt x="795" y="112"/>
                </a:lnTo>
                <a:lnTo>
                  <a:pt x="795" y="118"/>
                </a:lnTo>
                <a:lnTo>
                  <a:pt x="797" y="126"/>
                </a:lnTo>
                <a:lnTo>
                  <a:pt x="800" y="141"/>
                </a:lnTo>
                <a:lnTo>
                  <a:pt x="804" y="156"/>
                </a:lnTo>
                <a:lnTo>
                  <a:pt x="805" y="162"/>
                </a:lnTo>
                <a:lnTo>
                  <a:pt x="805" y="166"/>
                </a:lnTo>
                <a:lnTo>
                  <a:pt x="805" y="166"/>
                </a:lnTo>
                <a:lnTo>
                  <a:pt x="799" y="187"/>
                </a:lnTo>
                <a:lnTo>
                  <a:pt x="797" y="202"/>
                </a:lnTo>
                <a:lnTo>
                  <a:pt x="795" y="214"/>
                </a:lnTo>
                <a:lnTo>
                  <a:pt x="795" y="214"/>
                </a:lnTo>
                <a:lnTo>
                  <a:pt x="797" y="231"/>
                </a:lnTo>
                <a:lnTo>
                  <a:pt x="800" y="248"/>
                </a:lnTo>
                <a:lnTo>
                  <a:pt x="800" y="248"/>
                </a:lnTo>
                <a:lnTo>
                  <a:pt x="805" y="260"/>
                </a:lnTo>
                <a:lnTo>
                  <a:pt x="811" y="275"/>
                </a:lnTo>
                <a:lnTo>
                  <a:pt x="818" y="289"/>
                </a:lnTo>
                <a:lnTo>
                  <a:pt x="822" y="294"/>
                </a:lnTo>
                <a:lnTo>
                  <a:pt x="824" y="296"/>
                </a:lnTo>
                <a:lnTo>
                  <a:pt x="824" y="296"/>
                </a:lnTo>
                <a:lnTo>
                  <a:pt x="832" y="300"/>
                </a:lnTo>
                <a:lnTo>
                  <a:pt x="841" y="304"/>
                </a:lnTo>
                <a:lnTo>
                  <a:pt x="850" y="308"/>
                </a:lnTo>
                <a:lnTo>
                  <a:pt x="853" y="310"/>
                </a:lnTo>
                <a:lnTo>
                  <a:pt x="853" y="310"/>
                </a:lnTo>
                <a:lnTo>
                  <a:pt x="856" y="321"/>
                </a:lnTo>
                <a:lnTo>
                  <a:pt x="858" y="330"/>
                </a:lnTo>
                <a:lnTo>
                  <a:pt x="858" y="330"/>
                </a:lnTo>
                <a:lnTo>
                  <a:pt x="834" y="349"/>
                </a:lnTo>
                <a:lnTo>
                  <a:pt x="834" y="349"/>
                </a:lnTo>
                <a:lnTo>
                  <a:pt x="828" y="359"/>
                </a:lnTo>
                <a:lnTo>
                  <a:pt x="822" y="367"/>
                </a:lnTo>
                <a:lnTo>
                  <a:pt x="815" y="373"/>
                </a:lnTo>
                <a:lnTo>
                  <a:pt x="815" y="373"/>
                </a:lnTo>
                <a:lnTo>
                  <a:pt x="810" y="374"/>
                </a:lnTo>
                <a:lnTo>
                  <a:pt x="801" y="376"/>
                </a:lnTo>
                <a:lnTo>
                  <a:pt x="775" y="378"/>
                </a:lnTo>
                <a:lnTo>
                  <a:pt x="698" y="380"/>
                </a:lnTo>
                <a:lnTo>
                  <a:pt x="622" y="383"/>
                </a:lnTo>
                <a:lnTo>
                  <a:pt x="583" y="383"/>
                </a:lnTo>
                <a:lnTo>
                  <a:pt x="583" y="383"/>
                </a:lnTo>
                <a:lnTo>
                  <a:pt x="515" y="378"/>
                </a:lnTo>
                <a:lnTo>
                  <a:pt x="453" y="373"/>
                </a:lnTo>
                <a:lnTo>
                  <a:pt x="231" y="238"/>
                </a:lnTo>
                <a:lnTo>
                  <a:pt x="222" y="243"/>
                </a:lnTo>
                <a:lnTo>
                  <a:pt x="222" y="243"/>
                </a:lnTo>
                <a:lnTo>
                  <a:pt x="222" y="233"/>
                </a:lnTo>
                <a:lnTo>
                  <a:pt x="219" y="225"/>
                </a:lnTo>
                <a:lnTo>
                  <a:pt x="217" y="214"/>
                </a:lnTo>
                <a:lnTo>
                  <a:pt x="217" y="214"/>
                </a:lnTo>
                <a:lnTo>
                  <a:pt x="214" y="208"/>
                </a:lnTo>
                <a:lnTo>
                  <a:pt x="211" y="202"/>
                </a:lnTo>
                <a:lnTo>
                  <a:pt x="202" y="189"/>
                </a:lnTo>
                <a:lnTo>
                  <a:pt x="193" y="176"/>
                </a:lnTo>
                <a:lnTo>
                  <a:pt x="188" y="170"/>
                </a:lnTo>
                <a:lnTo>
                  <a:pt x="188" y="170"/>
                </a:lnTo>
                <a:lnTo>
                  <a:pt x="181" y="164"/>
                </a:lnTo>
                <a:lnTo>
                  <a:pt x="169" y="151"/>
                </a:lnTo>
                <a:lnTo>
                  <a:pt x="169" y="151"/>
                </a:lnTo>
                <a:lnTo>
                  <a:pt x="165" y="146"/>
                </a:lnTo>
                <a:lnTo>
                  <a:pt x="161" y="141"/>
                </a:lnTo>
                <a:lnTo>
                  <a:pt x="157" y="131"/>
                </a:lnTo>
                <a:lnTo>
                  <a:pt x="151" y="121"/>
                </a:lnTo>
                <a:lnTo>
                  <a:pt x="148" y="118"/>
                </a:lnTo>
                <a:lnTo>
                  <a:pt x="145" y="117"/>
                </a:lnTo>
                <a:lnTo>
                  <a:pt x="145" y="117"/>
                </a:lnTo>
                <a:lnTo>
                  <a:pt x="140" y="117"/>
                </a:lnTo>
                <a:lnTo>
                  <a:pt x="137" y="118"/>
                </a:lnTo>
                <a:lnTo>
                  <a:pt x="137" y="120"/>
                </a:lnTo>
                <a:lnTo>
                  <a:pt x="135" y="132"/>
                </a:lnTo>
                <a:lnTo>
                  <a:pt x="135" y="132"/>
                </a:lnTo>
                <a:lnTo>
                  <a:pt x="135" y="137"/>
                </a:lnTo>
                <a:lnTo>
                  <a:pt x="135" y="144"/>
                </a:lnTo>
                <a:lnTo>
                  <a:pt x="136" y="160"/>
                </a:lnTo>
                <a:lnTo>
                  <a:pt x="140" y="180"/>
                </a:lnTo>
                <a:lnTo>
                  <a:pt x="140" y="180"/>
                </a:lnTo>
                <a:lnTo>
                  <a:pt x="120" y="175"/>
                </a:lnTo>
                <a:lnTo>
                  <a:pt x="104" y="170"/>
                </a:lnTo>
                <a:lnTo>
                  <a:pt x="87" y="166"/>
                </a:lnTo>
                <a:lnTo>
                  <a:pt x="87" y="166"/>
                </a:lnTo>
                <a:lnTo>
                  <a:pt x="65" y="157"/>
                </a:lnTo>
                <a:lnTo>
                  <a:pt x="37" y="147"/>
                </a:lnTo>
                <a:lnTo>
                  <a:pt x="24" y="144"/>
                </a:lnTo>
                <a:lnTo>
                  <a:pt x="13" y="140"/>
                </a:lnTo>
                <a:lnTo>
                  <a:pt x="5" y="140"/>
                </a:lnTo>
                <a:lnTo>
                  <a:pt x="1" y="140"/>
                </a:lnTo>
                <a:lnTo>
                  <a:pt x="0" y="141"/>
                </a:lnTo>
                <a:lnTo>
                  <a:pt x="0" y="141"/>
                </a:lnTo>
                <a:lnTo>
                  <a:pt x="0" y="144"/>
                </a:lnTo>
                <a:lnTo>
                  <a:pt x="2" y="146"/>
                </a:lnTo>
                <a:lnTo>
                  <a:pt x="10" y="154"/>
                </a:lnTo>
                <a:lnTo>
                  <a:pt x="22" y="162"/>
                </a:lnTo>
                <a:lnTo>
                  <a:pt x="37" y="172"/>
                </a:lnTo>
                <a:lnTo>
                  <a:pt x="64" y="187"/>
                </a:lnTo>
                <a:lnTo>
                  <a:pt x="77" y="195"/>
                </a:lnTo>
                <a:lnTo>
                  <a:pt x="77" y="195"/>
                </a:lnTo>
                <a:lnTo>
                  <a:pt x="63" y="195"/>
                </a:lnTo>
                <a:lnTo>
                  <a:pt x="52" y="197"/>
                </a:lnTo>
                <a:lnTo>
                  <a:pt x="47" y="198"/>
                </a:lnTo>
                <a:lnTo>
                  <a:pt x="43" y="199"/>
                </a:lnTo>
                <a:lnTo>
                  <a:pt x="43" y="199"/>
                </a:lnTo>
                <a:lnTo>
                  <a:pt x="38" y="202"/>
                </a:lnTo>
                <a:lnTo>
                  <a:pt x="35" y="203"/>
                </a:lnTo>
                <a:lnTo>
                  <a:pt x="34" y="205"/>
                </a:lnTo>
                <a:lnTo>
                  <a:pt x="34" y="209"/>
                </a:lnTo>
                <a:lnTo>
                  <a:pt x="34" y="209"/>
                </a:lnTo>
                <a:lnTo>
                  <a:pt x="36" y="214"/>
                </a:lnTo>
                <a:lnTo>
                  <a:pt x="40" y="219"/>
                </a:lnTo>
                <a:lnTo>
                  <a:pt x="43" y="224"/>
                </a:lnTo>
                <a:lnTo>
                  <a:pt x="43" y="224"/>
                </a:lnTo>
                <a:lnTo>
                  <a:pt x="43" y="231"/>
                </a:lnTo>
                <a:lnTo>
                  <a:pt x="45" y="238"/>
                </a:lnTo>
                <a:lnTo>
                  <a:pt x="46" y="240"/>
                </a:lnTo>
                <a:lnTo>
                  <a:pt x="48" y="243"/>
                </a:lnTo>
                <a:lnTo>
                  <a:pt x="48" y="243"/>
                </a:lnTo>
                <a:lnTo>
                  <a:pt x="53" y="245"/>
                </a:lnTo>
                <a:lnTo>
                  <a:pt x="55" y="245"/>
                </a:lnTo>
                <a:lnTo>
                  <a:pt x="58" y="246"/>
                </a:lnTo>
                <a:lnTo>
                  <a:pt x="63" y="253"/>
                </a:lnTo>
                <a:lnTo>
                  <a:pt x="63" y="253"/>
                </a:lnTo>
                <a:lnTo>
                  <a:pt x="72" y="268"/>
                </a:lnTo>
                <a:lnTo>
                  <a:pt x="77" y="273"/>
                </a:lnTo>
                <a:lnTo>
                  <a:pt x="82" y="277"/>
                </a:lnTo>
                <a:lnTo>
                  <a:pt x="82" y="277"/>
                </a:lnTo>
                <a:lnTo>
                  <a:pt x="87" y="280"/>
                </a:lnTo>
                <a:lnTo>
                  <a:pt x="87" y="280"/>
                </a:lnTo>
                <a:lnTo>
                  <a:pt x="92" y="286"/>
                </a:lnTo>
                <a:lnTo>
                  <a:pt x="92" y="286"/>
                </a:lnTo>
                <a:lnTo>
                  <a:pt x="98" y="294"/>
                </a:lnTo>
                <a:lnTo>
                  <a:pt x="107" y="301"/>
                </a:lnTo>
                <a:lnTo>
                  <a:pt x="118" y="307"/>
                </a:lnTo>
                <a:lnTo>
                  <a:pt x="125" y="310"/>
                </a:lnTo>
                <a:lnTo>
                  <a:pt x="125" y="310"/>
                </a:lnTo>
                <a:lnTo>
                  <a:pt x="202" y="320"/>
                </a:lnTo>
                <a:lnTo>
                  <a:pt x="202" y="320"/>
                </a:lnTo>
                <a:lnTo>
                  <a:pt x="199" y="343"/>
                </a:lnTo>
                <a:lnTo>
                  <a:pt x="198" y="361"/>
                </a:lnTo>
                <a:lnTo>
                  <a:pt x="198" y="368"/>
                </a:lnTo>
                <a:lnTo>
                  <a:pt x="198" y="373"/>
                </a:lnTo>
                <a:lnTo>
                  <a:pt x="198" y="373"/>
                </a:lnTo>
                <a:lnTo>
                  <a:pt x="199" y="376"/>
                </a:lnTo>
                <a:lnTo>
                  <a:pt x="202" y="379"/>
                </a:lnTo>
                <a:lnTo>
                  <a:pt x="212" y="384"/>
                </a:lnTo>
                <a:lnTo>
                  <a:pt x="223" y="390"/>
                </a:lnTo>
                <a:lnTo>
                  <a:pt x="236" y="397"/>
                </a:lnTo>
                <a:lnTo>
                  <a:pt x="236" y="397"/>
                </a:lnTo>
                <a:lnTo>
                  <a:pt x="249" y="405"/>
                </a:lnTo>
                <a:lnTo>
                  <a:pt x="276" y="418"/>
                </a:lnTo>
                <a:lnTo>
                  <a:pt x="348" y="452"/>
                </a:lnTo>
                <a:lnTo>
                  <a:pt x="422" y="487"/>
                </a:lnTo>
                <a:lnTo>
                  <a:pt x="448" y="500"/>
                </a:lnTo>
                <a:lnTo>
                  <a:pt x="463" y="508"/>
                </a:lnTo>
                <a:lnTo>
                  <a:pt x="463" y="508"/>
                </a:lnTo>
                <a:lnTo>
                  <a:pt x="478" y="517"/>
                </a:lnTo>
                <a:lnTo>
                  <a:pt x="510" y="533"/>
                </a:lnTo>
                <a:lnTo>
                  <a:pt x="593" y="574"/>
                </a:lnTo>
                <a:lnTo>
                  <a:pt x="709" y="629"/>
                </a:lnTo>
                <a:lnTo>
                  <a:pt x="709" y="629"/>
                </a:lnTo>
                <a:lnTo>
                  <a:pt x="728" y="720"/>
                </a:lnTo>
                <a:lnTo>
                  <a:pt x="741" y="784"/>
                </a:lnTo>
                <a:lnTo>
                  <a:pt x="746" y="807"/>
                </a:lnTo>
                <a:lnTo>
                  <a:pt x="747" y="818"/>
                </a:lnTo>
                <a:lnTo>
                  <a:pt x="747" y="818"/>
                </a:lnTo>
                <a:lnTo>
                  <a:pt x="747" y="837"/>
                </a:lnTo>
                <a:lnTo>
                  <a:pt x="747" y="869"/>
                </a:lnTo>
                <a:lnTo>
                  <a:pt x="747" y="914"/>
                </a:lnTo>
                <a:lnTo>
                  <a:pt x="747" y="914"/>
                </a:lnTo>
                <a:lnTo>
                  <a:pt x="751" y="915"/>
                </a:lnTo>
                <a:lnTo>
                  <a:pt x="757" y="920"/>
                </a:lnTo>
                <a:lnTo>
                  <a:pt x="764" y="926"/>
                </a:lnTo>
                <a:lnTo>
                  <a:pt x="765" y="930"/>
                </a:lnTo>
                <a:lnTo>
                  <a:pt x="766" y="933"/>
                </a:lnTo>
                <a:lnTo>
                  <a:pt x="766" y="933"/>
                </a:lnTo>
                <a:lnTo>
                  <a:pt x="765" y="938"/>
                </a:lnTo>
                <a:lnTo>
                  <a:pt x="763" y="946"/>
                </a:lnTo>
                <a:lnTo>
                  <a:pt x="756" y="964"/>
                </a:lnTo>
                <a:lnTo>
                  <a:pt x="748" y="982"/>
                </a:lnTo>
                <a:lnTo>
                  <a:pt x="747" y="988"/>
                </a:lnTo>
                <a:lnTo>
                  <a:pt x="747" y="991"/>
                </a:lnTo>
                <a:lnTo>
                  <a:pt x="747" y="991"/>
                </a:lnTo>
                <a:lnTo>
                  <a:pt x="756" y="1000"/>
                </a:lnTo>
                <a:lnTo>
                  <a:pt x="762" y="1006"/>
                </a:lnTo>
                <a:lnTo>
                  <a:pt x="762" y="1006"/>
                </a:lnTo>
                <a:lnTo>
                  <a:pt x="699" y="1240"/>
                </a:lnTo>
                <a:lnTo>
                  <a:pt x="657" y="1406"/>
                </a:lnTo>
                <a:lnTo>
                  <a:pt x="642" y="1464"/>
                </a:lnTo>
                <a:lnTo>
                  <a:pt x="636" y="1489"/>
                </a:lnTo>
                <a:lnTo>
                  <a:pt x="636" y="1489"/>
                </a:lnTo>
                <a:lnTo>
                  <a:pt x="636" y="1555"/>
                </a:lnTo>
                <a:lnTo>
                  <a:pt x="638" y="1684"/>
                </a:lnTo>
                <a:lnTo>
                  <a:pt x="639" y="1818"/>
                </a:lnTo>
                <a:lnTo>
                  <a:pt x="640" y="1868"/>
                </a:lnTo>
                <a:lnTo>
                  <a:pt x="641" y="1895"/>
                </a:lnTo>
                <a:lnTo>
                  <a:pt x="641" y="1895"/>
                </a:lnTo>
                <a:lnTo>
                  <a:pt x="642" y="1910"/>
                </a:lnTo>
                <a:lnTo>
                  <a:pt x="642" y="1930"/>
                </a:lnTo>
                <a:lnTo>
                  <a:pt x="640" y="1971"/>
                </a:lnTo>
                <a:lnTo>
                  <a:pt x="636" y="2020"/>
                </a:lnTo>
                <a:lnTo>
                  <a:pt x="660" y="2025"/>
                </a:lnTo>
                <a:lnTo>
                  <a:pt x="660" y="2025"/>
                </a:lnTo>
                <a:lnTo>
                  <a:pt x="635" y="2049"/>
                </a:lnTo>
                <a:lnTo>
                  <a:pt x="616" y="2067"/>
                </a:lnTo>
                <a:lnTo>
                  <a:pt x="609" y="2074"/>
                </a:lnTo>
                <a:lnTo>
                  <a:pt x="603" y="2078"/>
                </a:lnTo>
                <a:lnTo>
                  <a:pt x="603" y="2078"/>
                </a:lnTo>
                <a:lnTo>
                  <a:pt x="593" y="2084"/>
                </a:lnTo>
                <a:lnTo>
                  <a:pt x="582" y="2094"/>
                </a:lnTo>
                <a:lnTo>
                  <a:pt x="572" y="2103"/>
                </a:lnTo>
                <a:lnTo>
                  <a:pt x="570" y="2108"/>
                </a:lnTo>
                <a:lnTo>
                  <a:pt x="569" y="2112"/>
                </a:lnTo>
                <a:lnTo>
                  <a:pt x="569" y="2112"/>
                </a:lnTo>
                <a:lnTo>
                  <a:pt x="569" y="2119"/>
                </a:lnTo>
                <a:lnTo>
                  <a:pt x="570" y="2128"/>
                </a:lnTo>
                <a:lnTo>
                  <a:pt x="571" y="2132"/>
                </a:lnTo>
                <a:lnTo>
                  <a:pt x="575" y="2136"/>
                </a:lnTo>
                <a:lnTo>
                  <a:pt x="578" y="2138"/>
                </a:lnTo>
                <a:lnTo>
                  <a:pt x="583" y="2141"/>
                </a:lnTo>
                <a:lnTo>
                  <a:pt x="583" y="2141"/>
                </a:lnTo>
                <a:lnTo>
                  <a:pt x="589" y="2142"/>
                </a:lnTo>
                <a:lnTo>
                  <a:pt x="598" y="2142"/>
                </a:lnTo>
                <a:lnTo>
                  <a:pt x="622" y="2140"/>
                </a:lnTo>
                <a:lnTo>
                  <a:pt x="659" y="2136"/>
                </a:lnTo>
                <a:lnTo>
                  <a:pt x="713" y="2131"/>
                </a:lnTo>
                <a:lnTo>
                  <a:pt x="713" y="2131"/>
                </a:lnTo>
                <a:lnTo>
                  <a:pt x="768" y="2129"/>
                </a:lnTo>
                <a:lnTo>
                  <a:pt x="805" y="2126"/>
                </a:lnTo>
                <a:lnTo>
                  <a:pt x="817" y="2125"/>
                </a:lnTo>
                <a:lnTo>
                  <a:pt x="826" y="2123"/>
                </a:lnTo>
                <a:lnTo>
                  <a:pt x="828" y="2120"/>
                </a:lnTo>
                <a:lnTo>
                  <a:pt x="832" y="2118"/>
                </a:lnTo>
                <a:lnTo>
                  <a:pt x="833" y="2115"/>
                </a:lnTo>
                <a:lnTo>
                  <a:pt x="834" y="2112"/>
                </a:lnTo>
                <a:lnTo>
                  <a:pt x="834" y="2112"/>
                </a:lnTo>
                <a:lnTo>
                  <a:pt x="836" y="2096"/>
                </a:lnTo>
                <a:lnTo>
                  <a:pt x="839" y="2080"/>
                </a:lnTo>
                <a:lnTo>
                  <a:pt x="839" y="2064"/>
                </a:lnTo>
                <a:lnTo>
                  <a:pt x="839" y="2064"/>
                </a:lnTo>
                <a:lnTo>
                  <a:pt x="853" y="1687"/>
                </a:lnTo>
                <a:lnTo>
                  <a:pt x="853" y="1687"/>
                </a:lnTo>
                <a:lnTo>
                  <a:pt x="856" y="1625"/>
                </a:lnTo>
                <a:lnTo>
                  <a:pt x="858" y="1590"/>
                </a:lnTo>
                <a:lnTo>
                  <a:pt x="858" y="1590"/>
                </a:lnTo>
                <a:lnTo>
                  <a:pt x="863" y="1579"/>
                </a:lnTo>
                <a:lnTo>
                  <a:pt x="877" y="1553"/>
                </a:lnTo>
                <a:lnTo>
                  <a:pt x="918" y="1474"/>
                </a:lnTo>
                <a:lnTo>
                  <a:pt x="979" y="1363"/>
                </a:lnTo>
                <a:lnTo>
                  <a:pt x="979" y="1363"/>
                </a:lnTo>
                <a:lnTo>
                  <a:pt x="1027" y="1716"/>
                </a:lnTo>
                <a:lnTo>
                  <a:pt x="1027" y="1716"/>
                </a:lnTo>
                <a:lnTo>
                  <a:pt x="1027" y="1770"/>
                </a:lnTo>
                <a:lnTo>
                  <a:pt x="1026" y="1886"/>
                </a:lnTo>
                <a:lnTo>
                  <a:pt x="1023" y="2001"/>
                </a:lnTo>
                <a:lnTo>
                  <a:pt x="1022" y="2054"/>
                </a:lnTo>
                <a:lnTo>
                  <a:pt x="1022" y="2054"/>
                </a:lnTo>
                <a:lnTo>
                  <a:pt x="1022" y="2056"/>
                </a:lnTo>
                <a:lnTo>
                  <a:pt x="1023" y="2059"/>
                </a:lnTo>
                <a:lnTo>
                  <a:pt x="1027" y="2065"/>
                </a:lnTo>
                <a:lnTo>
                  <a:pt x="1032" y="2073"/>
                </a:lnTo>
                <a:lnTo>
                  <a:pt x="1032" y="2073"/>
                </a:lnTo>
                <a:lnTo>
                  <a:pt x="1034" y="2096"/>
                </a:lnTo>
                <a:lnTo>
                  <a:pt x="1036" y="2115"/>
                </a:lnTo>
                <a:lnTo>
                  <a:pt x="1039" y="2124"/>
                </a:lnTo>
                <a:lnTo>
                  <a:pt x="1041" y="2131"/>
                </a:lnTo>
                <a:lnTo>
                  <a:pt x="1041" y="2131"/>
                </a:lnTo>
                <a:lnTo>
                  <a:pt x="1046" y="2143"/>
                </a:lnTo>
                <a:lnTo>
                  <a:pt x="1050" y="2149"/>
                </a:lnTo>
                <a:lnTo>
                  <a:pt x="1055" y="2154"/>
                </a:lnTo>
                <a:lnTo>
                  <a:pt x="1059" y="2159"/>
                </a:lnTo>
                <a:lnTo>
                  <a:pt x="1068" y="2163"/>
                </a:lnTo>
                <a:lnTo>
                  <a:pt x="1077" y="2165"/>
                </a:lnTo>
                <a:lnTo>
                  <a:pt x="1089" y="2165"/>
                </a:lnTo>
                <a:lnTo>
                  <a:pt x="1089" y="2165"/>
                </a:lnTo>
                <a:lnTo>
                  <a:pt x="1117" y="2163"/>
                </a:lnTo>
                <a:lnTo>
                  <a:pt x="1130" y="2160"/>
                </a:lnTo>
                <a:lnTo>
                  <a:pt x="1143" y="2158"/>
                </a:lnTo>
                <a:lnTo>
                  <a:pt x="1153" y="2154"/>
                </a:lnTo>
                <a:lnTo>
                  <a:pt x="1163" y="2151"/>
                </a:lnTo>
                <a:lnTo>
                  <a:pt x="1171" y="2146"/>
                </a:lnTo>
                <a:lnTo>
                  <a:pt x="1176" y="2141"/>
                </a:lnTo>
                <a:lnTo>
                  <a:pt x="1176" y="2141"/>
                </a:lnTo>
                <a:lnTo>
                  <a:pt x="1180" y="2134"/>
                </a:lnTo>
                <a:lnTo>
                  <a:pt x="1181" y="2125"/>
                </a:lnTo>
                <a:lnTo>
                  <a:pt x="1182" y="2114"/>
                </a:lnTo>
                <a:lnTo>
                  <a:pt x="1182" y="2103"/>
                </a:lnTo>
                <a:lnTo>
                  <a:pt x="1182" y="2085"/>
                </a:lnTo>
                <a:lnTo>
                  <a:pt x="1181" y="2078"/>
                </a:lnTo>
                <a:lnTo>
                  <a:pt x="1191" y="2064"/>
                </a:lnTo>
                <a:lnTo>
                  <a:pt x="1191" y="2064"/>
                </a:lnTo>
                <a:lnTo>
                  <a:pt x="1181" y="1903"/>
                </a:lnTo>
                <a:lnTo>
                  <a:pt x="1171" y="1735"/>
                </a:lnTo>
                <a:lnTo>
                  <a:pt x="1171" y="1735"/>
                </a:lnTo>
                <a:lnTo>
                  <a:pt x="1177" y="1672"/>
                </a:lnTo>
                <a:lnTo>
                  <a:pt x="1192" y="1542"/>
                </a:lnTo>
                <a:lnTo>
                  <a:pt x="1208" y="1413"/>
                </a:lnTo>
                <a:lnTo>
                  <a:pt x="1215" y="1349"/>
                </a:lnTo>
                <a:lnTo>
                  <a:pt x="1215" y="1349"/>
                </a:lnTo>
                <a:lnTo>
                  <a:pt x="1215" y="1338"/>
                </a:lnTo>
                <a:lnTo>
                  <a:pt x="1214" y="1316"/>
                </a:lnTo>
                <a:lnTo>
                  <a:pt x="1209" y="1256"/>
                </a:lnTo>
                <a:lnTo>
                  <a:pt x="1203" y="1191"/>
                </a:lnTo>
                <a:lnTo>
                  <a:pt x="1202" y="1164"/>
                </a:lnTo>
                <a:lnTo>
                  <a:pt x="1200" y="1146"/>
                </a:lnTo>
                <a:lnTo>
                  <a:pt x="1200" y="1146"/>
                </a:lnTo>
                <a:lnTo>
                  <a:pt x="1199" y="1131"/>
                </a:lnTo>
                <a:lnTo>
                  <a:pt x="1198" y="1113"/>
                </a:lnTo>
                <a:lnTo>
                  <a:pt x="1193" y="1072"/>
                </a:lnTo>
                <a:lnTo>
                  <a:pt x="1186" y="1025"/>
                </a:lnTo>
                <a:lnTo>
                  <a:pt x="1205" y="1016"/>
                </a:lnTo>
                <a:lnTo>
                  <a:pt x="1200" y="977"/>
                </a:lnTo>
                <a:lnTo>
                  <a:pt x="1229" y="943"/>
                </a:lnTo>
                <a:lnTo>
                  <a:pt x="1244" y="948"/>
                </a:lnTo>
                <a:lnTo>
                  <a:pt x="1244" y="948"/>
                </a:lnTo>
                <a:lnTo>
                  <a:pt x="1250" y="946"/>
                </a:lnTo>
                <a:lnTo>
                  <a:pt x="1265" y="938"/>
                </a:lnTo>
                <a:lnTo>
                  <a:pt x="1285" y="927"/>
                </a:lnTo>
                <a:lnTo>
                  <a:pt x="1293" y="921"/>
                </a:lnTo>
                <a:lnTo>
                  <a:pt x="1302" y="914"/>
                </a:lnTo>
                <a:lnTo>
                  <a:pt x="1302" y="914"/>
                </a:lnTo>
                <a:lnTo>
                  <a:pt x="1305" y="908"/>
                </a:lnTo>
                <a:lnTo>
                  <a:pt x="1311" y="900"/>
                </a:lnTo>
                <a:lnTo>
                  <a:pt x="1323" y="873"/>
                </a:lnTo>
                <a:lnTo>
                  <a:pt x="1338" y="837"/>
                </a:lnTo>
                <a:lnTo>
                  <a:pt x="1352" y="797"/>
                </a:lnTo>
                <a:lnTo>
                  <a:pt x="1381" y="721"/>
                </a:lnTo>
                <a:lnTo>
                  <a:pt x="1398" y="673"/>
                </a:lnTo>
                <a:lnTo>
                  <a:pt x="1398" y="673"/>
                </a:lnTo>
                <a:lnTo>
                  <a:pt x="1400" y="667"/>
                </a:lnTo>
                <a:lnTo>
                  <a:pt x="1402" y="659"/>
                </a:lnTo>
                <a:lnTo>
                  <a:pt x="1402" y="645"/>
                </a:lnTo>
                <a:lnTo>
                  <a:pt x="1399" y="628"/>
                </a:lnTo>
                <a:lnTo>
                  <a:pt x="1396" y="611"/>
                </a:lnTo>
                <a:lnTo>
                  <a:pt x="1391" y="594"/>
                </a:lnTo>
                <a:lnTo>
                  <a:pt x="1384" y="580"/>
                </a:lnTo>
                <a:lnTo>
                  <a:pt x="1376" y="566"/>
                </a:lnTo>
                <a:lnTo>
                  <a:pt x="1369" y="557"/>
                </a:lnTo>
                <a:lnTo>
                  <a:pt x="1369" y="557"/>
                </a:lnTo>
                <a:lnTo>
                  <a:pt x="1340" y="525"/>
                </a:lnTo>
                <a:lnTo>
                  <a:pt x="1296" y="476"/>
                </a:lnTo>
                <a:lnTo>
                  <a:pt x="1229" y="402"/>
                </a:lnTo>
                <a:lnTo>
                  <a:pt x="1229" y="402"/>
                </a:lnTo>
                <a:lnTo>
                  <a:pt x="1224" y="397"/>
                </a:lnTo>
                <a:lnTo>
                  <a:pt x="1218" y="393"/>
                </a:lnTo>
                <a:lnTo>
                  <a:pt x="1202" y="383"/>
                </a:lnTo>
                <a:lnTo>
                  <a:pt x="1182" y="372"/>
                </a:lnTo>
                <a:lnTo>
                  <a:pt x="1162" y="364"/>
                </a:lnTo>
                <a:lnTo>
                  <a:pt x="1162" y="364"/>
                </a:lnTo>
                <a:lnTo>
                  <a:pt x="1108" y="343"/>
                </a:lnTo>
                <a:lnTo>
                  <a:pt x="1082" y="333"/>
                </a:lnTo>
                <a:lnTo>
                  <a:pt x="1070" y="330"/>
                </a:lnTo>
                <a:lnTo>
                  <a:pt x="1041" y="330"/>
                </a:lnTo>
                <a:lnTo>
                  <a:pt x="1032" y="310"/>
                </a:lnTo>
                <a:lnTo>
                  <a:pt x="1032" y="310"/>
                </a:lnTo>
                <a:lnTo>
                  <a:pt x="1028" y="309"/>
                </a:lnTo>
                <a:lnTo>
                  <a:pt x="1022" y="307"/>
                </a:lnTo>
                <a:lnTo>
                  <a:pt x="1012" y="306"/>
                </a:lnTo>
                <a:lnTo>
                  <a:pt x="1008" y="262"/>
                </a:lnTo>
                <a:lnTo>
                  <a:pt x="1022" y="262"/>
                </a:lnTo>
                <a:lnTo>
                  <a:pt x="1022" y="262"/>
                </a:lnTo>
                <a:lnTo>
                  <a:pt x="1026" y="243"/>
                </a:lnTo>
                <a:lnTo>
                  <a:pt x="1027" y="230"/>
                </a:lnTo>
                <a:lnTo>
                  <a:pt x="1027" y="226"/>
                </a:lnTo>
                <a:lnTo>
                  <a:pt x="1027" y="224"/>
                </a:lnTo>
                <a:lnTo>
                  <a:pt x="1027" y="224"/>
                </a:lnTo>
                <a:lnTo>
                  <a:pt x="1026" y="222"/>
                </a:lnTo>
                <a:lnTo>
                  <a:pt x="1026" y="221"/>
                </a:lnTo>
                <a:lnTo>
                  <a:pt x="1027" y="216"/>
                </a:lnTo>
                <a:lnTo>
                  <a:pt x="1029" y="213"/>
                </a:lnTo>
                <a:lnTo>
                  <a:pt x="1032" y="209"/>
                </a:lnTo>
                <a:lnTo>
                  <a:pt x="1032" y="209"/>
                </a:lnTo>
                <a:lnTo>
                  <a:pt x="1034" y="207"/>
                </a:lnTo>
                <a:lnTo>
                  <a:pt x="1038" y="203"/>
                </a:lnTo>
                <a:lnTo>
                  <a:pt x="1040" y="198"/>
                </a:lnTo>
                <a:lnTo>
                  <a:pt x="1041" y="195"/>
                </a:lnTo>
                <a:lnTo>
                  <a:pt x="1041" y="195"/>
                </a:lnTo>
                <a:lnTo>
                  <a:pt x="1042" y="182"/>
                </a:lnTo>
                <a:lnTo>
                  <a:pt x="1044" y="160"/>
                </a:lnTo>
                <a:lnTo>
                  <a:pt x="1044" y="135"/>
                </a:lnTo>
                <a:lnTo>
                  <a:pt x="1042" y="127"/>
                </a:lnTo>
                <a:lnTo>
                  <a:pt x="1041" y="122"/>
                </a:lnTo>
                <a:lnTo>
                  <a:pt x="1041" y="122"/>
                </a:lnTo>
                <a:lnTo>
                  <a:pt x="1038" y="112"/>
                </a:lnTo>
                <a:lnTo>
                  <a:pt x="1033" y="98"/>
                </a:lnTo>
                <a:lnTo>
                  <a:pt x="1027" y="74"/>
                </a:lnTo>
                <a:lnTo>
                  <a:pt x="1027" y="74"/>
                </a:lnTo>
                <a:lnTo>
                  <a:pt x="1026" y="64"/>
                </a:lnTo>
                <a:lnTo>
                  <a:pt x="1023" y="51"/>
                </a:lnTo>
                <a:lnTo>
                  <a:pt x="1022" y="44"/>
                </a:lnTo>
                <a:lnTo>
                  <a:pt x="1020" y="38"/>
                </a:lnTo>
                <a:lnTo>
                  <a:pt x="1016" y="33"/>
                </a:lnTo>
                <a:lnTo>
                  <a:pt x="1012" y="30"/>
                </a:lnTo>
                <a:lnTo>
                  <a:pt x="1012" y="30"/>
                </a:lnTo>
                <a:lnTo>
                  <a:pt x="998" y="26"/>
                </a:lnTo>
                <a:lnTo>
                  <a:pt x="976" y="19"/>
                </a:lnTo>
                <a:lnTo>
                  <a:pt x="955" y="13"/>
                </a:lnTo>
                <a:lnTo>
                  <a:pt x="946" y="10"/>
                </a:lnTo>
                <a:lnTo>
                  <a:pt x="940" y="6"/>
                </a:lnTo>
                <a:lnTo>
                  <a:pt x="940" y="6"/>
                </a:lnTo>
                <a:lnTo>
                  <a:pt x="936" y="4"/>
                </a:lnTo>
                <a:lnTo>
                  <a:pt x="932" y="1"/>
                </a:lnTo>
                <a:lnTo>
                  <a:pt x="924" y="0"/>
                </a:lnTo>
                <a:lnTo>
                  <a:pt x="917" y="0"/>
                </a:lnTo>
                <a:lnTo>
                  <a:pt x="911" y="1"/>
                </a:lnTo>
                <a:lnTo>
                  <a:pt x="911" y="1"/>
                </a:lnTo>
                <a:lnTo>
                  <a:pt x="904" y="5"/>
                </a:lnTo>
                <a:lnTo>
                  <a:pt x="901" y="6"/>
                </a:lnTo>
                <a:lnTo>
                  <a:pt x="901" y="6"/>
                </a:lnTo>
                <a:lnTo>
                  <a:pt x="894" y="5"/>
                </a:lnTo>
                <a:lnTo>
                  <a:pt x="879" y="4"/>
                </a:lnTo>
                <a:lnTo>
                  <a:pt x="859" y="3"/>
                </a:lnTo>
                <a:lnTo>
                  <a:pt x="851" y="4"/>
                </a:lnTo>
                <a:lnTo>
                  <a:pt x="844" y="6"/>
                </a:lnTo>
                <a:lnTo>
                  <a:pt x="844" y="6"/>
                </a:lnTo>
                <a:lnTo>
                  <a:pt x="835" y="10"/>
                </a:lnTo>
                <a:lnTo>
                  <a:pt x="829" y="12"/>
                </a:lnTo>
                <a:lnTo>
                  <a:pt x="823" y="16"/>
                </a:lnTo>
                <a:lnTo>
                  <a:pt x="815" y="21"/>
                </a:lnTo>
                <a:lnTo>
                  <a:pt x="815" y="21"/>
                </a:lnTo>
                <a:lnTo>
                  <a:pt x="797" y="33"/>
                </a:lnTo>
                <a:lnTo>
                  <a:pt x="789" y="39"/>
                </a:lnTo>
                <a:lnTo>
                  <a:pt x="787" y="41"/>
                </a:lnTo>
                <a:lnTo>
                  <a:pt x="786" y="45"/>
                </a:lnTo>
                <a:lnTo>
                  <a:pt x="786" y="45"/>
                </a:lnTo>
                <a:lnTo>
                  <a:pt x="780" y="59"/>
                </a:lnTo>
                <a:lnTo>
                  <a:pt x="777" y="65"/>
                </a:lnTo>
                <a:lnTo>
                  <a:pt x="776" y="69"/>
                </a:lnTo>
                <a:lnTo>
                  <a:pt x="776" y="69"/>
                </a:lnTo>
                <a:close/>
                <a:moveTo>
                  <a:pt x="1191" y="629"/>
                </a:moveTo>
                <a:lnTo>
                  <a:pt x="1191" y="629"/>
                </a:lnTo>
                <a:lnTo>
                  <a:pt x="1192" y="626"/>
                </a:lnTo>
                <a:lnTo>
                  <a:pt x="1193" y="623"/>
                </a:lnTo>
                <a:lnTo>
                  <a:pt x="1196" y="621"/>
                </a:lnTo>
                <a:lnTo>
                  <a:pt x="1199" y="620"/>
                </a:lnTo>
                <a:lnTo>
                  <a:pt x="1200" y="620"/>
                </a:lnTo>
                <a:lnTo>
                  <a:pt x="1200" y="620"/>
                </a:lnTo>
                <a:lnTo>
                  <a:pt x="1220" y="634"/>
                </a:lnTo>
                <a:lnTo>
                  <a:pt x="1234" y="645"/>
                </a:lnTo>
                <a:lnTo>
                  <a:pt x="1244" y="653"/>
                </a:lnTo>
                <a:lnTo>
                  <a:pt x="1278" y="687"/>
                </a:lnTo>
                <a:lnTo>
                  <a:pt x="1268" y="735"/>
                </a:lnTo>
                <a:lnTo>
                  <a:pt x="1268" y="735"/>
                </a:lnTo>
                <a:lnTo>
                  <a:pt x="1239" y="784"/>
                </a:lnTo>
                <a:lnTo>
                  <a:pt x="1220" y="819"/>
                </a:lnTo>
                <a:lnTo>
                  <a:pt x="1210" y="837"/>
                </a:lnTo>
                <a:lnTo>
                  <a:pt x="1210" y="837"/>
                </a:lnTo>
                <a:lnTo>
                  <a:pt x="1209" y="838"/>
                </a:lnTo>
                <a:lnTo>
                  <a:pt x="1205" y="841"/>
                </a:lnTo>
                <a:lnTo>
                  <a:pt x="1198" y="843"/>
                </a:lnTo>
                <a:lnTo>
                  <a:pt x="1186" y="847"/>
                </a:lnTo>
                <a:lnTo>
                  <a:pt x="1152" y="866"/>
                </a:lnTo>
                <a:lnTo>
                  <a:pt x="1152" y="866"/>
                </a:lnTo>
                <a:lnTo>
                  <a:pt x="1153" y="842"/>
                </a:lnTo>
                <a:lnTo>
                  <a:pt x="1156" y="825"/>
                </a:lnTo>
                <a:lnTo>
                  <a:pt x="1156" y="820"/>
                </a:lnTo>
                <a:lnTo>
                  <a:pt x="1157" y="818"/>
                </a:lnTo>
                <a:lnTo>
                  <a:pt x="1157" y="818"/>
                </a:lnTo>
                <a:lnTo>
                  <a:pt x="1159" y="810"/>
                </a:lnTo>
                <a:lnTo>
                  <a:pt x="1163" y="790"/>
                </a:lnTo>
                <a:lnTo>
                  <a:pt x="1174" y="727"/>
                </a:lnTo>
                <a:lnTo>
                  <a:pt x="1191" y="629"/>
                </a:lnTo>
                <a:lnTo>
                  <a:pt x="1191" y="629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10">
            <a:extLst>
              <a:ext uri="{FF2B5EF4-FFF2-40B4-BE49-F238E27FC236}">
                <a16:creationId xmlns:a16="http://schemas.microsoft.com/office/drawing/2014/main" id="{A10C270A-614C-325F-41A7-C96123E45654}"/>
              </a:ext>
            </a:extLst>
          </p:cNvPr>
          <p:cNvSpPr>
            <a:spLocks/>
          </p:cNvSpPr>
          <p:nvPr/>
        </p:nvSpPr>
        <p:spPr bwMode="auto">
          <a:xfrm>
            <a:off x="1547092" y="1044888"/>
            <a:ext cx="855866" cy="2384112"/>
          </a:xfrm>
          <a:custGeom>
            <a:avLst/>
            <a:gdLst>
              <a:gd name="T0" fmla="*/ 554 w 723"/>
              <a:gd name="T1" fmla="*/ 1007 h 2014"/>
              <a:gd name="T2" fmla="*/ 582 w 723"/>
              <a:gd name="T3" fmla="*/ 1042 h 2014"/>
              <a:gd name="T4" fmla="*/ 582 w 723"/>
              <a:gd name="T5" fmla="*/ 1069 h 2014"/>
              <a:gd name="T6" fmla="*/ 574 w 723"/>
              <a:gd name="T7" fmla="*/ 1083 h 2014"/>
              <a:gd name="T8" fmla="*/ 530 w 723"/>
              <a:gd name="T9" fmla="*/ 1069 h 2014"/>
              <a:gd name="T10" fmla="*/ 583 w 723"/>
              <a:gd name="T11" fmla="*/ 1204 h 2014"/>
              <a:gd name="T12" fmla="*/ 694 w 723"/>
              <a:gd name="T13" fmla="*/ 1407 h 2014"/>
              <a:gd name="T14" fmla="*/ 677 w 723"/>
              <a:gd name="T15" fmla="*/ 1717 h 2014"/>
              <a:gd name="T16" fmla="*/ 670 w 723"/>
              <a:gd name="T17" fmla="*/ 1830 h 2014"/>
              <a:gd name="T18" fmla="*/ 656 w 723"/>
              <a:gd name="T19" fmla="*/ 1871 h 2014"/>
              <a:gd name="T20" fmla="*/ 704 w 723"/>
              <a:gd name="T21" fmla="*/ 1926 h 2014"/>
              <a:gd name="T22" fmla="*/ 716 w 723"/>
              <a:gd name="T23" fmla="*/ 1960 h 2014"/>
              <a:gd name="T24" fmla="*/ 620 w 723"/>
              <a:gd name="T25" fmla="*/ 1968 h 2014"/>
              <a:gd name="T26" fmla="*/ 517 w 723"/>
              <a:gd name="T27" fmla="*/ 1914 h 2014"/>
              <a:gd name="T28" fmla="*/ 475 w 723"/>
              <a:gd name="T29" fmla="*/ 1907 h 2014"/>
              <a:gd name="T30" fmla="*/ 485 w 723"/>
              <a:gd name="T31" fmla="*/ 1828 h 2014"/>
              <a:gd name="T32" fmla="*/ 475 w 723"/>
              <a:gd name="T33" fmla="*/ 1447 h 2014"/>
              <a:gd name="T34" fmla="*/ 389 w 723"/>
              <a:gd name="T35" fmla="*/ 1821 h 2014"/>
              <a:gd name="T36" fmla="*/ 363 w 723"/>
              <a:gd name="T37" fmla="*/ 1884 h 2014"/>
              <a:gd name="T38" fmla="*/ 415 w 723"/>
              <a:gd name="T39" fmla="*/ 1987 h 2014"/>
              <a:gd name="T40" fmla="*/ 391 w 723"/>
              <a:gd name="T41" fmla="*/ 2011 h 2014"/>
              <a:gd name="T42" fmla="*/ 284 w 723"/>
              <a:gd name="T43" fmla="*/ 2006 h 2014"/>
              <a:gd name="T44" fmla="*/ 171 w 723"/>
              <a:gd name="T45" fmla="*/ 1927 h 2014"/>
              <a:gd name="T46" fmla="*/ 164 w 723"/>
              <a:gd name="T47" fmla="*/ 1890 h 2014"/>
              <a:gd name="T48" fmla="*/ 164 w 723"/>
              <a:gd name="T49" fmla="*/ 1875 h 2014"/>
              <a:gd name="T50" fmla="*/ 157 w 723"/>
              <a:gd name="T51" fmla="*/ 1857 h 2014"/>
              <a:gd name="T52" fmla="*/ 211 w 723"/>
              <a:gd name="T53" fmla="*/ 1510 h 2014"/>
              <a:gd name="T54" fmla="*/ 212 w 723"/>
              <a:gd name="T55" fmla="*/ 1425 h 2014"/>
              <a:gd name="T56" fmla="*/ 142 w 723"/>
              <a:gd name="T57" fmla="*/ 1322 h 2014"/>
              <a:gd name="T58" fmla="*/ 66 w 723"/>
              <a:gd name="T59" fmla="*/ 1129 h 2014"/>
              <a:gd name="T60" fmla="*/ 63 w 723"/>
              <a:gd name="T61" fmla="*/ 1011 h 2014"/>
              <a:gd name="T62" fmla="*/ 116 w 723"/>
              <a:gd name="T63" fmla="*/ 832 h 2014"/>
              <a:gd name="T64" fmla="*/ 116 w 723"/>
              <a:gd name="T65" fmla="*/ 603 h 2014"/>
              <a:gd name="T66" fmla="*/ 54 w 723"/>
              <a:gd name="T67" fmla="*/ 481 h 2014"/>
              <a:gd name="T68" fmla="*/ 8 w 723"/>
              <a:gd name="T69" fmla="*/ 291 h 2014"/>
              <a:gd name="T70" fmla="*/ 4 w 723"/>
              <a:gd name="T71" fmla="*/ 264 h 2014"/>
              <a:gd name="T72" fmla="*/ 23 w 723"/>
              <a:gd name="T73" fmla="*/ 254 h 2014"/>
              <a:gd name="T74" fmla="*/ 43 w 723"/>
              <a:gd name="T75" fmla="*/ 233 h 2014"/>
              <a:gd name="T76" fmla="*/ 49 w 723"/>
              <a:gd name="T77" fmla="*/ 202 h 2014"/>
              <a:gd name="T78" fmla="*/ 81 w 723"/>
              <a:gd name="T79" fmla="*/ 206 h 2014"/>
              <a:gd name="T80" fmla="*/ 104 w 723"/>
              <a:gd name="T81" fmla="*/ 195 h 2014"/>
              <a:gd name="T82" fmla="*/ 69 w 723"/>
              <a:gd name="T83" fmla="*/ 138 h 2014"/>
              <a:gd name="T84" fmla="*/ 102 w 723"/>
              <a:gd name="T85" fmla="*/ 138 h 2014"/>
              <a:gd name="T86" fmla="*/ 164 w 723"/>
              <a:gd name="T87" fmla="*/ 268 h 2014"/>
              <a:gd name="T88" fmla="*/ 198 w 723"/>
              <a:gd name="T89" fmla="*/ 272 h 2014"/>
              <a:gd name="T90" fmla="*/ 174 w 723"/>
              <a:gd name="T91" fmla="*/ 232 h 2014"/>
              <a:gd name="T92" fmla="*/ 159 w 723"/>
              <a:gd name="T93" fmla="*/ 195 h 2014"/>
              <a:gd name="T94" fmla="*/ 154 w 723"/>
              <a:gd name="T95" fmla="*/ 108 h 2014"/>
              <a:gd name="T96" fmla="*/ 159 w 723"/>
              <a:gd name="T97" fmla="*/ 60 h 2014"/>
              <a:gd name="T98" fmla="*/ 239 w 723"/>
              <a:gd name="T99" fmla="*/ 5 h 2014"/>
              <a:gd name="T100" fmla="*/ 331 w 723"/>
              <a:gd name="T101" fmla="*/ 10 h 2014"/>
              <a:gd name="T102" fmla="*/ 383 w 723"/>
              <a:gd name="T103" fmla="*/ 41 h 2014"/>
              <a:gd name="T104" fmla="*/ 393 w 723"/>
              <a:gd name="T105" fmla="*/ 64 h 2014"/>
              <a:gd name="T106" fmla="*/ 400 w 723"/>
              <a:gd name="T107" fmla="*/ 89 h 2014"/>
              <a:gd name="T108" fmla="*/ 429 w 723"/>
              <a:gd name="T109" fmla="*/ 190 h 2014"/>
              <a:gd name="T110" fmla="*/ 438 w 723"/>
              <a:gd name="T111" fmla="*/ 256 h 2014"/>
              <a:gd name="T112" fmla="*/ 475 w 723"/>
              <a:gd name="T113" fmla="*/ 342 h 2014"/>
              <a:gd name="T114" fmla="*/ 517 w 723"/>
              <a:gd name="T115" fmla="*/ 456 h 2014"/>
              <a:gd name="T116" fmla="*/ 528 w 723"/>
              <a:gd name="T117" fmla="*/ 708 h 2014"/>
              <a:gd name="T118" fmla="*/ 506 w 723"/>
              <a:gd name="T119" fmla="*/ 918 h 20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23" h="2014">
                <a:moveTo>
                  <a:pt x="497" y="939"/>
                </a:moveTo>
                <a:lnTo>
                  <a:pt x="497" y="939"/>
                </a:lnTo>
                <a:lnTo>
                  <a:pt x="501" y="957"/>
                </a:lnTo>
                <a:lnTo>
                  <a:pt x="506" y="972"/>
                </a:lnTo>
                <a:lnTo>
                  <a:pt x="535" y="996"/>
                </a:lnTo>
                <a:lnTo>
                  <a:pt x="535" y="996"/>
                </a:lnTo>
                <a:lnTo>
                  <a:pt x="544" y="1001"/>
                </a:lnTo>
                <a:lnTo>
                  <a:pt x="554" y="1007"/>
                </a:lnTo>
                <a:lnTo>
                  <a:pt x="564" y="1012"/>
                </a:lnTo>
                <a:lnTo>
                  <a:pt x="568" y="1015"/>
                </a:lnTo>
                <a:lnTo>
                  <a:pt x="569" y="1016"/>
                </a:lnTo>
                <a:lnTo>
                  <a:pt x="569" y="1030"/>
                </a:lnTo>
                <a:lnTo>
                  <a:pt x="569" y="1030"/>
                </a:lnTo>
                <a:lnTo>
                  <a:pt x="576" y="1035"/>
                </a:lnTo>
                <a:lnTo>
                  <a:pt x="581" y="1040"/>
                </a:lnTo>
                <a:lnTo>
                  <a:pt x="582" y="1042"/>
                </a:lnTo>
                <a:lnTo>
                  <a:pt x="583" y="1045"/>
                </a:lnTo>
                <a:lnTo>
                  <a:pt x="583" y="1045"/>
                </a:lnTo>
                <a:lnTo>
                  <a:pt x="588" y="1059"/>
                </a:lnTo>
                <a:lnTo>
                  <a:pt x="589" y="1065"/>
                </a:lnTo>
                <a:lnTo>
                  <a:pt x="589" y="1068"/>
                </a:lnTo>
                <a:lnTo>
                  <a:pt x="588" y="1069"/>
                </a:lnTo>
                <a:lnTo>
                  <a:pt x="588" y="1069"/>
                </a:lnTo>
                <a:lnTo>
                  <a:pt x="582" y="1069"/>
                </a:lnTo>
                <a:lnTo>
                  <a:pt x="579" y="1069"/>
                </a:lnTo>
                <a:lnTo>
                  <a:pt x="579" y="1069"/>
                </a:lnTo>
                <a:lnTo>
                  <a:pt x="579" y="1073"/>
                </a:lnTo>
                <a:lnTo>
                  <a:pt x="579" y="1076"/>
                </a:lnTo>
                <a:lnTo>
                  <a:pt x="579" y="1079"/>
                </a:lnTo>
                <a:lnTo>
                  <a:pt x="579" y="1079"/>
                </a:lnTo>
                <a:lnTo>
                  <a:pt x="577" y="1081"/>
                </a:lnTo>
                <a:lnTo>
                  <a:pt x="574" y="1083"/>
                </a:lnTo>
                <a:lnTo>
                  <a:pt x="570" y="1085"/>
                </a:lnTo>
                <a:lnTo>
                  <a:pt x="566" y="1085"/>
                </a:lnTo>
                <a:lnTo>
                  <a:pt x="564" y="1083"/>
                </a:lnTo>
                <a:lnTo>
                  <a:pt x="564" y="1083"/>
                </a:lnTo>
                <a:lnTo>
                  <a:pt x="556" y="1080"/>
                </a:lnTo>
                <a:lnTo>
                  <a:pt x="545" y="1075"/>
                </a:lnTo>
                <a:lnTo>
                  <a:pt x="535" y="1071"/>
                </a:lnTo>
                <a:lnTo>
                  <a:pt x="530" y="1069"/>
                </a:lnTo>
                <a:lnTo>
                  <a:pt x="530" y="1069"/>
                </a:lnTo>
                <a:lnTo>
                  <a:pt x="527" y="1067"/>
                </a:lnTo>
                <a:lnTo>
                  <a:pt x="519" y="1063"/>
                </a:lnTo>
                <a:lnTo>
                  <a:pt x="511" y="1059"/>
                </a:lnTo>
                <a:lnTo>
                  <a:pt x="487" y="1054"/>
                </a:lnTo>
                <a:lnTo>
                  <a:pt x="492" y="1093"/>
                </a:lnTo>
                <a:lnTo>
                  <a:pt x="492" y="1093"/>
                </a:lnTo>
                <a:lnTo>
                  <a:pt x="583" y="1204"/>
                </a:lnTo>
                <a:lnTo>
                  <a:pt x="647" y="1283"/>
                </a:lnTo>
                <a:lnTo>
                  <a:pt x="670" y="1312"/>
                </a:lnTo>
                <a:lnTo>
                  <a:pt x="680" y="1325"/>
                </a:lnTo>
                <a:lnTo>
                  <a:pt x="680" y="1325"/>
                </a:lnTo>
                <a:lnTo>
                  <a:pt x="682" y="1332"/>
                </a:lnTo>
                <a:lnTo>
                  <a:pt x="685" y="1343"/>
                </a:lnTo>
                <a:lnTo>
                  <a:pt x="689" y="1371"/>
                </a:lnTo>
                <a:lnTo>
                  <a:pt x="694" y="1407"/>
                </a:lnTo>
                <a:lnTo>
                  <a:pt x="694" y="1407"/>
                </a:lnTo>
                <a:lnTo>
                  <a:pt x="689" y="1547"/>
                </a:lnTo>
                <a:lnTo>
                  <a:pt x="685" y="1650"/>
                </a:lnTo>
                <a:lnTo>
                  <a:pt x="682" y="1687"/>
                </a:lnTo>
                <a:lnTo>
                  <a:pt x="681" y="1699"/>
                </a:lnTo>
                <a:lnTo>
                  <a:pt x="680" y="1706"/>
                </a:lnTo>
                <a:lnTo>
                  <a:pt x="680" y="1706"/>
                </a:lnTo>
                <a:lnTo>
                  <a:pt x="677" y="1717"/>
                </a:lnTo>
                <a:lnTo>
                  <a:pt x="677" y="1731"/>
                </a:lnTo>
                <a:lnTo>
                  <a:pt x="677" y="1762"/>
                </a:lnTo>
                <a:lnTo>
                  <a:pt x="677" y="1792"/>
                </a:lnTo>
                <a:lnTo>
                  <a:pt x="677" y="1804"/>
                </a:lnTo>
                <a:lnTo>
                  <a:pt x="675" y="1813"/>
                </a:lnTo>
                <a:lnTo>
                  <a:pt x="675" y="1813"/>
                </a:lnTo>
                <a:lnTo>
                  <a:pt x="673" y="1820"/>
                </a:lnTo>
                <a:lnTo>
                  <a:pt x="670" y="1830"/>
                </a:lnTo>
                <a:lnTo>
                  <a:pt x="668" y="1849"/>
                </a:lnTo>
                <a:lnTo>
                  <a:pt x="665" y="1871"/>
                </a:lnTo>
                <a:lnTo>
                  <a:pt x="665" y="1871"/>
                </a:lnTo>
                <a:lnTo>
                  <a:pt x="662" y="1868"/>
                </a:lnTo>
                <a:lnTo>
                  <a:pt x="658" y="1868"/>
                </a:lnTo>
                <a:lnTo>
                  <a:pt x="657" y="1869"/>
                </a:lnTo>
                <a:lnTo>
                  <a:pt x="656" y="1871"/>
                </a:lnTo>
                <a:lnTo>
                  <a:pt x="656" y="1871"/>
                </a:lnTo>
                <a:lnTo>
                  <a:pt x="656" y="1874"/>
                </a:lnTo>
                <a:lnTo>
                  <a:pt x="656" y="1879"/>
                </a:lnTo>
                <a:lnTo>
                  <a:pt x="657" y="1891"/>
                </a:lnTo>
                <a:lnTo>
                  <a:pt x="660" y="1909"/>
                </a:lnTo>
                <a:lnTo>
                  <a:pt x="660" y="1909"/>
                </a:lnTo>
                <a:lnTo>
                  <a:pt x="670" y="1913"/>
                </a:lnTo>
                <a:lnTo>
                  <a:pt x="692" y="1921"/>
                </a:lnTo>
                <a:lnTo>
                  <a:pt x="704" y="1926"/>
                </a:lnTo>
                <a:lnTo>
                  <a:pt x="714" y="1932"/>
                </a:lnTo>
                <a:lnTo>
                  <a:pt x="721" y="1938"/>
                </a:lnTo>
                <a:lnTo>
                  <a:pt x="722" y="1941"/>
                </a:lnTo>
                <a:lnTo>
                  <a:pt x="723" y="1943"/>
                </a:lnTo>
                <a:lnTo>
                  <a:pt x="723" y="1943"/>
                </a:lnTo>
                <a:lnTo>
                  <a:pt x="722" y="1948"/>
                </a:lnTo>
                <a:lnTo>
                  <a:pt x="720" y="1954"/>
                </a:lnTo>
                <a:lnTo>
                  <a:pt x="716" y="1960"/>
                </a:lnTo>
                <a:lnTo>
                  <a:pt x="710" y="1966"/>
                </a:lnTo>
                <a:lnTo>
                  <a:pt x="704" y="1971"/>
                </a:lnTo>
                <a:lnTo>
                  <a:pt x="697" y="1974"/>
                </a:lnTo>
                <a:lnTo>
                  <a:pt x="688" y="1977"/>
                </a:lnTo>
                <a:lnTo>
                  <a:pt x="680" y="1977"/>
                </a:lnTo>
                <a:lnTo>
                  <a:pt x="680" y="1977"/>
                </a:lnTo>
                <a:lnTo>
                  <a:pt x="654" y="1974"/>
                </a:lnTo>
                <a:lnTo>
                  <a:pt x="620" y="1968"/>
                </a:lnTo>
                <a:lnTo>
                  <a:pt x="601" y="1966"/>
                </a:lnTo>
                <a:lnTo>
                  <a:pt x="586" y="1961"/>
                </a:lnTo>
                <a:lnTo>
                  <a:pt x="573" y="1958"/>
                </a:lnTo>
                <a:lnTo>
                  <a:pt x="568" y="1955"/>
                </a:lnTo>
                <a:lnTo>
                  <a:pt x="564" y="1953"/>
                </a:lnTo>
                <a:lnTo>
                  <a:pt x="564" y="1953"/>
                </a:lnTo>
                <a:lnTo>
                  <a:pt x="535" y="1926"/>
                </a:lnTo>
                <a:lnTo>
                  <a:pt x="517" y="1914"/>
                </a:lnTo>
                <a:lnTo>
                  <a:pt x="510" y="1908"/>
                </a:lnTo>
                <a:lnTo>
                  <a:pt x="501" y="1904"/>
                </a:lnTo>
                <a:lnTo>
                  <a:pt x="501" y="1904"/>
                </a:lnTo>
                <a:lnTo>
                  <a:pt x="494" y="1903"/>
                </a:lnTo>
                <a:lnTo>
                  <a:pt x="488" y="1903"/>
                </a:lnTo>
                <a:lnTo>
                  <a:pt x="480" y="1907"/>
                </a:lnTo>
                <a:lnTo>
                  <a:pt x="476" y="1907"/>
                </a:lnTo>
                <a:lnTo>
                  <a:pt x="475" y="1907"/>
                </a:lnTo>
                <a:lnTo>
                  <a:pt x="474" y="1906"/>
                </a:lnTo>
                <a:lnTo>
                  <a:pt x="472" y="1900"/>
                </a:lnTo>
                <a:lnTo>
                  <a:pt x="472" y="1890"/>
                </a:lnTo>
                <a:lnTo>
                  <a:pt x="472" y="1890"/>
                </a:lnTo>
                <a:lnTo>
                  <a:pt x="474" y="1878"/>
                </a:lnTo>
                <a:lnTo>
                  <a:pt x="475" y="1865"/>
                </a:lnTo>
                <a:lnTo>
                  <a:pt x="480" y="1843"/>
                </a:lnTo>
                <a:lnTo>
                  <a:pt x="485" y="1828"/>
                </a:lnTo>
                <a:lnTo>
                  <a:pt x="487" y="1822"/>
                </a:lnTo>
                <a:lnTo>
                  <a:pt x="463" y="1822"/>
                </a:lnTo>
                <a:lnTo>
                  <a:pt x="477" y="1716"/>
                </a:lnTo>
                <a:lnTo>
                  <a:pt x="497" y="1489"/>
                </a:lnTo>
                <a:lnTo>
                  <a:pt x="497" y="1489"/>
                </a:lnTo>
                <a:lnTo>
                  <a:pt x="492" y="1478"/>
                </a:lnTo>
                <a:lnTo>
                  <a:pt x="481" y="1456"/>
                </a:lnTo>
                <a:lnTo>
                  <a:pt x="475" y="1447"/>
                </a:lnTo>
                <a:lnTo>
                  <a:pt x="469" y="1438"/>
                </a:lnTo>
                <a:lnTo>
                  <a:pt x="465" y="1434"/>
                </a:lnTo>
                <a:lnTo>
                  <a:pt x="464" y="1435"/>
                </a:lnTo>
                <a:lnTo>
                  <a:pt x="463" y="1436"/>
                </a:lnTo>
                <a:lnTo>
                  <a:pt x="463" y="1436"/>
                </a:lnTo>
                <a:lnTo>
                  <a:pt x="424" y="1635"/>
                </a:lnTo>
                <a:lnTo>
                  <a:pt x="398" y="1772"/>
                </a:lnTo>
                <a:lnTo>
                  <a:pt x="389" y="1821"/>
                </a:lnTo>
                <a:lnTo>
                  <a:pt x="386" y="1846"/>
                </a:lnTo>
                <a:lnTo>
                  <a:pt x="386" y="1846"/>
                </a:lnTo>
                <a:lnTo>
                  <a:pt x="386" y="1853"/>
                </a:lnTo>
                <a:lnTo>
                  <a:pt x="384" y="1857"/>
                </a:lnTo>
                <a:lnTo>
                  <a:pt x="380" y="1866"/>
                </a:lnTo>
                <a:lnTo>
                  <a:pt x="375" y="1873"/>
                </a:lnTo>
                <a:lnTo>
                  <a:pt x="369" y="1879"/>
                </a:lnTo>
                <a:lnTo>
                  <a:pt x="363" y="1884"/>
                </a:lnTo>
                <a:lnTo>
                  <a:pt x="357" y="1888"/>
                </a:lnTo>
                <a:lnTo>
                  <a:pt x="352" y="1890"/>
                </a:lnTo>
                <a:lnTo>
                  <a:pt x="405" y="1948"/>
                </a:lnTo>
                <a:lnTo>
                  <a:pt x="405" y="1948"/>
                </a:lnTo>
                <a:lnTo>
                  <a:pt x="410" y="1961"/>
                </a:lnTo>
                <a:lnTo>
                  <a:pt x="413" y="1973"/>
                </a:lnTo>
                <a:lnTo>
                  <a:pt x="415" y="1980"/>
                </a:lnTo>
                <a:lnTo>
                  <a:pt x="415" y="1987"/>
                </a:lnTo>
                <a:lnTo>
                  <a:pt x="415" y="1987"/>
                </a:lnTo>
                <a:lnTo>
                  <a:pt x="413" y="1993"/>
                </a:lnTo>
                <a:lnTo>
                  <a:pt x="412" y="1996"/>
                </a:lnTo>
                <a:lnTo>
                  <a:pt x="410" y="2000"/>
                </a:lnTo>
                <a:lnTo>
                  <a:pt x="406" y="2003"/>
                </a:lnTo>
                <a:lnTo>
                  <a:pt x="399" y="2007"/>
                </a:lnTo>
                <a:lnTo>
                  <a:pt x="391" y="2011"/>
                </a:lnTo>
                <a:lnTo>
                  <a:pt x="391" y="2011"/>
                </a:lnTo>
                <a:lnTo>
                  <a:pt x="383" y="2012"/>
                </a:lnTo>
                <a:lnTo>
                  <a:pt x="372" y="2013"/>
                </a:lnTo>
                <a:lnTo>
                  <a:pt x="344" y="2014"/>
                </a:lnTo>
                <a:lnTo>
                  <a:pt x="327" y="2013"/>
                </a:lnTo>
                <a:lnTo>
                  <a:pt x="311" y="2012"/>
                </a:lnTo>
                <a:lnTo>
                  <a:pt x="297" y="2009"/>
                </a:lnTo>
                <a:lnTo>
                  <a:pt x="284" y="2006"/>
                </a:lnTo>
                <a:lnTo>
                  <a:pt x="284" y="2006"/>
                </a:lnTo>
                <a:lnTo>
                  <a:pt x="269" y="1999"/>
                </a:lnTo>
                <a:lnTo>
                  <a:pt x="260" y="1994"/>
                </a:lnTo>
                <a:lnTo>
                  <a:pt x="249" y="1985"/>
                </a:lnTo>
                <a:lnTo>
                  <a:pt x="231" y="1972"/>
                </a:lnTo>
                <a:lnTo>
                  <a:pt x="231" y="1972"/>
                </a:lnTo>
                <a:lnTo>
                  <a:pt x="189" y="1942"/>
                </a:lnTo>
                <a:lnTo>
                  <a:pt x="175" y="1931"/>
                </a:lnTo>
                <a:lnTo>
                  <a:pt x="171" y="1927"/>
                </a:lnTo>
                <a:lnTo>
                  <a:pt x="169" y="1924"/>
                </a:lnTo>
                <a:lnTo>
                  <a:pt x="169" y="1924"/>
                </a:lnTo>
                <a:lnTo>
                  <a:pt x="166" y="1915"/>
                </a:lnTo>
                <a:lnTo>
                  <a:pt x="164" y="1904"/>
                </a:lnTo>
                <a:lnTo>
                  <a:pt x="163" y="1895"/>
                </a:lnTo>
                <a:lnTo>
                  <a:pt x="163" y="1892"/>
                </a:lnTo>
                <a:lnTo>
                  <a:pt x="164" y="1890"/>
                </a:lnTo>
                <a:lnTo>
                  <a:pt x="164" y="1890"/>
                </a:lnTo>
                <a:lnTo>
                  <a:pt x="168" y="1888"/>
                </a:lnTo>
                <a:lnTo>
                  <a:pt x="171" y="1883"/>
                </a:lnTo>
                <a:lnTo>
                  <a:pt x="172" y="1881"/>
                </a:lnTo>
                <a:lnTo>
                  <a:pt x="172" y="1879"/>
                </a:lnTo>
                <a:lnTo>
                  <a:pt x="171" y="1877"/>
                </a:lnTo>
                <a:lnTo>
                  <a:pt x="169" y="1875"/>
                </a:lnTo>
                <a:lnTo>
                  <a:pt x="169" y="1875"/>
                </a:lnTo>
                <a:lnTo>
                  <a:pt x="164" y="1875"/>
                </a:lnTo>
                <a:lnTo>
                  <a:pt x="160" y="1877"/>
                </a:lnTo>
                <a:lnTo>
                  <a:pt x="153" y="1879"/>
                </a:lnTo>
                <a:lnTo>
                  <a:pt x="151" y="1880"/>
                </a:lnTo>
                <a:lnTo>
                  <a:pt x="149" y="1879"/>
                </a:lnTo>
                <a:lnTo>
                  <a:pt x="151" y="1874"/>
                </a:lnTo>
                <a:lnTo>
                  <a:pt x="154" y="1866"/>
                </a:lnTo>
                <a:lnTo>
                  <a:pt x="154" y="1866"/>
                </a:lnTo>
                <a:lnTo>
                  <a:pt x="157" y="1857"/>
                </a:lnTo>
                <a:lnTo>
                  <a:pt x="160" y="1843"/>
                </a:lnTo>
                <a:lnTo>
                  <a:pt x="169" y="1801"/>
                </a:lnTo>
                <a:lnTo>
                  <a:pt x="177" y="1745"/>
                </a:lnTo>
                <a:lnTo>
                  <a:pt x="186" y="1683"/>
                </a:lnTo>
                <a:lnTo>
                  <a:pt x="201" y="1572"/>
                </a:lnTo>
                <a:lnTo>
                  <a:pt x="207" y="1523"/>
                </a:lnTo>
                <a:lnTo>
                  <a:pt x="207" y="1523"/>
                </a:lnTo>
                <a:lnTo>
                  <a:pt x="211" y="1510"/>
                </a:lnTo>
                <a:lnTo>
                  <a:pt x="215" y="1495"/>
                </a:lnTo>
                <a:lnTo>
                  <a:pt x="218" y="1478"/>
                </a:lnTo>
                <a:lnTo>
                  <a:pt x="219" y="1460"/>
                </a:lnTo>
                <a:lnTo>
                  <a:pt x="219" y="1452"/>
                </a:lnTo>
                <a:lnTo>
                  <a:pt x="219" y="1444"/>
                </a:lnTo>
                <a:lnTo>
                  <a:pt x="218" y="1437"/>
                </a:lnTo>
                <a:lnTo>
                  <a:pt x="216" y="1430"/>
                </a:lnTo>
                <a:lnTo>
                  <a:pt x="212" y="1425"/>
                </a:lnTo>
                <a:lnTo>
                  <a:pt x="207" y="1421"/>
                </a:lnTo>
                <a:lnTo>
                  <a:pt x="207" y="1421"/>
                </a:lnTo>
                <a:lnTo>
                  <a:pt x="201" y="1417"/>
                </a:lnTo>
                <a:lnTo>
                  <a:pt x="195" y="1409"/>
                </a:lnTo>
                <a:lnTo>
                  <a:pt x="187" y="1400"/>
                </a:lnTo>
                <a:lnTo>
                  <a:pt x="180" y="1388"/>
                </a:lnTo>
                <a:lnTo>
                  <a:pt x="162" y="1357"/>
                </a:lnTo>
                <a:lnTo>
                  <a:pt x="142" y="1322"/>
                </a:lnTo>
                <a:lnTo>
                  <a:pt x="124" y="1286"/>
                </a:lnTo>
                <a:lnTo>
                  <a:pt x="107" y="1251"/>
                </a:lnTo>
                <a:lnTo>
                  <a:pt x="93" y="1220"/>
                </a:lnTo>
                <a:lnTo>
                  <a:pt x="82" y="1194"/>
                </a:lnTo>
                <a:lnTo>
                  <a:pt x="82" y="1194"/>
                </a:lnTo>
                <a:lnTo>
                  <a:pt x="75" y="1173"/>
                </a:lnTo>
                <a:lnTo>
                  <a:pt x="70" y="1151"/>
                </a:lnTo>
                <a:lnTo>
                  <a:pt x="66" y="1129"/>
                </a:lnTo>
                <a:lnTo>
                  <a:pt x="64" y="1108"/>
                </a:lnTo>
                <a:lnTo>
                  <a:pt x="63" y="1089"/>
                </a:lnTo>
                <a:lnTo>
                  <a:pt x="63" y="1074"/>
                </a:lnTo>
                <a:lnTo>
                  <a:pt x="63" y="1054"/>
                </a:lnTo>
                <a:lnTo>
                  <a:pt x="63" y="1054"/>
                </a:lnTo>
                <a:lnTo>
                  <a:pt x="63" y="1042"/>
                </a:lnTo>
                <a:lnTo>
                  <a:pt x="63" y="1028"/>
                </a:lnTo>
                <a:lnTo>
                  <a:pt x="63" y="1011"/>
                </a:lnTo>
                <a:lnTo>
                  <a:pt x="43" y="963"/>
                </a:lnTo>
                <a:lnTo>
                  <a:pt x="63" y="929"/>
                </a:lnTo>
                <a:lnTo>
                  <a:pt x="63" y="929"/>
                </a:lnTo>
                <a:lnTo>
                  <a:pt x="93" y="878"/>
                </a:lnTo>
                <a:lnTo>
                  <a:pt x="107" y="852"/>
                </a:lnTo>
                <a:lnTo>
                  <a:pt x="112" y="841"/>
                </a:lnTo>
                <a:lnTo>
                  <a:pt x="116" y="832"/>
                </a:lnTo>
                <a:lnTo>
                  <a:pt x="116" y="832"/>
                </a:lnTo>
                <a:lnTo>
                  <a:pt x="118" y="819"/>
                </a:lnTo>
                <a:lnTo>
                  <a:pt x="121" y="794"/>
                </a:lnTo>
                <a:lnTo>
                  <a:pt x="124" y="724"/>
                </a:lnTo>
                <a:lnTo>
                  <a:pt x="127" y="656"/>
                </a:lnTo>
                <a:lnTo>
                  <a:pt x="127" y="632"/>
                </a:lnTo>
                <a:lnTo>
                  <a:pt x="125" y="620"/>
                </a:lnTo>
                <a:lnTo>
                  <a:pt x="125" y="620"/>
                </a:lnTo>
                <a:lnTo>
                  <a:pt x="116" y="603"/>
                </a:lnTo>
                <a:lnTo>
                  <a:pt x="96" y="574"/>
                </a:lnTo>
                <a:lnTo>
                  <a:pt x="77" y="544"/>
                </a:lnTo>
                <a:lnTo>
                  <a:pt x="69" y="529"/>
                </a:lnTo>
                <a:lnTo>
                  <a:pt x="63" y="518"/>
                </a:lnTo>
                <a:lnTo>
                  <a:pt x="63" y="518"/>
                </a:lnTo>
                <a:lnTo>
                  <a:pt x="60" y="512"/>
                </a:lnTo>
                <a:lnTo>
                  <a:pt x="58" y="504"/>
                </a:lnTo>
                <a:lnTo>
                  <a:pt x="54" y="481"/>
                </a:lnTo>
                <a:lnTo>
                  <a:pt x="52" y="453"/>
                </a:lnTo>
                <a:lnTo>
                  <a:pt x="48" y="424"/>
                </a:lnTo>
                <a:lnTo>
                  <a:pt x="45" y="372"/>
                </a:lnTo>
                <a:lnTo>
                  <a:pt x="43" y="349"/>
                </a:lnTo>
                <a:lnTo>
                  <a:pt x="43" y="349"/>
                </a:lnTo>
                <a:lnTo>
                  <a:pt x="28" y="320"/>
                </a:lnTo>
                <a:lnTo>
                  <a:pt x="14" y="299"/>
                </a:lnTo>
                <a:lnTo>
                  <a:pt x="8" y="291"/>
                </a:lnTo>
                <a:lnTo>
                  <a:pt x="5" y="287"/>
                </a:lnTo>
                <a:lnTo>
                  <a:pt x="5" y="287"/>
                </a:lnTo>
                <a:lnTo>
                  <a:pt x="2" y="284"/>
                </a:lnTo>
                <a:lnTo>
                  <a:pt x="1" y="280"/>
                </a:lnTo>
                <a:lnTo>
                  <a:pt x="0" y="277"/>
                </a:lnTo>
                <a:lnTo>
                  <a:pt x="0" y="272"/>
                </a:lnTo>
                <a:lnTo>
                  <a:pt x="2" y="266"/>
                </a:lnTo>
                <a:lnTo>
                  <a:pt x="4" y="264"/>
                </a:lnTo>
                <a:lnTo>
                  <a:pt x="5" y="262"/>
                </a:lnTo>
                <a:lnTo>
                  <a:pt x="5" y="262"/>
                </a:lnTo>
                <a:lnTo>
                  <a:pt x="12" y="259"/>
                </a:lnTo>
                <a:lnTo>
                  <a:pt x="16" y="258"/>
                </a:lnTo>
                <a:lnTo>
                  <a:pt x="19" y="258"/>
                </a:lnTo>
                <a:lnTo>
                  <a:pt x="19" y="258"/>
                </a:lnTo>
                <a:lnTo>
                  <a:pt x="22" y="258"/>
                </a:lnTo>
                <a:lnTo>
                  <a:pt x="23" y="254"/>
                </a:lnTo>
                <a:lnTo>
                  <a:pt x="25" y="249"/>
                </a:lnTo>
                <a:lnTo>
                  <a:pt x="29" y="243"/>
                </a:lnTo>
                <a:lnTo>
                  <a:pt x="29" y="243"/>
                </a:lnTo>
                <a:lnTo>
                  <a:pt x="34" y="237"/>
                </a:lnTo>
                <a:lnTo>
                  <a:pt x="39" y="235"/>
                </a:lnTo>
                <a:lnTo>
                  <a:pt x="42" y="233"/>
                </a:lnTo>
                <a:lnTo>
                  <a:pt x="43" y="233"/>
                </a:lnTo>
                <a:lnTo>
                  <a:pt x="43" y="233"/>
                </a:lnTo>
                <a:lnTo>
                  <a:pt x="42" y="231"/>
                </a:lnTo>
                <a:lnTo>
                  <a:pt x="40" y="225"/>
                </a:lnTo>
                <a:lnTo>
                  <a:pt x="40" y="221"/>
                </a:lnTo>
                <a:lnTo>
                  <a:pt x="40" y="218"/>
                </a:lnTo>
                <a:lnTo>
                  <a:pt x="41" y="213"/>
                </a:lnTo>
                <a:lnTo>
                  <a:pt x="43" y="209"/>
                </a:lnTo>
                <a:lnTo>
                  <a:pt x="43" y="209"/>
                </a:lnTo>
                <a:lnTo>
                  <a:pt x="49" y="202"/>
                </a:lnTo>
                <a:lnTo>
                  <a:pt x="55" y="197"/>
                </a:lnTo>
                <a:lnTo>
                  <a:pt x="59" y="195"/>
                </a:lnTo>
                <a:lnTo>
                  <a:pt x="63" y="195"/>
                </a:lnTo>
                <a:lnTo>
                  <a:pt x="63" y="195"/>
                </a:lnTo>
                <a:lnTo>
                  <a:pt x="70" y="200"/>
                </a:lnTo>
                <a:lnTo>
                  <a:pt x="77" y="204"/>
                </a:lnTo>
                <a:lnTo>
                  <a:pt x="77" y="204"/>
                </a:lnTo>
                <a:lnTo>
                  <a:pt x="81" y="206"/>
                </a:lnTo>
                <a:lnTo>
                  <a:pt x="87" y="208"/>
                </a:lnTo>
                <a:lnTo>
                  <a:pt x="96" y="209"/>
                </a:lnTo>
                <a:lnTo>
                  <a:pt x="96" y="209"/>
                </a:lnTo>
                <a:lnTo>
                  <a:pt x="99" y="208"/>
                </a:lnTo>
                <a:lnTo>
                  <a:pt x="102" y="204"/>
                </a:lnTo>
                <a:lnTo>
                  <a:pt x="104" y="202"/>
                </a:lnTo>
                <a:lnTo>
                  <a:pt x="104" y="200"/>
                </a:lnTo>
                <a:lnTo>
                  <a:pt x="104" y="195"/>
                </a:lnTo>
                <a:lnTo>
                  <a:pt x="101" y="190"/>
                </a:lnTo>
                <a:lnTo>
                  <a:pt x="101" y="190"/>
                </a:lnTo>
                <a:lnTo>
                  <a:pt x="98" y="184"/>
                </a:lnTo>
                <a:lnTo>
                  <a:pt x="92" y="175"/>
                </a:lnTo>
                <a:lnTo>
                  <a:pt x="78" y="157"/>
                </a:lnTo>
                <a:lnTo>
                  <a:pt x="72" y="148"/>
                </a:lnTo>
                <a:lnTo>
                  <a:pt x="69" y="140"/>
                </a:lnTo>
                <a:lnTo>
                  <a:pt x="69" y="138"/>
                </a:lnTo>
                <a:lnTo>
                  <a:pt x="69" y="134"/>
                </a:lnTo>
                <a:lnTo>
                  <a:pt x="70" y="133"/>
                </a:lnTo>
                <a:lnTo>
                  <a:pt x="72" y="132"/>
                </a:lnTo>
                <a:lnTo>
                  <a:pt x="72" y="132"/>
                </a:lnTo>
                <a:lnTo>
                  <a:pt x="78" y="131"/>
                </a:lnTo>
                <a:lnTo>
                  <a:pt x="84" y="132"/>
                </a:lnTo>
                <a:lnTo>
                  <a:pt x="94" y="134"/>
                </a:lnTo>
                <a:lnTo>
                  <a:pt x="102" y="138"/>
                </a:lnTo>
                <a:lnTo>
                  <a:pt x="106" y="142"/>
                </a:lnTo>
                <a:lnTo>
                  <a:pt x="106" y="142"/>
                </a:lnTo>
                <a:lnTo>
                  <a:pt x="130" y="200"/>
                </a:lnTo>
                <a:lnTo>
                  <a:pt x="147" y="239"/>
                </a:lnTo>
                <a:lnTo>
                  <a:pt x="154" y="255"/>
                </a:lnTo>
                <a:lnTo>
                  <a:pt x="159" y="262"/>
                </a:lnTo>
                <a:lnTo>
                  <a:pt x="159" y="262"/>
                </a:lnTo>
                <a:lnTo>
                  <a:pt x="164" y="268"/>
                </a:lnTo>
                <a:lnTo>
                  <a:pt x="164" y="271"/>
                </a:lnTo>
                <a:lnTo>
                  <a:pt x="164" y="271"/>
                </a:lnTo>
                <a:lnTo>
                  <a:pt x="169" y="272"/>
                </a:lnTo>
                <a:lnTo>
                  <a:pt x="169" y="272"/>
                </a:lnTo>
                <a:lnTo>
                  <a:pt x="177" y="273"/>
                </a:lnTo>
                <a:lnTo>
                  <a:pt x="187" y="273"/>
                </a:lnTo>
                <a:lnTo>
                  <a:pt x="195" y="273"/>
                </a:lnTo>
                <a:lnTo>
                  <a:pt x="198" y="272"/>
                </a:lnTo>
                <a:lnTo>
                  <a:pt x="198" y="272"/>
                </a:lnTo>
                <a:lnTo>
                  <a:pt x="198" y="272"/>
                </a:lnTo>
                <a:lnTo>
                  <a:pt x="195" y="270"/>
                </a:lnTo>
                <a:lnTo>
                  <a:pt x="190" y="262"/>
                </a:lnTo>
                <a:lnTo>
                  <a:pt x="178" y="243"/>
                </a:lnTo>
                <a:lnTo>
                  <a:pt x="178" y="243"/>
                </a:lnTo>
                <a:lnTo>
                  <a:pt x="176" y="237"/>
                </a:lnTo>
                <a:lnTo>
                  <a:pt x="174" y="232"/>
                </a:lnTo>
                <a:lnTo>
                  <a:pt x="172" y="223"/>
                </a:lnTo>
                <a:lnTo>
                  <a:pt x="174" y="217"/>
                </a:lnTo>
                <a:lnTo>
                  <a:pt x="174" y="214"/>
                </a:lnTo>
                <a:lnTo>
                  <a:pt x="174" y="214"/>
                </a:lnTo>
                <a:lnTo>
                  <a:pt x="168" y="207"/>
                </a:lnTo>
                <a:lnTo>
                  <a:pt x="163" y="201"/>
                </a:lnTo>
                <a:lnTo>
                  <a:pt x="159" y="195"/>
                </a:lnTo>
                <a:lnTo>
                  <a:pt x="159" y="195"/>
                </a:lnTo>
                <a:lnTo>
                  <a:pt x="158" y="191"/>
                </a:lnTo>
                <a:lnTo>
                  <a:pt x="157" y="185"/>
                </a:lnTo>
                <a:lnTo>
                  <a:pt x="155" y="169"/>
                </a:lnTo>
                <a:lnTo>
                  <a:pt x="154" y="146"/>
                </a:lnTo>
                <a:lnTo>
                  <a:pt x="154" y="146"/>
                </a:lnTo>
                <a:lnTo>
                  <a:pt x="154" y="139"/>
                </a:lnTo>
                <a:lnTo>
                  <a:pt x="154" y="126"/>
                </a:lnTo>
                <a:lnTo>
                  <a:pt x="154" y="108"/>
                </a:lnTo>
                <a:lnTo>
                  <a:pt x="154" y="108"/>
                </a:lnTo>
                <a:lnTo>
                  <a:pt x="153" y="102"/>
                </a:lnTo>
                <a:lnTo>
                  <a:pt x="152" y="87"/>
                </a:lnTo>
                <a:lnTo>
                  <a:pt x="151" y="79"/>
                </a:lnTo>
                <a:lnTo>
                  <a:pt x="152" y="72"/>
                </a:lnTo>
                <a:lnTo>
                  <a:pt x="154" y="64"/>
                </a:lnTo>
                <a:lnTo>
                  <a:pt x="157" y="62"/>
                </a:lnTo>
                <a:lnTo>
                  <a:pt x="159" y="60"/>
                </a:lnTo>
                <a:lnTo>
                  <a:pt x="188" y="40"/>
                </a:lnTo>
                <a:lnTo>
                  <a:pt x="188" y="40"/>
                </a:lnTo>
                <a:lnTo>
                  <a:pt x="209" y="27"/>
                </a:lnTo>
                <a:lnTo>
                  <a:pt x="224" y="17"/>
                </a:lnTo>
                <a:lnTo>
                  <a:pt x="231" y="11"/>
                </a:lnTo>
                <a:lnTo>
                  <a:pt x="231" y="11"/>
                </a:lnTo>
                <a:lnTo>
                  <a:pt x="235" y="8"/>
                </a:lnTo>
                <a:lnTo>
                  <a:pt x="239" y="5"/>
                </a:lnTo>
                <a:lnTo>
                  <a:pt x="243" y="3"/>
                </a:lnTo>
                <a:lnTo>
                  <a:pt x="249" y="2"/>
                </a:lnTo>
                <a:lnTo>
                  <a:pt x="258" y="0"/>
                </a:lnTo>
                <a:lnTo>
                  <a:pt x="268" y="0"/>
                </a:lnTo>
                <a:lnTo>
                  <a:pt x="280" y="2"/>
                </a:lnTo>
                <a:lnTo>
                  <a:pt x="280" y="2"/>
                </a:lnTo>
                <a:lnTo>
                  <a:pt x="318" y="6"/>
                </a:lnTo>
                <a:lnTo>
                  <a:pt x="331" y="10"/>
                </a:lnTo>
                <a:lnTo>
                  <a:pt x="347" y="16"/>
                </a:lnTo>
                <a:lnTo>
                  <a:pt x="347" y="16"/>
                </a:lnTo>
                <a:lnTo>
                  <a:pt x="375" y="28"/>
                </a:lnTo>
                <a:lnTo>
                  <a:pt x="382" y="32"/>
                </a:lnTo>
                <a:lnTo>
                  <a:pt x="386" y="35"/>
                </a:lnTo>
                <a:lnTo>
                  <a:pt x="386" y="35"/>
                </a:lnTo>
                <a:lnTo>
                  <a:pt x="386" y="39"/>
                </a:lnTo>
                <a:lnTo>
                  <a:pt x="383" y="41"/>
                </a:lnTo>
                <a:lnTo>
                  <a:pt x="381" y="45"/>
                </a:lnTo>
                <a:lnTo>
                  <a:pt x="381" y="45"/>
                </a:lnTo>
                <a:lnTo>
                  <a:pt x="388" y="51"/>
                </a:lnTo>
                <a:lnTo>
                  <a:pt x="394" y="56"/>
                </a:lnTo>
                <a:lnTo>
                  <a:pt x="395" y="58"/>
                </a:lnTo>
                <a:lnTo>
                  <a:pt x="395" y="60"/>
                </a:lnTo>
                <a:lnTo>
                  <a:pt x="395" y="60"/>
                </a:lnTo>
                <a:lnTo>
                  <a:pt x="393" y="64"/>
                </a:lnTo>
                <a:lnTo>
                  <a:pt x="392" y="68"/>
                </a:lnTo>
                <a:lnTo>
                  <a:pt x="391" y="69"/>
                </a:lnTo>
                <a:lnTo>
                  <a:pt x="391" y="69"/>
                </a:lnTo>
                <a:lnTo>
                  <a:pt x="391" y="70"/>
                </a:lnTo>
                <a:lnTo>
                  <a:pt x="391" y="72"/>
                </a:lnTo>
                <a:lnTo>
                  <a:pt x="394" y="76"/>
                </a:lnTo>
                <a:lnTo>
                  <a:pt x="398" y="82"/>
                </a:lnTo>
                <a:lnTo>
                  <a:pt x="400" y="89"/>
                </a:lnTo>
                <a:lnTo>
                  <a:pt x="400" y="89"/>
                </a:lnTo>
                <a:lnTo>
                  <a:pt x="405" y="105"/>
                </a:lnTo>
                <a:lnTo>
                  <a:pt x="409" y="114"/>
                </a:lnTo>
                <a:lnTo>
                  <a:pt x="410" y="122"/>
                </a:lnTo>
                <a:lnTo>
                  <a:pt x="410" y="122"/>
                </a:lnTo>
                <a:lnTo>
                  <a:pt x="412" y="133"/>
                </a:lnTo>
                <a:lnTo>
                  <a:pt x="416" y="149"/>
                </a:lnTo>
                <a:lnTo>
                  <a:pt x="429" y="190"/>
                </a:lnTo>
                <a:lnTo>
                  <a:pt x="429" y="190"/>
                </a:lnTo>
                <a:lnTo>
                  <a:pt x="434" y="207"/>
                </a:lnTo>
                <a:lnTo>
                  <a:pt x="438" y="217"/>
                </a:lnTo>
                <a:lnTo>
                  <a:pt x="438" y="225"/>
                </a:lnTo>
                <a:lnTo>
                  <a:pt x="439" y="238"/>
                </a:lnTo>
                <a:lnTo>
                  <a:pt x="439" y="238"/>
                </a:lnTo>
                <a:lnTo>
                  <a:pt x="439" y="247"/>
                </a:lnTo>
                <a:lnTo>
                  <a:pt x="438" y="256"/>
                </a:lnTo>
                <a:lnTo>
                  <a:pt x="434" y="273"/>
                </a:lnTo>
                <a:lnTo>
                  <a:pt x="429" y="291"/>
                </a:lnTo>
                <a:lnTo>
                  <a:pt x="429" y="291"/>
                </a:lnTo>
                <a:lnTo>
                  <a:pt x="448" y="314"/>
                </a:lnTo>
                <a:lnTo>
                  <a:pt x="463" y="330"/>
                </a:lnTo>
                <a:lnTo>
                  <a:pt x="472" y="340"/>
                </a:lnTo>
                <a:lnTo>
                  <a:pt x="472" y="340"/>
                </a:lnTo>
                <a:lnTo>
                  <a:pt x="475" y="342"/>
                </a:lnTo>
                <a:lnTo>
                  <a:pt x="478" y="347"/>
                </a:lnTo>
                <a:lnTo>
                  <a:pt x="487" y="361"/>
                </a:lnTo>
                <a:lnTo>
                  <a:pt x="497" y="382"/>
                </a:lnTo>
                <a:lnTo>
                  <a:pt x="506" y="407"/>
                </a:lnTo>
                <a:lnTo>
                  <a:pt x="506" y="407"/>
                </a:lnTo>
                <a:lnTo>
                  <a:pt x="509" y="416"/>
                </a:lnTo>
                <a:lnTo>
                  <a:pt x="511" y="427"/>
                </a:lnTo>
                <a:lnTo>
                  <a:pt x="517" y="456"/>
                </a:lnTo>
                <a:lnTo>
                  <a:pt x="522" y="492"/>
                </a:lnTo>
                <a:lnTo>
                  <a:pt x="527" y="530"/>
                </a:lnTo>
                <a:lnTo>
                  <a:pt x="533" y="599"/>
                </a:lnTo>
                <a:lnTo>
                  <a:pt x="535" y="634"/>
                </a:lnTo>
                <a:lnTo>
                  <a:pt x="535" y="634"/>
                </a:lnTo>
                <a:lnTo>
                  <a:pt x="533" y="672"/>
                </a:lnTo>
                <a:lnTo>
                  <a:pt x="529" y="697"/>
                </a:lnTo>
                <a:lnTo>
                  <a:pt x="528" y="708"/>
                </a:lnTo>
                <a:lnTo>
                  <a:pt x="526" y="716"/>
                </a:lnTo>
                <a:lnTo>
                  <a:pt x="526" y="716"/>
                </a:lnTo>
                <a:lnTo>
                  <a:pt x="509" y="777"/>
                </a:lnTo>
                <a:lnTo>
                  <a:pt x="497" y="823"/>
                </a:lnTo>
                <a:lnTo>
                  <a:pt x="497" y="823"/>
                </a:lnTo>
                <a:lnTo>
                  <a:pt x="503" y="871"/>
                </a:lnTo>
                <a:lnTo>
                  <a:pt x="506" y="906"/>
                </a:lnTo>
                <a:lnTo>
                  <a:pt x="506" y="918"/>
                </a:lnTo>
                <a:lnTo>
                  <a:pt x="506" y="924"/>
                </a:lnTo>
                <a:lnTo>
                  <a:pt x="506" y="924"/>
                </a:lnTo>
                <a:lnTo>
                  <a:pt x="504" y="928"/>
                </a:lnTo>
                <a:lnTo>
                  <a:pt x="500" y="932"/>
                </a:lnTo>
                <a:lnTo>
                  <a:pt x="498" y="936"/>
                </a:lnTo>
                <a:lnTo>
                  <a:pt x="497" y="939"/>
                </a:lnTo>
                <a:lnTo>
                  <a:pt x="497" y="939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38B5C313-F976-037E-4BCE-CFB0F5D3CF02}"/>
              </a:ext>
            </a:extLst>
          </p:cNvPr>
          <p:cNvSpPr>
            <a:spLocks/>
          </p:cNvSpPr>
          <p:nvPr/>
        </p:nvSpPr>
        <p:spPr bwMode="auto">
          <a:xfrm>
            <a:off x="4607710" y="863600"/>
            <a:ext cx="660766" cy="2591114"/>
          </a:xfrm>
          <a:custGeom>
            <a:avLst/>
            <a:gdLst>
              <a:gd name="T0" fmla="*/ 111 w 636"/>
              <a:gd name="T1" fmla="*/ 48 h 2494"/>
              <a:gd name="T2" fmla="*/ 77 w 636"/>
              <a:gd name="T3" fmla="*/ 0 h 2494"/>
              <a:gd name="T4" fmla="*/ 90 w 636"/>
              <a:gd name="T5" fmla="*/ 56 h 2494"/>
              <a:gd name="T6" fmla="*/ 93 w 636"/>
              <a:gd name="T7" fmla="*/ 109 h 2494"/>
              <a:gd name="T8" fmla="*/ 65 w 636"/>
              <a:gd name="T9" fmla="*/ 69 h 2494"/>
              <a:gd name="T10" fmla="*/ 46 w 636"/>
              <a:gd name="T11" fmla="*/ 68 h 2494"/>
              <a:gd name="T12" fmla="*/ 34 w 636"/>
              <a:gd name="T13" fmla="*/ 118 h 2494"/>
              <a:gd name="T14" fmla="*/ 20 w 636"/>
              <a:gd name="T15" fmla="*/ 140 h 2494"/>
              <a:gd name="T16" fmla="*/ 0 w 636"/>
              <a:gd name="T17" fmla="*/ 159 h 2494"/>
              <a:gd name="T18" fmla="*/ 23 w 636"/>
              <a:gd name="T19" fmla="*/ 204 h 2494"/>
              <a:gd name="T20" fmla="*/ 35 w 636"/>
              <a:gd name="T21" fmla="*/ 232 h 2494"/>
              <a:gd name="T22" fmla="*/ 64 w 636"/>
              <a:gd name="T23" fmla="*/ 273 h 2494"/>
              <a:gd name="T24" fmla="*/ 58 w 636"/>
              <a:gd name="T25" fmla="*/ 295 h 2494"/>
              <a:gd name="T26" fmla="*/ 67 w 636"/>
              <a:gd name="T27" fmla="*/ 314 h 2494"/>
              <a:gd name="T28" fmla="*/ 87 w 636"/>
              <a:gd name="T29" fmla="*/ 414 h 2494"/>
              <a:gd name="T30" fmla="*/ 142 w 636"/>
              <a:gd name="T31" fmla="*/ 574 h 2494"/>
              <a:gd name="T32" fmla="*/ 193 w 636"/>
              <a:gd name="T33" fmla="*/ 778 h 2494"/>
              <a:gd name="T34" fmla="*/ 232 w 636"/>
              <a:gd name="T35" fmla="*/ 1018 h 2494"/>
              <a:gd name="T36" fmla="*/ 177 w 636"/>
              <a:gd name="T37" fmla="*/ 1213 h 2494"/>
              <a:gd name="T38" fmla="*/ 183 w 636"/>
              <a:gd name="T39" fmla="*/ 1275 h 2494"/>
              <a:gd name="T40" fmla="*/ 201 w 636"/>
              <a:gd name="T41" fmla="*/ 1531 h 2494"/>
              <a:gd name="T42" fmla="*/ 204 w 636"/>
              <a:gd name="T43" fmla="*/ 2224 h 2494"/>
              <a:gd name="T44" fmla="*/ 198 w 636"/>
              <a:gd name="T45" fmla="*/ 2391 h 2494"/>
              <a:gd name="T46" fmla="*/ 207 w 636"/>
              <a:gd name="T47" fmla="*/ 2417 h 2494"/>
              <a:gd name="T48" fmla="*/ 335 w 636"/>
              <a:gd name="T49" fmla="*/ 2486 h 2494"/>
              <a:gd name="T50" fmla="*/ 442 w 636"/>
              <a:gd name="T51" fmla="*/ 2473 h 2494"/>
              <a:gd name="T52" fmla="*/ 427 w 636"/>
              <a:gd name="T53" fmla="*/ 2429 h 2494"/>
              <a:gd name="T54" fmla="*/ 405 w 636"/>
              <a:gd name="T55" fmla="*/ 2379 h 2494"/>
              <a:gd name="T56" fmla="*/ 400 w 636"/>
              <a:gd name="T57" fmla="*/ 2292 h 2494"/>
              <a:gd name="T58" fmla="*/ 478 w 636"/>
              <a:gd name="T59" fmla="*/ 2286 h 2494"/>
              <a:gd name="T60" fmla="*/ 623 w 636"/>
              <a:gd name="T61" fmla="*/ 2278 h 2494"/>
              <a:gd name="T62" fmla="*/ 636 w 636"/>
              <a:gd name="T63" fmla="*/ 2246 h 2494"/>
              <a:gd name="T64" fmla="*/ 603 w 636"/>
              <a:gd name="T65" fmla="*/ 2231 h 2494"/>
              <a:gd name="T66" fmla="*/ 511 w 636"/>
              <a:gd name="T67" fmla="*/ 2178 h 2494"/>
              <a:gd name="T68" fmla="*/ 569 w 636"/>
              <a:gd name="T69" fmla="*/ 1797 h 2494"/>
              <a:gd name="T70" fmla="*/ 545 w 636"/>
              <a:gd name="T71" fmla="*/ 1380 h 2494"/>
              <a:gd name="T72" fmla="*/ 569 w 636"/>
              <a:gd name="T73" fmla="*/ 1304 h 2494"/>
              <a:gd name="T74" fmla="*/ 604 w 636"/>
              <a:gd name="T75" fmla="*/ 959 h 2494"/>
              <a:gd name="T76" fmla="*/ 545 w 636"/>
              <a:gd name="T77" fmla="*/ 681 h 2494"/>
              <a:gd name="T78" fmla="*/ 507 w 636"/>
              <a:gd name="T79" fmla="*/ 600 h 2494"/>
              <a:gd name="T80" fmla="*/ 475 w 636"/>
              <a:gd name="T81" fmla="*/ 552 h 2494"/>
              <a:gd name="T82" fmla="*/ 501 w 636"/>
              <a:gd name="T83" fmla="*/ 450 h 2494"/>
              <a:gd name="T84" fmla="*/ 498 w 636"/>
              <a:gd name="T85" fmla="*/ 384 h 2494"/>
              <a:gd name="T86" fmla="*/ 478 w 636"/>
              <a:gd name="T87" fmla="*/ 324 h 2494"/>
              <a:gd name="T88" fmla="*/ 468 w 636"/>
              <a:gd name="T89" fmla="*/ 275 h 2494"/>
              <a:gd name="T90" fmla="*/ 427 w 636"/>
              <a:gd name="T91" fmla="*/ 221 h 2494"/>
              <a:gd name="T92" fmla="*/ 346 w 636"/>
              <a:gd name="T93" fmla="*/ 208 h 2494"/>
              <a:gd name="T94" fmla="*/ 313 w 636"/>
              <a:gd name="T95" fmla="*/ 222 h 2494"/>
              <a:gd name="T96" fmla="*/ 270 w 636"/>
              <a:gd name="T97" fmla="*/ 237 h 2494"/>
              <a:gd name="T98" fmla="*/ 246 w 636"/>
              <a:gd name="T99" fmla="*/ 275 h 2494"/>
              <a:gd name="T100" fmla="*/ 231 w 636"/>
              <a:gd name="T101" fmla="*/ 319 h 2494"/>
              <a:gd name="T102" fmla="*/ 231 w 636"/>
              <a:gd name="T103" fmla="*/ 377 h 2494"/>
              <a:gd name="T104" fmla="*/ 178 w 636"/>
              <a:gd name="T105" fmla="*/ 257 h 2494"/>
              <a:gd name="T106" fmla="*/ 182 w 636"/>
              <a:gd name="T107" fmla="*/ 221 h 2494"/>
              <a:gd name="T108" fmla="*/ 202 w 636"/>
              <a:gd name="T109" fmla="*/ 164 h 2494"/>
              <a:gd name="T110" fmla="*/ 246 w 636"/>
              <a:gd name="T111" fmla="*/ 121 h 2494"/>
              <a:gd name="T112" fmla="*/ 198 w 636"/>
              <a:gd name="T113" fmla="*/ 126 h 24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36" h="2494">
                <a:moveTo>
                  <a:pt x="164" y="155"/>
                </a:moveTo>
                <a:lnTo>
                  <a:pt x="164" y="155"/>
                </a:lnTo>
                <a:lnTo>
                  <a:pt x="154" y="140"/>
                </a:lnTo>
                <a:lnTo>
                  <a:pt x="154" y="140"/>
                </a:lnTo>
                <a:lnTo>
                  <a:pt x="148" y="130"/>
                </a:lnTo>
                <a:lnTo>
                  <a:pt x="142" y="118"/>
                </a:lnTo>
                <a:lnTo>
                  <a:pt x="130" y="91"/>
                </a:lnTo>
                <a:lnTo>
                  <a:pt x="111" y="48"/>
                </a:lnTo>
                <a:lnTo>
                  <a:pt x="111" y="48"/>
                </a:lnTo>
                <a:lnTo>
                  <a:pt x="104" y="34"/>
                </a:lnTo>
                <a:lnTo>
                  <a:pt x="95" y="17"/>
                </a:lnTo>
                <a:lnTo>
                  <a:pt x="89" y="10"/>
                </a:lnTo>
                <a:lnTo>
                  <a:pt x="85" y="4"/>
                </a:lnTo>
                <a:lnTo>
                  <a:pt x="81" y="0"/>
                </a:lnTo>
                <a:lnTo>
                  <a:pt x="78" y="0"/>
                </a:lnTo>
                <a:lnTo>
                  <a:pt x="77" y="0"/>
                </a:lnTo>
                <a:lnTo>
                  <a:pt x="77" y="0"/>
                </a:lnTo>
                <a:lnTo>
                  <a:pt x="76" y="1"/>
                </a:lnTo>
                <a:lnTo>
                  <a:pt x="75" y="4"/>
                </a:lnTo>
                <a:lnTo>
                  <a:pt x="76" y="10"/>
                </a:lnTo>
                <a:lnTo>
                  <a:pt x="77" y="18"/>
                </a:lnTo>
                <a:lnTo>
                  <a:pt x="81" y="28"/>
                </a:lnTo>
                <a:lnTo>
                  <a:pt x="88" y="47"/>
                </a:lnTo>
                <a:lnTo>
                  <a:pt x="90" y="56"/>
                </a:lnTo>
                <a:lnTo>
                  <a:pt x="91" y="63"/>
                </a:lnTo>
                <a:lnTo>
                  <a:pt x="91" y="63"/>
                </a:lnTo>
                <a:lnTo>
                  <a:pt x="93" y="88"/>
                </a:lnTo>
                <a:lnTo>
                  <a:pt x="93" y="98"/>
                </a:lnTo>
                <a:lnTo>
                  <a:pt x="91" y="101"/>
                </a:lnTo>
                <a:lnTo>
                  <a:pt x="91" y="101"/>
                </a:lnTo>
                <a:lnTo>
                  <a:pt x="91" y="104"/>
                </a:lnTo>
                <a:lnTo>
                  <a:pt x="93" y="109"/>
                </a:lnTo>
                <a:lnTo>
                  <a:pt x="93" y="110"/>
                </a:lnTo>
                <a:lnTo>
                  <a:pt x="91" y="110"/>
                </a:lnTo>
                <a:lnTo>
                  <a:pt x="87" y="101"/>
                </a:lnTo>
                <a:lnTo>
                  <a:pt x="87" y="101"/>
                </a:lnTo>
                <a:lnTo>
                  <a:pt x="79" y="87"/>
                </a:lnTo>
                <a:lnTo>
                  <a:pt x="72" y="76"/>
                </a:lnTo>
                <a:lnTo>
                  <a:pt x="69" y="72"/>
                </a:lnTo>
                <a:lnTo>
                  <a:pt x="65" y="69"/>
                </a:lnTo>
                <a:lnTo>
                  <a:pt x="61" y="68"/>
                </a:lnTo>
                <a:lnTo>
                  <a:pt x="58" y="68"/>
                </a:lnTo>
                <a:lnTo>
                  <a:pt x="58" y="68"/>
                </a:lnTo>
                <a:lnTo>
                  <a:pt x="54" y="68"/>
                </a:lnTo>
                <a:lnTo>
                  <a:pt x="52" y="68"/>
                </a:lnTo>
                <a:lnTo>
                  <a:pt x="48" y="66"/>
                </a:lnTo>
                <a:lnTo>
                  <a:pt x="46" y="66"/>
                </a:lnTo>
                <a:lnTo>
                  <a:pt x="46" y="68"/>
                </a:lnTo>
                <a:lnTo>
                  <a:pt x="43" y="72"/>
                </a:lnTo>
                <a:lnTo>
                  <a:pt x="43" y="72"/>
                </a:lnTo>
                <a:lnTo>
                  <a:pt x="42" y="85"/>
                </a:lnTo>
                <a:lnTo>
                  <a:pt x="40" y="101"/>
                </a:lnTo>
                <a:lnTo>
                  <a:pt x="38" y="121"/>
                </a:lnTo>
                <a:lnTo>
                  <a:pt x="38" y="121"/>
                </a:lnTo>
                <a:lnTo>
                  <a:pt x="37" y="120"/>
                </a:lnTo>
                <a:lnTo>
                  <a:pt x="34" y="118"/>
                </a:lnTo>
                <a:lnTo>
                  <a:pt x="31" y="118"/>
                </a:lnTo>
                <a:lnTo>
                  <a:pt x="29" y="120"/>
                </a:lnTo>
                <a:lnTo>
                  <a:pt x="26" y="122"/>
                </a:lnTo>
                <a:lnTo>
                  <a:pt x="24" y="126"/>
                </a:lnTo>
                <a:lnTo>
                  <a:pt x="24" y="126"/>
                </a:lnTo>
                <a:lnTo>
                  <a:pt x="22" y="133"/>
                </a:lnTo>
                <a:lnTo>
                  <a:pt x="20" y="138"/>
                </a:lnTo>
                <a:lnTo>
                  <a:pt x="20" y="140"/>
                </a:lnTo>
                <a:lnTo>
                  <a:pt x="19" y="140"/>
                </a:lnTo>
                <a:lnTo>
                  <a:pt x="19" y="140"/>
                </a:lnTo>
                <a:lnTo>
                  <a:pt x="16" y="140"/>
                </a:lnTo>
                <a:lnTo>
                  <a:pt x="8" y="143"/>
                </a:lnTo>
                <a:lnTo>
                  <a:pt x="5" y="146"/>
                </a:lnTo>
                <a:lnTo>
                  <a:pt x="2" y="150"/>
                </a:lnTo>
                <a:lnTo>
                  <a:pt x="0" y="153"/>
                </a:lnTo>
                <a:lnTo>
                  <a:pt x="0" y="159"/>
                </a:lnTo>
                <a:lnTo>
                  <a:pt x="0" y="159"/>
                </a:lnTo>
                <a:lnTo>
                  <a:pt x="2" y="173"/>
                </a:lnTo>
                <a:lnTo>
                  <a:pt x="7" y="187"/>
                </a:lnTo>
                <a:lnTo>
                  <a:pt x="13" y="198"/>
                </a:lnTo>
                <a:lnTo>
                  <a:pt x="17" y="202"/>
                </a:lnTo>
                <a:lnTo>
                  <a:pt x="19" y="203"/>
                </a:lnTo>
                <a:lnTo>
                  <a:pt x="19" y="203"/>
                </a:lnTo>
                <a:lnTo>
                  <a:pt x="23" y="204"/>
                </a:lnTo>
                <a:lnTo>
                  <a:pt x="26" y="207"/>
                </a:lnTo>
                <a:lnTo>
                  <a:pt x="28" y="208"/>
                </a:lnTo>
                <a:lnTo>
                  <a:pt x="29" y="208"/>
                </a:lnTo>
                <a:lnTo>
                  <a:pt x="29" y="208"/>
                </a:lnTo>
                <a:lnTo>
                  <a:pt x="30" y="210"/>
                </a:lnTo>
                <a:lnTo>
                  <a:pt x="31" y="220"/>
                </a:lnTo>
                <a:lnTo>
                  <a:pt x="32" y="226"/>
                </a:lnTo>
                <a:lnTo>
                  <a:pt x="35" y="232"/>
                </a:lnTo>
                <a:lnTo>
                  <a:pt x="38" y="237"/>
                </a:lnTo>
                <a:lnTo>
                  <a:pt x="43" y="242"/>
                </a:lnTo>
                <a:lnTo>
                  <a:pt x="43" y="242"/>
                </a:lnTo>
                <a:lnTo>
                  <a:pt x="63" y="256"/>
                </a:lnTo>
                <a:lnTo>
                  <a:pt x="63" y="256"/>
                </a:lnTo>
                <a:lnTo>
                  <a:pt x="64" y="263"/>
                </a:lnTo>
                <a:lnTo>
                  <a:pt x="64" y="269"/>
                </a:lnTo>
                <a:lnTo>
                  <a:pt x="64" y="273"/>
                </a:lnTo>
                <a:lnTo>
                  <a:pt x="63" y="275"/>
                </a:lnTo>
                <a:lnTo>
                  <a:pt x="63" y="275"/>
                </a:lnTo>
                <a:lnTo>
                  <a:pt x="59" y="280"/>
                </a:lnTo>
                <a:lnTo>
                  <a:pt x="55" y="283"/>
                </a:lnTo>
                <a:lnTo>
                  <a:pt x="55" y="285"/>
                </a:lnTo>
                <a:lnTo>
                  <a:pt x="55" y="287"/>
                </a:lnTo>
                <a:lnTo>
                  <a:pt x="55" y="291"/>
                </a:lnTo>
                <a:lnTo>
                  <a:pt x="58" y="295"/>
                </a:lnTo>
                <a:lnTo>
                  <a:pt x="58" y="295"/>
                </a:lnTo>
                <a:lnTo>
                  <a:pt x="60" y="298"/>
                </a:lnTo>
                <a:lnTo>
                  <a:pt x="63" y="301"/>
                </a:lnTo>
                <a:lnTo>
                  <a:pt x="66" y="303"/>
                </a:lnTo>
                <a:lnTo>
                  <a:pt x="66" y="304"/>
                </a:lnTo>
                <a:lnTo>
                  <a:pt x="67" y="306"/>
                </a:lnTo>
                <a:lnTo>
                  <a:pt x="67" y="314"/>
                </a:lnTo>
                <a:lnTo>
                  <a:pt x="67" y="314"/>
                </a:lnTo>
                <a:lnTo>
                  <a:pt x="67" y="322"/>
                </a:lnTo>
                <a:lnTo>
                  <a:pt x="69" y="333"/>
                </a:lnTo>
                <a:lnTo>
                  <a:pt x="72" y="362"/>
                </a:lnTo>
                <a:lnTo>
                  <a:pt x="77" y="389"/>
                </a:lnTo>
                <a:lnTo>
                  <a:pt x="79" y="400"/>
                </a:lnTo>
                <a:lnTo>
                  <a:pt x="82" y="406"/>
                </a:lnTo>
                <a:lnTo>
                  <a:pt x="82" y="406"/>
                </a:lnTo>
                <a:lnTo>
                  <a:pt x="87" y="414"/>
                </a:lnTo>
                <a:lnTo>
                  <a:pt x="93" y="424"/>
                </a:lnTo>
                <a:lnTo>
                  <a:pt x="99" y="435"/>
                </a:lnTo>
                <a:lnTo>
                  <a:pt x="100" y="440"/>
                </a:lnTo>
                <a:lnTo>
                  <a:pt x="101" y="444"/>
                </a:lnTo>
                <a:lnTo>
                  <a:pt x="101" y="444"/>
                </a:lnTo>
                <a:lnTo>
                  <a:pt x="105" y="459"/>
                </a:lnTo>
                <a:lnTo>
                  <a:pt x="114" y="488"/>
                </a:lnTo>
                <a:lnTo>
                  <a:pt x="142" y="574"/>
                </a:lnTo>
                <a:lnTo>
                  <a:pt x="183" y="696"/>
                </a:lnTo>
                <a:lnTo>
                  <a:pt x="183" y="696"/>
                </a:lnTo>
                <a:lnTo>
                  <a:pt x="183" y="708"/>
                </a:lnTo>
                <a:lnTo>
                  <a:pt x="184" y="733"/>
                </a:lnTo>
                <a:lnTo>
                  <a:pt x="188" y="759"/>
                </a:lnTo>
                <a:lnTo>
                  <a:pt x="190" y="770"/>
                </a:lnTo>
                <a:lnTo>
                  <a:pt x="193" y="778"/>
                </a:lnTo>
                <a:lnTo>
                  <a:pt x="193" y="778"/>
                </a:lnTo>
                <a:lnTo>
                  <a:pt x="199" y="788"/>
                </a:lnTo>
                <a:lnTo>
                  <a:pt x="205" y="801"/>
                </a:lnTo>
                <a:lnTo>
                  <a:pt x="212" y="816"/>
                </a:lnTo>
                <a:lnTo>
                  <a:pt x="212" y="816"/>
                </a:lnTo>
                <a:lnTo>
                  <a:pt x="217" y="852"/>
                </a:lnTo>
                <a:lnTo>
                  <a:pt x="226" y="931"/>
                </a:lnTo>
                <a:lnTo>
                  <a:pt x="230" y="976"/>
                </a:lnTo>
                <a:lnTo>
                  <a:pt x="232" y="1018"/>
                </a:lnTo>
                <a:lnTo>
                  <a:pt x="234" y="1053"/>
                </a:lnTo>
                <a:lnTo>
                  <a:pt x="232" y="1066"/>
                </a:lnTo>
                <a:lnTo>
                  <a:pt x="231" y="1077"/>
                </a:lnTo>
                <a:lnTo>
                  <a:pt x="231" y="1077"/>
                </a:lnTo>
                <a:lnTo>
                  <a:pt x="225" y="1096"/>
                </a:lnTo>
                <a:lnTo>
                  <a:pt x="218" y="1120"/>
                </a:lnTo>
                <a:lnTo>
                  <a:pt x="196" y="1170"/>
                </a:lnTo>
                <a:lnTo>
                  <a:pt x="177" y="1213"/>
                </a:lnTo>
                <a:lnTo>
                  <a:pt x="171" y="1229"/>
                </a:lnTo>
                <a:lnTo>
                  <a:pt x="169" y="1236"/>
                </a:lnTo>
                <a:lnTo>
                  <a:pt x="169" y="1236"/>
                </a:lnTo>
                <a:lnTo>
                  <a:pt x="169" y="1240"/>
                </a:lnTo>
                <a:lnTo>
                  <a:pt x="170" y="1244"/>
                </a:lnTo>
                <a:lnTo>
                  <a:pt x="175" y="1253"/>
                </a:lnTo>
                <a:lnTo>
                  <a:pt x="178" y="1263"/>
                </a:lnTo>
                <a:lnTo>
                  <a:pt x="183" y="1275"/>
                </a:lnTo>
                <a:lnTo>
                  <a:pt x="183" y="1275"/>
                </a:lnTo>
                <a:lnTo>
                  <a:pt x="188" y="1286"/>
                </a:lnTo>
                <a:lnTo>
                  <a:pt x="193" y="1296"/>
                </a:lnTo>
                <a:lnTo>
                  <a:pt x="196" y="1305"/>
                </a:lnTo>
                <a:lnTo>
                  <a:pt x="198" y="1309"/>
                </a:lnTo>
                <a:lnTo>
                  <a:pt x="198" y="1314"/>
                </a:lnTo>
                <a:lnTo>
                  <a:pt x="198" y="1314"/>
                </a:lnTo>
                <a:lnTo>
                  <a:pt x="201" y="1531"/>
                </a:lnTo>
                <a:lnTo>
                  <a:pt x="202" y="1686"/>
                </a:lnTo>
                <a:lnTo>
                  <a:pt x="202" y="1744"/>
                </a:lnTo>
                <a:lnTo>
                  <a:pt x="202" y="1777"/>
                </a:lnTo>
                <a:lnTo>
                  <a:pt x="202" y="1777"/>
                </a:lnTo>
                <a:lnTo>
                  <a:pt x="202" y="1814"/>
                </a:lnTo>
                <a:lnTo>
                  <a:pt x="202" y="1878"/>
                </a:lnTo>
                <a:lnTo>
                  <a:pt x="204" y="2053"/>
                </a:lnTo>
                <a:lnTo>
                  <a:pt x="204" y="2224"/>
                </a:lnTo>
                <a:lnTo>
                  <a:pt x="204" y="2283"/>
                </a:lnTo>
                <a:lnTo>
                  <a:pt x="202" y="2313"/>
                </a:lnTo>
                <a:lnTo>
                  <a:pt x="202" y="2313"/>
                </a:lnTo>
                <a:lnTo>
                  <a:pt x="200" y="2338"/>
                </a:lnTo>
                <a:lnTo>
                  <a:pt x="199" y="2360"/>
                </a:lnTo>
                <a:lnTo>
                  <a:pt x="199" y="2379"/>
                </a:lnTo>
                <a:lnTo>
                  <a:pt x="198" y="2391"/>
                </a:lnTo>
                <a:lnTo>
                  <a:pt x="198" y="2391"/>
                </a:lnTo>
                <a:lnTo>
                  <a:pt x="198" y="2394"/>
                </a:lnTo>
                <a:lnTo>
                  <a:pt x="199" y="2398"/>
                </a:lnTo>
                <a:lnTo>
                  <a:pt x="202" y="2404"/>
                </a:lnTo>
                <a:lnTo>
                  <a:pt x="206" y="2410"/>
                </a:lnTo>
                <a:lnTo>
                  <a:pt x="207" y="2412"/>
                </a:lnTo>
                <a:lnTo>
                  <a:pt x="207" y="2415"/>
                </a:lnTo>
                <a:lnTo>
                  <a:pt x="207" y="2415"/>
                </a:lnTo>
                <a:lnTo>
                  <a:pt x="207" y="2417"/>
                </a:lnTo>
                <a:lnTo>
                  <a:pt x="207" y="2422"/>
                </a:lnTo>
                <a:lnTo>
                  <a:pt x="208" y="2433"/>
                </a:lnTo>
                <a:lnTo>
                  <a:pt x="212" y="2449"/>
                </a:lnTo>
                <a:lnTo>
                  <a:pt x="212" y="2449"/>
                </a:lnTo>
                <a:lnTo>
                  <a:pt x="239" y="2458"/>
                </a:lnTo>
                <a:lnTo>
                  <a:pt x="267" y="2467"/>
                </a:lnTo>
                <a:lnTo>
                  <a:pt x="300" y="2476"/>
                </a:lnTo>
                <a:lnTo>
                  <a:pt x="335" y="2486"/>
                </a:lnTo>
                <a:lnTo>
                  <a:pt x="366" y="2492"/>
                </a:lnTo>
                <a:lnTo>
                  <a:pt x="381" y="2494"/>
                </a:lnTo>
                <a:lnTo>
                  <a:pt x="393" y="2494"/>
                </a:lnTo>
                <a:lnTo>
                  <a:pt x="402" y="2494"/>
                </a:lnTo>
                <a:lnTo>
                  <a:pt x="410" y="2492"/>
                </a:lnTo>
                <a:lnTo>
                  <a:pt x="410" y="2492"/>
                </a:lnTo>
                <a:lnTo>
                  <a:pt x="429" y="2481"/>
                </a:lnTo>
                <a:lnTo>
                  <a:pt x="442" y="2473"/>
                </a:lnTo>
                <a:lnTo>
                  <a:pt x="446" y="2470"/>
                </a:lnTo>
                <a:lnTo>
                  <a:pt x="448" y="2467"/>
                </a:lnTo>
                <a:lnTo>
                  <a:pt x="449" y="2462"/>
                </a:lnTo>
                <a:lnTo>
                  <a:pt x="448" y="2458"/>
                </a:lnTo>
                <a:lnTo>
                  <a:pt x="448" y="2458"/>
                </a:lnTo>
                <a:lnTo>
                  <a:pt x="445" y="2452"/>
                </a:lnTo>
                <a:lnTo>
                  <a:pt x="440" y="2445"/>
                </a:lnTo>
                <a:lnTo>
                  <a:pt x="427" y="2429"/>
                </a:lnTo>
                <a:lnTo>
                  <a:pt x="405" y="2405"/>
                </a:lnTo>
                <a:lnTo>
                  <a:pt x="405" y="2405"/>
                </a:lnTo>
                <a:lnTo>
                  <a:pt x="394" y="2391"/>
                </a:lnTo>
                <a:lnTo>
                  <a:pt x="386" y="2381"/>
                </a:lnTo>
                <a:lnTo>
                  <a:pt x="386" y="2381"/>
                </a:lnTo>
                <a:lnTo>
                  <a:pt x="396" y="2381"/>
                </a:lnTo>
                <a:lnTo>
                  <a:pt x="402" y="2380"/>
                </a:lnTo>
                <a:lnTo>
                  <a:pt x="405" y="2379"/>
                </a:lnTo>
                <a:lnTo>
                  <a:pt x="405" y="2376"/>
                </a:lnTo>
                <a:lnTo>
                  <a:pt x="405" y="2376"/>
                </a:lnTo>
                <a:lnTo>
                  <a:pt x="404" y="2369"/>
                </a:lnTo>
                <a:lnTo>
                  <a:pt x="402" y="2357"/>
                </a:lnTo>
                <a:lnTo>
                  <a:pt x="400" y="2313"/>
                </a:lnTo>
                <a:lnTo>
                  <a:pt x="400" y="2313"/>
                </a:lnTo>
                <a:lnTo>
                  <a:pt x="400" y="2301"/>
                </a:lnTo>
                <a:lnTo>
                  <a:pt x="400" y="2292"/>
                </a:lnTo>
                <a:lnTo>
                  <a:pt x="402" y="2286"/>
                </a:lnTo>
                <a:lnTo>
                  <a:pt x="404" y="2282"/>
                </a:lnTo>
                <a:lnTo>
                  <a:pt x="406" y="2280"/>
                </a:lnTo>
                <a:lnTo>
                  <a:pt x="407" y="2280"/>
                </a:lnTo>
                <a:lnTo>
                  <a:pt x="410" y="2280"/>
                </a:lnTo>
                <a:lnTo>
                  <a:pt x="410" y="2280"/>
                </a:lnTo>
                <a:lnTo>
                  <a:pt x="430" y="2282"/>
                </a:lnTo>
                <a:lnTo>
                  <a:pt x="478" y="2286"/>
                </a:lnTo>
                <a:lnTo>
                  <a:pt x="533" y="2289"/>
                </a:lnTo>
                <a:lnTo>
                  <a:pt x="557" y="2290"/>
                </a:lnTo>
                <a:lnTo>
                  <a:pt x="574" y="2289"/>
                </a:lnTo>
                <a:lnTo>
                  <a:pt x="574" y="2289"/>
                </a:lnTo>
                <a:lnTo>
                  <a:pt x="598" y="2286"/>
                </a:lnTo>
                <a:lnTo>
                  <a:pt x="607" y="2284"/>
                </a:lnTo>
                <a:lnTo>
                  <a:pt x="616" y="2282"/>
                </a:lnTo>
                <a:lnTo>
                  <a:pt x="623" y="2278"/>
                </a:lnTo>
                <a:lnTo>
                  <a:pt x="628" y="2275"/>
                </a:lnTo>
                <a:lnTo>
                  <a:pt x="630" y="2271"/>
                </a:lnTo>
                <a:lnTo>
                  <a:pt x="631" y="2265"/>
                </a:lnTo>
                <a:lnTo>
                  <a:pt x="631" y="2265"/>
                </a:lnTo>
                <a:lnTo>
                  <a:pt x="631" y="2259"/>
                </a:lnTo>
                <a:lnTo>
                  <a:pt x="633" y="2254"/>
                </a:lnTo>
                <a:lnTo>
                  <a:pt x="635" y="2247"/>
                </a:lnTo>
                <a:lnTo>
                  <a:pt x="636" y="2246"/>
                </a:lnTo>
                <a:lnTo>
                  <a:pt x="635" y="2243"/>
                </a:lnTo>
                <a:lnTo>
                  <a:pt x="634" y="2242"/>
                </a:lnTo>
                <a:lnTo>
                  <a:pt x="631" y="2241"/>
                </a:lnTo>
                <a:lnTo>
                  <a:pt x="631" y="2241"/>
                </a:lnTo>
                <a:lnTo>
                  <a:pt x="628" y="2240"/>
                </a:lnTo>
                <a:lnTo>
                  <a:pt x="627" y="2237"/>
                </a:lnTo>
                <a:lnTo>
                  <a:pt x="621" y="2235"/>
                </a:lnTo>
                <a:lnTo>
                  <a:pt x="603" y="2231"/>
                </a:lnTo>
                <a:lnTo>
                  <a:pt x="603" y="2231"/>
                </a:lnTo>
                <a:lnTo>
                  <a:pt x="575" y="2224"/>
                </a:lnTo>
                <a:lnTo>
                  <a:pt x="549" y="2216"/>
                </a:lnTo>
                <a:lnTo>
                  <a:pt x="529" y="2208"/>
                </a:lnTo>
                <a:lnTo>
                  <a:pt x="523" y="2205"/>
                </a:lnTo>
                <a:lnTo>
                  <a:pt x="521" y="2202"/>
                </a:lnTo>
                <a:lnTo>
                  <a:pt x="521" y="2202"/>
                </a:lnTo>
                <a:lnTo>
                  <a:pt x="511" y="2178"/>
                </a:lnTo>
                <a:lnTo>
                  <a:pt x="525" y="2159"/>
                </a:lnTo>
                <a:lnTo>
                  <a:pt x="525" y="2159"/>
                </a:lnTo>
                <a:lnTo>
                  <a:pt x="533" y="2109"/>
                </a:lnTo>
                <a:lnTo>
                  <a:pt x="548" y="1993"/>
                </a:lnTo>
                <a:lnTo>
                  <a:pt x="555" y="1929"/>
                </a:lnTo>
                <a:lnTo>
                  <a:pt x="563" y="1868"/>
                </a:lnTo>
                <a:lnTo>
                  <a:pt x="568" y="1816"/>
                </a:lnTo>
                <a:lnTo>
                  <a:pt x="569" y="1797"/>
                </a:lnTo>
                <a:lnTo>
                  <a:pt x="569" y="1782"/>
                </a:lnTo>
                <a:lnTo>
                  <a:pt x="569" y="1782"/>
                </a:lnTo>
                <a:lnTo>
                  <a:pt x="566" y="1677"/>
                </a:lnTo>
                <a:lnTo>
                  <a:pt x="565" y="1631"/>
                </a:lnTo>
                <a:lnTo>
                  <a:pt x="564" y="1599"/>
                </a:lnTo>
                <a:lnTo>
                  <a:pt x="564" y="1599"/>
                </a:lnTo>
                <a:lnTo>
                  <a:pt x="552" y="1461"/>
                </a:lnTo>
                <a:lnTo>
                  <a:pt x="545" y="1380"/>
                </a:lnTo>
                <a:lnTo>
                  <a:pt x="540" y="1343"/>
                </a:lnTo>
                <a:lnTo>
                  <a:pt x="540" y="1343"/>
                </a:lnTo>
                <a:lnTo>
                  <a:pt x="541" y="1340"/>
                </a:lnTo>
                <a:lnTo>
                  <a:pt x="543" y="1335"/>
                </a:lnTo>
                <a:lnTo>
                  <a:pt x="554" y="1325"/>
                </a:lnTo>
                <a:lnTo>
                  <a:pt x="565" y="1314"/>
                </a:lnTo>
                <a:lnTo>
                  <a:pt x="568" y="1309"/>
                </a:lnTo>
                <a:lnTo>
                  <a:pt x="569" y="1304"/>
                </a:lnTo>
                <a:lnTo>
                  <a:pt x="569" y="1304"/>
                </a:lnTo>
                <a:lnTo>
                  <a:pt x="570" y="1288"/>
                </a:lnTo>
                <a:lnTo>
                  <a:pt x="574" y="1251"/>
                </a:lnTo>
                <a:lnTo>
                  <a:pt x="588" y="1141"/>
                </a:lnTo>
                <a:lnTo>
                  <a:pt x="594" y="1079"/>
                </a:lnTo>
                <a:lnTo>
                  <a:pt x="600" y="1023"/>
                </a:lnTo>
                <a:lnTo>
                  <a:pt x="603" y="976"/>
                </a:lnTo>
                <a:lnTo>
                  <a:pt x="604" y="959"/>
                </a:lnTo>
                <a:lnTo>
                  <a:pt x="603" y="947"/>
                </a:lnTo>
                <a:lnTo>
                  <a:pt x="603" y="947"/>
                </a:lnTo>
                <a:lnTo>
                  <a:pt x="598" y="921"/>
                </a:lnTo>
                <a:lnTo>
                  <a:pt x="592" y="886"/>
                </a:lnTo>
                <a:lnTo>
                  <a:pt x="574" y="801"/>
                </a:lnTo>
                <a:lnTo>
                  <a:pt x="555" y="722"/>
                </a:lnTo>
                <a:lnTo>
                  <a:pt x="549" y="694"/>
                </a:lnTo>
                <a:lnTo>
                  <a:pt x="545" y="681"/>
                </a:lnTo>
                <a:lnTo>
                  <a:pt x="545" y="681"/>
                </a:lnTo>
                <a:lnTo>
                  <a:pt x="537" y="664"/>
                </a:lnTo>
                <a:lnTo>
                  <a:pt x="529" y="640"/>
                </a:lnTo>
                <a:lnTo>
                  <a:pt x="519" y="617"/>
                </a:lnTo>
                <a:lnTo>
                  <a:pt x="515" y="609"/>
                </a:lnTo>
                <a:lnTo>
                  <a:pt x="511" y="604"/>
                </a:lnTo>
                <a:lnTo>
                  <a:pt x="511" y="604"/>
                </a:lnTo>
                <a:lnTo>
                  <a:pt x="507" y="600"/>
                </a:lnTo>
                <a:lnTo>
                  <a:pt x="502" y="594"/>
                </a:lnTo>
                <a:lnTo>
                  <a:pt x="493" y="580"/>
                </a:lnTo>
                <a:lnTo>
                  <a:pt x="483" y="568"/>
                </a:lnTo>
                <a:lnTo>
                  <a:pt x="480" y="563"/>
                </a:lnTo>
                <a:lnTo>
                  <a:pt x="477" y="560"/>
                </a:lnTo>
                <a:lnTo>
                  <a:pt x="477" y="560"/>
                </a:lnTo>
                <a:lnTo>
                  <a:pt x="476" y="558"/>
                </a:lnTo>
                <a:lnTo>
                  <a:pt x="475" y="552"/>
                </a:lnTo>
                <a:lnTo>
                  <a:pt x="474" y="535"/>
                </a:lnTo>
                <a:lnTo>
                  <a:pt x="472" y="512"/>
                </a:lnTo>
                <a:lnTo>
                  <a:pt x="472" y="512"/>
                </a:lnTo>
                <a:lnTo>
                  <a:pt x="477" y="505"/>
                </a:lnTo>
                <a:lnTo>
                  <a:pt x="488" y="485"/>
                </a:lnTo>
                <a:lnTo>
                  <a:pt x="494" y="475"/>
                </a:lnTo>
                <a:lnTo>
                  <a:pt x="499" y="462"/>
                </a:lnTo>
                <a:lnTo>
                  <a:pt x="501" y="450"/>
                </a:lnTo>
                <a:lnTo>
                  <a:pt x="501" y="444"/>
                </a:lnTo>
                <a:lnTo>
                  <a:pt x="501" y="440"/>
                </a:lnTo>
                <a:lnTo>
                  <a:pt x="501" y="440"/>
                </a:lnTo>
                <a:lnTo>
                  <a:pt x="498" y="405"/>
                </a:lnTo>
                <a:lnTo>
                  <a:pt x="496" y="392"/>
                </a:lnTo>
                <a:lnTo>
                  <a:pt x="496" y="386"/>
                </a:lnTo>
                <a:lnTo>
                  <a:pt x="496" y="386"/>
                </a:lnTo>
                <a:lnTo>
                  <a:pt x="498" y="384"/>
                </a:lnTo>
                <a:lnTo>
                  <a:pt x="500" y="378"/>
                </a:lnTo>
                <a:lnTo>
                  <a:pt x="501" y="374"/>
                </a:lnTo>
                <a:lnTo>
                  <a:pt x="500" y="371"/>
                </a:lnTo>
                <a:lnTo>
                  <a:pt x="499" y="365"/>
                </a:lnTo>
                <a:lnTo>
                  <a:pt x="496" y="357"/>
                </a:lnTo>
                <a:lnTo>
                  <a:pt x="496" y="357"/>
                </a:lnTo>
                <a:lnTo>
                  <a:pt x="488" y="341"/>
                </a:lnTo>
                <a:lnTo>
                  <a:pt x="478" y="324"/>
                </a:lnTo>
                <a:lnTo>
                  <a:pt x="470" y="309"/>
                </a:lnTo>
                <a:lnTo>
                  <a:pt x="468" y="304"/>
                </a:lnTo>
                <a:lnTo>
                  <a:pt x="468" y="304"/>
                </a:lnTo>
                <a:lnTo>
                  <a:pt x="469" y="301"/>
                </a:lnTo>
                <a:lnTo>
                  <a:pt x="470" y="293"/>
                </a:lnTo>
                <a:lnTo>
                  <a:pt x="470" y="284"/>
                </a:lnTo>
                <a:lnTo>
                  <a:pt x="470" y="280"/>
                </a:lnTo>
                <a:lnTo>
                  <a:pt x="468" y="275"/>
                </a:lnTo>
                <a:lnTo>
                  <a:pt x="468" y="275"/>
                </a:lnTo>
                <a:lnTo>
                  <a:pt x="461" y="267"/>
                </a:lnTo>
                <a:lnTo>
                  <a:pt x="453" y="256"/>
                </a:lnTo>
                <a:lnTo>
                  <a:pt x="439" y="242"/>
                </a:lnTo>
                <a:lnTo>
                  <a:pt x="439" y="242"/>
                </a:lnTo>
                <a:lnTo>
                  <a:pt x="435" y="234"/>
                </a:lnTo>
                <a:lnTo>
                  <a:pt x="430" y="226"/>
                </a:lnTo>
                <a:lnTo>
                  <a:pt x="427" y="221"/>
                </a:lnTo>
                <a:lnTo>
                  <a:pt x="423" y="217"/>
                </a:lnTo>
                <a:lnTo>
                  <a:pt x="417" y="214"/>
                </a:lnTo>
                <a:lnTo>
                  <a:pt x="410" y="213"/>
                </a:lnTo>
                <a:lnTo>
                  <a:pt x="410" y="213"/>
                </a:lnTo>
                <a:lnTo>
                  <a:pt x="376" y="210"/>
                </a:lnTo>
                <a:lnTo>
                  <a:pt x="352" y="208"/>
                </a:lnTo>
                <a:lnTo>
                  <a:pt x="352" y="208"/>
                </a:lnTo>
                <a:lnTo>
                  <a:pt x="346" y="208"/>
                </a:lnTo>
                <a:lnTo>
                  <a:pt x="341" y="209"/>
                </a:lnTo>
                <a:lnTo>
                  <a:pt x="336" y="211"/>
                </a:lnTo>
                <a:lnTo>
                  <a:pt x="333" y="213"/>
                </a:lnTo>
                <a:lnTo>
                  <a:pt x="333" y="213"/>
                </a:lnTo>
                <a:lnTo>
                  <a:pt x="328" y="215"/>
                </a:lnTo>
                <a:lnTo>
                  <a:pt x="320" y="217"/>
                </a:lnTo>
                <a:lnTo>
                  <a:pt x="313" y="222"/>
                </a:lnTo>
                <a:lnTo>
                  <a:pt x="313" y="222"/>
                </a:lnTo>
                <a:lnTo>
                  <a:pt x="311" y="221"/>
                </a:lnTo>
                <a:lnTo>
                  <a:pt x="306" y="220"/>
                </a:lnTo>
                <a:lnTo>
                  <a:pt x="298" y="219"/>
                </a:lnTo>
                <a:lnTo>
                  <a:pt x="294" y="220"/>
                </a:lnTo>
                <a:lnTo>
                  <a:pt x="289" y="222"/>
                </a:lnTo>
                <a:lnTo>
                  <a:pt x="289" y="222"/>
                </a:lnTo>
                <a:lnTo>
                  <a:pt x="279" y="228"/>
                </a:lnTo>
                <a:lnTo>
                  <a:pt x="270" y="237"/>
                </a:lnTo>
                <a:lnTo>
                  <a:pt x="251" y="256"/>
                </a:lnTo>
                <a:lnTo>
                  <a:pt x="251" y="256"/>
                </a:lnTo>
                <a:lnTo>
                  <a:pt x="242" y="263"/>
                </a:lnTo>
                <a:lnTo>
                  <a:pt x="237" y="267"/>
                </a:lnTo>
                <a:lnTo>
                  <a:pt x="235" y="269"/>
                </a:lnTo>
                <a:lnTo>
                  <a:pt x="236" y="271"/>
                </a:lnTo>
                <a:lnTo>
                  <a:pt x="236" y="271"/>
                </a:lnTo>
                <a:lnTo>
                  <a:pt x="246" y="275"/>
                </a:lnTo>
                <a:lnTo>
                  <a:pt x="246" y="275"/>
                </a:lnTo>
                <a:lnTo>
                  <a:pt x="246" y="278"/>
                </a:lnTo>
                <a:lnTo>
                  <a:pt x="241" y="285"/>
                </a:lnTo>
                <a:lnTo>
                  <a:pt x="241" y="285"/>
                </a:lnTo>
                <a:lnTo>
                  <a:pt x="237" y="292"/>
                </a:lnTo>
                <a:lnTo>
                  <a:pt x="235" y="301"/>
                </a:lnTo>
                <a:lnTo>
                  <a:pt x="231" y="319"/>
                </a:lnTo>
                <a:lnTo>
                  <a:pt x="231" y="319"/>
                </a:lnTo>
                <a:lnTo>
                  <a:pt x="230" y="324"/>
                </a:lnTo>
                <a:lnTo>
                  <a:pt x="231" y="327"/>
                </a:lnTo>
                <a:lnTo>
                  <a:pt x="231" y="332"/>
                </a:lnTo>
                <a:lnTo>
                  <a:pt x="231" y="338"/>
                </a:lnTo>
                <a:lnTo>
                  <a:pt x="231" y="338"/>
                </a:lnTo>
                <a:lnTo>
                  <a:pt x="230" y="359"/>
                </a:lnTo>
                <a:lnTo>
                  <a:pt x="230" y="370"/>
                </a:lnTo>
                <a:lnTo>
                  <a:pt x="231" y="377"/>
                </a:lnTo>
                <a:lnTo>
                  <a:pt x="231" y="377"/>
                </a:lnTo>
                <a:lnTo>
                  <a:pt x="237" y="396"/>
                </a:lnTo>
                <a:lnTo>
                  <a:pt x="241" y="411"/>
                </a:lnTo>
                <a:lnTo>
                  <a:pt x="241" y="411"/>
                </a:lnTo>
                <a:lnTo>
                  <a:pt x="198" y="314"/>
                </a:lnTo>
                <a:lnTo>
                  <a:pt x="198" y="314"/>
                </a:lnTo>
                <a:lnTo>
                  <a:pt x="185" y="278"/>
                </a:lnTo>
                <a:lnTo>
                  <a:pt x="178" y="257"/>
                </a:lnTo>
                <a:lnTo>
                  <a:pt x="173" y="246"/>
                </a:lnTo>
                <a:lnTo>
                  <a:pt x="173" y="246"/>
                </a:lnTo>
                <a:lnTo>
                  <a:pt x="171" y="245"/>
                </a:lnTo>
                <a:lnTo>
                  <a:pt x="167" y="245"/>
                </a:lnTo>
                <a:lnTo>
                  <a:pt x="164" y="246"/>
                </a:lnTo>
                <a:lnTo>
                  <a:pt x="164" y="246"/>
                </a:lnTo>
                <a:lnTo>
                  <a:pt x="173" y="234"/>
                </a:lnTo>
                <a:lnTo>
                  <a:pt x="182" y="221"/>
                </a:lnTo>
                <a:lnTo>
                  <a:pt x="188" y="208"/>
                </a:lnTo>
                <a:lnTo>
                  <a:pt x="188" y="208"/>
                </a:lnTo>
                <a:lnTo>
                  <a:pt x="192" y="194"/>
                </a:lnTo>
                <a:lnTo>
                  <a:pt x="194" y="182"/>
                </a:lnTo>
                <a:lnTo>
                  <a:pt x="198" y="171"/>
                </a:lnTo>
                <a:lnTo>
                  <a:pt x="200" y="168"/>
                </a:lnTo>
                <a:lnTo>
                  <a:pt x="202" y="164"/>
                </a:lnTo>
                <a:lnTo>
                  <a:pt x="202" y="164"/>
                </a:lnTo>
                <a:lnTo>
                  <a:pt x="216" y="155"/>
                </a:lnTo>
                <a:lnTo>
                  <a:pt x="235" y="141"/>
                </a:lnTo>
                <a:lnTo>
                  <a:pt x="243" y="135"/>
                </a:lnTo>
                <a:lnTo>
                  <a:pt x="249" y="128"/>
                </a:lnTo>
                <a:lnTo>
                  <a:pt x="251" y="126"/>
                </a:lnTo>
                <a:lnTo>
                  <a:pt x="251" y="123"/>
                </a:lnTo>
                <a:lnTo>
                  <a:pt x="249" y="122"/>
                </a:lnTo>
                <a:lnTo>
                  <a:pt x="246" y="121"/>
                </a:lnTo>
                <a:lnTo>
                  <a:pt x="246" y="121"/>
                </a:lnTo>
                <a:lnTo>
                  <a:pt x="231" y="118"/>
                </a:lnTo>
                <a:lnTo>
                  <a:pt x="219" y="117"/>
                </a:lnTo>
                <a:lnTo>
                  <a:pt x="213" y="118"/>
                </a:lnTo>
                <a:lnTo>
                  <a:pt x="208" y="120"/>
                </a:lnTo>
                <a:lnTo>
                  <a:pt x="202" y="122"/>
                </a:lnTo>
                <a:lnTo>
                  <a:pt x="198" y="126"/>
                </a:lnTo>
                <a:lnTo>
                  <a:pt x="198" y="126"/>
                </a:lnTo>
                <a:lnTo>
                  <a:pt x="187" y="135"/>
                </a:lnTo>
                <a:lnTo>
                  <a:pt x="176" y="145"/>
                </a:lnTo>
                <a:lnTo>
                  <a:pt x="167" y="152"/>
                </a:lnTo>
                <a:lnTo>
                  <a:pt x="165" y="155"/>
                </a:lnTo>
                <a:lnTo>
                  <a:pt x="164" y="155"/>
                </a:lnTo>
                <a:lnTo>
                  <a:pt x="164" y="15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12">
            <a:extLst>
              <a:ext uri="{FF2B5EF4-FFF2-40B4-BE49-F238E27FC236}">
                <a16:creationId xmlns:a16="http://schemas.microsoft.com/office/drawing/2014/main" id="{20ECC846-9EEF-43B7-88DE-7ADD75FA1C20}"/>
              </a:ext>
            </a:extLst>
          </p:cNvPr>
          <p:cNvSpPr>
            <a:spLocks noEditPoints="1"/>
          </p:cNvSpPr>
          <p:nvPr/>
        </p:nvSpPr>
        <p:spPr bwMode="auto">
          <a:xfrm>
            <a:off x="7160864" y="978056"/>
            <a:ext cx="1258348" cy="2466976"/>
          </a:xfrm>
          <a:custGeom>
            <a:avLst/>
            <a:gdLst>
              <a:gd name="T0" fmla="*/ 516 w 1063"/>
              <a:gd name="T1" fmla="*/ 341 h 2084"/>
              <a:gd name="T2" fmla="*/ 503 w 1063"/>
              <a:gd name="T3" fmla="*/ 363 h 2084"/>
              <a:gd name="T4" fmla="*/ 248 w 1063"/>
              <a:gd name="T5" fmla="*/ 355 h 2084"/>
              <a:gd name="T6" fmla="*/ 169 w 1063"/>
              <a:gd name="T7" fmla="*/ 265 h 2084"/>
              <a:gd name="T8" fmla="*/ 204 w 1063"/>
              <a:gd name="T9" fmla="*/ 169 h 2084"/>
              <a:gd name="T10" fmla="*/ 183 w 1063"/>
              <a:gd name="T11" fmla="*/ 168 h 2084"/>
              <a:gd name="T12" fmla="*/ 149 w 1063"/>
              <a:gd name="T13" fmla="*/ 190 h 2084"/>
              <a:gd name="T14" fmla="*/ 64 w 1063"/>
              <a:gd name="T15" fmla="*/ 74 h 2084"/>
              <a:gd name="T16" fmla="*/ 53 w 1063"/>
              <a:gd name="T17" fmla="*/ 82 h 2084"/>
              <a:gd name="T18" fmla="*/ 60 w 1063"/>
              <a:gd name="T19" fmla="*/ 144 h 2084"/>
              <a:gd name="T20" fmla="*/ 24 w 1063"/>
              <a:gd name="T21" fmla="*/ 151 h 2084"/>
              <a:gd name="T22" fmla="*/ 17 w 1063"/>
              <a:gd name="T23" fmla="*/ 184 h 2084"/>
              <a:gd name="T24" fmla="*/ 0 w 1063"/>
              <a:gd name="T25" fmla="*/ 204 h 2084"/>
              <a:gd name="T26" fmla="*/ 59 w 1063"/>
              <a:gd name="T27" fmla="*/ 299 h 2084"/>
              <a:gd name="T28" fmla="*/ 58 w 1063"/>
              <a:gd name="T29" fmla="*/ 335 h 2084"/>
              <a:gd name="T30" fmla="*/ 107 w 1063"/>
              <a:gd name="T31" fmla="*/ 394 h 2084"/>
              <a:gd name="T32" fmla="*/ 292 w 1063"/>
              <a:gd name="T33" fmla="*/ 536 h 2084"/>
              <a:gd name="T34" fmla="*/ 418 w 1063"/>
              <a:gd name="T35" fmla="*/ 992 h 2084"/>
              <a:gd name="T36" fmla="*/ 434 w 1063"/>
              <a:gd name="T37" fmla="*/ 1030 h 2084"/>
              <a:gd name="T38" fmla="*/ 427 w 1063"/>
              <a:gd name="T39" fmla="*/ 1584 h 2084"/>
              <a:gd name="T40" fmla="*/ 419 w 1063"/>
              <a:gd name="T41" fmla="*/ 1943 h 2084"/>
              <a:gd name="T42" fmla="*/ 410 w 1063"/>
              <a:gd name="T43" fmla="*/ 2006 h 2084"/>
              <a:gd name="T44" fmla="*/ 381 w 1063"/>
              <a:gd name="T45" fmla="*/ 2059 h 2084"/>
              <a:gd name="T46" fmla="*/ 427 w 1063"/>
              <a:gd name="T47" fmla="*/ 2084 h 2084"/>
              <a:gd name="T48" fmla="*/ 523 w 1063"/>
              <a:gd name="T49" fmla="*/ 2026 h 2084"/>
              <a:gd name="T50" fmla="*/ 607 w 1063"/>
              <a:gd name="T51" fmla="*/ 1958 h 2084"/>
              <a:gd name="T52" fmla="*/ 617 w 1063"/>
              <a:gd name="T53" fmla="*/ 1948 h 2084"/>
              <a:gd name="T54" fmla="*/ 651 w 1063"/>
              <a:gd name="T55" fmla="*/ 1289 h 2084"/>
              <a:gd name="T56" fmla="*/ 718 w 1063"/>
              <a:gd name="T57" fmla="*/ 1513 h 2084"/>
              <a:gd name="T58" fmla="*/ 795 w 1063"/>
              <a:gd name="T59" fmla="*/ 1923 h 2084"/>
              <a:gd name="T60" fmla="*/ 888 w 1063"/>
              <a:gd name="T61" fmla="*/ 2029 h 2084"/>
              <a:gd name="T62" fmla="*/ 1022 w 1063"/>
              <a:gd name="T63" fmla="*/ 2059 h 2084"/>
              <a:gd name="T64" fmla="*/ 1041 w 1063"/>
              <a:gd name="T65" fmla="*/ 2025 h 2084"/>
              <a:gd name="T66" fmla="*/ 988 w 1063"/>
              <a:gd name="T67" fmla="*/ 1982 h 2084"/>
              <a:gd name="T68" fmla="*/ 935 w 1063"/>
              <a:gd name="T69" fmla="*/ 1788 h 2084"/>
              <a:gd name="T70" fmla="*/ 911 w 1063"/>
              <a:gd name="T71" fmla="*/ 1315 h 2084"/>
              <a:gd name="T72" fmla="*/ 887 w 1063"/>
              <a:gd name="T73" fmla="*/ 1035 h 2084"/>
              <a:gd name="T74" fmla="*/ 877 w 1063"/>
              <a:gd name="T75" fmla="*/ 963 h 2084"/>
              <a:gd name="T76" fmla="*/ 930 w 1063"/>
              <a:gd name="T77" fmla="*/ 934 h 2084"/>
              <a:gd name="T78" fmla="*/ 1052 w 1063"/>
              <a:gd name="T79" fmla="*/ 769 h 2084"/>
              <a:gd name="T80" fmla="*/ 1058 w 1063"/>
              <a:gd name="T81" fmla="*/ 685 h 2084"/>
              <a:gd name="T82" fmla="*/ 974 w 1063"/>
              <a:gd name="T83" fmla="*/ 520 h 2084"/>
              <a:gd name="T84" fmla="*/ 876 w 1063"/>
              <a:gd name="T85" fmla="*/ 367 h 2084"/>
              <a:gd name="T86" fmla="*/ 788 w 1063"/>
              <a:gd name="T87" fmla="*/ 343 h 2084"/>
              <a:gd name="T88" fmla="*/ 723 w 1063"/>
              <a:gd name="T89" fmla="*/ 291 h 2084"/>
              <a:gd name="T90" fmla="*/ 698 w 1063"/>
              <a:gd name="T91" fmla="*/ 285 h 2084"/>
              <a:gd name="T92" fmla="*/ 712 w 1063"/>
              <a:gd name="T93" fmla="*/ 215 h 2084"/>
              <a:gd name="T94" fmla="*/ 717 w 1063"/>
              <a:gd name="T95" fmla="*/ 131 h 2084"/>
              <a:gd name="T96" fmla="*/ 691 w 1063"/>
              <a:gd name="T97" fmla="*/ 43 h 2084"/>
              <a:gd name="T98" fmla="*/ 617 w 1063"/>
              <a:gd name="T99" fmla="*/ 6 h 2084"/>
              <a:gd name="T100" fmla="*/ 570 w 1063"/>
              <a:gd name="T101" fmla="*/ 5 h 2084"/>
              <a:gd name="T102" fmla="*/ 504 w 1063"/>
              <a:gd name="T103" fmla="*/ 23 h 2084"/>
              <a:gd name="T104" fmla="*/ 471 w 1063"/>
              <a:gd name="T105" fmla="*/ 99 h 2084"/>
              <a:gd name="T106" fmla="*/ 476 w 1063"/>
              <a:gd name="T107" fmla="*/ 144 h 2084"/>
              <a:gd name="T108" fmla="*/ 481 w 1063"/>
              <a:gd name="T109" fmla="*/ 163 h 2084"/>
              <a:gd name="T110" fmla="*/ 511 w 1063"/>
              <a:gd name="T111" fmla="*/ 253 h 2084"/>
              <a:gd name="T112" fmla="*/ 868 w 1063"/>
              <a:gd name="T113" fmla="*/ 591 h 2084"/>
              <a:gd name="T114" fmla="*/ 844 w 1063"/>
              <a:gd name="T115" fmla="*/ 856 h 20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063" h="2084">
                <a:moveTo>
                  <a:pt x="530" y="315"/>
                </a:moveTo>
                <a:lnTo>
                  <a:pt x="530" y="315"/>
                </a:lnTo>
                <a:lnTo>
                  <a:pt x="523" y="319"/>
                </a:lnTo>
                <a:lnTo>
                  <a:pt x="518" y="323"/>
                </a:lnTo>
                <a:lnTo>
                  <a:pt x="516" y="325"/>
                </a:lnTo>
                <a:lnTo>
                  <a:pt x="516" y="325"/>
                </a:lnTo>
                <a:lnTo>
                  <a:pt x="516" y="335"/>
                </a:lnTo>
                <a:lnTo>
                  <a:pt x="516" y="341"/>
                </a:lnTo>
                <a:lnTo>
                  <a:pt x="516" y="344"/>
                </a:lnTo>
                <a:lnTo>
                  <a:pt x="516" y="344"/>
                </a:lnTo>
                <a:lnTo>
                  <a:pt x="518" y="348"/>
                </a:lnTo>
                <a:lnTo>
                  <a:pt x="519" y="352"/>
                </a:lnTo>
                <a:lnTo>
                  <a:pt x="519" y="355"/>
                </a:lnTo>
                <a:lnTo>
                  <a:pt x="517" y="358"/>
                </a:lnTo>
                <a:lnTo>
                  <a:pt x="512" y="361"/>
                </a:lnTo>
                <a:lnTo>
                  <a:pt x="503" y="363"/>
                </a:lnTo>
                <a:lnTo>
                  <a:pt x="487" y="364"/>
                </a:lnTo>
                <a:lnTo>
                  <a:pt x="487" y="364"/>
                </a:lnTo>
                <a:lnTo>
                  <a:pt x="434" y="365"/>
                </a:lnTo>
                <a:lnTo>
                  <a:pt x="364" y="366"/>
                </a:lnTo>
                <a:lnTo>
                  <a:pt x="302" y="369"/>
                </a:lnTo>
                <a:lnTo>
                  <a:pt x="275" y="369"/>
                </a:lnTo>
                <a:lnTo>
                  <a:pt x="275" y="369"/>
                </a:lnTo>
                <a:lnTo>
                  <a:pt x="248" y="355"/>
                </a:lnTo>
                <a:lnTo>
                  <a:pt x="231" y="347"/>
                </a:lnTo>
                <a:lnTo>
                  <a:pt x="225" y="342"/>
                </a:lnTo>
                <a:lnTo>
                  <a:pt x="222" y="340"/>
                </a:lnTo>
                <a:lnTo>
                  <a:pt x="222" y="340"/>
                </a:lnTo>
                <a:lnTo>
                  <a:pt x="169" y="272"/>
                </a:lnTo>
                <a:lnTo>
                  <a:pt x="169" y="272"/>
                </a:lnTo>
                <a:lnTo>
                  <a:pt x="169" y="270"/>
                </a:lnTo>
                <a:lnTo>
                  <a:pt x="169" y="265"/>
                </a:lnTo>
                <a:lnTo>
                  <a:pt x="170" y="249"/>
                </a:lnTo>
                <a:lnTo>
                  <a:pt x="174" y="219"/>
                </a:lnTo>
                <a:lnTo>
                  <a:pt x="174" y="219"/>
                </a:lnTo>
                <a:lnTo>
                  <a:pt x="176" y="213"/>
                </a:lnTo>
                <a:lnTo>
                  <a:pt x="181" y="206"/>
                </a:lnTo>
                <a:lnTo>
                  <a:pt x="194" y="186"/>
                </a:lnTo>
                <a:lnTo>
                  <a:pt x="199" y="177"/>
                </a:lnTo>
                <a:lnTo>
                  <a:pt x="204" y="169"/>
                </a:lnTo>
                <a:lnTo>
                  <a:pt x="205" y="163"/>
                </a:lnTo>
                <a:lnTo>
                  <a:pt x="204" y="162"/>
                </a:lnTo>
                <a:lnTo>
                  <a:pt x="202" y="161"/>
                </a:lnTo>
                <a:lnTo>
                  <a:pt x="202" y="161"/>
                </a:lnTo>
                <a:lnTo>
                  <a:pt x="199" y="161"/>
                </a:lnTo>
                <a:lnTo>
                  <a:pt x="195" y="161"/>
                </a:lnTo>
                <a:lnTo>
                  <a:pt x="189" y="163"/>
                </a:lnTo>
                <a:lnTo>
                  <a:pt x="183" y="168"/>
                </a:lnTo>
                <a:lnTo>
                  <a:pt x="174" y="175"/>
                </a:lnTo>
                <a:lnTo>
                  <a:pt x="174" y="175"/>
                </a:lnTo>
                <a:lnTo>
                  <a:pt x="164" y="183"/>
                </a:lnTo>
                <a:lnTo>
                  <a:pt x="158" y="189"/>
                </a:lnTo>
                <a:lnTo>
                  <a:pt x="157" y="191"/>
                </a:lnTo>
                <a:lnTo>
                  <a:pt x="154" y="191"/>
                </a:lnTo>
                <a:lnTo>
                  <a:pt x="152" y="191"/>
                </a:lnTo>
                <a:lnTo>
                  <a:pt x="149" y="190"/>
                </a:lnTo>
                <a:lnTo>
                  <a:pt x="149" y="190"/>
                </a:lnTo>
                <a:lnTo>
                  <a:pt x="116" y="161"/>
                </a:lnTo>
                <a:lnTo>
                  <a:pt x="116" y="161"/>
                </a:lnTo>
                <a:lnTo>
                  <a:pt x="108" y="146"/>
                </a:lnTo>
                <a:lnTo>
                  <a:pt x="92" y="115"/>
                </a:lnTo>
                <a:lnTo>
                  <a:pt x="82" y="98"/>
                </a:lnTo>
                <a:lnTo>
                  <a:pt x="72" y="84"/>
                </a:lnTo>
                <a:lnTo>
                  <a:pt x="64" y="74"/>
                </a:lnTo>
                <a:lnTo>
                  <a:pt x="60" y="70"/>
                </a:lnTo>
                <a:lnTo>
                  <a:pt x="58" y="69"/>
                </a:lnTo>
                <a:lnTo>
                  <a:pt x="58" y="69"/>
                </a:lnTo>
                <a:lnTo>
                  <a:pt x="55" y="69"/>
                </a:lnTo>
                <a:lnTo>
                  <a:pt x="54" y="70"/>
                </a:lnTo>
                <a:lnTo>
                  <a:pt x="53" y="73"/>
                </a:lnTo>
                <a:lnTo>
                  <a:pt x="52" y="78"/>
                </a:lnTo>
                <a:lnTo>
                  <a:pt x="53" y="82"/>
                </a:lnTo>
                <a:lnTo>
                  <a:pt x="55" y="95"/>
                </a:lnTo>
                <a:lnTo>
                  <a:pt x="58" y="103"/>
                </a:lnTo>
                <a:lnTo>
                  <a:pt x="58" y="103"/>
                </a:lnTo>
                <a:lnTo>
                  <a:pt x="66" y="131"/>
                </a:lnTo>
                <a:lnTo>
                  <a:pt x="72" y="151"/>
                </a:lnTo>
                <a:lnTo>
                  <a:pt x="72" y="151"/>
                </a:lnTo>
                <a:lnTo>
                  <a:pt x="69" y="148"/>
                </a:lnTo>
                <a:lnTo>
                  <a:pt x="60" y="144"/>
                </a:lnTo>
                <a:lnTo>
                  <a:pt x="49" y="142"/>
                </a:lnTo>
                <a:lnTo>
                  <a:pt x="45" y="140"/>
                </a:lnTo>
                <a:lnTo>
                  <a:pt x="39" y="142"/>
                </a:lnTo>
                <a:lnTo>
                  <a:pt x="39" y="142"/>
                </a:lnTo>
                <a:lnTo>
                  <a:pt x="31" y="143"/>
                </a:lnTo>
                <a:lnTo>
                  <a:pt x="28" y="143"/>
                </a:lnTo>
                <a:lnTo>
                  <a:pt x="26" y="144"/>
                </a:lnTo>
                <a:lnTo>
                  <a:pt x="24" y="151"/>
                </a:lnTo>
                <a:lnTo>
                  <a:pt x="24" y="151"/>
                </a:lnTo>
                <a:lnTo>
                  <a:pt x="22" y="160"/>
                </a:lnTo>
                <a:lnTo>
                  <a:pt x="22" y="163"/>
                </a:lnTo>
                <a:lnTo>
                  <a:pt x="20" y="166"/>
                </a:lnTo>
                <a:lnTo>
                  <a:pt x="19" y="171"/>
                </a:lnTo>
                <a:lnTo>
                  <a:pt x="19" y="171"/>
                </a:lnTo>
                <a:lnTo>
                  <a:pt x="17" y="177"/>
                </a:lnTo>
                <a:lnTo>
                  <a:pt x="17" y="184"/>
                </a:lnTo>
                <a:lnTo>
                  <a:pt x="16" y="188"/>
                </a:lnTo>
                <a:lnTo>
                  <a:pt x="16" y="190"/>
                </a:lnTo>
                <a:lnTo>
                  <a:pt x="14" y="190"/>
                </a:lnTo>
                <a:lnTo>
                  <a:pt x="14" y="190"/>
                </a:lnTo>
                <a:lnTo>
                  <a:pt x="11" y="192"/>
                </a:lnTo>
                <a:lnTo>
                  <a:pt x="6" y="197"/>
                </a:lnTo>
                <a:lnTo>
                  <a:pt x="0" y="204"/>
                </a:lnTo>
                <a:lnTo>
                  <a:pt x="0" y="204"/>
                </a:lnTo>
                <a:lnTo>
                  <a:pt x="14" y="238"/>
                </a:lnTo>
                <a:lnTo>
                  <a:pt x="14" y="238"/>
                </a:lnTo>
                <a:lnTo>
                  <a:pt x="20" y="248"/>
                </a:lnTo>
                <a:lnTo>
                  <a:pt x="30" y="260"/>
                </a:lnTo>
                <a:lnTo>
                  <a:pt x="43" y="277"/>
                </a:lnTo>
                <a:lnTo>
                  <a:pt x="53" y="291"/>
                </a:lnTo>
                <a:lnTo>
                  <a:pt x="53" y="291"/>
                </a:lnTo>
                <a:lnTo>
                  <a:pt x="59" y="299"/>
                </a:lnTo>
                <a:lnTo>
                  <a:pt x="63" y="305"/>
                </a:lnTo>
                <a:lnTo>
                  <a:pt x="64" y="308"/>
                </a:lnTo>
                <a:lnTo>
                  <a:pt x="63" y="311"/>
                </a:lnTo>
                <a:lnTo>
                  <a:pt x="63" y="311"/>
                </a:lnTo>
                <a:lnTo>
                  <a:pt x="60" y="317"/>
                </a:lnTo>
                <a:lnTo>
                  <a:pt x="59" y="324"/>
                </a:lnTo>
                <a:lnTo>
                  <a:pt x="58" y="335"/>
                </a:lnTo>
                <a:lnTo>
                  <a:pt x="58" y="335"/>
                </a:lnTo>
                <a:lnTo>
                  <a:pt x="59" y="337"/>
                </a:lnTo>
                <a:lnTo>
                  <a:pt x="63" y="340"/>
                </a:lnTo>
                <a:lnTo>
                  <a:pt x="72" y="349"/>
                </a:lnTo>
                <a:lnTo>
                  <a:pt x="84" y="359"/>
                </a:lnTo>
                <a:lnTo>
                  <a:pt x="88" y="364"/>
                </a:lnTo>
                <a:lnTo>
                  <a:pt x="92" y="369"/>
                </a:lnTo>
                <a:lnTo>
                  <a:pt x="92" y="369"/>
                </a:lnTo>
                <a:lnTo>
                  <a:pt x="107" y="394"/>
                </a:lnTo>
                <a:lnTo>
                  <a:pt x="137" y="439"/>
                </a:lnTo>
                <a:lnTo>
                  <a:pt x="153" y="462"/>
                </a:lnTo>
                <a:lnTo>
                  <a:pt x="169" y="482"/>
                </a:lnTo>
                <a:lnTo>
                  <a:pt x="181" y="497"/>
                </a:lnTo>
                <a:lnTo>
                  <a:pt x="184" y="501"/>
                </a:lnTo>
                <a:lnTo>
                  <a:pt x="188" y="504"/>
                </a:lnTo>
                <a:lnTo>
                  <a:pt x="188" y="504"/>
                </a:lnTo>
                <a:lnTo>
                  <a:pt x="292" y="536"/>
                </a:lnTo>
                <a:lnTo>
                  <a:pt x="386" y="567"/>
                </a:lnTo>
                <a:lnTo>
                  <a:pt x="453" y="668"/>
                </a:lnTo>
                <a:lnTo>
                  <a:pt x="453" y="885"/>
                </a:lnTo>
                <a:lnTo>
                  <a:pt x="453" y="885"/>
                </a:lnTo>
                <a:lnTo>
                  <a:pt x="446" y="905"/>
                </a:lnTo>
                <a:lnTo>
                  <a:pt x="431" y="947"/>
                </a:lnTo>
                <a:lnTo>
                  <a:pt x="424" y="970"/>
                </a:lnTo>
                <a:lnTo>
                  <a:pt x="418" y="992"/>
                </a:lnTo>
                <a:lnTo>
                  <a:pt x="415" y="1007"/>
                </a:lnTo>
                <a:lnTo>
                  <a:pt x="415" y="1012"/>
                </a:lnTo>
                <a:lnTo>
                  <a:pt x="415" y="1016"/>
                </a:lnTo>
                <a:lnTo>
                  <a:pt x="415" y="1016"/>
                </a:lnTo>
                <a:lnTo>
                  <a:pt x="421" y="1022"/>
                </a:lnTo>
                <a:lnTo>
                  <a:pt x="427" y="1027"/>
                </a:lnTo>
                <a:lnTo>
                  <a:pt x="434" y="1030"/>
                </a:lnTo>
                <a:lnTo>
                  <a:pt x="434" y="1030"/>
                </a:lnTo>
                <a:lnTo>
                  <a:pt x="430" y="1200"/>
                </a:lnTo>
                <a:lnTo>
                  <a:pt x="428" y="1324"/>
                </a:lnTo>
                <a:lnTo>
                  <a:pt x="425" y="1370"/>
                </a:lnTo>
                <a:lnTo>
                  <a:pt x="424" y="1392"/>
                </a:lnTo>
                <a:lnTo>
                  <a:pt x="424" y="1392"/>
                </a:lnTo>
                <a:lnTo>
                  <a:pt x="423" y="1415"/>
                </a:lnTo>
                <a:lnTo>
                  <a:pt x="424" y="1460"/>
                </a:lnTo>
                <a:lnTo>
                  <a:pt x="427" y="1584"/>
                </a:lnTo>
                <a:lnTo>
                  <a:pt x="429" y="1712"/>
                </a:lnTo>
                <a:lnTo>
                  <a:pt x="429" y="1761"/>
                </a:lnTo>
                <a:lnTo>
                  <a:pt x="429" y="1788"/>
                </a:lnTo>
                <a:lnTo>
                  <a:pt x="429" y="1788"/>
                </a:lnTo>
                <a:lnTo>
                  <a:pt x="424" y="1880"/>
                </a:lnTo>
                <a:lnTo>
                  <a:pt x="422" y="1924"/>
                </a:lnTo>
                <a:lnTo>
                  <a:pt x="421" y="1937"/>
                </a:lnTo>
                <a:lnTo>
                  <a:pt x="419" y="1943"/>
                </a:lnTo>
                <a:lnTo>
                  <a:pt x="419" y="1943"/>
                </a:lnTo>
                <a:lnTo>
                  <a:pt x="419" y="1944"/>
                </a:lnTo>
                <a:lnTo>
                  <a:pt x="422" y="1945"/>
                </a:lnTo>
                <a:lnTo>
                  <a:pt x="428" y="1949"/>
                </a:lnTo>
                <a:lnTo>
                  <a:pt x="439" y="1953"/>
                </a:lnTo>
                <a:lnTo>
                  <a:pt x="439" y="1953"/>
                </a:lnTo>
                <a:lnTo>
                  <a:pt x="422" y="1983"/>
                </a:lnTo>
                <a:lnTo>
                  <a:pt x="410" y="2006"/>
                </a:lnTo>
                <a:lnTo>
                  <a:pt x="400" y="2020"/>
                </a:lnTo>
                <a:lnTo>
                  <a:pt x="400" y="2020"/>
                </a:lnTo>
                <a:lnTo>
                  <a:pt x="394" y="2028"/>
                </a:lnTo>
                <a:lnTo>
                  <a:pt x="387" y="2036"/>
                </a:lnTo>
                <a:lnTo>
                  <a:pt x="383" y="2041"/>
                </a:lnTo>
                <a:lnTo>
                  <a:pt x="381" y="2047"/>
                </a:lnTo>
                <a:lnTo>
                  <a:pt x="381" y="2053"/>
                </a:lnTo>
                <a:lnTo>
                  <a:pt x="381" y="2059"/>
                </a:lnTo>
                <a:lnTo>
                  <a:pt x="381" y="2059"/>
                </a:lnTo>
                <a:lnTo>
                  <a:pt x="382" y="2063"/>
                </a:lnTo>
                <a:lnTo>
                  <a:pt x="384" y="2065"/>
                </a:lnTo>
                <a:lnTo>
                  <a:pt x="389" y="2071"/>
                </a:lnTo>
                <a:lnTo>
                  <a:pt x="398" y="2076"/>
                </a:lnTo>
                <a:lnTo>
                  <a:pt x="407" y="2079"/>
                </a:lnTo>
                <a:lnTo>
                  <a:pt x="417" y="2083"/>
                </a:lnTo>
                <a:lnTo>
                  <a:pt x="427" y="2084"/>
                </a:lnTo>
                <a:lnTo>
                  <a:pt x="436" y="2084"/>
                </a:lnTo>
                <a:lnTo>
                  <a:pt x="443" y="2083"/>
                </a:lnTo>
                <a:lnTo>
                  <a:pt x="443" y="2083"/>
                </a:lnTo>
                <a:lnTo>
                  <a:pt x="451" y="2079"/>
                </a:lnTo>
                <a:lnTo>
                  <a:pt x="460" y="2072"/>
                </a:lnTo>
                <a:lnTo>
                  <a:pt x="484" y="2055"/>
                </a:lnTo>
                <a:lnTo>
                  <a:pt x="511" y="2035"/>
                </a:lnTo>
                <a:lnTo>
                  <a:pt x="523" y="2026"/>
                </a:lnTo>
                <a:lnTo>
                  <a:pt x="535" y="2020"/>
                </a:lnTo>
                <a:lnTo>
                  <a:pt x="535" y="2020"/>
                </a:lnTo>
                <a:lnTo>
                  <a:pt x="557" y="2011"/>
                </a:lnTo>
                <a:lnTo>
                  <a:pt x="576" y="2003"/>
                </a:lnTo>
                <a:lnTo>
                  <a:pt x="591" y="1997"/>
                </a:lnTo>
                <a:lnTo>
                  <a:pt x="595" y="1995"/>
                </a:lnTo>
                <a:lnTo>
                  <a:pt x="598" y="1991"/>
                </a:lnTo>
                <a:lnTo>
                  <a:pt x="607" y="1958"/>
                </a:lnTo>
                <a:lnTo>
                  <a:pt x="607" y="1958"/>
                </a:lnTo>
                <a:lnTo>
                  <a:pt x="609" y="1958"/>
                </a:lnTo>
                <a:lnTo>
                  <a:pt x="612" y="1958"/>
                </a:lnTo>
                <a:lnTo>
                  <a:pt x="613" y="1956"/>
                </a:lnTo>
                <a:lnTo>
                  <a:pt x="616" y="1954"/>
                </a:lnTo>
                <a:lnTo>
                  <a:pt x="617" y="1951"/>
                </a:lnTo>
                <a:lnTo>
                  <a:pt x="617" y="1948"/>
                </a:lnTo>
                <a:lnTo>
                  <a:pt x="617" y="1948"/>
                </a:lnTo>
                <a:lnTo>
                  <a:pt x="609" y="1838"/>
                </a:lnTo>
                <a:lnTo>
                  <a:pt x="604" y="1760"/>
                </a:lnTo>
                <a:lnTo>
                  <a:pt x="603" y="1728"/>
                </a:lnTo>
                <a:lnTo>
                  <a:pt x="603" y="1706"/>
                </a:lnTo>
                <a:lnTo>
                  <a:pt x="603" y="1706"/>
                </a:lnTo>
                <a:lnTo>
                  <a:pt x="612" y="1612"/>
                </a:lnTo>
                <a:lnTo>
                  <a:pt x="632" y="1446"/>
                </a:lnTo>
                <a:lnTo>
                  <a:pt x="651" y="1289"/>
                </a:lnTo>
                <a:lnTo>
                  <a:pt x="657" y="1239"/>
                </a:lnTo>
                <a:lnTo>
                  <a:pt x="659" y="1226"/>
                </a:lnTo>
                <a:lnTo>
                  <a:pt x="660" y="1223"/>
                </a:lnTo>
                <a:lnTo>
                  <a:pt x="660" y="1223"/>
                </a:lnTo>
                <a:lnTo>
                  <a:pt x="665" y="1252"/>
                </a:lnTo>
                <a:lnTo>
                  <a:pt x="665" y="1252"/>
                </a:lnTo>
                <a:lnTo>
                  <a:pt x="691" y="1378"/>
                </a:lnTo>
                <a:lnTo>
                  <a:pt x="718" y="1513"/>
                </a:lnTo>
                <a:lnTo>
                  <a:pt x="718" y="1513"/>
                </a:lnTo>
                <a:lnTo>
                  <a:pt x="759" y="1715"/>
                </a:lnTo>
                <a:lnTo>
                  <a:pt x="785" y="1846"/>
                </a:lnTo>
                <a:lnTo>
                  <a:pt x="793" y="1892"/>
                </a:lnTo>
                <a:lnTo>
                  <a:pt x="795" y="1907"/>
                </a:lnTo>
                <a:lnTo>
                  <a:pt x="795" y="1914"/>
                </a:lnTo>
                <a:lnTo>
                  <a:pt x="795" y="1914"/>
                </a:lnTo>
                <a:lnTo>
                  <a:pt x="795" y="1923"/>
                </a:lnTo>
                <a:lnTo>
                  <a:pt x="795" y="1931"/>
                </a:lnTo>
                <a:lnTo>
                  <a:pt x="797" y="1953"/>
                </a:lnTo>
                <a:lnTo>
                  <a:pt x="800" y="1977"/>
                </a:lnTo>
                <a:lnTo>
                  <a:pt x="824" y="1977"/>
                </a:lnTo>
                <a:lnTo>
                  <a:pt x="834" y="2006"/>
                </a:lnTo>
                <a:lnTo>
                  <a:pt x="834" y="2006"/>
                </a:lnTo>
                <a:lnTo>
                  <a:pt x="861" y="2017"/>
                </a:lnTo>
                <a:lnTo>
                  <a:pt x="888" y="2029"/>
                </a:lnTo>
                <a:lnTo>
                  <a:pt x="921" y="2041"/>
                </a:lnTo>
                <a:lnTo>
                  <a:pt x="955" y="2052"/>
                </a:lnTo>
                <a:lnTo>
                  <a:pt x="985" y="2060"/>
                </a:lnTo>
                <a:lnTo>
                  <a:pt x="998" y="2063"/>
                </a:lnTo>
                <a:lnTo>
                  <a:pt x="1009" y="2063"/>
                </a:lnTo>
                <a:lnTo>
                  <a:pt x="1017" y="2061"/>
                </a:lnTo>
                <a:lnTo>
                  <a:pt x="1020" y="2060"/>
                </a:lnTo>
                <a:lnTo>
                  <a:pt x="1022" y="2059"/>
                </a:lnTo>
                <a:lnTo>
                  <a:pt x="1022" y="2059"/>
                </a:lnTo>
                <a:lnTo>
                  <a:pt x="1033" y="2046"/>
                </a:lnTo>
                <a:lnTo>
                  <a:pt x="1040" y="2036"/>
                </a:lnTo>
                <a:lnTo>
                  <a:pt x="1043" y="2032"/>
                </a:lnTo>
                <a:lnTo>
                  <a:pt x="1043" y="2030"/>
                </a:lnTo>
                <a:lnTo>
                  <a:pt x="1043" y="2028"/>
                </a:lnTo>
                <a:lnTo>
                  <a:pt x="1041" y="2025"/>
                </a:lnTo>
                <a:lnTo>
                  <a:pt x="1041" y="2025"/>
                </a:lnTo>
                <a:lnTo>
                  <a:pt x="1038" y="2020"/>
                </a:lnTo>
                <a:lnTo>
                  <a:pt x="1034" y="2015"/>
                </a:lnTo>
                <a:lnTo>
                  <a:pt x="1030" y="2011"/>
                </a:lnTo>
                <a:lnTo>
                  <a:pt x="1027" y="2006"/>
                </a:lnTo>
                <a:lnTo>
                  <a:pt x="1027" y="2006"/>
                </a:lnTo>
                <a:lnTo>
                  <a:pt x="1006" y="1994"/>
                </a:lnTo>
                <a:lnTo>
                  <a:pt x="996" y="1987"/>
                </a:lnTo>
                <a:lnTo>
                  <a:pt x="988" y="1982"/>
                </a:lnTo>
                <a:lnTo>
                  <a:pt x="988" y="1982"/>
                </a:lnTo>
                <a:lnTo>
                  <a:pt x="986" y="1978"/>
                </a:lnTo>
                <a:lnTo>
                  <a:pt x="985" y="1973"/>
                </a:lnTo>
                <a:lnTo>
                  <a:pt x="983" y="1967"/>
                </a:lnTo>
                <a:lnTo>
                  <a:pt x="983" y="1967"/>
                </a:lnTo>
                <a:lnTo>
                  <a:pt x="967" y="1910"/>
                </a:lnTo>
                <a:lnTo>
                  <a:pt x="951" y="1852"/>
                </a:lnTo>
                <a:lnTo>
                  <a:pt x="935" y="1788"/>
                </a:lnTo>
                <a:lnTo>
                  <a:pt x="935" y="1788"/>
                </a:lnTo>
                <a:lnTo>
                  <a:pt x="932" y="1769"/>
                </a:lnTo>
                <a:lnTo>
                  <a:pt x="929" y="1744"/>
                </a:lnTo>
                <a:lnTo>
                  <a:pt x="923" y="1679"/>
                </a:lnTo>
                <a:lnTo>
                  <a:pt x="920" y="1603"/>
                </a:lnTo>
                <a:lnTo>
                  <a:pt x="916" y="1522"/>
                </a:lnTo>
                <a:lnTo>
                  <a:pt x="912" y="1379"/>
                </a:lnTo>
                <a:lnTo>
                  <a:pt x="911" y="1315"/>
                </a:lnTo>
                <a:lnTo>
                  <a:pt x="911" y="1315"/>
                </a:lnTo>
                <a:lnTo>
                  <a:pt x="901" y="1188"/>
                </a:lnTo>
                <a:lnTo>
                  <a:pt x="895" y="1104"/>
                </a:lnTo>
                <a:lnTo>
                  <a:pt x="892" y="1064"/>
                </a:lnTo>
                <a:lnTo>
                  <a:pt x="892" y="1064"/>
                </a:lnTo>
                <a:lnTo>
                  <a:pt x="889" y="1048"/>
                </a:lnTo>
                <a:lnTo>
                  <a:pt x="887" y="1035"/>
                </a:lnTo>
                <a:lnTo>
                  <a:pt x="887" y="1035"/>
                </a:lnTo>
                <a:lnTo>
                  <a:pt x="895" y="1034"/>
                </a:lnTo>
                <a:lnTo>
                  <a:pt x="900" y="1033"/>
                </a:lnTo>
                <a:lnTo>
                  <a:pt x="901" y="1031"/>
                </a:lnTo>
                <a:lnTo>
                  <a:pt x="901" y="1030"/>
                </a:lnTo>
                <a:lnTo>
                  <a:pt x="901" y="1030"/>
                </a:lnTo>
                <a:lnTo>
                  <a:pt x="897" y="1018"/>
                </a:lnTo>
                <a:lnTo>
                  <a:pt x="888" y="995"/>
                </a:lnTo>
                <a:lnTo>
                  <a:pt x="877" y="963"/>
                </a:lnTo>
                <a:lnTo>
                  <a:pt x="877" y="963"/>
                </a:lnTo>
                <a:lnTo>
                  <a:pt x="906" y="929"/>
                </a:lnTo>
                <a:lnTo>
                  <a:pt x="906" y="929"/>
                </a:lnTo>
                <a:lnTo>
                  <a:pt x="909" y="928"/>
                </a:lnTo>
                <a:lnTo>
                  <a:pt x="911" y="928"/>
                </a:lnTo>
                <a:lnTo>
                  <a:pt x="920" y="930"/>
                </a:lnTo>
                <a:lnTo>
                  <a:pt x="930" y="934"/>
                </a:lnTo>
                <a:lnTo>
                  <a:pt x="930" y="934"/>
                </a:lnTo>
                <a:lnTo>
                  <a:pt x="946" y="916"/>
                </a:lnTo>
                <a:lnTo>
                  <a:pt x="981" y="873"/>
                </a:lnTo>
                <a:lnTo>
                  <a:pt x="1002" y="849"/>
                </a:lnTo>
                <a:lnTo>
                  <a:pt x="1020" y="824"/>
                </a:lnTo>
                <a:lnTo>
                  <a:pt x="1035" y="802"/>
                </a:lnTo>
                <a:lnTo>
                  <a:pt x="1046" y="784"/>
                </a:lnTo>
                <a:lnTo>
                  <a:pt x="1046" y="784"/>
                </a:lnTo>
                <a:lnTo>
                  <a:pt x="1052" y="769"/>
                </a:lnTo>
                <a:lnTo>
                  <a:pt x="1057" y="757"/>
                </a:lnTo>
                <a:lnTo>
                  <a:pt x="1061" y="747"/>
                </a:lnTo>
                <a:lnTo>
                  <a:pt x="1062" y="737"/>
                </a:lnTo>
                <a:lnTo>
                  <a:pt x="1063" y="727"/>
                </a:lnTo>
                <a:lnTo>
                  <a:pt x="1063" y="718"/>
                </a:lnTo>
                <a:lnTo>
                  <a:pt x="1061" y="697"/>
                </a:lnTo>
                <a:lnTo>
                  <a:pt x="1061" y="697"/>
                </a:lnTo>
                <a:lnTo>
                  <a:pt x="1058" y="685"/>
                </a:lnTo>
                <a:lnTo>
                  <a:pt x="1055" y="672"/>
                </a:lnTo>
                <a:lnTo>
                  <a:pt x="1045" y="645"/>
                </a:lnTo>
                <a:lnTo>
                  <a:pt x="1036" y="622"/>
                </a:lnTo>
                <a:lnTo>
                  <a:pt x="1032" y="610"/>
                </a:lnTo>
                <a:lnTo>
                  <a:pt x="1032" y="610"/>
                </a:lnTo>
                <a:lnTo>
                  <a:pt x="1027" y="602"/>
                </a:lnTo>
                <a:lnTo>
                  <a:pt x="1014" y="581"/>
                </a:lnTo>
                <a:lnTo>
                  <a:pt x="974" y="520"/>
                </a:lnTo>
                <a:lnTo>
                  <a:pt x="932" y="454"/>
                </a:lnTo>
                <a:lnTo>
                  <a:pt x="916" y="429"/>
                </a:lnTo>
                <a:lnTo>
                  <a:pt x="906" y="412"/>
                </a:lnTo>
                <a:lnTo>
                  <a:pt x="906" y="412"/>
                </a:lnTo>
                <a:lnTo>
                  <a:pt x="895" y="393"/>
                </a:lnTo>
                <a:lnTo>
                  <a:pt x="886" y="377"/>
                </a:lnTo>
                <a:lnTo>
                  <a:pt x="881" y="371"/>
                </a:lnTo>
                <a:lnTo>
                  <a:pt x="876" y="367"/>
                </a:lnTo>
                <a:lnTo>
                  <a:pt x="871" y="365"/>
                </a:lnTo>
                <a:lnTo>
                  <a:pt x="868" y="364"/>
                </a:lnTo>
                <a:lnTo>
                  <a:pt x="868" y="364"/>
                </a:lnTo>
                <a:lnTo>
                  <a:pt x="834" y="361"/>
                </a:lnTo>
                <a:lnTo>
                  <a:pt x="805" y="359"/>
                </a:lnTo>
                <a:lnTo>
                  <a:pt x="805" y="359"/>
                </a:lnTo>
                <a:lnTo>
                  <a:pt x="795" y="349"/>
                </a:lnTo>
                <a:lnTo>
                  <a:pt x="788" y="343"/>
                </a:lnTo>
                <a:lnTo>
                  <a:pt x="785" y="341"/>
                </a:lnTo>
                <a:lnTo>
                  <a:pt x="781" y="340"/>
                </a:lnTo>
                <a:lnTo>
                  <a:pt x="781" y="340"/>
                </a:lnTo>
                <a:lnTo>
                  <a:pt x="771" y="337"/>
                </a:lnTo>
                <a:lnTo>
                  <a:pt x="760" y="335"/>
                </a:lnTo>
                <a:lnTo>
                  <a:pt x="747" y="330"/>
                </a:lnTo>
                <a:lnTo>
                  <a:pt x="728" y="315"/>
                </a:lnTo>
                <a:lnTo>
                  <a:pt x="723" y="291"/>
                </a:lnTo>
                <a:lnTo>
                  <a:pt x="723" y="291"/>
                </a:lnTo>
                <a:lnTo>
                  <a:pt x="717" y="293"/>
                </a:lnTo>
                <a:lnTo>
                  <a:pt x="709" y="296"/>
                </a:lnTo>
                <a:lnTo>
                  <a:pt x="709" y="296"/>
                </a:lnTo>
                <a:lnTo>
                  <a:pt x="703" y="302"/>
                </a:lnTo>
                <a:lnTo>
                  <a:pt x="699" y="306"/>
                </a:lnTo>
                <a:lnTo>
                  <a:pt x="699" y="306"/>
                </a:lnTo>
                <a:lnTo>
                  <a:pt x="698" y="285"/>
                </a:lnTo>
                <a:lnTo>
                  <a:pt x="695" y="270"/>
                </a:lnTo>
                <a:lnTo>
                  <a:pt x="694" y="258"/>
                </a:lnTo>
                <a:lnTo>
                  <a:pt x="694" y="258"/>
                </a:lnTo>
                <a:lnTo>
                  <a:pt x="694" y="253"/>
                </a:lnTo>
                <a:lnTo>
                  <a:pt x="697" y="248"/>
                </a:lnTo>
                <a:lnTo>
                  <a:pt x="703" y="235"/>
                </a:lnTo>
                <a:lnTo>
                  <a:pt x="710" y="221"/>
                </a:lnTo>
                <a:lnTo>
                  <a:pt x="712" y="215"/>
                </a:lnTo>
                <a:lnTo>
                  <a:pt x="713" y="209"/>
                </a:lnTo>
                <a:lnTo>
                  <a:pt x="713" y="209"/>
                </a:lnTo>
                <a:lnTo>
                  <a:pt x="715" y="194"/>
                </a:lnTo>
                <a:lnTo>
                  <a:pt x="716" y="172"/>
                </a:lnTo>
                <a:lnTo>
                  <a:pt x="718" y="151"/>
                </a:lnTo>
                <a:lnTo>
                  <a:pt x="718" y="137"/>
                </a:lnTo>
                <a:lnTo>
                  <a:pt x="718" y="137"/>
                </a:lnTo>
                <a:lnTo>
                  <a:pt x="717" y="131"/>
                </a:lnTo>
                <a:lnTo>
                  <a:pt x="715" y="121"/>
                </a:lnTo>
                <a:lnTo>
                  <a:pt x="706" y="99"/>
                </a:lnTo>
                <a:lnTo>
                  <a:pt x="694" y="69"/>
                </a:lnTo>
                <a:lnTo>
                  <a:pt x="694" y="69"/>
                </a:lnTo>
                <a:lnTo>
                  <a:pt x="694" y="63"/>
                </a:lnTo>
                <a:lnTo>
                  <a:pt x="693" y="53"/>
                </a:lnTo>
                <a:lnTo>
                  <a:pt x="692" y="49"/>
                </a:lnTo>
                <a:lnTo>
                  <a:pt x="691" y="43"/>
                </a:lnTo>
                <a:lnTo>
                  <a:pt x="688" y="39"/>
                </a:lnTo>
                <a:lnTo>
                  <a:pt x="685" y="35"/>
                </a:lnTo>
                <a:lnTo>
                  <a:pt x="685" y="35"/>
                </a:lnTo>
                <a:lnTo>
                  <a:pt x="670" y="28"/>
                </a:lnTo>
                <a:lnTo>
                  <a:pt x="647" y="20"/>
                </a:lnTo>
                <a:lnTo>
                  <a:pt x="627" y="11"/>
                </a:lnTo>
                <a:lnTo>
                  <a:pt x="617" y="6"/>
                </a:lnTo>
                <a:lnTo>
                  <a:pt x="617" y="6"/>
                </a:lnTo>
                <a:lnTo>
                  <a:pt x="611" y="4"/>
                </a:lnTo>
                <a:lnTo>
                  <a:pt x="600" y="2"/>
                </a:lnTo>
                <a:lnTo>
                  <a:pt x="589" y="0"/>
                </a:lnTo>
                <a:lnTo>
                  <a:pt x="586" y="2"/>
                </a:lnTo>
                <a:lnTo>
                  <a:pt x="583" y="2"/>
                </a:lnTo>
                <a:lnTo>
                  <a:pt x="583" y="2"/>
                </a:lnTo>
                <a:lnTo>
                  <a:pt x="578" y="3"/>
                </a:lnTo>
                <a:lnTo>
                  <a:pt x="570" y="5"/>
                </a:lnTo>
                <a:lnTo>
                  <a:pt x="559" y="6"/>
                </a:lnTo>
                <a:lnTo>
                  <a:pt x="559" y="6"/>
                </a:lnTo>
                <a:lnTo>
                  <a:pt x="541" y="5"/>
                </a:lnTo>
                <a:lnTo>
                  <a:pt x="528" y="5"/>
                </a:lnTo>
                <a:lnTo>
                  <a:pt x="521" y="6"/>
                </a:lnTo>
                <a:lnTo>
                  <a:pt x="521" y="6"/>
                </a:lnTo>
                <a:lnTo>
                  <a:pt x="515" y="12"/>
                </a:lnTo>
                <a:lnTo>
                  <a:pt x="504" y="23"/>
                </a:lnTo>
                <a:lnTo>
                  <a:pt x="487" y="45"/>
                </a:lnTo>
                <a:lnTo>
                  <a:pt x="487" y="45"/>
                </a:lnTo>
                <a:lnTo>
                  <a:pt x="482" y="52"/>
                </a:lnTo>
                <a:lnTo>
                  <a:pt x="478" y="62"/>
                </a:lnTo>
                <a:lnTo>
                  <a:pt x="474" y="72"/>
                </a:lnTo>
                <a:lnTo>
                  <a:pt x="472" y="79"/>
                </a:lnTo>
                <a:lnTo>
                  <a:pt x="472" y="79"/>
                </a:lnTo>
                <a:lnTo>
                  <a:pt x="471" y="99"/>
                </a:lnTo>
                <a:lnTo>
                  <a:pt x="471" y="110"/>
                </a:lnTo>
                <a:lnTo>
                  <a:pt x="472" y="117"/>
                </a:lnTo>
                <a:lnTo>
                  <a:pt x="472" y="117"/>
                </a:lnTo>
                <a:lnTo>
                  <a:pt x="477" y="125"/>
                </a:lnTo>
                <a:lnTo>
                  <a:pt x="478" y="131"/>
                </a:lnTo>
                <a:lnTo>
                  <a:pt x="477" y="137"/>
                </a:lnTo>
                <a:lnTo>
                  <a:pt x="477" y="137"/>
                </a:lnTo>
                <a:lnTo>
                  <a:pt x="476" y="144"/>
                </a:lnTo>
                <a:lnTo>
                  <a:pt x="477" y="152"/>
                </a:lnTo>
                <a:lnTo>
                  <a:pt x="478" y="159"/>
                </a:lnTo>
                <a:lnTo>
                  <a:pt x="477" y="160"/>
                </a:lnTo>
                <a:lnTo>
                  <a:pt x="477" y="161"/>
                </a:lnTo>
                <a:lnTo>
                  <a:pt x="477" y="161"/>
                </a:lnTo>
                <a:lnTo>
                  <a:pt x="477" y="161"/>
                </a:lnTo>
                <a:lnTo>
                  <a:pt x="477" y="162"/>
                </a:lnTo>
                <a:lnTo>
                  <a:pt x="481" y="163"/>
                </a:lnTo>
                <a:lnTo>
                  <a:pt x="487" y="166"/>
                </a:lnTo>
                <a:lnTo>
                  <a:pt x="487" y="180"/>
                </a:lnTo>
                <a:lnTo>
                  <a:pt x="487" y="180"/>
                </a:lnTo>
                <a:lnTo>
                  <a:pt x="488" y="188"/>
                </a:lnTo>
                <a:lnTo>
                  <a:pt x="489" y="196"/>
                </a:lnTo>
                <a:lnTo>
                  <a:pt x="497" y="216"/>
                </a:lnTo>
                <a:lnTo>
                  <a:pt x="511" y="253"/>
                </a:lnTo>
                <a:lnTo>
                  <a:pt x="511" y="253"/>
                </a:lnTo>
                <a:lnTo>
                  <a:pt x="525" y="287"/>
                </a:lnTo>
                <a:lnTo>
                  <a:pt x="525" y="287"/>
                </a:lnTo>
                <a:lnTo>
                  <a:pt x="530" y="295"/>
                </a:lnTo>
                <a:lnTo>
                  <a:pt x="538" y="302"/>
                </a:lnTo>
                <a:lnTo>
                  <a:pt x="545" y="311"/>
                </a:lnTo>
                <a:lnTo>
                  <a:pt x="545" y="320"/>
                </a:lnTo>
                <a:lnTo>
                  <a:pt x="530" y="315"/>
                </a:lnTo>
                <a:close/>
                <a:moveTo>
                  <a:pt x="868" y="591"/>
                </a:moveTo>
                <a:lnTo>
                  <a:pt x="868" y="591"/>
                </a:lnTo>
                <a:lnTo>
                  <a:pt x="868" y="591"/>
                </a:lnTo>
                <a:lnTo>
                  <a:pt x="869" y="592"/>
                </a:lnTo>
                <a:lnTo>
                  <a:pt x="870" y="599"/>
                </a:lnTo>
                <a:lnTo>
                  <a:pt x="873" y="610"/>
                </a:lnTo>
                <a:lnTo>
                  <a:pt x="945" y="716"/>
                </a:lnTo>
                <a:lnTo>
                  <a:pt x="887" y="813"/>
                </a:lnTo>
                <a:lnTo>
                  <a:pt x="844" y="856"/>
                </a:lnTo>
                <a:lnTo>
                  <a:pt x="834" y="740"/>
                </a:lnTo>
                <a:lnTo>
                  <a:pt x="834" y="740"/>
                </a:lnTo>
                <a:lnTo>
                  <a:pt x="868" y="591"/>
                </a:lnTo>
                <a:lnTo>
                  <a:pt x="868" y="59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3">
            <a:extLst>
              <a:ext uri="{FF2B5EF4-FFF2-40B4-BE49-F238E27FC236}">
                <a16:creationId xmlns:a16="http://schemas.microsoft.com/office/drawing/2014/main" id="{691871CD-F50E-9DA8-0301-60CA4E3E0B6A}"/>
              </a:ext>
            </a:extLst>
          </p:cNvPr>
          <p:cNvSpPr>
            <a:spLocks/>
          </p:cNvSpPr>
          <p:nvPr/>
        </p:nvSpPr>
        <p:spPr bwMode="auto">
          <a:xfrm>
            <a:off x="4378762" y="3829031"/>
            <a:ext cx="1118662" cy="2513142"/>
          </a:xfrm>
          <a:custGeom>
            <a:avLst/>
            <a:gdLst>
              <a:gd name="T0" fmla="*/ 437 w 945"/>
              <a:gd name="T1" fmla="*/ 532 h 2123"/>
              <a:gd name="T2" fmla="*/ 402 w 945"/>
              <a:gd name="T3" fmla="*/ 611 h 2123"/>
              <a:gd name="T4" fmla="*/ 143 w 945"/>
              <a:gd name="T5" fmla="*/ 580 h 2123"/>
              <a:gd name="T6" fmla="*/ 153 w 945"/>
              <a:gd name="T7" fmla="*/ 464 h 2123"/>
              <a:gd name="T8" fmla="*/ 119 w 945"/>
              <a:gd name="T9" fmla="*/ 503 h 2123"/>
              <a:gd name="T10" fmla="*/ 27 w 945"/>
              <a:gd name="T11" fmla="*/ 430 h 2123"/>
              <a:gd name="T12" fmla="*/ 37 w 945"/>
              <a:gd name="T13" fmla="*/ 482 h 2123"/>
              <a:gd name="T14" fmla="*/ 27 w 945"/>
              <a:gd name="T15" fmla="*/ 507 h 2123"/>
              <a:gd name="T16" fmla="*/ 8 w 945"/>
              <a:gd name="T17" fmla="*/ 524 h 2123"/>
              <a:gd name="T18" fmla="*/ 11 w 945"/>
              <a:gd name="T19" fmla="*/ 557 h 2123"/>
              <a:gd name="T20" fmla="*/ 61 w 945"/>
              <a:gd name="T21" fmla="*/ 619 h 2123"/>
              <a:gd name="T22" fmla="*/ 177 w 945"/>
              <a:gd name="T23" fmla="*/ 838 h 2123"/>
              <a:gd name="T24" fmla="*/ 283 w 945"/>
              <a:gd name="T25" fmla="*/ 895 h 2123"/>
              <a:gd name="T26" fmla="*/ 428 w 945"/>
              <a:gd name="T27" fmla="*/ 802 h 2123"/>
              <a:gd name="T28" fmla="*/ 500 w 945"/>
              <a:gd name="T29" fmla="*/ 990 h 2123"/>
              <a:gd name="T30" fmla="*/ 511 w 945"/>
              <a:gd name="T31" fmla="*/ 1062 h 2123"/>
              <a:gd name="T32" fmla="*/ 247 w 945"/>
              <a:gd name="T33" fmla="*/ 1380 h 2123"/>
              <a:gd name="T34" fmla="*/ 254 w 945"/>
              <a:gd name="T35" fmla="*/ 1831 h 2123"/>
              <a:gd name="T36" fmla="*/ 240 w 945"/>
              <a:gd name="T37" fmla="*/ 1996 h 2123"/>
              <a:gd name="T38" fmla="*/ 172 w 945"/>
              <a:gd name="T39" fmla="*/ 2053 h 2123"/>
              <a:gd name="T40" fmla="*/ 275 w 945"/>
              <a:gd name="T41" fmla="*/ 2070 h 2123"/>
              <a:gd name="T42" fmla="*/ 459 w 945"/>
              <a:gd name="T43" fmla="*/ 2037 h 2123"/>
              <a:gd name="T44" fmla="*/ 442 w 945"/>
              <a:gd name="T45" fmla="*/ 1720 h 2123"/>
              <a:gd name="T46" fmla="*/ 598 w 945"/>
              <a:gd name="T47" fmla="*/ 1414 h 2123"/>
              <a:gd name="T48" fmla="*/ 645 w 945"/>
              <a:gd name="T49" fmla="*/ 1778 h 2123"/>
              <a:gd name="T50" fmla="*/ 654 w 945"/>
              <a:gd name="T51" fmla="*/ 2051 h 2123"/>
              <a:gd name="T52" fmla="*/ 705 w 945"/>
              <a:gd name="T53" fmla="*/ 2118 h 2123"/>
              <a:gd name="T54" fmla="*/ 796 w 945"/>
              <a:gd name="T55" fmla="*/ 2083 h 2123"/>
              <a:gd name="T56" fmla="*/ 807 w 945"/>
              <a:gd name="T57" fmla="*/ 1872 h 2123"/>
              <a:gd name="T58" fmla="*/ 886 w 945"/>
              <a:gd name="T59" fmla="*/ 1261 h 2123"/>
              <a:gd name="T60" fmla="*/ 883 w 945"/>
              <a:gd name="T61" fmla="*/ 907 h 2123"/>
              <a:gd name="T62" fmla="*/ 808 w 945"/>
              <a:gd name="T63" fmla="*/ 556 h 2123"/>
              <a:gd name="T64" fmla="*/ 943 w 945"/>
              <a:gd name="T65" fmla="*/ 469 h 2123"/>
              <a:gd name="T66" fmla="*/ 842 w 945"/>
              <a:gd name="T67" fmla="*/ 208 h 2123"/>
              <a:gd name="T68" fmla="*/ 799 w 945"/>
              <a:gd name="T69" fmla="*/ 121 h 2123"/>
              <a:gd name="T70" fmla="*/ 761 w 945"/>
              <a:gd name="T71" fmla="*/ 31 h 2123"/>
              <a:gd name="T72" fmla="*/ 760 w 945"/>
              <a:gd name="T73" fmla="*/ 97 h 2123"/>
              <a:gd name="T74" fmla="*/ 707 w 945"/>
              <a:gd name="T75" fmla="*/ 5 h 2123"/>
              <a:gd name="T76" fmla="*/ 689 w 945"/>
              <a:gd name="T77" fmla="*/ 11 h 2123"/>
              <a:gd name="T78" fmla="*/ 701 w 945"/>
              <a:gd name="T79" fmla="*/ 103 h 2123"/>
              <a:gd name="T80" fmla="*/ 654 w 945"/>
              <a:gd name="T81" fmla="*/ 56 h 2123"/>
              <a:gd name="T82" fmla="*/ 693 w 945"/>
              <a:gd name="T83" fmla="*/ 171 h 2123"/>
              <a:gd name="T84" fmla="*/ 630 w 945"/>
              <a:gd name="T85" fmla="*/ 179 h 2123"/>
              <a:gd name="T86" fmla="*/ 648 w 945"/>
              <a:gd name="T87" fmla="*/ 208 h 2123"/>
              <a:gd name="T88" fmla="*/ 731 w 945"/>
              <a:gd name="T89" fmla="*/ 252 h 2123"/>
              <a:gd name="T90" fmla="*/ 731 w 945"/>
              <a:gd name="T91" fmla="*/ 382 h 2123"/>
              <a:gd name="T92" fmla="*/ 612 w 945"/>
              <a:gd name="T93" fmla="*/ 377 h 2123"/>
              <a:gd name="T94" fmla="*/ 596 w 945"/>
              <a:gd name="T95" fmla="*/ 343 h 2123"/>
              <a:gd name="T96" fmla="*/ 596 w 945"/>
              <a:gd name="T97" fmla="*/ 305 h 2123"/>
              <a:gd name="T98" fmla="*/ 572 w 945"/>
              <a:gd name="T99" fmla="*/ 203 h 2123"/>
              <a:gd name="T100" fmla="*/ 517 w 945"/>
              <a:gd name="T101" fmla="*/ 167 h 2123"/>
              <a:gd name="T102" fmla="*/ 431 w 945"/>
              <a:gd name="T103" fmla="*/ 149 h 2123"/>
              <a:gd name="T104" fmla="*/ 346 w 945"/>
              <a:gd name="T105" fmla="*/ 200 h 2123"/>
              <a:gd name="T106" fmla="*/ 350 w 945"/>
              <a:gd name="T107" fmla="*/ 216 h 2123"/>
              <a:gd name="T108" fmla="*/ 336 w 945"/>
              <a:gd name="T109" fmla="*/ 295 h 2123"/>
              <a:gd name="T110" fmla="*/ 317 w 945"/>
              <a:gd name="T111" fmla="*/ 351 h 2123"/>
              <a:gd name="T112" fmla="*/ 326 w 945"/>
              <a:gd name="T113" fmla="*/ 376 h 2123"/>
              <a:gd name="T114" fmla="*/ 336 w 945"/>
              <a:gd name="T115" fmla="*/ 401 h 2123"/>
              <a:gd name="T116" fmla="*/ 352 w 945"/>
              <a:gd name="T117" fmla="*/ 446 h 2123"/>
              <a:gd name="T118" fmla="*/ 414 w 945"/>
              <a:gd name="T119" fmla="*/ 456 h 2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945" h="2123">
                <a:moveTo>
                  <a:pt x="432" y="474"/>
                </a:moveTo>
                <a:lnTo>
                  <a:pt x="432" y="474"/>
                </a:lnTo>
                <a:lnTo>
                  <a:pt x="444" y="483"/>
                </a:lnTo>
                <a:lnTo>
                  <a:pt x="453" y="492"/>
                </a:lnTo>
                <a:lnTo>
                  <a:pt x="456" y="495"/>
                </a:lnTo>
                <a:lnTo>
                  <a:pt x="456" y="498"/>
                </a:lnTo>
                <a:lnTo>
                  <a:pt x="456" y="498"/>
                </a:lnTo>
                <a:lnTo>
                  <a:pt x="453" y="505"/>
                </a:lnTo>
                <a:lnTo>
                  <a:pt x="446" y="515"/>
                </a:lnTo>
                <a:lnTo>
                  <a:pt x="440" y="526"/>
                </a:lnTo>
                <a:lnTo>
                  <a:pt x="437" y="532"/>
                </a:lnTo>
                <a:lnTo>
                  <a:pt x="437" y="536"/>
                </a:lnTo>
                <a:lnTo>
                  <a:pt x="437" y="536"/>
                </a:lnTo>
                <a:lnTo>
                  <a:pt x="438" y="541"/>
                </a:lnTo>
                <a:lnTo>
                  <a:pt x="440" y="546"/>
                </a:lnTo>
                <a:lnTo>
                  <a:pt x="444" y="555"/>
                </a:lnTo>
                <a:lnTo>
                  <a:pt x="447" y="561"/>
                </a:lnTo>
                <a:lnTo>
                  <a:pt x="447" y="563"/>
                </a:lnTo>
                <a:lnTo>
                  <a:pt x="447" y="565"/>
                </a:lnTo>
                <a:lnTo>
                  <a:pt x="447" y="565"/>
                </a:lnTo>
                <a:lnTo>
                  <a:pt x="432" y="581"/>
                </a:lnTo>
                <a:lnTo>
                  <a:pt x="402" y="611"/>
                </a:lnTo>
                <a:lnTo>
                  <a:pt x="371" y="643"/>
                </a:lnTo>
                <a:lnTo>
                  <a:pt x="350" y="662"/>
                </a:lnTo>
                <a:lnTo>
                  <a:pt x="350" y="662"/>
                </a:lnTo>
                <a:lnTo>
                  <a:pt x="313" y="693"/>
                </a:lnTo>
                <a:lnTo>
                  <a:pt x="283" y="720"/>
                </a:lnTo>
                <a:lnTo>
                  <a:pt x="283" y="720"/>
                </a:lnTo>
                <a:lnTo>
                  <a:pt x="272" y="726"/>
                </a:lnTo>
                <a:lnTo>
                  <a:pt x="264" y="730"/>
                </a:lnTo>
                <a:lnTo>
                  <a:pt x="162" y="628"/>
                </a:lnTo>
                <a:lnTo>
                  <a:pt x="143" y="580"/>
                </a:lnTo>
                <a:lnTo>
                  <a:pt x="143" y="580"/>
                </a:lnTo>
                <a:lnTo>
                  <a:pt x="142" y="546"/>
                </a:lnTo>
                <a:lnTo>
                  <a:pt x="141" y="521"/>
                </a:lnTo>
                <a:lnTo>
                  <a:pt x="142" y="510"/>
                </a:lnTo>
                <a:lnTo>
                  <a:pt x="143" y="503"/>
                </a:lnTo>
                <a:lnTo>
                  <a:pt x="143" y="503"/>
                </a:lnTo>
                <a:lnTo>
                  <a:pt x="148" y="491"/>
                </a:lnTo>
                <a:lnTo>
                  <a:pt x="153" y="480"/>
                </a:lnTo>
                <a:lnTo>
                  <a:pt x="154" y="474"/>
                </a:lnTo>
                <a:lnTo>
                  <a:pt x="155" y="469"/>
                </a:lnTo>
                <a:lnTo>
                  <a:pt x="155" y="466"/>
                </a:lnTo>
                <a:lnTo>
                  <a:pt x="153" y="464"/>
                </a:lnTo>
                <a:lnTo>
                  <a:pt x="153" y="464"/>
                </a:lnTo>
                <a:lnTo>
                  <a:pt x="149" y="464"/>
                </a:lnTo>
                <a:lnTo>
                  <a:pt x="147" y="465"/>
                </a:lnTo>
                <a:lnTo>
                  <a:pt x="143" y="468"/>
                </a:lnTo>
                <a:lnTo>
                  <a:pt x="141" y="471"/>
                </a:lnTo>
                <a:lnTo>
                  <a:pt x="129" y="488"/>
                </a:lnTo>
                <a:lnTo>
                  <a:pt x="129" y="488"/>
                </a:lnTo>
                <a:lnTo>
                  <a:pt x="125" y="494"/>
                </a:lnTo>
                <a:lnTo>
                  <a:pt x="125" y="497"/>
                </a:lnTo>
                <a:lnTo>
                  <a:pt x="124" y="499"/>
                </a:lnTo>
                <a:lnTo>
                  <a:pt x="119" y="503"/>
                </a:lnTo>
                <a:lnTo>
                  <a:pt x="119" y="503"/>
                </a:lnTo>
                <a:lnTo>
                  <a:pt x="113" y="506"/>
                </a:lnTo>
                <a:lnTo>
                  <a:pt x="111" y="510"/>
                </a:lnTo>
                <a:lnTo>
                  <a:pt x="109" y="510"/>
                </a:lnTo>
                <a:lnTo>
                  <a:pt x="108" y="510"/>
                </a:lnTo>
                <a:lnTo>
                  <a:pt x="105" y="507"/>
                </a:lnTo>
                <a:lnTo>
                  <a:pt x="105" y="507"/>
                </a:lnTo>
                <a:lnTo>
                  <a:pt x="65" y="466"/>
                </a:lnTo>
                <a:lnTo>
                  <a:pt x="41" y="441"/>
                </a:lnTo>
                <a:lnTo>
                  <a:pt x="31" y="433"/>
                </a:lnTo>
                <a:lnTo>
                  <a:pt x="27" y="430"/>
                </a:lnTo>
                <a:lnTo>
                  <a:pt x="27" y="430"/>
                </a:lnTo>
                <a:lnTo>
                  <a:pt x="25" y="433"/>
                </a:lnTo>
                <a:lnTo>
                  <a:pt x="24" y="437"/>
                </a:lnTo>
                <a:lnTo>
                  <a:pt x="24" y="443"/>
                </a:lnTo>
                <a:lnTo>
                  <a:pt x="27" y="450"/>
                </a:lnTo>
                <a:lnTo>
                  <a:pt x="27" y="450"/>
                </a:lnTo>
                <a:lnTo>
                  <a:pt x="42" y="472"/>
                </a:lnTo>
                <a:lnTo>
                  <a:pt x="52" y="488"/>
                </a:lnTo>
                <a:lnTo>
                  <a:pt x="52" y="488"/>
                </a:lnTo>
                <a:lnTo>
                  <a:pt x="44" y="483"/>
                </a:lnTo>
                <a:lnTo>
                  <a:pt x="37" y="482"/>
                </a:lnTo>
                <a:lnTo>
                  <a:pt x="35" y="482"/>
                </a:lnTo>
                <a:lnTo>
                  <a:pt x="32" y="483"/>
                </a:lnTo>
                <a:lnTo>
                  <a:pt x="32" y="483"/>
                </a:lnTo>
                <a:lnTo>
                  <a:pt x="29" y="488"/>
                </a:lnTo>
                <a:lnTo>
                  <a:pt x="27" y="493"/>
                </a:lnTo>
                <a:lnTo>
                  <a:pt x="27" y="493"/>
                </a:lnTo>
                <a:lnTo>
                  <a:pt x="27" y="498"/>
                </a:lnTo>
                <a:lnTo>
                  <a:pt x="30" y="504"/>
                </a:lnTo>
                <a:lnTo>
                  <a:pt x="30" y="507"/>
                </a:lnTo>
                <a:lnTo>
                  <a:pt x="29" y="507"/>
                </a:lnTo>
                <a:lnTo>
                  <a:pt x="27" y="507"/>
                </a:lnTo>
                <a:lnTo>
                  <a:pt x="27" y="507"/>
                </a:lnTo>
                <a:lnTo>
                  <a:pt x="23" y="506"/>
                </a:lnTo>
                <a:lnTo>
                  <a:pt x="19" y="505"/>
                </a:lnTo>
                <a:lnTo>
                  <a:pt x="15" y="505"/>
                </a:lnTo>
                <a:lnTo>
                  <a:pt x="13" y="507"/>
                </a:lnTo>
                <a:lnTo>
                  <a:pt x="13" y="507"/>
                </a:lnTo>
                <a:lnTo>
                  <a:pt x="12" y="511"/>
                </a:lnTo>
                <a:lnTo>
                  <a:pt x="13" y="516"/>
                </a:lnTo>
                <a:lnTo>
                  <a:pt x="13" y="522"/>
                </a:lnTo>
                <a:lnTo>
                  <a:pt x="13" y="522"/>
                </a:lnTo>
                <a:lnTo>
                  <a:pt x="8" y="524"/>
                </a:lnTo>
                <a:lnTo>
                  <a:pt x="5" y="528"/>
                </a:lnTo>
                <a:lnTo>
                  <a:pt x="3" y="529"/>
                </a:lnTo>
                <a:lnTo>
                  <a:pt x="3" y="532"/>
                </a:lnTo>
                <a:lnTo>
                  <a:pt x="3" y="532"/>
                </a:lnTo>
                <a:lnTo>
                  <a:pt x="2" y="534"/>
                </a:lnTo>
                <a:lnTo>
                  <a:pt x="1" y="536"/>
                </a:lnTo>
                <a:lnTo>
                  <a:pt x="0" y="538"/>
                </a:lnTo>
                <a:lnTo>
                  <a:pt x="0" y="540"/>
                </a:lnTo>
                <a:lnTo>
                  <a:pt x="3" y="546"/>
                </a:lnTo>
                <a:lnTo>
                  <a:pt x="3" y="546"/>
                </a:lnTo>
                <a:lnTo>
                  <a:pt x="11" y="557"/>
                </a:lnTo>
                <a:lnTo>
                  <a:pt x="13" y="561"/>
                </a:lnTo>
                <a:lnTo>
                  <a:pt x="13" y="561"/>
                </a:lnTo>
                <a:lnTo>
                  <a:pt x="15" y="564"/>
                </a:lnTo>
                <a:lnTo>
                  <a:pt x="20" y="569"/>
                </a:lnTo>
                <a:lnTo>
                  <a:pt x="27" y="575"/>
                </a:lnTo>
                <a:lnTo>
                  <a:pt x="32" y="585"/>
                </a:lnTo>
                <a:lnTo>
                  <a:pt x="32" y="585"/>
                </a:lnTo>
                <a:lnTo>
                  <a:pt x="37" y="593"/>
                </a:lnTo>
                <a:lnTo>
                  <a:pt x="44" y="600"/>
                </a:lnTo>
                <a:lnTo>
                  <a:pt x="52" y="609"/>
                </a:lnTo>
                <a:lnTo>
                  <a:pt x="61" y="619"/>
                </a:lnTo>
                <a:lnTo>
                  <a:pt x="61" y="619"/>
                </a:lnTo>
                <a:lnTo>
                  <a:pt x="56" y="629"/>
                </a:lnTo>
                <a:lnTo>
                  <a:pt x="53" y="637"/>
                </a:lnTo>
                <a:lnTo>
                  <a:pt x="52" y="640"/>
                </a:lnTo>
                <a:lnTo>
                  <a:pt x="52" y="643"/>
                </a:lnTo>
                <a:lnTo>
                  <a:pt x="52" y="643"/>
                </a:lnTo>
                <a:lnTo>
                  <a:pt x="71" y="675"/>
                </a:lnTo>
                <a:lnTo>
                  <a:pt x="114" y="747"/>
                </a:lnTo>
                <a:lnTo>
                  <a:pt x="140" y="786"/>
                </a:lnTo>
                <a:lnTo>
                  <a:pt x="165" y="823"/>
                </a:lnTo>
                <a:lnTo>
                  <a:pt x="177" y="838"/>
                </a:lnTo>
                <a:lnTo>
                  <a:pt x="188" y="852"/>
                </a:lnTo>
                <a:lnTo>
                  <a:pt x="197" y="862"/>
                </a:lnTo>
                <a:lnTo>
                  <a:pt x="206" y="870"/>
                </a:lnTo>
                <a:lnTo>
                  <a:pt x="206" y="870"/>
                </a:lnTo>
                <a:lnTo>
                  <a:pt x="220" y="879"/>
                </a:lnTo>
                <a:lnTo>
                  <a:pt x="235" y="885"/>
                </a:lnTo>
                <a:lnTo>
                  <a:pt x="247" y="890"/>
                </a:lnTo>
                <a:lnTo>
                  <a:pt x="258" y="894"/>
                </a:lnTo>
                <a:lnTo>
                  <a:pt x="268" y="895"/>
                </a:lnTo>
                <a:lnTo>
                  <a:pt x="277" y="896"/>
                </a:lnTo>
                <a:lnTo>
                  <a:pt x="283" y="895"/>
                </a:lnTo>
                <a:lnTo>
                  <a:pt x="288" y="894"/>
                </a:lnTo>
                <a:lnTo>
                  <a:pt x="288" y="894"/>
                </a:lnTo>
                <a:lnTo>
                  <a:pt x="296" y="889"/>
                </a:lnTo>
                <a:lnTo>
                  <a:pt x="313" y="877"/>
                </a:lnTo>
                <a:lnTo>
                  <a:pt x="358" y="844"/>
                </a:lnTo>
                <a:lnTo>
                  <a:pt x="382" y="827"/>
                </a:lnTo>
                <a:lnTo>
                  <a:pt x="403" y="813"/>
                </a:lnTo>
                <a:lnTo>
                  <a:pt x="419" y="804"/>
                </a:lnTo>
                <a:lnTo>
                  <a:pt x="425" y="802"/>
                </a:lnTo>
                <a:lnTo>
                  <a:pt x="428" y="802"/>
                </a:lnTo>
                <a:lnTo>
                  <a:pt x="428" y="802"/>
                </a:lnTo>
                <a:lnTo>
                  <a:pt x="440" y="813"/>
                </a:lnTo>
                <a:lnTo>
                  <a:pt x="460" y="833"/>
                </a:lnTo>
                <a:lnTo>
                  <a:pt x="485" y="860"/>
                </a:lnTo>
                <a:lnTo>
                  <a:pt x="505" y="957"/>
                </a:lnTo>
                <a:lnTo>
                  <a:pt x="505" y="957"/>
                </a:lnTo>
                <a:lnTo>
                  <a:pt x="494" y="969"/>
                </a:lnTo>
                <a:lnTo>
                  <a:pt x="488" y="977"/>
                </a:lnTo>
                <a:lnTo>
                  <a:pt x="485" y="980"/>
                </a:lnTo>
                <a:lnTo>
                  <a:pt x="485" y="981"/>
                </a:lnTo>
                <a:lnTo>
                  <a:pt x="485" y="981"/>
                </a:lnTo>
                <a:lnTo>
                  <a:pt x="500" y="990"/>
                </a:lnTo>
                <a:lnTo>
                  <a:pt x="514" y="1000"/>
                </a:lnTo>
                <a:lnTo>
                  <a:pt x="514" y="1000"/>
                </a:lnTo>
                <a:lnTo>
                  <a:pt x="516" y="1021"/>
                </a:lnTo>
                <a:lnTo>
                  <a:pt x="516" y="1035"/>
                </a:lnTo>
                <a:lnTo>
                  <a:pt x="516" y="1040"/>
                </a:lnTo>
                <a:lnTo>
                  <a:pt x="514" y="1044"/>
                </a:lnTo>
                <a:lnTo>
                  <a:pt x="514" y="1044"/>
                </a:lnTo>
                <a:lnTo>
                  <a:pt x="513" y="1048"/>
                </a:lnTo>
                <a:lnTo>
                  <a:pt x="512" y="1054"/>
                </a:lnTo>
                <a:lnTo>
                  <a:pt x="512" y="1059"/>
                </a:lnTo>
                <a:lnTo>
                  <a:pt x="511" y="1062"/>
                </a:lnTo>
                <a:lnTo>
                  <a:pt x="510" y="1063"/>
                </a:lnTo>
                <a:lnTo>
                  <a:pt x="510" y="1063"/>
                </a:lnTo>
                <a:lnTo>
                  <a:pt x="502" y="1070"/>
                </a:lnTo>
                <a:lnTo>
                  <a:pt x="481" y="1092"/>
                </a:lnTo>
                <a:lnTo>
                  <a:pt x="481" y="1092"/>
                </a:lnTo>
                <a:lnTo>
                  <a:pt x="465" y="1110"/>
                </a:lnTo>
                <a:lnTo>
                  <a:pt x="438" y="1141"/>
                </a:lnTo>
                <a:lnTo>
                  <a:pt x="366" y="1231"/>
                </a:lnTo>
                <a:lnTo>
                  <a:pt x="249" y="1377"/>
                </a:lnTo>
                <a:lnTo>
                  <a:pt x="249" y="1377"/>
                </a:lnTo>
                <a:lnTo>
                  <a:pt x="247" y="1380"/>
                </a:lnTo>
                <a:lnTo>
                  <a:pt x="244" y="1386"/>
                </a:lnTo>
                <a:lnTo>
                  <a:pt x="242" y="1405"/>
                </a:lnTo>
                <a:lnTo>
                  <a:pt x="240" y="1427"/>
                </a:lnTo>
                <a:lnTo>
                  <a:pt x="238" y="1456"/>
                </a:lnTo>
                <a:lnTo>
                  <a:pt x="238" y="1489"/>
                </a:lnTo>
                <a:lnTo>
                  <a:pt x="238" y="1525"/>
                </a:lnTo>
                <a:lnTo>
                  <a:pt x="240" y="1603"/>
                </a:lnTo>
                <a:lnTo>
                  <a:pt x="243" y="1680"/>
                </a:lnTo>
                <a:lnTo>
                  <a:pt x="247" y="1750"/>
                </a:lnTo>
                <a:lnTo>
                  <a:pt x="252" y="1803"/>
                </a:lnTo>
                <a:lnTo>
                  <a:pt x="254" y="1831"/>
                </a:lnTo>
                <a:lnTo>
                  <a:pt x="254" y="1831"/>
                </a:lnTo>
                <a:lnTo>
                  <a:pt x="255" y="1845"/>
                </a:lnTo>
                <a:lnTo>
                  <a:pt x="256" y="1861"/>
                </a:lnTo>
                <a:lnTo>
                  <a:pt x="256" y="1895"/>
                </a:lnTo>
                <a:lnTo>
                  <a:pt x="254" y="1932"/>
                </a:lnTo>
                <a:lnTo>
                  <a:pt x="254" y="1961"/>
                </a:lnTo>
                <a:lnTo>
                  <a:pt x="273" y="1966"/>
                </a:lnTo>
                <a:lnTo>
                  <a:pt x="273" y="1966"/>
                </a:lnTo>
                <a:lnTo>
                  <a:pt x="268" y="1971"/>
                </a:lnTo>
                <a:lnTo>
                  <a:pt x="258" y="1982"/>
                </a:lnTo>
                <a:lnTo>
                  <a:pt x="240" y="1996"/>
                </a:lnTo>
                <a:lnTo>
                  <a:pt x="230" y="2003"/>
                </a:lnTo>
                <a:lnTo>
                  <a:pt x="220" y="2009"/>
                </a:lnTo>
                <a:lnTo>
                  <a:pt x="220" y="2009"/>
                </a:lnTo>
                <a:lnTo>
                  <a:pt x="201" y="2020"/>
                </a:lnTo>
                <a:lnTo>
                  <a:pt x="187" y="2029"/>
                </a:lnTo>
                <a:lnTo>
                  <a:pt x="180" y="2034"/>
                </a:lnTo>
                <a:lnTo>
                  <a:pt x="177" y="2038"/>
                </a:lnTo>
                <a:lnTo>
                  <a:pt x="173" y="2043"/>
                </a:lnTo>
                <a:lnTo>
                  <a:pt x="172" y="2048"/>
                </a:lnTo>
                <a:lnTo>
                  <a:pt x="172" y="2048"/>
                </a:lnTo>
                <a:lnTo>
                  <a:pt x="172" y="2053"/>
                </a:lnTo>
                <a:lnTo>
                  <a:pt x="173" y="2059"/>
                </a:lnTo>
                <a:lnTo>
                  <a:pt x="176" y="2065"/>
                </a:lnTo>
                <a:lnTo>
                  <a:pt x="179" y="2070"/>
                </a:lnTo>
                <a:lnTo>
                  <a:pt x="184" y="2075"/>
                </a:lnTo>
                <a:lnTo>
                  <a:pt x="190" y="2078"/>
                </a:lnTo>
                <a:lnTo>
                  <a:pt x="197" y="2081"/>
                </a:lnTo>
                <a:lnTo>
                  <a:pt x="206" y="2082"/>
                </a:lnTo>
                <a:lnTo>
                  <a:pt x="206" y="2082"/>
                </a:lnTo>
                <a:lnTo>
                  <a:pt x="218" y="2081"/>
                </a:lnTo>
                <a:lnTo>
                  <a:pt x="234" y="2078"/>
                </a:lnTo>
                <a:lnTo>
                  <a:pt x="275" y="2070"/>
                </a:lnTo>
                <a:lnTo>
                  <a:pt x="320" y="2063"/>
                </a:lnTo>
                <a:lnTo>
                  <a:pt x="343" y="2059"/>
                </a:lnTo>
                <a:lnTo>
                  <a:pt x="365" y="2058"/>
                </a:lnTo>
                <a:lnTo>
                  <a:pt x="365" y="2058"/>
                </a:lnTo>
                <a:lnTo>
                  <a:pt x="384" y="2057"/>
                </a:lnTo>
                <a:lnTo>
                  <a:pt x="402" y="2054"/>
                </a:lnTo>
                <a:lnTo>
                  <a:pt x="419" y="2052"/>
                </a:lnTo>
                <a:lnTo>
                  <a:pt x="432" y="2049"/>
                </a:lnTo>
                <a:lnTo>
                  <a:pt x="443" y="2044"/>
                </a:lnTo>
                <a:lnTo>
                  <a:pt x="453" y="2041"/>
                </a:lnTo>
                <a:lnTo>
                  <a:pt x="459" y="2037"/>
                </a:lnTo>
                <a:lnTo>
                  <a:pt x="461" y="2034"/>
                </a:lnTo>
                <a:lnTo>
                  <a:pt x="461" y="2034"/>
                </a:lnTo>
                <a:lnTo>
                  <a:pt x="463" y="2029"/>
                </a:lnTo>
                <a:lnTo>
                  <a:pt x="463" y="2022"/>
                </a:lnTo>
                <a:lnTo>
                  <a:pt x="460" y="2006"/>
                </a:lnTo>
                <a:lnTo>
                  <a:pt x="456" y="1985"/>
                </a:lnTo>
                <a:lnTo>
                  <a:pt x="461" y="1976"/>
                </a:lnTo>
                <a:lnTo>
                  <a:pt x="461" y="1976"/>
                </a:lnTo>
                <a:lnTo>
                  <a:pt x="453" y="1856"/>
                </a:lnTo>
                <a:lnTo>
                  <a:pt x="447" y="1769"/>
                </a:lnTo>
                <a:lnTo>
                  <a:pt x="442" y="1720"/>
                </a:lnTo>
                <a:lnTo>
                  <a:pt x="442" y="1720"/>
                </a:lnTo>
                <a:lnTo>
                  <a:pt x="440" y="1697"/>
                </a:lnTo>
                <a:lnTo>
                  <a:pt x="437" y="1667"/>
                </a:lnTo>
                <a:lnTo>
                  <a:pt x="436" y="1641"/>
                </a:lnTo>
                <a:lnTo>
                  <a:pt x="436" y="1633"/>
                </a:lnTo>
                <a:lnTo>
                  <a:pt x="437" y="1628"/>
                </a:lnTo>
                <a:lnTo>
                  <a:pt x="437" y="1628"/>
                </a:lnTo>
                <a:lnTo>
                  <a:pt x="513" y="1485"/>
                </a:lnTo>
                <a:lnTo>
                  <a:pt x="587" y="1348"/>
                </a:lnTo>
                <a:lnTo>
                  <a:pt x="587" y="1348"/>
                </a:lnTo>
                <a:lnTo>
                  <a:pt x="598" y="1414"/>
                </a:lnTo>
                <a:lnTo>
                  <a:pt x="606" y="1469"/>
                </a:lnTo>
                <a:lnTo>
                  <a:pt x="611" y="1512"/>
                </a:lnTo>
                <a:lnTo>
                  <a:pt x="611" y="1512"/>
                </a:lnTo>
                <a:lnTo>
                  <a:pt x="616" y="1552"/>
                </a:lnTo>
                <a:lnTo>
                  <a:pt x="623" y="1599"/>
                </a:lnTo>
                <a:lnTo>
                  <a:pt x="635" y="1676"/>
                </a:lnTo>
                <a:lnTo>
                  <a:pt x="635" y="1676"/>
                </a:lnTo>
                <a:lnTo>
                  <a:pt x="638" y="1699"/>
                </a:lnTo>
                <a:lnTo>
                  <a:pt x="641" y="1726"/>
                </a:lnTo>
                <a:lnTo>
                  <a:pt x="645" y="1778"/>
                </a:lnTo>
                <a:lnTo>
                  <a:pt x="645" y="1778"/>
                </a:lnTo>
                <a:lnTo>
                  <a:pt x="645" y="1827"/>
                </a:lnTo>
                <a:lnTo>
                  <a:pt x="645" y="1906"/>
                </a:lnTo>
                <a:lnTo>
                  <a:pt x="645" y="1979"/>
                </a:lnTo>
                <a:lnTo>
                  <a:pt x="645" y="2014"/>
                </a:lnTo>
                <a:lnTo>
                  <a:pt x="645" y="2014"/>
                </a:lnTo>
                <a:lnTo>
                  <a:pt x="647" y="2019"/>
                </a:lnTo>
                <a:lnTo>
                  <a:pt x="652" y="2025"/>
                </a:lnTo>
                <a:lnTo>
                  <a:pt x="659" y="2034"/>
                </a:lnTo>
                <a:lnTo>
                  <a:pt x="659" y="2034"/>
                </a:lnTo>
                <a:lnTo>
                  <a:pt x="658" y="2038"/>
                </a:lnTo>
                <a:lnTo>
                  <a:pt x="654" y="2051"/>
                </a:lnTo>
                <a:lnTo>
                  <a:pt x="653" y="2058"/>
                </a:lnTo>
                <a:lnTo>
                  <a:pt x="652" y="2065"/>
                </a:lnTo>
                <a:lnTo>
                  <a:pt x="653" y="2073"/>
                </a:lnTo>
                <a:lnTo>
                  <a:pt x="654" y="2082"/>
                </a:lnTo>
                <a:lnTo>
                  <a:pt x="654" y="2082"/>
                </a:lnTo>
                <a:lnTo>
                  <a:pt x="655" y="2086"/>
                </a:lnTo>
                <a:lnTo>
                  <a:pt x="659" y="2090"/>
                </a:lnTo>
                <a:lnTo>
                  <a:pt x="666" y="2098"/>
                </a:lnTo>
                <a:lnTo>
                  <a:pt x="677" y="2106"/>
                </a:lnTo>
                <a:lnTo>
                  <a:pt x="690" y="2112"/>
                </a:lnTo>
                <a:lnTo>
                  <a:pt x="705" y="2118"/>
                </a:lnTo>
                <a:lnTo>
                  <a:pt x="720" y="2122"/>
                </a:lnTo>
                <a:lnTo>
                  <a:pt x="736" y="2123"/>
                </a:lnTo>
                <a:lnTo>
                  <a:pt x="743" y="2122"/>
                </a:lnTo>
                <a:lnTo>
                  <a:pt x="751" y="2121"/>
                </a:lnTo>
                <a:lnTo>
                  <a:pt x="751" y="2121"/>
                </a:lnTo>
                <a:lnTo>
                  <a:pt x="764" y="2116"/>
                </a:lnTo>
                <a:lnTo>
                  <a:pt x="775" y="2111"/>
                </a:lnTo>
                <a:lnTo>
                  <a:pt x="783" y="2104"/>
                </a:lnTo>
                <a:lnTo>
                  <a:pt x="789" y="2096"/>
                </a:lnTo>
                <a:lnTo>
                  <a:pt x="794" y="2090"/>
                </a:lnTo>
                <a:lnTo>
                  <a:pt x="796" y="2083"/>
                </a:lnTo>
                <a:lnTo>
                  <a:pt x="799" y="2077"/>
                </a:lnTo>
                <a:lnTo>
                  <a:pt x="799" y="2072"/>
                </a:lnTo>
                <a:lnTo>
                  <a:pt x="799" y="2058"/>
                </a:lnTo>
                <a:lnTo>
                  <a:pt x="813" y="2048"/>
                </a:lnTo>
                <a:lnTo>
                  <a:pt x="813" y="2048"/>
                </a:lnTo>
                <a:lnTo>
                  <a:pt x="808" y="2009"/>
                </a:lnTo>
                <a:lnTo>
                  <a:pt x="806" y="1973"/>
                </a:lnTo>
                <a:lnTo>
                  <a:pt x="804" y="1937"/>
                </a:lnTo>
                <a:lnTo>
                  <a:pt x="804" y="1937"/>
                </a:lnTo>
                <a:lnTo>
                  <a:pt x="805" y="1912"/>
                </a:lnTo>
                <a:lnTo>
                  <a:pt x="807" y="1872"/>
                </a:lnTo>
                <a:lnTo>
                  <a:pt x="818" y="1770"/>
                </a:lnTo>
                <a:lnTo>
                  <a:pt x="833" y="1638"/>
                </a:lnTo>
                <a:lnTo>
                  <a:pt x="833" y="1638"/>
                </a:lnTo>
                <a:lnTo>
                  <a:pt x="841" y="1535"/>
                </a:lnTo>
                <a:lnTo>
                  <a:pt x="852" y="1411"/>
                </a:lnTo>
                <a:lnTo>
                  <a:pt x="852" y="1411"/>
                </a:lnTo>
                <a:lnTo>
                  <a:pt x="857" y="1385"/>
                </a:lnTo>
                <a:lnTo>
                  <a:pt x="865" y="1351"/>
                </a:lnTo>
                <a:lnTo>
                  <a:pt x="875" y="1309"/>
                </a:lnTo>
                <a:lnTo>
                  <a:pt x="886" y="1261"/>
                </a:lnTo>
                <a:lnTo>
                  <a:pt x="886" y="1261"/>
                </a:lnTo>
                <a:lnTo>
                  <a:pt x="890" y="1234"/>
                </a:lnTo>
                <a:lnTo>
                  <a:pt x="894" y="1208"/>
                </a:lnTo>
                <a:lnTo>
                  <a:pt x="896" y="1184"/>
                </a:lnTo>
                <a:lnTo>
                  <a:pt x="899" y="1161"/>
                </a:lnTo>
                <a:lnTo>
                  <a:pt x="900" y="1124"/>
                </a:lnTo>
                <a:lnTo>
                  <a:pt x="900" y="1111"/>
                </a:lnTo>
                <a:lnTo>
                  <a:pt x="934" y="1092"/>
                </a:lnTo>
                <a:lnTo>
                  <a:pt x="934" y="1092"/>
                </a:lnTo>
                <a:lnTo>
                  <a:pt x="927" y="1062"/>
                </a:lnTo>
                <a:lnTo>
                  <a:pt x="907" y="990"/>
                </a:lnTo>
                <a:lnTo>
                  <a:pt x="883" y="907"/>
                </a:lnTo>
                <a:lnTo>
                  <a:pt x="872" y="870"/>
                </a:lnTo>
                <a:lnTo>
                  <a:pt x="861" y="841"/>
                </a:lnTo>
                <a:lnTo>
                  <a:pt x="861" y="841"/>
                </a:lnTo>
                <a:lnTo>
                  <a:pt x="857" y="827"/>
                </a:lnTo>
                <a:lnTo>
                  <a:pt x="852" y="811"/>
                </a:lnTo>
                <a:lnTo>
                  <a:pt x="842" y="769"/>
                </a:lnTo>
                <a:lnTo>
                  <a:pt x="834" y="722"/>
                </a:lnTo>
                <a:lnTo>
                  <a:pt x="825" y="674"/>
                </a:lnTo>
                <a:lnTo>
                  <a:pt x="813" y="591"/>
                </a:lnTo>
                <a:lnTo>
                  <a:pt x="808" y="556"/>
                </a:lnTo>
                <a:lnTo>
                  <a:pt x="808" y="556"/>
                </a:lnTo>
                <a:lnTo>
                  <a:pt x="827" y="550"/>
                </a:lnTo>
                <a:lnTo>
                  <a:pt x="847" y="542"/>
                </a:lnTo>
                <a:lnTo>
                  <a:pt x="869" y="533"/>
                </a:lnTo>
                <a:lnTo>
                  <a:pt x="893" y="521"/>
                </a:lnTo>
                <a:lnTo>
                  <a:pt x="905" y="514"/>
                </a:lnTo>
                <a:lnTo>
                  <a:pt x="915" y="505"/>
                </a:lnTo>
                <a:lnTo>
                  <a:pt x="924" y="497"/>
                </a:lnTo>
                <a:lnTo>
                  <a:pt x="933" y="488"/>
                </a:lnTo>
                <a:lnTo>
                  <a:pt x="939" y="478"/>
                </a:lnTo>
                <a:lnTo>
                  <a:pt x="943" y="469"/>
                </a:lnTo>
                <a:lnTo>
                  <a:pt x="943" y="469"/>
                </a:lnTo>
                <a:lnTo>
                  <a:pt x="945" y="463"/>
                </a:lnTo>
                <a:lnTo>
                  <a:pt x="945" y="457"/>
                </a:lnTo>
                <a:lnTo>
                  <a:pt x="945" y="442"/>
                </a:lnTo>
                <a:lnTo>
                  <a:pt x="941" y="424"/>
                </a:lnTo>
                <a:lnTo>
                  <a:pt x="935" y="405"/>
                </a:lnTo>
                <a:lnTo>
                  <a:pt x="928" y="384"/>
                </a:lnTo>
                <a:lnTo>
                  <a:pt x="919" y="363"/>
                </a:lnTo>
                <a:lnTo>
                  <a:pt x="900" y="318"/>
                </a:lnTo>
                <a:lnTo>
                  <a:pt x="878" y="276"/>
                </a:lnTo>
                <a:lnTo>
                  <a:pt x="860" y="241"/>
                </a:lnTo>
                <a:lnTo>
                  <a:pt x="842" y="208"/>
                </a:lnTo>
                <a:lnTo>
                  <a:pt x="842" y="208"/>
                </a:lnTo>
                <a:lnTo>
                  <a:pt x="836" y="195"/>
                </a:lnTo>
                <a:lnTo>
                  <a:pt x="830" y="184"/>
                </a:lnTo>
                <a:lnTo>
                  <a:pt x="827" y="179"/>
                </a:lnTo>
                <a:lnTo>
                  <a:pt x="823" y="174"/>
                </a:lnTo>
                <a:lnTo>
                  <a:pt x="823" y="174"/>
                </a:lnTo>
                <a:lnTo>
                  <a:pt x="819" y="169"/>
                </a:lnTo>
                <a:lnTo>
                  <a:pt x="814" y="163"/>
                </a:lnTo>
                <a:lnTo>
                  <a:pt x="807" y="148"/>
                </a:lnTo>
                <a:lnTo>
                  <a:pt x="801" y="132"/>
                </a:lnTo>
                <a:lnTo>
                  <a:pt x="799" y="121"/>
                </a:lnTo>
                <a:lnTo>
                  <a:pt x="799" y="121"/>
                </a:lnTo>
                <a:lnTo>
                  <a:pt x="794" y="96"/>
                </a:lnTo>
                <a:lnTo>
                  <a:pt x="789" y="78"/>
                </a:lnTo>
                <a:lnTo>
                  <a:pt x="789" y="78"/>
                </a:lnTo>
                <a:lnTo>
                  <a:pt x="780" y="55"/>
                </a:lnTo>
                <a:lnTo>
                  <a:pt x="771" y="38"/>
                </a:lnTo>
                <a:lnTo>
                  <a:pt x="767" y="32"/>
                </a:lnTo>
                <a:lnTo>
                  <a:pt x="765" y="29"/>
                </a:lnTo>
                <a:lnTo>
                  <a:pt x="765" y="29"/>
                </a:lnTo>
                <a:lnTo>
                  <a:pt x="763" y="29"/>
                </a:lnTo>
                <a:lnTo>
                  <a:pt x="761" y="31"/>
                </a:lnTo>
                <a:lnTo>
                  <a:pt x="761" y="33"/>
                </a:lnTo>
                <a:lnTo>
                  <a:pt x="760" y="34"/>
                </a:lnTo>
                <a:lnTo>
                  <a:pt x="760" y="34"/>
                </a:lnTo>
                <a:lnTo>
                  <a:pt x="760" y="38"/>
                </a:lnTo>
                <a:lnTo>
                  <a:pt x="760" y="45"/>
                </a:lnTo>
                <a:lnTo>
                  <a:pt x="760" y="67"/>
                </a:lnTo>
                <a:lnTo>
                  <a:pt x="761" y="89"/>
                </a:lnTo>
                <a:lnTo>
                  <a:pt x="761" y="95"/>
                </a:lnTo>
                <a:lnTo>
                  <a:pt x="761" y="97"/>
                </a:lnTo>
                <a:lnTo>
                  <a:pt x="760" y="97"/>
                </a:lnTo>
                <a:lnTo>
                  <a:pt x="760" y="97"/>
                </a:lnTo>
                <a:lnTo>
                  <a:pt x="758" y="92"/>
                </a:lnTo>
                <a:lnTo>
                  <a:pt x="753" y="81"/>
                </a:lnTo>
                <a:lnTo>
                  <a:pt x="740" y="47"/>
                </a:lnTo>
                <a:lnTo>
                  <a:pt x="725" y="15"/>
                </a:lnTo>
                <a:lnTo>
                  <a:pt x="720" y="4"/>
                </a:lnTo>
                <a:lnTo>
                  <a:pt x="718" y="2"/>
                </a:lnTo>
                <a:lnTo>
                  <a:pt x="717" y="0"/>
                </a:lnTo>
                <a:lnTo>
                  <a:pt x="717" y="0"/>
                </a:lnTo>
                <a:lnTo>
                  <a:pt x="713" y="2"/>
                </a:lnTo>
                <a:lnTo>
                  <a:pt x="710" y="3"/>
                </a:lnTo>
                <a:lnTo>
                  <a:pt x="707" y="5"/>
                </a:lnTo>
                <a:lnTo>
                  <a:pt x="707" y="5"/>
                </a:lnTo>
                <a:lnTo>
                  <a:pt x="701" y="5"/>
                </a:lnTo>
                <a:lnTo>
                  <a:pt x="696" y="6"/>
                </a:lnTo>
                <a:lnTo>
                  <a:pt x="693" y="5"/>
                </a:lnTo>
                <a:lnTo>
                  <a:pt x="693" y="5"/>
                </a:lnTo>
                <a:lnTo>
                  <a:pt x="690" y="4"/>
                </a:lnTo>
                <a:lnTo>
                  <a:pt x="689" y="2"/>
                </a:lnTo>
                <a:lnTo>
                  <a:pt x="689" y="2"/>
                </a:lnTo>
                <a:lnTo>
                  <a:pt x="688" y="5"/>
                </a:lnTo>
                <a:lnTo>
                  <a:pt x="688" y="5"/>
                </a:lnTo>
                <a:lnTo>
                  <a:pt x="689" y="11"/>
                </a:lnTo>
                <a:lnTo>
                  <a:pt x="693" y="25"/>
                </a:lnTo>
                <a:lnTo>
                  <a:pt x="702" y="60"/>
                </a:lnTo>
                <a:lnTo>
                  <a:pt x="707" y="78"/>
                </a:lnTo>
                <a:lnTo>
                  <a:pt x="710" y="93"/>
                </a:lnTo>
                <a:lnTo>
                  <a:pt x="711" y="99"/>
                </a:lnTo>
                <a:lnTo>
                  <a:pt x="711" y="103"/>
                </a:lnTo>
                <a:lnTo>
                  <a:pt x="710" y="107"/>
                </a:lnTo>
                <a:lnTo>
                  <a:pt x="707" y="107"/>
                </a:lnTo>
                <a:lnTo>
                  <a:pt x="707" y="107"/>
                </a:lnTo>
                <a:lnTo>
                  <a:pt x="705" y="105"/>
                </a:lnTo>
                <a:lnTo>
                  <a:pt x="701" y="103"/>
                </a:lnTo>
                <a:lnTo>
                  <a:pt x="695" y="95"/>
                </a:lnTo>
                <a:lnTo>
                  <a:pt x="679" y="70"/>
                </a:lnTo>
                <a:lnTo>
                  <a:pt x="672" y="58"/>
                </a:lnTo>
                <a:lnTo>
                  <a:pt x="665" y="47"/>
                </a:lnTo>
                <a:lnTo>
                  <a:pt x="659" y="41"/>
                </a:lnTo>
                <a:lnTo>
                  <a:pt x="657" y="39"/>
                </a:lnTo>
                <a:lnTo>
                  <a:pt x="654" y="39"/>
                </a:lnTo>
                <a:lnTo>
                  <a:pt x="654" y="39"/>
                </a:lnTo>
                <a:lnTo>
                  <a:pt x="653" y="40"/>
                </a:lnTo>
                <a:lnTo>
                  <a:pt x="652" y="44"/>
                </a:lnTo>
                <a:lnTo>
                  <a:pt x="654" y="56"/>
                </a:lnTo>
                <a:lnTo>
                  <a:pt x="659" y="72"/>
                </a:lnTo>
                <a:lnTo>
                  <a:pt x="666" y="90"/>
                </a:lnTo>
                <a:lnTo>
                  <a:pt x="681" y="127"/>
                </a:lnTo>
                <a:lnTo>
                  <a:pt x="686" y="142"/>
                </a:lnTo>
                <a:lnTo>
                  <a:pt x="688" y="150"/>
                </a:lnTo>
                <a:lnTo>
                  <a:pt x="688" y="150"/>
                </a:lnTo>
                <a:lnTo>
                  <a:pt x="689" y="155"/>
                </a:lnTo>
                <a:lnTo>
                  <a:pt x="690" y="160"/>
                </a:lnTo>
                <a:lnTo>
                  <a:pt x="693" y="166"/>
                </a:lnTo>
                <a:lnTo>
                  <a:pt x="693" y="168"/>
                </a:lnTo>
                <a:lnTo>
                  <a:pt x="693" y="171"/>
                </a:lnTo>
                <a:lnTo>
                  <a:pt x="692" y="173"/>
                </a:lnTo>
                <a:lnTo>
                  <a:pt x="688" y="174"/>
                </a:lnTo>
                <a:lnTo>
                  <a:pt x="688" y="174"/>
                </a:lnTo>
                <a:lnTo>
                  <a:pt x="678" y="177"/>
                </a:lnTo>
                <a:lnTo>
                  <a:pt x="669" y="178"/>
                </a:lnTo>
                <a:lnTo>
                  <a:pt x="660" y="178"/>
                </a:lnTo>
                <a:lnTo>
                  <a:pt x="654" y="179"/>
                </a:lnTo>
                <a:lnTo>
                  <a:pt x="654" y="179"/>
                </a:lnTo>
                <a:lnTo>
                  <a:pt x="647" y="179"/>
                </a:lnTo>
                <a:lnTo>
                  <a:pt x="636" y="179"/>
                </a:lnTo>
                <a:lnTo>
                  <a:pt x="630" y="179"/>
                </a:lnTo>
                <a:lnTo>
                  <a:pt x="625" y="179"/>
                </a:lnTo>
                <a:lnTo>
                  <a:pt x="622" y="181"/>
                </a:lnTo>
                <a:lnTo>
                  <a:pt x="620" y="184"/>
                </a:lnTo>
                <a:lnTo>
                  <a:pt x="620" y="184"/>
                </a:lnTo>
                <a:lnTo>
                  <a:pt x="620" y="186"/>
                </a:lnTo>
                <a:lnTo>
                  <a:pt x="622" y="189"/>
                </a:lnTo>
                <a:lnTo>
                  <a:pt x="624" y="192"/>
                </a:lnTo>
                <a:lnTo>
                  <a:pt x="635" y="198"/>
                </a:lnTo>
                <a:lnTo>
                  <a:pt x="635" y="198"/>
                </a:lnTo>
                <a:lnTo>
                  <a:pt x="641" y="203"/>
                </a:lnTo>
                <a:lnTo>
                  <a:pt x="648" y="208"/>
                </a:lnTo>
                <a:lnTo>
                  <a:pt x="657" y="214"/>
                </a:lnTo>
                <a:lnTo>
                  <a:pt x="664" y="218"/>
                </a:lnTo>
                <a:lnTo>
                  <a:pt x="664" y="218"/>
                </a:lnTo>
                <a:lnTo>
                  <a:pt x="692" y="224"/>
                </a:lnTo>
                <a:lnTo>
                  <a:pt x="712" y="227"/>
                </a:lnTo>
                <a:lnTo>
                  <a:pt x="731" y="227"/>
                </a:lnTo>
                <a:lnTo>
                  <a:pt x="736" y="242"/>
                </a:lnTo>
                <a:lnTo>
                  <a:pt x="736" y="242"/>
                </a:lnTo>
                <a:lnTo>
                  <a:pt x="735" y="245"/>
                </a:lnTo>
                <a:lnTo>
                  <a:pt x="731" y="252"/>
                </a:lnTo>
                <a:lnTo>
                  <a:pt x="731" y="252"/>
                </a:lnTo>
                <a:lnTo>
                  <a:pt x="730" y="254"/>
                </a:lnTo>
                <a:lnTo>
                  <a:pt x="733" y="258"/>
                </a:lnTo>
                <a:lnTo>
                  <a:pt x="741" y="271"/>
                </a:lnTo>
                <a:lnTo>
                  <a:pt x="741" y="271"/>
                </a:lnTo>
                <a:lnTo>
                  <a:pt x="746" y="280"/>
                </a:lnTo>
                <a:lnTo>
                  <a:pt x="752" y="295"/>
                </a:lnTo>
                <a:lnTo>
                  <a:pt x="769" y="336"/>
                </a:lnTo>
                <a:lnTo>
                  <a:pt x="789" y="392"/>
                </a:lnTo>
                <a:lnTo>
                  <a:pt x="789" y="392"/>
                </a:lnTo>
                <a:lnTo>
                  <a:pt x="766" y="387"/>
                </a:lnTo>
                <a:lnTo>
                  <a:pt x="731" y="382"/>
                </a:lnTo>
                <a:lnTo>
                  <a:pt x="731" y="382"/>
                </a:lnTo>
                <a:lnTo>
                  <a:pt x="720" y="382"/>
                </a:lnTo>
                <a:lnTo>
                  <a:pt x="708" y="382"/>
                </a:lnTo>
                <a:lnTo>
                  <a:pt x="698" y="383"/>
                </a:lnTo>
                <a:lnTo>
                  <a:pt x="688" y="382"/>
                </a:lnTo>
                <a:lnTo>
                  <a:pt x="688" y="382"/>
                </a:lnTo>
                <a:lnTo>
                  <a:pt x="672" y="381"/>
                </a:lnTo>
                <a:lnTo>
                  <a:pt x="651" y="381"/>
                </a:lnTo>
                <a:lnTo>
                  <a:pt x="620" y="382"/>
                </a:lnTo>
                <a:lnTo>
                  <a:pt x="620" y="382"/>
                </a:lnTo>
                <a:lnTo>
                  <a:pt x="612" y="377"/>
                </a:lnTo>
                <a:lnTo>
                  <a:pt x="606" y="373"/>
                </a:lnTo>
                <a:lnTo>
                  <a:pt x="602" y="372"/>
                </a:lnTo>
                <a:lnTo>
                  <a:pt x="601" y="372"/>
                </a:lnTo>
                <a:lnTo>
                  <a:pt x="601" y="372"/>
                </a:lnTo>
                <a:lnTo>
                  <a:pt x="600" y="372"/>
                </a:lnTo>
                <a:lnTo>
                  <a:pt x="600" y="372"/>
                </a:lnTo>
                <a:lnTo>
                  <a:pt x="600" y="369"/>
                </a:lnTo>
                <a:lnTo>
                  <a:pt x="601" y="363"/>
                </a:lnTo>
                <a:lnTo>
                  <a:pt x="601" y="363"/>
                </a:lnTo>
                <a:lnTo>
                  <a:pt x="599" y="352"/>
                </a:lnTo>
                <a:lnTo>
                  <a:pt x="596" y="343"/>
                </a:lnTo>
                <a:lnTo>
                  <a:pt x="596" y="343"/>
                </a:lnTo>
                <a:lnTo>
                  <a:pt x="602" y="347"/>
                </a:lnTo>
                <a:lnTo>
                  <a:pt x="605" y="348"/>
                </a:lnTo>
                <a:lnTo>
                  <a:pt x="606" y="347"/>
                </a:lnTo>
                <a:lnTo>
                  <a:pt x="607" y="346"/>
                </a:lnTo>
                <a:lnTo>
                  <a:pt x="606" y="343"/>
                </a:lnTo>
                <a:lnTo>
                  <a:pt x="606" y="343"/>
                </a:lnTo>
                <a:lnTo>
                  <a:pt x="602" y="334"/>
                </a:lnTo>
                <a:lnTo>
                  <a:pt x="600" y="320"/>
                </a:lnTo>
                <a:lnTo>
                  <a:pt x="596" y="305"/>
                </a:lnTo>
                <a:lnTo>
                  <a:pt x="596" y="305"/>
                </a:lnTo>
                <a:lnTo>
                  <a:pt x="596" y="294"/>
                </a:lnTo>
                <a:lnTo>
                  <a:pt x="598" y="284"/>
                </a:lnTo>
                <a:lnTo>
                  <a:pt x="596" y="276"/>
                </a:lnTo>
                <a:lnTo>
                  <a:pt x="596" y="276"/>
                </a:lnTo>
                <a:lnTo>
                  <a:pt x="595" y="265"/>
                </a:lnTo>
                <a:lnTo>
                  <a:pt x="595" y="256"/>
                </a:lnTo>
                <a:lnTo>
                  <a:pt x="594" y="247"/>
                </a:lnTo>
                <a:lnTo>
                  <a:pt x="591" y="237"/>
                </a:lnTo>
                <a:lnTo>
                  <a:pt x="587" y="225"/>
                </a:lnTo>
                <a:lnTo>
                  <a:pt x="581" y="214"/>
                </a:lnTo>
                <a:lnTo>
                  <a:pt x="572" y="203"/>
                </a:lnTo>
                <a:lnTo>
                  <a:pt x="572" y="203"/>
                </a:lnTo>
                <a:lnTo>
                  <a:pt x="563" y="194"/>
                </a:lnTo>
                <a:lnTo>
                  <a:pt x="554" y="186"/>
                </a:lnTo>
                <a:lnTo>
                  <a:pt x="546" y="181"/>
                </a:lnTo>
                <a:lnTo>
                  <a:pt x="538" y="179"/>
                </a:lnTo>
                <a:lnTo>
                  <a:pt x="528" y="175"/>
                </a:lnTo>
                <a:lnTo>
                  <a:pt x="525" y="175"/>
                </a:lnTo>
                <a:lnTo>
                  <a:pt x="524" y="174"/>
                </a:lnTo>
                <a:lnTo>
                  <a:pt x="524" y="174"/>
                </a:lnTo>
                <a:lnTo>
                  <a:pt x="522" y="171"/>
                </a:lnTo>
                <a:lnTo>
                  <a:pt x="517" y="167"/>
                </a:lnTo>
                <a:lnTo>
                  <a:pt x="512" y="165"/>
                </a:lnTo>
                <a:lnTo>
                  <a:pt x="506" y="162"/>
                </a:lnTo>
                <a:lnTo>
                  <a:pt x="499" y="161"/>
                </a:lnTo>
                <a:lnTo>
                  <a:pt x="490" y="160"/>
                </a:lnTo>
                <a:lnTo>
                  <a:pt x="490" y="160"/>
                </a:lnTo>
                <a:lnTo>
                  <a:pt x="481" y="159"/>
                </a:lnTo>
                <a:lnTo>
                  <a:pt x="472" y="156"/>
                </a:lnTo>
                <a:lnTo>
                  <a:pt x="456" y="153"/>
                </a:lnTo>
                <a:lnTo>
                  <a:pt x="448" y="150"/>
                </a:lnTo>
                <a:lnTo>
                  <a:pt x="440" y="149"/>
                </a:lnTo>
                <a:lnTo>
                  <a:pt x="431" y="149"/>
                </a:lnTo>
                <a:lnTo>
                  <a:pt x="423" y="150"/>
                </a:lnTo>
                <a:lnTo>
                  <a:pt x="423" y="150"/>
                </a:lnTo>
                <a:lnTo>
                  <a:pt x="407" y="154"/>
                </a:lnTo>
                <a:lnTo>
                  <a:pt x="394" y="155"/>
                </a:lnTo>
                <a:lnTo>
                  <a:pt x="388" y="157"/>
                </a:lnTo>
                <a:lnTo>
                  <a:pt x="383" y="160"/>
                </a:lnTo>
                <a:lnTo>
                  <a:pt x="376" y="163"/>
                </a:lnTo>
                <a:lnTo>
                  <a:pt x="370" y="169"/>
                </a:lnTo>
                <a:lnTo>
                  <a:pt x="341" y="198"/>
                </a:lnTo>
                <a:lnTo>
                  <a:pt x="341" y="198"/>
                </a:lnTo>
                <a:lnTo>
                  <a:pt x="346" y="200"/>
                </a:lnTo>
                <a:lnTo>
                  <a:pt x="349" y="201"/>
                </a:lnTo>
                <a:lnTo>
                  <a:pt x="350" y="202"/>
                </a:lnTo>
                <a:lnTo>
                  <a:pt x="350" y="203"/>
                </a:lnTo>
                <a:lnTo>
                  <a:pt x="350" y="203"/>
                </a:lnTo>
                <a:lnTo>
                  <a:pt x="348" y="212"/>
                </a:lnTo>
                <a:lnTo>
                  <a:pt x="346" y="218"/>
                </a:lnTo>
                <a:lnTo>
                  <a:pt x="346" y="218"/>
                </a:lnTo>
                <a:lnTo>
                  <a:pt x="347" y="216"/>
                </a:lnTo>
                <a:lnTo>
                  <a:pt x="348" y="216"/>
                </a:lnTo>
                <a:lnTo>
                  <a:pt x="349" y="216"/>
                </a:lnTo>
                <a:lnTo>
                  <a:pt x="350" y="216"/>
                </a:lnTo>
                <a:lnTo>
                  <a:pt x="350" y="223"/>
                </a:lnTo>
                <a:lnTo>
                  <a:pt x="350" y="223"/>
                </a:lnTo>
                <a:lnTo>
                  <a:pt x="348" y="231"/>
                </a:lnTo>
                <a:lnTo>
                  <a:pt x="346" y="241"/>
                </a:lnTo>
                <a:lnTo>
                  <a:pt x="343" y="252"/>
                </a:lnTo>
                <a:lnTo>
                  <a:pt x="341" y="261"/>
                </a:lnTo>
                <a:lnTo>
                  <a:pt x="341" y="261"/>
                </a:lnTo>
                <a:lnTo>
                  <a:pt x="337" y="279"/>
                </a:lnTo>
                <a:lnTo>
                  <a:pt x="336" y="288"/>
                </a:lnTo>
                <a:lnTo>
                  <a:pt x="336" y="295"/>
                </a:lnTo>
                <a:lnTo>
                  <a:pt x="336" y="295"/>
                </a:lnTo>
                <a:lnTo>
                  <a:pt x="337" y="302"/>
                </a:lnTo>
                <a:lnTo>
                  <a:pt x="337" y="311"/>
                </a:lnTo>
                <a:lnTo>
                  <a:pt x="337" y="313"/>
                </a:lnTo>
                <a:lnTo>
                  <a:pt x="337" y="317"/>
                </a:lnTo>
                <a:lnTo>
                  <a:pt x="335" y="320"/>
                </a:lnTo>
                <a:lnTo>
                  <a:pt x="331" y="324"/>
                </a:lnTo>
                <a:lnTo>
                  <a:pt x="331" y="324"/>
                </a:lnTo>
                <a:lnTo>
                  <a:pt x="328" y="328"/>
                </a:lnTo>
                <a:lnTo>
                  <a:pt x="324" y="332"/>
                </a:lnTo>
                <a:lnTo>
                  <a:pt x="319" y="342"/>
                </a:lnTo>
                <a:lnTo>
                  <a:pt x="317" y="351"/>
                </a:lnTo>
                <a:lnTo>
                  <a:pt x="317" y="353"/>
                </a:lnTo>
                <a:lnTo>
                  <a:pt x="317" y="353"/>
                </a:lnTo>
                <a:lnTo>
                  <a:pt x="320" y="352"/>
                </a:lnTo>
                <a:lnTo>
                  <a:pt x="325" y="351"/>
                </a:lnTo>
                <a:lnTo>
                  <a:pt x="330" y="351"/>
                </a:lnTo>
                <a:lnTo>
                  <a:pt x="331" y="352"/>
                </a:lnTo>
                <a:lnTo>
                  <a:pt x="331" y="353"/>
                </a:lnTo>
                <a:lnTo>
                  <a:pt x="331" y="353"/>
                </a:lnTo>
                <a:lnTo>
                  <a:pt x="328" y="366"/>
                </a:lnTo>
                <a:lnTo>
                  <a:pt x="326" y="373"/>
                </a:lnTo>
                <a:lnTo>
                  <a:pt x="326" y="376"/>
                </a:lnTo>
                <a:lnTo>
                  <a:pt x="326" y="377"/>
                </a:lnTo>
                <a:lnTo>
                  <a:pt x="326" y="377"/>
                </a:lnTo>
                <a:lnTo>
                  <a:pt x="336" y="377"/>
                </a:lnTo>
                <a:lnTo>
                  <a:pt x="340" y="378"/>
                </a:lnTo>
                <a:lnTo>
                  <a:pt x="341" y="379"/>
                </a:lnTo>
                <a:lnTo>
                  <a:pt x="341" y="382"/>
                </a:lnTo>
                <a:lnTo>
                  <a:pt x="341" y="382"/>
                </a:lnTo>
                <a:lnTo>
                  <a:pt x="337" y="393"/>
                </a:lnTo>
                <a:lnTo>
                  <a:pt x="336" y="398"/>
                </a:lnTo>
                <a:lnTo>
                  <a:pt x="336" y="401"/>
                </a:lnTo>
                <a:lnTo>
                  <a:pt x="336" y="401"/>
                </a:lnTo>
                <a:lnTo>
                  <a:pt x="338" y="405"/>
                </a:lnTo>
                <a:lnTo>
                  <a:pt x="341" y="411"/>
                </a:lnTo>
                <a:lnTo>
                  <a:pt x="341" y="411"/>
                </a:lnTo>
                <a:lnTo>
                  <a:pt x="343" y="425"/>
                </a:lnTo>
                <a:lnTo>
                  <a:pt x="346" y="434"/>
                </a:lnTo>
                <a:lnTo>
                  <a:pt x="348" y="437"/>
                </a:lnTo>
                <a:lnTo>
                  <a:pt x="350" y="440"/>
                </a:lnTo>
                <a:lnTo>
                  <a:pt x="350" y="440"/>
                </a:lnTo>
                <a:lnTo>
                  <a:pt x="353" y="442"/>
                </a:lnTo>
                <a:lnTo>
                  <a:pt x="353" y="443"/>
                </a:lnTo>
                <a:lnTo>
                  <a:pt x="352" y="446"/>
                </a:lnTo>
                <a:lnTo>
                  <a:pt x="352" y="447"/>
                </a:lnTo>
                <a:lnTo>
                  <a:pt x="354" y="448"/>
                </a:lnTo>
                <a:lnTo>
                  <a:pt x="365" y="450"/>
                </a:lnTo>
                <a:lnTo>
                  <a:pt x="365" y="450"/>
                </a:lnTo>
                <a:lnTo>
                  <a:pt x="381" y="450"/>
                </a:lnTo>
                <a:lnTo>
                  <a:pt x="393" y="448"/>
                </a:lnTo>
                <a:lnTo>
                  <a:pt x="402" y="448"/>
                </a:lnTo>
                <a:lnTo>
                  <a:pt x="406" y="448"/>
                </a:lnTo>
                <a:lnTo>
                  <a:pt x="408" y="450"/>
                </a:lnTo>
                <a:lnTo>
                  <a:pt x="408" y="450"/>
                </a:lnTo>
                <a:lnTo>
                  <a:pt x="414" y="456"/>
                </a:lnTo>
                <a:lnTo>
                  <a:pt x="423" y="463"/>
                </a:lnTo>
                <a:lnTo>
                  <a:pt x="432" y="474"/>
                </a:lnTo>
                <a:lnTo>
                  <a:pt x="432" y="47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4">
            <a:extLst>
              <a:ext uri="{FF2B5EF4-FFF2-40B4-BE49-F238E27FC236}">
                <a16:creationId xmlns:a16="http://schemas.microsoft.com/office/drawing/2014/main" id="{7A28CFDC-3A5E-2143-0ECC-C1E38A86FFD2}"/>
              </a:ext>
            </a:extLst>
          </p:cNvPr>
          <p:cNvSpPr>
            <a:spLocks/>
          </p:cNvSpPr>
          <p:nvPr/>
        </p:nvSpPr>
        <p:spPr bwMode="auto">
          <a:xfrm>
            <a:off x="7181370" y="3932018"/>
            <a:ext cx="1317536" cy="2257448"/>
          </a:xfrm>
          <a:custGeom>
            <a:avLst/>
            <a:gdLst>
              <a:gd name="T0" fmla="*/ 444 w 1113"/>
              <a:gd name="T1" fmla="*/ 36 h 1907"/>
              <a:gd name="T2" fmla="*/ 395 w 1113"/>
              <a:gd name="T3" fmla="*/ 114 h 1907"/>
              <a:gd name="T4" fmla="*/ 405 w 1113"/>
              <a:gd name="T5" fmla="*/ 186 h 1907"/>
              <a:gd name="T6" fmla="*/ 396 w 1113"/>
              <a:gd name="T7" fmla="*/ 227 h 1907"/>
              <a:gd name="T8" fmla="*/ 382 w 1113"/>
              <a:gd name="T9" fmla="*/ 244 h 1907"/>
              <a:gd name="T10" fmla="*/ 352 w 1113"/>
              <a:gd name="T11" fmla="*/ 268 h 1907"/>
              <a:gd name="T12" fmla="*/ 186 w 1113"/>
              <a:gd name="T13" fmla="*/ 294 h 1907"/>
              <a:gd name="T14" fmla="*/ 19 w 1113"/>
              <a:gd name="T15" fmla="*/ 550 h 1907"/>
              <a:gd name="T16" fmla="*/ 49 w 1113"/>
              <a:gd name="T17" fmla="*/ 824 h 1907"/>
              <a:gd name="T18" fmla="*/ 73 w 1113"/>
              <a:gd name="T19" fmla="*/ 890 h 1907"/>
              <a:gd name="T20" fmla="*/ 71 w 1113"/>
              <a:gd name="T21" fmla="*/ 953 h 1907"/>
              <a:gd name="T22" fmla="*/ 66 w 1113"/>
              <a:gd name="T23" fmla="*/ 1006 h 1907"/>
              <a:gd name="T24" fmla="*/ 80 w 1113"/>
              <a:gd name="T25" fmla="*/ 1003 h 1907"/>
              <a:gd name="T26" fmla="*/ 89 w 1113"/>
              <a:gd name="T27" fmla="*/ 1020 h 1907"/>
              <a:gd name="T28" fmla="*/ 178 w 1113"/>
              <a:gd name="T29" fmla="*/ 1432 h 1907"/>
              <a:gd name="T30" fmla="*/ 339 w 1113"/>
              <a:gd name="T31" fmla="*/ 1785 h 1907"/>
              <a:gd name="T32" fmla="*/ 371 w 1113"/>
              <a:gd name="T33" fmla="*/ 1862 h 1907"/>
              <a:gd name="T34" fmla="*/ 448 w 1113"/>
              <a:gd name="T35" fmla="*/ 1891 h 1907"/>
              <a:gd name="T36" fmla="*/ 532 w 1113"/>
              <a:gd name="T37" fmla="*/ 1857 h 1907"/>
              <a:gd name="T38" fmla="*/ 535 w 1113"/>
              <a:gd name="T39" fmla="*/ 1793 h 1907"/>
              <a:gd name="T40" fmla="*/ 444 w 1113"/>
              <a:gd name="T41" fmla="*/ 1447 h 1907"/>
              <a:gd name="T42" fmla="*/ 442 w 1113"/>
              <a:gd name="T43" fmla="*/ 1220 h 1907"/>
              <a:gd name="T44" fmla="*/ 467 w 1113"/>
              <a:gd name="T45" fmla="*/ 1147 h 1907"/>
              <a:gd name="T46" fmla="*/ 708 w 1113"/>
              <a:gd name="T47" fmla="*/ 1707 h 1907"/>
              <a:gd name="T48" fmla="*/ 757 w 1113"/>
              <a:gd name="T49" fmla="*/ 1775 h 1907"/>
              <a:gd name="T50" fmla="*/ 785 w 1113"/>
              <a:gd name="T51" fmla="*/ 1843 h 1907"/>
              <a:gd name="T52" fmla="*/ 920 w 1113"/>
              <a:gd name="T53" fmla="*/ 1905 h 1907"/>
              <a:gd name="T54" fmla="*/ 978 w 1113"/>
              <a:gd name="T55" fmla="*/ 1867 h 1907"/>
              <a:gd name="T56" fmla="*/ 958 w 1113"/>
              <a:gd name="T57" fmla="*/ 1825 h 1907"/>
              <a:gd name="T58" fmla="*/ 923 w 1113"/>
              <a:gd name="T59" fmla="*/ 1753 h 1907"/>
              <a:gd name="T60" fmla="*/ 928 w 1113"/>
              <a:gd name="T61" fmla="*/ 1402 h 1907"/>
              <a:gd name="T62" fmla="*/ 871 w 1113"/>
              <a:gd name="T63" fmla="*/ 1119 h 1907"/>
              <a:gd name="T64" fmla="*/ 511 w 1113"/>
              <a:gd name="T65" fmla="*/ 867 h 1907"/>
              <a:gd name="T66" fmla="*/ 536 w 1113"/>
              <a:gd name="T67" fmla="*/ 745 h 1907"/>
              <a:gd name="T68" fmla="*/ 730 w 1113"/>
              <a:gd name="T69" fmla="*/ 708 h 1907"/>
              <a:gd name="T70" fmla="*/ 825 w 1113"/>
              <a:gd name="T71" fmla="*/ 697 h 1907"/>
              <a:gd name="T72" fmla="*/ 993 w 1113"/>
              <a:gd name="T73" fmla="*/ 505 h 1907"/>
              <a:gd name="T74" fmla="*/ 1017 w 1113"/>
              <a:gd name="T75" fmla="*/ 471 h 1907"/>
              <a:gd name="T76" fmla="*/ 1054 w 1113"/>
              <a:gd name="T77" fmla="*/ 442 h 1907"/>
              <a:gd name="T78" fmla="*/ 1060 w 1113"/>
              <a:gd name="T79" fmla="*/ 408 h 1907"/>
              <a:gd name="T80" fmla="*/ 1060 w 1113"/>
              <a:gd name="T81" fmla="*/ 374 h 1907"/>
              <a:gd name="T82" fmla="*/ 1112 w 1113"/>
              <a:gd name="T83" fmla="*/ 349 h 1907"/>
              <a:gd name="T84" fmla="*/ 973 w 1113"/>
              <a:gd name="T85" fmla="*/ 365 h 1907"/>
              <a:gd name="T86" fmla="*/ 966 w 1113"/>
              <a:gd name="T87" fmla="*/ 308 h 1907"/>
              <a:gd name="T88" fmla="*/ 946 w 1113"/>
              <a:gd name="T89" fmla="*/ 298 h 1907"/>
              <a:gd name="T90" fmla="*/ 917 w 1113"/>
              <a:gd name="T91" fmla="*/ 377 h 1907"/>
              <a:gd name="T92" fmla="*/ 896 w 1113"/>
              <a:gd name="T93" fmla="*/ 423 h 1907"/>
              <a:gd name="T94" fmla="*/ 771 w 1113"/>
              <a:gd name="T95" fmla="*/ 558 h 1907"/>
              <a:gd name="T96" fmla="*/ 694 w 1113"/>
              <a:gd name="T97" fmla="*/ 500 h 1907"/>
              <a:gd name="T98" fmla="*/ 641 w 1113"/>
              <a:gd name="T99" fmla="*/ 414 h 1907"/>
              <a:gd name="T100" fmla="*/ 568 w 1113"/>
              <a:gd name="T101" fmla="*/ 345 h 1907"/>
              <a:gd name="T102" fmla="*/ 612 w 1113"/>
              <a:gd name="T103" fmla="*/ 314 h 1907"/>
              <a:gd name="T104" fmla="*/ 636 w 1113"/>
              <a:gd name="T105" fmla="*/ 273 h 1907"/>
              <a:gd name="T106" fmla="*/ 660 w 1113"/>
              <a:gd name="T107" fmla="*/ 210 h 1907"/>
              <a:gd name="T108" fmla="*/ 660 w 1113"/>
              <a:gd name="T109" fmla="*/ 99 h 1907"/>
              <a:gd name="T110" fmla="*/ 626 w 1113"/>
              <a:gd name="T111" fmla="*/ 27 h 1907"/>
              <a:gd name="T112" fmla="*/ 553 w 1113"/>
              <a:gd name="T113" fmla="*/ 0 h 1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113" h="1907">
                <a:moveTo>
                  <a:pt x="511" y="17"/>
                </a:moveTo>
                <a:lnTo>
                  <a:pt x="511" y="17"/>
                </a:lnTo>
                <a:lnTo>
                  <a:pt x="487" y="19"/>
                </a:lnTo>
                <a:lnTo>
                  <a:pt x="471" y="22"/>
                </a:lnTo>
                <a:lnTo>
                  <a:pt x="464" y="24"/>
                </a:lnTo>
                <a:lnTo>
                  <a:pt x="458" y="27"/>
                </a:lnTo>
                <a:lnTo>
                  <a:pt x="458" y="27"/>
                </a:lnTo>
                <a:lnTo>
                  <a:pt x="452" y="30"/>
                </a:lnTo>
                <a:lnTo>
                  <a:pt x="444" y="36"/>
                </a:lnTo>
                <a:lnTo>
                  <a:pt x="429" y="52"/>
                </a:lnTo>
                <a:lnTo>
                  <a:pt x="414" y="69"/>
                </a:lnTo>
                <a:lnTo>
                  <a:pt x="408" y="77"/>
                </a:lnTo>
                <a:lnTo>
                  <a:pt x="405" y="85"/>
                </a:lnTo>
                <a:lnTo>
                  <a:pt x="405" y="85"/>
                </a:lnTo>
                <a:lnTo>
                  <a:pt x="396" y="102"/>
                </a:lnTo>
                <a:lnTo>
                  <a:pt x="395" y="106"/>
                </a:lnTo>
                <a:lnTo>
                  <a:pt x="395" y="114"/>
                </a:lnTo>
                <a:lnTo>
                  <a:pt x="395" y="114"/>
                </a:lnTo>
                <a:lnTo>
                  <a:pt x="394" y="128"/>
                </a:lnTo>
                <a:lnTo>
                  <a:pt x="394" y="135"/>
                </a:lnTo>
                <a:lnTo>
                  <a:pt x="395" y="147"/>
                </a:lnTo>
                <a:lnTo>
                  <a:pt x="395" y="147"/>
                </a:lnTo>
                <a:lnTo>
                  <a:pt x="399" y="161"/>
                </a:lnTo>
                <a:lnTo>
                  <a:pt x="402" y="172"/>
                </a:lnTo>
                <a:lnTo>
                  <a:pt x="405" y="181"/>
                </a:lnTo>
                <a:lnTo>
                  <a:pt x="405" y="184"/>
                </a:lnTo>
                <a:lnTo>
                  <a:pt x="405" y="186"/>
                </a:lnTo>
                <a:lnTo>
                  <a:pt x="405" y="186"/>
                </a:lnTo>
                <a:lnTo>
                  <a:pt x="405" y="189"/>
                </a:lnTo>
                <a:lnTo>
                  <a:pt x="405" y="192"/>
                </a:lnTo>
                <a:lnTo>
                  <a:pt x="406" y="197"/>
                </a:lnTo>
                <a:lnTo>
                  <a:pt x="405" y="205"/>
                </a:lnTo>
                <a:lnTo>
                  <a:pt x="405" y="205"/>
                </a:lnTo>
                <a:lnTo>
                  <a:pt x="402" y="215"/>
                </a:lnTo>
                <a:lnTo>
                  <a:pt x="399" y="222"/>
                </a:lnTo>
                <a:lnTo>
                  <a:pt x="396" y="227"/>
                </a:lnTo>
                <a:lnTo>
                  <a:pt x="395" y="230"/>
                </a:lnTo>
                <a:lnTo>
                  <a:pt x="395" y="230"/>
                </a:lnTo>
                <a:lnTo>
                  <a:pt x="397" y="240"/>
                </a:lnTo>
                <a:lnTo>
                  <a:pt x="397" y="248"/>
                </a:lnTo>
                <a:lnTo>
                  <a:pt x="396" y="249"/>
                </a:lnTo>
                <a:lnTo>
                  <a:pt x="395" y="249"/>
                </a:lnTo>
                <a:lnTo>
                  <a:pt x="395" y="249"/>
                </a:lnTo>
                <a:lnTo>
                  <a:pt x="389" y="246"/>
                </a:lnTo>
                <a:lnTo>
                  <a:pt x="382" y="244"/>
                </a:lnTo>
                <a:lnTo>
                  <a:pt x="377" y="244"/>
                </a:lnTo>
                <a:lnTo>
                  <a:pt x="373" y="244"/>
                </a:lnTo>
                <a:lnTo>
                  <a:pt x="370" y="245"/>
                </a:lnTo>
                <a:lnTo>
                  <a:pt x="366" y="249"/>
                </a:lnTo>
                <a:lnTo>
                  <a:pt x="366" y="249"/>
                </a:lnTo>
                <a:lnTo>
                  <a:pt x="358" y="262"/>
                </a:lnTo>
                <a:lnTo>
                  <a:pt x="354" y="267"/>
                </a:lnTo>
                <a:lnTo>
                  <a:pt x="352" y="268"/>
                </a:lnTo>
                <a:lnTo>
                  <a:pt x="352" y="268"/>
                </a:lnTo>
                <a:lnTo>
                  <a:pt x="330" y="269"/>
                </a:lnTo>
                <a:lnTo>
                  <a:pt x="284" y="272"/>
                </a:lnTo>
                <a:lnTo>
                  <a:pt x="258" y="275"/>
                </a:lnTo>
                <a:lnTo>
                  <a:pt x="233" y="278"/>
                </a:lnTo>
                <a:lnTo>
                  <a:pt x="212" y="283"/>
                </a:lnTo>
                <a:lnTo>
                  <a:pt x="203" y="285"/>
                </a:lnTo>
                <a:lnTo>
                  <a:pt x="197" y="288"/>
                </a:lnTo>
                <a:lnTo>
                  <a:pt x="197" y="288"/>
                </a:lnTo>
                <a:lnTo>
                  <a:pt x="186" y="294"/>
                </a:lnTo>
                <a:lnTo>
                  <a:pt x="177" y="301"/>
                </a:lnTo>
                <a:lnTo>
                  <a:pt x="159" y="315"/>
                </a:lnTo>
                <a:lnTo>
                  <a:pt x="143" y="330"/>
                </a:lnTo>
                <a:lnTo>
                  <a:pt x="135" y="341"/>
                </a:lnTo>
                <a:lnTo>
                  <a:pt x="135" y="341"/>
                </a:lnTo>
                <a:lnTo>
                  <a:pt x="110" y="382"/>
                </a:lnTo>
                <a:lnTo>
                  <a:pt x="63" y="464"/>
                </a:lnTo>
                <a:lnTo>
                  <a:pt x="39" y="508"/>
                </a:lnTo>
                <a:lnTo>
                  <a:pt x="19" y="550"/>
                </a:lnTo>
                <a:lnTo>
                  <a:pt x="10" y="568"/>
                </a:lnTo>
                <a:lnTo>
                  <a:pt x="4" y="582"/>
                </a:lnTo>
                <a:lnTo>
                  <a:pt x="1" y="594"/>
                </a:lnTo>
                <a:lnTo>
                  <a:pt x="0" y="601"/>
                </a:lnTo>
                <a:lnTo>
                  <a:pt x="0" y="601"/>
                </a:lnTo>
                <a:lnTo>
                  <a:pt x="3" y="621"/>
                </a:lnTo>
                <a:lnTo>
                  <a:pt x="9" y="655"/>
                </a:lnTo>
                <a:lnTo>
                  <a:pt x="30" y="740"/>
                </a:lnTo>
                <a:lnTo>
                  <a:pt x="49" y="824"/>
                </a:lnTo>
                <a:lnTo>
                  <a:pt x="55" y="850"/>
                </a:lnTo>
                <a:lnTo>
                  <a:pt x="57" y="862"/>
                </a:lnTo>
                <a:lnTo>
                  <a:pt x="57" y="862"/>
                </a:lnTo>
                <a:lnTo>
                  <a:pt x="57" y="866"/>
                </a:lnTo>
                <a:lnTo>
                  <a:pt x="59" y="869"/>
                </a:lnTo>
                <a:lnTo>
                  <a:pt x="61" y="874"/>
                </a:lnTo>
                <a:lnTo>
                  <a:pt x="67" y="882"/>
                </a:lnTo>
                <a:lnTo>
                  <a:pt x="67" y="882"/>
                </a:lnTo>
                <a:lnTo>
                  <a:pt x="73" y="890"/>
                </a:lnTo>
                <a:lnTo>
                  <a:pt x="78" y="897"/>
                </a:lnTo>
                <a:lnTo>
                  <a:pt x="82" y="906"/>
                </a:lnTo>
                <a:lnTo>
                  <a:pt x="82" y="906"/>
                </a:lnTo>
                <a:lnTo>
                  <a:pt x="86" y="908"/>
                </a:lnTo>
                <a:lnTo>
                  <a:pt x="90" y="909"/>
                </a:lnTo>
                <a:lnTo>
                  <a:pt x="91" y="911"/>
                </a:lnTo>
                <a:lnTo>
                  <a:pt x="91" y="911"/>
                </a:lnTo>
                <a:lnTo>
                  <a:pt x="79" y="935"/>
                </a:lnTo>
                <a:lnTo>
                  <a:pt x="71" y="953"/>
                </a:lnTo>
                <a:lnTo>
                  <a:pt x="68" y="960"/>
                </a:lnTo>
                <a:lnTo>
                  <a:pt x="67" y="964"/>
                </a:lnTo>
                <a:lnTo>
                  <a:pt x="67" y="964"/>
                </a:lnTo>
                <a:lnTo>
                  <a:pt x="66" y="973"/>
                </a:lnTo>
                <a:lnTo>
                  <a:pt x="63" y="987"/>
                </a:lnTo>
                <a:lnTo>
                  <a:pt x="62" y="994"/>
                </a:lnTo>
                <a:lnTo>
                  <a:pt x="63" y="1001"/>
                </a:lnTo>
                <a:lnTo>
                  <a:pt x="65" y="1005"/>
                </a:lnTo>
                <a:lnTo>
                  <a:pt x="66" y="1006"/>
                </a:lnTo>
                <a:lnTo>
                  <a:pt x="67" y="1007"/>
                </a:lnTo>
                <a:lnTo>
                  <a:pt x="67" y="1007"/>
                </a:lnTo>
                <a:lnTo>
                  <a:pt x="73" y="1007"/>
                </a:lnTo>
                <a:lnTo>
                  <a:pt x="78" y="1006"/>
                </a:lnTo>
                <a:lnTo>
                  <a:pt x="82" y="1005"/>
                </a:lnTo>
                <a:lnTo>
                  <a:pt x="82" y="1002"/>
                </a:lnTo>
                <a:lnTo>
                  <a:pt x="82" y="1002"/>
                </a:lnTo>
                <a:lnTo>
                  <a:pt x="82" y="1002"/>
                </a:lnTo>
                <a:lnTo>
                  <a:pt x="80" y="1003"/>
                </a:lnTo>
                <a:lnTo>
                  <a:pt x="79" y="1008"/>
                </a:lnTo>
                <a:lnTo>
                  <a:pt x="79" y="1016"/>
                </a:lnTo>
                <a:lnTo>
                  <a:pt x="79" y="1019"/>
                </a:lnTo>
                <a:lnTo>
                  <a:pt x="82" y="1022"/>
                </a:lnTo>
                <a:lnTo>
                  <a:pt x="82" y="1022"/>
                </a:lnTo>
                <a:lnTo>
                  <a:pt x="84" y="1023"/>
                </a:lnTo>
                <a:lnTo>
                  <a:pt x="85" y="1023"/>
                </a:lnTo>
                <a:lnTo>
                  <a:pt x="88" y="1023"/>
                </a:lnTo>
                <a:lnTo>
                  <a:pt x="89" y="1020"/>
                </a:lnTo>
                <a:lnTo>
                  <a:pt x="90" y="1016"/>
                </a:lnTo>
                <a:lnTo>
                  <a:pt x="91" y="1012"/>
                </a:lnTo>
                <a:lnTo>
                  <a:pt x="91" y="1012"/>
                </a:lnTo>
                <a:lnTo>
                  <a:pt x="96" y="1055"/>
                </a:lnTo>
                <a:lnTo>
                  <a:pt x="101" y="1109"/>
                </a:lnTo>
                <a:lnTo>
                  <a:pt x="101" y="1109"/>
                </a:lnTo>
                <a:lnTo>
                  <a:pt x="139" y="1274"/>
                </a:lnTo>
                <a:lnTo>
                  <a:pt x="178" y="1432"/>
                </a:lnTo>
                <a:lnTo>
                  <a:pt x="178" y="1432"/>
                </a:lnTo>
                <a:lnTo>
                  <a:pt x="249" y="1578"/>
                </a:lnTo>
                <a:lnTo>
                  <a:pt x="323" y="1727"/>
                </a:lnTo>
                <a:lnTo>
                  <a:pt x="323" y="1727"/>
                </a:lnTo>
                <a:lnTo>
                  <a:pt x="325" y="1736"/>
                </a:lnTo>
                <a:lnTo>
                  <a:pt x="330" y="1754"/>
                </a:lnTo>
                <a:lnTo>
                  <a:pt x="335" y="1771"/>
                </a:lnTo>
                <a:lnTo>
                  <a:pt x="337" y="1780"/>
                </a:lnTo>
                <a:lnTo>
                  <a:pt x="337" y="1780"/>
                </a:lnTo>
                <a:lnTo>
                  <a:pt x="339" y="1785"/>
                </a:lnTo>
                <a:lnTo>
                  <a:pt x="342" y="1794"/>
                </a:lnTo>
                <a:lnTo>
                  <a:pt x="344" y="1804"/>
                </a:lnTo>
                <a:lnTo>
                  <a:pt x="346" y="1808"/>
                </a:lnTo>
                <a:lnTo>
                  <a:pt x="347" y="1809"/>
                </a:lnTo>
                <a:lnTo>
                  <a:pt x="361" y="1809"/>
                </a:lnTo>
                <a:lnTo>
                  <a:pt x="361" y="1809"/>
                </a:lnTo>
                <a:lnTo>
                  <a:pt x="365" y="1831"/>
                </a:lnTo>
                <a:lnTo>
                  <a:pt x="367" y="1847"/>
                </a:lnTo>
                <a:lnTo>
                  <a:pt x="371" y="1862"/>
                </a:lnTo>
                <a:lnTo>
                  <a:pt x="371" y="1862"/>
                </a:lnTo>
                <a:lnTo>
                  <a:pt x="374" y="1868"/>
                </a:lnTo>
                <a:lnTo>
                  <a:pt x="380" y="1873"/>
                </a:lnTo>
                <a:lnTo>
                  <a:pt x="390" y="1879"/>
                </a:lnTo>
                <a:lnTo>
                  <a:pt x="401" y="1884"/>
                </a:lnTo>
                <a:lnTo>
                  <a:pt x="412" y="1889"/>
                </a:lnTo>
                <a:lnTo>
                  <a:pt x="424" y="1891"/>
                </a:lnTo>
                <a:lnTo>
                  <a:pt x="437" y="1892"/>
                </a:lnTo>
                <a:lnTo>
                  <a:pt x="448" y="1891"/>
                </a:lnTo>
                <a:lnTo>
                  <a:pt x="448" y="1891"/>
                </a:lnTo>
                <a:lnTo>
                  <a:pt x="471" y="1886"/>
                </a:lnTo>
                <a:lnTo>
                  <a:pt x="494" y="1881"/>
                </a:lnTo>
                <a:lnTo>
                  <a:pt x="503" y="1879"/>
                </a:lnTo>
                <a:lnTo>
                  <a:pt x="513" y="1875"/>
                </a:lnTo>
                <a:lnTo>
                  <a:pt x="520" y="1872"/>
                </a:lnTo>
                <a:lnTo>
                  <a:pt x="525" y="1867"/>
                </a:lnTo>
                <a:lnTo>
                  <a:pt x="525" y="1867"/>
                </a:lnTo>
                <a:lnTo>
                  <a:pt x="532" y="1857"/>
                </a:lnTo>
                <a:lnTo>
                  <a:pt x="537" y="1847"/>
                </a:lnTo>
                <a:lnTo>
                  <a:pt x="540" y="1840"/>
                </a:lnTo>
                <a:lnTo>
                  <a:pt x="540" y="1833"/>
                </a:lnTo>
                <a:lnTo>
                  <a:pt x="540" y="1833"/>
                </a:lnTo>
                <a:lnTo>
                  <a:pt x="537" y="1811"/>
                </a:lnTo>
                <a:lnTo>
                  <a:pt x="536" y="1800"/>
                </a:lnTo>
                <a:lnTo>
                  <a:pt x="535" y="1794"/>
                </a:lnTo>
                <a:lnTo>
                  <a:pt x="535" y="1794"/>
                </a:lnTo>
                <a:lnTo>
                  <a:pt x="535" y="1793"/>
                </a:lnTo>
                <a:lnTo>
                  <a:pt x="536" y="1791"/>
                </a:lnTo>
                <a:lnTo>
                  <a:pt x="540" y="1786"/>
                </a:lnTo>
                <a:lnTo>
                  <a:pt x="544" y="1780"/>
                </a:lnTo>
                <a:lnTo>
                  <a:pt x="544" y="1780"/>
                </a:lnTo>
                <a:lnTo>
                  <a:pt x="501" y="1645"/>
                </a:lnTo>
                <a:lnTo>
                  <a:pt x="501" y="1645"/>
                </a:lnTo>
                <a:lnTo>
                  <a:pt x="487" y="1595"/>
                </a:lnTo>
                <a:lnTo>
                  <a:pt x="465" y="1518"/>
                </a:lnTo>
                <a:lnTo>
                  <a:pt x="444" y="1447"/>
                </a:lnTo>
                <a:lnTo>
                  <a:pt x="437" y="1422"/>
                </a:lnTo>
                <a:lnTo>
                  <a:pt x="434" y="1413"/>
                </a:lnTo>
                <a:lnTo>
                  <a:pt x="434" y="1413"/>
                </a:lnTo>
                <a:lnTo>
                  <a:pt x="432" y="1409"/>
                </a:lnTo>
                <a:lnTo>
                  <a:pt x="432" y="1400"/>
                </a:lnTo>
                <a:lnTo>
                  <a:pt x="432" y="1366"/>
                </a:lnTo>
                <a:lnTo>
                  <a:pt x="434" y="1320"/>
                </a:lnTo>
                <a:lnTo>
                  <a:pt x="437" y="1269"/>
                </a:lnTo>
                <a:lnTo>
                  <a:pt x="442" y="1220"/>
                </a:lnTo>
                <a:lnTo>
                  <a:pt x="444" y="1197"/>
                </a:lnTo>
                <a:lnTo>
                  <a:pt x="448" y="1177"/>
                </a:lnTo>
                <a:lnTo>
                  <a:pt x="453" y="1163"/>
                </a:lnTo>
                <a:lnTo>
                  <a:pt x="456" y="1152"/>
                </a:lnTo>
                <a:lnTo>
                  <a:pt x="459" y="1148"/>
                </a:lnTo>
                <a:lnTo>
                  <a:pt x="461" y="1146"/>
                </a:lnTo>
                <a:lnTo>
                  <a:pt x="465" y="1146"/>
                </a:lnTo>
                <a:lnTo>
                  <a:pt x="467" y="1147"/>
                </a:lnTo>
                <a:lnTo>
                  <a:pt x="467" y="1147"/>
                </a:lnTo>
                <a:lnTo>
                  <a:pt x="487" y="1164"/>
                </a:lnTo>
                <a:lnTo>
                  <a:pt x="518" y="1192"/>
                </a:lnTo>
                <a:lnTo>
                  <a:pt x="599" y="1267"/>
                </a:lnTo>
                <a:lnTo>
                  <a:pt x="708" y="1369"/>
                </a:lnTo>
                <a:lnTo>
                  <a:pt x="708" y="1369"/>
                </a:lnTo>
                <a:lnTo>
                  <a:pt x="710" y="1385"/>
                </a:lnTo>
                <a:lnTo>
                  <a:pt x="710" y="1424"/>
                </a:lnTo>
                <a:lnTo>
                  <a:pt x="710" y="1540"/>
                </a:lnTo>
                <a:lnTo>
                  <a:pt x="708" y="1707"/>
                </a:lnTo>
                <a:lnTo>
                  <a:pt x="708" y="1707"/>
                </a:lnTo>
                <a:lnTo>
                  <a:pt x="719" y="1710"/>
                </a:lnTo>
                <a:lnTo>
                  <a:pt x="729" y="1713"/>
                </a:lnTo>
                <a:lnTo>
                  <a:pt x="737" y="1717"/>
                </a:lnTo>
                <a:lnTo>
                  <a:pt x="737" y="1717"/>
                </a:lnTo>
                <a:lnTo>
                  <a:pt x="752" y="1727"/>
                </a:lnTo>
                <a:lnTo>
                  <a:pt x="752" y="1727"/>
                </a:lnTo>
                <a:lnTo>
                  <a:pt x="754" y="1754"/>
                </a:lnTo>
                <a:lnTo>
                  <a:pt x="757" y="1775"/>
                </a:lnTo>
                <a:lnTo>
                  <a:pt x="757" y="1790"/>
                </a:lnTo>
                <a:lnTo>
                  <a:pt x="757" y="1790"/>
                </a:lnTo>
                <a:lnTo>
                  <a:pt x="757" y="1794"/>
                </a:lnTo>
                <a:lnTo>
                  <a:pt x="759" y="1800"/>
                </a:lnTo>
                <a:lnTo>
                  <a:pt x="766" y="1816"/>
                </a:lnTo>
                <a:lnTo>
                  <a:pt x="775" y="1832"/>
                </a:lnTo>
                <a:lnTo>
                  <a:pt x="781" y="1838"/>
                </a:lnTo>
                <a:lnTo>
                  <a:pt x="785" y="1843"/>
                </a:lnTo>
                <a:lnTo>
                  <a:pt x="785" y="1843"/>
                </a:lnTo>
                <a:lnTo>
                  <a:pt x="807" y="1858"/>
                </a:lnTo>
                <a:lnTo>
                  <a:pt x="825" y="1869"/>
                </a:lnTo>
                <a:lnTo>
                  <a:pt x="846" y="1881"/>
                </a:lnTo>
                <a:lnTo>
                  <a:pt x="867" y="1892"/>
                </a:lnTo>
                <a:lnTo>
                  <a:pt x="888" y="1901"/>
                </a:lnTo>
                <a:lnTo>
                  <a:pt x="896" y="1904"/>
                </a:lnTo>
                <a:lnTo>
                  <a:pt x="906" y="1905"/>
                </a:lnTo>
                <a:lnTo>
                  <a:pt x="913" y="1907"/>
                </a:lnTo>
                <a:lnTo>
                  <a:pt x="920" y="1905"/>
                </a:lnTo>
                <a:lnTo>
                  <a:pt x="920" y="1905"/>
                </a:lnTo>
                <a:lnTo>
                  <a:pt x="932" y="1902"/>
                </a:lnTo>
                <a:lnTo>
                  <a:pt x="943" y="1897"/>
                </a:lnTo>
                <a:lnTo>
                  <a:pt x="953" y="1892"/>
                </a:lnTo>
                <a:lnTo>
                  <a:pt x="961" y="1887"/>
                </a:lnTo>
                <a:lnTo>
                  <a:pt x="967" y="1882"/>
                </a:lnTo>
                <a:lnTo>
                  <a:pt x="973" y="1876"/>
                </a:lnTo>
                <a:lnTo>
                  <a:pt x="977" y="1872"/>
                </a:lnTo>
                <a:lnTo>
                  <a:pt x="978" y="1867"/>
                </a:lnTo>
                <a:lnTo>
                  <a:pt x="978" y="1867"/>
                </a:lnTo>
                <a:lnTo>
                  <a:pt x="981" y="1849"/>
                </a:lnTo>
                <a:lnTo>
                  <a:pt x="981" y="1841"/>
                </a:lnTo>
                <a:lnTo>
                  <a:pt x="979" y="1839"/>
                </a:lnTo>
                <a:lnTo>
                  <a:pt x="978" y="1838"/>
                </a:lnTo>
                <a:lnTo>
                  <a:pt x="978" y="1838"/>
                </a:lnTo>
                <a:lnTo>
                  <a:pt x="973" y="1835"/>
                </a:lnTo>
                <a:lnTo>
                  <a:pt x="966" y="1832"/>
                </a:lnTo>
                <a:lnTo>
                  <a:pt x="958" y="1825"/>
                </a:lnTo>
                <a:lnTo>
                  <a:pt x="954" y="1820"/>
                </a:lnTo>
                <a:lnTo>
                  <a:pt x="949" y="1814"/>
                </a:lnTo>
                <a:lnTo>
                  <a:pt x="949" y="1814"/>
                </a:lnTo>
                <a:lnTo>
                  <a:pt x="940" y="1797"/>
                </a:lnTo>
                <a:lnTo>
                  <a:pt x="930" y="1780"/>
                </a:lnTo>
                <a:lnTo>
                  <a:pt x="920" y="1761"/>
                </a:lnTo>
                <a:lnTo>
                  <a:pt x="920" y="1761"/>
                </a:lnTo>
                <a:lnTo>
                  <a:pt x="922" y="1757"/>
                </a:lnTo>
                <a:lnTo>
                  <a:pt x="923" y="1753"/>
                </a:lnTo>
                <a:lnTo>
                  <a:pt x="925" y="1751"/>
                </a:lnTo>
                <a:lnTo>
                  <a:pt x="925" y="1751"/>
                </a:lnTo>
                <a:lnTo>
                  <a:pt x="926" y="1747"/>
                </a:lnTo>
                <a:lnTo>
                  <a:pt x="926" y="1738"/>
                </a:lnTo>
                <a:lnTo>
                  <a:pt x="928" y="1711"/>
                </a:lnTo>
                <a:lnTo>
                  <a:pt x="925" y="1669"/>
                </a:lnTo>
                <a:lnTo>
                  <a:pt x="925" y="1669"/>
                </a:lnTo>
                <a:lnTo>
                  <a:pt x="926" y="1512"/>
                </a:lnTo>
                <a:lnTo>
                  <a:pt x="928" y="1402"/>
                </a:lnTo>
                <a:lnTo>
                  <a:pt x="926" y="1362"/>
                </a:lnTo>
                <a:lnTo>
                  <a:pt x="925" y="1340"/>
                </a:lnTo>
                <a:lnTo>
                  <a:pt x="925" y="1340"/>
                </a:lnTo>
                <a:lnTo>
                  <a:pt x="916" y="1287"/>
                </a:lnTo>
                <a:lnTo>
                  <a:pt x="906" y="1243"/>
                </a:lnTo>
                <a:lnTo>
                  <a:pt x="894" y="1192"/>
                </a:lnTo>
                <a:lnTo>
                  <a:pt x="887" y="1168"/>
                </a:lnTo>
                <a:lnTo>
                  <a:pt x="879" y="1142"/>
                </a:lnTo>
                <a:lnTo>
                  <a:pt x="871" y="1119"/>
                </a:lnTo>
                <a:lnTo>
                  <a:pt x="863" y="1098"/>
                </a:lnTo>
                <a:lnTo>
                  <a:pt x="853" y="1078"/>
                </a:lnTo>
                <a:lnTo>
                  <a:pt x="845" y="1061"/>
                </a:lnTo>
                <a:lnTo>
                  <a:pt x="834" y="1049"/>
                </a:lnTo>
                <a:lnTo>
                  <a:pt x="829" y="1045"/>
                </a:lnTo>
                <a:lnTo>
                  <a:pt x="824" y="1041"/>
                </a:lnTo>
                <a:lnTo>
                  <a:pt x="824" y="1041"/>
                </a:lnTo>
                <a:lnTo>
                  <a:pt x="647" y="942"/>
                </a:lnTo>
                <a:lnTo>
                  <a:pt x="511" y="867"/>
                </a:lnTo>
                <a:lnTo>
                  <a:pt x="540" y="853"/>
                </a:lnTo>
                <a:lnTo>
                  <a:pt x="540" y="853"/>
                </a:lnTo>
                <a:lnTo>
                  <a:pt x="530" y="827"/>
                </a:lnTo>
                <a:lnTo>
                  <a:pt x="515" y="795"/>
                </a:lnTo>
                <a:lnTo>
                  <a:pt x="515" y="795"/>
                </a:lnTo>
                <a:lnTo>
                  <a:pt x="515" y="791"/>
                </a:lnTo>
                <a:lnTo>
                  <a:pt x="517" y="786"/>
                </a:lnTo>
                <a:lnTo>
                  <a:pt x="525" y="768"/>
                </a:lnTo>
                <a:lnTo>
                  <a:pt x="536" y="745"/>
                </a:lnTo>
                <a:lnTo>
                  <a:pt x="550" y="719"/>
                </a:lnTo>
                <a:lnTo>
                  <a:pt x="576" y="671"/>
                </a:lnTo>
                <a:lnTo>
                  <a:pt x="588" y="650"/>
                </a:lnTo>
                <a:lnTo>
                  <a:pt x="588" y="650"/>
                </a:lnTo>
                <a:lnTo>
                  <a:pt x="609" y="661"/>
                </a:lnTo>
                <a:lnTo>
                  <a:pt x="659" y="682"/>
                </a:lnTo>
                <a:lnTo>
                  <a:pt x="688" y="694"/>
                </a:lnTo>
                <a:lnTo>
                  <a:pt x="717" y="704"/>
                </a:lnTo>
                <a:lnTo>
                  <a:pt x="730" y="708"/>
                </a:lnTo>
                <a:lnTo>
                  <a:pt x="742" y="711"/>
                </a:lnTo>
                <a:lnTo>
                  <a:pt x="753" y="713"/>
                </a:lnTo>
                <a:lnTo>
                  <a:pt x="761" y="713"/>
                </a:lnTo>
                <a:lnTo>
                  <a:pt x="761" y="713"/>
                </a:lnTo>
                <a:lnTo>
                  <a:pt x="777" y="711"/>
                </a:lnTo>
                <a:lnTo>
                  <a:pt x="790" y="709"/>
                </a:lnTo>
                <a:lnTo>
                  <a:pt x="802" y="705"/>
                </a:lnTo>
                <a:lnTo>
                  <a:pt x="814" y="702"/>
                </a:lnTo>
                <a:lnTo>
                  <a:pt x="825" y="697"/>
                </a:lnTo>
                <a:lnTo>
                  <a:pt x="835" y="691"/>
                </a:lnTo>
                <a:lnTo>
                  <a:pt x="845" y="684"/>
                </a:lnTo>
                <a:lnTo>
                  <a:pt x="853" y="674"/>
                </a:lnTo>
                <a:lnTo>
                  <a:pt x="853" y="674"/>
                </a:lnTo>
                <a:lnTo>
                  <a:pt x="931" y="581"/>
                </a:lnTo>
                <a:lnTo>
                  <a:pt x="975" y="529"/>
                </a:lnTo>
                <a:lnTo>
                  <a:pt x="988" y="512"/>
                </a:lnTo>
                <a:lnTo>
                  <a:pt x="993" y="505"/>
                </a:lnTo>
                <a:lnTo>
                  <a:pt x="993" y="505"/>
                </a:lnTo>
                <a:lnTo>
                  <a:pt x="992" y="494"/>
                </a:lnTo>
                <a:lnTo>
                  <a:pt x="989" y="489"/>
                </a:lnTo>
                <a:lnTo>
                  <a:pt x="988" y="486"/>
                </a:lnTo>
                <a:lnTo>
                  <a:pt x="988" y="486"/>
                </a:lnTo>
                <a:lnTo>
                  <a:pt x="988" y="484"/>
                </a:lnTo>
                <a:lnTo>
                  <a:pt x="992" y="482"/>
                </a:lnTo>
                <a:lnTo>
                  <a:pt x="1001" y="477"/>
                </a:lnTo>
                <a:lnTo>
                  <a:pt x="1017" y="471"/>
                </a:lnTo>
                <a:lnTo>
                  <a:pt x="1017" y="471"/>
                </a:lnTo>
                <a:lnTo>
                  <a:pt x="1030" y="465"/>
                </a:lnTo>
                <a:lnTo>
                  <a:pt x="1046" y="457"/>
                </a:lnTo>
                <a:lnTo>
                  <a:pt x="1046" y="457"/>
                </a:lnTo>
                <a:lnTo>
                  <a:pt x="1053" y="453"/>
                </a:lnTo>
                <a:lnTo>
                  <a:pt x="1054" y="451"/>
                </a:lnTo>
                <a:lnTo>
                  <a:pt x="1055" y="447"/>
                </a:lnTo>
                <a:lnTo>
                  <a:pt x="1055" y="447"/>
                </a:lnTo>
                <a:lnTo>
                  <a:pt x="1055" y="443"/>
                </a:lnTo>
                <a:lnTo>
                  <a:pt x="1054" y="442"/>
                </a:lnTo>
                <a:lnTo>
                  <a:pt x="1054" y="440"/>
                </a:lnTo>
                <a:lnTo>
                  <a:pt x="1055" y="437"/>
                </a:lnTo>
                <a:lnTo>
                  <a:pt x="1055" y="437"/>
                </a:lnTo>
                <a:lnTo>
                  <a:pt x="1059" y="429"/>
                </a:lnTo>
                <a:lnTo>
                  <a:pt x="1060" y="426"/>
                </a:lnTo>
                <a:lnTo>
                  <a:pt x="1060" y="423"/>
                </a:lnTo>
                <a:lnTo>
                  <a:pt x="1060" y="423"/>
                </a:lnTo>
                <a:lnTo>
                  <a:pt x="1060" y="414"/>
                </a:lnTo>
                <a:lnTo>
                  <a:pt x="1060" y="408"/>
                </a:lnTo>
                <a:lnTo>
                  <a:pt x="1060" y="408"/>
                </a:lnTo>
                <a:lnTo>
                  <a:pt x="1061" y="407"/>
                </a:lnTo>
                <a:lnTo>
                  <a:pt x="1063" y="405"/>
                </a:lnTo>
                <a:lnTo>
                  <a:pt x="1065" y="401"/>
                </a:lnTo>
                <a:lnTo>
                  <a:pt x="1065" y="394"/>
                </a:lnTo>
                <a:lnTo>
                  <a:pt x="1065" y="394"/>
                </a:lnTo>
                <a:lnTo>
                  <a:pt x="1063" y="380"/>
                </a:lnTo>
                <a:lnTo>
                  <a:pt x="1060" y="374"/>
                </a:lnTo>
                <a:lnTo>
                  <a:pt x="1060" y="374"/>
                </a:lnTo>
                <a:lnTo>
                  <a:pt x="1069" y="373"/>
                </a:lnTo>
                <a:lnTo>
                  <a:pt x="1088" y="368"/>
                </a:lnTo>
                <a:lnTo>
                  <a:pt x="1098" y="366"/>
                </a:lnTo>
                <a:lnTo>
                  <a:pt x="1106" y="362"/>
                </a:lnTo>
                <a:lnTo>
                  <a:pt x="1112" y="359"/>
                </a:lnTo>
                <a:lnTo>
                  <a:pt x="1113" y="356"/>
                </a:lnTo>
                <a:lnTo>
                  <a:pt x="1113" y="355"/>
                </a:lnTo>
                <a:lnTo>
                  <a:pt x="1113" y="355"/>
                </a:lnTo>
                <a:lnTo>
                  <a:pt x="1112" y="349"/>
                </a:lnTo>
                <a:lnTo>
                  <a:pt x="1110" y="347"/>
                </a:lnTo>
                <a:lnTo>
                  <a:pt x="1105" y="345"/>
                </a:lnTo>
                <a:lnTo>
                  <a:pt x="1099" y="345"/>
                </a:lnTo>
                <a:lnTo>
                  <a:pt x="1099" y="345"/>
                </a:lnTo>
                <a:lnTo>
                  <a:pt x="1035" y="356"/>
                </a:lnTo>
                <a:lnTo>
                  <a:pt x="995" y="362"/>
                </a:lnTo>
                <a:lnTo>
                  <a:pt x="981" y="365"/>
                </a:lnTo>
                <a:lnTo>
                  <a:pt x="973" y="365"/>
                </a:lnTo>
                <a:lnTo>
                  <a:pt x="973" y="365"/>
                </a:lnTo>
                <a:lnTo>
                  <a:pt x="969" y="364"/>
                </a:lnTo>
                <a:lnTo>
                  <a:pt x="965" y="361"/>
                </a:lnTo>
                <a:lnTo>
                  <a:pt x="964" y="359"/>
                </a:lnTo>
                <a:lnTo>
                  <a:pt x="964" y="355"/>
                </a:lnTo>
                <a:lnTo>
                  <a:pt x="964" y="355"/>
                </a:lnTo>
                <a:lnTo>
                  <a:pt x="966" y="347"/>
                </a:lnTo>
                <a:lnTo>
                  <a:pt x="967" y="332"/>
                </a:lnTo>
                <a:lnTo>
                  <a:pt x="967" y="315"/>
                </a:lnTo>
                <a:lnTo>
                  <a:pt x="966" y="308"/>
                </a:lnTo>
                <a:lnTo>
                  <a:pt x="964" y="302"/>
                </a:lnTo>
                <a:lnTo>
                  <a:pt x="964" y="302"/>
                </a:lnTo>
                <a:lnTo>
                  <a:pt x="959" y="295"/>
                </a:lnTo>
                <a:lnTo>
                  <a:pt x="955" y="292"/>
                </a:lnTo>
                <a:lnTo>
                  <a:pt x="952" y="291"/>
                </a:lnTo>
                <a:lnTo>
                  <a:pt x="949" y="292"/>
                </a:lnTo>
                <a:lnTo>
                  <a:pt x="949" y="292"/>
                </a:lnTo>
                <a:lnTo>
                  <a:pt x="947" y="295"/>
                </a:lnTo>
                <a:lnTo>
                  <a:pt x="946" y="298"/>
                </a:lnTo>
                <a:lnTo>
                  <a:pt x="945" y="312"/>
                </a:lnTo>
                <a:lnTo>
                  <a:pt x="945" y="312"/>
                </a:lnTo>
                <a:lnTo>
                  <a:pt x="945" y="319"/>
                </a:lnTo>
                <a:lnTo>
                  <a:pt x="942" y="327"/>
                </a:lnTo>
                <a:lnTo>
                  <a:pt x="937" y="337"/>
                </a:lnTo>
                <a:lnTo>
                  <a:pt x="930" y="350"/>
                </a:lnTo>
                <a:lnTo>
                  <a:pt x="930" y="350"/>
                </a:lnTo>
                <a:lnTo>
                  <a:pt x="923" y="365"/>
                </a:lnTo>
                <a:lnTo>
                  <a:pt x="917" y="377"/>
                </a:lnTo>
                <a:lnTo>
                  <a:pt x="911" y="394"/>
                </a:lnTo>
                <a:lnTo>
                  <a:pt x="911" y="394"/>
                </a:lnTo>
                <a:lnTo>
                  <a:pt x="910" y="401"/>
                </a:lnTo>
                <a:lnTo>
                  <a:pt x="907" y="411"/>
                </a:lnTo>
                <a:lnTo>
                  <a:pt x="906" y="423"/>
                </a:lnTo>
                <a:lnTo>
                  <a:pt x="906" y="423"/>
                </a:lnTo>
                <a:lnTo>
                  <a:pt x="901" y="423"/>
                </a:lnTo>
                <a:lnTo>
                  <a:pt x="899" y="422"/>
                </a:lnTo>
                <a:lnTo>
                  <a:pt x="896" y="423"/>
                </a:lnTo>
                <a:lnTo>
                  <a:pt x="896" y="423"/>
                </a:lnTo>
                <a:lnTo>
                  <a:pt x="878" y="444"/>
                </a:lnTo>
                <a:lnTo>
                  <a:pt x="838" y="492"/>
                </a:lnTo>
                <a:lnTo>
                  <a:pt x="817" y="516"/>
                </a:lnTo>
                <a:lnTo>
                  <a:pt x="796" y="537"/>
                </a:lnTo>
                <a:lnTo>
                  <a:pt x="781" y="553"/>
                </a:lnTo>
                <a:lnTo>
                  <a:pt x="775" y="557"/>
                </a:lnTo>
                <a:lnTo>
                  <a:pt x="771" y="558"/>
                </a:lnTo>
                <a:lnTo>
                  <a:pt x="771" y="558"/>
                </a:lnTo>
                <a:lnTo>
                  <a:pt x="761" y="558"/>
                </a:lnTo>
                <a:lnTo>
                  <a:pt x="754" y="557"/>
                </a:lnTo>
                <a:lnTo>
                  <a:pt x="752" y="556"/>
                </a:lnTo>
                <a:lnTo>
                  <a:pt x="747" y="553"/>
                </a:lnTo>
                <a:lnTo>
                  <a:pt x="737" y="543"/>
                </a:lnTo>
                <a:lnTo>
                  <a:pt x="737" y="543"/>
                </a:lnTo>
                <a:lnTo>
                  <a:pt x="710" y="515"/>
                </a:lnTo>
                <a:lnTo>
                  <a:pt x="694" y="500"/>
                </a:lnTo>
                <a:lnTo>
                  <a:pt x="694" y="500"/>
                </a:lnTo>
                <a:lnTo>
                  <a:pt x="694" y="486"/>
                </a:lnTo>
                <a:lnTo>
                  <a:pt x="691" y="476"/>
                </a:lnTo>
                <a:lnTo>
                  <a:pt x="690" y="472"/>
                </a:lnTo>
                <a:lnTo>
                  <a:pt x="689" y="471"/>
                </a:lnTo>
                <a:lnTo>
                  <a:pt x="689" y="471"/>
                </a:lnTo>
                <a:lnTo>
                  <a:pt x="685" y="469"/>
                </a:lnTo>
                <a:lnTo>
                  <a:pt x="679" y="461"/>
                </a:lnTo>
                <a:lnTo>
                  <a:pt x="660" y="438"/>
                </a:lnTo>
                <a:lnTo>
                  <a:pt x="641" y="414"/>
                </a:lnTo>
                <a:lnTo>
                  <a:pt x="632" y="405"/>
                </a:lnTo>
                <a:lnTo>
                  <a:pt x="626" y="399"/>
                </a:lnTo>
                <a:lnTo>
                  <a:pt x="626" y="399"/>
                </a:lnTo>
                <a:lnTo>
                  <a:pt x="602" y="377"/>
                </a:lnTo>
                <a:lnTo>
                  <a:pt x="583" y="360"/>
                </a:lnTo>
                <a:lnTo>
                  <a:pt x="583" y="360"/>
                </a:lnTo>
                <a:lnTo>
                  <a:pt x="573" y="352"/>
                </a:lnTo>
                <a:lnTo>
                  <a:pt x="568" y="345"/>
                </a:lnTo>
                <a:lnTo>
                  <a:pt x="568" y="345"/>
                </a:lnTo>
                <a:lnTo>
                  <a:pt x="571" y="332"/>
                </a:lnTo>
                <a:lnTo>
                  <a:pt x="573" y="323"/>
                </a:lnTo>
                <a:lnTo>
                  <a:pt x="573" y="316"/>
                </a:lnTo>
                <a:lnTo>
                  <a:pt x="573" y="316"/>
                </a:lnTo>
                <a:lnTo>
                  <a:pt x="575" y="316"/>
                </a:lnTo>
                <a:lnTo>
                  <a:pt x="578" y="315"/>
                </a:lnTo>
                <a:lnTo>
                  <a:pt x="590" y="316"/>
                </a:lnTo>
                <a:lnTo>
                  <a:pt x="606" y="315"/>
                </a:lnTo>
                <a:lnTo>
                  <a:pt x="612" y="314"/>
                </a:lnTo>
                <a:lnTo>
                  <a:pt x="617" y="312"/>
                </a:lnTo>
                <a:lnTo>
                  <a:pt x="617" y="312"/>
                </a:lnTo>
                <a:lnTo>
                  <a:pt x="624" y="306"/>
                </a:lnTo>
                <a:lnTo>
                  <a:pt x="631" y="298"/>
                </a:lnTo>
                <a:lnTo>
                  <a:pt x="635" y="290"/>
                </a:lnTo>
                <a:lnTo>
                  <a:pt x="636" y="286"/>
                </a:lnTo>
                <a:lnTo>
                  <a:pt x="636" y="283"/>
                </a:lnTo>
                <a:lnTo>
                  <a:pt x="636" y="283"/>
                </a:lnTo>
                <a:lnTo>
                  <a:pt x="636" y="273"/>
                </a:lnTo>
                <a:lnTo>
                  <a:pt x="637" y="262"/>
                </a:lnTo>
                <a:lnTo>
                  <a:pt x="640" y="250"/>
                </a:lnTo>
                <a:lnTo>
                  <a:pt x="642" y="244"/>
                </a:lnTo>
                <a:lnTo>
                  <a:pt x="646" y="239"/>
                </a:lnTo>
                <a:lnTo>
                  <a:pt x="646" y="239"/>
                </a:lnTo>
                <a:lnTo>
                  <a:pt x="656" y="226"/>
                </a:lnTo>
                <a:lnTo>
                  <a:pt x="660" y="220"/>
                </a:lnTo>
                <a:lnTo>
                  <a:pt x="660" y="210"/>
                </a:lnTo>
                <a:lnTo>
                  <a:pt x="660" y="210"/>
                </a:lnTo>
                <a:lnTo>
                  <a:pt x="660" y="198"/>
                </a:lnTo>
                <a:lnTo>
                  <a:pt x="660" y="185"/>
                </a:lnTo>
                <a:lnTo>
                  <a:pt x="660" y="174"/>
                </a:lnTo>
                <a:lnTo>
                  <a:pt x="660" y="167"/>
                </a:lnTo>
                <a:lnTo>
                  <a:pt x="660" y="167"/>
                </a:lnTo>
                <a:lnTo>
                  <a:pt x="658" y="143"/>
                </a:lnTo>
                <a:lnTo>
                  <a:pt x="655" y="123"/>
                </a:lnTo>
                <a:lnTo>
                  <a:pt x="670" y="118"/>
                </a:lnTo>
                <a:lnTo>
                  <a:pt x="660" y="99"/>
                </a:lnTo>
                <a:lnTo>
                  <a:pt x="660" y="99"/>
                </a:lnTo>
                <a:lnTo>
                  <a:pt x="663" y="96"/>
                </a:lnTo>
                <a:lnTo>
                  <a:pt x="665" y="92"/>
                </a:lnTo>
                <a:lnTo>
                  <a:pt x="665" y="90"/>
                </a:lnTo>
                <a:lnTo>
                  <a:pt x="665" y="90"/>
                </a:lnTo>
                <a:lnTo>
                  <a:pt x="659" y="79"/>
                </a:lnTo>
                <a:lnTo>
                  <a:pt x="647" y="57"/>
                </a:lnTo>
                <a:lnTo>
                  <a:pt x="632" y="34"/>
                </a:lnTo>
                <a:lnTo>
                  <a:pt x="626" y="27"/>
                </a:lnTo>
                <a:lnTo>
                  <a:pt x="622" y="22"/>
                </a:lnTo>
                <a:lnTo>
                  <a:pt x="622" y="22"/>
                </a:lnTo>
                <a:lnTo>
                  <a:pt x="602" y="12"/>
                </a:lnTo>
                <a:lnTo>
                  <a:pt x="590" y="7"/>
                </a:lnTo>
                <a:lnTo>
                  <a:pt x="578" y="3"/>
                </a:lnTo>
                <a:lnTo>
                  <a:pt x="578" y="3"/>
                </a:lnTo>
                <a:lnTo>
                  <a:pt x="572" y="1"/>
                </a:lnTo>
                <a:lnTo>
                  <a:pt x="566" y="0"/>
                </a:lnTo>
                <a:lnTo>
                  <a:pt x="553" y="0"/>
                </a:lnTo>
                <a:lnTo>
                  <a:pt x="535" y="3"/>
                </a:lnTo>
                <a:lnTo>
                  <a:pt x="535" y="3"/>
                </a:lnTo>
                <a:lnTo>
                  <a:pt x="530" y="5"/>
                </a:lnTo>
                <a:lnTo>
                  <a:pt x="524" y="10"/>
                </a:lnTo>
                <a:lnTo>
                  <a:pt x="517" y="15"/>
                </a:lnTo>
                <a:lnTo>
                  <a:pt x="514" y="16"/>
                </a:lnTo>
                <a:lnTo>
                  <a:pt x="511" y="17"/>
                </a:lnTo>
                <a:lnTo>
                  <a:pt x="511" y="17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275750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E3105C37-F427-40C5-9112-7CC265ADB1CA}"/>
              </a:ext>
            </a:extLst>
          </p:cNvPr>
          <p:cNvSpPr txBox="1"/>
          <p:nvPr/>
        </p:nvSpPr>
        <p:spPr>
          <a:xfrm>
            <a:off x="276046" y="232912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指摘する人のシルエット</a:t>
            </a:r>
          </a:p>
        </p:txBody>
      </p:sp>
      <p:sp>
        <p:nvSpPr>
          <p:cNvPr id="2" name="Freeform 7">
            <a:extLst>
              <a:ext uri="{FF2B5EF4-FFF2-40B4-BE49-F238E27FC236}">
                <a16:creationId xmlns:a16="http://schemas.microsoft.com/office/drawing/2014/main" id="{697CEBB8-DB22-2670-C9CA-2006EE6FABA8}"/>
              </a:ext>
            </a:extLst>
          </p:cNvPr>
          <p:cNvSpPr>
            <a:spLocks noEditPoints="1"/>
          </p:cNvSpPr>
          <p:nvPr/>
        </p:nvSpPr>
        <p:spPr bwMode="auto">
          <a:xfrm>
            <a:off x="1153094" y="3817411"/>
            <a:ext cx="1659646" cy="2562862"/>
          </a:xfrm>
          <a:custGeom>
            <a:avLst/>
            <a:gdLst>
              <a:gd name="T0" fmla="*/ 776 w 1402"/>
              <a:gd name="T1" fmla="*/ 69 h 2165"/>
              <a:gd name="T2" fmla="*/ 794 w 1402"/>
              <a:gd name="T3" fmla="*/ 104 h 2165"/>
              <a:gd name="T4" fmla="*/ 805 w 1402"/>
              <a:gd name="T5" fmla="*/ 162 h 2165"/>
              <a:gd name="T6" fmla="*/ 800 w 1402"/>
              <a:gd name="T7" fmla="*/ 248 h 2165"/>
              <a:gd name="T8" fmla="*/ 832 w 1402"/>
              <a:gd name="T9" fmla="*/ 300 h 2165"/>
              <a:gd name="T10" fmla="*/ 834 w 1402"/>
              <a:gd name="T11" fmla="*/ 349 h 2165"/>
              <a:gd name="T12" fmla="*/ 775 w 1402"/>
              <a:gd name="T13" fmla="*/ 378 h 2165"/>
              <a:gd name="T14" fmla="*/ 222 w 1402"/>
              <a:gd name="T15" fmla="*/ 243 h 2165"/>
              <a:gd name="T16" fmla="*/ 202 w 1402"/>
              <a:gd name="T17" fmla="*/ 189 h 2165"/>
              <a:gd name="T18" fmla="*/ 161 w 1402"/>
              <a:gd name="T19" fmla="*/ 141 h 2165"/>
              <a:gd name="T20" fmla="*/ 137 w 1402"/>
              <a:gd name="T21" fmla="*/ 120 h 2165"/>
              <a:gd name="T22" fmla="*/ 120 w 1402"/>
              <a:gd name="T23" fmla="*/ 175 h 2165"/>
              <a:gd name="T24" fmla="*/ 5 w 1402"/>
              <a:gd name="T25" fmla="*/ 140 h 2165"/>
              <a:gd name="T26" fmla="*/ 37 w 1402"/>
              <a:gd name="T27" fmla="*/ 172 h 2165"/>
              <a:gd name="T28" fmla="*/ 43 w 1402"/>
              <a:gd name="T29" fmla="*/ 199 h 2165"/>
              <a:gd name="T30" fmla="*/ 43 w 1402"/>
              <a:gd name="T31" fmla="*/ 224 h 2165"/>
              <a:gd name="T32" fmla="*/ 55 w 1402"/>
              <a:gd name="T33" fmla="*/ 245 h 2165"/>
              <a:gd name="T34" fmla="*/ 87 w 1402"/>
              <a:gd name="T35" fmla="*/ 280 h 2165"/>
              <a:gd name="T36" fmla="*/ 125 w 1402"/>
              <a:gd name="T37" fmla="*/ 310 h 2165"/>
              <a:gd name="T38" fmla="*/ 199 w 1402"/>
              <a:gd name="T39" fmla="*/ 376 h 2165"/>
              <a:gd name="T40" fmla="*/ 348 w 1402"/>
              <a:gd name="T41" fmla="*/ 452 h 2165"/>
              <a:gd name="T42" fmla="*/ 709 w 1402"/>
              <a:gd name="T43" fmla="*/ 629 h 2165"/>
              <a:gd name="T44" fmla="*/ 747 w 1402"/>
              <a:gd name="T45" fmla="*/ 869 h 2165"/>
              <a:gd name="T46" fmla="*/ 766 w 1402"/>
              <a:gd name="T47" fmla="*/ 933 h 2165"/>
              <a:gd name="T48" fmla="*/ 756 w 1402"/>
              <a:gd name="T49" fmla="*/ 1000 h 2165"/>
              <a:gd name="T50" fmla="*/ 636 w 1402"/>
              <a:gd name="T51" fmla="*/ 1555 h 2165"/>
              <a:gd name="T52" fmla="*/ 640 w 1402"/>
              <a:gd name="T53" fmla="*/ 1971 h 2165"/>
              <a:gd name="T54" fmla="*/ 603 w 1402"/>
              <a:gd name="T55" fmla="*/ 2078 h 2165"/>
              <a:gd name="T56" fmla="*/ 570 w 1402"/>
              <a:gd name="T57" fmla="*/ 2128 h 2165"/>
              <a:gd name="T58" fmla="*/ 622 w 1402"/>
              <a:gd name="T59" fmla="*/ 2140 h 2165"/>
              <a:gd name="T60" fmla="*/ 828 w 1402"/>
              <a:gd name="T61" fmla="*/ 2120 h 2165"/>
              <a:gd name="T62" fmla="*/ 839 w 1402"/>
              <a:gd name="T63" fmla="*/ 2064 h 2165"/>
              <a:gd name="T64" fmla="*/ 918 w 1402"/>
              <a:gd name="T65" fmla="*/ 1474 h 2165"/>
              <a:gd name="T66" fmla="*/ 1022 w 1402"/>
              <a:gd name="T67" fmla="*/ 2054 h 2165"/>
              <a:gd name="T68" fmla="*/ 1036 w 1402"/>
              <a:gd name="T69" fmla="*/ 2115 h 2165"/>
              <a:gd name="T70" fmla="*/ 1068 w 1402"/>
              <a:gd name="T71" fmla="*/ 2163 h 2165"/>
              <a:gd name="T72" fmla="*/ 1163 w 1402"/>
              <a:gd name="T73" fmla="*/ 2151 h 2165"/>
              <a:gd name="T74" fmla="*/ 1182 w 1402"/>
              <a:gd name="T75" fmla="*/ 2085 h 2165"/>
              <a:gd name="T76" fmla="*/ 1192 w 1402"/>
              <a:gd name="T77" fmla="*/ 1542 h 2165"/>
              <a:gd name="T78" fmla="*/ 1202 w 1402"/>
              <a:gd name="T79" fmla="*/ 1164 h 2165"/>
              <a:gd name="T80" fmla="*/ 1200 w 1402"/>
              <a:gd name="T81" fmla="*/ 977 h 2165"/>
              <a:gd name="T82" fmla="*/ 1302 w 1402"/>
              <a:gd name="T83" fmla="*/ 914 h 2165"/>
              <a:gd name="T84" fmla="*/ 1398 w 1402"/>
              <a:gd name="T85" fmla="*/ 673 h 2165"/>
              <a:gd name="T86" fmla="*/ 1384 w 1402"/>
              <a:gd name="T87" fmla="*/ 580 h 2165"/>
              <a:gd name="T88" fmla="*/ 1224 w 1402"/>
              <a:gd name="T89" fmla="*/ 397 h 2165"/>
              <a:gd name="T90" fmla="*/ 1070 w 1402"/>
              <a:gd name="T91" fmla="*/ 330 h 2165"/>
              <a:gd name="T92" fmla="*/ 1022 w 1402"/>
              <a:gd name="T93" fmla="*/ 262 h 2165"/>
              <a:gd name="T94" fmla="*/ 1026 w 1402"/>
              <a:gd name="T95" fmla="*/ 221 h 2165"/>
              <a:gd name="T96" fmla="*/ 1041 w 1402"/>
              <a:gd name="T97" fmla="*/ 195 h 2165"/>
              <a:gd name="T98" fmla="*/ 1038 w 1402"/>
              <a:gd name="T99" fmla="*/ 112 h 2165"/>
              <a:gd name="T100" fmla="*/ 1016 w 1402"/>
              <a:gd name="T101" fmla="*/ 33 h 2165"/>
              <a:gd name="T102" fmla="*/ 940 w 1402"/>
              <a:gd name="T103" fmla="*/ 6 h 2165"/>
              <a:gd name="T104" fmla="*/ 901 w 1402"/>
              <a:gd name="T105" fmla="*/ 6 h 2165"/>
              <a:gd name="T106" fmla="*/ 835 w 1402"/>
              <a:gd name="T107" fmla="*/ 10 h 2165"/>
              <a:gd name="T108" fmla="*/ 786 w 1402"/>
              <a:gd name="T109" fmla="*/ 45 h 2165"/>
              <a:gd name="T110" fmla="*/ 1192 w 1402"/>
              <a:gd name="T111" fmla="*/ 626 h 2165"/>
              <a:gd name="T112" fmla="*/ 1244 w 1402"/>
              <a:gd name="T113" fmla="*/ 653 h 2165"/>
              <a:gd name="T114" fmla="*/ 1209 w 1402"/>
              <a:gd name="T115" fmla="*/ 838 h 2165"/>
              <a:gd name="T116" fmla="*/ 1156 w 1402"/>
              <a:gd name="T117" fmla="*/ 820 h 21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402" h="2165">
                <a:moveTo>
                  <a:pt x="781" y="93"/>
                </a:moveTo>
                <a:lnTo>
                  <a:pt x="781" y="93"/>
                </a:lnTo>
                <a:lnTo>
                  <a:pt x="781" y="93"/>
                </a:lnTo>
                <a:lnTo>
                  <a:pt x="781" y="93"/>
                </a:lnTo>
                <a:lnTo>
                  <a:pt x="781" y="93"/>
                </a:lnTo>
                <a:lnTo>
                  <a:pt x="781" y="93"/>
                </a:lnTo>
                <a:close/>
                <a:moveTo>
                  <a:pt x="776" y="69"/>
                </a:moveTo>
                <a:lnTo>
                  <a:pt x="776" y="69"/>
                </a:lnTo>
                <a:lnTo>
                  <a:pt x="780" y="82"/>
                </a:lnTo>
                <a:lnTo>
                  <a:pt x="781" y="90"/>
                </a:lnTo>
                <a:lnTo>
                  <a:pt x="781" y="93"/>
                </a:lnTo>
                <a:lnTo>
                  <a:pt x="781" y="93"/>
                </a:lnTo>
                <a:lnTo>
                  <a:pt x="785" y="94"/>
                </a:lnTo>
                <a:lnTo>
                  <a:pt x="789" y="99"/>
                </a:lnTo>
                <a:lnTo>
                  <a:pt x="792" y="102"/>
                </a:lnTo>
                <a:lnTo>
                  <a:pt x="794" y="104"/>
                </a:lnTo>
                <a:lnTo>
                  <a:pt x="795" y="108"/>
                </a:lnTo>
                <a:lnTo>
                  <a:pt x="795" y="112"/>
                </a:lnTo>
                <a:lnTo>
                  <a:pt x="795" y="112"/>
                </a:lnTo>
                <a:lnTo>
                  <a:pt x="795" y="118"/>
                </a:lnTo>
                <a:lnTo>
                  <a:pt x="797" y="126"/>
                </a:lnTo>
                <a:lnTo>
                  <a:pt x="800" y="141"/>
                </a:lnTo>
                <a:lnTo>
                  <a:pt x="804" y="156"/>
                </a:lnTo>
                <a:lnTo>
                  <a:pt x="805" y="162"/>
                </a:lnTo>
                <a:lnTo>
                  <a:pt x="805" y="166"/>
                </a:lnTo>
                <a:lnTo>
                  <a:pt x="805" y="166"/>
                </a:lnTo>
                <a:lnTo>
                  <a:pt x="799" y="187"/>
                </a:lnTo>
                <a:lnTo>
                  <a:pt x="797" y="202"/>
                </a:lnTo>
                <a:lnTo>
                  <a:pt x="795" y="214"/>
                </a:lnTo>
                <a:lnTo>
                  <a:pt x="795" y="214"/>
                </a:lnTo>
                <a:lnTo>
                  <a:pt x="797" y="231"/>
                </a:lnTo>
                <a:lnTo>
                  <a:pt x="800" y="248"/>
                </a:lnTo>
                <a:lnTo>
                  <a:pt x="800" y="248"/>
                </a:lnTo>
                <a:lnTo>
                  <a:pt x="805" y="260"/>
                </a:lnTo>
                <a:lnTo>
                  <a:pt x="811" y="275"/>
                </a:lnTo>
                <a:lnTo>
                  <a:pt x="818" y="289"/>
                </a:lnTo>
                <a:lnTo>
                  <a:pt x="822" y="294"/>
                </a:lnTo>
                <a:lnTo>
                  <a:pt x="824" y="296"/>
                </a:lnTo>
                <a:lnTo>
                  <a:pt x="824" y="296"/>
                </a:lnTo>
                <a:lnTo>
                  <a:pt x="832" y="300"/>
                </a:lnTo>
                <a:lnTo>
                  <a:pt x="841" y="304"/>
                </a:lnTo>
                <a:lnTo>
                  <a:pt x="850" y="308"/>
                </a:lnTo>
                <a:lnTo>
                  <a:pt x="853" y="310"/>
                </a:lnTo>
                <a:lnTo>
                  <a:pt x="853" y="310"/>
                </a:lnTo>
                <a:lnTo>
                  <a:pt x="856" y="321"/>
                </a:lnTo>
                <a:lnTo>
                  <a:pt x="858" y="330"/>
                </a:lnTo>
                <a:lnTo>
                  <a:pt x="858" y="330"/>
                </a:lnTo>
                <a:lnTo>
                  <a:pt x="834" y="349"/>
                </a:lnTo>
                <a:lnTo>
                  <a:pt x="834" y="349"/>
                </a:lnTo>
                <a:lnTo>
                  <a:pt x="828" y="359"/>
                </a:lnTo>
                <a:lnTo>
                  <a:pt x="822" y="367"/>
                </a:lnTo>
                <a:lnTo>
                  <a:pt x="815" y="373"/>
                </a:lnTo>
                <a:lnTo>
                  <a:pt x="815" y="373"/>
                </a:lnTo>
                <a:lnTo>
                  <a:pt x="810" y="374"/>
                </a:lnTo>
                <a:lnTo>
                  <a:pt x="801" y="376"/>
                </a:lnTo>
                <a:lnTo>
                  <a:pt x="775" y="378"/>
                </a:lnTo>
                <a:lnTo>
                  <a:pt x="698" y="380"/>
                </a:lnTo>
                <a:lnTo>
                  <a:pt x="622" y="383"/>
                </a:lnTo>
                <a:lnTo>
                  <a:pt x="583" y="383"/>
                </a:lnTo>
                <a:lnTo>
                  <a:pt x="583" y="383"/>
                </a:lnTo>
                <a:lnTo>
                  <a:pt x="515" y="378"/>
                </a:lnTo>
                <a:lnTo>
                  <a:pt x="453" y="373"/>
                </a:lnTo>
                <a:lnTo>
                  <a:pt x="231" y="238"/>
                </a:lnTo>
                <a:lnTo>
                  <a:pt x="222" y="243"/>
                </a:lnTo>
                <a:lnTo>
                  <a:pt x="222" y="243"/>
                </a:lnTo>
                <a:lnTo>
                  <a:pt x="222" y="233"/>
                </a:lnTo>
                <a:lnTo>
                  <a:pt x="219" y="225"/>
                </a:lnTo>
                <a:lnTo>
                  <a:pt x="217" y="214"/>
                </a:lnTo>
                <a:lnTo>
                  <a:pt x="217" y="214"/>
                </a:lnTo>
                <a:lnTo>
                  <a:pt x="214" y="208"/>
                </a:lnTo>
                <a:lnTo>
                  <a:pt x="211" y="202"/>
                </a:lnTo>
                <a:lnTo>
                  <a:pt x="202" y="189"/>
                </a:lnTo>
                <a:lnTo>
                  <a:pt x="193" y="176"/>
                </a:lnTo>
                <a:lnTo>
                  <a:pt x="188" y="170"/>
                </a:lnTo>
                <a:lnTo>
                  <a:pt x="188" y="170"/>
                </a:lnTo>
                <a:lnTo>
                  <a:pt x="181" y="164"/>
                </a:lnTo>
                <a:lnTo>
                  <a:pt x="169" y="151"/>
                </a:lnTo>
                <a:lnTo>
                  <a:pt x="169" y="151"/>
                </a:lnTo>
                <a:lnTo>
                  <a:pt x="165" y="146"/>
                </a:lnTo>
                <a:lnTo>
                  <a:pt x="161" y="141"/>
                </a:lnTo>
                <a:lnTo>
                  <a:pt x="157" y="131"/>
                </a:lnTo>
                <a:lnTo>
                  <a:pt x="151" y="121"/>
                </a:lnTo>
                <a:lnTo>
                  <a:pt x="148" y="118"/>
                </a:lnTo>
                <a:lnTo>
                  <a:pt x="145" y="117"/>
                </a:lnTo>
                <a:lnTo>
                  <a:pt x="145" y="117"/>
                </a:lnTo>
                <a:lnTo>
                  <a:pt x="140" y="117"/>
                </a:lnTo>
                <a:lnTo>
                  <a:pt x="137" y="118"/>
                </a:lnTo>
                <a:lnTo>
                  <a:pt x="137" y="120"/>
                </a:lnTo>
                <a:lnTo>
                  <a:pt x="135" y="132"/>
                </a:lnTo>
                <a:lnTo>
                  <a:pt x="135" y="132"/>
                </a:lnTo>
                <a:lnTo>
                  <a:pt x="135" y="137"/>
                </a:lnTo>
                <a:lnTo>
                  <a:pt x="135" y="144"/>
                </a:lnTo>
                <a:lnTo>
                  <a:pt x="136" y="160"/>
                </a:lnTo>
                <a:lnTo>
                  <a:pt x="140" y="180"/>
                </a:lnTo>
                <a:lnTo>
                  <a:pt x="140" y="180"/>
                </a:lnTo>
                <a:lnTo>
                  <a:pt x="120" y="175"/>
                </a:lnTo>
                <a:lnTo>
                  <a:pt x="104" y="170"/>
                </a:lnTo>
                <a:lnTo>
                  <a:pt x="87" y="166"/>
                </a:lnTo>
                <a:lnTo>
                  <a:pt x="87" y="166"/>
                </a:lnTo>
                <a:lnTo>
                  <a:pt x="65" y="157"/>
                </a:lnTo>
                <a:lnTo>
                  <a:pt x="37" y="147"/>
                </a:lnTo>
                <a:lnTo>
                  <a:pt x="24" y="144"/>
                </a:lnTo>
                <a:lnTo>
                  <a:pt x="13" y="140"/>
                </a:lnTo>
                <a:lnTo>
                  <a:pt x="5" y="140"/>
                </a:lnTo>
                <a:lnTo>
                  <a:pt x="1" y="140"/>
                </a:lnTo>
                <a:lnTo>
                  <a:pt x="0" y="141"/>
                </a:lnTo>
                <a:lnTo>
                  <a:pt x="0" y="141"/>
                </a:lnTo>
                <a:lnTo>
                  <a:pt x="0" y="144"/>
                </a:lnTo>
                <a:lnTo>
                  <a:pt x="2" y="146"/>
                </a:lnTo>
                <a:lnTo>
                  <a:pt x="10" y="154"/>
                </a:lnTo>
                <a:lnTo>
                  <a:pt x="22" y="162"/>
                </a:lnTo>
                <a:lnTo>
                  <a:pt x="37" y="172"/>
                </a:lnTo>
                <a:lnTo>
                  <a:pt x="64" y="187"/>
                </a:lnTo>
                <a:lnTo>
                  <a:pt x="77" y="195"/>
                </a:lnTo>
                <a:lnTo>
                  <a:pt x="77" y="195"/>
                </a:lnTo>
                <a:lnTo>
                  <a:pt x="63" y="195"/>
                </a:lnTo>
                <a:lnTo>
                  <a:pt x="52" y="197"/>
                </a:lnTo>
                <a:lnTo>
                  <a:pt x="47" y="198"/>
                </a:lnTo>
                <a:lnTo>
                  <a:pt x="43" y="199"/>
                </a:lnTo>
                <a:lnTo>
                  <a:pt x="43" y="199"/>
                </a:lnTo>
                <a:lnTo>
                  <a:pt x="38" y="202"/>
                </a:lnTo>
                <a:lnTo>
                  <a:pt x="35" y="203"/>
                </a:lnTo>
                <a:lnTo>
                  <a:pt x="34" y="205"/>
                </a:lnTo>
                <a:lnTo>
                  <a:pt x="34" y="209"/>
                </a:lnTo>
                <a:lnTo>
                  <a:pt x="34" y="209"/>
                </a:lnTo>
                <a:lnTo>
                  <a:pt x="36" y="214"/>
                </a:lnTo>
                <a:lnTo>
                  <a:pt x="40" y="219"/>
                </a:lnTo>
                <a:lnTo>
                  <a:pt x="43" y="224"/>
                </a:lnTo>
                <a:lnTo>
                  <a:pt x="43" y="224"/>
                </a:lnTo>
                <a:lnTo>
                  <a:pt x="43" y="231"/>
                </a:lnTo>
                <a:lnTo>
                  <a:pt x="45" y="238"/>
                </a:lnTo>
                <a:lnTo>
                  <a:pt x="46" y="240"/>
                </a:lnTo>
                <a:lnTo>
                  <a:pt x="48" y="243"/>
                </a:lnTo>
                <a:lnTo>
                  <a:pt x="48" y="243"/>
                </a:lnTo>
                <a:lnTo>
                  <a:pt x="53" y="245"/>
                </a:lnTo>
                <a:lnTo>
                  <a:pt x="55" y="245"/>
                </a:lnTo>
                <a:lnTo>
                  <a:pt x="58" y="246"/>
                </a:lnTo>
                <a:lnTo>
                  <a:pt x="63" y="253"/>
                </a:lnTo>
                <a:lnTo>
                  <a:pt x="63" y="253"/>
                </a:lnTo>
                <a:lnTo>
                  <a:pt x="72" y="268"/>
                </a:lnTo>
                <a:lnTo>
                  <a:pt x="77" y="273"/>
                </a:lnTo>
                <a:lnTo>
                  <a:pt x="82" y="277"/>
                </a:lnTo>
                <a:lnTo>
                  <a:pt x="82" y="277"/>
                </a:lnTo>
                <a:lnTo>
                  <a:pt x="87" y="280"/>
                </a:lnTo>
                <a:lnTo>
                  <a:pt x="87" y="280"/>
                </a:lnTo>
                <a:lnTo>
                  <a:pt x="92" y="286"/>
                </a:lnTo>
                <a:lnTo>
                  <a:pt x="92" y="286"/>
                </a:lnTo>
                <a:lnTo>
                  <a:pt x="98" y="294"/>
                </a:lnTo>
                <a:lnTo>
                  <a:pt x="107" y="301"/>
                </a:lnTo>
                <a:lnTo>
                  <a:pt x="118" y="307"/>
                </a:lnTo>
                <a:lnTo>
                  <a:pt x="125" y="310"/>
                </a:lnTo>
                <a:lnTo>
                  <a:pt x="125" y="310"/>
                </a:lnTo>
                <a:lnTo>
                  <a:pt x="202" y="320"/>
                </a:lnTo>
                <a:lnTo>
                  <a:pt x="202" y="320"/>
                </a:lnTo>
                <a:lnTo>
                  <a:pt x="199" y="343"/>
                </a:lnTo>
                <a:lnTo>
                  <a:pt x="198" y="361"/>
                </a:lnTo>
                <a:lnTo>
                  <a:pt x="198" y="368"/>
                </a:lnTo>
                <a:lnTo>
                  <a:pt x="198" y="373"/>
                </a:lnTo>
                <a:lnTo>
                  <a:pt x="198" y="373"/>
                </a:lnTo>
                <a:lnTo>
                  <a:pt x="199" y="376"/>
                </a:lnTo>
                <a:lnTo>
                  <a:pt x="202" y="379"/>
                </a:lnTo>
                <a:lnTo>
                  <a:pt x="212" y="384"/>
                </a:lnTo>
                <a:lnTo>
                  <a:pt x="223" y="390"/>
                </a:lnTo>
                <a:lnTo>
                  <a:pt x="236" y="397"/>
                </a:lnTo>
                <a:lnTo>
                  <a:pt x="236" y="397"/>
                </a:lnTo>
                <a:lnTo>
                  <a:pt x="249" y="405"/>
                </a:lnTo>
                <a:lnTo>
                  <a:pt x="276" y="418"/>
                </a:lnTo>
                <a:lnTo>
                  <a:pt x="348" y="452"/>
                </a:lnTo>
                <a:lnTo>
                  <a:pt x="422" y="487"/>
                </a:lnTo>
                <a:lnTo>
                  <a:pt x="448" y="500"/>
                </a:lnTo>
                <a:lnTo>
                  <a:pt x="463" y="508"/>
                </a:lnTo>
                <a:lnTo>
                  <a:pt x="463" y="508"/>
                </a:lnTo>
                <a:lnTo>
                  <a:pt x="478" y="517"/>
                </a:lnTo>
                <a:lnTo>
                  <a:pt x="510" y="533"/>
                </a:lnTo>
                <a:lnTo>
                  <a:pt x="593" y="574"/>
                </a:lnTo>
                <a:lnTo>
                  <a:pt x="709" y="629"/>
                </a:lnTo>
                <a:lnTo>
                  <a:pt x="709" y="629"/>
                </a:lnTo>
                <a:lnTo>
                  <a:pt x="728" y="720"/>
                </a:lnTo>
                <a:lnTo>
                  <a:pt x="741" y="784"/>
                </a:lnTo>
                <a:lnTo>
                  <a:pt x="746" y="807"/>
                </a:lnTo>
                <a:lnTo>
                  <a:pt x="747" y="818"/>
                </a:lnTo>
                <a:lnTo>
                  <a:pt x="747" y="818"/>
                </a:lnTo>
                <a:lnTo>
                  <a:pt x="747" y="837"/>
                </a:lnTo>
                <a:lnTo>
                  <a:pt x="747" y="869"/>
                </a:lnTo>
                <a:lnTo>
                  <a:pt x="747" y="914"/>
                </a:lnTo>
                <a:lnTo>
                  <a:pt x="747" y="914"/>
                </a:lnTo>
                <a:lnTo>
                  <a:pt x="751" y="915"/>
                </a:lnTo>
                <a:lnTo>
                  <a:pt x="757" y="920"/>
                </a:lnTo>
                <a:lnTo>
                  <a:pt x="764" y="926"/>
                </a:lnTo>
                <a:lnTo>
                  <a:pt x="765" y="930"/>
                </a:lnTo>
                <a:lnTo>
                  <a:pt x="766" y="933"/>
                </a:lnTo>
                <a:lnTo>
                  <a:pt x="766" y="933"/>
                </a:lnTo>
                <a:lnTo>
                  <a:pt x="765" y="938"/>
                </a:lnTo>
                <a:lnTo>
                  <a:pt x="763" y="946"/>
                </a:lnTo>
                <a:lnTo>
                  <a:pt x="756" y="964"/>
                </a:lnTo>
                <a:lnTo>
                  <a:pt x="748" y="982"/>
                </a:lnTo>
                <a:lnTo>
                  <a:pt x="747" y="988"/>
                </a:lnTo>
                <a:lnTo>
                  <a:pt x="747" y="991"/>
                </a:lnTo>
                <a:lnTo>
                  <a:pt x="747" y="991"/>
                </a:lnTo>
                <a:lnTo>
                  <a:pt x="756" y="1000"/>
                </a:lnTo>
                <a:lnTo>
                  <a:pt x="762" y="1006"/>
                </a:lnTo>
                <a:lnTo>
                  <a:pt x="762" y="1006"/>
                </a:lnTo>
                <a:lnTo>
                  <a:pt x="699" y="1240"/>
                </a:lnTo>
                <a:lnTo>
                  <a:pt x="657" y="1406"/>
                </a:lnTo>
                <a:lnTo>
                  <a:pt x="642" y="1464"/>
                </a:lnTo>
                <a:lnTo>
                  <a:pt x="636" y="1489"/>
                </a:lnTo>
                <a:lnTo>
                  <a:pt x="636" y="1489"/>
                </a:lnTo>
                <a:lnTo>
                  <a:pt x="636" y="1555"/>
                </a:lnTo>
                <a:lnTo>
                  <a:pt x="638" y="1684"/>
                </a:lnTo>
                <a:lnTo>
                  <a:pt x="639" y="1818"/>
                </a:lnTo>
                <a:lnTo>
                  <a:pt x="640" y="1868"/>
                </a:lnTo>
                <a:lnTo>
                  <a:pt x="641" y="1895"/>
                </a:lnTo>
                <a:lnTo>
                  <a:pt x="641" y="1895"/>
                </a:lnTo>
                <a:lnTo>
                  <a:pt x="642" y="1910"/>
                </a:lnTo>
                <a:lnTo>
                  <a:pt x="642" y="1930"/>
                </a:lnTo>
                <a:lnTo>
                  <a:pt x="640" y="1971"/>
                </a:lnTo>
                <a:lnTo>
                  <a:pt x="636" y="2020"/>
                </a:lnTo>
                <a:lnTo>
                  <a:pt x="660" y="2025"/>
                </a:lnTo>
                <a:lnTo>
                  <a:pt x="660" y="2025"/>
                </a:lnTo>
                <a:lnTo>
                  <a:pt x="635" y="2049"/>
                </a:lnTo>
                <a:lnTo>
                  <a:pt x="616" y="2067"/>
                </a:lnTo>
                <a:lnTo>
                  <a:pt x="609" y="2074"/>
                </a:lnTo>
                <a:lnTo>
                  <a:pt x="603" y="2078"/>
                </a:lnTo>
                <a:lnTo>
                  <a:pt x="603" y="2078"/>
                </a:lnTo>
                <a:lnTo>
                  <a:pt x="593" y="2084"/>
                </a:lnTo>
                <a:lnTo>
                  <a:pt x="582" y="2094"/>
                </a:lnTo>
                <a:lnTo>
                  <a:pt x="572" y="2103"/>
                </a:lnTo>
                <a:lnTo>
                  <a:pt x="570" y="2108"/>
                </a:lnTo>
                <a:lnTo>
                  <a:pt x="569" y="2112"/>
                </a:lnTo>
                <a:lnTo>
                  <a:pt x="569" y="2112"/>
                </a:lnTo>
                <a:lnTo>
                  <a:pt x="569" y="2119"/>
                </a:lnTo>
                <a:lnTo>
                  <a:pt x="570" y="2128"/>
                </a:lnTo>
                <a:lnTo>
                  <a:pt x="571" y="2132"/>
                </a:lnTo>
                <a:lnTo>
                  <a:pt x="575" y="2136"/>
                </a:lnTo>
                <a:lnTo>
                  <a:pt x="578" y="2138"/>
                </a:lnTo>
                <a:lnTo>
                  <a:pt x="583" y="2141"/>
                </a:lnTo>
                <a:lnTo>
                  <a:pt x="583" y="2141"/>
                </a:lnTo>
                <a:lnTo>
                  <a:pt x="589" y="2142"/>
                </a:lnTo>
                <a:lnTo>
                  <a:pt x="598" y="2142"/>
                </a:lnTo>
                <a:lnTo>
                  <a:pt x="622" y="2140"/>
                </a:lnTo>
                <a:lnTo>
                  <a:pt x="659" y="2136"/>
                </a:lnTo>
                <a:lnTo>
                  <a:pt x="713" y="2131"/>
                </a:lnTo>
                <a:lnTo>
                  <a:pt x="713" y="2131"/>
                </a:lnTo>
                <a:lnTo>
                  <a:pt x="768" y="2129"/>
                </a:lnTo>
                <a:lnTo>
                  <a:pt x="805" y="2126"/>
                </a:lnTo>
                <a:lnTo>
                  <a:pt x="817" y="2125"/>
                </a:lnTo>
                <a:lnTo>
                  <a:pt x="826" y="2123"/>
                </a:lnTo>
                <a:lnTo>
                  <a:pt x="828" y="2120"/>
                </a:lnTo>
                <a:lnTo>
                  <a:pt x="832" y="2118"/>
                </a:lnTo>
                <a:lnTo>
                  <a:pt x="833" y="2115"/>
                </a:lnTo>
                <a:lnTo>
                  <a:pt x="834" y="2112"/>
                </a:lnTo>
                <a:lnTo>
                  <a:pt x="834" y="2112"/>
                </a:lnTo>
                <a:lnTo>
                  <a:pt x="836" y="2096"/>
                </a:lnTo>
                <a:lnTo>
                  <a:pt x="839" y="2080"/>
                </a:lnTo>
                <a:lnTo>
                  <a:pt x="839" y="2064"/>
                </a:lnTo>
                <a:lnTo>
                  <a:pt x="839" y="2064"/>
                </a:lnTo>
                <a:lnTo>
                  <a:pt x="853" y="1687"/>
                </a:lnTo>
                <a:lnTo>
                  <a:pt x="853" y="1687"/>
                </a:lnTo>
                <a:lnTo>
                  <a:pt x="856" y="1625"/>
                </a:lnTo>
                <a:lnTo>
                  <a:pt x="858" y="1590"/>
                </a:lnTo>
                <a:lnTo>
                  <a:pt x="858" y="1590"/>
                </a:lnTo>
                <a:lnTo>
                  <a:pt x="863" y="1579"/>
                </a:lnTo>
                <a:lnTo>
                  <a:pt x="877" y="1553"/>
                </a:lnTo>
                <a:lnTo>
                  <a:pt x="918" y="1474"/>
                </a:lnTo>
                <a:lnTo>
                  <a:pt x="979" y="1363"/>
                </a:lnTo>
                <a:lnTo>
                  <a:pt x="979" y="1363"/>
                </a:lnTo>
                <a:lnTo>
                  <a:pt x="1027" y="1716"/>
                </a:lnTo>
                <a:lnTo>
                  <a:pt x="1027" y="1716"/>
                </a:lnTo>
                <a:lnTo>
                  <a:pt x="1027" y="1770"/>
                </a:lnTo>
                <a:lnTo>
                  <a:pt x="1026" y="1886"/>
                </a:lnTo>
                <a:lnTo>
                  <a:pt x="1023" y="2001"/>
                </a:lnTo>
                <a:lnTo>
                  <a:pt x="1022" y="2054"/>
                </a:lnTo>
                <a:lnTo>
                  <a:pt x="1022" y="2054"/>
                </a:lnTo>
                <a:lnTo>
                  <a:pt x="1022" y="2056"/>
                </a:lnTo>
                <a:lnTo>
                  <a:pt x="1023" y="2059"/>
                </a:lnTo>
                <a:lnTo>
                  <a:pt x="1027" y="2065"/>
                </a:lnTo>
                <a:lnTo>
                  <a:pt x="1032" y="2073"/>
                </a:lnTo>
                <a:lnTo>
                  <a:pt x="1032" y="2073"/>
                </a:lnTo>
                <a:lnTo>
                  <a:pt x="1034" y="2096"/>
                </a:lnTo>
                <a:lnTo>
                  <a:pt x="1036" y="2115"/>
                </a:lnTo>
                <a:lnTo>
                  <a:pt x="1039" y="2124"/>
                </a:lnTo>
                <a:lnTo>
                  <a:pt x="1041" y="2131"/>
                </a:lnTo>
                <a:lnTo>
                  <a:pt x="1041" y="2131"/>
                </a:lnTo>
                <a:lnTo>
                  <a:pt x="1046" y="2143"/>
                </a:lnTo>
                <a:lnTo>
                  <a:pt x="1050" y="2149"/>
                </a:lnTo>
                <a:lnTo>
                  <a:pt x="1055" y="2154"/>
                </a:lnTo>
                <a:lnTo>
                  <a:pt x="1059" y="2159"/>
                </a:lnTo>
                <a:lnTo>
                  <a:pt x="1068" y="2163"/>
                </a:lnTo>
                <a:lnTo>
                  <a:pt x="1077" y="2165"/>
                </a:lnTo>
                <a:lnTo>
                  <a:pt x="1089" y="2165"/>
                </a:lnTo>
                <a:lnTo>
                  <a:pt x="1089" y="2165"/>
                </a:lnTo>
                <a:lnTo>
                  <a:pt x="1117" y="2163"/>
                </a:lnTo>
                <a:lnTo>
                  <a:pt x="1130" y="2160"/>
                </a:lnTo>
                <a:lnTo>
                  <a:pt x="1143" y="2158"/>
                </a:lnTo>
                <a:lnTo>
                  <a:pt x="1153" y="2154"/>
                </a:lnTo>
                <a:lnTo>
                  <a:pt x="1163" y="2151"/>
                </a:lnTo>
                <a:lnTo>
                  <a:pt x="1171" y="2146"/>
                </a:lnTo>
                <a:lnTo>
                  <a:pt x="1176" y="2141"/>
                </a:lnTo>
                <a:lnTo>
                  <a:pt x="1176" y="2141"/>
                </a:lnTo>
                <a:lnTo>
                  <a:pt x="1180" y="2134"/>
                </a:lnTo>
                <a:lnTo>
                  <a:pt x="1181" y="2125"/>
                </a:lnTo>
                <a:lnTo>
                  <a:pt x="1182" y="2114"/>
                </a:lnTo>
                <a:lnTo>
                  <a:pt x="1182" y="2103"/>
                </a:lnTo>
                <a:lnTo>
                  <a:pt x="1182" y="2085"/>
                </a:lnTo>
                <a:lnTo>
                  <a:pt x="1181" y="2078"/>
                </a:lnTo>
                <a:lnTo>
                  <a:pt x="1191" y="2064"/>
                </a:lnTo>
                <a:lnTo>
                  <a:pt x="1191" y="2064"/>
                </a:lnTo>
                <a:lnTo>
                  <a:pt x="1181" y="1903"/>
                </a:lnTo>
                <a:lnTo>
                  <a:pt x="1171" y="1735"/>
                </a:lnTo>
                <a:lnTo>
                  <a:pt x="1171" y="1735"/>
                </a:lnTo>
                <a:lnTo>
                  <a:pt x="1177" y="1672"/>
                </a:lnTo>
                <a:lnTo>
                  <a:pt x="1192" y="1542"/>
                </a:lnTo>
                <a:lnTo>
                  <a:pt x="1208" y="1413"/>
                </a:lnTo>
                <a:lnTo>
                  <a:pt x="1215" y="1349"/>
                </a:lnTo>
                <a:lnTo>
                  <a:pt x="1215" y="1349"/>
                </a:lnTo>
                <a:lnTo>
                  <a:pt x="1215" y="1338"/>
                </a:lnTo>
                <a:lnTo>
                  <a:pt x="1214" y="1316"/>
                </a:lnTo>
                <a:lnTo>
                  <a:pt x="1209" y="1256"/>
                </a:lnTo>
                <a:lnTo>
                  <a:pt x="1203" y="1191"/>
                </a:lnTo>
                <a:lnTo>
                  <a:pt x="1202" y="1164"/>
                </a:lnTo>
                <a:lnTo>
                  <a:pt x="1200" y="1146"/>
                </a:lnTo>
                <a:lnTo>
                  <a:pt x="1200" y="1146"/>
                </a:lnTo>
                <a:lnTo>
                  <a:pt x="1199" y="1131"/>
                </a:lnTo>
                <a:lnTo>
                  <a:pt x="1198" y="1113"/>
                </a:lnTo>
                <a:lnTo>
                  <a:pt x="1193" y="1072"/>
                </a:lnTo>
                <a:lnTo>
                  <a:pt x="1186" y="1025"/>
                </a:lnTo>
                <a:lnTo>
                  <a:pt x="1205" y="1016"/>
                </a:lnTo>
                <a:lnTo>
                  <a:pt x="1200" y="977"/>
                </a:lnTo>
                <a:lnTo>
                  <a:pt x="1229" y="943"/>
                </a:lnTo>
                <a:lnTo>
                  <a:pt x="1244" y="948"/>
                </a:lnTo>
                <a:lnTo>
                  <a:pt x="1244" y="948"/>
                </a:lnTo>
                <a:lnTo>
                  <a:pt x="1250" y="946"/>
                </a:lnTo>
                <a:lnTo>
                  <a:pt x="1265" y="938"/>
                </a:lnTo>
                <a:lnTo>
                  <a:pt x="1285" y="927"/>
                </a:lnTo>
                <a:lnTo>
                  <a:pt x="1293" y="921"/>
                </a:lnTo>
                <a:lnTo>
                  <a:pt x="1302" y="914"/>
                </a:lnTo>
                <a:lnTo>
                  <a:pt x="1302" y="914"/>
                </a:lnTo>
                <a:lnTo>
                  <a:pt x="1305" y="908"/>
                </a:lnTo>
                <a:lnTo>
                  <a:pt x="1311" y="900"/>
                </a:lnTo>
                <a:lnTo>
                  <a:pt x="1323" y="873"/>
                </a:lnTo>
                <a:lnTo>
                  <a:pt x="1338" y="837"/>
                </a:lnTo>
                <a:lnTo>
                  <a:pt x="1352" y="797"/>
                </a:lnTo>
                <a:lnTo>
                  <a:pt x="1381" y="721"/>
                </a:lnTo>
                <a:lnTo>
                  <a:pt x="1398" y="673"/>
                </a:lnTo>
                <a:lnTo>
                  <a:pt x="1398" y="673"/>
                </a:lnTo>
                <a:lnTo>
                  <a:pt x="1400" y="667"/>
                </a:lnTo>
                <a:lnTo>
                  <a:pt x="1402" y="659"/>
                </a:lnTo>
                <a:lnTo>
                  <a:pt x="1402" y="645"/>
                </a:lnTo>
                <a:lnTo>
                  <a:pt x="1399" y="628"/>
                </a:lnTo>
                <a:lnTo>
                  <a:pt x="1396" y="611"/>
                </a:lnTo>
                <a:lnTo>
                  <a:pt x="1391" y="594"/>
                </a:lnTo>
                <a:lnTo>
                  <a:pt x="1384" y="580"/>
                </a:lnTo>
                <a:lnTo>
                  <a:pt x="1376" y="566"/>
                </a:lnTo>
                <a:lnTo>
                  <a:pt x="1369" y="557"/>
                </a:lnTo>
                <a:lnTo>
                  <a:pt x="1369" y="557"/>
                </a:lnTo>
                <a:lnTo>
                  <a:pt x="1340" y="525"/>
                </a:lnTo>
                <a:lnTo>
                  <a:pt x="1296" y="476"/>
                </a:lnTo>
                <a:lnTo>
                  <a:pt x="1229" y="402"/>
                </a:lnTo>
                <a:lnTo>
                  <a:pt x="1229" y="402"/>
                </a:lnTo>
                <a:lnTo>
                  <a:pt x="1224" y="397"/>
                </a:lnTo>
                <a:lnTo>
                  <a:pt x="1218" y="393"/>
                </a:lnTo>
                <a:lnTo>
                  <a:pt x="1202" y="383"/>
                </a:lnTo>
                <a:lnTo>
                  <a:pt x="1182" y="372"/>
                </a:lnTo>
                <a:lnTo>
                  <a:pt x="1162" y="364"/>
                </a:lnTo>
                <a:lnTo>
                  <a:pt x="1162" y="364"/>
                </a:lnTo>
                <a:lnTo>
                  <a:pt x="1108" y="343"/>
                </a:lnTo>
                <a:lnTo>
                  <a:pt x="1082" y="333"/>
                </a:lnTo>
                <a:lnTo>
                  <a:pt x="1070" y="330"/>
                </a:lnTo>
                <a:lnTo>
                  <a:pt x="1041" y="330"/>
                </a:lnTo>
                <a:lnTo>
                  <a:pt x="1032" y="310"/>
                </a:lnTo>
                <a:lnTo>
                  <a:pt x="1032" y="310"/>
                </a:lnTo>
                <a:lnTo>
                  <a:pt x="1028" y="309"/>
                </a:lnTo>
                <a:lnTo>
                  <a:pt x="1022" y="307"/>
                </a:lnTo>
                <a:lnTo>
                  <a:pt x="1012" y="306"/>
                </a:lnTo>
                <a:lnTo>
                  <a:pt x="1008" y="262"/>
                </a:lnTo>
                <a:lnTo>
                  <a:pt x="1022" y="262"/>
                </a:lnTo>
                <a:lnTo>
                  <a:pt x="1022" y="262"/>
                </a:lnTo>
                <a:lnTo>
                  <a:pt x="1026" y="243"/>
                </a:lnTo>
                <a:lnTo>
                  <a:pt x="1027" y="230"/>
                </a:lnTo>
                <a:lnTo>
                  <a:pt x="1027" y="226"/>
                </a:lnTo>
                <a:lnTo>
                  <a:pt x="1027" y="224"/>
                </a:lnTo>
                <a:lnTo>
                  <a:pt x="1027" y="224"/>
                </a:lnTo>
                <a:lnTo>
                  <a:pt x="1026" y="222"/>
                </a:lnTo>
                <a:lnTo>
                  <a:pt x="1026" y="221"/>
                </a:lnTo>
                <a:lnTo>
                  <a:pt x="1027" y="216"/>
                </a:lnTo>
                <a:lnTo>
                  <a:pt x="1029" y="213"/>
                </a:lnTo>
                <a:lnTo>
                  <a:pt x="1032" y="209"/>
                </a:lnTo>
                <a:lnTo>
                  <a:pt x="1032" y="209"/>
                </a:lnTo>
                <a:lnTo>
                  <a:pt x="1034" y="207"/>
                </a:lnTo>
                <a:lnTo>
                  <a:pt x="1038" y="203"/>
                </a:lnTo>
                <a:lnTo>
                  <a:pt x="1040" y="198"/>
                </a:lnTo>
                <a:lnTo>
                  <a:pt x="1041" y="195"/>
                </a:lnTo>
                <a:lnTo>
                  <a:pt x="1041" y="195"/>
                </a:lnTo>
                <a:lnTo>
                  <a:pt x="1042" y="182"/>
                </a:lnTo>
                <a:lnTo>
                  <a:pt x="1044" y="160"/>
                </a:lnTo>
                <a:lnTo>
                  <a:pt x="1044" y="135"/>
                </a:lnTo>
                <a:lnTo>
                  <a:pt x="1042" y="127"/>
                </a:lnTo>
                <a:lnTo>
                  <a:pt x="1041" y="122"/>
                </a:lnTo>
                <a:lnTo>
                  <a:pt x="1041" y="122"/>
                </a:lnTo>
                <a:lnTo>
                  <a:pt x="1038" y="112"/>
                </a:lnTo>
                <a:lnTo>
                  <a:pt x="1033" y="98"/>
                </a:lnTo>
                <a:lnTo>
                  <a:pt x="1027" y="74"/>
                </a:lnTo>
                <a:lnTo>
                  <a:pt x="1027" y="74"/>
                </a:lnTo>
                <a:lnTo>
                  <a:pt x="1026" y="64"/>
                </a:lnTo>
                <a:lnTo>
                  <a:pt x="1023" y="51"/>
                </a:lnTo>
                <a:lnTo>
                  <a:pt x="1022" y="44"/>
                </a:lnTo>
                <a:lnTo>
                  <a:pt x="1020" y="38"/>
                </a:lnTo>
                <a:lnTo>
                  <a:pt x="1016" y="33"/>
                </a:lnTo>
                <a:lnTo>
                  <a:pt x="1012" y="30"/>
                </a:lnTo>
                <a:lnTo>
                  <a:pt x="1012" y="30"/>
                </a:lnTo>
                <a:lnTo>
                  <a:pt x="998" y="26"/>
                </a:lnTo>
                <a:lnTo>
                  <a:pt x="976" y="19"/>
                </a:lnTo>
                <a:lnTo>
                  <a:pt x="955" y="13"/>
                </a:lnTo>
                <a:lnTo>
                  <a:pt x="946" y="10"/>
                </a:lnTo>
                <a:lnTo>
                  <a:pt x="940" y="6"/>
                </a:lnTo>
                <a:lnTo>
                  <a:pt x="940" y="6"/>
                </a:lnTo>
                <a:lnTo>
                  <a:pt x="936" y="4"/>
                </a:lnTo>
                <a:lnTo>
                  <a:pt x="932" y="1"/>
                </a:lnTo>
                <a:lnTo>
                  <a:pt x="924" y="0"/>
                </a:lnTo>
                <a:lnTo>
                  <a:pt x="917" y="0"/>
                </a:lnTo>
                <a:lnTo>
                  <a:pt x="911" y="1"/>
                </a:lnTo>
                <a:lnTo>
                  <a:pt x="911" y="1"/>
                </a:lnTo>
                <a:lnTo>
                  <a:pt x="904" y="5"/>
                </a:lnTo>
                <a:lnTo>
                  <a:pt x="901" y="6"/>
                </a:lnTo>
                <a:lnTo>
                  <a:pt x="901" y="6"/>
                </a:lnTo>
                <a:lnTo>
                  <a:pt x="894" y="5"/>
                </a:lnTo>
                <a:lnTo>
                  <a:pt x="879" y="4"/>
                </a:lnTo>
                <a:lnTo>
                  <a:pt x="859" y="3"/>
                </a:lnTo>
                <a:lnTo>
                  <a:pt x="851" y="4"/>
                </a:lnTo>
                <a:lnTo>
                  <a:pt x="844" y="6"/>
                </a:lnTo>
                <a:lnTo>
                  <a:pt x="844" y="6"/>
                </a:lnTo>
                <a:lnTo>
                  <a:pt x="835" y="10"/>
                </a:lnTo>
                <a:lnTo>
                  <a:pt x="829" y="12"/>
                </a:lnTo>
                <a:lnTo>
                  <a:pt x="823" y="16"/>
                </a:lnTo>
                <a:lnTo>
                  <a:pt x="815" y="21"/>
                </a:lnTo>
                <a:lnTo>
                  <a:pt x="815" y="21"/>
                </a:lnTo>
                <a:lnTo>
                  <a:pt x="797" y="33"/>
                </a:lnTo>
                <a:lnTo>
                  <a:pt x="789" y="39"/>
                </a:lnTo>
                <a:lnTo>
                  <a:pt x="787" y="41"/>
                </a:lnTo>
                <a:lnTo>
                  <a:pt x="786" y="45"/>
                </a:lnTo>
                <a:lnTo>
                  <a:pt x="786" y="45"/>
                </a:lnTo>
                <a:lnTo>
                  <a:pt x="780" y="59"/>
                </a:lnTo>
                <a:lnTo>
                  <a:pt x="777" y="65"/>
                </a:lnTo>
                <a:lnTo>
                  <a:pt x="776" y="69"/>
                </a:lnTo>
                <a:lnTo>
                  <a:pt x="776" y="69"/>
                </a:lnTo>
                <a:close/>
                <a:moveTo>
                  <a:pt x="1191" y="629"/>
                </a:moveTo>
                <a:lnTo>
                  <a:pt x="1191" y="629"/>
                </a:lnTo>
                <a:lnTo>
                  <a:pt x="1192" y="626"/>
                </a:lnTo>
                <a:lnTo>
                  <a:pt x="1193" y="623"/>
                </a:lnTo>
                <a:lnTo>
                  <a:pt x="1196" y="621"/>
                </a:lnTo>
                <a:lnTo>
                  <a:pt x="1199" y="620"/>
                </a:lnTo>
                <a:lnTo>
                  <a:pt x="1200" y="620"/>
                </a:lnTo>
                <a:lnTo>
                  <a:pt x="1200" y="620"/>
                </a:lnTo>
                <a:lnTo>
                  <a:pt x="1220" y="634"/>
                </a:lnTo>
                <a:lnTo>
                  <a:pt x="1234" y="645"/>
                </a:lnTo>
                <a:lnTo>
                  <a:pt x="1244" y="653"/>
                </a:lnTo>
                <a:lnTo>
                  <a:pt x="1278" y="687"/>
                </a:lnTo>
                <a:lnTo>
                  <a:pt x="1268" y="735"/>
                </a:lnTo>
                <a:lnTo>
                  <a:pt x="1268" y="735"/>
                </a:lnTo>
                <a:lnTo>
                  <a:pt x="1239" y="784"/>
                </a:lnTo>
                <a:lnTo>
                  <a:pt x="1220" y="819"/>
                </a:lnTo>
                <a:lnTo>
                  <a:pt x="1210" y="837"/>
                </a:lnTo>
                <a:lnTo>
                  <a:pt x="1210" y="837"/>
                </a:lnTo>
                <a:lnTo>
                  <a:pt x="1209" y="838"/>
                </a:lnTo>
                <a:lnTo>
                  <a:pt x="1205" y="841"/>
                </a:lnTo>
                <a:lnTo>
                  <a:pt x="1198" y="843"/>
                </a:lnTo>
                <a:lnTo>
                  <a:pt x="1186" y="847"/>
                </a:lnTo>
                <a:lnTo>
                  <a:pt x="1152" y="866"/>
                </a:lnTo>
                <a:lnTo>
                  <a:pt x="1152" y="866"/>
                </a:lnTo>
                <a:lnTo>
                  <a:pt x="1153" y="842"/>
                </a:lnTo>
                <a:lnTo>
                  <a:pt x="1156" y="825"/>
                </a:lnTo>
                <a:lnTo>
                  <a:pt x="1156" y="820"/>
                </a:lnTo>
                <a:lnTo>
                  <a:pt x="1157" y="818"/>
                </a:lnTo>
                <a:lnTo>
                  <a:pt x="1157" y="818"/>
                </a:lnTo>
                <a:lnTo>
                  <a:pt x="1159" y="810"/>
                </a:lnTo>
                <a:lnTo>
                  <a:pt x="1163" y="790"/>
                </a:lnTo>
                <a:lnTo>
                  <a:pt x="1174" y="727"/>
                </a:lnTo>
                <a:lnTo>
                  <a:pt x="1191" y="629"/>
                </a:lnTo>
                <a:lnTo>
                  <a:pt x="1191" y="629"/>
                </a:lnTo>
                <a:close/>
              </a:path>
            </a:pathLst>
          </a:custGeom>
          <a:gradFill>
            <a:gsLst>
              <a:gs pos="0">
                <a:srgbClr val="0070C0"/>
              </a:gs>
              <a:gs pos="100000">
                <a:srgbClr val="00B0F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10">
            <a:extLst>
              <a:ext uri="{FF2B5EF4-FFF2-40B4-BE49-F238E27FC236}">
                <a16:creationId xmlns:a16="http://schemas.microsoft.com/office/drawing/2014/main" id="{A10C270A-614C-325F-41A7-C96123E45654}"/>
              </a:ext>
            </a:extLst>
          </p:cNvPr>
          <p:cNvSpPr>
            <a:spLocks/>
          </p:cNvSpPr>
          <p:nvPr/>
        </p:nvSpPr>
        <p:spPr bwMode="auto">
          <a:xfrm>
            <a:off x="1547092" y="1044888"/>
            <a:ext cx="855866" cy="2384112"/>
          </a:xfrm>
          <a:custGeom>
            <a:avLst/>
            <a:gdLst>
              <a:gd name="T0" fmla="*/ 554 w 723"/>
              <a:gd name="T1" fmla="*/ 1007 h 2014"/>
              <a:gd name="T2" fmla="*/ 582 w 723"/>
              <a:gd name="T3" fmla="*/ 1042 h 2014"/>
              <a:gd name="T4" fmla="*/ 582 w 723"/>
              <a:gd name="T5" fmla="*/ 1069 h 2014"/>
              <a:gd name="T6" fmla="*/ 574 w 723"/>
              <a:gd name="T7" fmla="*/ 1083 h 2014"/>
              <a:gd name="T8" fmla="*/ 530 w 723"/>
              <a:gd name="T9" fmla="*/ 1069 h 2014"/>
              <a:gd name="T10" fmla="*/ 583 w 723"/>
              <a:gd name="T11" fmla="*/ 1204 h 2014"/>
              <a:gd name="T12" fmla="*/ 694 w 723"/>
              <a:gd name="T13" fmla="*/ 1407 h 2014"/>
              <a:gd name="T14" fmla="*/ 677 w 723"/>
              <a:gd name="T15" fmla="*/ 1717 h 2014"/>
              <a:gd name="T16" fmla="*/ 670 w 723"/>
              <a:gd name="T17" fmla="*/ 1830 h 2014"/>
              <a:gd name="T18" fmla="*/ 656 w 723"/>
              <a:gd name="T19" fmla="*/ 1871 h 2014"/>
              <a:gd name="T20" fmla="*/ 704 w 723"/>
              <a:gd name="T21" fmla="*/ 1926 h 2014"/>
              <a:gd name="T22" fmla="*/ 716 w 723"/>
              <a:gd name="T23" fmla="*/ 1960 h 2014"/>
              <a:gd name="T24" fmla="*/ 620 w 723"/>
              <a:gd name="T25" fmla="*/ 1968 h 2014"/>
              <a:gd name="T26" fmla="*/ 517 w 723"/>
              <a:gd name="T27" fmla="*/ 1914 h 2014"/>
              <a:gd name="T28" fmla="*/ 475 w 723"/>
              <a:gd name="T29" fmla="*/ 1907 h 2014"/>
              <a:gd name="T30" fmla="*/ 485 w 723"/>
              <a:gd name="T31" fmla="*/ 1828 h 2014"/>
              <a:gd name="T32" fmla="*/ 475 w 723"/>
              <a:gd name="T33" fmla="*/ 1447 h 2014"/>
              <a:gd name="T34" fmla="*/ 389 w 723"/>
              <a:gd name="T35" fmla="*/ 1821 h 2014"/>
              <a:gd name="T36" fmla="*/ 363 w 723"/>
              <a:gd name="T37" fmla="*/ 1884 h 2014"/>
              <a:gd name="T38" fmla="*/ 415 w 723"/>
              <a:gd name="T39" fmla="*/ 1987 h 2014"/>
              <a:gd name="T40" fmla="*/ 391 w 723"/>
              <a:gd name="T41" fmla="*/ 2011 h 2014"/>
              <a:gd name="T42" fmla="*/ 284 w 723"/>
              <a:gd name="T43" fmla="*/ 2006 h 2014"/>
              <a:gd name="T44" fmla="*/ 171 w 723"/>
              <a:gd name="T45" fmla="*/ 1927 h 2014"/>
              <a:gd name="T46" fmla="*/ 164 w 723"/>
              <a:gd name="T47" fmla="*/ 1890 h 2014"/>
              <a:gd name="T48" fmla="*/ 164 w 723"/>
              <a:gd name="T49" fmla="*/ 1875 h 2014"/>
              <a:gd name="T50" fmla="*/ 157 w 723"/>
              <a:gd name="T51" fmla="*/ 1857 h 2014"/>
              <a:gd name="T52" fmla="*/ 211 w 723"/>
              <a:gd name="T53" fmla="*/ 1510 h 2014"/>
              <a:gd name="T54" fmla="*/ 212 w 723"/>
              <a:gd name="T55" fmla="*/ 1425 h 2014"/>
              <a:gd name="T56" fmla="*/ 142 w 723"/>
              <a:gd name="T57" fmla="*/ 1322 h 2014"/>
              <a:gd name="T58" fmla="*/ 66 w 723"/>
              <a:gd name="T59" fmla="*/ 1129 h 2014"/>
              <a:gd name="T60" fmla="*/ 63 w 723"/>
              <a:gd name="T61" fmla="*/ 1011 h 2014"/>
              <a:gd name="T62" fmla="*/ 116 w 723"/>
              <a:gd name="T63" fmla="*/ 832 h 2014"/>
              <a:gd name="T64" fmla="*/ 116 w 723"/>
              <a:gd name="T65" fmla="*/ 603 h 2014"/>
              <a:gd name="T66" fmla="*/ 54 w 723"/>
              <a:gd name="T67" fmla="*/ 481 h 2014"/>
              <a:gd name="T68" fmla="*/ 8 w 723"/>
              <a:gd name="T69" fmla="*/ 291 h 2014"/>
              <a:gd name="T70" fmla="*/ 4 w 723"/>
              <a:gd name="T71" fmla="*/ 264 h 2014"/>
              <a:gd name="T72" fmla="*/ 23 w 723"/>
              <a:gd name="T73" fmla="*/ 254 h 2014"/>
              <a:gd name="T74" fmla="*/ 43 w 723"/>
              <a:gd name="T75" fmla="*/ 233 h 2014"/>
              <a:gd name="T76" fmla="*/ 49 w 723"/>
              <a:gd name="T77" fmla="*/ 202 h 2014"/>
              <a:gd name="T78" fmla="*/ 81 w 723"/>
              <a:gd name="T79" fmla="*/ 206 h 2014"/>
              <a:gd name="T80" fmla="*/ 104 w 723"/>
              <a:gd name="T81" fmla="*/ 195 h 2014"/>
              <a:gd name="T82" fmla="*/ 69 w 723"/>
              <a:gd name="T83" fmla="*/ 138 h 2014"/>
              <a:gd name="T84" fmla="*/ 102 w 723"/>
              <a:gd name="T85" fmla="*/ 138 h 2014"/>
              <a:gd name="T86" fmla="*/ 164 w 723"/>
              <a:gd name="T87" fmla="*/ 268 h 2014"/>
              <a:gd name="T88" fmla="*/ 198 w 723"/>
              <a:gd name="T89" fmla="*/ 272 h 2014"/>
              <a:gd name="T90" fmla="*/ 174 w 723"/>
              <a:gd name="T91" fmla="*/ 232 h 2014"/>
              <a:gd name="T92" fmla="*/ 159 w 723"/>
              <a:gd name="T93" fmla="*/ 195 h 2014"/>
              <a:gd name="T94" fmla="*/ 154 w 723"/>
              <a:gd name="T95" fmla="*/ 108 h 2014"/>
              <a:gd name="T96" fmla="*/ 159 w 723"/>
              <a:gd name="T97" fmla="*/ 60 h 2014"/>
              <a:gd name="T98" fmla="*/ 239 w 723"/>
              <a:gd name="T99" fmla="*/ 5 h 2014"/>
              <a:gd name="T100" fmla="*/ 331 w 723"/>
              <a:gd name="T101" fmla="*/ 10 h 2014"/>
              <a:gd name="T102" fmla="*/ 383 w 723"/>
              <a:gd name="T103" fmla="*/ 41 h 2014"/>
              <a:gd name="T104" fmla="*/ 393 w 723"/>
              <a:gd name="T105" fmla="*/ 64 h 2014"/>
              <a:gd name="T106" fmla="*/ 400 w 723"/>
              <a:gd name="T107" fmla="*/ 89 h 2014"/>
              <a:gd name="T108" fmla="*/ 429 w 723"/>
              <a:gd name="T109" fmla="*/ 190 h 2014"/>
              <a:gd name="T110" fmla="*/ 438 w 723"/>
              <a:gd name="T111" fmla="*/ 256 h 2014"/>
              <a:gd name="T112" fmla="*/ 475 w 723"/>
              <a:gd name="T113" fmla="*/ 342 h 2014"/>
              <a:gd name="T114" fmla="*/ 517 w 723"/>
              <a:gd name="T115" fmla="*/ 456 h 2014"/>
              <a:gd name="T116" fmla="*/ 528 w 723"/>
              <a:gd name="T117" fmla="*/ 708 h 2014"/>
              <a:gd name="T118" fmla="*/ 506 w 723"/>
              <a:gd name="T119" fmla="*/ 918 h 20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23" h="2014">
                <a:moveTo>
                  <a:pt x="497" y="939"/>
                </a:moveTo>
                <a:lnTo>
                  <a:pt x="497" y="939"/>
                </a:lnTo>
                <a:lnTo>
                  <a:pt x="501" y="957"/>
                </a:lnTo>
                <a:lnTo>
                  <a:pt x="506" y="972"/>
                </a:lnTo>
                <a:lnTo>
                  <a:pt x="535" y="996"/>
                </a:lnTo>
                <a:lnTo>
                  <a:pt x="535" y="996"/>
                </a:lnTo>
                <a:lnTo>
                  <a:pt x="544" y="1001"/>
                </a:lnTo>
                <a:lnTo>
                  <a:pt x="554" y="1007"/>
                </a:lnTo>
                <a:lnTo>
                  <a:pt x="564" y="1012"/>
                </a:lnTo>
                <a:lnTo>
                  <a:pt x="568" y="1015"/>
                </a:lnTo>
                <a:lnTo>
                  <a:pt x="569" y="1016"/>
                </a:lnTo>
                <a:lnTo>
                  <a:pt x="569" y="1030"/>
                </a:lnTo>
                <a:lnTo>
                  <a:pt x="569" y="1030"/>
                </a:lnTo>
                <a:lnTo>
                  <a:pt x="576" y="1035"/>
                </a:lnTo>
                <a:lnTo>
                  <a:pt x="581" y="1040"/>
                </a:lnTo>
                <a:lnTo>
                  <a:pt x="582" y="1042"/>
                </a:lnTo>
                <a:lnTo>
                  <a:pt x="583" y="1045"/>
                </a:lnTo>
                <a:lnTo>
                  <a:pt x="583" y="1045"/>
                </a:lnTo>
                <a:lnTo>
                  <a:pt x="588" y="1059"/>
                </a:lnTo>
                <a:lnTo>
                  <a:pt x="589" y="1065"/>
                </a:lnTo>
                <a:lnTo>
                  <a:pt x="589" y="1068"/>
                </a:lnTo>
                <a:lnTo>
                  <a:pt x="588" y="1069"/>
                </a:lnTo>
                <a:lnTo>
                  <a:pt x="588" y="1069"/>
                </a:lnTo>
                <a:lnTo>
                  <a:pt x="582" y="1069"/>
                </a:lnTo>
                <a:lnTo>
                  <a:pt x="579" y="1069"/>
                </a:lnTo>
                <a:lnTo>
                  <a:pt x="579" y="1069"/>
                </a:lnTo>
                <a:lnTo>
                  <a:pt x="579" y="1073"/>
                </a:lnTo>
                <a:lnTo>
                  <a:pt x="579" y="1076"/>
                </a:lnTo>
                <a:lnTo>
                  <a:pt x="579" y="1079"/>
                </a:lnTo>
                <a:lnTo>
                  <a:pt x="579" y="1079"/>
                </a:lnTo>
                <a:lnTo>
                  <a:pt x="577" y="1081"/>
                </a:lnTo>
                <a:lnTo>
                  <a:pt x="574" y="1083"/>
                </a:lnTo>
                <a:lnTo>
                  <a:pt x="570" y="1085"/>
                </a:lnTo>
                <a:lnTo>
                  <a:pt x="566" y="1085"/>
                </a:lnTo>
                <a:lnTo>
                  <a:pt x="564" y="1083"/>
                </a:lnTo>
                <a:lnTo>
                  <a:pt x="564" y="1083"/>
                </a:lnTo>
                <a:lnTo>
                  <a:pt x="556" y="1080"/>
                </a:lnTo>
                <a:lnTo>
                  <a:pt x="545" y="1075"/>
                </a:lnTo>
                <a:lnTo>
                  <a:pt x="535" y="1071"/>
                </a:lnTo>
                <a:lnTo>
                  <a:pt x="530" y="1069"/>
                </a:lnTo>
                <a:lnTo>
                  <a:pt x="530" y="1069"/>
                </a:lnTo>
                <a:lnTo>
                  <a:pt x="527" y="1067"/>
                </a:lnTo>
                <a:lnTo>
                  <a:pt x="519" y="1063"/>
                </a:lnTo>
                <a:lnTo>
                  <a:pt x="511" y="1059"/>
                </a:lnTo>
                <a:lnTo>
                  <a:pt x="487" y="1054"/>
                </a:lnTo>
                <a:lnTo>
                  <a:pt x="492" y="1093"/>
                </a:lnTo>
                <a:lnTo>
                  <a:pt x="492" y="1093"/>
                </a:lnTo>
                <a:lnTo>
                  <a:pt x="583" y="1204"/>
                </a:lnTo>
                <a:lnTo>
                  <a:pt x="647" y="1283"/>
                </a:lnTo>
                <a:lnTo>
                  <a:pt x="670" y="1312"/>
                </a:lnTo>
                <a:lnTo>
                  <a:pt x="680" y="1325"/>
                </a:lnTo>
                <a:lnTo>
                  <a:pt x="680" y="1325"/>
                </a:lnTo>
                <a:lnTo>
                  <a:pt x="682" y="1332"/>
                </a:lnTo>
                <a:lnTo>
                  <a:pt x="685" y="1343"/>
                </a:lnTo>
                <a:lnTo>
                  <a:pt x="689" y="1371"/>
                </a:lnTo>
                <a:lnTo>
                  <a:pt x="694" y="1407"/>
                </a:lnTo>
                <a:lnTo>
                  <a:pt x="694" y="1407"/>
                </a:lnTo>
                <a:lnTo>
                  <a:pt x="689" y="1547"/>
                </a:lnTo>
                <a:lnTo>
                  <a:pt x="685" y="1650"/>
                </a:lnTo>
                <a:lnTo>
                  <a:pt x="682" y="1687"/>
                </a:lnTo>
                <a:lnTo>
                  <a:pt x="681" y="1699"/>
                </a:lnTo>
                <a:lnTo>
                  <a:pt x="680" y="1706"/>
                </a:lnTo>
                <a:lnTo>
                  <a:pt x="680" y="1706"/>
                </a:lnTo>
                <a:lnTo>
                  <a:pt x="677" y="1717"/>
                </a:lnTo>
                <a:lnTo>
                  <a:pt x="677" y="1731"/>
                </a:lnTo>
                <a:lnTo>
                  <a:pt x="677" y="1762"/>
                </a:lnTo>
                <a:lnTo>
                  <a:pt x="677" y="1792"/>
                </a:lnTo>
                <a:lnTo>
                  <a:pt x="677" y="1804"/>
                </a:lnTo>
                <a:lnTo>
                  <a:pt x="675" y="1813"/>
                </a:lnTo>
                <a:lnTo>
                  <a:pt x="675" y="1813"/>
                </a:lnTo>
                <a:lnTo>
                  <a:pt x="673" y="1820"/>
                </a:lnTo>
                <a:lnTo>
                  <a:pt x="670" y="1830"/>
                </a:lnTo>
                <a:lnTo>
                  <a:pt x="668" y="1849"/>
                </a:lnTo>
                <a:lnTo>
                  <a:pt x="665" y="1871"/>
                </a:lnTo>
                <a:lnTo>
                  <a:pt x="665" y="1871"/>
                </a:lnTo>
                <a:lnTo>
                  <a:pt x="662" y="1868"/>
                </a:lnTo>
                <a:lnTo>
                  <a:pt x="658" y="1868"/>
                </a:lnTo>
                <a:lnTo>
                  <a:pt x="657" y="1869"/>
                </a:lnTo>
                <a:lnTo>
                  <a:pt x="656" y="1871"/>
                </a:lnTo>
                <a:lnTo>
                  <a:pt x="656" y="1871"/>
                </a:lnTo>
                <a:lnTo>
                  <a:pt x="656" y="1874"/>
                </a:lnTo>
                <a:lnTo>
                  <a:pt x="656" y="1879"/>
                </a:lnTo>
                <a:lnTo>
                  <a:pt x="657" y="1891"/>
                </a:lnTo>
                <a:lnTo>
                  <a:pt x="660" y="1909"/>
                </a:lnTo>
                <a:lnTo>
                  <a:pt x="660" y="1909"/>
                </a:lnTo>
                <a:lnTo>
                  <a:pt x="670" y="1913"/>
                </a:lnTo>
                <a:lnTo>
                  <a:pt x="692" y="1921"/>
                </a:lnTo>
                <a:lnTo>
                  <a:pt x="704" y="1926"/>
                </a:lnTo>
                <a:lnTo>
                  <a:pt x="714" y="1932"/>
                </a:lnTo>
                <a:lnTo>
                  <a:pt x="721" y="1938"/>
                </a:lnTo>
                <a:lnTo>
                  <a:pt x="722" y="1941"/>
                </a:lnTo>
                <a:lnTo>
                  <a:pt x="723" y="1943"/>
                </a:lnTo>
                <a:lnTo>
                  <a:pt x="723" y="1943"/>
                </a:lnTo>
                <a:lnTo>
                  <a:pt x="722" y="1948"/>
                </a:lnTo>
                <a:lnTo>
                  <a:pt x="720" y="1954"/>
                </a:lnTo>
                <a:lnTo>
                  <a:pt x="716" y="1960"/>
                </a:lnTo>
                <a:lnTo>
                  <a:pt x="710" y="1966"/>
                </a:lnTo>
                <a:lnTo>
                  <a:pt x="704" y="1971"/>
                </a:lnTo>
                <a:lnTo>
                  <a:pt x="697" y="1974"/>
                </a:lnTo>
                <a:lnTo>
                  <a:pt x="688" y="1977"/>
                </a:lnTo>
                <a:lnTo>
                  <a:pt x="680" y="1977"/>
                </a:lnTo>
                <a:lnTo>
                  <a:pt x="680" y="1977"/>
                </a:lnTo>
                <a:lnTo>
                  <a:pt x="654" y="1974"/>
                </a:lnTo>
                <a:lnTo>
                  <a:pt x="620" y="1968"/>
                </a:lnTo>
                <a:lnTo>
                  <a:pt x="601" y="1966"/>
                </a:lnTo>
                <a:lnTo>
                  <a:pt x="586" y="1961"/>
                </a:lnTo>
                <a:lnTo>
                  <a:pt x="573" y="1958"/>
                </a:lnTo>
                <a:lnTo>
                  <a:pt x="568" y="1955"/>
                </a:lnTo>
                <a:lnTo>
                  <a:pt x="564" y="1953"/>
                </a:lnTo>
                <a:lnTo>
                  <a:pt x="564" y="1953"/>
                </a:lnTo>
                <a:lnTo>
                  <a:pt x="535" y="1926"/>
                </a:lnTo>
                <a:lnTo>
                  <a:pt x="517" y="1914"/>
                </a:lnTo>
                <a:lnTo>
                  <a:pt x="510" y="1908"/>
                </a:lnTo>
                <a:lnTo>
                  <a:pt x="501" y="1904"/>
                </a:lnTo>
                <a:lnTo>
                  <a:pt x="501" y="1904"/>
                </a:lnTo>
                <a:lnTo>
                  <a:pt x="494" y="1903"/>
                </a:lnTo>
                <a:lnTo>
                  <a:pt x="488" y="1903"/>
                </a:lnTo>
                <a:lnTo>
                  <a:pt x="480" y="1907"/>
                </a:lnTo>
                <a:lnTo>
                  <a:pt x="476" y="1907"/>
                </a:lnTo>
                <a:lnTo>
                  <a:pt x="475" y="1907"/>
                </a:lnTo>
                <a:lnTo>
                  <a:pt x="474" y="1906"/>
                </a:lnTo>
                <a:lnTo>
                  <a:pt x="472" y="1900"/>
                </a:lnTo>
                <a:lnTo>
                  <a:pt x="472" y="1890"/>
                </a:lnTo>
                <a:lnTo>
                  <a:pt x="472" y="1890"/>
                </a:lnTo>
                <a:lnTo>
                  <a:pt x="474" y="1878"/>
                </a:lnTo>
                <a:lnTo>
                  <a:pt x="475" y="1865"/>
                </a:lnTo>
                <a:lnTo>
                  <a:pt x="480" y="1843"/>
                </a:lnTo>
                <a:lnTo>
                  <a:pt x="485" y="1828"/>
                </a:lnTo>
                <a:lnTo>
                  <a:pt x="487" y="1822"/>
                </a:lnTo>
                <a:lnTo>
                  <a:pt x="463" y="1822"/>
                </a:lnTo>
                <a:lnTo>
                  <a:pt x="477" y="1716"/>
                </a:lnTo>
                <a:lnTo>
                  <a:pt x="497" y="1489"/>
                </a:lnTo>
                <a:lnTo>
                  <a:pt x="497" y="1489"/>
                </a:lnTo>
                <a:lnTo>
                  <a:pt x="492" y="1478"/>
                </a:lnTo>
                <a:lnTo>
                  <a:pt x="481" y="1456"/>
                </a:lnTo>
                <a:lnTo>
                  <a:pt x="475" y="1447"/>
                </a:lnTo>
                <a:lnTo>
                  <a:pt x="469" y="1438"/>
                </a:lnTo>
                <a:lnTo>
                  <a:pt x="465" y="1434"/>
                </a:lnTo>
                <a:lnTo>
                  <a:pt x="464" y="1435"/>
                </a:lnTo>
                <a:lnTo>
                  <a:pt x="463" y="1436"/>
                </a:lnTo>
                <a:lnTo>
                  <a:pt x="463" y="1436"/>
                </a:lnTo>
                <a:lnTo>
                  <a:pt x="424" y="1635"/>
                </a:lnTo>
                <a:lnTo>
                  <a:pt x="398" y="1772"/>
                </a:lnTo>
                <a:lnTo>
                  <a:pt x="389" y="1821"/>
                </a:lnTo>
                <a:lnTo>
                  <a:pt x="386" y="1846"/>
                </a:lnTo>
                <a:lnTo>
                  <a:pt x="386" y="1846"/>
                </a:lnTo>
                <a:lnTo>
                  <a:pt x="386" y="1853"/>
                </a:lnTo>
                <a:lnTo>
                  <a:pt x="384" y="1857"/>
                </a:lnTo>
                <a:lnTo>
                  <a:pt x="380" y="1866"/>
                </a:lnTo>
                <a:lnTo>
                  <a:pt x="375" y="1873"/>
                </a:lnTo>
                <a:lnTo>
                  <a:pt x="369" y="1879"/>
                </a:lnTo>
                <a:lnTo>
                  <a:pt x="363" y="1884"/>
                </a:lnTo>
                <a:lnTo>
                  <a:pt x="357" y="1888"/>
                </a:lnTo>
                <a:lnTo>
                  <a:pt x="352" y="1890"/>
                </a:lnTo>
                <a:lnTo>
                  <a:pt x="405" y="1948"/>
                </a:lnTo>
                <a:lnTo>
                  <a:pt x="405" y="1948"/>
                </a:lnTo>
                <a:lnTo>
                  <a:pt x="410" y="1961"/>
                </a:lnTo>
                <a:lnTo>
                  <a:pt x="413" y="1973"/>
                </a:lnTo>
                <a:lnTo>
                  <a:pt x="415" y="1980"/>
                </a:lnTo>
                <a:lnTo>
                  <a:pt x="415" y="1987"/>
                </a:lnTo>
                <a:lnTo>
                  <a:pt x="415" y="1987"/>
                </a:lnTo>
                <a:lnTo>
                  <a:pt x="413" y="1993"/>
                </a:lnTo>
                <a:lnTo>
                  <a:pt x="412" y="1996"/>
                </a:lnTo>
                <a:lnTo>
                  <a:pt x="410" y="2000"/>
                </a:lnTo>
                <a:lnTo>
                  <a:pt x="406" y="2003"/>
                </a:lnTo>
                <a:lnTo>
                  <a:pt x="399" y="2007"/>
                </a:lnTo>
                <a:lnTo>
                  <a:pt x="391" y="2011"/>
                </a:lnTo>
                <a:lnTo>
                  <a:pt x="391" y="2011"/>
                </a:lnTo>
                <a:lnTo>
                  <a:pt x="383" y="2012"/>
                </a:lnTo>
                <a:lnTo>
                  <a:pt x="372" y="2013"/>
                </a:lnTo>
                <a:lnTo>
                  <a:pt x="344" y="2014"/>
                </a:lnTo>
                <a:lnTo>
                  <a:pt x="327" y="2013"/>
                </a:lnTo>
                <a:lnTo>
                  <a:pt x="311" y="2012"/>
                </a:lnTo>
                <a:lnTo>
                  <a:pt x="297" y="2009"/>
                </a:lnTo>
                <a:lnTo>
                  <a:pt x="284" y="2006"/>
                </a:lnTo>
                <a:lnTo>
                  <a:pt x="284" y="2006"/>
                </a:lnTo>
                <a:lnTo>
                  <a:pt x="269" y="1999"/>
                </a:lnTo>
                <a:lnTo>
                  <a:pt x="260" y="1994"/>
                </a:lnTo>
                <a:lnTo>
                  <a:pt x="249" y="1985"/>
                </a:lnTo>
                <a:lnTo>
                  <a:pt x="231" y="1972"/>
                </a:lnTo>
                <a:lnTo>
                  <a:pt x="231" y="1972"/>
                </a:lnTo>
                <a:lnTo>
                  <a:pt x="189" y="1942"/>
                </a:lnTo>
                <a:lnTo>
                  <a:pt x="175" y="1931"/>
                </a:lnTo>
                <a:lnTo>
                  <a:pt x="171" y="1927"/>
                </a:lnTo>
                <a:lnTo>
                  <a:pt x="169" y="1924"/>
                </a:lnTo>
                <a:lnTo>
                  <a:pt x="169" y="1924"/>
                </a:lnTo>
                <a:lnTo>
                  <a:pt x="166" y="1915"/>
                </a:lnTo>
                <a:lnTo>
                  <a:pt x="164" y="1904"/>
                </a:lnTo>
                <a:lnTo>
                  <a:pt x="163" y="1895"/>
                </a:lnTo>
                <a:lnTo>
                  <a:pt x="163" y="1892"/>
                </a:lnTo>
                <a:lnTo>
                  <a:pt x="164" y="1890"/>
                </a:lnTo>
                <a:lnTo>
                  <a:pt x="164" y="1890"/>
                </a:lnTo>
                <a:lnTo>
                  <a:pt x="168" y="1888"/>
                </a:lnTo>
                <a:lnTo>
                  <a:pt x="171" y="1883"/>
                </a:lnTo>
                <a:lnTo>
                  <a:pt x="172" y="1881"/>
                </a:lnTo>
                <a:lnTo>
                  <a:pt x="172" y="1879"/>
                </a:lnTo>
                <a:lnTo>
                  <a:pt x="171" y="1877"/>
                </a:lnTo>
                <a:lnTo>
                  <a:pt x="169" y="1875"/>
                </a:lnTo>
                <a:lnTo>
                  <a:pt x="169" y="1875"/>
                </a:lnTo>
                <a:lnTo>
                  <a:pt x="164" y="1875"/>
                </a:lnTo>
                <a:lnTo>
                  <a:pt x="160" y="1877"/>
                </a:lnTo>
                <a:lnTo>
                  <a:pt x="153" y="1879"/>
                </a:lnTo>
                <a:lnTo>
                  <a:pt x="151" y="1880"/>
                </a:lnTo>
                <a:lnTo>
                  <a:pt x="149" y="1879"/>
                </a:lnTo>
                <a:lnTo>
                  <a:pt x="151" y="1874"/>
                </a:lnTo>
                <a:lnTo>
                  <a:pt x="154" y="1866"/>
                </a:lnTo>
                <a:lnTo>
                  <a:pt x="154" y="1866"/>
                </a:lnTo>
                <a:lnTo>
                  <a:pt x="157" y="1857"/>
                </a:lnTo>
                <a:lnTo>
                  <a:pt x="160" y="1843"/>
                </a:lnTo>
                <a:lnTo>
                  <a:pt x="169" y="1801"/>
                </a:lnTo>
                <a:lnTo>
                  <a:pt x="177" y="1745"/>
                </a:lnTo>
                <a:lnTo>
                  <a:pt x="186" y="1683"/>
                </a:lnTo>
                <a:lnTo>
                  <a:pt x="201" y="1572"/>
                </a:lnTo>
                <a:lnTo>
                  <a:pt x="207" y="1523"/>
                </a:lnTo>
                <a:lnTo>
                  <a:pt x="207" y="1523"/>
                </a:lnTo>
                <a:lnTo>
                  <a:pt x="211" y="1510"/>
                </a:lnTo>
                <a:lnTo>
                  <a:pt x="215" y="1495"/>
                </a:lnTo>
                <a:lnTo>
                  <a:pt x="218" y="1478"/>
                </a:lnTo>
                <a:lnTo>
                  <a:pt x="219" y="1460"/>
                </a:lnTo>
                <a:lnTo>
                  <a:pt x="219" y="1452"/>
                </a:lnTo>
                <a:lnTo>
                  <a:pt x="219" y="1444"/>
                </a:lnTo>
                <a:lnTo>
                  <a:pt x="218" y="1437"/>
                </a:lnTo>
                <a:lnTo>
                  <a:pt x="216" y="1430"/>
                </a:lnTo>
                <a:lnTo>
                  <a:pt x="212" y="1425"/>
                </a:lnTo>
                <a:lnTo>
                  <a:pt x="207" y="1421"/>
                </a:lnTo>
                <a:lnTo>
                  <a:pt x="207" y="1421"/>
                </a:lnTo>
                <a:lnTo>
                  <a:pt x="201" y="1417"/>
                </a:lnTo>
                <a:lnTo>
                  <a:pt x="195" y="1409"/>
                </a:lnTo>
                <a:lnTo>
                  <a:pt x="187" y="1400"/>
                </a:lnTo>
                <a:lnTo>
                  <a:pt x="180" y="1388"/>
                </a:lnTo>
                <a:lnTo>
                  <a:pt x="162" y="1357"/>
                </a:lnTo>
                <a:lnTo>
                  <a:pt x="142" y="1322"/>
                </a:lnTo>
                <a:lnTo>
                  <a:pt x="124" y="1286"/>
                </a:lnTo>
                <a:lnTo>
                  <a:pt x="107" y="1251"/>
                </a:lnTo>
                <a:lnTo>
                  <a:pt x="93" y="1220"/>
                </a:lnTo>
                <a:lnTo>
                  <a:pt x="82" y="1194"/>
                </a:lnTo>
                <a:lnTo>
                  <a:pt x="82" y="1194"/>
                </a:lnTo>
                <a:lnTo>
                  <a:pt x="75" y="1173"/>
                </a:lnTo>
                <a:lnTo>
                  <a:pt x="70" y="1151"/>
                </a:lnTo>
                <a:lnTo>
                  <a:pt x="66" y="1129"/>
                </a:lnTo>
                <a:lnTo>
                  <a:pt x="64" y="1108"/>
                </a:lnTo>
                <a:lnTo>
                  <a:pt x="63" y="1089"/>
                </a:lnTo>
                <a:lnTo>
                  <a:pt x="63" y="1074"/>
                </a:lnTo>
                <a:lnTo>
                  <a:pt x="63" y="1054"/>
                </a:lnTo>
                <a:lnTo>
                  <a:pt x="63" y="1054"/>
                </a:lnTo>
                <a:lnTo>
                  <a:pt x="63" y="1042"/>
                </a:lnTo>
                <a:lnTo>
                  <a:pt x="63" y="1028"/>
                </a:lnTo>
                <a:lnTo>
                  <a:pt x="63" y="1011"/>
                </a:lnTo>
                <a:lnTo>
                  <a:pt x="43" y="963"/>
                </a:lnTo>
                <a:lnTo>
                  <a:pt x="63" y="929"/>
                </a:lnTo>
                <a:lnTo>
                  <a:pt x="63" y="929"/>
                </a:lnTo>
                <a:lnTo>
                  <a:pt x="93" y="878"/>
                </a:lnTo>
                <a:lnTo>
                  <a:pt x="107" y="852"/>
                </a:lnTo>
                <a:lnTo>
                  <a:pt x="112" y="841"/>
                </a:lnTo>
                <a:lnTo>
                  <a:pt x="116" y="832"/>
                </a:lnTo>
                <a:lnTo>
                  <a:pt x="116" y="832"/>
                </a:lnTo>
                <a:lnTo>
                  <a:pt x="118" y="819"/>
                </a:lnTo>
                <a:lnTo>
                  <a:pt x="121" y="794"/>
                </a:lnTo>
                <a:lnTo>
                  <a:pt x="124" y="724"/>
                </a:lnTo>
                <a:lnTo>
                  <a:pt x="127" y="656"/>
                </a:lnTo>
                <a:lnTo>
                  <a:pt x="127" y="632"/>
                </a:lnTo>
                <a:lnTo>
                  <a:pt x="125" y="620"/>
                </a:lnTo>
                <a:lnTo>
                  <a:pt x="125" y="620"/>
                </a:lnTo>
                <a:lnTo>
                  <a:pt x="116" y="603"/>
                </a:lnTo>
                <a:lnTo>
                  <a:pt x="96" y="574"/>
                </a:lnTo>
                <a:lnTo>
                  <a:pt x="77" y="544"/>
                </a:lnTo>
                <a:lnTo>
                  <a:pt x="69" y="529"/>
                </a:lnTo>
                <a:lnTo>
                  <a:pt x="63" y="518"/>
                </a:lnTo>
                <a:lnTo>
                  <a:pt x="63" y="518"/>
                </a:lnTo>
                <a:lnTo>
                  <a:pt x="60" y="512"/>
                </a:lnTo>
                <a:lnTo>
                  <a:pt x="58" y="504"/>
                </a:lnTo>
                <a:lnTo>
                  <a:pt x="54" y="481"/>
                </a:lnTo>
                <a:lnTo>
                  <a:pt x="52" y="453"/>
                </a:lnTo>
                <a:lnTo>
                  <a:pt x="48" y="424"/>
                </a:lnTo>
                <a:lnTo>
                  <a:pt x="45" y="372"/>
                </a:lnTo>
                <a:lnTo>
                  <a:pt x="43" y="349"/>
                </a:lnTo>
                <a:lnTo>
                  <a:pt x="43" y="349"/>
                </a:lnTo>
                <a:lnTo>
                  <a:pt x="28" y="320"/>
                </a:lnTo>
                <a:lnTo>
                  <a:pt x="14" y="299"/>
                </a:lnTo>
                <a:lnTo>
                  <a:pt x="8" y="291"/>
                </a:lnTo>
                <a:lnTo>
                  <a:pt x="5" y="287"/>
                </a:lnTo>
                <a:lnTo>
                  <a:pt x="5" y="287"/>
                </a:lnTo>
                <a:lnTo>
                  <a:pt x="2" y="284"/>
                </a:lnTo>
                <a:lnTo>
                  <a:pt x="1" y="280"/>
                </a:lnTo>
                <a:lnTo>
                  <a:pt x="0" y="277"/>
                </a:lnTo>
                <a:lnTo>
                  <a:pt x="0" y="272"/>
                </a:lnTo>
                <a:lnTo>
                  <a:pt x="2" y="266"/>
                </a:lnTo>
                <a:lnTo>
                  <a:pt x="4" y="264"/>
                </a:lnTo>
                <a:lnTo>
                  <a:pt x="5" y="262"/>
                </a:lnTo>
                <a:lnTo>
                  <a:pt x="5" y="262"/>
                </a:lnTo>
                <a:lnTo>
                  <a:pt x="12" y="259"/>
                </a:lnTo>
                <a:lnTo>
                  <a:pt x="16" y="258"/>
                </a:lnTo>
                <a:lnTo>
                  <a:pt x="19" y="258"/>
                </a:lnTo>
                <a:lnTo>
                  <a:pt x="19" y="258"/>
                </a:lnTo>
                <a:lnTo>
                  <a:pt x="22" y="258"/>
                </a:lnTo>
                <a:lnTo>
                  <a:pt x="23" y="254"/>
                </a:lnTo>
                <a:lnTo>
                  <a:pt x="25" y="249"/>
                </a:lnTo>
                <a:lnTo>
                  <a:pt x="29" y="243"/>
                </a:lnTo>
                <a:lnTo>
                  <a:pt x="29" y="243"/>
                </a:lnTo>
                <a:lnTo>
                  <a:pt x="34" y="237"/>
                </a:lnTo>
                <a:lnTo>
                  <a:pt x="39" y="235"/>
                </a:lnTo>
                <a:lnTo>
                  <a:pt x="42" y="233"/>
                </a:lnTo>
                <a:lnTo>
                  <a:pt x="43" y="233"/>
                </a:lnTo>
                <a:lnTo>
                  <a:pt x="43" y="233"/>
                </a:lnTo>
                <a:lnTo>
                  <a:pt x="42" y="231"/>
                </a:lnTo>
                <a:lnTo>
                  <a:pt x="40" y="225"/>
                </a:lnTo>
                <a:lnTo>
                  <a:pt x="40" y="221"/>
                </a:lnTo>
                <a:lnTo>
                  <a:pt x="40" y="218"/>
                </a:lnTo>
                <a:lnTo>
                  <a:pt x="41" y="213"/>
                </a:lnTo>
                <a:lnTo>
                  <a:pt x="43" y="209"/>
                </a:lnTo>
                <a:lnTo>
                  <a:pt x="43" y="209"/>
                </a:lnTo>
                <a:lnTo>
                  <a:pt x="49" y="202"/>
                </a:lnTo>
                <a:lnTo>
                  <a:pt x="55" y="197"/>
                </a:lnTo>
                <a:lnTo>
                  <a:pt x="59" y="195"/>
                </a:lnTo>
                <a:lnTo>
                  <a:pt x="63" y="195"/>
                </a:lnTo>
                <a:lnTo>
                  <a:pt x="63" y="195"/>
                </a:lnTo>
                <a:lnTo>
                  <a:pt x="70" y="200"/>
                </a:lnTo>
                <a:lnTo>
                  <a:pt x="77" y="204"/>
                </a:lnTo>
                <a:lnTo>
                  <a:pt x="77" y="204"/>
                </a:lnTo>
                <a:lnTo>
                  <a:pt x="81" y="206"/>
                </a:lnTo>
                <a:lnTo>
                  <a:pt x="87" y="208"/>
                </a:lnTo>
                <a:lnTo>
                  <a:pt x="96" y="209"/>
                </a:lnTo>
                <a:lnTo>
                  <a:pt x="96" y="209"/>
                </a:lnTo>
                <a:lnTo>
                  <a:pt x="99" y="208"/>
                </a:lnTo>
                <a:lnTo>
                  <a:pt x="102" y="204"/>
                </a:lnTo>
                <a:lnTo>
                  <a:pt x="104" y="202"/>
                </a:lnTo>
                <a:lnTo>
                  <a:pt x="104" y="200"/>
                </a:lnTo>
                <a:lnTo>
                  <a:pt x="104" y="195"/>
                </a:lnTo>
                <a:lnTo>
                  <a:pt x="101" y="190"/>
                </a:lnTo>
                <a:lnTo>
                  <a:pt x="101" y="190"/>
                </a:lnTo>
                <a:lnTo>
                  <a:pt x="98" y="184"/>
                </a:lnTo>
                <a:lnTo>
                  <a:pt x="92" y="175"/>
                </a:lnTo>
                <a:lnTo>
                  <a:pt x="78" y="157"/>
                </a:lnTo>
                <a:lnTo>
                  <a:pt x="72" y="148"/>
                </a:lnTo>
                <a:lnTo>
                  <a:pt x="69" y="140"/>
                </a:lnTo>
                <a:lnTo>
                  <a:pt x="69" y="138"/>
                </a:lnTo>
                <a:lnTo>
                  <a:pt x="69" y="134"/>
                </a:lnTo>
                <a:lnTo>
                  <a:pt x="70" y="133"/>
                </a:lnTo>
                <a:lnTo>
                  <a:pt x="72" y="132"/>
                </a:lnTo>
                <a:lnTo>
                  <a:pt x="72" y="132"/>
                </a:lnTo>
                <a:lnTo>
                  <a:pt x="78" y="131"/>
                </a:lnTo>
                <a:lnTo>
                  <a:pt x="84" y="132"/>
                </a:lnTo>
                <a:lnTo>
                  <a:pt x="94" y="134"/>
                </a:lnTo>
                <a:lnTo>
                  <a:pt x="102" y="138"/>
                </a:lnTo>
                <a:lnTo>
                  <a:pt x="106" y="142"/>
                </a:lnTo>
                <a:lnTo>
                  <a:pt x="106" y="142"/>
                </a:lnTo>
                <a:lnTo>
                  <a:pt x="130" y="200"/>
                </a:lnTo>
                <a:lnTo>
                  <a:pt x="147" y="239"/>
                </a:lnTo>
                <a:lnTo>
                  <a:pt x="154" y="255"/>
                </a:lnTo>
                <a:lnTo>
                  <a:pt x="159" y="262"/>
                </a:lnTo>
                <a:lnTo>
                  <a:pt x="159" y="262"/>
                </a:lnTo>
                <a:lnTo>
                  <a:pt x="164" y="268"/>
                </a:lnTo>
                <a:lnTo>
                  <a:pt x="164" y="271"/>
                </a:lnTo>
                <a:lnTo>
                  <a:pt x="164" y="271"/>
                </a:lnTo>
                <a:lnTo>
                  <a:pt x="169" y="272"/>
                </a:lnTo>
                <a:lnTo>
                  <a:pt x="169" y="272"/>
                </a:lnTo>
                <a:lnTo>
                  <a:pt x="177" y="273"/>
                </a:lnTo>
                <a:lnTo>
                  <a:pt x="187" y="273"/>
                </a:lnTo>
                <a:lnTo>
                  <a:pt x="195" y="273"/>
                </a:lnTo>
                <a:lnTo>
                  <a:pt x="198" y="272"/>
                </a:lnTo>
                <a:lnTo>
                  <a:pt x="198" y="272"/>
                </a:lnTo>
                <a:lnTo>
                  <a:pt x="198" y="272"/>
                </a:lnTo>
                <a:lnTo>
                  <a:pt x="195" y="270"/>
                </a:lnTo>
                <a:lnTo>
                  <a:pt x="190" y="262"/>
                </a:lnTo>
                <a:lnTo>
                  <a:pt x="178" y="243"/>
                </a:lnTo>
                <a:lnTo>
                  <a:pt x="178" y="243"/>
                </a:lnTo>
                <a:lnTo>
                  <a:pt x="176" y="237"/>
                </a:lnTo>
                <a:lnTo>
                  <a:pt x="174" y="232"/>
                </a:lnTo>
                <a:lnTo>
                  <a:pt x="172" y="223"/>
                </a:lnTo>
                <a:lnTo>
                  <a:pt x="174" y="217"/>
                </a:lnTo>
                <a:lnTo>
                  <a:pt x="174" y="214"/>
                </a:lnTo>
                <a:lnTo>
                  <a:pt x="174" y="214"/>
                </a:lnTo>
                <a:lnTo>
                  <a:pt x="168" y="207"/>
                </a:lnTo>
                <a:lnTo>
                  <a:pt x="163" y="201"/>
                </a:lnTo>
                <a:lnTo>
                  <a:pt x="159" y="195"/>
                </a:lnTo>
                <a:lnTo>
                  <a:pt x="159" y="195"/>
                </a:lnTo>
                <a:lnTo>
                  <a:pt x="158" y="191"/>
                </a:lnTo>
                <a:lnTo>
                  <a:pt x="157" y="185"/>
                </a:lnTo>
                <a:lnTo>
                  <a:pt x="155" y="169"/>
                </a:lnTo>
                <a:lnTo>
                  <a:pt x="154" y="146"/>
                </a:lnTo>
                <a:lnTo>
                  <a:pt x="154" y="146"/>
                </a:lnTo>
                <a:lnTo>
                  <a:pt x="154" y="139"/>
                </a:lnTo>
                <a:lnTo>
                  <a:pt x="154" y="126"/>
                </a:lnTo>
                <a:lnTo>
                  <a:pt x="154" y="108"/>
                </a:lnTo>
                <a:lnTo>
                  <a:pt x="154" y="108"/>
                </a:lnTo>
                <a:lnTo>
                  <a:pt x="153" y="102"/>
                </a:lnTo>
                <a:lnTo>
                  <a:pt x="152" y="87"/>
                </a:lnTo>
                <a:lnTo>
                  <a:pt x="151" y="79"/>
                </a:lnTo>
                <a:lnTo>
                  <a:pt x="152" y="72"/>
                </a:lnTo>
                <a:lnTo>
                  <a:pt x="154" y="64"/>
                </a:lnTo>
                <a:lnTo>
                  <a:pt x="157" y="62"/>
                </a:lnTo>
                <a:lnTo>
                  <a:pt x="159" y="60"/>
                </a:lnTo>
                <a:lnTo>
                  <a:pt x="188" y="40"/>
                </a:lnTo>
                <a:lnTo>
                  <a:pt x="188" y="40"/>
                </a:lnTo>
                <a:lnTo>
                  <a:pt x="209" y="27"/>
                </a:lnTo>
                <a:lnTo>
                  <a:pt x="224" y="17"/>
                </a:lnTo>
                <a:lnTo>
                  <a:pt x="231" y="11"/>
                </a:lnTo>
                <a:lnTo>
                  <a:pt x="231" y="11"/>
                </a:lnTo>
                <a:lnTo>
                  <a:pt x="235" y="8"/>
                </a:lnTo>
                <a:lnTo>
                  <a:pt x="239" y="5"/>
                </a:lnTo>
                <a:lnTo>
                  <a:pt x="243" y="3"/>
                </a:lnTo>
                <a:lnTo>
                  <a:pt x="249" y="2"/>
                </a:lnTo>
                <a:lnTo>
                  <a:pt x="258" y="0"/>
                </a:lnTo>
                <a:lnTo>
                  <a:pt x="268" y="0"/>
                </a:lnTo>
                <a:lnTo>
                  <a:pt x="280" y="2"/>
                </a:lnTo>
                <a:lnTo>
                  <a:pt x="280" y="2"/>
                </a:lnTo>
                <a:lnTo>
                  <a:pt x="318" y="6"/>
                </a:lnTo>
                <a:lnTo>
                  <a:pt x="331" y="10"/>
                </a:lnTo>
                <a:lnTo>
                  <a:pt x="347" y="16"/>
                </a:lnTo>
                <a:lnTo>
                  <a:pt x="347" y="16"/>
                </a:lnTo>
                <a:lnTo>
                  <a:pt x="375" y="28"/>
                </a:lnTo>
                <a:lnTo>
                  <a:pt x="382" y="32"/>
                </a:lnTo>
                <a:lnTo>
                  <a:pt x="386" y="35"/>
                </a:lnTo>
                <a:lnTo>
                  <a:pt x="386" y="35"/>
                </a:lnTo>
                <a:lnTo>
                  <a:pt x="386" y="39"/>
                </a:lnTo>
                <a:lnTo>
                  <a:pt x="383" y="41"/>
                </a:lnTo>
                <a:lnTo>
                  <a:pt x="381" y="45"/>
                </a:lnTo>
                <a:lnTo>
                  <a:pt x="381" y="45"/>
                </a:lnTo>
                <a:lnTo>
                  <a:pt x="388" y="51"/>
                </a:lnTo>
                <a:lnTo>
                  <a:pt x="394" y="56"/>
                </a:lnTo>
                <a:lnTo>
                  <a:pt x="395" y="58"/>
                </a:lnTo>
                <a:lnTo>
                  <a:pt x="395" y="60"/>
                </a:lnTo>
                <a:lnTo>
                  <a:pt x="395" y="60"/>
                </a:lnTo>
                <a:lnTo>
                  <a:pt x="393" y="64"/>
                </a:lnTo>
                <a:lnTo>
                  <a:pt x="392" y="68"/>
                </a:lnTo>
                <a:lnTo>
                  <a:pt x="391" y="69"/>
                </a:lnTo>
                <a:lnTo>
                  <a:pt x="391" y="69"/>
                </a:lnTo>
                <a:lnTo>
                  <a:pt x="391" y="70"/>
                </a:lnTo>
                <a:lnTo>
                  <a:pt x="391" y="72"/>
                </a:lnTo>
                <a:lnTo>
                  <a:pt x="394" y="76"/>
                </a:lnTo>
                <a:lnTo>
                  <a:pt x="398" y="82"/>
                </a:lnTo>
                <a:lnTo>
                  <a:pt x="400" y="89"/>
                </a:lnTo>
                <a:lnTo>
                  <a:pt x="400" y="89"/>
                </a:lnTo>
                <a:lnTo>
                  <a:pt x="405" y="105"/>
                </a:lnTo>
                <a:lnTo>
                  <a:pt x="409" y="114"/>
                </a:lnTo>
                <a:lnTo>
                  <a:pt x="410" y="122"/>
                </a:lnTo>
                <a:lnTo>
                  <a:pt x="410" y="122"/>
                </a:lnTo>
                <a:lnTo>
                  <a:pt x="412" y="133"/>
                </a:lnTo>
                <a:lnTo>
                  <a:pt x="416" y="149"/>
                </a:lnTo>
                <a:lnTo>
                  <a:pt x="429" y="190"/>
                </a:lnTo>
                <a:lnTo>
                  <a:pt x="429" y="190"/>
                </a:lnTo>
                <a:lnTo>
                  <a:pt x="434" y="207"/>
                </a:lnTo>
                <a:lnTo>
                  <a:pt x="438" y="217"/>
                </a:lnTo>
                <a:lnTo>
                  <a:pt x="438" y="225"/>
                </a:lnTo>
                <a:lnTo>
                  <a:pt x="439" y="238"/>
                </a:lnTo>
                <a:lnTo>
                  <a:pt x="439" y="238"/>
                </a:lnTo>
                <a:lnTo>
                  <a:pt x="439" y="247"/>
                </a:lnTo>
                <a:lnTo>
                  <a:pt x="438" y="256"/>
                </a:lnTo>
                <a:lnTo>
                  <a:pt x="434" y="273"/>
                </a:lnTo>
                <a:lnTo>
                  <a:pt x="429" y="291"/>
                </a:lnTo>
                <a:lnTo>
                  <a:pt x="429" y="291"/>
                </a:lnTo>
                <a:lnTo>
                  <a:pt x="448" y="314"/>
                </a:lnTo>
                <a:lnTo>
                  <a:pt x="463" y="330"/>
                </a:lnTo>
                <a:lnTo>
                  <a:pt x="472" y="340"/>
                </a:lnTo>
                <a:lnTo>
                  <a:pt x="472" y="340"/>
                </a:lnTo>
                <a:lnTo>
                  <a:pt x="475" y="342"/>
                </a:lnTo>
                <a:lnTo>
                  <a:pt x="478" y="347"/>
                </a:lnTo>
                <a:lnTo>
                  <a:pt x="487" y="361"/>
                </a:lnTo>
                <a:lnTo>
                  <a:pt x="497" y="382"/>
                </a:lnTo>
                <a:lnTo>
                  <a:pt x="506" y="407"/>
                </a:lnTo>
                <a:lnTo>
                  <a:pt x="506" y="407"/>
                </a:lnTo>
                <a:lnTo>
                  <a:pt x="509" y="416"/>
                </a:lnTo>
                <a:lnTo>
                  <a:pt x="511" y="427"/>
                </a:lnTo>
                <a:lnTo>
                  <a:pt x="517" y="456"/>
                </a:lnTo>
                <a:lnTo>
                  <a:pt x="522" y="492"/>
                </a:lnTo>
                <a:lnTo>
                  <a:pt x="527" y="530"/>
                </a:lnTo>
                <a:lnTo>
                  <a:pt x="533" y="599"/>
                </a:lnTo>
                <a:lnTo>
                  <a:pt x="535" y="634"/>
                </a:lnTo>
                <a:lnTo>
                  <a:pt x="535" y="634"/>
                </a:lnTo>
                <a:lnTo>
                  <a:pt x="533" y="672"/>
                </a:lnTo>
                <a:lnTo>
                  <a:pt x="529" y="697"/>
                </a:lnTo>
                <a:lnTo>
                  <a:pt x="528" y="708"/>
                </a:lnTo>
                <a:lnTo>
                  <a:pt x="526" y="716"/>
                </a:lnTo>
                <a:lnTo>
                  <a:pt x="526" y="716"/>
                </a:lnTo>
                <a:lnTo>
                  <a:pt x="509" y="777"/>
                </a:lnTo>
                <a:lnTo>
                  <a:pt x="497" y="823"/>
                </a:lnTo>
                <a:lnTo>
                  <a:pt x="497" y="823"/>
                </a:lnTo>
                <a:lnTo>
                  <a:pt x="503" y="871"/>
                </a:lnTo>
                <a:lnTo>
                  <a:pt x="506" y="906"/>
                </a:lnTo>
                <a:lnTo>
                  <a:pt x="506" y="918"/>
                </a:lnTo>
                <a:lnTo>
                  <a:pt x="506" y="924"/>
                </a:lnTo>
                <a:lnTo>
                  <a:pt x="506" y="924"/>
                </a:lnTo>
                <a:lnTo>
                  <a:pt x="504" y="928"/>
                </a:lnTo>
                <a:lnTo>
                  <a:pt x="500" y="932"/>
                </a:lnTo>
                <a:lnTo>
                  <a:pt x="498" y="936"/>
                </a:lnTo>
                <a:lnTo>
                  <a:pt x="497" y="939"/>
                </a:lnTo>
                <a:lnTo>
                  <a:pt x="497" y="939"/>
                </a:lnTo>
                <a:close/>
              </a:path>
            </a:pathLst>
          </a:custGeom>
          <a:gradFill>
            <a:gsLst>
              <a:gs pos="0">
                <a:srgbClr val="0070C0"/>
              </a:gs>
              <a:gs pos="100000">
                <a:srgbClr val="00B0F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38B5C313-F976-037E-4BCE-CFB0F5D3CF02}"/>
              </a:ext>
            </a:extLst>
          </p:cNvPr>
          <p:cNvSpPr>
            <a:spLocks/>
          </p:cNvSpPr>
          <p:nvPr/>
        </p:nvSpPr>
        <p:spPr bwMode="auto">
          <a:xfrm>
            <a:off x="4607710" y="863600"/>
            <a:ext cx="660766" cy="2591114"/>
          </a:xfrm>
          <a:custGeom>
            <a:avLst/>
            <a:gdLst>
              <a:gd name="T0" fmla="*/ 111 w 636"/>
              <a:gd name="T1" fmla="*/ 48 h 2494"/>
              <a:gd name="T2" fmla="*/ 77 w 636"/>
              <a:gd name="T3" fmla="*/ 0 h 2494"/>
              <a:gd name="T4" fmla="*/ 90 w 636"/>
              <a:gd name="T5" fmla="*/ 56 h 2494"/>
              <a:gd name="T6" fmla="*/ 93 w 636"/>
              <a:gd name="T7" fmla="*/ 109 h 2494"/>
              <a:gd name="T8" fmla="*/ 65 w 636"/>
              <a:gd name="T9" fmla="*/ 69 h 2494"/>
              <a:gd name="T10" fmla="*/ 46 w 636"/>
              <a:gd name="T11" fmla="*/ 68 h 2494"/>
              <a:gd name="T12" fmla="*/ 34 w 636"/>
              <a:gd name="T13" fmla="*/ 118 h 2494"/>
              <a:gd name="T14" fmla="*/ 20 w 636"/>
              <a:gd name="T15" fmla="*/ 140 h 2494"/>
              <a:gd name="T16" fmla="*/ 0 w 636"/>
              <a:gd name="T17" fmla="*/ 159 h 2494"/>
              <a:gd name="T18" fmla="*/ 23 w 636"/>
              <a:gd name="T19" fmla="*/ 204 h 2494"/>
              <a:gd name="T20" fmla="*/ 35 w 636"/>
              <a:gd name="T21" fmla="*/ 232 h 2494"/>
              <a:gd name="T22" fmla="*/ 64 w 636"/>
              <a:gd name="T23" fmla="*/ 273 h 2494"/>
              <a:gd name="T24" fmla="*/ 58 w 636"/>
              <a:gd name="T25" fmla="*/ 295 h 2494"/>
              <a:gd name="T26" fmla="*/ 67 w 636"/>
              <a:gd name="T27" fmla="*/ 314 h 2494"/>
              <a:gd name="T28" fmla="*/ 87 w 636"/>
              <a:gd name="T29" fmla="*/ 414 h 2494"/>
              <a:gd name="T30" fmla="*/ 142 w 636"/>
              <a:gd name="T31" fmla="*/ 574 h 2494"/>
              <a:gd name="T32" fmla="*/ 193 w 636"/>
              <a:gd name="T33" fmla="*/ 778 h 2494"/>
              <a:gd name="T34" fmla="*/ 232 w 636"/>
              <a:gd name="T35" fmla="*/ 1018 h 2494"/>
              <a:gd name="T36" fmla="*/ 177 w 636"/>
              <a:gd name="T37" fmla="*/ 1213 h 2494"/>
              <a:gd name="T38" fmla="*/ 183 w 636"/>
              <a:gd name="T39" fmla="*/ 1275 h 2494"/>
              <a:gd name="T40" fmla="*/ 201 w 636"/>
              <a:gd name="T41" fmla="*/ 1531 h 2494"/>
              <a:gd name="T42" fmla="*/ 204 w 636"/>
              <a:gd name="T43" fmla="*/ 2224 h 2494"/>
              <a:gd name="T44" fmla="*/ 198 w 636"/>
              <a:gd name="T45" fmla="*/ 2391 h 2494"/>
              <a:gd name="T46" fmla="*/ 207 w 636"/>
              <a:gd name="T47" fmla="*/ 2417 h 2494"/>
              <a:gd name="T48" fmla="*/ 335 w 636"/>
              <a:gd name="T49" fmla="*/ 2486 h 2494"/>
              <a:gd name="T50" fmla="*/ 442 w 636"/>
              <a:gd name="T51" fmla="*/ 2473 h 2494"/>
              <a:gd name="T52" fmla="*/ 427 w 636"/>
              <a:gd name="T53" fmla="*/ 2429 h 2494"/>
              <a:gd name="T54" fmla="*/ 405 w 636"/>
              <a:gd name="T55" fmla="*/ 2379 h 2494"/>
              <a:gd name="T56" fmla="*/ 400 w 636"/>
              <a:gd name="T57" fmla="*/ 2292 h 2494"/>
              <a:gd name="T58" fmla="*/ 478 w 636"/>
              <a:gd name="T59" fmla="*/ 2286 h 2494"/>
              <a:gd name="T60" fmla="*/ 623 w 636"/>
              <a:gd name="T61" fmla="*/ 2278 h 2494"/>
              <a:gd name="T62" fmla="*/ 636 w 636"/>
              <a:gd name="T63" fmla="*/ 2246 h 2494"/>
              <a:gd name="T64" fmla="*/ 603 w 636"/>
              <a:gd name="T65" fmla="*/ 2231 h 2494"/>
              <a:gd name="T66" fmla="*/ 511 w 636"/>
              <a:gd name="T67" fmla="*/ 2178 h 2494"/>
              <a:gd name="T68" fmla="*/ 569 w 636"/>
              <a:gd name="T69" fmla="*/ 1797 h 2494"/>
              <a:gd name="T70" fmla="*/ 545 w 636"/>
              <a:gd name="T71" fmla="*/ 1380 h 2494"/>
              <a:gd name="T72" fmla="*/ 569 w 636"/>
              <a:gd name="T73" fmla="*/ 1304 h 2494"/>
              <a:gd name="T74" fmla="*/ 604 w 636"/>
              <a:gd name="T75" fmla="*/ 959 h 2494"/>
              <a:gd name="T76" fmla="*/ 545 w 636"/>
              <a:gd name="T77" fmla="*/ 681 h 2494"/>
              <a:gd name="T78" fmla="*/ 507 w 636"/>
              <a:gd name="T79" fmla="*/ 600 h 2494"/>
              <a:gd name="T80" fmla="*/ 475 w 636"/>
              <a:gd name="T81" fmla="*/ 552 h 2494"/>
              <a:gd name="T82" fmla="*/ 501 w 636"/>
              <a:gd name="T83" fmla="*/ 450 h 2494"/>
              <a:gd name="T84" fmla="*/ 498 w 636"/>
              <a:gd name="T85" fmla="*/ 384 h 2494"/>
              <a:gd name="T86" fmla="*/ 478 w 636"/>
              <a:gd name="T87" fmla="*/ 324 h 2494"/>
              <a:gd name="T88" fmla="*/ 468 w 636"/>
              <a:gd name="T89" fmla="*/ 275 h 2494"/>
              <a:gd name="T90" fmla="*/ 427 w 636"/>
              <a:gd name="T91" fmla="*/ 221 h 2494"/>
              <a:gd name="T92" fmla="*/ 346 w 636"/>
              <a:gd name="T93" fmla="*/ 208 h 2494"/>
              <a:gd name="T94" fmla="*/ 313 w 636"/>
              <a:gd name="T95" fmla="*/ 222 h 2494"/>
              <a:gd name="T96" fmla="*/ 270 w 636"/>
              <a:gd name="T97" fmla="*/ 237 h 2494"/>
              <a:gd name="T98" fmla="*/ 246 w 636"/>
              <a:gd name="T99" fmla="*/ 275 h 2494"/>
              <a:gd name="T100" fmla="*/ 231 w 636"/>
              <a:gd name="T101" fmla="*/ 319 h 2494"/>
              <a:gd name="T102" fmla="*/ 231 w 636"/>
              <a:gd name="T103" fmla="*/ 377 h 2494"/>
              <a:gd name="T104" fmla="*/ 178 w 636"/>
              <a:gd name="T105" fmla="*/ 257 h 2494"/>
              <a:gd name="T106" fmla="*/ 182 w 636"/>
              <a:gd name="T107" fmla="*/ 221 h 2494"/>
              <a:gd name="T108" fmla="*/ 202 w 636"/>
              <a:gd name="T109" fmla="*/ 164 h 2494"/>
              <a:gd name="T110" fmla="*/ 246 w 636"/>
              <a:gd name="T111" fmla="*/ 121 h 2494"/>
              <a:gd name="T112" fmla="*/ 198 w 636"/>
              <a:gd name="T113" fmla="*/ 126 h 24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36" h="2494">
                <a:moveTo>
                  <a:pt x="164" y="155"/>
                </a:moveTo>
                <a:lnTo>
                  <a:pt x="164" y="155"/>
                </a:lnTo>
                <a:lnTo>
                  <a:pt x="154" y="140"/>
                </a:lnTo>
                <a:lnTo>
                  <a:pt x="154" y="140"/>
                </a:lnTo>
                <a:lnTo>
                  <a:pt x="148" y="130"/>
                </a:lnTo>
                <a:lnTo>
                  <a:pt x="142" y="118"/>
                </a:lnTo>
                <a:lnTo>
                  <a:pt x="130" y="91"/>
                </a:lnTo>
                <a:lnTo>
                  <a:pt x="111" y="48"/>
                </a:lnTo>
                <a:lnTo>
                  <a:pt x="111" y="48"/>
                </a:lnTo>
                <a:lnTo>
                  <a:pt x="104" y="34"/>
                </a:lnTo>
                <a:lnTo>
                  <a:pt x="95" y="17"/>
                </a:lnTo>
                <a:lnTo>
                  <a:pt x="89" y="10"/>
                </a:lnTo>
                <a:lnTo>
                  <a:pt x="85" y="4"/>
                </a:lnTo>
                <a:lnTo>
                  <a:pt x="81" y="0"/>
                </a:lnTo>
                <a:lnTo>
                  <a:pt x="78" y="0"/>
                </a:lnTo>
                <a:lnTo>
                  <a:pt x="77" y="0"/>
                </a:lnTo>
                <a:lnTo>
                  <a:pt x="77" y="0"/>
                </a:lnTo>
                <a:lnTo>
                  <a:pt x="76" y="1"/>
                </a:lnTo>
                <a:lnTo>
                  <a:pt x="75" y="4"/>
                </a:lnTo>
                <a:lnTo>
                  <a:pt x="76" y="10"/>
                </a:lnTo>
                <a:lnTo>
                  <a:pt x="77" y="18"/>
                </a:lnTo>
                <a:lnTo>
                  <a:pt x="81" y="28"/>
                </a:lnTo>
                <a:lnTo>
                  <a:pt x="88" y="47"/>
                </a:lnTo>
                <a:lnTo>
                  <a:pt x="90" y="56"/>
                </a:lnTo>
                <a:lnTo>
                  <a:pt x="91" y="63"/>
                </a:lnTo>
                <a:lnTo>
                  <a:pt x="91" y="63"/>
                </a:lnTo>
                <a:lnTo>
                  <a:pt x="93" y="88"/>
                </a:lnTo>
                <a:lnTo>
                  <a:pt x="93" y="98"/>
                </a:lnTo>
                <a:lnTo>
                  <a:pt x="91" y="101"/>
                </a:lnTo>
                <a:lnTo>
                  <a:pt x="91" y="101"/>
                </a:lnTo>
                <a:lnTo>
                  <a:pt x="91" y="104"/>
                </a:lnTo>
                <a:lnTo>
                  <a:pt x="93" y="109"/>
                </a:lnTo>
                <a:lnTo>
                  <a:pt x="93" y="110"/>
                </a:lnTo>
                <a:lnTo>
                  <a:pt x="91" y="110"/>
                </a:lnTo>
                <a:lnTo>
                  <a:pt x="87" y="101"/>
                </a:lnTo>
                <a:lnTo>
                  <a:pt x="87" y="101"/>
                </a:lnTo>
                <a:lnTo>
                  <a:pt x="79" y="87"/>
                </a:lnTo>
                <a:lnTo>
                  <a:pt x="72" y="76"/>
                </a:lnTo>
                <a:lnTo>
                  <a:pt x="69" y="72"/>
                </a:lnTo>
                <a:lnTo>
                  <a:pt x="65" y="69"/>
                </a:lnTo>
                <a:lnTo>
                  <a:pt x="61" y="68"/>
                </a:lnTo>
                <a:lnTo>
                  <a:pt x="58" y="68"/>
                </a:lnTo>
                <a:lnTo>
                  <a:pt x="58" y="68"/>
                </a:lnTo>
                <a:lnTo>
                  <a:pt x="54" y="68"/>
                </a:lnTo>
                <a:lnTo>
                  <a:pt x="52" y="68"/>
                </a:lnTo>
                <a:lnTo>
                  <a:pt x="48" y="66"/>
                </a:lnTo>
                <a:lnTo>
                  <a:pt x="46" y="66"/>
                </a:lnTo>
                <a:lnTo>
                  <a:pt x="46" y="68"/>
                </a:lnTo>
                <a:lnTo>
                  <a:pt x="43" y="72"/>
                </a:lnTo>
                <a:lnTo>
                  <a:pt x="43" y="72"/>
                </a:lnTo>
                <a:lnTo>
                  <a:pt x="42" y="85"/>
                </a:lnTo>
                <a:lnTo>
                  <a:pt x="40" y="101"/>
                </a:lnTo>
                <a:lnTo>
                  <a:pt x="38" y="121"/>
                </a:lnTo>
                <a:lnTo>
                  <a:pt x="38" y="121"/>
                </a:lnTo>
                <a:lnTo>
                  <a:pt x="37" y="120"/>
                </a:lnTo>
                <a:lnTo>
                  <a:pt x="34" y="118"/>
                </a:lnTo>
                <a:lnTo>
                  <a:pt x="31" y="118"/>
                </a:lnTo>
                <a:lnTo>
                  <a:pt x="29" y="120"/>
                </a:lnTo>
                <a:lnTo>
                  <a:pt x="26" y="122"/>
                </a:lnTo>
                <a:lnTo>
                  <a:pt x="24" y="126"/>
                </a:lnTo>
                <a:lnTo>
                  <a:pt x="24" y="126"/>
                </a:lnTo>
                <a:lnTo>
                  <a:pt x="22" y="133"/>
                </a:lnTo>
                <a:lnTo>
                  <a:pt x="20" y="138"/>
                </a:lnTo>
                <a:lnTo>
                  <a:pt x="20" y="140"/>
                </a:lnTo>
                <a:lnTo>
                  <a:pt x="19" y="140"/>
                </a:lnTo>
                <a:lnTo>
                  <a:pt x="19" y="140"/>
                </a:lnTo>
                <a:lnTo>
                  <a:pt x="16" y="140"/>
                </a:lnTo>
                <a:lnTo>
                  <a:pt x="8" y="143"/>
                </a:lnTo>
                <a:lnTo>
                  <a:pt x="5" y="146"/>
                </a:lnTo>
                <a:lnTo>
                  <a:pt x="2" y="150"/>
                </a:lnTo>
                <a:lnTo>
                  <a:pt x="0" y="153"/>
                </a:lnTo>
                <a:lnTo>
                  <a:pt x="0" y="159"/>
                </a:lnTo>
                <a:lnTo>
                  <a:pt x="0" y="159"/>
                </a:lnTo>
                <a:lnTo>
                  <a:pt x="2" y="173"/>
                </a:lnTo>
                <a:lnTo>
                  <a:pt x="7" y="187"/>
                </a:lnTo>
                <a:lnTo>
                  <a:pt x="13" y="198"/>
                </a:lnTo>
                <a:lnTo>
                  <a:pt x="17" y="202"/>
                </a:lnTo>
                <a:lnTo>
                  <a:pt x="19" y="203"/>
                </a:lnTo>
                <a:lnTo>
                  <a:pt x="19" y="203"/>
                </a:lnTo>
                <a:lnTo>
                  <a:pt x="23" y="204"/>
                </a:lnTo>
                <a:lnTo>
                  <a:pt x="26" y="207"/>
                </a:lnTo>
                <a:lnTo>
                  <a:pt x="28" y="208"/>
                </a:lnTo>
                <a:lnTo>
                  <a:pt x="29" y="208"/>
                </a:lnTo>
                <a:lnTo>
                  <a:pt x="29" y="208"/>
                </a:lnTo>
                <a:lnTo>
                  <a:pt x="30" y="210"/>
                </a:lnTo>
                <a:lnTo>
                  <a:pt x="31" y="220"/>
                </a:lnTo>
                <a:lnTo>
                  <a:pt x="32" y="226"/>
                </a:lnTo>
                <a:lnTo>
                  <a:pt x="35" y="232"/>
                </a:lnTo>
                <a:lnTo>
                  <a:pt x="38" y="237"/>
                </a:lnTo>
                <a:lnTo>
                  <a:pt x="43" y="242"/>
                </a:lnTo>
                <a:lnTo>
                  <a:pt x="43" y="242"/>
                </a:lnTo>
                <a:lnTo>
                  <a:pt x="63" y="256"/>
                </a:lnTo>
                <a:lnTo>
                  <a:pt x="63" y="256"/>
                </a:lnTo>
                <a:lnTo>
                  <a:pt x="64" y="263"/>
                </a:lnTo>
                <a:lnTo>
                  <a:pt x="64" y="269"/>
                </a:lnTo>
                <a:lnTo>
                  <a:pt x="64" y="273"/>
                </a:lnTo>
                <a:lnTo>
                  <a:pt x="63" y="275"/>
                </a:lnTo>
                <a:lnTo>
                  <a:pt x="63" y="275"/>
                </a:lnTo>
                <a:lnTo>
                  <a:pt x="59" y="280"/>
                </a:lnTo>
                <a:lnTo>
                  <a:pt x="55" y="283"/>
                </a:lnTo>
                <a:lnTo>
                  <a:pt x="55" y="285"/>
                </a:lnTo>
                <a:lnTo>
                  <a:pt x="55" y="287"/>
                </a:lnTo>
                <a:lnTo>
                  <a:pt x="55" y="291"/>
                </a:lnTo>
                <a:lnTo>
                  <a:pt x="58" y="295"/>
                </a:lnTo>
                <a:lnTo>
                  <a:pt x="58" y="295"/>
                </a:lnTo>
                <a:lnTo>
                  <a:pt x="60" y="298"/>
                </a:lnTo>
                <a:lnTo>
                  <a:pt x="63" y="301"/>
                </a:lnTo>
                <a:lnTo>
                  <a:pt x="66" y="303"/>
                </a:lnTo>
                <a:lnTo>
                  <a:pt x="66" y="304"/>
                </a:lnTo>
                <a:lnTo>
                  <a:pt x="67" y="306"/>
                </a:lnTo>
                <a:lnTo>
                  <a:pt x="67" y="314"/>
                </a:lnTo>
                <a:lnTo>
                  <a:pt x="67" y="314"/>
                </a:lnTo>
                <a:lnTo>
                  <a:pt x="67" y="322"/>
                </a:lnTo>
                <a:lnTo>
                  <a:pt x="69" y="333"/>
                </a:lnTo>
                <a:lnTo>
                  <a:pt x="72" y="362"/>
                </a:lnTo>
                <a:lnTo>
                  <a:pt x="77" y="389"/>
                </a:lnTo>
                <a:lnTo>
                  <a:pt x="79" y="400"/>
                </a:lnTo>
                <a:lnTo>
                  <a:pt x="82" y="406"/>
                </a:lnTo>
                <a:lnTo>
                  <a:pt x="82" y="406"/>
                </a:lnTo>
                <a:lnTo>
                  <a:pt x="87" y="414"/>
                </a:lnTo>
                <a:lnTo>
                  <a:pt x="93" y="424"/>
                </a:lnTo>
                <a:lnTo>
                  <a:pt x="99" y="435"/>
                </a:lnTo>
                <a:lnTo>
                  <a:pt x="100" y="440"/>
                </a:lnTo>
                <a:lnTo>
                  <a:pt x="101" y="444"/>
                </a:lnTo>
                <a:lnTo>
                  <a:pt x="101" y="444"/>
                </a:lnTo>
                <a:lnTo>
                  <a:pt x="105" y="459"/>
                </a:lnTo>
                <a:lnTo>
                  <a:pt x="114" y="488"/>
                </a:lnTo>
                <a:lnTo>
                  <a:pt x="142" y="574"/>
                </a:lnTo>
                <a:lnTo>
                  <a:pt x="183" y="696"/>
                </a:lnTo>
                <a:lnTo>
                  <a:pt x="183" y="696"/>
                </a:lnTo>
                <a:lnTo>
                  <a:pt x="183" y="708"/>
                </a:lnTo>
                <a:lnTo>
                  <a:pt x="184" y="733"/>
                </a:lnTo>
                <a:lnTo>
                  <a:pt x="188" y="759"/>
                </a:lnTo>
                <a:lnTo>
                  <a:pt x="190" y="770"/>
                </a:lnTo>
                <a:lnTo>
                  <a:pt x="193" y="778"/>
                </a:lnTo>
                <a:lnTo>
                  <a:pt x="193" y="778"/>
                </a:lnTo>
                <a:lnTo>
                  <a:pt x="199" y="788"/>
                </a:lnTo>
                <a:lnTo>
                  <a:pt x="205" y="801"/>
                </a:lnTo>
                <a:lnTo>
                  <a:pt x="212" y="816"/>
                </a:lnTo>
                <a:lnTo>
                  <a:pt x="212" y="816"/>
                </a:lnTo>
                <a:lnTo>
                  <a:pt x="217" y="852"/>
                </a:lnTo>
                <a:lnTo>
                  <a:pt x="226" y="931"/>
                </a:lnTo>
                <a:lnTo>
                  <a:pt x="230" y="976"/>
                </a:lnTo>
                <a:lnTo>
                  <a:pt x="232" y="1018"/>
                </a:lnTo>
                <a:lnTo>
                  <a:pt x="234" y="1053"/>
                </a:lnTo>
                <a:lnTo>
                  <a:pt x="232" y="1066"/>
                </a:lnTo>
                <a:lnTo>
                  <a:pt x="231" y="1077"/>
                </a:lnTo>
                <a:lnTo>
                  <a:pt x="231" y="1077"/>
                </a:lnTo>
                <a:lnTo>
                  <a:pt x="225" y="1096"/>
                </a:lnTo>
                <a:lnTo>
                  <a:pt x="218" y="1120"/>
                </a:lnTo>
                <a:lnTo>
                  <a:pt x="196" y="1170"/>
                </a:lnTo>
                <a:lnTo>
                  <a:pt x="177" y="1213"/>
                </a:lnTo>
                <a:lnTo>
                  <a:pt x="171" y="1229"/>
                </a:lnTo>
                <a:lnTo>
                  <a:pt x="169" y="1236"/>
                </a:lnTo>
                <a:lnTo>
                  <a:pt x="169" y="1236"/>
                </a:lnTo>
                <a:lnTo>
                  <a:pt x="169" y="1240"/>
                </a:lnTo>
                <a:lnTo>
                  <a:pt x="170" y="1244"/>
                </a:lnTo>
                <a:lnTo>
                  <a:pt x="175" y="1253"/>
                </a:lnTo>
                <a:lnTo>
                  <a:pt x="178" y="1263"/>
                </a:lnTo>
                <a:lnTo>
                  <a:pt x="183" y="1275"/>
                </a:lnTo>
                <a:lnTo>
                  <a:pt x="183" y="1275"/>
                </a:lnTo>
                <a:lnTo>
                  <a:pt x="188" y="1286"/>
                </a:lnTo>
                <a:lnTo>
                  <a:pt x="193" y="1296"/>
                </a:lnTo>
                <a:lnTo>
                  <a:pt x="196" y="1305"/>
                </a:lnTo>
                <a:lnTo>
                  <a:pt x="198" y="1309"/>
                </a:lnTo>
                <a:lnTo>
                  <a:pt x="198" y="1314"/>
                </a:lnTo>
                <a:lnTo>
                  <a:pt x="198" y="1314"/>
                </a:lnTo>
                <a:lnTo>
                  <a:pt x="201" y="1531"/>
                </a:lnTo>
                <a:lnTo>
                  <a:pt x="202" y="1686"/>
                </a:lnTo>
                <a:lnTo>
                  <a:pt x="202" y="1744"/>
                </a:lnTo>
                <a:lnTo>
                  <a:pt x="202" y="1777"/>
                </a:lnTo>
                <a:lnTo>
                  <a:pt x="202" y="1777"/>
                </a:lnTo>
                <a:lnTo>
                  <a:pt x="202" y="1814"/>
                </a:lnTo>
                <a:lnTo>
                  <a:pt x="202" y="1878"/>
                </a:lnTo>
                <a:lnTo>
                  <a:pt x="204" y="2053"/>
                </a:lnTo>
                <a:lnTo>
                  <a:pt x="204" y="2224"/>
                </a:lnTo>
                <a:lnTo>
                  <a:pt x="204" y="2283"/>
                </a:lnTo>
                <a:lnTo>
                  <a:pt x="202" y="2313"/>
                </a:lnTo>
                <a:lnTo>
                  <a:pt x="202" y="2313"/>
                </a:lnTo>
                <a:lnTo>
                  <a:pt x="200" y="2338"/>
                </a:lnTo>
                <a:lnTo>
                  <a:pt x="199" y="2360"/>
                </a:lnTo>
                <a:lnTo>
                  <a:pt x="199" y="2379"/>
                </a:lnTo>
                <a:lnTo>
                  <a:pt x="198" y="2391"/>
                </a:lnTo>
                <a:lnTo>
                  <a:pt x="198" y="2391"/>
                </a:lnTo>
                <a:lnTo>
                  <a:pt x="198" y="2394"/>
                </a:lnTo>
                <a:lnTo>
                  <a:pt x="199" y="2398"/>
                </a:lnTo>
                <a:lnTo>
                  <a:pt x="202" y="2404"/>
                </a:lnTo>
                <a:lnTo>
                  <a:pt x="206" y="2410"/>
                </a:lnTo>
                <a:lnTo>
                  <a:pt x="207" y="2412"/>
                </a:lnTo>
                <a:lnTo>
                  <a:pt x="207" y="2415"/>
                </a:lnTo>
                <a:lnTo>
                  <a:pt x="207" y="2415"/>
                </a:lnTo>
                <a:lnTo>
                  <a:pt x="207" y="2417"/>
                </a:lnTo>
                <a:lnTo>
                  <a:pt x="207" y="2422"/>
                </a:lnTo>
                <a:lnTo>
                  <a:pt x="208" y="2433"/>
                </a:lnTo>
                <a:lnTo>
                  <a:pt x="212" y="2449"/>
                </a:lnTo>
                <a:lnTo>
                  <a:pt x="212" y="2449"/>
                </a:lnTo>
                <a:lnTo>
                  <a:pt x="239" y="2458"/>
                </a:lnTo>
                <a:lnTo>
                  <a:pt x="267" y="2467"/>
                </a:lnTo>
                <a:lnTo>
                  <a:pt x="300" y="2476"/>
                </a:lnTo>
                <a:lnTo>
                  <a:pt x="335" y="2486"/>
                </a:lnTo>
                <a:lnTo>
                  <a:pt x="366" y="2492"/>
                </a:lnTo>
                <a:lnTo>
                  <a:pt x="381" y="2494"/>
                </a:lnTo>
                <a:lnTo>
                  <a:pt x="393" y="2494"/>
                </a:lnTo>
                <a:lnTo>
                  <a:pt x="402" y="2494"/>
                </a:lnTo>
                <a:lnTo>
                  <a:pt x="410" y="2492"/>
                </a:lnTo>
                <a:lnTo>
                  <a:pt x="410" y="2492"/>
                </a:lnTo>
                <a:lnTo>
                  <a:pt x="429" y="2481"/>
                </a:lnTo>
                <a:lnTo>
                  <a:pt x="442" y="2473"/>
                </a:lnTo>
                <a:lnTo>
                  <a:pt x="446" y="2470"/>
                </a:lnTo>
                <a:lnTo>
                  <a:pt x="448" y="2467"/>
                </a:lnTo>
                <a:lnTo>
                  <a:pt x="449" y="2462"/>
                </a:lnTo>
                <a:lnTo>
                  <a:pt x="448" y="2458"/>
                </a:lnTo>
                <a:lnTo>
                  <a:pt x="448" y="2458"/>
                </a:lnTo>
                <a:lnTo>
                  <a:pt x="445" y="2452"/>
                </a:lnTo>
                <a:lnTo>
                  <a:pt x="440" y="2445"/>
                </a:lnTo>
                <a:lnTo>
                  <a:pt x="427" y="2429"/>
                </a:lnTo>
                <a:lnTo>
                  <a:pt x="405" y="2405"/>
                </a:lnTo>
                <a:lnTo>
                  <a:pt x="405" y="2405"/>
                </a:lnTo>
                <a:lnTo>
                  <a:pt x="394" y="2391"/>
                </a:lnTo>
                <a:lnTo>
                  <a:pt x="386" y="2381"/>
                </a:lnTo>
                <a:lnTo>
                  <a:pt x="386" y="2381"/>
                </a:lnTo>
                <a:lnTo>
                  <a:pt x="396" y="2381"/>
                </a:lnTo>
                <a:lnTo>
                  <a:pt x="402" y="2380"/>
                </a:lnTo>
                <a:lnTo>
                  <a:pt x="405" y="2379"/>
                </a:lnTo>
                <a:lnTo>
                  <a:pt x="405" y="2376"/>
                </a:lnTo>
                <a:lnTo>
                  <a:pt x="405" y="2376"/>
                </a:lnTo>
                <a:lnTo>
                  <a:pt x="404" y="2369"/>
                </a:lnTo>
                <a:lnTo>
                  <a:pt x="402" y="2357"/>
                </a:lnTo>
                <a:lnTo>
                  <a:pt x="400" y="2313"/>
                </a:lnTo>
                <a:lnTo>
                  <a:pt x="400" y="2313"/>
                </a:lnTo>
                <a:lnTo>
                  <a:pt x="400" y="2301"/>
                </a:lnTo>
                <a:lnTo>
                  <a:pt x="400" y="2292"/>
                </a:lnTo>
                <a:lnTo>
                  <a:pt x="402" y="2286"/>
                </a:lnTo>
                <a:lnTo>
                  <a:pt x="404" y="2282"/>
                </a:lnTo>
                <a:lnTo>
                  <a:pt x="406" y="2280"/>
                </a:lnTo>
                <a:lnTo>
                  <a:pt x="407" y="2280"/>
                </a:lnTo>
                <a:lnTo>
                  <a:pt x="410" y="2280"/>
                </a:lnTo>
                <a:lnTo>
                  <a:pt x="410" y="2280"/>
                </a:lnTo>
                <a:lnTo>
                  <a:pt x="430" y="2282"/>
                </a:lnTo>
                <a:lnTo>
                  <a:pt x="478" y="2286"/>
                </a:lnTo>
                <a:lnTo>
                  <a:pt x="533" y="2289"/>
                </a:lnTo>
                <a:lnTo>
                  <a:pt x="557" y="2290"/>
                </a:lnTo>
                <a:lnTo>
                  <a:pt x="574" y="2289"/>
                </a:lnTo>
                <a:lnTo>
                  <a:pt x="574" y="2289"/>
                </a:lnTo>
                <a:lnTo>
                  <a:pt x="598" y="2286"/>
                </a:lnTo>
                <a:lnTo>
                  <a:pt x="607" y="2284"/>
                </a:lnTo>
                <a:lnTo>
                  <a:pt x="616" y="2282"/>
                </a:lnTo>
                <a:lnTo>
                  <a:pt x="623" y="2278"/>
                </a:lnTo>
                <a:lnTo>
                  <a:pt x="628" y="2275"/>
                </a:lnTo>
                <a:lnTo>
                  <a:pt x="630" y="2271"/>
                </a:lnTo>
                <a:lnTo>
                  <a:pt x="631" y="2265"/>
                </a:lnTo>
                <a:lnTo>
                  <a:pt x="631" y="2265"/>
                </a:lnTo>
                <a:lnTo>
                  <a:pt x="631" y="2259"/>
                </a:lnTo>
                <a:lnTo>
                  <a:pt x="633" y="2254"/>
                </a:lnTo>
                <a:lnTo>
                  <a:pt x="635" y="2247"/>
                </a:lnTo>
                <a:lnTo>
                  <a:pt x="636" y="2246"/>
                </a:lnTo>
                <a:lnTo>
                  <a:pt x="635" y="2243"/>
                </a:lnTo>
                <a:lnTo>
                  <a:pt x="634" y="2242"/>
                </a:lnTo>
                <a:lnTo>
                  <a:pt x="631" y="2241"/>
                </a:lnTo>
                <a:lnTo>
                  <a:pt x="631" y="2241"/>
                </a:lnTo>
                <a:lnTo>
                  <a:pt x="628" y="2240"/>
                </a:lnTo>
                <a:lnTo>
                  <a:pt x="627" y="2237"/>
                </a:lnTo>
                <a:lnTo>
                  <a:pt x="621" y="2235"/>
                </a:lnTo>
                <a:lnTo>
                  <a:pt x="603" y="2231"/>
                </a:lnTo>
                <a:lnTo>
                  <a:pt x="603" y="2231"/>
                </a:lnTo>
                <a:lnTo>
                  <a:pt x="575" y="2224"/>
                </a:lnTo>
                <a:lnTo>
                  <a:pt x="549" y="2216"/>
                </a:lnTo>
                <a:lnTo>
                  <a:pt x="529" y="2208"/>
                </a:lnTo>
                <a:lnTo>
                  <a:pt x="523" y="2205"/>
                </a:lnTo>
                <a:lnTo>
                  <a:pt x="521" y="2202"/>
                </a:lnTo>
                <a:lnTo>
                  <a:pt x="521" y="2202"/>
                </a:lnTo>
                <a:lnTo>
                  <a:pt x="511" y="2178"/>
                </a:lnTo>
                <a:lnTo>
                  <a:pt x="525" y="2159"/>
                </a:lnTo>
                <a:lnTo>
                  <a:pt x="525" y="2159"/>
                </a:lnTo>
                <a:lnTo>
                  <a:pt x="533" y="2109"/>
                </a:lnTo>
                <a:lnTo>
                  <a:pt x="548" y="1993"/>
                </a:lnTo>
                <a:lnTo>
                  <a:pt x="555" y="1929"/>
                </a:lnTo>
                <a:lnTo>
                  <a:pt x="563" y="1868"/>
                </a:lnTo>
                <a:lnTo>
                  <a:pt x="568" y="1816"/>
                </a:lnTo>
                <a:lnTo>
                  <a:pt x="569" y="1797"/>
                </a:lnTo>
                <a:lnTo>
                  <a:pt x="569" y="1782"/>
                </a:lnTo>
                <a:lnTo>
                  <a:pt x="569" y="1782"/>
                </a:lnTo>
                <a:lnTo>
                  <a:pt x="566" y="1677"/>
                </a:lnTo>
                <a:lnTo>
                  <a:pt x="565" y="1631"/>
                </a:lnTo>
                <a:lnTo>
                  <a:pt x="564" y="1599"/>
                </a:lnTo>
                <a:lnTo>
                  <a:pt x="564" y="1599"/>
                </a:lnTo>
                <a:lnTo>
                  <a:pt x="552" y="1461"/>
                </a:lnTo>
                <a:lnTo>
                  <a:pt x="545" y="1380"/>
                </a:lnTo>
                <a:lnTo>
                  <a:pt x="540" y="1343"/>
                </a:lnTo>
                <a:lnTo>
                  <a:pt x="540" y="1343"/>
                </a:lnTo>
                <a:lnTo>
                  <a:pt x="541" y="1340"/>
                </a:lnTo>
                <a:lnTo>
                  <a:pt x="543" y="1335"/>
                </a:lnTo>
                <a:lnTo>
                  <a:pt x="554" y="1325"/>
                </a:lnTo>
                <a:lnTo>
                  <a:pt x="565" y="1314"/>
                </a:lnTo>
                <a:lnTo>
                  <a:pt x="568" y="1309"/>
                </a:lnTo>
                <a:lnTo>
                  <a:pt x="569" y="1304"/>
                </a:lnTo>
                <a:lnTo>
                  <a:pt x="569" y="1304"/>
                </a:lnTo>
                <a:lnTo>
                  <a:pt x="570" y="1288"/>
                </a:lnTo>
                <a:lnTo>
                  <a:pt x="574" y="1251"/>
                </a:lnTo>
                <a:lnTo>
                  <a:pt x="588" y="1141"/>
                </a:lnTo>
                <a:lnTo>
                  <a:pt x="594" y="1079"/>
                </a:lnTo>
                <a:lnTo>
                  <a:pt x="600" y="1023"/>
                </a:lnTo>
                <a:lnTo>
                  <a:pt x="603" y="976"/>
                </a:lnTo>
                <a:lnTo>
                  <a:pt x="604" y="959"/>
                </a:lnTo>
                <a:lnTo>
                  <a:pt x="603" y="947"/>
                </a:lnTo>
                <a:lnTo>
                  <a:pt x="603" y="947"/>
                </a:lnTo>
                <a:lnTo>
                  <a:pt x="598" y="921"/>
                </a:lnTo>
                <a:lnTo>
                  <a:pt x="592" y="886"/>
                </a:lnTo>
                <a:lnTo>
                  <a:pt x="574" y="801"/>
                </a:lnTo>
                <a:lnTo>
                  <a:pt x="555" y="722"/>
                </a:lnTo>
                <a:lnTo>
                  <a:pt x="549" y="694"/>
                </a:lnTo>
                <a:lnTo>
                  <a:pt x="545" y="681"/>
                </a:lnTo>
                <a:lnTo>
                  <a:pt x="545" y="681"/>
                </a:lnTo>
                <a:lnTo>
                  <a:pt x="537" y="664"/>
                </a:lnTo>
                <a:lnTo>
                  <a:pt x="529" y="640"/>
                </a:lnTo>
                <a:lnTo>
                  <a:pt x="519" y="617"/>
                </a:lnTo>
                <a:lnTo>
                  <a:pt x="515" y="609"/>
                </a:lnTo>
                <a:lnTo>
                  <a:pt x="511" y="604"/>
                </a:lnTo>
                <a:lnTo>
                  <a:pt x="511" y="604"/>
                </a:lnTo>
                <a:lnTo>
                  <a:pt x="507" y="600"/>
                </a:lnTo>
                <a:lnTo>
                  <a:pt x="502" y="594"/>
                </a:lnTo>
                <a:lnTo>
                  <a:pt x="493" y="580"/>
                </a:lnTo>
                <a:lnTo>
                  <a:pt x="483" y="568"/>
                </a:lnTo>
                <a:lnTo>
                  <a:pt x="480" y="563"/>
                </a:lnTo>
                <a:lnTo>
                  <a:pt x="477" y="560"/>
                </a:lnTo>
                <a:lnTo>
                  <a:pt x="477" y="560"/>
                </a:lnTo>
                <a:lnTo>
                  <a:pt x="476" y="558"/>
                </a:lnTo>
                <a:lnTo>
                  <a:pt x="475" y="552"/>
                </a:lnTo>
                <a:lnTo>
                  <a:pt x="474" y="535"/>
                </a:lnTo>
                <a:lnTo>
                  <a:pt x="472" y="512"/>
                </a:lnTo>
                <a:lnTo>
                  <a:pt x="472" y="512"/>
                </a:lnTo>
                <a:lnTo>
                  <a:pt x="477" y="505"/>
                </a:lnTo>
                <a:lnTo>
                  <a:pt x="488" y="485"/>
                </a:lnTo>
                <a:lnTo>
                  <a:pt x="494" y="475"/>
                </a:lnTo>
                <a:lnTo>
                  <a:pt x="499" y="462"/>
                </a:lnTo>
                <a:lnTo>
                  <a:pt x="501" y="450"/>
                </a:lnTo>
                <a:lnTo>
                  <a:pt x="501" y="444"/>
                </a:lnTo>
                <a:lnTo>
                  <a:pt x="501" y="440"/>
                </a:lnTo>
                <a:lnTo>
                  <a:pt x="501" y="440"/>
                </a:lnTo>
                <a:lnTo>
                  <a:pt x="498" y="405"/>
                </a:lnTo>
                <a:lnTo>
                  <a:pt x="496" y="392"/>
                </a:lnTo>
                <a:lnTo>
                  <a:pt x="496" y="386"/>
                </a:lnTo>
                <a:lnTo>
                  <a:pt x="496" y="386"/>
                </a:lnTo>
                <a:lnTo>
                  <a:pt x="498" y="384"/>
                </a:lnTo>
                <a:lnTo>
                  <a:pt x="500" y="378"/>
                </a:lnTo>
                <a:lnTo>
                  <a:pt x="501" y="374"/>
                </a:lnTo>
                <a:lnTo>
                  <a:pt x="500" y="371"/>
                </a:lnTo>
                <a:lnTo>
                  <a:pt x="499" y="365"/>
                </a:lnTo>
                <a:lnTo>
                  <a:pt x="496" y="357"/>
                </a:lnTo>
                <a:lnTo>
                  <a:pt x="496" y="357"/>
                </a:lnTo>
                <a:lnTo>
                  <a:pt x="488" y="341"/>
                </a:lnTo>
                <a:lnTo>
                  <a:pt x="478" y="324"/>
                </a:lnTo>
                <a:lnTo>
                  <a:pt x="470" y="309"/>
                </a:lnTo>
                <a:lnTo>
                  <a:pt x="468" y="304"/>
                </a:lnTo>
                <a:lnTo>
                  <a:pt x="468" y="304"/>
                </a:lnTo>
                <a:lnTo>
                  <a:pt x="469" y="301"/>
                </a:lnTo>
                <a:lnTo>
                  <a:pt x="470" y="293"/>
                </a:lnTo>
                <a:lnTo>
                  <a:pt x="470" y="284"/>
                </a:lnTo>
                <a:lnTo>
                  <a:pt x="470" y="280"/>
                </a:lnTo>
                <a:lnTo>
                  <a:pt x="468" y="275"/>
                </a:lnTo>
                <a:lnTo>
                  <a:pt x="468" y="275"/>
                </a:lnTo>
                <a:lnTo>
                  <a:pt x="461" y="267"/>
                </a:lnTo>
                <a:lnTo>
                  <a:pt x="453" y="256"/>
                </a:lnTo>
                <a:lnTo>
                  <a:pt x="439" y="242"/>
                </a:lnTo>
                <a:lnTo>
                  <a:pt x="439" y="242"/>
                </a:lnTo>
                <a:lnTo>
                  <a:pt x="435" y="234"/>
                </a:lnTo>
                <a:lnTo>
                  <a:pt x="430" y="226"/>
                </a:lnTo>
                <a:lnTo>
                  <a:pt x="427" y="221"/>
                </a:lnTo>
                <a:lnTo>
                  <a:pt x="423" y="217"/>
                </a:lnTo>
                <a:lnTo>
                  <a:pt x="417" y="214"/>
                </a:lnTo>
                <a:lnTo>
                  <a:pt x="410" y="213"/>
                </a:lnTo>
                <a:lnTo>
                  <a:pt x="410" y="213"/>
                </a:lnTo>
                <a:lnTo>
                  <a:pt x="376" y="210"/>
                </a:lnTo>
                <a:lnTo>
                  <a:pt x="352" y="208"/>
                </a:lnTo>
                <a:lnTo>
                  <a:pt x="352" y="208"/>
                </a:lnTo>
                <a:lnTo>
                  <a:pt x="346" y="208"/>
                </a:lnTo>
                <a:lnTo>
                  <a:pt x="341" y="209"/>
                </a:lnTo>
                <a:lnTo>
                  <a:pt x="336" y="211"/>
                </a:lnTo>
                <a:lnTo>
                  <a:pt x="333" y="213"/>
                </a:lnTo>
                <a:lnTo>
                  <a:pt x="333" y="213"/>
                </a:lnTo>
                <a:lnTo>
                  <a:pt x="328" y="215"/>
                </a:lnTo>
                <a:lnTo>
                  <a:pt x="320" y="217"/>
                </a:lnTo>
                <a:lnTo>
                  <a:pt x="313" y="222"/>
                </a:lnTo>
                <a:lnTo>
                  <a:pt x="313" y="222"/>
                </a:lnTo>
                <a:lnTo>
                  <a:pt x="311" y="221"/>
                </a:lnTo>
                <a:lnTo>
                  <a:pt x="306" y="220"/>
                </a:lnTo>
                <a:lnTo>
                  <a:pt x="298" y="219"/>
                </a:lnTo>
                <a:lnTo>
                  <a:pt x="294" y="220"/>
                </a:lnTo>
                <a:lnTo>
                  <a:pt x="289" y="222"/>
                </a:lnTo>
                <a:lnTo>
                  <a:pt x="289" y="222"/>
                </a:lnTo>
                <a:lnTo>
                  <a:pt x="279" y="228"/>
                </a:lnTo>
                <a:lnTo>
                  <a:pt x="270" y="237"/>
                </a:lnTo>
                <a:lnTo>
                  <a:pt x="251" y="256"/>
                </a:lnTo>
                <a:lnTo>
                  <a:pt x="251" y="256"/>
                </a:lnTo>
                <a:lnTo>
                  <a:pt x="242" y="263"/>
                </a:lnTo>
                <a:lnTo>
                  <a:pt x="237" y="267"/>
                </a:lnTo>
                <a:lnTo>
                  <a:pt x="235" y="269"/>
                </a:lnTo>
                <a:lnTo>
                  <a:pt x="236" y="271"/>
                </a:lnTo>
                <a:lnTo>
                  <a:pt x="236" y="271"/>
                </a:lnTo>
                <a:lnTo>
                  <a:pt x="246" y="275"/>
                </a:lnTo>
                <a:lnTo>
                  <a:pt x="246" y="275"/>
                </a:lnTo>
                <a:lnTo>
                  <a:pt x="246" y="278"/>
                </a:lnTo>
                <a:lnTo>
                  <a:pt x="241" y="285"/>
                </a:lnTo>
                <a:lnTo>
                  <a:pt x="241" y="285"/>
                </a:lnTo>
                <a:lnTo>
                  <a:pt x="237" y="292"/>
                </a:lnTo>
                <a:lnTo>
                  <a:pt x="235" y="301"/>
                </a:lnTo>
                <a:lnTo>
                  <a:pt x="231" y="319"/>
                </a:lnTo>
                <a:lnTo>
                  <a:pt x="231" y="319"/>
                </a:lnTo>
                <a:lnTo>
                  <a:pt x="230" y="324"/>
                </a:lnTo>
                <a:lnTo>
                  <a:pt x="231" y="327"/>
                </a:lnTo>
                <a:lnTo>
                  <a:pt x="231" y="332"/>
                </a:lnTo>
                <a:lnTo>
                  <a:pt x="231" y="338"/>
                </a:lnTo>
                <a:lnTo>
                  <a:pt x="231" y="338"/>
                </a:lnTo>
                <a:lnTo>
                  <a:pt x="230" y="359"/>
                </a:lnTo>
                <a:lnTo>
                  <a:pt x="230" y="370"/>
                </a:lnTo>
                <a:lnTo>
                  <a:pt x="231" y="377"/>
                </a:lnTo>
                <a:lnTo>
                  <a:pt x="231" y="377"/>
                </a:lnTo>
                <a:lnTo>
                  <a:pt x="237" y="396"/>
                </a:lnTo>
                <a:lnTo>
                  <a:pt x="241" y="411"/>
                </a:lnTo>
                <a:lnTo>
                  <a:pt x="241" y="411"/>
                </a:lnTo>
                <a:lnTo>
                  <a:pt x="198" y="314"/>
                </a:lnTo>
                <a:lnTo>
                  <a:pt x="198" y="314"/>
                </a:lnTo>
                <a:lnTo>
                  <a:pt x="185" y="278"/>
                </a:lnTo>
                <a:lnTo>
                  <a:pt x="178" y="257"/>
                </a:lnTo>
                <a:lnTo>
                  <a:pt x="173" y="246"/>
                </a:lnTo>
                <a:lnTo>
                  <a:pt x="173" y="246"/>
                </a:lnTo>
                <a:lnTo>
                  <a:pt x="171" y="245"/>
                </a:lnTo>
                <a:lnTo>
                  <a:pt x="167" y="245"/>
                </a:lnTo>
                <a:lnTo>
                  <a:pt x="164" y="246"/>
                </a:lnTo>
                <a:lnTo>
                  <a:pt x="164" y="246"/>
                </a:lnTo>
                <a:lnTo>
                  <a:pt x="173" y="234"/>
                </a:lnTo>
                <a:lnTo>
                  <a:pt x="182" y="221"/>
                </a:lnTo>
                <a:lnTo>
                  <a:pt x="188" y="208"/>
                </a:lnTo>
                <a:lnTo>
                  <a:pt x="188" y="208"/>
                </a:lnTo>
                <a:lnTo>
                  <a:pt x="192" y="194"/>
                </a:lnTo>
                <a:lnTo>
                  <a:pt x="194" y="182"/>
                </a:lnTo>
                <a:lnTo>
                  <a:pt x="198" y="171"/>
                </a:lnTo>
                <a:lnTo>
                  <a:pt x="200" y="168"/>
                </a:lnTo>
                <a:lnTo>
                  <a:pt x="202" y="164"/>
                </a:lnTo>
                <a:lnTo>
                  <a:pt x="202" y="164"/>
                </a:lnTo>
                <a:lnTo>
                  <a:pt x="216" y="155"/>
                </a:lnTo>
                <a:lnTo>
                  <a:pt x="235" y="141"/>
                </a:lnTo>
                <a:lnTo>
                  <a:pt x="243" y="135"/>
                </a:lnTo>
                <a:lnTo>
                  <a:pt x="249" y="128"/>
                </a:lnTo>
                <a:lnTo>
                  <a:pt x="251" y="126"/>
                </a:lnTo>
                <a:lnTo>
                  <a:pt x="251" y="123"/>
                </a:lnTo>
                <a:lnTo>
                  <a:pt x="249" y="122"/>
                </a:lnTo>
                <a:lnTo>
                  <a:pt x="246" y="121"/>
                </a:lnTo>
                <a:lnTo>
                  <a:pt x="246" y="121"/>
                </a:lnTo>
                <a:lnTo>
                  <a:pt x="231" y="118"/>
                </a:lnTo>
                <a:lnTo>
                  <a:pt x="219" y="117"/>
                </a:lnTo>
                <a:lnTo>
                  <a:pt x="213" y="118"/>
                </a:lnTo>
                <a:lnTo>
                  <a:pt x="208" y="120"/>
                </a:lnTo>
                <a:lnTo>
                  <a:pt x="202" y="122"/>
                </a:lnTo>
                <a:lnTo>
                  <a:pt x="198" y="126"/>
                </a:lnTo>
                <a:lnTo>
                  <a:pt x="198" y="126"/>
                </a:lnTo>
                <a:lnTo>
                  <a:pt x="187" y="135"/>
                </a:lnTo>
                <a:lnTo>
                  <a:pt x="176" y="145"/>
                </a:lnTo>
                <a:lnTo>
                  <a:pt x="167" y="152"/>
                </a:lnTo>
                <a:lnTo>
                  <a:pt x="165" y="155"/>
                </a:lnTo>
                <a:lnTo>
                  <a:pt x="164" y="155"/>
                </a:lnTo>
                <a:lnTo>
                  <a:pt x="164" y="155"/>
                </a:lnTo>
                <a:close/>
              </a:path>
            </a:pathLst>
          </a:custGeom>
          <a:gradFill>
            <a:gsLst>
              <a:gs pos="0">
                <a:srgbClr val="0070C0"/>
              </a:gs>
              <a:gs pos="100000">
                <a:srgbClr val="00B0F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12">
            <a:extLst>
              <a:ext uri="{FF2B5EF4-FFF2-40B4-BE49-F238E27FC236}">
                <a16:creationId xmlns:a16="http://schemas.microsoft.com/office/drawing/2014/main" id="{20ECC846-9EEF-43B7-88DE-7ADD75FA1C20}"/>
              </a:ext>
            </a:extLst>
          </p:cNvPr>
          <p:cNvSpPr>
            <a:spLocks noEditPoints="1"/>
          </p:cNvSpPr>
          <p:nvPr/>
        </p:nvSpPr>
        <p:spPr bwMode="auto">
          <a:xfrm>
            <a:off x="7160864" y="978056"/>
            <a:ext cx="1258348" cy="2466976"/>
          </a:xfrm>
          <a:custGeom>
            <a:avLst/>
            <a:gdLst>
              <a:gd name="T0" fmla="*/ 516 w 1063"/>
              <a:gd name="T1" fmla="*/ 341 h 2084"/>
              <a:gd name="T2" fmla="*/ 503 w 1063"/>
              <a:gd name="T3" fmla="*/ 363 h 2084"/>
              <a:gd name="T4" fmla="*/ 248 w 1063"/>
              <a:gd name="T5" fmla="*/ 355 h 2084"/>
              <a:gd name="T6" fmla="*/ 169 w 1063"/>
              <a:gd name="T7" fmla="*/ 265 h 2084"/>
              <a:gd name="T8" fmla="*/ 204 w 1063"/>
              <a:gd name="T9" fmla="*/ 169 h 2084"/>
              <a:gd name="T10" fmla="*/ 183 w 1063"/>
              <a:gd name="T11" fmla="*/ 168 h 2084"/>
              <a:gd name="T12" fmla="*/ 149 w 1063"/>
              <a:gd name="T13" fmla="*/ 190 h 2084"/>
              <a:gd name="T14" fmla="*/ 64 w 1063"/>
              <a:gd name="T15" fmla="*/ 74 h 2084"/>
              <a:gd name="T16" fmla="*/ 53 w 1063"/>
              <a:gd name="T17" fmla="*/ 82 h 2084"/>
              <a:gd name="T18" fmla="*/ 60 w 1063"/>
              <a:gd name="T19" fmla="*/ 144 h 2084"/>
              <a:gd name="T20" fmla="*/ 24 w 1063"/>
              <a:gd name="T21" fmla="*/ 151 h 2084"/>
              <a:gd name="T22" fmla="*/ 17 w 1063"/>
              <a:gd name="T23" fmla="*/ 184 h 2084"/>
              <a:gd name="T24" fmla="*/ 0 w 1063"/>
              <a:gd name="T25" fmla="*/ 204 h 2084"/>
              <a:gd name="T26" fmla="*/ 59 w 1063"/>
              <a:gd name="T27" fmla="*/ 299 h 2084"/>
              <a:gd name="T28" fmla="*/ 58 w 1063"/>
              <a:gd name="T29" fmla="*/ 335 h 2084"/>
              <a:gd name="T30" fmla="*/ 107 w 1063"/>
              <a:gd name="T31" fmla="*/ 394 h 2084"/>
              <a:gd name="T32" fmla="*/ 292 w 1063"/>
              <a:gd name="T33" fmla="*/ 536 h 2084"/>
              <a:gd name="T34" fmla="*/ 418 w 1063"/>
              <a:gd name="T35" fmla="*/ 992 h 2084"/>
              <a:gd name="T36" fmla="*/ 434 w 1063"/>
              <a:gd name="T37" fmla="*/ 1030 h 2084"/>
              <a:gd name="T38" fmla="*/ 427 w 1063"/>
              <a:gd name="T39" fmla="*/ 1584 h 2084"/>
              <a:gd name="T40" fmla="*/ 419 w 1063"/>
              <a:gd name="T41" fmla="*/ 1943 h 2084"/>
              <a:gd name="T42" fmla="*/ 410 w 1063"/>
              <a:gd name="T43" fmla="*/ 2006 h 2084"/>
              <a:gd name="T44" fmla="*/ 381 w 1063"/>
              <a:gd name="T45" fmla="*/ 2059 h 2084"/>
              <a:gd name="T46" fmla="*/ 427 w 1063"/>
              <a:gd name="T47" fmla="*/ 2084 h 2084"/>
              <a:gd name="T48" fmla="*/ 523 w 1063"/>
              <a:gd name="T49" fmla="*/ 2026 h 2084"/>
              <a:gd name="T50" fmla="*/ 607 w 1063"/>
              <a:gd name="T51" fmla="*/ 1958 h 2084"/>
              <a:gd name="T52" fmla="*/ 617 w 1063"/>
              <a:gd name="T53" fmla="*/ 1948 h 2084"/>
              <a:gd name="T54" fmla="*/ 651 w 1063"/>
              <a:gd name="T55" fmla="*/ 1289 h 2084"/>
              <a:gd name="T56" fmla="*/ 718 w 1063"/>
              <a:gd name="T57" fmla="*/ 1513 h 2084"/>
              <a:gd name="T58" fmla="*/ 795 w 1063"/>
              <a:gd name="T59" fmla="*/ 1923 h 2084"/>
              <a:gd name="T60" fmla="*/ 888 w 1063"/>
              <a:gd name="T61" fmla="*/ 2029 h 2084"/>
              <a:gd name="T62" fmla="*/ 1022 w 1063"/>
              <a:gd name="T63" fmla="*/ 2059 h 2084"/>
              <a:gd name="T64" fmla="*/ 1041 w 1063"/>
              <a:gd name="T65" fmla="*/ 2025 h 2084"/>
              <a:gd name="T66" fmla="*/ 988 w 1063"/>
              <a:gd name="T67" fmla="*/ 1982 h 2084"/>
              <a:gd name="T68" fmla="*/ 935 w 1063"/>
              <a:gd name="T69" fmla="*/ 1788 h 2084"/>
              <a:gd name="T70" fmla="*/ 911 w 1063"/>
              <a:gd name="T71" fmla="*/ 1315 h 2084"/>
              <a:gd name="T72" fmla="*/ 887 w 1063"/>
              <a:gd name="T73" fmla="*/ 1035 h 2084"/>
              <a:gd name="T74" fmla="*/ 877 w 1063"/>
              <a:gd name="T75" fmla="*/ 963 h 2084"/>
              <a:gd name="T76" fmla="*/ 930 w 1063"/>
              <a:gd name="T77" fmla="*/ 934 h 2084"/>
              <a:gd name="T78" fmla="*/ 1052 w 1063"/>
              <a:gd name="T79" fmla="*/ 769 h 2084"/>
              <a:gd name="T80" fmla="*/ 1058 w 1063"/>
              <a:gd name="T81" fmla="*/ 685 h 2084"/>
              <a:gd name="T82" fmla="*/ 974 w 1063"/>
              <a:gd name="T83" fmla="*/ 520 h 2084"/>
              <a:gd name="T84" fmla="*/ 876 w 1063"/>
              <a:gd name="T85" fmla="*/ 367 h 2084"/>
              <a:gd name="T86" fmla="*/ 788 w 1063"/>
              <a:gd name="T87" fmla="*/ 343 h 2084"/>
              <a:gd name="T88" fmla="*/ 723 w 1063"/>
              <a:gd name="T89" fmla="*/ 291 h 2084"/>
              <a:gd name="T90" fmla="*/ 698 w 1063"/>
              <a:gd name="T91" fmla="*/ 285 h 2084"/>
              <a:gd name="T92" fmla="*/ 712 w 1063"/>
              <a:gd name="T93" fmla="*/ 215 h 2084"/>
              <a:gd name="T94" fmla="*/ 717 w 1063"/>
              <a:gd name="T95" fmla="*/ 131 h 2084"/>
              <a:gd name="T96" fmla="*/ 691 w 1063"/>
              <a:gd name="T97" fmla="*/ 43 h 2084"/>
              <a:gd name="T98" fmla="*/ 617 w 1063"/>
              <a:gd name="T99" fmla="*/ 6 h 2084"/>
              <a:gd name="T100" fmla="*/ 570 w 1063"/>
              <a:gd name="T101" fmla="*/ 5 h 2084"/>
              <a:gd name="T102" fmla="*/ 504 w 1063"/>
              <a:gd name="T103" fmla="*/ 23 h 2084"/>
              <a:gd name="T104" fmla="*/ 471 w 1063"/>
              <a:gd name="T105" fmla="*/ 99 h 2084"/>
              <a:gd name="T106" fmla="*/ 476 w 1063"/>
              <a:gd name="T107" fmla="*/ 144 h 2084"/>
              <a:gd name="T108" fmla="*/ 481 w 1063"/>
              <a:gd name="T109" fmla="*/ 163 h 2084"/>
              <a:gd name="T110" fmla="*/ 511 w 1063"/>
              <a:gd name="T111" fmla="*/ 253 h 2084"/>
              <a:gd name="T112" fmla="*/ 868 w 1063"/>
              <a:gd name="T113" fmla="*/ 591 h 2084"/>
              <a:gd name="T114" fmla="*/ 844 w 1063"/>
              <a:gd name="T115" fmla="*/ 856 h 20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063" h="2084">
                <a:moveTo>
                  <a:pt x="530" y="315"/>
                </a:moveTo>
                <a:lnTo>
                  <a:pt x="530" y="315"/>
                </a:lnTo>
                <a:lnTo>
                  <a:pt x="523" y="319"/>
                </a:lnTo>
                <a:lnTo>
                  <a:pt x="518" y="323"/>
                </a:lnTo>
                <a:lnTo>
                  <a:pt x="516" y="325"/>
                </a:lnTo>
                <a:lnTo>
                  <a:pt x="516" y="325"/>
                </a:lnTo>
                <a:lnTo>
                  <a:pt x="516" y="335"/>
                </a:lnTo>
                <a:lnTo>
                  <a:pt x="516" y="341"/>
                </a:lnTo>
                <a:lnTo>
                  <a:pt x="516" y="344"/>
                </a:lnTo>
                <a:lnTo>
                  <a:pt x="516" y="344"/>
                </a:lnTo>
                <a:lnTo>
                  <a:pt x="518" y="348"/>
                </a:lnTo>
                <a:lnTo>
                  <a:pt x="519" y="352"/>
                </a:lnTo>
                <a:lnTo>
                  <a:pt x="519" y="355"/>
                </a:lnTo>
                <a:lnTo>
                  <a:pt x="517" y="358"/>
                </a:lnTo>
                <a:lnTo>
                  <a:pt x="512" y="361"/>
                </a:lnTo>
                <a:lnTo>
                  <a:pt x="503" y="363"/>
                </a:lnTo>
                <a:lnTo>
                  <a:pt x="487" y="364"/>
                </a:lnTo>
                <a:lnTo>
                  <a:pt x="487" y="364"/>
                </a:lnTo>
                <a:lnTo>
                  <a:pt x="434" y="365"/>
                </a:lnTo>
                <a:lnTo>
                  <a:pt x="364" y="366"/>
                </a:lnTo>
                <a:lnTo>
                  <a:pt x="302" y="369"/>
                </a:lnTo>
                <a:lnTo>
                  <a:pt x="275" y="369"/>
                </a:lnTo>
                <a:lnTo>
                  <a:pt x="275" y="369"/>
                </a:lnTo>
                <a:lnTo>
                  <a:pt x="248" y="355"/>
                </a:lnTo>
                <a:lnTo>
                  <a:pt x="231" y="347"/>
                </a:lnTo>
                <a:lnTo>
                  <a:pt x="225" y="342"/>
                </a:lnTo>
                <a:lnTo>
                  <a:pt x="222" y="340"/>
                </a:lnTo>
                <a:lnTo>
                  <a:pt x="222" y="340"/>
                </a:lnTo>
                <a:lnTo>
                  <a:pt x="169" y="272"/>
                </a:lnTo>
                <a:lnTo>
                  <a:pt x="169" y="272"/>
                </a:lnTo>
                <a:lnTo>
                  <a:pt x="169" y="270"/>
                </a:lnTo>
                <a:lnTo>
                  <a:pt x="169" y="265"/>
                </a:lnTo>
                <a:lnTo>
                  <a:pt x="170" y="249"/>
                </a:lnTo>
                <a:lnTo>
                  <a:pt x="174" y="219"/>
                </a:lnTo>
                <a:lnTo>
                  <a:pt x="174" y="219"/>
                </a:lnTo>
                <a:lnTo>
                  <a:pt x="176" y="213"/>
                </a:lnTo>
                <a:lnTo>
                  <a:pt x="181" y="206"/>
                </a:lnTo>
                <a:lnTo>
                  <a:pt x="194" y="186"/>
                </a:lnTo>
                <a:lnTo>
                  <a:pt x="199" y="177"/>
                </a:lnTo>
                <a:lnTo>
                  <a:pt x="204" y="169"/>
                </a:lnTo>
                <a:lnTo>
                  <a:pt x="205" y="163"/>
                </a:lnTo>
                <a:lnTo>
                  <a:pt x="204" y="162"/>
                </a:lnTo>
                <a:lnTo>
                  <a:pt x="202" y="161"/>
                </a:lnTo>
                <a:lnTo>
                  <a:pt x="202" y="161"/>
                </a:lnTo>
                <a:lnTo>
                  <a:pt x="199" y="161"/>
                </a:lnTo>
                <a:lnTo>
                  <a:pt x="195" y="161"/>
                </a:lnTo>
                <a:lnTo>
                  <a:pt x="189" y="163"/>
                </a:lnTo>
                <a:lnTo>
                  <a:pt x="183" y="168"/>
                </a:lnTo>
                <a:lnTo>
                  <a:pt x="174" y="175"/>
                </a:lnTo>
                <a:lnTo>
                  <a:pt x="174" y="175"/>
                </a:lnTo>
                <a:lnTo>
                  <a:pt x="164" y="183"/>
                </a:lnTo>
                <a:lnTo>
                  <a:pt x="158" y="189"/>
                </a:lnTo>
                <a:lnTo>
                  <a:pt x="157" y="191"/>
                </a:lnTo>
                <a:lnTo>
                  <a:pt x="154" y="191"/>
                </a:lnTo>
                <a:lnTo>
                  <a:pt x="152" y="191"/>
                </a:lnTo>
                <a:lnTo>
                  <a:pt x="149" y="190"/>
                </a:lnTo>
                <a:lnTo>
                  <a:pt x="149" y="190"/>
                </a:lnTo>
                <a:lnTo>
                  <a:pt x="116" y="161"/>
                </a:lnTo>
                <a:lnTo>
                  <a:pt x="116" y="161"/>
                </a:lnTo>
                <a:lnTo>
                  <a:pt x="108" y="146"/>
                </a:lnTo>
                <a:lnTo>
                  <a:pt x="92" y="115"/>
                </a:lnTo>
                <a:lnTo>
                  <a:pt x="82" y="98"/>
                </a:lnTo>
                <a:lnTo>
                  <a:pt x="72" y="84"/>
                </a:lnTo>
                <a:lnTo>
                  <a:pt x="64" y="74"/>
                </a:lnTo>
                <a:lnTo>
                  <a:pt x="60" y="70"/>
                </a:lnTo>
                <a:lnTo>
                  <a:pt x="58" y="69"/>
                </a:lnTo>
                <a:lnTo>
                  <a:pt x="58" y="69"/>
                </a:lnTo>
                <a:lnTo>
                  <a:pt x="55" y="69"/>
                </a:lnTo>
                <a:lnTo>
                  <a:pt x="54" y="70"/>
                </a:lnTo>
                <a:lnTo>
                  <a:pt x="53" y="73"/>
                </a:lnTo>
                <a:lnTo>
                  <a:pt x="52" y="78"/>
                </a:lnTo>
                <a:lnTo>
                  <a:pt x="53" y="82"/>
                </a:lnTo>
                <a:lnTo>
                  <a:pt x="55" y="95"/>
                </a:lnTo>
                <a:lnTo>
                  <a:pt x="58" y="103"/>
                </a:lnTo>
                <a:lnTo>
                  <a:pt x="58" y="103"/>
                </a:lnTo>
                <a:lnTo>
                  <a:pt x="66" y="131"/>
                </a:lnTo>
                <a:lnTo>
                  <a:pt x="72" y="151"/>
                </a:lnTo>
                <a:lnTo>
                  <a:pt x="72" y="151"/>
                </a:lnTo>
                <a:lnTo>
                  <a:pt x="69" y="148"/>
                </a:lnTo>
                <a:lnTo>
                  <a:pt x="60" y="144"/>
                </a:lnTo>
                <a:lnTo>
                  <a:pt x="49" y="142"/>
                </a:lnTo>
                <a:lnTo>
                  <a:pt x="45" y="140"/>
                </a:lnTo>
                <a:lnTo>
                  <a:pt x="39" y="142"/>
                </a:lnTo>
                <a:lnTo>
                  <a:pt x="39" y="142"/>
                </a:lnTo>
                <a:lnTo>
                  <a:pt x="31" y="143"/>
                </a:lnTo>
                <a:lnTo>
                  <a:pt x="28" y="143"/>
                </a:lnTo>
                <a:lnTo>
                  <a:pt x="26" y="144"/>
                </a:lnTo>
                <a:lnTo>
                  <a:pt x="24" y="151"/>
                </a:lnTo>
                <a:lnTo>
                  <a:pt x="24" y="151"/>
                </a:lnTo>
                <a:lnTo>
                  <a:pt x="22" y="160"/>
                </a:lnTo>
                <a:lnTo>
                  <a:pt x="22" y="163"/>
                </a:lnTo>
                <a:lnTo>
                  <a:pt x="20" y="166"/>
                </a:lnTo>
                <a:lnTo>
                  <a:pt x="19" y="171"/>
                </a:lnTo>
                <a:lnTo>
                  <a:pt x="19" y="171"/>
                </a:lnTo>
                <a:lnTo>
                  <a:pt x="17" y="177"/>
                </a:lnTo>
                <a:lnTo>
                  <a:pt x="17" y="184"/>
                </a:lnTo>
                <a:lnTo>
                  <a:pt x="16" y="188"/>
                </a:lnTo>
                <a:lnTo>
                  <a:pt x="16" y="190"/>
                </a:lnTo>
                <a:lnTo>
                  <a:pt x="14" y="190"/>
                </a:lnTo>
                <a:lnTo>
                  <a:pt x="14" y="190"/>
                </a:lnTo>
                <a:lnTo>
                  <a:pt x="11" y="192"/>
                </a:lnTo>
                <a:lnTo>
                  <a:pt x="6" y="197"/>
                </a:lnTo>
                <a:lnTo>
                  <a:pt x="0" y="204"/>
                </a:lnTo>
                <a:lnTo>
                  <a:pt x="0" y="204"/>
                </a:lnTo>
                <a:lnTo>
                  <a:pt x="14" y="238"/>
                </a:lnTo>
                <a:lnTo>
                  <a:pt x="14" y="238"/>
                </a:lnTo>
                <a:lnTo>
                  <a:pt x="20" y="248"/>
                </a:lnTo>
                <a:lnTo>
                  <a:pt x="30" y="260"/>
                </a:lnTo>
                <a:lnTo>
                  <a:pt x="43" y="277"/>
                </a:lnTo>
                <a:lnTo>
                  <a:pt x="53" y="291"/>
                </a:lnTo>
                <a:lnTo>
                  <a:pt x="53" y="291"/>
                </a:lnTo>
                <a:lnTo>
                  <a:pt x="59" y="299"/>
                </a:lnTo>
                <a:lnTo>
                  <a:pt x="63" y="305"/>
                </a:lnTo>
                <a:lnTo>
                  <a:pt x="64" y="308"/>
                </a:lnTo>
                <a:lnTo>
                  <a:pt x="63" y="311"/>
                </a:lnTo>
                <a:lnTo>
                  <a:pt x="63" y="311"/>
                </a:lnTo>
                <a:lnTo>
                  <a:pt x="60" y="317"/>
                </a:lnTo>
                <a:lnTo>
                  <a:pt x="59" y="324"/>
                </a:lnTo>
                <a:lnTo>
                  <a:pt x="58" y="335"/>
                </a:lnTo>
                <a:lnTo>
                  <a:pt x="58" y="335"/>
                </a:lnTo>
                <a:lnTo>
                  <a:pt x="59" y="337"/>
                </a:lnTo>
                <a:lnTo>
                  <a:pt x="63" y="340"/>
                </a:lnTo>
                <a:lnTo>
                  <a:pt x="72" y="349"/>
                </a:lnTo>
                <a:lnTo>
                  <a:pt x="84" y="359"/>
                </a:lnTo>
                <a:lnTo>
                  <a:pt x="88" y="364"/>
                </a:lnTo>
                <a:lnTo>
                  <a:pt x="92" y="369"/>
                </a:lnTo>
                <a:lnTo>
                  <a:pt x="92" y="369"/>
                </a:lnTo>
                <a:lnTo>
                  <a:pt x="107" y="394"/>
                </a:lnTo>
                <a:lnTo>
                  <a:pt x="137" y="439"/>
                </a:lnTo>
                <a:lnTo>
                  <a:pt x="153" y="462"/>
                </a:lnTo>
                <a:lnTo>
                  <a:pt x="169" y="482"/>
                </a:lnTo>
                <a:lnTo>
                  <a:pt x="181" y="497"/>
                </a:lnTo>
                <a:lnTo>
                  <a:pt x="184" y="501"/>
                </a:lnTo>
                <a:lnTo>
                  <a:pt x="188" y="504"/>
                </a:lnTo>
                <a:lnTo>
                  <a:pt x="188" y="504"/>
                </a:lnTo>
                <a:lnTo>
                  <a:pt x="292" y="536"/>
                </a:lnTo>
                <a:lnTo>
                  <a:pt x="386" y="567"/>
                </a:lnTo>
                <a:lnTo>
                  <a:pt x="453" y="668"/>
                </a:lnTo>
                <a:lnTo>
                  <a:pt x="453" y="885"/>
                </a:lnTo>
                <a:lnTo>
                  <a:pt x="453" y="885"/>
                </a:lnTo>
                <a:lnTo>
                  <a:pt x="446" y="905"/>
                </a:lnTo>
                <a:lnTo>
                  <a:pt x="431" y="947"/>
                </a:lnTo>
                <a:lnTo>
                  <a:pt x="424" y="970"/>
                </a:lnTo>
                <a:lnTo>
                  <a:pt x="418" y="992"/>
                </a:lnTo>
                <a:lnTo>
                  <a:pt x="415" y="1007"/>
                </a:lnTo>
                <a:lnTo>
                  <a:pt x="415" y="1012"/>
                </a:lnTo>
                <a:lnTo>
                  <a:pt x="415" y="1016"/>
                </a:lnTo>
                <a:lnTo>
                  <a:pt x="415" y="1016"/>
                </a:lnTo>
                <a:lnTo>
                  <a:pt x="421" y="1022"/>
                </a:lnTo>
                <a:lnTo>
                  <a:pt x="427" y="1027"/>
                </a:lnTo>
                <a:lnTo>
                  <a:pt x="434" y="1030"/>
                </a:lnTo>
                <a:lnTo>
                  <a:pt x="434" y="1030"/>
                </a:lnTo>
                <a:lnTo>
                  <a:pt x="430" y="1200"/>
                </a:lnTo>
                <a:lnTo>
                  <a:pt x="428" y="1324"/>
                </a:lnTo>
                <a:lnTo>
                  <a:pt x="425" y="1370"/>
                </a:lnTo>
                <a:lnTo>
                  <a:pt x="424" y="1392"/>
                </a:lnTo>
                <a:lnTo>
                  <a:pt x="424" y="1392"/>
                </a:lnTo>
                <a:lnTo>
                  <a:pt x="423" y="1415"/>
                </a:lnTo>
                <a:lnTo>
                  <a:pt x="424" y="1460"/>
                </a:lnTo>
                <a:lnTo>
                  <a:pt x="427" y="1584"/>
                </a:lnTo>
                <a:lnTo>
                  <a:pt x="429" y="1712"/>
                </a:lnTo>
                <a:lnTo>
                  <a:pt x="429" y="1761"/>
                </a:lnTo>
                <a:lnTo>
                  <a:pt x="429" y="1788"/>
                </a:lnTo>
                <a:lnTo>
                  <a:pt x="429" y="1788"/>
                </a:lnTo>
                <a:lnTo>
                  <a:pt x="424" y="1880"/>
                </a:lnTo>
                <a:lnTo>
                  <a:pt x="422" y="1924"/>
                </a:lnTo>
                <a:lnTo>
                  <a:pt x="421" y="1937"/>
                </a:lnTo>
                <a:lnTo>
                  <a:pt x="419" y="1943"/>
                </a:lnTo>
                <a:lnTo>
                  <a:pt x="419" y="1943"/>
                </a:lnTo>
                <a:lnTo>
                  <a:pt x="419" y="1944"/>
                </a:lnTo>
                <a:lnTo>
                  <a:pt x="422" y="1945"/>
                </a:lnTo>
                <a:lnTo>
                  <a:pt x="428" y="1949"/>
                </a:lnTo>
                <a:lnTo>
                  <a:pt x="439" y="1953"/>
                </a:lnTo>
                <a:lnTo>
                  <a:pt x="439" y="1953"/>
                </a:lnTo>
                <a:lnTo>
                  <a:pt x="422" y="1983"/>
                </a:lnTo>
                <a:lnTo>
                  <a:pt x="410" y="2006"/>
                </a:lnTo>
                <a:lnTo>
                  <a:pt x="400" y="2020"/>
                </a:lnTo>
                <a:lnTo>
                  <a:pt x="400" y="2020"/>
                </a:lnTo>
                <a:lnTo>
                  <a:pt x="394" y="2028"/>
                </a:lnTo>
                <a:lnTo>
                  <a:pt x="387" y="2036"/>
                </a:lnTo>
                <a:lnTo>
                  <a:pt x="383" y="2041"/>
                </a:lnTo>
                <a:lnTo>
                  <a:pt x="381" y="2047"/>
                </a:lnTo>
                <a:lnTo>
                  <a:pt x="381" y="2053"/>
                </a:lnTo>
                <a:lnTo>
                  <a:pt x="381" y="2059"/>
                </a:lnTo>
                <a:lnTo>
                  <a:pt x="381" y="2059"/>
                </a:lnTo>
                <a:lnTo>
                  <a:pt x="382" y="2063"/>
                </a:lnTo>
                <a:lnTo>
                  <a:pt x="384" y="2065"/>
                </a:lnTo>
                <a:lnTo>
                  <a:pt x="389" y="2071"/>
                </a:lnTo>
                <a:lnTo>
                  <a:pt x="398" y="2076"/>
                </a:lnTo>
                <a:lnTo>
                  <a:pt x="407" y="2079"/>
                </a:lnTo>
                <a:lnTo>
                  <a:pt x="417" y="2083"/>
                </a:lnTo>
                <a:lnTo>
                  <a:pt x="427" y="2084"/>
                </a:lnTo>
                <a:lnTo>
                  <a:pt x="436" y="2084"/>
                </a:lnTo>
                <a:lnTo>
                  <a:pt x="443" y="2083"/>
                </a:lnTo>
                <a:lnTo>
                  <a:pt x="443" y="2083"/>
                </a:lnTo>
                <a:lnTo>
                  <a:pt x="451" y="2079"/>
                </a:lnTo>
                <a:lnTo>
                  <a:pt x="460" y="2072"/>
                </a:lnTo>
                <a:lnTo>
                  <a:pt x="484" y="2055"/>
                </a:lnTo>
                <a:lnTo>
                  <a:pt x="511" y="2035"/>
                </a:lnTo>
                <a:lnTo>
                  <a:pt x="523" y="2026"/>
                </a:lnTo>
                <a:lnTo>
                  <a:pt x="535" y="2020"/>
                </a:lnTo>
                <a:lnTo>
                  <a:pt x="535" y="2020"/>
                </a:lnTo>
                <a:lnTo>
                  <a:pt x="557" y="2011"/>
                </a:lnTo>
                <a:lnTo>
                  <a:pt x="576" y="2003"/>
                </a:lnTo>
                <a:lnTo>
                  <a:pt x="591" y="1997"/>
                </a:lnTo>
                <a:lnTo>
                  <a:pt x="595" y="1995"/>
                </a:lnTo>
                <a:lnTo>
                  <a:pt x="598" y="1991"/>
                </a:lnTo>
                <a:lnTo>
                  <a:pt x="607" y="1958"/>
                </a:lnTo>
                <a:lnTo>
                  <a:pt x="607" y="1958"/>
                </a:lnTo>
                <a:lnTo>
                  <a:pt x="609" y="1958"/>
                </a:lnTo>
                <a:lnTo>
                  <a:pt x="612" y="1958"/>
                </a:lnTo>
                <a:lnTo>
                  <a:pt x="613" y="1956"/>
                </a:lnTo>
                <a:lnTo>
                  <a:pt x="616" y="1954"/>
                </a:lnTo>
                <a:lnTo>
                  <a:pt x="617" y="1951"/>
                </a:lnTo>
                <a:lnTo>
                  <a:pt x="617" y="1948"/>
                </a:lnTo>
                <a:lnTo>
                  <a:pt x="617" y="1948"/>
                </a:lnTo>
                <a:lnTo>
                  <a:pt x="609" y="1838"/>
                </a:lnTo>
                <a:lnTo>
                  <a:pt x="604" y="1760"/>
                </a:lnTo>
                <a:lnTo>
                  <a:pt x="603" y="1728"/>
                </a:lnTo>
                <a:lnTo>
                  <a:pt x="603" y="1706"/>
                </a:lnTo>
                <a:lnTo>
                  <a:pt x="603" y="1706"/>
                </a:lnTo>
                <a:lnTo>
                  <a:pt x="612" y="1612"/>
                </a:lnTo>
                <a:lnTo>
                  <a:pt x="632" y="1446"/>
                </a:lnTo>
                <a:lnTo>
                  <a:pt x="651" y="1289"/>
                </a:lnTo>
                <a:lnTo>
                  <a:pt x="657" y="1239"/>
                </a:lnTo>
                <a:lnTo>
                  <a:pt x="659" y="1226"/>
                </a:lnTo>
                <a:lnTo>
                  <a:pt x="660" y="1223"/>
                </a:lnTo>
                <a:lnTo>
                  <a:pt x="660" y="1223"/>
                </a:lnTo>
                <a:lnTo>
                  <a:pt x="665" y="1252"/>
                </a:lnTo>
                <a:lnTo>
                  <a:pt x="665" y="1252"/>
                </a:lnTo>
                <a:lnTo>
                  <a:pt x="691" y="1378"/>
                </a:lnTo>
                <a:lnTo>
                  <a:pt x="718" y="1513"/>
                </a:lnTo>
                <a:lnTo>
                  <a:pt x="718" y="1513"/>
                </a:lnTo>
                <a:lnTo>
                  <a:pt x="759" y="1715"/>
                </a:lnTo>
                <a:lnTo>
                  <a:pt x="785" y="1846"/>
                </a:lnTo>
                <a:lnTo>
                  <a:pt x="793" y="1892"/>
                </a:lnTo>
                <a:lnTo>
                  <a:pt x="795" y="1907"/>
                </a:lnTo>
                <a:lnTo>
                  <a:pt x="795" y="1914"/>
                </a:lnTo>
                <a:lnTo>
                  <a:pt x="795" y="1914"/>
                </a:lnTo>
                <a:lnTo>
                  <a:pt x="795" y="1923"/>
                </a:lnTo>
                <a:lnTo>
                  <a:pt x="795" y="1931"/>
                </a:lnTo>
                <a:lnTo>
                  <a:pt x="797" y="1953"/>
                </a:lnTo>
                <a:lnTo>
                  <a:pt x="800" y="1977"/>
                </a:lnTo>
                <a:lnTo>
                  <a:pt x="824" y="1977"/>
                </a:lnTo>
                <a:lnTo>
                  <a:pt x="834" y="2006"/>
                </a:lnTo>
                <a:lnTo>
                  <a:pt x="834" y="2006"/>
                </a:lnTo>
                <a:lnTo>
                  <a:pt x="861" y="2017"/>
                </a:lnTo>
                <a:lnTo>
                  <a:pt x="888" y="2029"/>
                </a:lnTo>
                <a:lnTo>
                  <a:pt x="921" y="2041"/>
                </a:lnTo>
                <a:lnTo>
                  <a:pt x="955" y="2052"/>
                </a:lnTo>
                <a:lnTo>
                  <a:pt x="985" y="2060"/>
                </a:lnTo>
                <a:lnTo>
                  <a:pt x="998" y="2063"/>
                </a:lnTo>
                <a:lnTo>
                  <a:pt x="1009" y="2063"/>
                </a:lnTo>
                <a:lnTo>
                  <a:pt x="1017" y="2061"/>
                </a:lnTo>
                <a:lnTo>
                  <a:pt x="1020" y="2060"/>
                </a:lnTo>
                <a:lnTo>
                  <a:pt x="1022" y="2059"/>
                </a:lnTo>
                <a:lnTo>
                  <a:pt x="1022" y="2059"/>
                </a:lnTo>
                <a:lnTo>
                  <a:pt x="1033" y="2046"/>
                </a:lnTo>
                <a:lnTo>
                  <a:pt x="1040" y="2036"/>
                </a:lnTo>
                <a:lnTo>
                  <a:pt x="1043" y="2032"/>
                </a:lnTo>
                <a:lnTo>
                  <a:pt x="1043" y="2030"/>
                </a:lnTo>
                <a:lnTo>
                  <a:pt x="1043" y="2028"/>
                </a:lnTo>
                <a:lnTo>
                  <a:pt x="1041" y="2025"/>
                </a:lnTo>
                <a:lnTo>
                  <a:pt x="1041" y="2025"/>
                </a:lnTo>
                <a:lnTo>
                  <a:pt x="1038" y="2020"/>
                </a:lnTo>
                <a:lnTo>
                  <a:pt x="1034" y="2015"/>
                </a:lnTo>
                <a:lnTo>
                  <a:pt x="1030" y="2011"/>
                </a:lnTo>
                <a:lnTo>
                  <a:pt x="1027" y="2006"/>
                </a:lnTo>
                <a:lnTo>
                  <a:pt x="1027" y="2006"/>
                </a:lnTo>
                <a:lnTo>
                  <a:pt x="1006" y="1994"/>
                </a:lnTo>
                <a:lnTo>
                  <a:pt x="996" y="1987"/>
                </a:lnTo>
                <a:lnTo>
                  <a:pt x="988" y="1982"/>
                </a:lnTo>
                <a:lnTo>
                  <a:pt x="988" y="1982"/>
                </a:lnTo>
                <a:lnTo>
                  <a:pt x="986" y="1978"/>
                </a:lnTo>
                <a:lnTo>
                  <a:pt x="985" y="1973"/>
                </a:lnTo>
                <a:lnTo>
                  <a:pt x="983" y="1967"/>
                </a:lnTo>
                <a:lnTo>
                  <a:pt x="983" y="1967"/>
                </a:lnTo>
                <a:lnTo>
                  <a:pt x="967" y="1910"/>
                </a:lnTo>
                <a:lnTo>
                  <a:pt x="951" y="1852"/>
                </a:lnTo>
                <a:lnTo>
                  <a:pt x="935" y="1788"/>
                </a:lnTo>
                <a:lnTo>
                  <a:pt x="935" y="1788"/>
                </a:lnTo>
                <a:lnTo>
                  <a:pt x="932" y="1769"/>
                </a:lnTo>
                <a:lnTo>
                  <a:pt x="929" y="1744"/>
                </a:lnTo>
                <a:lnTo>
                  <a:pt x="923" y="1679"/>
                </a:lnTo>
                <a:lnTo>
                  <a:pt x="920" y="1603"/>
                </a:lnTo>
                <a:lnTo>
                  <a:pt x="916" y="1522"/>
                </a:lnTo>
                <a:lnTo>
                  <a:pt x="912" y="1379"/>
                </a:lnTo>
                <a:lnTo>
                  <a:pt x="911" y="1315"/>
                </a:lnTo>
                <a:lnTo>
                  <a:pt x="911" y="1315"/>
                </a:lnTo>
                <a:lnTo>
                  <a:pt x="901" y="1188"/>
                </a:lnTo>
                <a:lnTo>
                  <a:pt x="895" y="1104"/>
                </a:lnTo>
                <a:lnTo>
                  <a:pt x="892" y="1064"/>
                </a:lnTo>
                <a:lnTo>
                  <a:pt x="892" y="1064"/>
                </a:lnTo>
                <a:lnTo>
                  <a:pt x="889" y="1048"/>
                </a:lnTo>
                <a:lnTo>
                  <a:pt x="887" y="1035"/>
                </a:lnTo>
                <a:lnTo>
                  <a:pt x="887" y="1035"/>
                </a:lnTo>
                <a:lnTo>
                  <a:pt x="895" y="1034"/>
                </a:lnTo>
                <a:lnTo>
                  <a:pt x="900" y="1033"/>
                </a:lnTo>
                <a:lnTo>
                  <a:pt x="901" y="1031"/>
                </a:lnTo>
                <a:lnTo>
                  <a:pt x="901" y="1030"/>
                </a:lnTo>
                <a:lnTo>
                  <a:pt x="901" y="1030"/>
                </a:lnTo>
                <a:lnTo>
                  <a:pt x="897" y="1018"/>
                </a:lnTo>
                <a:lnTo>
                  <a:pt x="888" y="995"/>
                </a:lnTo>
                <a:lnTo>
                  <a:pt x="877" y="963"/>
                </a:lnTo>
                <a:lnTo>
                  <a:pt x="877" y="963"/>
                </a:lnTo>
                <a:lnTo>
                  <a:pt x="906" y="929"/>
                </a:lnTo>
                <a:lnTo>
                  <a:pt x="906" y="929"/>
                </a:lnTo>
                <a:lnTo>
                  <a:pt x="909" y="928"/>
                </a:lnTo>
                <a:lnTo>
                  <a:pt x="911" y="928"/>
                </a:lnTo>
                <a:lnTo>
                  <a:pt x="920" y="930"/>
                </a:lnTo>
                <a:lnTo>
                  <a:pt x="930" y="934"/>
                </a:lnTo>
                <a:lnTo>
                  <a:pt x="930" y="934"/>
                </a:lnTo>
                <a:lnTo>
                  <a:pt x="946" y="916"/>
                </a:lnTo>
                <a:lnTo>
                  <a:pt x="981" y="873"/>
                </a:lnTo>
                <a:lnTo>
                  <a:pt x="1002" y="849"/>
                </a:lnTo>
                <a:lnTo>
                  <a:pt x="1020" y="824"/>
                </a:lnTo>
                <a:lnTo>
                  <a:pt x="1035" y="802"/>
                </a:lnTo>
                <a:lnTo>
                  <a:pt x="1046" y="784"/>
                </a:lnTo>
                <a:lnTo>
                  <a:pt x="1046" y="784"/>
                </a:lnTo>
                <a:lnTo>
                  <a:pt x="1052" y="769"/>
                </a:lnTo>
                <a:lnTo>
                  <a:pt x="1057" y="757"/>
                </a:lnTo>
                <a:lnTo>
                  <a:pt x="1061" y="747"/>
                </a:lnTo>
                <a:lnTo>
                  <a:pt x="1062" y="737"/>
                </a:lnTo>
                <a:lnTo>
                  <a:pt x="1063" y="727"/>
                </a:lnTo>
                <a:lnTo>
                  <a:pt x="1063" y="718"/>
                </a:lnTo>
                <a:lnTo>
                  <a:pt x="1061" y="697"/>
                </a:lnTo>
                <a:lnTo>
                  <a:pt x="1061" y="697"/>
                </a:lnTo>
                <a:lnTo>
                  <a:pt x="1058" y="685"/>
                </a:lnTo>
                <a:lnTo>
                  <a:pt x="1055" y="672"/>
                </a:lnTo>
                <a:lnTo>
                  <a:pt x="1045" y="645"/>
                </a:lnTo>
                <a:lnTo>
                  <a:pt x="1036" y="622"/>
                </a:lnTo>
                <a:lnTo>
                  <a:pt x="1032" y="610"/>
                </a:lnTo>
                <a:lnTo>
                  <a:pt x="1032" y="610"/>
                </a:lnTo>
                <a:lnTo>
                  <a:pt x="1027" y="602"/>
                </a:lnTo>
                <a:lnTo>
                  <a:pt x="1014" y="581"/>
                </a:lnTo>
                <a:lnTo>
                  <a:pt x="974" y="520"/>
                </a:lnTo>
                <a:lnTo>
                  <a:pt x="932" y="454"/>
                </a:lnTo>
                <a:lnTo>
                  <a:pt x="916" y="429"/>
                </a:lnTo>
                <a:lnTo>
                  <a:pt x="906" y="412"/>
                </a:lnTo>
                <a:lnTo>
                  <a:pt x="906" y="412"/>
                </a:lnTo>
                <a:lnTo>
                  <a:pt x="895" y="393"/>
                </a:lnTo>
                <a:lnTo>
                  <a:pt x="886" y="377"/>
                </a:lnTo>
                <a:lnTo>
                  <a:pt x="881" y="371"/>
                </a:lnTo>
                <a:lnTo>
                  <a:pt x="876" y="367"/>
                </a:lnTo>
                <a:lnTo>
                  <a:pt x="871" y="365"/>
                </a:lnTo>
                <a:lnTo>
                  <a:pt x="868" y="364"/>
                </a:lnTo>
                <a:lnTo>
                  <a:pt x="868" y="364"/>
                </a:lnTo>
                <a:lnTo>
                  <a:pt x="834" y="361"/>
                </a:lnTo>
                <a:lnTo>
                  <a:pt x="805" y="359"/>
                </a:lnTo>
                <a:lnTo>
                  <a:pt x="805" y="359"/>
                </a:lnTo>
                <a:lnTo>
                  <a:pt x="795" y="349"/>
                </a:lnTo>
                <a:lnTo>
                  <a:pt x="788" y="343"/>
                </a:lnTo>
                <a:lnTo>
                  <a:pt x="785" y="341"/>
                </a:lnTo>
                <a:lnTo>
                  <a:pt x="781" y="340"/>
                </a:lnTo>
                <a:lnTo>
                  <a:pt x="781" y="340"/>
                </a:lnTo>
                <a:lnTo>
                  <a:pt x="771" y="337"/>
                </a:lnTo>
                <a:lnTo>
                  <a:pt x="760" y="335"/>
                </a:lnTo>
                <a:lnTo>
                  <a:pt x="747" y="330"/>
                </a:lnTo>
                <a:lnTo>
                  <a:pt x="728" y="315"/>
                </a:lnTo>
                <a:lnTo>
                  <a:pt x="723" y="291"/>
                </a:lnTo>
                <a:lnTo>
                  <a:pt x="723" y="291"/>
                </a:lnTo>
                <a:lnTo>
                  <a:pt x="717" y="293"/>
                </a:lnTo>
                <a:lnTo>
                  <a:pt x="709" y="296"/>
                </a:lnTo>
                <a:lnTo>
                  <a:pt x="709" y="296"/>
                </a:lnTo>
                <a:lnTo>
                  <a:pt x="703" y="302"/>
                </a:lnTo>
                <a:lnTo>
                  <a:pt x="699" y="306"/>
                </a:lnTo>
                <a:lnTo>
                  <a:pt x="699" y="306"/>
                </a:lnTo>
                <a:lnTo>
                  <a:pt x="698" y="285"/>
                </a:lnTo>
                <a:lnTo>
                  <a:pt x="695" y="270"/>
                </a:lnTo>
                <a:lnTo>
                  <a:pt x="694" y="258"/>
                </a:lnTo>
                <a:lnTo>
                  <a:pt x="694" y="258"/>
                </a:lnTo>
                <a:lnTo>
                  <a:pt x="694" y="253"/>
                </a:lnTo>
                <a:lnTo>
                  <a:pt x="697" y="248"/>
                </a:lnTo>
                <a:lnTo>
                  <a:pt x="703" y="235"/>
                </a:lnTo>
                <a:lnTo>
                  <a:pt x="710" y="221"/>
                </a:lnTo>
                <a:lnTo>
                  <a:pt x="712" y="215"/>
                </a:lnTo>
                <a:lnTo>
                  <a:pt x="713" y="209"/>
                </a:lnTo>
                <a:lnTo>
                  <a:pt x="713" y="209"/>
                </a:lnTo>
                <a:lnTo>
                  <a:pt x="715" y="194"/>
                </a:lnTo>
                <a:lnTo>
                  <a:pt x="716" y="172"/>
                </a:lnTo>
                <a:lnTo>
                  <a:pt x="718" y="151"/>
                </a:lnTo>
                <a:lnTo>
                  <a:pt x="718" y="137"/>
                </a:lnTo>
                <a:lnTo>
                  <a:pt x="718" y="137"/>
                </a:lnTo>
                <a:lnTo>
                  <a:pt x="717" y="131"/>
                </a:lnTo>
                <a:lnTo>
                  <a:pt x="715" y="121"/>
                </a:lnTo>
                <a:lnTo>
                  <a:pt x="706" y="99"/>
                </a:lnTo>
                <a:lnTo>
                  <a:pt x="694" y="69"/>
                </a:lnTo>
                <a:lnTo>
                  <a:pt x="694" y="69"/>
                </a:lnTo>
                <a:lnTo>
                  <a:pt x="694" y="63"/>
                </a:lnTo>
                <a:lnTo>
                  <a:pt x="693" y="53"/>
                </a:lnTo>
                <a:lnTo>
                  <a:pt x="692" y="49"/>
                </a:lnTo>
                <a:lnTo>
                  <a:pt x="691" y="43"/>
                </a:lnTo>
                <a:lnTo>
                  <a:pt x="688" y="39"/>
                </a:lnTo>
                <a:lnTo>
                  <a:pt x="685" y="35"/>
                </a:lnTo>
                <a:lnTo>
                  <a:pt x="685" y="35"/>
                </a:lnTo>
                <a:lnTo>
                  <a:pt x="670" y="28"/>
                </a:lnTo>
                <a:lnTo>
                  <a:pt x="647" y="20"/>
                </a:lnTo>
                <a:lnTo>
                  <a:pt x="627" y="11"/>
                </a:lnTo>
                <a:lnTo>
                  <a:pt x="617" y="6"/>
                </a:lnTo>
                <a:lnTo>
                  <a:pt x="617" y="6"/>
                </a:lnTo>
                <a:lnTo>
                  <a:pt x="611" y="4"/>
                </a:lnTo>
                <a:lnTo>
                  <a:pt x="600" y="2"/>
                </a:lnTo>
                <a:lnTo>
                  <a:pt x="589" y="0"/>
                </a:lnTo>
                <a:lnTo>
                  <a:pt x="586" y="2"/>
                </a:lnTo>
                <a:lnTo>
                  <a:pt x="583" y="2"/>
                </a:lnTo>
                <a:lnTo>
                  <a:pt x="583" y="2"/>
                </a:lnTo>
                <a:lnTo>
                  <a:pt x="578" y="3"/>
                </a:lnTo>
                <a:lnTo>
                  <a:pt x="570" y="5"/>
                </a:lnTo>
                <a:lnTo>
                  <a:pt x="559" y="6"/>
                </a:lnTo>
                <a:lnTo>
                  <a:pt x="559" y="6"/>
                </a:lnTo>
                <a:lnTo>
                  <a:pt x="541" y="5"/>
                </a:lnTo>
                <a:lnTo>
                  <a:pt x="528" y="5"/>
                </a:lnTo>
                <a:lnTo>
                  <a:pt x="521" y="6"/>
                </a:lnTo>
                <a:lnTo>
                  <a:pt x="521" y="6"/>
                </a:lnTo>
                <a:lnTo>
                  <a:pt x="515" y="12"/>
                </a:lnTo>
                <a:lnTo>
                  <a:pt x="504" y="23"/>
                </a:lnTo>
                <a:lnTo>
                  <a:pt x="487" y="45"/>
                </a:lnTo>
                <a:lnTo>
                  <a:pt x="487" y="45"/>
                </a:lnTo>
                <a:lnTo>
                  <a:pt x="482" y="52"/>
                </a:lnTo>
                <a:lnTo>
                  <a:pt x="478" y="62"/>
                </a:lnTo>
                <a:lnTo>
                  <a:pt x="474" y="72"/>
                </a:lnTo>
                <a:lnTo>
                  <a:pt x="472" y="79"/>
                </a:lnTo>
                <a:lnTo>
                  <a:pt x="472" y="79"/>
                </a:lnTo>
                <a:lnTo>
                  <a:pt x="471" y="99"/>
                </a:lnTo>
                <a:lnTo>
                  <a:pt x="471" y="110"/>
                </a:lnTo>
                <a:lnTo>
                  <a:pt x="472" y="117"/>
                </a:lnTo>
                <a:lnTo>
                  <a:pt x="472" y="117"/>
                </a:lnTo>
                <a:lnTo>
                  <a:pt x="477" y="125"/>
                </a:lnTo>
                <a:lnTo>
                  <a:pt x="478" y="131"/>
                </a:lnTo>
                <a:lnTo>
                  <a:pt x="477" y="137"/>
                </a:lnTo>
                <a:lnTo>
                  <a:pt x="477" y="137"/>
                </a:lnTo>
                <a:lnTo>
                  <a:pt x="476" y="144"/>
                </a:lnTo>
                <a:lnTo>
                  <a:pt x="477" y="152"/>
                </a:lnTo>
                <a:lnTo>
                  <a:pt x="478" y="159"/>
                </a:lnTo>
                <a:lnTo>
                  <a:pt x="477" y="160"/>
                </a:lnTo>
                <a:lnTo>
                  <a:pt x="477" y="161"/>
                </a:lnTo>
                <a:lnTo>
                  <a:pt x="477" y="161"/>
                </a:lnTo>
                <a:lnTo>
                  <a:pt x="477" y="161"/>
                </a:lnTo>
                <a:lnTo>
                  <a:pt x="477" y="162"/>
                </a:lnTo>
                <a:lnTo>
                  <a:pt x="481" y="163"/>
                </a:lnTo>
                <a:lnTo>
                  <a:pt x="487" y="166"/>
                </a:lnTo>
                <a:lnTo>
                  <a:pt x="487" y="180"/>
                </a:lnTo>
                <a:lnTo>
                  <a:pt x="487" y="180"/>
                </a:lnTo>
                <a:lnTo>
                  <a:pt x="488" y="188"/>
                </a:lnTo>
                <a:lnTo>
                  <a:pt x="489" y="196"/>
                </a:lnTo>
                <a:lnTo>
                  <a:pt x="497" y="216"/>
                </a:lnTo>
                <a:lnTo>
                  <a:pt x="511" y="253"/>
                </a:lnTo>
                <a:lnTo>
                  <a:pt x="511" y="253"/>
                </a:lnTo>
                <a:lnTo>
                  <a:pt x="525" y="287"/>
                </a:lnTo>
                <a:lnTo>
                  <a:pt x="525" y="287"/>
                </a:lnTo>
                <a:lnTo>
                  <a:pt x="530" y="295"/>
                </a:lnTo>
                <a:lnTo>
                  <a:pt x="538" y="302"/>
                </a:lnTo>
                <a:lnTo>
                  <a:pt x="545" y="311"/>
                </a:lnTo>
                <a:lnTo>
                  <a:pt x="545" y="320"/>
                </a:lnTo>
                <a:lnTo>
                  <a:pt x="530" y="315"/>
                </a:lnTo>
                <a:close/>
                <a:moveTo>
                  <a:pt x="868" y="591"/>
                </a:moveTo>
                <a:lnTo>
                  <a:pt x="868" y="591"/>
                </a:lnTo>
                <a:lnTo>
                  <a:pt x="868" y="591"/>
                </a:lnTo>
                <a:lnTo>
                  <a:pt x="869" y="592"/>
                </a:lnTo>
                <a:lnTo>
                  <a:pt x="870" y="599"/>
                </a:lnTo>
                <a:lnTo>
                  <a:pt x="873" y="610"/>
                </a:lnTo>
                <a:lnTo>
                  <a:pt x="945" y="716"/>
                </a:lnTo>
                <a:lnTo>
                  <a:pt x="887" y="813"/>
                </a:lnTo>
                <a:lnTo>
                  <a:pt x="844" y="856"/>
                </a:lnTo>
                <a:lnTo>
                  <a:pt x="834" y="740"/>
                </a:lnTo>
                <a:lnTo>
                  <a:pt x="834" y="740"/>
                </a:lnTo>
                <a:lnTo>
                  <a:pt x="868" y="591"/>
                </a:lnTo>
                <a:lnTo>
                  <a:pt x="868" y="591"/>
                </a:lnTo>
                <a:close/>
              </a:path>
            </a:pathLst>
          </a:custGeom>
          <a:gradFill>
            <a:gsLst>
              <a:gs pos="0">
                <a:srgbClr val="0070C0"/>
              </a:gs>
              <a:gs pos="100000">
                <a:srgbClr val="00B0F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3">
            <a:extLst>
              <a:ext uri="{FF2B5EF4-FFF2-40B4-BE49-F238E27FC236}">
                <a16:creationId xmlns:a16="http://schemas.microsoft.com/office/drawing/2014/main" id="{691871CD-F50E-9DA8-0301-60CA4E3E0B6A}"/>
              </a:ext>
            </a:extLst>
          </p:cNvPr>
          <p:cNvSpPr>
            <a:spLocks/>
          </p:cNvSpPr>
          <p:nvPr/>
        </p:nvSpPr>
        <p:spPr bwMode="auto">
          <a:xfrm>
            <a:off x="4378762" y="3829031"/>
            <a:ext cx="1118662" cy="2513142"/>
          </a:xfrm>
          <a:custGeom>
            <a:avLst/>
            <a:gdLst>
              <a:gd name="T0" fmla="*/ 437 w 945"/>
              <a:gd name="T1" fmla="*/ 532 h 2123"/>
              <a:gd name="T2" fmla="*/ 402 w 945"/>
              <a:gd name="T3" fmla="*/ 611 h 2123"/>
              <a:gd name="T4" fmla="*/ 143 w 945"/>
              <a:gd name="T5" fmla="*/ 580 h 2123"/>
              <a:gd name="T6" fmla="*/ 153 w 945"/>
              <a:gd name="T7" fmla="*/ 464 h 2123"/>
              <a:gd name="T8" fmla="*/ 119 w 945"/>
              <a:gd name="T9" fmla="*/ 503 h 2123"/>
              <a:gd name="T10" fmla="*/ 27 w 945"/>
              <a:gd name="T11" fmla="*/ 430 h 2123"/>
              <a:gd name="T12" fmla="*/ 37 w 945"/>
              <a:gd name="T13" fmla="*/ 482 h 2123"/>
              <a:gd name="T14" fmla="*/ 27 w 945"/>
              <a:gd name="T15" fmla="*/ 507 h 2123"/>
              <a:gd name="T16" fmla="*/ 8 w 945"/>
              <a:gd name="T17" fmla="*/ 524 h 2123"/>
              <a:gd name="T18" fmla="*/ 11 w 945"/>
              <a:gd name="T19" fmla="*/ 557 h 2123"/>
              <a:gd name="T20" fmla="*/ 61 w 945"/>
              <a:gd name="T21" fmla="*/ 619 h 2123"/>
              <a:gd name="T22" fmla="*/ 177 w 945"/>
              <a:gd name="T23" fmla="*/ 838 h 2123"/>
              <a:gd name="T24" fmla="*/ 283 w 945"/>
              <a:gd name="T25" fmla="*/ 895 h 2123"/>
              <a:gd name="T26" fmla="*/ 428 w 945"/>
              <a:gd name="T27" fmla="*/ 802 h 2123"/>
              <a:gd name="T28" fmla="*/ 500 w 945"/>
              <a:gd name="T29" fmla="*/ 990 h 2123"/>
              <a:gd name="T30" fmla="*/ 511 w 945"/>
              <a:gd name="T31" fmla="*/ 1062 h 2123"/>
              <a:gd name="T32" fmla="*/ 247 w 945"/>
              <a:gd name="T33" fmla="*/ 1380 h 2123"/>
              <a:gd name="T34" fmla="*/ 254 w 945"/>
              <a:gd name="T35" fmla="*/ 1831 h 2123"/>
              <a:gd name="T36" fmla="*/ 240 w 945"/>
              <a:gd name="T37" fmla="*/ 1996 h 2123"/>
              <a:gd name="T38" fmla="*/ 172 w 945"/>
              <a:gd name="T39" fmla="*/ 2053 h 2123"/>
              <a:gd name="T40" fmla="*/ 275 w 945"/>
              <a:gd name="T41" fmla="*/ 2070 h 2123"/>
              <a:gd name="T42" fmla="*/ 459 w 945"/>
              <a:gd name="T43" fmla="*/ 2037 h 2123"/>
              <a:gd name="T44" fmla="*/ 442 w 945"/>
              <a:gd name="T45" fmla="*/ 1720 h 2123"/>
              <a:gd name="T46" fmla="*/ 598 w 945"/>
              <a:gd name="T47" fmla="*/ 1414 h 2123"/>
              <a:gd name="T48" fmla="*/ 645 w 945"/>
              <a:gd name="T49" fmla="*/ 1778 h 2123"/>
              <a:gd name="T50" fmla="*/ 654 w 945"/>
              <a:gd name="T51" fmla="*/ 2051 h 2123"/>
              <a:gd name="T52" fmla="*/ 705 w 945"/>
              <a:gd name="T53" fmla="*/ 2118 h 2123"/>
              <a:gd name="T54" fmla="*/ 796 w 945"/>
              <a:gd name="T55" fmla="*/ 2083 h 2123"/>
              <a:gd name="T56" fmla="*/ 807 w 945"/>
              <a:gd name="T57" fmla="*/ 1872 h 2123"/>
              <a:gd name="T58" fmla="*/ 886 w 945"/>
              <a:gd name="T59" fmla="*/ 1261 h 2123"/>
              <a:gd name="T60" fmla="*/ 883 w 945"/>
              <a:gd name="T61" fmla="*/ 907 h 2123"/>
              <a:gd name="T62" fmla="*/ 808 w 945"/>
              <a:gd name="T63" fmla="*/ 556 h 2123"/>
              <a:gd name="T64" fmla="*/ 943 w 945"/>
              <a:gd name="T65" fmla="*/ 469 h 2123"/>
              <a:gd name="T66" fmla="*/ 842 w 945"/>
              <a:gd name="T67" fmla="*/ 208 h 2123"/>
              <a:gd name="T68" fmla="*/ 799 w 945"/>
              <a:gd name="T69" fmla="*/ 121 h 2123"/>
              <a:gd name="T70" fmla="*/ 761 w 945"/>
              <a:gd name="T71" fmla="*/ 31 h 2123"/>
              <a:gd name="T72" fmla="*/ 760 w 945"/>
              <a:gd name="T73" fmla="*/ 97 h 2123"/>
              <a:gd name="T74" fmla="*/ 707 w 945"/>
              <a:gd name="T75" fmla="*/ 5 h 2123"/>
              <a:gd name="T76" fmla="*/ 689 w 945"/>
              <a:gd name="T77" fmla="*/ 11 h 2123"/>
              <a:gd name="T78" fmla="*/ 701 w 945"/>
              <a:gd name="T79" fmla="*/ 103 h 2123"/>
              <a:gd name="T80" fmla="*/ 654 w 945"/>
              <a:gd name="T81" fmla="*/ 56 h 2123"/>
              <a:gd name="T82" fmla="*/ 693 w 945"/>
              <a:gd name="T83" fmla="*/ 171 h 2123"/>
              <a:gd name="T84" fmla="*/ 630 w 945"/>
              <a:gd name="T85" fmla="*/ 179 h 2123"/>
              <a:gd name="T86" fmla="*/ 648 w 945"/>
              <a:gd name="T87" fmla="*/ 208 h 2123"/>
              <a:gd name="T88" fmla="*/ 731 w 945"/>
              <a:gd name="T89" fmla="*/ 252 h 2123"/>
              <a:gd name="T90" fmla="*/ 731 w 945"/>
              <a:gd name="T91" fmla="*/ 382 h 2123"/>
              <a:gd name="T92" fmla="*/ 612 w 945"/>
              <a:gd name="T93" fmla="*/ 377 h 2123"/>
              <a:gd name="T94" fmla="*/ 596 w 945"/>
              <a:gd name="T95" fmla="*/ 343 h 2123"/>
              <a:gd name="T96" fmla="*/ 596 w 945"/>
              <a:gd name="T97" fmla="*/ 305 h 2123"/>
              <a:gd name="T98" fmla="*/ 572 w 945"/>
              <a:gd name="T99" fmla="*/ 203 h 2123"/>
              <a:gd name="T100" fmla="*/ 517 w 945"/>
              <a:gd name="T101" fmla="*/ 167 h 2123"/>
              <a:gd name="T102" fmla="*/ 431 w 945"/>
              <a:gd name="T103" fmla="*/ 149 h 2123"/>
              <a:gd name="T104" fmla="*/ 346 w 945"/>
              <a:gd name="T105" fmla="*/ 200 h 2123"/>
              <a:gd name="T106" fmla="*/ 350 w 945"/>
              <a:gd name="T107" fmla="*/ 216 h 2123"/>
              <a:gd name="T108" fmla="*/ 336 w 945"/>
              <a:gd name="T109" fmla="*/ 295 h 2123"/>
              <a:gd name="T110" fmla="*/ 317 w 945"/>
              <a:gd name="T111" fmla="*/ 351 h 2123"/>
              <a:gd name="T112" fmla="*/ 326 w 945"/>
              <a:gd name="T113" fmla="*/ 376 h 2123"/>
              <a:gd name="T114" fmla="*/ 336 w 945"/>
              <a:gd name="T115" fmla="*/ 401 h 2123"/>
              <a:gd name="T116" fmla="*/ 352 w 945"/>
              <a:gd name="T117" fmla="*/ 446 h 2123"/>
              <a:gd name="T118" fmla="*/ 414 w 945"/>
              <a:gd name="T119" fmla="*/ 456 h 2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945" h="2123">
                <a:moveTo>
                  <a:pt x="432" y="474"/>
                </a:moveTo>
                <a:lnTo>
                  <a:pt x="432" y="474"/>
                </a:lnTo>
                <a:lnTo>
                  <a:pt x="444" y="483"/>
                </a:lnTo>
                <a:lnTo>
                  <a:pt x="453" y="492"/>
                </a:lnTo>
                <a:lnTo>
                  <a:pt x="456" y="495"/>
                </a:lnTo>
                <a:lnTo>
                  <a:pt x="456" y="498"/>
                </a:lnTo>
                <a:lnTo>
                  <a:pt x="456" y="498"/>
                </a:lnTo>
                <a:lnTo>
                  <a:pt x="453" y="505"/>
                </a:lnTo>
                <a:lnTo>
                  <a:pt x="446" y="515"/>
                </a:lnTo>
                <a:lnTo>
                  <a:pt x="440" y="526"/>
                </a:lnTo>
                <a:lnTo>
                  <a:pt x="437" y="532"/>
                </a:lnTo>
                <a:lnTo>
                  <a:pt x="437" y="536"/>
                </a:lnTo>
                <a:lnTo>
                  <a:pt x="437" y="536"/>
                </a:lnTo>
                <a:lnTo>
                  <a:pt x="438" y="541"/>
                </a:lnTo>
                <a:lnTo>
                  <a:pt x="440" y="546"/>
                </a:lnTo>
                <a:lnTo>
                  <a:pt x="444" y="555"/>
                </a:lnTo>
                <a:lnTo>
                  <a:pt x="447" y="561"/>
                </a:lnTo>
                <a:lnTo>
                  <a:pt x="447" y="563"/>
                </a:lnTo>
                <a:lnTo>
                  <a:pt x="447" y="565"/>
                </a:lnTo>
                <a:lnTo>
                  <a:pt x="447" y="565"/>
                </a:lnTo>
                <a:lnTo>
                  <a:pt x="432" y="581"/>
                </a:lnTo>
                <a:lnTo>
                  <a:pt x="402" y="611"/>
                </a:lnTo>
                <a:lnTo>
                  <a:pt x="371" y="643"/>
                </a:lnTo>
                <a:lnTo>
                  <a:pt x="350" y="662"/>
                </a:lnTo>
                <a:lnTo>
                  <a:pt x="350" y="662"/>
                </a:lnTo>
                <a:lnTo>
                  <a:pt x="313" y="693"/>
                </a:lnTo>
                <a:lnTo>
                  <a:pt x="283" y="720"/>
                </a:lnTo>
                <a:lnTo>
                  <a:pt x="283" y="720"/>
                </a:lnTo>
                <a:lnTo>
                  <a:pt x="272" y="726"/>
                </a:lnTo>
                <a:lnTo>
                  <a:pt x="264" y="730"/>
                </a:lnTo>
                <a:lnTo>
                  <a:pt x="162" y="628"/>
                </a:lnTo>
                <a:lnTo>
                  <a:pt x="143" y="580"/>
                </a:lnTo>
                <a:lnTo>
                  <a:pt x="143" y="580"/>
                </a:lnTo>
                <a:lnTo>
                  <a:pt x="142" y="546"/>
                </a:lnTo>
                <a:lnTo>
                  <a:pt x="141" y="521"/>
                </a:lnTo>
                <a:lnTo>
                  <a:pt x="142" y="510"/>
                </a:lnTo>
                <a:lnTo>
                  <a:pt x="143" y="503"/>
                </a:lnTo>
                <a:lnTo>
                  <a:pt x="143" y="503"/>
                </a:lnTo>
                <a:lnTo>
                  <a:pt x="148" y="491"/>
                </a:lnTo>
                <a:lnTo>
                  <a:pt x="153" y="480"/>
                </a:lnTo>
                <a:lnTo>
                  <a:pt x="154" y="474"/>
                </a:lnTo>
                <a:lnTo>
                  <a:pt x="155" y="469"/>
                </a:lnTo>
                <a:lnTo>
                  <a:pt x="155" y="466"/>
                </a:lnTo>
                <a:lnTo>
                  <a:pt x="153" y="464"/>
                </a:lnTo>
                <a:lnTo>
                  <a:pt x="153" y="464"/>
                </a:lnTo>
                <a:lnTo>
                  <a:pt x="149" y="464"/>
                </a:lnTo>
                <a:lnTo>
                  <a:pt x="147" y="465"/>
                </a:lnTo>
                <a:lnTo>
                  <a:pt x="143" y="468"/>
                </a:lnTo>
                <a:lnTo>
                  <a:pt x="141" y="471"/>
                </a:lnTo>
                <a:lnTo>
                  <a:pt x="129" y="488"/>
                </a:lnTo>
                <a:lnTo>
                  <a:pt x="129" y="488"/>
                </a:lnTo>
                <a:lnTo>
                  <a:pt x="125" y="494"/>
                </a:lnTo>
                <a:lnTo>
                  <a:pt x="125" y="497"/>
                </a:lnTo>
                <a:lnTo>
                  <a:pt x="124" y="499"/>
                </a:lnTo>
                <a:lnTo>
                  <a:pt x="119" y="503"/>
                </a:lnTo>
                <a:lnTo>
                  <a:pt x="119" y="503"/>
                </a:lnTo>
                <a:lnTo>
                  <a:pt x="113" y="506"/>
                </a:lnTo>
                <a:lnTo>
                  <a:pt x="111" y="510"/>
                </a:lnTo>
                <a:lnTo>
                  <a:pt x="109" y="510"/>
                </a:lnTo>
                <a:lnTo>
                  <a:pt x="108" y="510"/>
                </a:lnTo>
                <a:lnTo>
                  <a:pt x="105" y="507"/>
                </a:lnTo>
                <a:lnTo>
                  <a:pt x="105" y="507"/>
                </a:lnTo>
                <a:lnTo>
                  <a:pt x="65" y="466"/>
                </a:lnTo>
                <a:lnTo>
                  <a:pt x="41" y="441"/>
                </a:lnTo>
                <a:lnTo>
                  <a:pt x="31" y="433"/>
                </a:lnTo>
                <a:lnTo>
                  <a:pt x="27" y="430"/>
                </a:lnTo>
                <a:lnTo>
                  <a:pt x="27" y="430"/>
                </a:lnTo>
                <a:lnTo>
                  <a:pt x="25" y="433"/>
                </a:lnTo>
                <a:lnTo>
                  <a:pt x="24" y="437"/>
                </a:lnTo>
                <a:lnTo>
                  <a:pt x="24" y="443"/>
                </a:lnTo>
                <a:lnTo>
                  <a:pt x="27" y="450"/>
                </a:lnTo>
                <a:lnTo>
                  <a:pt x="27" y="450"/>
                </a:lnTo>
                <a:lnTo>
                  <a:pt x="42" y="472"/>
                </a:lnTo>
                <a:lnTo>
                  <a:pt x="52" y="488"/>
                </a:lnTo>
                <a:lnTo>
                  <a:pt x="52" y="488"/>
                </a:lnTo>
                <a:lnTo>
                  <a:pt x="44" y="483"/>
                </a:lnTo>
                <a:lnTo>
                  <a:pt x="37" y="482"/>
                </a:lnTo>
                <a:lnTo>
                  <a:pt x="35" y="482"/>
                </a:lnTo>
                <a:lnTo>
                  <a:pt x="32" y="483"/>
                </a:lnTo>
                <a:lnTo>
                  <a:pt x="32" y="483"/>
                </a:lnTo>
                <a:lnTo>
                  <a:pt x="29" y="488"/>
                </a:lnTo>
                <a:lnTo>
                  <a:pt x="27" y="493"/>
                </a:lnTo>
                <a:lnTo>
                  <a:pt x="27" y="493"/>
                </a:lnTo>
                <a:lnTo>
                  <a:pt x="27" y="498"/>
                </a:lnTo>
                <a:lnTo>
                  <a:pt x="30" y="504"/>
                </a:lnTo>
                <a:lnTo>
                  <a:pt x="30" y="507"/>
                </a:lnTo>
                <a:lnTo>
                  <a:pt x="29" y="507"/>
                </a:lnTo>
                <a:lnTo>
                  <a:pt x="27" y="507"/>
                </a:lnTo>
                <a:lnTo>
                  <a:pt x="27" y="507"/>
                </a:lnTo>
                <a:lnTo>
                  <a:pt x="23" y="506"/>
                </a:lnTo>
                <a:lnTo>
                  <a:pt x="19" y="505"/>
                </a:lnTo>
                <a:lnTo>
                  <a:pt x="15" y="505"/>
                </a:lnTo>
                <a:lnTo>
                  <a:pt x="13" y="507"/>
                </a:lnTo>
                <a:lnTo>
                  <a:pt x="13" y="507"/>
                </a:lnTo>
                <a:lnTo>
                  <a:pt x="12" y="511"/>
                </a:lnTo>
                <a:lnTo>
                  <a:pt x="13" y="516"/>
                </a:lnTo>
                <a:lnTo>
                  <a:pt x="13" y="522"/>
                </a:lnTo>
                <a:lnTo>
                  <a:pt x="13" y="522"/>
                </a:lnTo>
                <a:lnTo>
                  <a:pt x="8" y="524"/>
                </a:lnTo>
                <a:lnTo>
                  <a:pt x="5" y="528"/>
                </a:lnTo>
                <a:lnTo>
                  <a:pt x="3" y="529"/>
                </a:lnTo>
                <a:lnTo>
                  <a:pt x="3" y="532"/>
                </a:lnTo>
                <a:lnTo>
                  <a:pt x="3" y="532"/>
                </a:lnTo>
                <a:lnTo>
                  <a:pt x="2" y="534"/>
                </a:lnTo>
                <a:lnTo>
                  <a:pt x="1" y="536"/>
                </a:lnTo>
                <a:lnTo>
                  <a:pt x="0" y="538"/>
                </a:lnTo>
                <a:lnTo>
                  <a:pt x="0" y="540"/>
                </a:lnTo>
                <a:lnTo>
                  <a:pt x="3" y="546"/>
                </a:lnTo>
                <a:lnTo>
                  <a:pt x="3" y="546"/>
                </a:lnTo>
                <a:lnTo>
                  <a:pt x="11" y="557"/>
                </a:lnTo>
                <a:lnTo>
                  <a:pt x="13" y="561"/>
                </a:lnTo>
                <a:lnTo>
                  <a:pt x="13" y="561"/>
                </a:lnTo>
                <a:lnTo>
                  <a:pt x="15" y="564"/>
                </a:lnTo>
                <a:lnTo>
                  <a:pt x="20" y="569"/>
                </a:lnTo>
                <a:lnTo>
                  <a:pt x="27" y="575"/>
                </a:lnTo>
                <a:lnTo>
                  <a:pt x="32" y="585"/>
                </a:lnTo>
                <a:lnTo>
                  <a:pt x="32" y="585"/>
                </a:lnTo>
                <a:lnTo>
                  <a:pt x="37" y="593"/>
                </a:lnTo>
                <a:lnTo>
                  <a:pt x="44" y="600"/>
                </a:lnTo>
                <a:lnTo>
                  <a:pt x="52" y="609"/>
                </a:lnTo>
                <a:lnTo>
                  <a:pt x="61" y="619"/>
                </a:lnTo>
                <a:lnTo>
                  <a:pt x="61" y="619"/>
                </a:lnTo>
                <a:lnTo>
                  <a:pt x="56" y="629"/>
                </a:lnTo>
                <a:lnTo>
                  <a:pt x="53" y="637"/>
                </a:lnTo>
                <a:lnTo>
                  <a:pt x="52" y="640"/>
                </a:lnTo>
                <a:lnTo>
                  <a:pt x="52" y="643"/>
                </a:lnTo>
                <a:lnTo>
                  <a:pt x="52" y="643"/>
                </a:lnTo>
                <a:lnTo>
                  <a:pt x="71" y="675"/>
                </a:lnTo>
                <a:lnTo>
                  <a:pt x="114" y="747"/>
                </a:lnTo>
                <a:lnTo>
                  <a:pt x="140" y="786"/>
                </a:lnTo>
                <a:lnTo>
                  <a:pt x="165" y="823"/>
                </a:lnTo>
                <a:lnTo>
                  <a:pt x="177" y="838"/>
                </a:lnTo>
                <a:lnTo>
                  <a:pt x="188" y="852"/>
                </a:lnTo>
                <a:lnTo>
                  <a:pt x="197" y="862"/>
                </a:lnTo>
                <a:lnTo>
                  <a:pt x="206" y="870"/>
                </a:lnTo>
                <a:lnTo>
                  <a:pt x="206" y="870"/>
                </a:lnTo>
                <a:lnTo>
                  <a:pt x="220" y="879"/>
                </a:lnTo>
                <a:lnTo>
                  <a:pt x="235" y="885"/>
                </a:lnTo>
                <a:lnTo>
                  <a:pt x="247" y="890"/>
                </a:lnTo>
                <a:lnTo>
                  <a:pt x="258" y="894"/>
                </a:lnTo>
                <a:lnTo>
                  <a:pt x="268" y="895"/>
                </a:lnTo>
                <a:lnTo>
                  <a:pt x="277" y="896"/>
                </a:lnTo>
                <a:lnTo>
                  <a:pt x="283" y="895"/>
                </a:lnTo>
                <a:lnTo>
                  <a:pt x="288" y="894"/>
                </a:lnTo>
                <a:lnTo>
                  <a:pt x="288" y="894"/>
                </a:lnTo>
                <a:lnTo>
                  <a:pt x="296" y="889"/>
                </a:lnTo>
                <a:lnTo>
                  <a:pt x="313" y="877"/>
                </a:lnTo>
                <a:lnTo>
                  <a:pt x="358" y="844"/>
                </a:lnTo>
                <a:lnTo>
                  <a:pt x="382" y="827"/>
                </a:lnTo>
                <a:lnTo>
                  <a:pt x="403" y="813"/>
                </a:lnTo>
                <a:lnTo>
                  <a:pt x="419" y="804"/>
                </a:lnTo>
                <a:lnTo>
                  <a:pt x="425" y="802"/>
                </a:lnTo>
                <a:lnTo>
                  <a:pt x="428" y="802"/>
                </a:lnTo>
                <a:lnTo>
                  <a:pt x="428" y="802"/>
                </a:lnTo>
                <a:lnTo>
                  <a:pt x="440" y="813"/>
                </a:lnTo>
                <a:lnTo>
                  <a:pt x="460" y="833"/>
                </a:lnTo>
                <a:lnTo>
                  <a:pt x="485" y="860"/>
                </a:lnTo>
                <a:lnTo>
                  <a:pt x="505" y="957"/>
                </a:lnTo>
                <a:lnTo>
                  <a:pt x="505" y="957"/>
                </a:lnTo>
                <a:lnTo>
                  <a:pt x="494" y="969"/>
                </a:lnTo>
                <a:lnTo>
                  <a:pt x="488" y="977"/>
                </a:lnTo>
                <a:lnTo>
                  <a:pt x="485" y="980"/>
                </a:lnTo>
                <a:lnTo>
                  <a:pt x="485" y="981"/>
                </a:lnTo>
                <a:lnTo>
                  <a:pt x="485" y="981"/>
                </a:lnTo>
                <a:lnTo>
                  <a:pt x="500" y="990"/>
                </a:lnTo>
                <a:lnTo>
                  <a:pt x="514" y="1000"/>
                </a:lnTo>
                <a:lnTo>
                  <a:pt x="514" y="1000"/>
                </a:lnTo>
                <a:lnTo>
                  <a:pt x="516" y="1021"/>
                </a:lnTo>
                <a:lnTo>
                  <a:pt x="516" y="1035"/>
                </a:lnTo>
                <a:lnTo>
                  <a:pt x="516" y="1040"/>
                </a:lnTo>
                <a:lnTo>
                  <a:pt x="514" y="1044"/>
                </a:lnTo>
                <a:lnTo>
                  <a:pt x="514" y="1044"/>
                </a:lnTo>
                <a:lnTo>
                  <a:pt x="513" y="1048"/>
                </a:lnTo>
                <a:lnTo>
                  <a:pt x="512" y="1054"/>
                </a:lnTo>
                <a:lnTo>
                  <a:pt x="512" y="1059"/>
                </a:lnTo>
                <a:lnTo>
                  <a:pt x="511" y="1062"/>
                </a:lnTo>
                <a:lnTo>
                  <a:pt x="510" y="1063"/>
                </a:lnTo>
                <a:lnTo>
                  <a:pt x="510" y="1063"/>
                </a:lnTo>
                <a:lnTo>
                  <a:pt x="502" y="1070"/>
                </a:lnTo>
                <a:lnTo>
                  <a:pt x="481" y="1092"/>
                </a:lnTo>
                <a:lnTo>
                  <a:pt x="481" y="1092"/>
                </a:lnTo>
                <a:lnTo>
                  <a:pt x="465" y="1110"/>
                </a:lnTo>
                <a:lnTo>
                  <a:pt x="438" y="1141"/>
                </a:lnTo>
                <a:lnTo>
                  <a:pt x="366" y="1231"/>
                </a:lnTo>
                <a:lnTo>
                  <a:pt x="249" y="1377"/>
                </a:lnTo>
                <a:lnTo>
                  <a:pt x="249" y="1377"/>
                </a:lnTo>
                <a:lnTo>
                  <a:pt x="247" y="1380"/>
                </a:lnTo>
                <a:lnTo>
                  <a:pt x="244" y="1386"/>
                </a:lnTo>
                <a:lnTo>
                  <a:pt x="242" y="1405"/>
                </a:lnTo>
                <a:lnTo>
                  <a:pt x="240" y="1427"/>
                </a:lnTo>
                <a:lnTo>
                  <a:pt x="238" y="1456"/>
                </a:lnTo>
                <a:lnTo>
                  <a:pt x="238" y="1489"/>
                </a:lnTo>
                <a:lnTo>
                  <a:pt x="238" y="1525"/>
                </a:lnTo>
                <a:lnTo>
                  <a:pt x="240" y="1603"/>
                </a:lnTo>
                <a:lnTo>
                  <a:pt x="243" y="1680"/>
                </a:lnTo>
                <a:lnTo>
                  <a:pt x="247" y="1750"/>
                </a:lnTo>
                <a:lnTo>
                  <a:pt x="252" y="1803"/>
                </a:lnTo>
                <a:lnTo>
                  <a:pt x="254" y="1831"/>
                </a:lnTo>
                <a:lnTo>
                  <a:pt x="254" y="1831"/>
                </a:lnTo>
                <a:lnTo>
                  <a:pt x="255" y="1845"/>
                </a:lnTo>
                <a:lnTo>
                  <a:pt x="256" y="1861"/>
                </a:lnTo>
                <a:lnTo>
                  <a:pt x="256" y="1895"/>
                </a:lnTo>
                <a:lnTo>
                  <a:pt x="254" y="1932"/>
                </a:lnTo>
                <a:lnTo>
                  <a:pt x="254" y="1961"/>
                </a:lnTo>
                <a:lnTo>
                  <a:pt x="273" y="1966"/>
                </a:lnTo>
                <a:lnTo>
                  <a:pt x="273" y="1966"/>
                </a:lnTo>
                <a:lnTo>
                  <a:pt x="268" y="1971"/>
                </a:lnTo>
                <a:lnTo>
                  <a:pt x="258" y="1982"/>
                </a:lnTo>
                <a:lnTo>
                  <a:pt x="240" y="1996"/>
                </a:lnTo>
                <a:lnTo>
                  <a:pt x="230" y="2003"/>
                </a:lnTo>
                <a:lnTo>
                  <a:pt x="220" y="2009"/>
                </a:lnTo>
                <a:lnTo>
                  <a:pt x="220" y="2009"/>
                </a:lnTo>
                <a:lnTo>
                  <a:pt x="201" y="2020"/>
                </a:lnTo>
                <a:lnTo>
                  <a:pt x="187" y="2029"/>
                </a:lnTo>
                <a:lnTo>
                  <a:pt x="180" y="2034"/>
                </a:lnTo>
                <a:lnTo>
                  <a:pt x="177" y="2038"/>
                </a:lnTo>
                <a:lnTo>
                  <a:pt x="173" y="2043"/>
                </a:lnTo>
                <a:lnTo>
                  <a:pt x="172" y="2048"/>
                </a:lnTo>
                <a:lnTo>
                  <a:pt x="172" y="2048"/>
                </a:lnTo>
                <a:lnTo>
                  <a:pt x="172" y="2053"/>
                </a:lnTo>
                <a:lnTo>
                  <a:pt x="173" y="2059"/>
                </a:lnTo>
                <a:lnTo>
                  <a:pt x="176" y="2065"/>
                </a:lnTo>
                <a:lnTo>
                  <a:pt x="179" y="2070"/>
                </a:lnTo>
                <a:lnTo>
                  <a:pt x="184" y="2075"/>
                </a:lnTo>
                <a:lnTo>
                  <a:pt x="190" y="2078"/>
                </a:lnTo>
                <a:lnTo>
                  <a:pt x="197" y="2081"/>
                </a:lnTo>
                <a:lnTo>
                  <a:pt x="206" y="2082"/>
                </a:lnTo>
                <a:lnTo>
                  <a:pt x="206" y="2082"/>
                </a:lnTo>
                <a:lnTo>
                  <a:pt x="218" y="2081"/>
                </a:lnTo>
                <a:lnTo>
                  <a:pt x="234" y="2078"/>
                </a:lnTo>
                <a:lnTo>
                  <a:pt x="275" y="2070"/>
                </a:lnTo>
                <a:lnTo>
                  <a:pt x="320" y="2063"/>
                </a:lnTo>
                <a:lnTo>
                  <a:pt x="343" y="2059"/>
                </a:lnTo>
                <a:lnTo>
                  <a:pt x="365" y="2058"/>
                </a:lnTo>
                <a:lnTo>
                  <a:pt x="365" y="2058"/>
                </a:lnTo>
                <a:lnTo>
                  <a:pt x="384" y="2057"/>
                </a:lnTo>
                <a:lnTo>
                  <a:pt x="402" y="2054"/>
                </a:lnTo>
                <a:lnTo>
                  <a:pt x="419" y="2052"/>
                </a:lnTo>
                <a:lnTo>
                  <a:pt x="432" y="2049"/>
                </a:lnTo>
                <a:lnTo>
                  <a:pt x="443" y="2044"/>
                </a:lnTo>
                <a:lnTo>
                  <a:pt x="453" y="2041"/>
                </a:lnTo>
                <a:lnTo>
                  <a:pt x="459" y="2037"/>
                </a:lnTo>
                <a:lnTo>
                  <a:pt x="461" y="2034"/>
                </a:lnTo>
                <a:lnTo>
                  <a:pt x="461" y="2034"/>
                </a:lnTo>
                <a:lnTo>
                  <a:pt x="463" y="2029"/>
                </a:lnTo>
                <a:lnTo>
                  <a:pt x="463" y="2022"/>
                </a:lnTo>
                <a:lnTo>
                  <a:pt x="460" y="2006"/>
                </a:lnTo>
                <a:lnTo>
                  <a:pt x="456" y="1985"/>
                </a:lnTo>
                <a:lnTo>
                  <a:pt x="461" y="1976"/>
                </a:lnTo>
                <a:lnTo>
                  <a:pt x="461" y="1976"/>
                </a:lnTo>
                <a:lnTo>
                  <a:pt x="453" y="1856"/>
                </a:lnTo>
                <a:lnTo>
                  <a:pt x="447" y="1769"/>
                </a:lnTo>
                <a:lnTo>
                  <a:pt x="442" y="1720"/>
                </a:lnTo>
                <a:lnTo>
                  <a:pt x="442" y="1720"/>
                </a:lnTo>
                <a:lnTo>
                  <a:pt x="440" y="1697"/>
                </a:lnTo>
                <a:lnTo>
                  <a:pt x="437" y="1667"/>
                </a:lnTo>
                <a:lnTo>
                  <a:pt x="436" y="1641"/>
                </a:lnTo>
                <a:lnTo>
                  <a:pt x="436" y="1633"/>
                </a:lnTo>
                <a:lnTo>
                  <a:pt x="437" y="1628"/>
                </a:lnTo>
                <a:lnTo>
                  <a:pt x="437" y="1628"/>
                </a:lnTo>
                <a:lnTo>
                  <a:pt x="513" y="1485"/>
                </a:lnTo>
                <a:lnTo>
                  <a:pt x="587" y="1348"/>
                </a:lnTo>
                <a:lnTo>
                  <a:pt x="587" y="1348"/>
                </a:lnTo>
                <a:lnTo>
                  <a:pt x="598" y="1414"/>
                </a:lnTo>
                <a:lnTo>
                  <a:pt x="606" y="1469"/>
                </a:lnTo>
                <a:lnTo>
                  <a:pt x="611" y="1512"/>
                </a:lnTo>
                <a:lnTo>
                  <a:pt x="611" y="1512"/>
                </a:lnTo>
                <a:lnTo>
                  <a:pt x="616" y="1552"/>
                </a:lnTo>
                <a:lnTo>
                  <a:pt x="623" y="1599"/>
                </a:lnTo>
                <a:lnTo>
                  <a:pt x="635" y="1676"/>
                </a:lnTo>
                <a:lnTo>
                  <a:pt x="635" y="1676"/>
                </a:lnTo>
                <a:lnTo>
                  <a:pt x="638" y="1699"/>
                </a:lnTo>
                <a:lnTo>
                  <a:pt x="641" y="1726"/>
                </a:lnTo>
                <a:lnTo>
                  <a:pt x="645" y="1778"/>
                </a:lnTo>
                <a:lnTo>
                  <a:pt x="645" y="1778"/>
                </a:lnTo>
                <a:lnTo>
                  <a:pt x="645" y="1827"/>
                </a:lnTo>
                <a:lnTo>
                  <a:pt x="645" y="1906"/>
                </a:lnTo>
                <a:lnTo>
                  <a:pt x="645" y="1979"/>
                </a:lnTo>
                <a:lnTo>
                  <a:pt x="645" y="2014"/>
                </a:lnTo>
                <a:lnTo>
                  <a:pt x="645" y="2014"/>
                </a:lnTo>
                <a:lnTo>
                  <a:pt x="647" y="2019"/>
                </a:lnTo>
                <a:lnTo>
                  <a:pt x="652" y="2025"/>
                </a:lnTo>
                <a:lnTo>
                  <a:pt x="659" y="2034"/>
                </a:lnTo>
                <a:lnTo>
                  <a:pt x="659" y="2034"/>
                </a:lnTo>
                <a:lnTo>
                  <a:pt x="658" y="2038"/>
                </a:lnTo>
                <a:lnTo>
                  <a:pt x="654" y="2051"/>
                </a:lnTo>
                <a:lnTo>
                  <a:pt x="653" y="2058"/>
                </a:lnTo>
                <a:lnTo>
                  <a:pt x="652" y="2065"/>
                </a:lnTo>
                <a:lnTo>
                  <a:pt x="653" y="2073"/>
                </a:lnTo>
                <a:lnTo>
                  <a:pt x="654" y="2082"/>
                </a:lnTo>
                <a:lnTo>
                  <a:pt x="654" y="2082"/>
                </a:lnTo>
                <a:lnTo>
                  <a:pt x="655" y="2086"/>
                </a:lnTo>
                <a:lnTo>
                  <a:pt x="659" y="2090"/>
                </a:lnTo>
                <a:lnTo>
                  <a:pt x="666" y="2098"/>
                </a:lnTo>
                <a:lnTo>
                  <a:pt x="677" y="2106"/>
                </a:lnTo>
                <a:lnTo>
                  <a:pt x="690" y="2112"/>
                </a:lnTo>
                <a:lnTo>
                  <a:pt x="705" y="2118"/>
                </a:lnTo>
                <a:lnTo>
                  <a:pt x="720" y="2122"/>
                </a:lnTo>
                <a:lnTo>
                  <a:pt x="736" y="2123"/>
                </a:lnTo>
                <a:lnTo>
                  <a:pt x="743" y="2122"/>
                </a:lnTo>
                <a:lnTo>
                  <a:pt x="751" y="2121"/>
                </a:lnTo>
                <a:lnTo>
                  <a:pt x="751" y="2121"/>
                </a:lnTo>
                <a:lnTo>
                  <a:pt x="764" y="2116"/>
                </a:lnTo>
                <a:lnTo>
                  <a:pt x="775" y="2111"/>
                </a:lnTo>
                <a:lnTo>
                  <a:pt x="783" y="2104"/>
                </a:lnTo>
                <a:lnTo>
                  <a:pt x="789" y="2096"/>
                </a:lnTo>
                <a:lnTo>
                  <a:pt x="794" y="2090"/>
                </a:lnTo>
                <a:lnTo>
                  <a:pt x="796" y="2083"/>
                </a:lnTo>
                <a:lnTo>
                  <a:pt x="799" y="2077"/>
                </a:lnTo>
                <a:lnTo>
                  <a:pt x="799" y="2072"/>
                </a:lnTo>
                <a:lnTo>
                  <a:pt x="799" y="2058"/>
                </a:lnTo>
                <a:lnTo>
                  <a:pt x="813" y="2048"/>
                </a:lnTo>
                <a:lnTo>
                  <a:pt x="813" y="2048"/>
                </a:lnTo>
                <a:lnTo>
                  <a:pt x="808" y="2009"/>
                </a:lnTo>
                <a:lnTo>
                  <a:pt x="806" y="1973"/>
                </a:lnTo>
                <a:lnTo>
                  <a:pt x="804" y="1937"/>
                </a:lnTo>
                <a:lnTo>
                  <a:pt x="804" y="1937"/>
                </a:lnTo>
                <a:lnTo>
                  <a:pt x="805" y="1912"/>
                </a:lnTo>
                <a:lnTo>
                  <a:pt x="807" y="1872"/>
                </a:lnTo>
                <a:lnTo>
                  <a:pt x="818" y="1770"/>
                </a:lnTo>
                <a:lnTo>
                  <a:pt x="833" y="1638"/>
                </a:lnTo>
                <a:lnTo>
                  <a:pt x="833" y="1638"/>
                </a:lnTo>
                <a:lnTo>
                  <a:pt x="841" y="1535"/>
                </a:lnTo>
                <a:lnTo>
                  <a:pt x="852" y="1411"/>
                </a:lnTo>
                <a:lnTo>
                  <a:pt x="852" y="1411"/>
                </a:lnTo>
                <a:lnTo>
                  <a:pt x="857" y="1385"/>
                </a:lnTo>
                <a:lnTo>
                  <a:pt x="865" y="1351"/>
                </a:lnTo>
                <a:lnTo>
                  <a:pt x="875" y="1309"/>
                </a:lnTo>
                <a:lnTo>
                  <a:pt x="886" y="1261"/>
                </a:lnTo>
                <a:lnTo>
                  <a:pt x="886" y="1261"/>
                </a:lnTo>
                <a:lnTo>
                  <a:pt x="890" y="1234"/>
                </a:lnTo>
                <a:lnTo>
                  <a:pt x="894" y="1208"/>
                </a:lnTo>
                <a:lnTo>
                  <a:pt x="896" y="1184"/>
                </a:lnTo>
                <a:lnTo>
                  <a:pt x="899" y="1161"/>
                </a:lnTo>
                <a:lnTo>
                  <a:pt x="900" y="1124"/>
                </a:lnTo>
                <a:lnTo>
                  <a:pt x="900" y="1111"/>
                </a:lnTo>
                <a:lnTo>
                  <a:pt x="934" y="1092"/>
                </a:lnTo>
                <a:lnTo>
                  <a:pt x="934" y="1092"/>
                </a:lnTo>
                <a:lnTo>
                  <a:pt x="927" y="1062"/>
                </a:lnTo>
                <a:lnTo>
                  <a:pt x="907" y="990"/>
                </a:lnTo>
                <a:lnTo>
                  <a:pt x="883" y="907"/>
                </a:lnTo>
                <a:lnTo>
                  <a:pt x="872" y="870"/>
                </a:lnTo>
                <a:lnTo>
                  <a:pt x="861" y="841"/>
                </a:lnTo>
                <a:lnTo>
                  <a:pt x="861" y="841"/>
                </a:lnTo>
                <a:lnTo>
                  <a:pt x="857" y="827"/>
                </a:lnTo>
                <a:lnTo>
                  <a:pt x="852" y="811"/>
                </a:lnTo>
                <a:lnTo>
                  <a:pt x="842" y="769"/>
                </a:lnTo>
                <a:lnTo>
                  <a:pt x="834" y="722"/>
                </a:lnTo>
                <a:lnTo>
                  <a:pt x="825" y="674"/>
                </a:lnTo>
                <a:lnTo>
                  <a:pt x="813" y="591"/>
                </a:lnTo>
                <a:lnTo>
                  <a:pt x="808" y="556"/>
                </a:lnTo>
                <a:lnTo>
                  <a:pt x="808" y="556"/>
                </a:lnTo>
                <a:lnTo>
                  <a:pt x="827" y="550"/>
                </a:lnTo>
                <a:lnTo>
                  <a:pt x="847" y="542"/>
                </a:lnTo>
                <a:lnTo>
                  <a:pt x="869" y="533"/>
                </a:lnTo>
                <a:lnTo>
                  <a:pt x="893" y="521"/>
                </a:lnTo>
                <a:lnTo>
                  <a:pt x="905" y="514"/>
                </a:lnTo>
                <a:lnTo>
                  <a:pt x="915" y="505"/>
                </a:lnTo>
                <a:lnTo>
                  <a:pt x="924" y="497"/>
                </a:lnTo>
                <a:lnTo>
                  <a:pt x="933" y="488"/>
                </a:lnTo>
                <a:lnTo>
                  <a:pt x="939" y="478"/>
                </a:lnTo>
                <a:lnTo>
                  <a:pt x="943" y="469"/>
                </a:lnTo>
                <a:lnTo>
                  <a:pt x="943" y="469"/>
                </a:lnTo>
                <a:lnTo>
                  <a:pt x="945" y="463"/>
                </a:lnTo>
                <a:lnTo>
                  <a:pt x="945" y="457"/>
                </a:lnTo>
                <a:lnTo>
                  <a:pt x="945" y="442"/>
                </a:lnTo>
                <a:lnTo>
                  <a:pt x="941" y="424"/>
                </a:lnTo>
                <a:lnTo>
                  <a:pt x="935" y="405"/>
                </a:lnTo>
                <a:lnTo>
                  <a:pt x="928" y="384"/>
                </a:lnTo>
                <a:lnTo>
                  <a:pt x="919" y="363"/>
                </a:lnTo>
                <a:lnTo>
                  <a:pt x="900" y="318"/>
                </a:lnTo>
                <a:lnTo>
                  <a:pt x="878" y="276"/>
                </a:lnTo>
                <a:lnTo>
                  <a:pt x="860" y="241"/>
                </a:lnTo>
                <a:lnTo>
                  <a:pt x="842" y="208"/>
                </a:lnTo>
                <a:lnTo>
                  <a:pt x="842" y="208"/>
                </a:lnTo>
                <a:lnTo>
                  <a:pt x="836" y="195"/>
                </a:lnTo>
                <a:lnTo>
                  <a:pt x="830" y="184"/>
                </a:lnTo>
                <a:lnTo>
                  <a:pt x="827" y="179"/>
                </a:lnTo>
                <a:lnTo>
                  <a:pt x="823" y="174"/>
                </a:lnTo>
                <a:lnTo>
                  <a:pt x="823" y="174"/>
                </a:lnTo>
                <a:lnTo>
                  <a:pt x="819" y="169"/>
                </a:lnTo>
                <a:lnTo>
                  <a:pt x="814" y="163"/>
                </a:lnTo>
                <a:lnTo>
                  <a:pt x="807" y="148"/>
                </a:lnTo>
                <a:lnTo>
                  <a:pt x="801" y="132"/>
                </a:lnTo>
                <a:lnTo>
                  <a:pt x="799" y="121"/>
                </a:lnTo>
                <a:lnTo>
                  <a:pt x="799" y="121"/>
                </a:lnTo>
                <a:lnTo>
                  <a:pt x="794" y="96"/>
                </a:lnTo>
                <a:lnTo>
                  <a:pt x="789" y="78"/>
                </a:lnTo>
                <a:lnTo>
                  <a:pt x="789" y="78"/>
                </a:lnTo>
                <a:lnTo>
                  <a:pt x="780" y="55"/>
                </a:lnTo>
                <a:lnTo>
                  <a:pt x="771" y="38"/>
                </a:lnTo>
                <a:lnTo>
                  <a:pt x="767" y="32"/>
                </a:lnTo>
                <a:lnTo>
                  <a:pt x="765" y="29"/>
                </a:lnTo>
                <a:lnTo>
                  <a:pt x="765" y="29"/>
                </a:lnTo>
                <a:lnTo>
                  <a:pt x="763" y="29"/>
                </a:lnTo>
                <a:lnTo>
                  <a:pt x="761" y="31"/>
                </a:lnTo>
                <a:lnTo>
                  <a:pt x="761" y="33"/>
                </a:lnTo>
                <a:lnTo>
                  <a:pt x="760" y="34"/>
                </a:lnTo>
                <a:lnTo>
                  <a:pt x="760" y="34"/>
                </a:lnTo>
                <a:lnTo>
                  <a:pt x="760" y="38"/>
                </a:lnTo>
                <a:lnTo>
                  <a:pt x="760" y="45"/>
                </a:lnTo>
                <a:lnTo>
                  <a:pt x="760" y="67"/>
                </a:lnTo>
                <a:lnTo>
                  <a:pt x="761" y="89"/>
                </a:lnTo>
                <a:lnTo>
                  <a:pt x="761" y="95"/>
                </a:lnTo>
                <a:lnTo>
                  <a:pt x="761" y="97"/>
                </a:lnTo>
                <a:lnTo>
                  <a:pt x="760" y="97"/>
                </a:lnTo>
                <a:lnTo>
                  <a:pt x="760" y="97"/>
                </a:lnTo>
                <a:lnTo>
                  <a:pt x="758" y="92"/>
                </a:lnTo>
                <a:lnTo>
                  <a:pt x="753" y="81"/>
                </a:lnTo>
                <a:lnTo>
                  <a:pt x="740" y="47"/>
                </a:lnTo>
                <a:lnTo>
                  <a:pt x="725" y="15"/>
                </a:lnTo>
                <a:lnTo>
                  <a:pt x="720" y="4"/>
                </a:lnTo>
                <a:lnTo>
                  <a:pt x="718" y="2"/>
                </a:lnTo>
                <a:lnTo>
                  <a:pt x="717" y="0"/>
                </a:lnTo>
                <a:lnTo>
                  <a:pt x="717" y="0"/>
                </a:lnTo>
                <a:lnTo>
                  <a:pt x="713" y="2"/>
                </a:lnTo>
                <a:lnTo>
                  <a:pt x="710" y="3"/>
                </a:lnTo>
                <a:lnTo>
                  <a:pt x="707" y="5"/>
                </a:lnTo>
                <a:lnTo>
                  <a:pt x="707" y="5"/>
                </a:lnTo>
                <a:lnTo>
                  <a:pt x="701" y="5"/>
                </a:lnTo>
                <a:lnTo>
                  <a:pt x="696" y="6"/>
                </a:lnTo>
                <a:lnTo>
                  <a:pt x="693" y="5"/>
                </a:lnTo>
                <a:lnTo>
                  <a:pt x="693" y="5"/>
                </a:lnTo>
                <a:lnTo>
                  <a:pt x="690" y="4"/>
                </a:lnTo>
                <a:lnTo>
                  <a:pt x="689" y="2"/>
                </a:lnTo>
                <a:lnTo>
                  <a:pt x="689" y="2"/>
                </a:lnTo>
                <a:lnTo>
                  <a:pt x="688" y="5"/>
                </a:lnTo>
                <a:lnTo>
                  <a:pt x="688" y="5"/>
                </a:lnTo>
                <a:lnTo>
                  <a:pt x="689" y="11"/>
                </a:lnTo>
                <a:lnTo>
                  <a:pt x="693" y="25"/>
                </a:lnTo>
                <a:lnTo>
                  <a:pt x="702" y="60"/>
                </a:lnTo>
                <a:lnTo>
                  <a:pt x="707" y="78"/>
                </a:lnTo>
                <a:lnTo>
                  <a:pt x="710" y="93"/>
                </a:lnTo>
                <a:lnTo>
                  <a:pt x="711" y="99"/>
                </a:lnTo>
                <a:lnTo>
                  <a:pt x="711" y="103"/>
                </a:lnTo>
                <a:lnTo>
                  <a:pt x="710" y="107"/>
                </a:lnTo>
                <a:lnTo>
                  <a:pt x="707" y="107"/>
                </a:lnTo>
                <a:lnTo>
                  <a:pt x="707" y="107"/>
                </a:lnTo>
                <a:lnTo>
                  <a:pt x="705" y="105"/>
                </a:lnTo>
                <a:lnTo>
                  <a:pt x="701" y="103"/>
                </a:lnTo>
                <a:lnTo>
                  <a:pt x="695" y="95"/>
                </a:lnTo>
                <a:lnTo>
                  <a:pt x="679" y="70"/>
                </a:lnTo>
                <a:lnTo>
                  <a:pt x="672" y="58"/>
                </a:lnTo>
                <a:lnTo>
                  <a:pt x="665" y="47"/>
                </a:lnTo>
                <a:lnTo>
                  <a:pt x="659" y="41"/>
                </a:lnTo>
                <a:lnTo>
                  <a:pt x="657" y="39"/>
                </a:lnTo>
                <a:lnTo>
                  <a:pt x="654" y="39"/>
                </a:lnTo>
                <a:lnTo>
                  <a:pt x="654" y="39"/>
                </a:lnTo>
                <a:lnTo>
                  <a:pt x="653" y="40"/>
                </a:lnTo>
                <a:lnTo>
                  <a:pt x="652" y="44"/>
                </a:lnTo>
                <a:lnTo>
                  <a:pt x="654" y="56"/>
                </a:lnTo>
                <a:lnTo>
                  <a:pt x="659" y="72"/>
                </a:lnTo>
                <a:lnTo>
                  <a:pt x="666" y="90"/>
                </a:lnTo>
                <a:lnTo>
                  <a:pt x="681" y="127"/>
                </a:lnTo>
                <a:lnTo>
                  <a:pt x="686" y="142"/>
                </a:lnTo>
                <a:lnTo>
                  <a:pt x="688" y="150"/>
                </a:lnTo>
                <a:lnTo>
                  <a:pt x="688" y="150"/>
                </a:lnTo>
                <a:lnTo>
                  <a:pt x="689" y="155"/>
                </a:lnTo>
                <a:lnTo>
                  <a:pt x="690" y="160"/>
                </a:lnTo>
                <a:lnTo>
                  <a:pt x="693" y="166"/>
                </a:lnTo>
                <a:lnTo>
                  <a:pt x="693" y="168"/>
                </a:lnTo>
                <a:lnTo>
                  <a:pt x="693" y="171"/>
                </a:lnTo>
                <a:lnTo>
                  <a:pt x="692" y="173"/>
                </a:lnTo>
                <a:lnTo>
                  <a:pt x="688" y="174"/>
                </a:lnTo>
                <a:lnTo>
                  <a:pt x="688" y="174"/>
                </a:lnTo>
                <a:lnTo>
                  <a:pt x="678" y="177"/>
                </a:lnTo>
                <a:lnTo>
                  <a:pt x="669" y="178"/>
                </a:lnTo>
                <a:lnTo>
                  <a:pt x="660" y="178"/>
                </a:lnTo>
                <a:lnTo>
                  <a:pt x="654" y="179"/>
                </a:lnTo>
                <a:lnTo>
                  <a:pt x="654" y="179"/>
                </a:lnTo>
                <a:lnTo>
                  <a:pt x="647" y="179"/>
                </a:lnTo>
                <a:lnTo>
                  <a:pt x="636" y="179"/>
                </a:lnTo>
                <a:lnTo>
                  <a:pt x="630" y="179"/>
                </a:lnTo>
                <a:lnTo>
                  <a:pt x="625" y="179"/>
                </a:lnTo>
                <a:lnTo>
                  <a:pt x="622" y="181"/>
                </a:lnTo>
                <a:lnTo>
                  <a:pt x="620" y="184"/>
                </a:lnTo>
                <a:lnTo>
                  <a:pt x="620" y="184"/>
                </a:lnTo>
                <a:lnTo>
                  <a:pt x="620" y="186"/>
                </a:lnTo>
                <a:lnTo>
                  <a:pt x="622" y="189"/>
                </a:lnTo>
                <a:lnTo>
                  <a:pt x="624" y="192"/>
                </a:lnTo>
                <a:lnTo>
                  <a:pt x="635" y="198"/>
                </a:lnTo>
                <a:lnTo>
                  <a:pt x="635" y="198"/>
                </a:lnTo>
                <a:lnTo>
                  <a:pt x="641" y="203"/>
                </a:lnTo>
                <a:lnTo>
                  <a:pt x="648" y="208"/>
                </a:lnTo>
                <a:lnTo>
                  <a:pt x="657" y="214"/>
                </a:lnTo>
                <a:lnTo>
                  <a:pt x="664" y="218"/>
                </a:lnTo>
                <a:lnTo>
                  <a:pt x="664" y="218"/>
                </a:lnTo>
                <a:lnTo>
                  <a:pt x="692" y="224"/>
                </a:lnTo>
                <a:lnTo>
                  <a:pt x="712" y="227"/>
                </a:lnTo>
                <a:lnTo>
                  <a:pt x="731" y="227"/>
                </a:lnTo>
                <a:lnTo>
                  <a:pt x="736" y="242"/>
                </a:lnTo>
                <a:lnTo>
                  <a:pt x="736" y="242"/>
                </a:lnTo>
                <a:lnTo>
                  <a:pt x="735" y="245"/>
                </a:lnTo>
                <a:lnTo>
                  <a:pt x="731" y="252"/>
                </a:lnTo>
                <a:lnTo>
                  <a:pt x="731" y="252"/>
                </a:lnTo>
                <a:lnTo>
                  <a:pt x="730" y="254"/>
                </a:lnTo>
                <a:lnTo>
                  <a:pt x="733" y="258"/>
                </a:lnTo>
                <a:lnTo>
                  <a:pt x="741" y="271"/>
                </a:lnTo>
                <a:lnTo>
                  <a:pt x="741" y="271"/>
                </a:lnTo>
                <a:lnTo>
                  <a:pt x="746" y="280"/>
                </a:lnTo>
                <a:lnTo>
                  <a:pt x="752" y="295"/>
                </a:lnTo>
                <a:lnTo>
                  <a:pt x="769" y="336"/>
                </a:lnTo>
                <a:lnTo>
                  <a:pt x="789" y="392"/>
                </a:lnTo>
                <a:lnTo>
                  <a:pt x="789" y="392"/>
                </a:lnTo>
                <a:lnTo>
                  <a:pt x="766" y="387"/>
                </a:lnTo>
                <a:lnTo>
                  <a:pt x="731" y="382"/>
                </a:lnTo>
                <a:lnTo>
                  <a:pt x="731" y="382"/>
                </a:lnTo>
                <a:lnTo>
                  <a:pt x="720" y="382"/>
                </a:lnTo>
                <a:lnTo>
                  <a:pt x="708" y="382"/>
                </a:lnTo>
                <a:lnTo>
                  <a:pt x="698" y="383"/>
                </a:lnTo>
                <a:lnTo>
                  <a:pt x="688" y="382"/>
                </a:lnTo>
                <a:lnTo>
                  <a:pt x="688" y="382"/>
                </a:lnTo>
                <a:lnTo>
                  <a:pt x="672" y="381"/>
                </a:lnTo>
                <a:lnTo>
                  <a:pt x="651" y="381"/>
                </a:lnTo>
                <a:lnTo>
                  <a:pt x="620" y="382"/>
                </a:lnTo>
                <a:lnTo>
                  <a:pt x="620" y="382"/>
                </a:lnTo>
                <a:lnTo>
                  <a:pt x="612" y="377"/>
                </a:lnTo>
                <a:lnTo>
                  <a:pt x="606" y="373"/>
                </a:lnTo>
                <a:lnTo>
                  <a:pt x="602" y="372"/>
                </a:lnTo>
                <a:lnTo>
                  <a:pt x="601" y="372"/>
                </a:lnTo>
                <a:lnTo>
                  <a:pt x="601" y="372"/>
                </a:lnTo>
                <a:lnTo>
                  <a:pt x="600" y="372"/>
                </a:lnTo>
                <a:lnTo>
                  <a:pt x="600" y="372"/>
                </a:lnTo>
                <a:lnTo>
                  <a:pt x="600" y="369"/>
                </a:lnTo>
                <a:lnTo>
                  <a:pt x="601" y="363"/>
                </a:lnTo>
                <a:lnTo>
                  <a:pt x="601" y="363"/>
                </a:lnTo>
                <a:lnTo>
                  <a:pt x="599" y="352"/>
                </a:lnTo>
                <a:lnTo>
                  <a:pt x="596" y="343"/>
                </a:lnTo>
                <a:lnTo>
                  <a:pt x="596" y="343"/>
                </a:lnTo>
                <a:lnTo>
                  <a:pt x="602" y="347"/>
                </a:lnTo>
                <a:lnTo>
                  <a:pt x="605" y="348"/>
                </a:lnTo>
                <a:lnTo>
                  <a:pt x="606" y="347"/>
                </a:lnTo>
                <a:lnTo>
                  <a:pt x="607" y="346"/>
                </a:lnTo>
                <a:lnTo>
                  <a:pt x="606" y="343"/>
                </a:lnTo>
                <a:lnTo>
                  <a:pt x="606" y="343"/>
                </a:lnTo>
                <a:lnTo>
                  <a:pt x="602" y="334"/>
                </a:lnTo>
                <a:lnTo>
                  <a:pt x="600" y="320"/>
                </a:lnTo>
                <a:lnTo>
                  <a:pt x="596" y="305"/>
                </a:lnTo>
                <a:lnTo>
                  <a:pt x="596" y="305"/>
                </a:lnTo>
                <a:lnTo>
                  <a:pt x="596" y="294"/>
                </a:lnTo>
                <a:lnTo>
                  <a:pt x="598" y="284"/>
                </a:lnTo>
                <a:lnTo>
                  <a:pt x="596" y="276"/>
                </a:lnTo>
                <a:lnTo>
                  <a:pt x="596" y="276"/>
                </a:lnTo>
                <a:lnTo>
                  <a:pt x="595" y="265"/>
                </a:lnTo>
                <a:lnTo>
                  <a:pt x="595" y="256"/>
                </a:lnTo>
                <a:lnTo>
                  <a:pt x="594" y="247"/>
                </a:lnTo>
                <a:lnTo>
                  <a:pt x="591" y="237"/>
                </a:lnTo>
                <a:lnTo>
                  <a:pt x="587" y="225"/>
                </a:lnTo>
                <a:lnTo>
                  <a:pt x="581" y="214"/>
                </a:lnTo>
                <a:lnTo>
                  <a:pt x="572" y="203"/>
                </a:lnTo>
                <a:lnTo>
                  <a:pt x="572" y="203"/>
                </a:lnTo>
                <a:lnTo>
                  <a:pt x="563" y="194"/>
                </a:lnTo>
                <a:lnTo>
                  <a:pt x="554" y="186"/>
                </a:lnTo>
                <a:lnTo>
                  <a:pt x="546" y="181"/>
                </a:lnTo>
                <a:lnTo>
                  <a:pt x="538" y="179"/>
                </a:lnTo>
                <a:lnTo>
                  <a:pt x="528" y="175"/>
                </a:lnTo>
                <a:lnTo>
                  <a:pt x="525" y="175"/>
                </a:lnTo>
                <a:lnTo>
                  <a:pt x="524" y="174"/>
                </a:lnTo>
                <a:lnTo>
                  <a:pt x="524" y="174"/>
                </a:lnTo>
                <a:lnTo>
                  <a:pt x="522" y="171"/>
                </a:lnTo>
                <a:lnTo>
                  <a:pt x="517" y="167"/>
                </a:lnTo>
                <a:lnTo>
                  <a:pt x="512" y="165"/>
                </a:lnTo>
                <a:lnTo>
                  <a:pt x="506" y="162"/>
                </a:lnTo>
                <a:lnTo>
                  <a:pt x="499" y="161"/>
                </a:lnTo>
                <a:lnTo>
                  <a:pt x="490" y="160"/>
                </a:lnTo>
                <a:lnTo>
                  <a:pt x="490" y="160"/>
                </a:lnTo>
                <a:lnTo>
                  <a:pt x="481" y="159"/>
                </a:lnTo>
                <a:lnTo>
                  <a:pt x="472" y="156"/>
                </a:lnTo>
                <a:lnTo>
                  <a:pt x="456" y="153"/>
                </a:lnTo>
                <a:lnTo>
                  <a:pt x="448" y="150"/>
                </a:lnTo>
                <a:lnTo>
                  <a:pt x="440" y="149"/>
                </a:lnTo>
                <a:lnTo>
                  <a:pt x="431" y="149"/>
                </a:lnTo>
                <a:lnTo>
                  <a:pt x="423" y="150"/>
                </a:lnTo>
                <a:lnTo>
                  <a:pt x="423" y="150"/>
                </a:lnTo>
                <a:lnTo>
                  <a:pt x="407" y="154"/>
                </a:lnTo>
                <a:lnTo>
                  <a:pt x="394" y="155"/>
                </a:lnTo>
                <a:lnTo>
                  <a:pt x="388" y="157"/>
                </a:lnTo>
                <a:lnTo>
                  <a:pt x="383" y="160"/>
                </a:lnTo>
                <a:lnTo>
                  <a:pt x="376" y="163"/>
                </a:lnTo>
                <a:lnTo>
                  <a:pt x="370" y="169"/>
                </a:lnTo>
                <a:lnTo>
                  <a:pt x="341" y="198"/>
                </a:lnTo>
                <a:lnTo>
                  <a:pt x="341" y="198"/>
                </a:lnTo>
                <a:lnTo>
                  <a:pt x="346" y="200"/>
                </a:lnTo>
                <a:lnTo>
                  <a:pt x="349" y="201"/>
                </a:lnTo>
                <a:lnTo>
                  <a:pt x="350" y="202"/>
                </a:lnTo>
                <a:lnTo>
                  <a:pt x="350" y="203"/>
                </a:lnTo>
                <a:lnTo>
                  <a:pt x="350" y="203"/>
                </a:lnTo>
                <a:lnTo>
                  <a:pt x="348" y="212"/>
                </a:lnTo>
                <a:lnTo>
                  <a:pt x="346" y="218"/>
                </a:lnTo>
                <a:lnTo>
                  <a:pt x="346" y="218"/>
                </a:lnTo>
                <a:lnTo>
                  <a:pt x="347" y="216"/>
                </a:lnTo>
                <a:lnTo>
                  <a:pt x="348" y="216"/>
                </a:lnTo>
                <a:lnTo>
                  <a:pt x="349" y="216"/>
                </a:lnTo>
                <a:lnTo>
                  <a:pt x="350" y="216"/>
                </a:lnTo>
                <a:lnTo>
                  <a:pt x="350" y="223"/>
                </a:lnTo>
                <a:lnTo>
                  <a:pt x="350" y="223"/>
                </a:lnTo>
                <a:lnTo>
                  <a:pt x="348" y="231"/>
                </a:lnTo>
                <a:lnTo>
                  <a:pt x="346" y="241"/>
                </a:lnTo>
                <a:lnTo>
                  <a:pt x="343" y="252"/>
                </a:lnTo>
                <a:lnTo>
                  <a:pt x="341" y="261"/>
                </a:lnTo>
                <a:lnTo>
                  <a:pt x="341" y="261"/>
                </a:lnTo>
                <a:lnTo>
                  <a:pt x="337" y="279"/>
                </a:lnTo>
                <a:lnTo>
                  <a:pt x="336" y="288"/>
                </a:lnTo>
                <a:lnTo>
                  <a:pt x="336" y="295"/>
                </a:lnTo>
                <a:lnTo>
                  <a:pt x="336" y="295"/>
                </a:lnTo>
                <a:lnTo>
                  <a:pt x="337" y="302"/>
                </a:lnTo>
                <a:lnTo>
                  <a:pt x="337" y="311"/>
                </a:lnTo>
                <a:lnTo>
                  <a:pt x="337" y="313"/>
                </a:lnTo>
                <a:lnTo>
                  <a:pt x="337" y="317"/>
                </a:lnTo>
                <a:lnTo>
                  <a:pt x="335" y="320"/>
                </a:lnTo>
                <a:lnTo>
                  <a:pt x="331" y="324"/>
                </a:lnTo>
                <a:lnTo>
                  <a:pt x="331" y="324"/>
                </a:lnTo>
                <a:lnTo>
                  <a:pt x="328" y="328"/>
                </a:lnTo>
                <a:lnTo>
                  <a:pt x="324" y="332"/>
                </a:lnTo>
                <a:lnTo>
                  <a:pt x="319" y="342"/>
                </a:lnTo>
                <a:lnTo>
                  <a:pt x="317" y="351"/>
                </a:lnTo>
                <a:lnTo>
                  <a:pt x="317" y="353"/>
                </a:lnTo>
                <a:lnTo>
                  <a:pt x="317" y="353"/>
                </a:lnTo>
                <a:lnTo>
                  <a:pt x="320" y="352"/>
                </a:lnTo>
                <a:lnTo>
                  <a:pt x="325" y="351"/>
                </a:lnTo>
                <a:lnTo>
                  <a:pt x="330" y="351"/>
                </a:lnTo>
                <a:lnTo>
                  <a:pt x="331" y="352"/>
                </a:lnTo>
                <a:lnTo>
                  <a:pt x="331" y="353"/>
                </a:lnTo>
                <a:lnTo>
                  <a:pt x="331" y="353"/>
                </a:lnTo>
                <a:lnTo>
                  <a:pt x="328" y="366"/>
                </a:lnTo>
                <a:lnTo>
                  <a:pt x="326" y="373"/>
                </a:lnTo>
                <a:lnTo>
                  <a:pt x="326" y="376"/>
                </a:lnTo>
                <a:lnTo>
                  <a:pt x="326" y="377"/>
                </a:lnTo>
                <a:lnTo>
                  <a:pt x="326" y="377"/>
                </a:lnTo>
                <a:lnTo>
                  <a:pt x="336" y="377"/>
                </a:lnTo>
                <a:lnTo>
                  <a:pt x="340" y="378"/>
                </a:lnTo>
                <a:lnTo>
                  <a:pt x="341" y="379"/>
                </a:lnTo>
                <a:lnTo>
                  <a:pt x="341" y="382"/>
                </a:lnTo>
                <a:lnTo>
                  <a:pt x="341" y="382"/>
                </a:lnTo>
                <a:lnTo>
                  <a:pt x="337" y="393"/>
                </a:lnTo>
                <a:lnTo>
                  <a:pt x="336" y="398"/>
                </a:lnTo>
                <a:lnTo>
                  <a:pt x="336" y="401"/>
                </a:lnTo>
                <a:lnTo>
                  <a:pt x="336" y="401"/>
                </a:lnTo>
                <a:lnTo>
                  <a:pt x="338" y="405"/>
                </a:lnTo>
                <a:lnTo>
                  <a:pt x="341" y="411"/>
                </a:lnTo>
                <a:lnTo>
                  <a:pt x="341" y="411"/>
                </a:lnTo>
                <a:lnTo>
                  <a:pt x="343" y="425"/>
                </a:lnTo>
                <a:lnTo>
                  <a:pt x="346" y="434"/>
                </a:lnTo>
                <a:lnTo>
                  <a:pt x="348" y="437"/>
                </a:lnTo>
                <a:lnTo>
                  <a:pt x="350" y="440"/>
                </a:lnTo>
                <a:lnTo>
                  <a:pt x="350" y="440"/>
                </a:lnTo>
                <a:lnTo>
                  <a:pt x="353" y="442"/>
                </a:lnTo>
                <a:lnTo>
                  <a:pt x="353" y="443"/>
                </a:lnTo>
                <a:lnTo>
                  <a:pt x="352" y="446"/>
                </a:lnTo>
                <a:lnTo>
                  <a:pt x="352" y="447"/>
                </a:lnTo>
                <a:lnTo>
                  <a:pt x="354" y="448"/>
                </a:lnTo>
                <a:lnTo>
                  <a:pt x="365" y="450"/>
                </a:lnTo>
                <a:lnTo>
                  <a:pt x="365" y="450"/>
                </a:lnTo>
                <a:lnTo>
                  <a:pt x="381" y="450"/>
                </a:lnTo>
                <a:lnTo>
                  <a:pt x="393" y="448"/>
                </a:lnTo>
                <a:lnTo>
                  <a:pt x="402" y="448"/>
                </a:lnTo>
                <a:lnTo>
                  <a:pt x="406" y="448"/>
                </a:lnTo>
                <a:lnTo>
                  <a:pt x="408" y="450"/>
                </a:lnTo>
                <a:lnTo>
                  <a:pt x="408" y="450"/>
                </a:lnTo>
                <a:lnTo>
                  <a:pt x="414" y="456"/>
                </a:lnTo>
                <a:lnTo>
                  <a:pt x="423" y="463"/>
                </a:lnTo>
                <a:lnTo>
                  <a:pt x="432" y="474"/>
                </a:lnTo>
                <a:lnTo>
                  <a:pt x="432" y="474"/>
                </a:lnTo>
                <a:close/>
              </a:path>
            </a:pathLst>
          </a:custGeom>
          <a:gradFill>
            <a:gsLst>
              <a:gs pos="0">
                <a:srgbClr val="0070C0"/>
              </a:gs>
              <a:gs pos="100000">
                <a:srgbClr val="00B0F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4">
            <a:extLst>
              <a:ext uri="{FF2B5EF4-FFF2-40B4-BE49-F238E27FC236}">
                <a16:creationId xmlns:a16="http://schemas.microsoft.com/office/drawing/2014/main" id="{7A28CFDC-3A5E-2143-0ECC-C1E38A86FFD2}"/>
              </a:ext>
            </a:extLst>
          </p:cNvPr>
          <p:cNvSpPr>
            <a:spLocks/>
          </p:cNvSpPr>
          <p:nvPr/>
        </p:nvSpPr>
        <p:spPr bwMode="auto">
          <a:xfrm>
            <a:off x="7181370" y="3932018"/>
            <a:ext cx="1317536" cy="2257448"/>
          </a:xfrm>
          <a:custGeom>
            <a:avLst/>
            <a:gdLst>
              <a:gd name="T0" fmla="*/ 444 w 1113"/>
              <a:gd name="T1" fmla="*/ 36 h 1907"/>
              <a:gd name="T2" fmla="*/ 395 w 1113"/>
              <a:gd name="T3" fmla="*/ 114 h 1907"/>
              <a:gd name="T4" fmla="*/ 405 w 1113"/>
              <a:gd name="T5" fmla="*/ 186 h 1907"/>
              <a:gd name="T6" fmla="*/ 396 w 1113"/>
              <a:gd name="T7" fmla="*/ 227 h 1907"/>
              <a:gd name="T8" fmla="*/ 382 w 1113"/>
              <a:gd name="T9" fmla="*/ 244 h 1907"/>
              <a:gd name="T10" fmla="*/ 352 w 1113"/>
              <a:gd name="T11" fmla="*/ 268 h 1907"/>
              <a:gd name="T12" fmla="*/ 186 w 1113"/>
              <a:gd name="T13" fmla="*/ 294 h 1907"/>
              <a:gd name="T14" fmla="*/ 19 w 1113"/>
              <a:gd name="T15" fmla="*/ 550 h 1907"/>
              <a:gd name="T16" fmla="*/ 49 w 1113"/>
              <a:gd name="T17" fmla="*/ 824 h 1907"/>
              <a:gd name="T18" fmla="*/ 73 w 1113"/>
              <a:gd name="T19" fmla="*/ 890 h 1907"/>
              <a:gd name="T20" fmla="*/ 71 w 1113"/>
              <a:gd name="T21" fmla="*/ 953 h 1907"/>
              <a:gd name="T22" fmla="*/ 66 w 1113"/>
              <a:gd name="T23" fmla="*/ 1006 h 1907"/>
              <a:gd name="T24" fmla="*/ 80 w 1113"/>
              <a:gd name="T25" fmla="*/ 1003 h 1907"/>
              <a:gd name="T26" fmla="*/ 89 w 1113"/>
              <a:gd name="T27" fmla="*/ 1020 h 1907"/>
              <a:gd name="T28" fmla="*/ 178 w 1113"/>
              <a:gd name="T29" fmla="*/ 1432 h 1907"/>
              <a:gd name="T30" fmla="*/ 339 w 1113"/>
              <a:gd name="T31" fmla="*/ 1785 h 1907"/>
              <a:gd name="T32" fmla="*/ 371 w 1113"/>
              <a:gd name="T33" fmla="*/ 1862 h 1907"/>
              <a:gd name="T34" fmla="*/ 448 w 1113"/>
              <a:gd name="T35" fmla="*/ 1891 h 1907"/>
              <a:gd name="T36" fmla="*/ 532 w 1113"/>
              <a:gd name="T37" fmla="*/ 1857 h 1907"/>
              <a:gd name="T38" fmla="*/ 535 w 1113"/>
              <a:gd name="T39" fmla="*/ 1793 h 1907"/>
              <a:gd name="T40" fmla="*/ 444 w 1113"/>
              <a:gd name="T41" fmla="*/ 1447 h 1907"/>
              <a:gd name="T42" fmla="*/ 442 w 1113"/>
              <a:gd name="T43" fmla="*/ 1220 h 1907"/>
              <a:gd name="T44" fmla="*/ 467 w 1113"/>
              <a:gd name="T45" fmla="*/ 1147 h 1907"/>
              <a:gd name="T46" fmla="*/ 708 w 1113"/>
              <a:gd name="T47" fmla="*/ 1707 h 1907"/>
              <a:gd name="T48" fmla="*/ 757 w 1113"/>
              <a:gd name="T49" fmla="*/ 1775 h 1907"/>
              <a:gd name="T50" fmla="*/ 785 w 1113"/>
              <a:gd name="T51" fmla="*/ 1843 h 1907"/>
              <a:gd name="T52" fmla="*/ 920 w 1113"/>
              <a:gd name="T53" fmla="*/ 1905 h 1907"/>
              <a:gd name="T54" fmla="*/ 978 w 1113"/>
              <a:gd name="T55" fmla="*/ 1867 h 1907"/>
              <a:gd name="T56" fmla="*/ 958 w 1113"/>
              <a:gd name="T57" fmla="*/ 1825 h 1907"/>
              <a:gd name="T58" fmla="*/ 923 w 1113"/>
              <a:gd name="T59" fmla="*/ 1753 h 1907"/>
              <a:gd name="T60" fmla="*/ 928 w 1113"/>
              <a:gd name="T61" fmla="*/ 1402 h 1907"/>
              <a:gd name="T62" fmla="*/ 871 w 1113"/>
              <a:gd name="T63" fmla="*/ 1119 h 1907"/>
              <a:gd name="T64" fmla="*/ 511 w 1113"/>
              <a:gd name="T65" fmla="*/ 867 h 1907"/>
              <a:gd name="T66" fmla="*/ 536 w 1113"/>
              <a:gd name="T67" fmla="*/ 745 h 1907"/>
              <a:gd name="T68" fmla="*/ 730 w 1113"/>
              <a:gd name="T69" fmla="*/ 708 h 1907"/>
              <a:gd name="T70" fmla="*/ 825 w 1113"/>
              <a:gd name="T71" fmla="*/ 697 h 1907"/>
              <a:gd name="T72" fmla="*/ 993 w 1113"/>
              <a:gd name="T73" fmla="*/ 505 h 1907"/>
              <a:gd name="T74" fmla="*/ 1017 w 1113"/>
              <a:gd name="T75" fmla="*/ 471 h 1907"/>
              <a:gd name="T76" fmla="*/ 1054 w 1113"/>
              <a:gd name="T77" fmla="*/ 442 h 1907"/>
              <a:gd name="T78" fmla="*/ 1060 w 1113"/>
              <a:gd name="T79" fmla="*/ 408 h 1907"/>
              <a:gd name="T80" fmla="*/ 1060 w 1113"/>
              <a:gd name="T81" fmla="*/ 374 h 1907"/>
              <a:gd name="T82" fmla="*/ 1112 w 1113"/>
              <a:gd name="T83" fmla="*/ 349 h 1907"/>
              <a:gd name="T84" fmla="*/ 973 w 1113"/>
              <a:gd name="T85" fmla="*/ 365 h 1907"/>
              <a:gd name="T86" fmla="*/ 966 w 1113"/>
              <a:gd name="T87" fmla="*/ 308 h 1907"/>
              <a:gd name="T88" fmla="*/ 946 w 1113"/>
              <a:gd name="T89" fmla="*/ 298 h 1907"/>
              <a:gd name="T90" fmla="*/ 917 w 1113"/>
              <a:gd name="T91" fmla="*/ 377 h 1907"/>
              <a:gd name="T92" fmla="*/ 896 w 1113"/>
              <a:gd name="T93" fmla="*/ 423 h 1907"/>
              <a:gd name="T94" fmla="*/ 771 w 1113"/>
              <a:gd name="T95" fmla="*/ 558 h 1907"/>
              <a:gd name="T96" fmla="*/ 694 w 1113"/>
              <a:gd name="T97" fmla="*/ 500 h 1907"/>
              <a:gd name="T98" fmla="*/ 641 w 1113"/>
              <a:gd name="T99" fmla="*/ 414 h 1907"/>
              <a:gd name="T100" fmla="*/ 568 w 1113"/>
              <a:gd name="T101" fmla="*/ 345 h 1907"/>
              <a:gd name="T102" fmla="*/ 612 w 1113"/>
              <a:gd name="T103" fmla="*/ 314 h 1907"/>
              <a:gd name="T104" fmla="*/ 636 w 1113"/>
              <a:gd name="T105" fmla="*/ 273 h 1907"/>
              <a:gd name="T106" fmla="*/ 660 w 1113"/>
              <a:gd name="T107" fmla="*/ 210 h 1907"/>
              <a:gd name="T108" fmla="*/ 660 w 1113"/>
              <a:gd name="T109" fmla="*/ 99 h 1907"/>
              <a:gd name="T110" fmla="*/ 626 w 1113"/>
              <a:gd name="T111" fmla="*/ 27 h 1907"/>
              <a:gd name="T112" fmla="*/ 553 w 1113"/>
              <a:gd name="T113" fmla="*/ 0 h 19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113" h="1907">
                <a:moveTo>
                  <a:pt x="511" y="17"/>
                </a:moveTo>
                <a:lnTo>
                  <a:pt x="511" y="17"/>
                </a:lnTo>
                <a:lnTo>
                  <a:pt x="487" y="19"/>
                </a:lnTo>
                <a:lnTo>
                  <a:pt x="471" y="22"/>
                </a:lnTo>
                <a:lnTo>
                  <a:pt x="464" y="24"/>
                </a:lnTo>
                <a:lnTo>
                  <a:pt x="458" y="27"/>
                </a:lnTo>
                <a:lnTo>
                  <a:pt x="458" y="27"/>
                </a:lnTo>
                <a:lnTo>
                  <a:pt x="452" y="30"/>
                </a:lnTo>
                <a:lnTo>
                  <a:pt x="444" y="36"/>
                </a:lnTo>
                <a:lnTo>
                  <a:pt x="429" y="52"/>
                </a:lnTo>
                <a:lnTo>
                  <a:pt x="414" y="69"/>
                </a:lnTo>
                <a:lnTo>
                  <a:pt x="408" y="77"/>
                </a:lnTo>
                <a:lnTo>
                  <a:pt x="405" y="85"/>
                </a:lnTo>
                <a:lnTo>
                  <a:pt x="405" y="85"/>
                </a:lnTo>
                <a:lnTo>
                  <a:pt x="396" y="102"/>
                </a:lnTo>
                <a:lnTo>
                  <a:pt x="395" y="106"/>
                </a:lnTo>
                <a:lnTo>
                  <a:pt x="395" y="114"/>
                </a:lnTo>
                <a:lnTo>
                  <a:pt x="395" y="114"/>
                </a:lnTo>
                <a:lnTo>
                  <a:pt x="394" y="128"/>
                </a:lnTo>
                <a:lnTo>
                  <a:pt x="394" y="135"/>
                </a:lnTo>
                <a:lnTo>
                  <a:pt x="395" y="147"/>
                </a:lnTo>
                <a:lnTo>
                  <a:pt x="395" y="147"/>
                </a:lnTo>
                <a:lnTo>
                  <a:pt x="399" y="161"/>
                </a:lnTo>
                <a:lnTo>
                  <a:pt x="402" y="172"/>
                </a:lnTo>
                <a:lnTo>
                  <a:pt x="405" y="181"/>
                </a:lnTo>
                <a:lnTo>
                  <a:pt x="405" y="184"/>
                </a:lnTo>
                <a:lnTo>
                  <a:pt x="405" y="186"/>
                </a:lnTo>
                <a:lnTo>
                  <a:pt x="405" y="186"/>
                </a:lnTo>
                <a:lnTo>
                  <a:pt x="405" y="189"/>
                </a:lnTo>
                <a:lnTo>
                  <a:pt x="405" y="192"/>
                </a:lnTo>
                <a:lnTo>
                  <a:pt x="406" y="197"/>
                </a:lnTo>
                <a:lnTo>
                  <a:pt x="405" y="205"/>
                </a:lnTo>
                <a:lnTo>
                  <a:pt x="405" y="205"/>
                </a:lnTo>
                <a:lnTo>
                  <a:pt x="402" y="215"/>
                </a:lnTo>
                <a:lnTo>
                  <a:pt x="399" y="222"/>
                </a:lnTo>
                <a:lnTo>
                  <a:pt x="396" y="227"/>
                </a:lnTo>
                <a:lnTo>
                  <a:pt x="395" y="230"/>
                </a:lnTo>
                <a:lnTo>
                  <a:pt x="395" y="230"/>
                </a:lnTo>
                <a:lnTo>
                  <a:pt x="397" y="240"/>
                </a:lnTo>
                <a:lnTo>
                  <a:pt x="397" y="248"/>
                </a:lnTo>
                <a:lnTo>
                  <a:pt x="396" y="249"/>
                </a:lnTo>
                <a:lnTo>
                  <a:pt x="395" y="249"/>
                </a:lnTo>
                <a:lnTo>
                  <a:pt x="395" y="249"/>
                </a:lnTo>
                <a:lnTo>
                  <a:pt x="389" y="246"/>
                </a:lnTo>
                <a:lnTo>
                  <a:pt x="382" y="244"/>
                </a:lnTo>
                <a:lnTo>
                  <a:pt x="377" y="244"/>
                </a:lnTo>
                <a:lnTo>
                  <a:pt x="373" y="244"/>
                </a:lnTo>
                <a:lnTo>
                  <a:pt x="370" y="245"/>
                </a:lnTo>
                <a:lnTo>
                  <a:pt x="366" y="249"/>
                </a:lnTo>
                <a:lnTo>
                  <a:pt x="366" y="249"/>
                </a:lnTo>
                <a:lnTo>
                  <a:pt x="358" y="262"/>
                </a:lnTo>
                <a:lnTo>
                  <a:pt x="354" y="267"/>
                </a:lnTo>
                <a:lnTo>
                  <a:pt x="352" y="268"/>
                </a:lnTo>
                <a:lnTo>
                  <a:pt x="352" y="268"/>
                </a:lnTo>
                <a:lnTo>
                  <a:pt x="330" y="269"/>
                </a:lnTo>
                <a:lnTo>
                  <a:pt x="284" y="272"/>
                </a:lnTo>
                <a:lnTo>
                  <a:pt x="258" y="275"/>
                </a:lnTo>
                <a:lnTo>
                  <a:pt x="233" y="278"/>
                </a:lnTo>
                <a:lnTo>
                  <a:pt x="212" y="283"/>
                </a:lnTo>
                <a:lnTo>
                  <a:pt x="203" y="285"/>
                </a:lnTo>
                <a:lnTo>
                  <a:pt x="197" y="288"/>
                </a:lnTo>
                <a:lnTo>
                  <a:pt x="197" y="288"/>
                </a:lnTo>
                <a:lnTo>
                  <a:pt x="186" y="294"/>
                </a:lnTo>
                <a:lnTo>
                  <a:pt x="177" y="301"/>
                </a:lnTo>
                <a:lnTo>
                  <a:pt x="159" y="315"/>
                </a:lnTo>
                <a:lnTo>
                  <a:pt x="143" y="330"/>
                </a:lnTo>
                <a:lnTo>
                  <a:pt x="135" y="341"/>
                </a:lnTo>
                <a:lnTo>
                  <a:pt x="135" y="341"/>
                </a:lnTo>
                <a:lnTo>
                  <a:pt x="110" y="382"/>
                </a:lnTo>
                <a:lnTo>
                  <a:pt x="63" y="464"/>
                </a:lnTo>
                <a:lnTo>
                  <a:pt x="39" y="508"/>
                </a:lnTo>
                <a:lnTo>
                  <a:pt x="19" y="550"/>
                </a:lnTo>
                <a:lnTo>
                  <a:pt x="10" y="568"/>
                </a:lnTo>
                <a:lnTo>
                  <a:pt x="4" y="582"/>
                </a:lnTo>
                <a:lnTo>
                  <a:pt x="1" y="594"/>
                </a:lnTo>
                <a:lnTo>
                  <a:pt x="0" y="601"/>
                </a:lnTo>
                <a:lnTo>
                  <a:pt x="0" y="601"/>
                </a:lnTo>
                <a:lnTo>
                  <a:pt x="3" y="621"/>
                </a:lnTo>
                <a:lnTo>
                  <a:pt x="9" y="655"/>
                </a:lnTo>
                <a:lnTo>
                  <a:pt x="30" y="740"/>
                </a:lnTo>
                <a:lnTo>
                  <a:pt x="49" y="824"/>
                </a:lnTo>
                <a:lnTo>
                  <a:pt x="55" y="850"/>
                </a:lnTo>
                <a:lnTo>
                  <a:pt x="57" y="862"/>
                </a:lnTo>
                <a:lnTo>
                  <a:pt x="57" y="862"/>
                </a:lnTo>
                <a:lnTo>
                  <a:pt x="57" y="866"/>
                </a:lnTo>
                <a:lnTo>
                  <a:pt x="59" y="869"/>
                </a:lnTo>
                <a:lnTo>
                  <a:pt x="61" y="874"/>
                </a:lnTo>
                <a:lnTo>
                  <a:pt x="67" y="882"/>
                </a:lnTo>
                <a:lnTo>
                  <a:pt x="67" y="882"/>
                </a:lnTo>
                <a:lnTo>
                  <a:pt x="73" y="890"/>
                </a:lnTo>
                <a:lnTo>
                  <a:pt x="78" y="897"/>
                </a:lnTo>
                <a:lnTo>
                  <a:pt x="82" y="906"/>
                </a:lnTo>
                <a:lnTo>
                  <a:pt x="82" y="906"/>
                </a:lnTo>
                <a:lnTo>
                  <a:pt x="86" y="908"/>
                </a:lnTo>
                <a:lnTo>
                  <a:pt x="90" y="909"/>
                </a:lnTo>
                <a:lnTo>
                  <a:pt x="91" y="911"/>
                </a:lnTo>
                <a:lnTo>
                  <a:pt x="91" y="911"/>
                </a:lnTo>
                <a:lnTo>
                  <a:pt x="79" y="935"/>
                </a:lnTo>
                <a:lnTo>
                  <a:pt x="71" y="953"/>
                </a:lnTo>
                <a:lnTo>
                  <a:pt x="68" y="960"/>
                </a:lnTo>
                <a:lnTo>
                  <a:pt x="67" y="964"/>
                </a:lnTo>
                <a:lnTo>
                  <a:pt x="67" y="964"/>
                </a:lnTo>
                <a:lnTo>
                  <a:pt x="66" y="973"/>
                </a:lnTo>
                <a:lnTo>
                  <a:pt x="63" y="987"/>
                </a:lnTo>
                <a:lnTo>
                  <a:pt x="62" y="994"/>
                </a:lnTo>
                <a:lnTo>
                  <a:pt x="63" y="1001"/>
                </a:lnTo>
                <a:lnTo>
                  <a:pt x="65" y="1005"/>
                </a:lnTo>
                <a:lnTo>
                  <a:pt x="66" y="1006"/>
                </a:lnTo>
                <a:lnTo>
                  <a:pt x="67" y="1007"/>
                </a:lnTo>
                <a:lnTo>
                  <a:pt x="67" y="1007"/>
                </a:lnTo>
                <a:lnTo>
                  <a:pt x="73" y="1007"/>
                </a:lnTo>
                <a:lnTo>
                  <a:pt x="78" y="1006"/>
                </a:lnTo>
                <a:lnTo>
                  <a:pt x="82" y="1005"/>
                </a:lnTo>
                <a:lnTo>
                  <a:pt x="82" y="1002"/>
                </a:lnTo>
                <a:lnTo>
                  <a:pt x="82" y="1002"/>
                </a:lnTo>
                <a:lnTo>
                  <a:pt x="82" y="1002"/>
                </a:lnTo>
                <a:lnTo>
                  <a:pt x="80" y="1003"/>
                </a:lnTo>
                <a:lnTo>
                  <a:pt x="79" y="1008"/>
                </a:lnTo>
                <a:lnTo>
                  <a:pt x="79" y="1016"/>
                </a:lnTo>
                <a:lnTo>
                  <a:pt x="79" y="1019"/>
                </a:lnTo>
                <a:lnTo>
                  <a:pt x="82" y="1022"/>
                </a:lnTo>
                <a:lnTo>
                  <a:pt x="82" y="1022"/>
                </a:lnTo>
                <a:lnTo>
                  <a:pt x="84" y="1023"/>
                </a:lnTo>
                <a:lnTo>
                  <a:pt x="85" y="1023"/>
                </a:lnTo>
                <a:lnTo>
                  <a:pt x="88" y="1023"/>
                </a:lnTo>
                <a:lnTo>
                  <a:pt x="89" y="1020"/>
                </a:lnTo>
                <a:lnTo>
                  <a:pt x="90" y="1016"/>
                </a:lnTo>
                <a:lnTo>
                  <a:pt x="91" y="1012"/>
                </a:lnTo>
                <a:lnTo>
                  <a:pt x="91" y="1012"/>
                </a:lnTo>
                <a:lnTo>
                  <a:pt x="96" y="1055"/>
                </a:lnTo>
                <a:lnTo>
                  <a:pt x="101" y="1109"/>
                </a:lnTo>
                <a:lnTo>
                  <a:pt x="101" y="1109"/>
                </a:lnTo>
                <a:lnTo>
                  <a:pt x="139" y="1274"/>
                </a:lnTo>
                <a:lnTo>
                  <a:pt x="178" y="1432"/>
                </a:lnTo>
                <a:lnTo>
                  <a:pt x="178" y="1432"/>
                </a:lnTo>
                <a:lnTo>
                  <a:pt x="249" y="1578"/>
                </a:lnTo>
                <a:lnTo>
                  <a:pt x="323" y="1727"/>
                </a:lnTo>
                <a:lnTo>
                  <a:pt x="323" y="1727"/>
                </a:lnTo>
                <a:lnTo>
                  <a:pt x="325" y="1736"/>
                </a:lnTo>
                <a:lnTo>
                  <a:pt x="330" y="1754"/>
                </a:lnTo>
                <a:lnTo>
                  <a:pt x="335" y="1771"/>
                </a:lnTo>
                <a:lnTo>
                  <a:pt x="337" y="1780"/>
                </a:lnTo>
                <a:lnTo>
                  <a:pt x="337" y="1780"/>
                </a:lnTo>
                <a:lnTo>
                  <a:pt x="339" y="1785"/>
                </a:lnTo>
                <a:lnTo>
                  <a:pt x="342" y="1794"/>
                </a:lnTo>
                <a:lnTo>
                  <a:pt x="344" y="1804"/>
                </a:lnTo>
                <a:lnTo>
                  <a:pt x="346" y="1808"/>
                </a:lnTo>
                <a:lnTo>
                  <a:pt x="347" y="1809"/>
                </a:lnTo>
                <a:lnTo>
                  <a:pt x="361" y="1809"/>
                </a:lnTo>
                <a:lnTo>
                  <a:pt x="361" y="1809"/>
                </a:lnTo>
                <a:lnTo>
                  <a:pt x="365" y="1831"/>
                </a:lnTo>
                <a:lnTo>
                  <a:pt x="367" y="1847"/>
                </a:lnTo>
                <a:lnTo>
                  <a:pt x="371" y="1862"/>
                </a:lnTo>
                <a:lnTo>
                  <a:pt x="371" y="1862"/>
                </a:lnTo>
                <a:lnTo>
                  <a:pt x="374" y="1868"/>
                </a:lnTo>
                <a:lnTo>
                  <a:pt x="380" y="1873"/>
                </a:lnTo>
                <a:lnTo>
                  <a:pt x="390" y="1879"/>
                </a:lnTo>
                <a:lnTo>
                  <a:pt x="401" y="1884"/>
                </a:lnTo>
                <a:lnTo>
                  <a:pt x="412" y="1889"/>
                </a:lnTo>
                <a:lnTo>
                  <a:pt x="424" y="1891"/>
                </a:lnTo>
                <a:lnTo>
                  <a:pt x="437" y="1892"/>
                </a:lnTo>
                <a:lnTo>
                  <a:pt x="448" y="1891"/>
                </a:lnTo>
                <a:lnTo>
                  <a:pt x="448" y="1891"/>
                </a:lnTo>
                <a:lnTo>
                  <a:pt x="471" y="1886"/>
                </a:lnTo>
                <a:lnTo>
                  <a:pt x="494" y="1881"/>
                </a:lnTo>
                <a:lnTo>
                  <a:pt x="503" y="1879"/>
                </a:lnTo>
                <a:lnTo>
                  <a:pt x="513" y="1875"/>
                </a:lnTo>
                <a:lnTo>
                  <a:pt x="520" y="1872"/>
                </a:lnTo>
                <a:lnTo>
                  <a:pt x="525" y="1867"/>
                </a:lnTo>
                <a:lnTo>
                  <a:pt x="525" y="1867"/>
                </a:lnTo>
                <a:lnTo>
                  <a:pt x="532" y="1857"/>
                </a:lnTo>
                <a:lnTo>
                  <a:pt x="537" y="1847"/>
                </a:lnTo>
                <a:lnTo>
                  <a:pt x="540" y="1840"/>
                </a:lnTo>
                <a:lnTo>
                  <a:pt x="540" y="1833"/>
                </a:lnTo>
                <a:lnTo>
                  <a:pt x="540" y="1833"/>
                </a:lnTo>
                <a:lnTo>
                  <a:pt x="537" y="1811"/>
                </a:lnTo>
                <a:lnTo>
                  <a:pt x="536" y="1800"/>
                </a:lnTo>
                <a:lnTo>
                  <a:pt x="535" y="1794"/>
                </a:lnTo>
                <a:lnTo>
                  <a:pt x="535" y="1794"/>
                </a:lnTo>
                <a:lnTo>
                  <a:pt x="535" y="1793"/>
                </a:lnTo>
                <a:lnTo>
                  <a:pt x="536" y="1791"/>
                </a:lnTo>
                <a:lnTo>
                  <a:pt x="540" y="1786"/>
                </a:lnTo>
                <a:lnTo>
                  <a:pt x="544" y="1780"/>
                </a:lnTo>
                <a:lnTo>
                  <a:pt x="544" y="1780"/>
                </a:lnTo>
                <a:lnTo>
                  <a:pt x="501" y="1645"/>
                </a:lnTo>
                <a:lnTo>
                  <a:pt x="501" y="1645"/>
                </a:lnTo>
                <a:lnTo>
                  <a:pt x="487" y="1595"/>
                </a:lnTo>
                <a:lnTo>
                  <a:pt x="465" y="1518"/>
                </a:lnTo>
                <a:lnTo>
                  <a:pt x="444" y="1447"/>
                </a:lnTo>
                <a:lnTo>
                  <a:pt x="437" y="1422"/>
                </a:lnTo>
                <a:lnTo>
                  <a:pt x="434" y="1413"/>
                </a:lnTo>
                <a:lnTo>
                  <a:pt x="434" y="1413"/>
                </a:lnTo>
                <a:lnTo>
                  <a:pt x="432" y="1409"/>
                </a:lnTo>
                <a:lnTo>
                  <a:pt x="432" y="1400"/>
                </a:lnTo>
                <a:lnTo>
                  <a:pt x="432" y="1366"/>
                </a:lnTo>
                <a:lnTo>
                  <a:pt x="434" y="1320"/>
                </a:lnTo>
                <a:lnTo>
                  <a:pt x="437" y="1269"/>
                </a:lnTo>
                <a:lnTo>
                  <a:pt x="442" y="1220"/>
                </a:lnTo>
                <a:lnTo>
                  <a:pt x="444" y="1197"/>
                </a:lnTo>
                <a:lnTo>
                  <a:pt x="448" y="1177"/>
                </a:lnTo>
                <a:lnTo>
                  <a:pt x="453" y="1163"/>
                </a:lnTo>
                <a:lnTo>
                  <a:pt x="456" y="1152"/>
                </a:lnTo>
                <a:lnTo>
                  <a:pt x="459" y="1148"/>
                </a:lnTo>
                <a:lnTo>
                  <a:pt x="461" y="1146"/>
                </a:lnTo>
                <a:lnTo>
                  <a:pt x="465" y="1146"/>
                </a:lnTo>
                <a:lnTo>
                  <a:pt x="467" y="1147"/>
                </a:lnTo>
                <a:lnTo>
                  <a:pt x="467" y="1147"/>
                </a:lnTo>
                <a:lnTo>
                  <a:pt x="487" y="1164"/>
                </a:lnTo>
                <a:lnTo>
                  <a:pt x="518" y="1192"/>
                </a:lnTo>
                <a:lnTo>
                  <a:pt x="599" y="1267"/>
                </a:lnTo>
                <a:lnTo>
                  <a:pt x="708" y="1369"/>
                </a:lnTo>
                <a:lnTo>
                  <a:pt x="708" y="1369"/>
                </a:lnTo>
                <a:lnTo>
                  <a:pt x="710" y="1385"/>
                </a:lnTo>
                <a:lnTo>
                  <a:pt x="710" y="1424"/>
                </a:lnTo>
                <a:lnTo>
                  <a:pt x="710" y="1540"/>
                </a:lnTo>
                <a:lnTo>
                  <a:pt x="708" y="1707"/>
                </a:lnTo>
                <a:lnTo>
                  <a:pt x="708" y="1707"/>
                </a:lnTo>
                <a:lnTo>
                  <a:pt x="719" y="1710"/>
                </a:lnTo>
                <a:lnTo>
                  <a:pt x="729" y="1713"/>
                </a:lnTo>
                <a:lnTo>
                  <a:pt x="737" y="1717"/>
                </a:lnTo>
                <a:lnTo>
                  <a:pt x="737" y="1717"/>
                </a:lnTo>
                <a:lnTo>
                  <a:pt x="752" y="1727"/>
                </a:lnTo>
                <a:lnTo>
                  <a:pt x="752" y="1727"/>
                </a:lnTo>
                <a:lnTo>
                  <a:pt x="754" y="1754"/>
                </a:lnTo>
                <a:lnTo>
                  <a:pt x="757" y="1775"/>
                </a:lnTo>
                <a:lnTo>
                  <a:pt x="757" y="1790"/>
                </a:lnTo>
                <a:lnTo>
                  <a:pt x="757" y="1790"/>
                </a:lnTo>
                <a:lnTo>
                  <a:pt x="757" y="1794"/>
                </a:lnTo>
                <a:lnTo>
                  <a:pt x="759" y="1800"/>
                </a:lnTo>
                <a:lnTo>
                  <a:pt x="766" y="1816"/>
                </a:lnTo>
                <a:lnTo>
                  <a:pt x="775" y="1832"/>
                </a:lnTo>
                <a:lnTo>
                  <a:pt x="781" y="1838"/>
                </a:lnTo>
                <a:lnTo>
                  <a:pt x="785" y="1843"/>
                </a:lnTo>
                <a:lnTo>
                  <a:pt x="785" y="1843"/>
                </a:lnTo>
                <a:lnTo>
                  <a:pt x="807" y="1858"/>
                </a:lnTo>
                <a:lnTo>
                  <a:pt x="825" y="1869"/>
                </a:lnTo>
                <a:lnTo>
                  <a:pt x="846" y="1881"/>
                </a:lnTo>
                <a:lnTo>
                  <a:pt x="867" y="1892"/>
                </a:lnTo>
                <a:lnTo>
                  <a:pt x="888" y="1901"/>
                </a:lnTo>
                <a:lnTo>
                  <a:pt x="896" y="1904"/>
                </a:lnTo>
                <a:lnTo>
                  <a:pt x="906" y="1905"/>
                </a:lnTo>
                <a:lnTo>
                  <a:pt x="913" y="1907"/>
                </a:lnTo>
                <a:lnTo>
                  <a:pt x="920" y="1905"/>
                </a:lnTo>
                <a:lnTo>
                  <a:pt x="920" y="1905"/>
                </a:lnTo>
                <a:lnTo>
                  <a:pt x="932" y="1902"/>
                </a:lnTo>
                <a:lnTo>
                  <a:pt x="943" y="1897"/>
                </a:lnTo>
                <a:lnTo>
                  <a:pt x="953" y="1892"/>
                </a:lnTo>
                <a:lnTo>
                  <a:pt x="961" y="1887"/>
                </a:lnTo>
                <a:lnTo>
                  <a:pt x="967" y="1882"/>
                </a:lnTo>
                <a:lnTo>
                  <a:pt x="973" y="1876"/>
                </a:lnTo>
                <a:lnTo>
                  <a:pt x="977" y="1872"/>
                </a:lnTo>
                <a:lnTo>
                  <a:pt x="978" y="1867"/>
                </a:lnTo>
                <a:lnTo>
                  <a:pt x="978" y="1867"/>
                </a:lnTo>
                <a:lnTo>
                  <a:pt x="981" y="1849"/>
                </a:lnTo>
                <a:lnTo>
                  <a:pt x="981" y="1841"/>
                </a:lnTo>
                <a:lnTo>
                  <a:pt x="979" y="1839"/>
                </a:lnTo>
                <a:lnTo>
                  <a:pt x="978" y="1838"/>
                </a:lnTo>
                <a:lnTo>
                  <a:pt x="978" y="1838"/>
                </a:lnTo>
                <a:lnTo>
                  <a:pt x="973" y="1835"/>
                </a:lnTo>
                <a:lnTo>
                  <a:pt x="966" y="1832"/>
                </a:lnTo>
                <a:lnTo>
                  <a:pt x="958" y="1825"/>
                </a:lnTo>
                <a:lnTo>
                  <a:pt x="954" y="1820"/>
                </a:lnTo>
                <a:lnTo>
                  <a:pt x="949" y="1814"/>
                </a:lnTo>
                <a:lnTo>
                  <a:pt x="949" y="1814"/>
                </a:lnTo>
                <a:lnTo>
                  <a:pt x="940" y="1797"/>
                </a:lnTo>
                <a:lnTo>
                  <a:pt x="930" y="1780"/>
                </a:lnTo>
                <a:lnTo>
                  <a:pt x="920" y="1761"/>
                </a:lnTo>
                <a:lnTo>
                  <a:pt x="920" y="1761"/>
                </a:lnTo>
                <a:lnTo>
                  <a:pt x="922" y="1757"/>
                </a:lnTo>
                <a:lnTo>
                  <a:pt x="923" y="1753"/>
                </a:lnTo>
                <a:lnTo>
                  <a:pt x="925" y="1751"/>
                </a:lnTo>
                <a:lnTo>
                  <a:pt x="925" y="1751"/>
                </a:lnTo>
                <a:lnTo>
                  <a:pt x="926" y="1747"/>
                </a:lnTo>
                <a:lnTo>
                  <a:pt x="926" y="1738"/>
                </a:lnTo>
                <a:lnTo>
                  <a:pt x="928" y="1711"/>
                </a:lnTo>
                <a:lnTo>
                  <a:pt x="925" y="1669"/>
                </a:lnTo>
                <a:lnTo>
                  <a:pt x="925" y="1669"/>
                </a:lnTo>
                <a:lnTo>
                  <a:pt x="926" y="1512"/>
                </a:lnTo>
                <a:lnTo>
                  <a:pt x="928" y="1402"/>
                </a:lnTo>
                <a:lnTo>
                  <a:pt x="926" y="1362"/>
                </a:lnTo>
                <a:lnTo>
                  <a:pt x="925" y="1340"/>
                </a:lnTo>
                <a:lnTo>
                  <a:pt x="925" y="1340"/>
                </a:lnTo>
                <a:lnTo>
                  <a:pt x="916" y="1287"/>
                </a:lnTo>
                <a:lnTo>
                  <a:pt x="906" y="1243"/>
                </a:lnTo>
                <a:lnTo>
                  <a:pt x="894" y="1192"/>
                </a:lnTo>
                <a:lnTo>
                  <a:pt x="887" y="1168"/>
                </a:lnTo>
                <a:lnTo>
                  <a:pt x="879" y="1142"/>
                </a:lnTo>
                <a:lnTo>
                  <a:pt x="871" y="1119"/>
                </a:lnTo>
                <a:lnTo>
                  <a:pt x="863" y="1098"/>
                </a:lnTo>
                <a:lnTo>
                  <a:pt x="853" y="1078"/>
                </a:lnTo>
                <a:lnTo>
                  <a:pt x="845" y="1061"/>
                </a:lnTo>
                <a:lnTo>
                  <a:pt x="834" y="1049"/>
                </a:lnTo>
                <a:lnTo>
                  <a:pt x="829" y="1045"/>
                </a:lnTo>
                <a:lnTo>
                  <a:pt x="824" y="1041"/>
                </a:lnTo>
                <a:lnTo>
                  <a:pt x="824" y="1041"/>
                </a:lnTo>
                <a:lnTo>
                  <a:pt x="647" y="942"/>
                </a:lnTo>
                <a:lnTo>
                  <a:pt x="511" y="867"/>
                </a:lnTo>
                <a:lnTo>
                  <a:pt x="540" y="853"/>
                </a:lnTo>
                <a:lnTo>
                  <a:pt x="540" y="853"/>
                </a:lnTo>
                <a:lnTo>
                  <a:pt x="530" y="827"/>
                </a:lnTo>
                <a:lnTo>
                  <a:pt x="515" y="795"/>
                </a:lnTo>
                <a:lnTo>
                  <a:pt x="515" y="795"/>
                </a:lnTo>
                <a:lnTo>
                  <a:pt x="515" y="791"/>
                </a:lnTo>
                <a:lnTo>
                  <a:pt x="517" y="786"/>
                </a:lnTo>
                <a:lnTo>
                  <a:pt x="525" y="768"/>
                </a:lnTo>
                <a:lnTo>
                  <a:pt x="536" y="745"/>
                </a:lnTo>
                <a:lnTo>
                  <a:pt x="550" y="719"/>
                </a:lnTo>
                <a:lnTo>
                  <a:pt x="576" y="671"/>
                </a:lnTo>
                <a:lnTo>
                  <a:pt x="588" y="650"/>
                </a:lnTo>
                <a:lnTo>
                  <a:pt x="588" y="650"/>
                </a:lnTo>
                <a:lnTo>
                  <a:pt x="609" y="661"/>
                </a:lnTo>
                <a:lnTo>
                  <a:pt x="659" y="682"/>
                </a:lnTo>
                <a:lnTo>
                  <a:pt x="688" y="694"/>
                </a:lnTo>
                <a:lnTo>
                  <a:pt x="717" y="704"/>
                </a:lnTo>
                <a:lnTo>
                  <a:pt x="730" y="708"/>
                </a:lnTo>
                <a:lnTo>
                  <a:pt x="742" y="711"/>
                </a:lnTo>
                <a:lnTo>
                  <a:pt x="753" y="713"/>
                </a:lnTo>
                <a:lnTo>
                  <a:pt x="761" y="713"/>
                </a:lnTo>
                <a:lnTo>
                  <a:pt x="761" y="713"/>
                </a:lnTo>
                <a:lnTo>
                  <a:pt x="777" y="711"/>
                </a:lnTo>
                <a:lnTo>
                  <a:pt x="790" y="709"/>
                </a:lnTo>
                <a:lnTo>
                  <a:pt x="802" y="705"/>
                </a:lnTo>
                <a:lnTo>
                  <a:pt x="814" y="702"/>
                </a:lnTo>
                <a:lnTo>
                  <a:pt x="825" y="697"/>
                </a:lnTo>
                <a:lnTo>
                  <a:pt x="835" y="691"/>
                </a:lnTo>
                <a:lnTo>
                  <a:pt x="845" y="684"/>
                </a:lnTo>
                <a:lnTo>
                  <a:pt x="853" y="674"/>
                </a:lnTo>
                <a:lnTo>
                  <a:pt x="853" y="674"/>
                </a:lnTo>
                <a:lnTo>
                  <a:pt x="931" y="581"/>
                </a:lnTo>
                <a:lnTo>
                  <a:pt x="975" y="529"/>
                </a:lnTo>
                <a:lnTo>
                  <a:pt x="988" y="512"/>
                </a:lnTo>
                <a:lnTo>
                  <a:pt x="993" y="505"/>
                </a:lnTo>
                <a:lnTo>
                  <a:pt x="993" y="505"/>
                </a:lnTo>
                <a:lnTo>
                  <a:pt x="992" y="494"/>
                </a:lnTo>
                <a:lnTo>
                  <a:pt x="989" y="489"/>
                </a:lnTo>
                <a:lnTo>
                  <a:pt x="988" y="486"/>
                </a:lnTo>
                <a:lnTo>
                  <a:pt x="988" y="486"/>
                </a:lnTo>
                <a:lnTo>
                  <a:pt x="988" y="484"/>
                </a:lnTo>
                <a:lnTo>
                  <a:pt x="992" y="482"/>
                </a:lnTo>
                <a:lnTo>
                  <a:pt x="1001" y="477"/>
                </a:lnTo>
                <a:lnTo>
                  <a:pt x="1017" y="471"/>
                </a:lnTo>
                <a:lnTo>
                  <a:pt x="1017" y="471"/>
                </a:lnTo>
                <a:lnTo>
                  <a:pt x="1030" y="465"/>
                </a:lnTo>
                <a:lnTo>
                  <a:pt x="1046" y="457"/>
                </a:lnTo>
                <a:lnTo>
                  <a:pt x="1046" y="457"/>
                </a:lnTo>
                <a:lnTo>
                  <a:pt x="1053" y="453"/>
                </a:lnTo>
                <a:lnTo>
                  <a:pt x="1054" y="451"/>
                </a:lnTo>
                <a:lnTo>
                  <a:pt x="1055" y="447"/>
                </a:lnTo>
                <a:lnTo>
                  <a:pt x="1055" y="447"/>
                </a:lnTo>
                <a:lnTo>
                  <a:pt x="1055" y="443"/>
                </a:lnTo>
                <a:lnTo>
                  <a:pt x="1054" y="442"/>
                </a:lnTo>
                <a:lnTo>
                  <a:pt x="1054" y="440"/>
                </a:lnTo>
                <a:lnTo>
                  <a:pt x="1055" y="437"/>
                </a:lnTo>
                <a:lnTo>
                  <a:pt x="1055" y="437"/>
                </a:lnTo>
                <a:lnTo>
                  <a:pt x="1059" y="429"/>
                </a:lnTo>
                <a:lnTo>
                  <a:pt x="1060" y="426"/>
                </a:lnTo>
                <a:lnTo>
                  <a:pt x="1060" y="423"/>
                </a:lnTo>
                <a:lnTo>
                  <a:pt x="1060" y="423"/>
                </a:lnTo>
                <a:lnTo>
                  <a:pt x="1060" y="414"/>
                </a:lnTo>
                <a:lnTo>
                  <a:pt x="1060" y="408"/>
                </a:lnTo>
                <a:lnTo>
                  <a:pt x="1060" y="408"/>
                </a:lnTo>
                <a:lnTo>
                  <a:pt x="1061" y="407"/>
                </a:lnTo>
                <a:lnTo>
                  <a:pt x="1063" y="405"/>
                </a:lnTo>
                <a:lnTo>
                  <a:pt x="1065" y="401"/>
                </a:lnTo>
                <a:lnTo>
                  <a:pt x="1065" y="394"/>
                </a:lnTo>
                <a:lnTo>
                  <a:pt x="1065" y="394"/>
                </a:lnTo>
                <a:lnTo>
                  <a:pt x="1063" y="380"/>
                </a:lnTo>
                <a:lnTo>
                  <a:pt x="1060" y="374"/>
                </a:lnTo>
                <a:lnTo>
                  <a:pt x="1060" y="374"/>
                </a:lnTo>
                <a:lnTo>
                  <a:pt x="1069" y="373"/>
                </a:lnTo>
                <a:lnTo>
                  <a:pt x="1088" y="368"/>
                </a:lnTo>
                <a:lnTo>
                  <a:pt x="1098" y="366"/>
                </a:lnTo>
                <a:lnTo>
                  <a:pt x="1106" y="362"/>
                </a:lnTo>
                <a:lnTo>
                  <a:pt x="1112" y="359"/>
                </a:lnTo>
                <a:lnTo>
                  <a:pt x="1113" y="356"/>
                </a:lnTo>
                <a:lnTo>
                  <a:pt x="1113" y="355"/>
                </a:lnTo>
                <a:lnTo>
                  <a:pt x="1113" y="355"/>
                </a:lnTo>
                <a:lnTo>
                  <a:pt x="1112" y="349"/>
                </a:lnTo>
                <a:lnTo>
                  <a:pt x="1110" y="347"/>
                </a:lnTo>
                <a:lnTo>
                  <a:pt x="1105" y="345"/>
                </a:lnTo>
                <a:lnTo>
                  <a:pt x="1099" y="345"/>
                </a:lnTo>
                <a:lnTo>
                  <a:pt x="1099" y="345"/>
                </a:lnTo>
                <a:lnTo>
                  <a:pt x="1035" y="356"/>
                </a:lnTo>
                <a:lnTo>
                  <a:pt x="995" y="362"/>
                </a:lnTo>
                <a:lnTo>
                  <a:pt x="981" y="365"/>
                </a:lnTo>
                <a:lnTo>
                  <a:pt x="973" y="365"/>
                </a:lnTo>
                <a:lnTo>
                  <a:pt x="973" y="365"/>
                </a:lnTo>
                <a:lnTo>
                  <a:pt x="969" y="364"/>
                </a:lnTo>
                <a:lnTo>
                  <a:pt x="965" y="361"/>
                </a:lnTo>
                <a:lnTo>
                  <a:pt x="964" y="359"/>
                </a:lnTo>
                <a:lnTo>
                  <a:pt x="964" y="355"/>
                </a:lnTo>
                <a:lnTo>
                  <a:pt x="964" y="355"/>
                </a:lnTo>
                <a:lnTo>
                  <a:pt x="966" y="347"/>
                </a:lnTo>
                <a:lnTo>
                  <a:pt x="967" y="332"/>
                </a:lnTo>
                <a:lnTo>
                  <a:pt x="967" y="315"/>
                </a:lnTo>
                <a:lnTo>
                  <a:pt x="966" y="308"/>
                </a:lnTo>
                <a:lnTo>
                  <a:pt x="964" y="302"/>
                </a:lnTo>
                <a:lnTo>
                  <a:pt x="964" y="302"/>
                </a:lnTo>
                <a:lnTo>
                  <a:pt x="959" y="295"/>
                </a:lnTo>
                <a:lnTo>
                  <a:pt x="955" y="292"/>
                </a:lnTo>
                <a:lnTo>
                  <a:pt x="952" y="291"/>
                </a:lnTo>
                <a:lnTo>
                  <a:pt x="949" y="292"/>
                </a:lnTo>
                <a:lnTo>
                  <a:pt x="949" y="292"/>
                </a:lnTo>
                <a:lnTo>
                  <a:pt x="947" y="295"/>
                </a:lnTo>
                <a:lnTo>
                  <a:pt x="946" y="298"/>
                </a:lnTo>
                <a:lnTo>
                  <a:pt x="945" y="312"/>
                </a:lnTo>
                <a:lnTo>
                  <a:pt x="945" y="312"/>
                </a:lnTo>
                <a:lnTo>
                  <a:pt x="945" y="319"/>
                </a:lnTo>
                <a:lnTo>
                  <a:pt x="942" y="327"/>
                </a:lnTo>
                <a:lnTo>
                  <a:pt x="937" y="337"/>
                </a:lnTo>
                <a:lnTo>
                  <a:pt x="930" y="350"/>
                </a:lnTo>
                <a:lnTo>
                  <a:pt x="930" y="350"/>
                </a:lnTo>
                <a:lnTo>
                  <a:pt x="923" y="365"/>
                </a:lnTo>
                <a:lnTo>
                  <a:pt x="917" y="377"/>
                </a:lnTo>
                <a:lnTo>
                  <a:pt x="911" y="394"/>
                </a:lnTo>
                <a:lnTo>
                  <a:pt x="911" y="394"/>
                </a:lnTo>
                <a:lnTo>
                  <a:pt x="910" y="401"/>
                </a:lnTo>
                <a:lnTo>
                  <a:pt x="907" y="411"/>
                </a:lnTo>
                <a:lnTo>
                  <a:pt x="906" y="423"/>
                </a:lnTo>
                <a:lnTo>
                  <a:pt x="906" y="423"/>
                </a:lnTo>
                <a:lnTo>
                  <a:pt x="901" y="423"/>
                </a:lnTo>
                <a:lnTo>
                  <a:pt x="899" y="422"/>
                </a:lnTo>
                <a:lnTo>
                  <a:pt x="896" y="423"/>
                </a:lnTo>
                <a:lnTo>
                  <a:pt x="896" y="423"/>
                </a:lnTo>
                <a:lnTo>
                  <a:pt x="878" y="444"/>
                </a:lnTo>
                <a:lnTo>
                  <a:pt x="838" y="492"/>
                </a:lnTo>
                <a:lnTo>
                  <a:pt x="817" y="516"/>
                </a:lnTo>
                <a:lnTo>
                  <a:pt x="796" y="537"/>
                </a:lnTo>
                <a:lnTo>
                  <a:pt x="781" y="553"/>
                </a:lnTo>
                <a:lnTo>
                  <a:pt x="775" y="557"/>
                </a:lnTo>
                <a:lnTo>
                  <a:pt x="771" y="558"/>
                </a:lnTo>
                <a:lnTo>
                  <a:pt x="771" y="558"/>
                </a:lnTo>
                <a:lnTo>
                  <a:pt x="761" y="558"/>
                </a:lnTo>
                <a:lnTo>
                  <a:pt x="754" y="557"/>
                </a:lnTo>
                <a:lnTo>
                  <a:pt x="752" y="556"/>
                </a:lnTo>
                <a:lnTo>
                  <a:pt x="747" y="553"/>
                </a:lnTo>
                <a:lnTo>
                  <a:pt x="737" y="543"/>
                </a:lnTo>
                <a:lnTo>
                  <a:pt x="737" y="543"/>
                </a:lnTo>
                <a:lnTo>
                  <a:pt x="710" y="515"/>
                </a:lnTo>
                <a:lnTo>
                  <a:pt x="694" y="500"/>
                </a:lnTo>
                <a:lnTo>
                  <a:pt x="694" y="500"/>
                </a:lnTo>
                <a:lnTo>
                  <a:pt x="694" y="486"/>
                </a:lnTo>
                <a:lnTo>
                  <a:pt x="691" y="476"/>
                </a:lnTo>
                <a:lnTo>
                  <a:pt x="690" y="472"/>
                </a:lnTo>
                <a:lnTo>
                  <a:pt x="689" y="471"/>
                </a:lnTo>
                <a:lnTo>
                  <a:pt x="689" y="471"/>
                </a:lnTo>
                <a:lnTo>
                  <a:pt x="685" y="469"/>
                </a:lnTo>
                <a:lnTo>
                  <a:pt x="679" y="461"/>
                </a:lnTo>
                <a:lnTo>
                  <a:pt x="660" y="438"/>
                </a:lnTo>
                <a:lnTo>
                  <a:pt x="641" y="414"/>
                </a:lnTo>
                <a:lnTo>
                  <a:pt x="632" y="405"/>
                </a:lnTo>
                <a:lnTo>
                  <a:pt x="626" y="399"/>
                </a:lnTo>
                <a:lnTo>
                  <a:pt x="626" y="399"/>
                </a:lnTo>
                <a:lnTo>
                  <a:pt x="602" y="377"/>
                </a:lnTo>
                <a:lnTo>
                  <a:pt x="583" y="360"/>
                </a:lnTo>
                <a:lnTo>
                  <a:pt x="583" y="360"/>
                </a:lnTo>
                <a:lnTo>
                  <a:pt x="573" y="352"/>
                </a:lnTo>
                <a:lnTo>
                  <a:pt x="568" y="345"/>
                </a:lnTo>
                <a:lnTo>
                  <a:pt x="568" y="345"/>
                </a:lnTo>
                <a:lnTo>
                  <a:pt x="571" y="332"/>
                </a:lnTo>
                <a:lnTo>
                  <a:pt x="573" y="323"/>
                </a:lnTo>
                <a:lnTo>
                  <a:pt x="573" y="316"/>
                </a:lnTo>
                <a:lnTo>
                  <a:pt x="573" y="316"/>
                </a:lnTo>
                <a:lnTo>
                  <a:pt x="575" y="316"/>
                </a:lnTo>
                <a:lnTo>
                  <a:pt x="578" y="315"/>
                </a:lnTo>
                <a:lnTo>
                  <a:pt x="590" y="316"/>
                </a:lnTo>
                <a:lnTo>
                  <a:pt x="606" y="315"/>
                </a:lnTo>
                <a:lnTo>
                  <a:pt x="612" y="314"/>
                </a:lnTo>
                <a:lnTo>
                  <a:pt x="617" y="312"/>
                </a:lnTo>
                <a:lnTo>
                  <a:pt x="617" y="312"/>
                </a:lnTo>
                <a:lnTo>
                  <a:pt x="624" y="306"/>
                </a:lnTo>
                <a:lnTo>
                  <a:pt x="631" y="298"/>
                </a:lnTo>
                <a:lnTo>
                  <a:pt x="635" y="290"/>
                </a:lnTo>
                <a:lnTo>
                  <a:pt x="636" y="286"/>
                </a:lnTo>
                <a:lnTo>
                  <a:pt x="636" y="283"/>
                </a:lnTo>
                <a:lnTo>
                  <a:pt x="636" y="283"/>
                </a:lnTo>
                <a:lnTo>
                  <a:pt x="636" y="273"/>
                </a:lnTo>
                <a:lnTo>
                  <a:pt x="637" y="262"/>
                </a:lnTo>
                <a:lnTo>
                  <a:pt x="640" y="250"/>
                </a:lnTo>
                <a:lnTo>
                  <a:pt x="642" y="244"/>
                </a:lnTo>
                <a:lnTo>
                  <a:pt x="646" y="239"/>
                </a:lnTo>
                <a:lnTo>
                  <a:pt x="646" y="239"/>
                </a:lnTo>
                <a:lnTo>
                  <a:pt x="656" y="226"/>
                </a:lnTo>
                <a:lnTo>
                  <a:pt x="660" y="220"/>
                </a:lnTo>
                <a:lnTo>
                  <a:pt x="660" y="210"/>
                </a:lnTo>
                <a:lnTo>
                  <a:pt x="660" y="210"/>
                </a:lnTo>
                <a:lnTo>
                  <a:pt x="660" y="198"/>
                </a:lnTo>
                <a:lnTo>
                  <a:pt x="660" y="185"/>
                </a:lnTo>
                <a:lnTo>
                  <a:pt x="660" y="174"/>
                </a:lnTo>
                <a:lnTo>
                  <a:pt x="660" y="167"/>
                </a:lnTo>
                <a:lnTo>
                  <a:pt x="660" y="167"/>
                </a:lnTo>
                <a:lnTo>
                  <a:pt x="658" y="143"/>
                </a:lnTo>
                <a:lnTo>
                  <a:pt x="655" y="123"/>
                </a:lnTo>
                <a:lnTo>
                  <a:pt x="670" y="118"/>
                </a:lnTo>
                <a:lnTo>
                  <a:pt x="660" y="99"/>
                </a:lnTo>
                <a:lnTo>
                  <a:pt x="660" y="99"/>
                </a:lnTo>
                <a:lnTo>
                  <a:pt x="663" y="96"/>
                </a:lnTo>
                <a:lnTo>
                  <a:pt x="665" y="92"/>
                </a:lnTo>
                <a:lnTo>
                  <a:pt x="665" y="90"/>
                </a:lnTo>
                <a:lnTo>
                  <a:pt x="665" y="90"/>
                </a:lnTo>
                <a:lnTo>
                  <a:pt x="659" y="79"/>
                </a:lnTo>
                <a:lnTo>
                  <a:pt x="647" y="57"/>
                </a:lnTo>
                <a:lnTo>
                  <a:pt x="632" y="34"/>
                </a:lnTo>
                <a:lnTo>
                  <a:pt x="626" y="27"/>
                </a:lnTo>
                <a:lnTo>
                  <a:pt x="622" y="22"/>
                </a:lnTo>
                <a:lnTo>
                  <a:pt x="622" y="22"/>
                </a:lnTo>
                <a:lnTo>
                  <a:pt x="602" y="12"/>
                </a:lnTo>
                <a:lnTo>
                  <a:pt x="590" y="7"/>
                </a:lnTo>
                <a:lnTo>
                  <a:pt x="578" y="3"/>
                </a:lnTo>
                <a:lnTo>
                  <a:pt x="578" y="3"/>
                </a:lnTo>
                <a:lnTo>
                  <a:pt x="572" y="1"/>
                </a:lnTo>
                <a:lnTo>
                  <a:pt x="566" y="0"/>
                </a:lnTo>
                <a:lnTo>
                  <a:pt x="553" y="0"/>
                </a:lnTo>
                <a:lnTo>
                  <a:pt x="535" y="3"/>
                </a:lnTo>
                <a:lnTo>
                  <a:pt x="535" y="3"/>
                </a:lnTo>
                <a:lnTo>
                  <a:pt x="530" y="5"/>
                </a:lnTo>
                <a:lnTo>
                  <a:pt x="524" y="10"/>
                </a:lnTo>
                <a:lnTo>
                  <a:pt x="517" y="15"/>
                </a:lnTo>
                <a:lnTo>
                  <a:pt x="514" y="16"/>
                </a:lnTo>
                <a:lnTo>
                  <a:pt x="511" y="17"/>
                </a:lnTo>
                <a:lnTo>
                  <a:pt x="511" y="17"/>
                </a:lnTo>
                <a:close/>
              </a:path>
            </a:pathLst>
          </a:custGeom>
          <a:gradFill>
            <a:gsLst>
              <a:gs pos="0">
                <a:srgbClr val="0070C0"/>
              </a:gs>
              <a:gs pos="100000">
                <a:srgbClr val="00B0F0"/>
              </a:gs>
            </a:gsLst>
            <a:lin ang="54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918794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10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pptxl24_指摘する人のシルエット</dc:title>
  <dc:subject>pptxl24_指摘する人のシルエット</dc:subject>
  <dc:creator>でじけろお</dc:creator>
  <cp:revision>1</cp:revision>
  <dcterms:created xsi:type="dcterms:W3CDTF">2018-05-20T00:31:01Z</dcterms:created>
  <dcterms:modified xsi:type="dcterms:W3CDTF">2022-12-14T16:29:40Z</dcterms:modified>
  <cp:version>1</cp:version>
</cp:coreProperties>
</file>

<file path=docProps/thumbnail.jpeg>
</file>