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制止する作業員のシルエット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859F92D-945A-407E-9FD5-9D86B07024E7}"/>
              </a:ext>
            </a:extLst>
          </p:cNvPr>
          <p:cNvSpPr>
            <a:spLocks/>
          </p:cNvSpPr>
          <p:nvPr/>
        </p:nvSpPr>
        <p:spPr bwMode="auto">
          <a:xfrm>
            <a:off x="1248509" y="973241"/>
            <a:ext cx="1265980" cy="2531959"/>
          </a:xfrm>
          <a:custGeom>
            <a:avLst/>
            <a:gdLst>
              <a:gd name="T0" fmla="*/ 454 w 1075"/>
              <a:gd name="T1" fmla="*/ 228 h 2150"/>
              <a:gd name="T2" fmla="*/ 465 w 1075"/>
              <a:gd name="T3" fmla="*/ 279 h 2150"/>
              <a:gd name="T4" fmla="*/ 487 w 1075"/>
              <a:gd name="T5" fmla="*/ 287 h 2150"/>
              <a:gd name="T6" fmla="*/ 497 w 1075"/>
              <a:gd name="T7" fmla="*/ 326 h 2150"/>
              <a:gd name="T8" fmla="*/ 528 w 1075"/>
              <a:gd name="T9" fmla="*/ 370 h 2150"/>
              <a:gd name="T10" fmla="*/ 564 w 1075"/>
              <a:gd name="T11" fmla="*/ 466 h 2150"/>
              <a:gd name="T12" fmla="*/ 458 w 1075"/>
              <a:gd name="T13" fmla="*/ 587 h 2150"/>
              <a:gd name="T14" fmla="*/ 236 w 1075"/>
              <a:gd name="T15" fmla="*/ 565 h 2150"/>
              <a:gd name="T16" fmla="*/ 140 w 1075"/>
              <a:gd name="T17" fmla="*/ 495 h 2150"/>
              <a:gd name="T18" fmla="*/ 116 w 1075"/>
              <a:gd name="T19" fmla="*/ 408 h 2150"/>
              <a:gd name="T20" fmla="*/ 87 w 1075"/>
              <a:gd name="T21" fmla="*/ 380 h 2150"/>
              <a:gd name="T22" fmla="*/ 58 w 1075"/>
              <a:gd name="T23" fmla="*/ 350 h 2150"/>
              <a:gd name="T24" fmla="*/ 63 w 1075"/>
              <a:gd name="T25" fmla="*/ 374 h 2150"/>
              <a:gd name="T26" fmla="*/ 18 w 1075"/>
              <a:gd name="T27" fmla="*/ 360 h 2150"/>
              <a:gd name="T28" fmla="*/ 10 w 1075"/>
              <a:gd name="T29" fmla="*/ 384 h 2150"/>
              <a:gd name="T30" fmla="*/ 12 w 1075"/>
              <a:gd name="T31" fmla="*/ 410 h 2150"/>
              <a:gd name="T32" fmla="*/ 29 w 1075"/>
              <a:gd name="T33" fmla="*/ 447 h 2150"/>
              <a:gd name="T34" fmla="*/ 57 w 1075"/>
              <a:gd name="T35" fmla="*/ 519 h 2150"/>
              <a:gd name="T36" fmla="*/ 289 w 1075"/>
              <a:gd name="T37" fmla="*/ 746 h 2150"/>
              <a:gd name="T38" fmla="*/ 357 w 1075"/>
              <a:gd name="T39" fmla="*/ 775 h 2150"/>
              <a:gd name="T40" fmla="*/ 566 w 1075"/>
              <a:gd name="T41" fmla="*/ 759 h 2150"/>
              <a:gd name="T42" fmla="*/ 516 w 1075"/>
              <a:gd name="T43" fmla="*/ 1062 h 2150"/>
              <a:gd name="T44" fmla="*/ 554 w 1075"/>
              <a:gd name="T45" fmla="*/ 1097 h 2150"/>
              <a:gd name="T46" fmla="*/ 564 w 1075"/>
              <a:gd name="T47" fmla="*/ 1435 h 2150"/>
              <a:gd name="T48" fmla="*/ 622 w 1075"/>
              <a:gd name="T49" fmla="*/ 1789 h 2150"/>
              <a:gd name="T50" fmla="*/ 651 w 1075"/>
              <a:gd name="T51" fmla="*/ 1961 h 2150"/>
              <a:gd name="T52" fmla="*/ 607 w 1075"/>
              <a:gd name="T53" fmla="*/ 2074 h 2150"/>
              <a:gd name="T54" fmla="*/ 569 w 1075"/>
              <a:gd name="T55" fmla="*/ 2105 h 2150"/>
              <a:gd name="T56" fmla="*/ 600 w 1075"/>
              <a:gd name="T57" fmla="*/ 2149 h 2150"/>
              <a:gd name="T58" fmla="*/ 738 w 1075"/>
              <a:gd name="T59" fmla="*/ 2118 h 2150"/>
              <a:gd name="T60" fmla="*/ 824 w 1075"/>
              <a:gd name="T61" fmla="*/ 2084 h 2150"/>
              <a:gd name="T62" fmla="*/ 833 w 1075"/>
              <a:gd name="T63" fmla="*/ 2105 h 2150"/>
              <a:gd name="T64" fmla="*/ 885 w 1075"/>
              <a:gd name="T65" fmla="*/ 2137 h 2150"/>
              <a:gd name="T66" fmla="*/ 956 w 1075"/>
              <a:gd name="T67" fmla="*/ 2113 h 2150"/>
              <a:gd name="T68" fmla="*/ 1020 w 1075"/>
              <a:gd name="T69" fmla="*/ 2044 h 2150"/>
              <a:gd name="T70" fmla="*/ 1032 w 1075"/>
              <a:gd name="T71" fmla="*/ 1992 h 2150"/>
              <a:gd name="T72" fmla="*/ 999 w 1075"/>
              <a:gd name="T73" fmla="*/ 1639 h 2150"/>
              <a:gd name="T74" fmla="*/ 988 w 1075"/>
              <a:gd name="T75" fmla="*/ 1277 h 2150"/>
              <a:gd name="T76" fmla="*/ 1002 w 1075"/>
              <a:gd name="T77" fmla="*/ 1159 h 2150"/>
              <a:gd name="T78" fmla="*/ 1015 w 1075"/>
              <a:gd name="T79" fmla="*/ 1183 h 2150"/>
              <a:gd name="T80" fmla="*/ 1041 w 1075"/>
              <a:gd name="T81" fmla="*/ 1205 h 2150"/>
              <a:gd name="T82" fmla="*/ 1046 w 1075"/>
              <a:gd name="T83" fmla="*/ 1181 h 2150"/>
              <a:gd name="T84" fmla="*/ 1070 w 1075"/>
              <a:gd name="T85" fmla="*/ 1178 h 2150"/>
              <a:gd name="T86" fmla="*/ 1075 w 1075"/>
              <a:gd name="T87" fmla="*/ 1147 h 2150"/>
              <a:gd name="T88" fmla="*/ 1069 w 1075"/>
              <a:gd name="T89" fmla="*/ 1076 h 2150"/>
              <a:gd name="T90" fmla="*/ 1024 w 1075"/>
              <a:gd name="T91" fmla="*/ 955 h 2150"/>
              <a:gd name="T92" fmla="*/ 959 w 1075"/>
              <a:gd name="T93" fmla="*/ 523 h 2150"/>
              <a:gd name="T94" fmla="*/ 921 w 1075"/>
              <a:gd name="T95" fmla="*/ 389 h 2150"/>
              <a:gd name="T96" fmla="*/ 818 w 1075"/>
              <a:gd name="T97" fmla="*/ 294 h 2150"/>
              <a:gd name="T98" fmla="*/ 757 w 1075"/>
              <a:gd name="T99" fmla="*/ 274 h 2150"/>
              <a:gd name="T100" fmla="*/ 728 w 1075"/>
              <a:gd name="T101" fmla="*/ 253 h 2150"/>
              <a:gd name="T102" fmla="*/ 718 w 1075"/>
              <a:gd name="T103" fmla="*/ 176 h 2150"/>
              <a:gd name="T104" fmla="*/ 718 w 1075"/>
              <a:gd name="T105" fmla="*/ 135 h 2150"/>
              <a:gd name="T106" fmla="*/ 723 w 1075"/>
              <a:gd name="T107" fmla="*/ 118 h 2150"/>
              <a:gd name="T108" fmla="*/ 714 w 1075"/>
              <a:gd name="T109" fmla="*/ 99 h 2150"/>
              <a:gd name="T110" fmla="*/ 644 w 1075"/>
              <a:gd name="T111" fmla="*/ 23 h 2150"/>
              <a:gd name="T112" fmla="*/ 530 w 1075"/>
              <a:gd name="T113" fmla="*/ 2 h 2150"/>
              <a:gd name="T114" fmla="*/ 448 w 1075"/>
              <a:gd name="T115" fmla="*/ 51 h 2150"/>
              <a:gd name="T116" fmla="*/ 415 w 1075"/>
              <a:gd name="T117" fmla="*/ 176 h 2150"/>
              <a:gd name="T118" fmla="*/ 415 w 1075"/>
              <a:gd name="T119" fmla="*/ 205 h 2150"/>
              <a:gd name="T120" fmla="*/ 450 w 1075"/>
              <a:gd name="T121" fmla="*/ 185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5" h="2150">
                <a:moveTo>
                  <a:pt x="450" y="185"/>
                </a:moveTo>
                <a:lnTo>
                  <a:pt x="450" y="185"/>
                </a:lnTo>
                <a:lnTo>
                  <a:pt x="447" y="199"/>
                </a:lnTo>
                <a:lnTo>
                  <a:pt x="447" y="205"/>
                </a:lnTo>
                <a:lnTo>
                  <a:pt x="448" y="210"/>
                </a:lnTo>
                <a:lnTo>
                  <a:pt x="448" y="210"/>
                </a:lnTo>
                <a:lnTo>
                  <a:pt x="452" y="220"/>
                </a:lnTo>
                <a:lnTo>
                  <a:pt x="454" y="228"/>
                </a:lnTo>
                <a:lnTo>
                  <a:pt x="458" y="236"/>
                </a:lnTo>
                <a:lnTo>
                  <a:pt x="460" y="240"/>
                </a:lnTo>
                <a:lnTo>
                  <a:pt x="463" y="244"/>
                </a:lnTo>
                <a:lnTo>
                  <a:pt x="463" y="244"/>
                </a:lnTo>
                <a:lnTo>
                  <a:pt x="465" y="247"/>
                </a:lnTo>
                <a:lnTo>
                  <a:pt x="466" y="252"/>
                </a:lnTo>
                <a:lnTo>
                  <a:pt x="465" y="265"/>
                </a:lnTo>
                <a:lnTo>
                  <a:pt x="465" y="279"/>
                </a:lnTo>
                <a:lnTo>
                  <a:pt x="465" y="284"/>
                </a:lnTo>
                <a:lnTo>
                  <a:pt x="468" y="287"/>
                </a:lnTo>
                <a:lnTo>
                  <a:pt x="468" y="287"/>
                </a:lnTo>
                <a:lnTo>
                  <a:pt x="470" y="288"/>
                </a:lnTo>
                <a:lnTo>
                  <a:pt x="474" y="290"/>
                </a:lnTo>
                <a:lnTo>
                  <a:pt x="480" y="290"/>
                </a:lnTo>
                <a:lnTo>
                  <a:pt x="485" y="288"/>
                </a:lnTo>
                <a:lnTo>
                  <a:pt x="487" y="287"/>
                </a:lnTo>
                <a:lnTo>
                  <a:pt x="487" y="287"/>
                </a:lnTo>
                <a:lnTo>
                  <a:pt x="488" y="300"/>
                </a:lnTo>
                <a:lnTo>
                  <a:pt x="491" y="310"/>
                </a:lnTo>
                <a:lnTo>
                  <a:pt x="492" y="316"/>
                </a:lnTo>
                <a:lnTo>
                  <a:pt x="492" y="316"/>
                </a:lnTo>
                <a:lnTo>
                  <a:pt x="494" y="320"/>
                </a:lnTo>
                <a:lnTo>
                  <a:pt x="497" y="326"/>
                </a:lnTo>
                <a:lnTo>
                  <a:pt x="497" y="326"/>
                </a:lnTo>
                <a:lnTo>
                  <a:pt x="498" y="328"/>
                </a:lnTo>
                <a:lnTo>
                  <a:pt x="500" y="331"/>
                </a:lnTo>
                <a:lnTo>
                  <a:pt x="505" y="335"/>
                </a:lnTo>
                <a:lnTo>
                  <a:pt x="511" y="340"/>
                </a:lnTo>
                <a:lnTo>
                  <a:pt x="516" y="345"/>
                </a:lnTo>
                <a:lnTo>
                  <a:pt x="516" y="345"/>
                </a:lnTo>
                <a:lnTo>
                  <a:pt x="523" y="361"/>
                </a:lnTo>
                <a:lnTo>
                  <a:pt x="528" y="370"/>
                </a:lnTo>
                <a:lnTo>
                  <a:pt x="530" y="374"/>
                </a:lnTo>
                <a:lnTo>
                  <a:pt x="530" y="374"/>
                </a:lnTo>
                <a:lnTo>
                  <a:pt x="536" y="374"/>
                </a:lnTo>
                <a:lnTo>
                  <a:pt x="548" y="374"/>
                </a:lnTo>
                <a:lnTo>
                  <a:pt x="564" y="374"/>
                </a:lnTo>
                <a:lnTo>
                  <a:pt x="603" y="403"/>
                </a:lnTo>
                <a:lnTo>
                  <a:pt x="564" y="456"/>
                </a:lnTo>
                <a:lnTo>
                  <a:pt x="564" y="466"/>
                </a:lnTo>
                <a:lnTo>
                  <a:pt x="564" y="466"/>
                </a:lnTo>
                <a:lnTo>
                  <a:pt x="550" y="484"/>
                </a:lnTo>
                <a:lnTo>
                  <a:pt x="517" y="524"/>
                </a:lnTo>
                <a:lnTo>
                  <a:pt x="482" y="565"/>
                </a:lnTo>
                <a:lnTo>
                  <a:pt x="468" y="579"/>
                </a:lnTo>
                <a:lnTo>
                  <a:pt x="462" y="584"/>
                </a:lnTo>
                <a:lnTo>
                  <a:pt x="458" y="587"/>
                </a:lnTo>
                <a:lnTo>
                  <a:pt x="458" y="587"/>
                </a:lnTo>
                <a:lnTo>
                  <a:pt x="406" y="611"/>
                </a:lnTo>
                <a:lnTo>
                  <a:pt x="366" y="630"/>
                </a:lnTo>
                <a:lnTo>
                  <a:pt x="366" y="630"/>
                </a:lnTo>
                <a:lnTo>
                  <a:pt x="312" y="602"/>
                </a:lnTo>
                <a:lnTo>
                  <a:pt x="274" y="583"/>
                </a:lnTo>
                <a:lnTo>
                  <a:pt x="251" y="572"/>
                </a:lnTo>
                <a:lnTo>
                  <a:pt x="251" y="572"/>
                </a:lnTo>
                <a:lnTo>
                  <a:pt x="236" y="565"/>
                </a:lnTo>
                <a:lnTo>
                  <a:pt x="212" y="550"/>
                </a:lnTo>
                <a:lnTo>
                  <a:pt x="189" y="537"/>
                </a:lnTo>
                <a:lnTo>
                  <a:pt x="174" y="529"/>
                </a:lnTo>
                <a:lnTo>
                  <a:pt x="174" y="529"/>
                </a:lnTo>
                <a:lnTo>
                  <a:pt x="169" y="526"/>
                </a:lnTo>
                <a:lnTo>
                  <a:pt x="163" y="521"/>
                </a:lnTo>
                <a:lnTo>
                  <a:pt x="152" y="509"/>
                </a:lnTo>
                <a:lnTo>
                  <a:pt x="140" y="495"/>
                </a:lnTo>
                <a:lnTo>
                  <a:pt x="140" y="495"/>
                </a:lnTo>
                <a:lnTo>
                  <a:pt x="130" y="462"/>
                </a:lnTo>
                <a:lnTo>
                  <a:pt x="124" y="438"/>
                </a:lnTo>
                <a:lnTo>
                  <a:pt x="121" y="422"/>
                </a:lnTo>
                <a:lnTo>
                  <a:pt x="121" y="422"/>
                </a:lnTo>
                <a:lnTo>
                  <a:pt x="119" y="412"/>
                </a:lnTo>
                <a:lnTo>
                  <a:pt x="118" y="409"/>
                </a:lnTo>
                <a:lnTo>
                  <a:pt x="116" y="408"/>
                </a:lnTo>
                <a:lnTo>
                  <a:pt x="116" y="408"/>
                </a:lnTo>
                <a:lnTo>
                  <a:pt x="113" y="409"/>
                </a:lnTo>
                <a:lnTo>
                  <a:pt x="111" y="412"/>
                </a:lnTo>
                <a:lnTo>
                  <a:pt x="107" y="420"/>
                </a:lnTo>
                <a:lnTo>
                  <a:pt x="101" y="432"/>
                </a:lnTo>
                <a:lnTo>
                  <a:pt x="101" y="432"/>
                </a:lnTo>
                <a:lnTo>
                  <a:pt x="94" y="402"/>
                </a:lnTo>
                <a:lnTo>
                  <a:pt x="87" y="380"/>
                </a:lnTo>
                <a:lnTo>
                  <a:pt x="84" y="373"/>
                </a:lnTo>
                <a:lnTo>
                  <a:pt x="82" y="369"/>
                </a:lnTo>
                <a:lnTo>
                  <a:pt x="82" y="369"/>
                </a:lnTo>
                <a:lnTo>
                  <a:pt x="77" y="364"/>
                </a:lnTo>
                <a:lnTo>
                  <a:pt x="71" y="357"/>
                </a:lnTo>
                <a:lnTo>
                  <a:pt x="65" y="351"/>
                </a:lnTo>
                <a:lnTo>
                  <a:pt x="61" y="350"/>
                </a:lnTo>
                <a:lnTo>
                  <a:pt x="58" y="350"/>
                </a:lnTo>
                <a:lnTo>
                  <a:pt x="58" y="350"/>
                </a:lnTo>
                <a:lnTo>
                  <a:pt x="55" y="351"/>
                </a:lnTo>
                <a:lnTo>
                  <a:pt x="55" y="355"/>
                </a:lnTo>
                <a:lnTo>
                  <a:pt x="55" y="358"/>
                </a:lnTo>
                <a:lnTo>
                  <a:pt x="57" y="363"/>
                </a:lnTo>
                <a:lnTo>
                  <a:pt x="60" y="370"/>
                </a:lnTo>
                <a:lnTo>
                  <a:pt x="63" y="374"/>
                </a:lnTo>
                <a:lnTo>
                  <a:pt x="63" y="374"/>
                </a:lnTo>
                <a:lnTo>
                  <a:pt x="47" y="366"/>
                </a:lnTo>
                <a:lnTo>
                  <a:pt x="34" y="358"/>
                </a:lnTo>
                <a:lnTo>
                  <a:pt x="24" y="355"/>
                </a:lnTo>
                <a:lnTo>
                  <a:pt x="24" y="355"/>
                </a:lnTo>
                <a:lnTo>
                  <a:pt x="22" y="355"/>
                </a:lnTo>
                <a:lnTo>
                  <a:pt x="19" y="356"/>
                </a:lnTo>
                <a:lnTo>
                  <a:pt x="18" y="357"/>
                </a:lnTo>
                <a:lnTo>
                  <a:pt x="18" y="360"/>
                </a:lnTo>
                <a:lnTo>
                  <a:pt x="19" y="369"/>
                </a:lnTo>
                <a:lnTo>
                  <a:pt x="19" y="369"/>
                </a:lnTo>
                <a:lnTo>
                  <a:pt x="22" y="375"/>
                </a:lnTo>
                <a:lnTo>
                  <a:pt x="24" y="379"/>
                </a:lnTo>
                <a:lnTo>
                  <a:pt x="24" y="379"/>
                </a:lnTo>
                <a:lnTo>
                  <a:pt x="18" y="380"/>
                </a:lnTo>
                <a:lnTo>
                  <a:pt x="13" y="381"/>
                </a:lnTo>
                <a:lnTo>
                  <a:pt x="10" y="384"/>
                </a:lnTo>
                <a:lnTo>
                  <a:pt x="10" y="384"/>
                </a:lnTo>
                <a:lnTo>
                  <a:pt x="10" y="385"/>
                </a:lnTo>
                <a:lnTo>
                  <a:pt x="10" y="387"/>
                </a:lnTo>
                <a:lnTo>
                  <a:pt x="11" y="392"/>
                </a:lnTo>
                <a:lnTo>
                  <a:pt x="14" y="398"/>
                </a:lnTo>
                <a:lnTo>
                  <a:pt x="24" y="413"/>
                </a:lnTo>
                <a:lnTo>
                  <a:pt x="24" y="413"/>
                </a:lnTo>
                <a:lnTo>
                  <a:pt x="12" y="410"/>
                </a:lnTo>
                <a:lnTo>
                  <a:pt x="4" y="410"/>
                </a:lnTo>
                <a:lnTo>
                  <a:pt x="1" y="412"/>
                </a:lnTo>
                <a:lnTo>
                  <a:pt x="0" y="413"/>
                </a:lnTo>
                <a:lnTo>
                  <a:pt x="0" y="413"/>
                </a:lnTo>
                <a:lnTo>
                  <a:pt x="1" y="415"/>
                </a:lnTo>
                <a:lnTo>
                  <a:pt x="5" y="420"/>
                </a:lnTo>
                <a:lnTo>
                  <a:pt x="13" y="430"/>
                </a:lnTo>
                <a:lnTo>
                  <a:pt x="29" y="447"/>
                </a:lnTo>
                <a:lnTo>
                  <a:pt x="29" y="447"/>
                </a:lnTo>
                <a:lnTo>
                  <a:pt x="40" y="460"/>
                </a:lnTo>
                <a:lnTo>
                  <a:pt x="46" y="466"/>
                </a:lnTo>
                <a:lnTo>
                  <a:pt x="48" y="471"/>
                </a:lnTo>
                <a:lnTo>
                  <a:pt x="48" y="471"/>
                </a:lnTo>
                <a:lnTo>
                  <a:pt x="52" y="495"/>
                </a:lnTo>
                <a:lnTo>
                  <a:pt x="54" y="512"/>
                </a:lnTo>
                <a:lnTo>
                  <a:pt x="57" y="519"/>
                </a:lnTo>
                <a:lnTo>
                  <a:pt x="58" y="524"/>
                </a:lnTo>
                <a:lnTo>
                  <a:pt x="58" y="524"/>
                </a:lnTo>
                <a:lnTo>
                  <a:pt x="63" y="532"/>
                </a:lnTo>
                <a:lnTo>
                  <a:pt x="70" y="542"/>
                </a:lnTo>
                <a:lnTo>
                  <a:pt x="77" y="553"/>
                </a:lnTo>
                <a:lnTo>
                  <a:pt x="67" y="572"/>
                </a:lnTo>
                <a:lnTo>
                  <a:pt x="67" y="572"/>
                </a:lnTo>
                <a:lnTo>
                  <a:pt x="289" y="746"/>
                </a:lnTo>
                <a:lnTo>
                  <a:pt x="289" y="746"/>
                </a:lnTo>
                <a:lnTo>
                  <a:pt x="300" y="753"/>
                </a:lnTo>
                <a:lnTo>
                  <a:pt x="318" y="764"/>
                </a:lnTo>
                <a:lnTo>
                  <a:pt x="329" y="769"/>
                </a:lnTo>
                <a:lnTo>
                  <a:pt x="339" y="773"/>
                </a:lnTo>
                <a:lnTo>
                  <a:pt x="348" y="775"/>
                </a:lnTo>
                <a:lnTo>
                  <a:pt x="357" y="775"/>
                </a:lnTo>
                <a:lnTo>
                  <a:pt x="357" y="775"/>
                </a:lnTo>
                <a:lnTo>
                  <a:pt x="371" y="770"/>
                </a:lnTo>
                <a:lnTo>
                  <a:pt x="398" y="760"/>
                </a:lnTo>
                <a:lnTo>
                  <a:pt x="470" y="731"/>
                </a:lnTo>
                <a:lnTo>
                  <a:pt x="539" y="704"/>
                </a:lnTo>
                <a:lnTo>
                  <a:pt x="569" y="693"/>
                </a:lnTo>
                <a:lnTo>
                  <a:pt x="569" y="693"/>
                </a:lnTo>
                <a:lnTo>
                  <a:pt x="568" y="713"/>
                </a:lnTo>
                <a:lnTo>
                  <a:pt x="566" y="759"/>
                </a:lnTo>
                <a:lnTo>
                  <a:pt x="564" y="838"/>
                </a:lnTo>
                <a:lnTo>
                  <a:pt x="564" y="838"/>
                </a:lnTo>
                <a:lnTo>
                  <a:pt x="562" y="852"/>
                </a:lnTo>
                <a:lnTo>
                  <a:pt x="556" y="880"/>
                </a:lnTo>
                <a:lnTo>
                  <a:pt x="538" y="956"/>
                </a:lnTo>
                <a:lnTo>
                  <a:pt x="521" y="1030"/>
                </a:lnTo>
                <a:lnTo>
                  <a:pt x="516" y="1055"/>
                </a:lnTo>
                <a:lnTo>
                  <a:pt x="516" y="1062"/>
                </a:lnTo>
                <a:lnTo>
                  <a:pt x="516" y="1065"/>
                </a:lnTo>
                <a:lnTo>
                  <a:pt x="516" y="1065"/>
                </a:lnTo>
                <a:lnTo>
                  <a:pt x="539" y="1074"/>
                </a:lnTo>
                <a:lnTo>
                  <a:pt x="551" y="1080"/>
                </a:lnTo>
                <a:lnTo>
                  <a:pt x="553" y="1083"/>
                </a:lnTo>
                <a:lnTo>
                  <a:pt x="554" y="1084"/>
                </a:lnTo>
                <a:lnTo>
                  <a:pt x="554" y="1084"/>
                </a:lnTo>
                <a:lnTo>
                  <a:pt x="554" y="1097"/>
                </a:lnTo>
                <a:lnTo>
                  <a:pt x="556" y="1132"/>
                </a:lnTo>
                <a:lnTo>
                  <a:pt x="559" y="1236"/>
                </a:lnTo>
                <a:lnTo>
                  <a:pt x="563" y="1345"/>
                </a:lnTo>
                <a:lnTo>
                  <a:pt x="564" y="1383"/>
                </a:lnTo>
                <a:lnTo>
                  <a:pt x="564" y="1403"/>
                </a:lnTo>
                <a:lnTo>
                  <a:pt x="564" y="1403"/>
                </a:lnTo>
                <a:lnTo>
                  <a:pt x="564" y="1415"/>
                </a:lnTo>
                <a:lnTo>
                  <a:pt x="564" y="1435"/>
                </a:lnTo>
                <a:lnTo>
                  <a:pt x="569" y="1491"/>
                </a:lnTo>
                <a:lnTo>
                  <a:pt x="574" y="1548"/>
                </a:lnTo>
                <a:lnTo>
                  <a:pt x="579" y="1586"/>
                </a:lnTo>
                <a:lnTo>
                  <a:pt x="579" y="1586"/>
                </a:lnTo>
                <a:lnTo>
                  <a:pt x="587" y="1627"/>
                </a:lnTo>
                <a:lnTo>
                  <a:pt x="600" y="1691"/>
                </a:lnTo>
                <a:lnTo>
                  <a:pt x="613" y="1753"/>
                </a:lnTo>
                <a:lnTo>
                  <a:pt x="622" y="1789"/>
                </a:lnTo>
                <a:lnTo>
                  <a:pt x="622" y="1789"/>
                </a:lnTo>
                <a:lnTo>
                  <a:pt x="629" y="1819"/>
                </a:lnTo>
                <a:lnTo>
                  <a:pt x="639" y="1865"/>
                </a:lnTo>
                <a:lnTo>
                  <a:pt x="647" y="1910"/>
                </a:lnTo>
                <a:lnTo>
                  <a:pt x="650" y="1928"/>
                </a:lnTo>
                <a:lnTo>
                  <a:pt x="651" y="1939"/>
                </a:lnTo>
                <a:lnTo>
                  <a:pt x="651" y="1939"/>
                </a:lnTo>
                <a:lnTo>
                  <a:pt x="651" y="1961"/>
                </a:lnTo>
                <a:lnTo>
                  <a:pt x="653" y="1990"/>
                </a:lnTo>
                <a:lnTo>
                  <a:pt x="656" y="2026"/>
                </a:lnTo>
                <a:lnTo>
                  <a:pt x="665" y="2026"/>
                </a:lnTo>
                <a:lnTo>
                  <a:pt x="665" y="2026"/>
                </a:lnTo>
                <a:lnTo>
                  <a:pt x="641" y="2048"/>
                </a:lnTo>
                <a:lnTo>
                  <a:pt x="622" y="2064"/>
                </a:lnTo>
                <a:lnTo>
                  <a:pt x="613" y="2070"/>
                </a:lnTo>
                <a:lnTo>
                  <a:pt x="607" y="2074"/>
                </a:lnTo>
                <a:lnTo>
                  <a:pt x="607" y="2074"/>
                </a:lnTo>
                <a:lnTo>
                  <a:pt x="597" y="2080"/>
                </a:lnTo>
                <a:lnTo>
                  <a:pt x="585" y="2089"/>
                </a:lnTo>
                <a:lnTo>
                  <a:pt x="574" y="2096"/>
                </a:lnTo>
                <a:lnTo>
                  <a:pt x="569" y="2098"/>
                </a:lnTo>
                <a:lnTo>
                  <a:pt x="569" y="2098"/>
                </a:lnTo>
                <a:lnTo>
                  <a:pt x="569" y="2101"/>
                </a:lnTo>
                <a:lnTo>
                  <a:pt x="569" y="2105"/>
                </a:lnTo>
                <a:lnTo>
                  <a:pt x="574" y="2120"/>
                </a:lnTo>
                <a:lnTo>
                  <a:pt x="577" y="2128"/>
                </a:lnTo>
                <a:lnTo>
                  <a:pt x="581" y="2137"/>
                </a:lnTo>
                <a:lnTo>
                  <a:pt x="587" y="2143"/>
                </a:lnTo>
                <a:lnTo>
                  <a:pt x="589" y="2145"/>
                </a:lnTo>
                <a:lnTo>
                  <a:pt x="593" y="2147"/>
                </a:lnTo>
                <a:lnTo>
                  <a:pt x="593" y="2147"/>
                </a:lnTo>
                <a:lnTo>
                  <a:pt x="600" y="2149"/>
                </a:lnTo>
                <a:lnTo>
                  <a:pt x="607" y="2150"/>
                </a:lnTo>
                <a:lnTo>
                  <a:pt x="622" y="2150"/>
                </a:lnTo>
                <a:lnTo>
                  <a:pt x="635" y="2149"/>
                </a:lnTo>
                <a:lnTo>
                  <a:pt x="646" y="2147"/>
                </a:lnTo>
                <a:lnTo>
                  <a:pt x="646" y="2147"/>
                </a:lnTo>
                <a:lnTo>
                  <a:pt x="687" y="2132"/>
                </a:lnTo>
                <a:lnTo>
                  <a:pt x="715" y="2124"/>
                </a:lnTo>
                <a:lnTo>
                  <a:pt x="738" y="2118"/>
                </a:lnTo>
                <a:lnTo>
                  <a:pt x="738" y="2118"/>
                </a:lnTo>
                <a:lnTo>
                  <a:pt x="761" y="2112"/>
                </a:lnTo>
                <a:lnTo>
                  <a:pt x="787" y="2104"/>
                </a:lnTo>
                <a:lnTo>
                  <a:pt x="800" y="2099"/>
                </a:lnTo>
                <a:lnTo>
                  <a:pt x="811" y="2093"/>
                </a:lnTo>
                <a:lnTo>
                  <a:pt x="820" y="2089"/>
                </a:lnTo>
                <a:lnTo>
                  <a:pt x="824" y="2084"/>
                </a:lnTo>
                <a:lnTo>
                  <a:pt x="824" y="2084"/>
                </a:lnTo>
                <a:lnTo>
                  <a:pt x="829" y="2075"/>
                </a:lnTo>
                <a:lnTo>
                  <a:pt x="832" y="2069"/>
                </a:lnTo>
                <a:lnTo>
                  <a:pt x="834" y="2061"/>
                </a:lnTo>
                <a:lnTo>
                  <a:pt x="834" y="2061"/>
                </a:lnTo>
                <a:lnTo>
                  <a:pt x="833" y="2070"/>
                </a:lnTo>
                <a:lnTo>
                  <a:pt x="832" y="2087"/>
                </a:lnTo>
                <a:lnTo>
                  <a:pt x="832" y="2097"/>
                </a:lnTo>
                <a:lnTo>
                  <a:pt x="833" y="2105"/>
                </a:lnTo>
                <a:lnTo>
                  <a:pt x="835" y="2113"/>
                </a:lnTo>
                <a:lnTo>
                  <a:pt x="839" y="2118"/>
                </a:lnTo>
                <a:lnTo>
                  <a:pt x="839" y="2118"/>
                </a:lnTo>
                <a:lnTo>
                  <a:pt x="845" y="2122"/>
                </a:lnTo>
                <a:lnTo>
                  <a:pt x="852" y="2126"/>
                </a:lnTo>
                <a:lnTo>
                  <a:pt x="862" y="2131"/>
                </a:lnTo>
                <a:lnTo>
                  <a:pt x="873" y="2134"/>
                </a:lnTo>
                <a:lnTo>
                  <a:pt x="885" y="2137"/>
                </a:lnTo>
                <a:lnTo>
                  <a:pt x="897" y="2139"/>
                </a:lnTo>
                <a:lnTo>
                  <a:pt x="909" y="2139"/>
                </a:lnTo>
                <a:lnTo>
                  <a:pt x="921" y="2137"/>
                </a:lnTo>
                <a:lnTo>
                  <a:pt x="921" y="2137"/>
                </a:lnTo>
                <a:lnTo>
                  <a:pt x="932" y="2133"/>
                </a:lnTo>
                <a:lnTo>
                  <a:pt x="940" y="2127"/>
                </a:lnTo>
                <a:lnTo>
                  <a:pt x="949" y="2120"/>
                </a:lnTo>
                <a:lnTo>
                  <a:pt x="956" y="2113"/>
                </a:lnTo>
                <a:lnTo>
                  <a:pt x="969" y="2096"/>
                </a:lnTo>
                <a:lnTo>
                  <a:pt x="976" y="2087"/>
                </a:lnTo>
                <a:lnTo>
                  <a:pt x="984" y="2079"/>
                </a:lnTo>
                <a:lnTo>
                  <a:pt x="984" y="2079"/>
                </a:lnTo>
                <a:lnTo>
                  <a:pt x="998" y="2066"/>
                </a:lnTo>
                <a:lnTo>
                  <a:pt x="1010" y="2055"/>
                </a:lnTo>
                <a:lnTo>
                  <a:pt x="1015" y="2050"/>
                </a:lnTo>
                <a:lnTo>
                  <a:pt x="1020" y="2044"/>
                </a:lnTo>
                <a:lnTo>
                  <a:pt x="1023" y="2038"/>
                </a:lnTo>
                <a:lnTo>
                  <a:pt x="1027" y="2031"/>
                </a:lnTo>
                <a:lnTo>
                  <a:pt x="1027" y="2031"/>
                </a:lnTo>
                <a:lnTo>
                  <a:pt x="1029" y="2022"/>
                </a:lnTo>
                <a:lnTo>
                  <a:pt x="1032" y="2015"/>
                </a:lnTo>
                <a:lnTo>
                  <a:pt x="1033" y="2003"/>
                </a:lnTo>
                <a:lnTo>
                  <a:pt x="1032" y="1994"/>
                </a:lnTo>
                <a:lnTo>
                  <a:pt x="1032" y="1992"/>
                </a:lnTo>
                <a:lnTo>
                  <a:pt x="1041" y="1982"/>
                </a:lnTo>
                <a:lnTo>
                  <a:pt x="1041" y="1982"/>
                </a:lnTo>
                <a:lnTo>
                  <a:pt x="1003" y="1755"/>
                </a:lnTo>
                <a:lnTo>
                  <a:pt x="1003" y="1755"/>
                </a:lnTo>
                <a:lnTo>
                  <a:pt x="1002" y="1743"/>
                </a:lnTo>
                <a:lnTo>
                  <a:pt x="1000" y="1726"/>
                </a:lnTo>
                <a:lnTo>
                  <a:pt x="999" y="1680"/>
                </a:lnTo>
                <a:lnTo>
                  <a:pt x="999" y="1639"/>
                </a:lnTo>
                <a:lnTo>
                  <a:pt x="998" y="1620"/>
                </a:lnTo>
                <a:lnTo>
                  <a:pt x="998" y="1620"/>
                </a:lnTo>
                <a:lnTo>
                  <a:pt x="996" y="1574"/>
                </a:lnTo>
                <a:lnTo>
                  <a:pt x="992" y="1470"/>
                </a:lnTo>
                <a:lnTo>
                  <a:pt x="988" y="1357"/>
                </a:lnTo>
                <a:lnTo>
                  <a:pt x="987" y="1310"/>
                </a:lnTo>
                <a:lnTo>
                  <a:pt x="988" y="1277"/>
                </a:lnTo>
                <a:lnTo>
                  <a:pt x="988" y="1277"/>
                </a:lnTo>
                <a:lnTo>
                  <a:pt x="992" y="1237"/>
                </a:lnTo>
                <a:lnTo>
                  <a:pt x="996" y="1206"/>
                </a:lnTo>
                <a:lnTo>
                  <a:pt x="998" y="1181"/>
                </a:lnTo>
                <a:lnTo>
                  <a:pt x="998" y="1169"/>
                </a:lnTo>
                <a:lnTo>
                  <a:pt x="998" y="1156"/>
                </a:lnTo>
                <a:lnTo>
                  <a:pt x="998" y="1156"/>
                </a:lnTo>
                <a:lnTo>
                  <a:pt x="1000" y="1158"/>
                </a:lnTo>
                <a:lnTo>
                  <a:pt x="1002" y="1159"/>
                </a:lnTo>
                <a:lnTo>
                  <a:pt x="1005" y="1164"/>
                </a:lnTo>
                <a:lnTo>
                  <a:pt x="1009" y="1169"/>
                </a:lnTo>
                <a:lnTo>
                  <a:pt x="1011" y="1170"/>
                </a:lnTo>
                <a:lnTo>
                  <a:pt x="1012" y="1171"/>
                </a:lnTo>
                <a:lnTo>
                  <a:pt x="1012" y="1171"/>
                </a:lnTo>
                <a:lnTo>
                  <a:pt x="1014" y="1172"/>
                </a:lnTo>
                <a:lnTo>
                  <a:pt x="1015" y="1175"/>
                </a:lnTo>
                <a:lnTo>
                  <a:pt x="1015" y="1183"/>
                </a:lnTo>
                <a:lnTo>
                  <a:pt x="1015" y="1194"/>
                </a:lnTo>
                <a:lnTo>
                  <a:pt x="1016" y="1198"/>
                </a:lnTo>
                <a:lnTo>
                  <a:pt x="1017" y="1200"/>
                </a:lnTo>
                <a:lnTo>
                  <a:pt x="1017" y="1200"/>
                </a:lnTo>
                <a:lnTo>
                  <a:pt x="1022" y="1202"/>
                </a:lnTo>
                <a:lnTo>
                  <a:pt x="1028" y="1204"/>
                </a:lnTo>
                <a:lnTo>
                  <a:pt x="1034" y="1204"/>
                </a:lnTo>
                <a:lnTo>
                  <a:pt x="1041" y="1205"/>
                </a:lnTo>
                <a:lnTo>
                  <a:pt x="1041" y="1205"/>
                </a:lnTo>
                <a:lnTo>
                  <a:pt x="1044" y="1205"/>
                </a:lnTo>
                <a:lnTo>
                  <a:pt x="1046" y="1202"/>
                </a:lnTo>
                <a:lnTo>
                  <a:pt x="1047" y="1199"/>
                </a:lnTo>
                <a:lnTo>
                  <a:pt x="1047" y="1195"/>
                </a:lnTo>
                <a:lnTo>
                  <a:pt x="1047" y="1187"/>
                </a:lnTo>
                <a:lnTo>
                  <a:pt x="1046" y="1181"/>
                </a:lnTo>
                <a:lnTo>
                  <a:pt x="1046" y="1181"/>
                </a:lnTo>
                <a:lnTo>
                  <a:pt x="1047" y="1182"/>
                </a:lnTo>
                <a:lnTo>
                  <a:pt x="1049" y="1183"/>
                </a:lnTo>
                <a:lnTo>
                  <a:pt x="1053" y="1185"/>
                </a:lnTo>
                <a:lnTo>
                  <a:pt x="1061" y="1185"/>
                </a:lnTo>
                <a:lnTo>
                  <a:pt x="1061" y="1185"/>
                </a:lnTo>
                <a:lnTo>
                  <a:pt x="1065" y="1184"/>
                </a:lnTo>
                <a:lnTo>
                  <a:pt x="1068" y="1182"/>
                </a:lnTo>
                <a:lnTo>
                  <a:pt x="1070" y="1178"/>
                </a:lnTo>
                <a:lnTo>
                  <a:pt x="1071" y="1173"/>
                </a:lnTo>
                <a:lnTo>
                  <a:pt x="1070" y="1165"/>
                </a:lnTo>
                <a:lnTo>
                  <a:pt x="1070" y="1161"/>
                </a:lnTo>
                <a:lnTo>
                  <a:pt x="1070" y="1161"/>
                </a:lnTo>
                <a:lnTo>
                  <a:pt x="1073" y="1160"/>
                </a:lnTo>
                <a:lnTo>
                  <a:pt x="1075" y="1156"/>
                </a:lnTo>
                <a:lnTo>
                  <a:pt x="1075" y="1153"/>
                </a:lnTo>
                <a:lnTo>
                  <a:pt x="1075" y="1147"/>
                </a:lnTo>
                <a:lnTo>
                  <a:pt x="1075" y="1134"/>
                </a:lnTo>
                <a:lnTo>
                  <a:pt x="1075" y="1127"/>
                </a:lnTo>
                <a:lnTo>
                  <a:pt x="1075" y="1123"/>
                </a:lnTo>
                <a:lnTo>
                  <a:pt x="1075" y="1123"/>
                </a:lnTo>
                <a:lnTo>
                  <a:pt x="1075" y="1117"/>
                </a:lnTo>
                <a:lnTo>
                  <a:pt x="1075" y="1109"/>
                </a:lnTo>
                <a:lnTo>
                  <a:pt x="1073" y="1091"/>
                </a:lnTo>
                <a:lnTo>
                  <a:pt x="1069" y="1076"/>
                </a:lnTo>
                <a:lnTo>
                  <a:pt x="1068" y="1068"/>
                </a:lnTo>
                <a:lnTo>
                  <a:pt x="1065" y="1065"/>
                </a:lnTo>
                <a:lnTo>
                  <a:pt x="1065" y="1065"/>
                </a:lnTo>
                <a:lnTo>
                  <a:pt x="1050" y="1045"/>
                </a:lnTo>
                <a:lnTo>
                  <a:pt x="1037" y="1031"/>
                </a:lnTo>
                <a:lnTo>
                  <a:pt x="1046" y="1016"/>
                </a:lnTo>
                <a:lnTo>
                  <a:pt x="1046" y="1016"/>
                </a:lnTo>
                <a:lnTo>
                  <a:pt x="1024" y="955"/>
                </a:lnTo>
                <a:lnTo>
                  <a:pt x="982" y="834"/>
                </a:lnTo>
                <a:lnTo>
                  <a:pt x="982" y="834"/>
                </a:lnTo>
                <a:lnTo>
                  <a:pt x="964" y="640"/>
                </a:lnTo>
                <a:lnTo>
                  <a:pt x="964" y="640"/>
                </a:lnTo>
                <a:lnTo>
                  <a:pt x="963" y="620"/>
                </a:lnTo>
                <a:lnTo>
                  <a:pt x="963" y="593"/>
                </a:lnTo>
                <a:lnTo>
                  <a:pt x="962" y="559"/>
                </a:lnTo>
                <a:lnTo>
                  <a:pt x="959" y="523"/>
                </a:lnTo>
                <a:lnTo>
                  <a:pt x="955" y="486"/>
                </a:lnTo>
                <a:lnTo>
                  <a:pt x="951" y="467"/>
                </a:lnTo>
                <a:lnTo>
                  <a:pt x="947" y="449"/>
                </a:lnTo>
                <a:lnTo>
                  <a:pt x="943" y="432"/>
                </a:lnTo>
                <a:lnTo>
                  <a:pt x="936" y="416"/>
                </a:lnTo>
                <a:lnTo>
                  <a:pt x="929" y="402"/>
                </a:lnTo>
                <a:lnTo>
                  <a:pt x="921" y="389"/>
                </a:lnTo>
                <a:lnTo>
                  <a:pt x="921" y="389"/>
                </a:lnTo>
                <a:lnTo>
                  <a:pt x="892" y="349"/>
                </a:lnTo>
                <a:lnTo>
                  <a:pt x="873" y="325"/>
                </a:lnTo>
                <a:lnTo>
                  <a:pt x="865" y="317"/>
                </a:lnTo>
                <a:lnTo>
                  <a:pt x="857" y="311"/>
                </a:lnTo>
                <a:lnTo>
                  <a:pt x="849" y="306"/>
                </a:lnTo>
                <a:lnTo>
                  <a:pt x="839" y="302"/>
                </a:lnTo>
                <a:lnTo>
                  <a:pt x="839" y="302"/>
                </a:lnTo>
                <a:lnTo>
                  <a:pt x="818" y="294"/>
                </a:lnTo>
                <a:lnTo>
                  <a:pt x="802" y="290"/>
                </a:lnTo>
                <a:lnTo>
                  <a:pt x="786" y="287"/>
                </a:lnTo>
                <a:lnTo>
                  <a:pt x="786" y="287"/>
                </a:lnTo>
                <a:lnTo>
                  <a:pt x="777" y="280"/>
                </a:lnTo>
                <a:lnTo>
                  <a:pt x="767" y="273"/>
                </a:lnTo>
                <a:lnTo>
                  <a:pt x="767" y="273"/>
                </a:lnTo>
                <a:lnTo>
                  <a:pt x="763" y="273"/>
                </a:lnTo>
                <a:lnTo>
                  <a:pt x="757" y="274"/>
                </a:lnTo>
                <a:lnTo>
                  <a:pt x="747" y="278"/>
                </a:lnTo>
                <a:lnTo>
                  <a:pt x="747" y="278"/>
                </a:lnTo>
                <a:lnTo>
                  <a:pt x="739" y="282"/>
                </a:lnTo>
                <a:lnTo>
                  <a:pt x="733" y="287"/>
                </a:lnTo>
                <a:lnTo>
                  <a:pt x="733" y="287"/>
                </a:lnTo>
                <a:lnTo>
                  <a:pt x="730" y="271"/>
                </a:lnTo>
                <a:lnTo>
                  <a:pt x="728" y="253"/>
                </a:lnTo>
                <a:lnTo>
                  <a:pt x="728" y="253"/>
                </a:lnTo>
                <a:lnTo>
                  <a:pt x="727" y="246"/>
                </a:lnTo>
                <a:lnTo>
                  <a:pt x="723" y="236"/>
                </a:lnTo>
                <a:lnTo>
                  <a:pt x="720" y="226"/>
                </a:lnTo>
                <a:lnTo>
                  <a:pt x="718" y="220"/>
                </a:lnTo>
                <a:lnTo>
                  <a:pt x="718" y="220"/>
                </a:lnTo>
                <a:lnTo>
                  <a:pt x="718" y="198"/>
                </a:lnTo>
                <a:lnTo>
                  <a:pt x="718" y="183"/>
                </a:lnTo>
                <a:lnTo>
                  <a:pt x="718" y="176"/>
                </a:lnTo>
                <a:lnTo>
                  <a:pt x="718" y="176"/>
                </a:lnTo>
                <a:lnTo>
                  <a:pt x="718" y="175"/>
                </a:lnTo>
                <a:lnTo>
                  <a:pt x="721" y="174"/>
                </a:lnTo>
                <a:lnTo>
                  <a:pt x="728" y="172"/>
                </a:lnTo>
                <a:lnTo>
                  <a:pt x="738" y="171"/>
                </a:lnTo>
                <a:lnTo>
                  <a:pt x="738" y="171"/>
                </a:lnTo>
                <a:lnTo>
                  <a:pt x="727" y="150"/>
                </a:lnTo>
                <a:lnTo>
                  <a:pt x="718" y="135"/>
                </a:lnTo>
                <a:lnTo>
                  <a:pt x="715" y="130"/>
                </a:lnTo>
                <a:lnTo>
                  <a:pt x="714" y="128"/>
                </a:lnTo>
                <a:lnTo>
                  <a:pt x="714" y="128"/>
                </a:lnTo>
                <a:lnTo>
                  <a:pt x="703" y="122"/>
                </a:lnTo>
                <a:lnTo>
                  <a:pt x="703" y="122"/>
                </a:lnTo>
                <a:lnTo>
                  <a:pt x="716" y="121"/>
                </a:lnTo>
                <a:lnTo>
                  <a:pt x="721" y="119"/>
                </a:lnTo>
                <a:lnTo>
                  <a:pt x="723" y="118"/>
                </a:lnTo>
                <a:lnTo>
                  <a:pt x="723" y="118"/>
                </a:lnTo>
                <a:lnTo>
                  <a:pt x="728" y="112"/>
                </a:lnTo>
                <a:lnTo>
                  <a:pt x="729" y="106"/>
                </a:lnTo>
                <a:lnTo>
                  <a:pt x="729" y="102"/>
                </a:lnTo>
                <a:lnTo>
                  <a:pt x="728" y="101"/>
                </a:lnTo>
                <a:lnTo>
                  <a:pt x="727" y="99"/>
                </a:lnTo>
                <a:lnTo>
                  <a:pt x="723" y="99"/>
                </a:lnTo>
                <a:lnTo>
                  <a:pt x="714" y="99"/>
                </a:lnTo>
                <a:lnTo>
                  <a:pt x="714" y="99"/>
                </a:lnTo>
                <a:lnTo>
                  <a:pt x="711" y="94"/>
                </a:lnTo>
                <a:lnTo>
                  <a:pt x="703" y="81"/>
                </a:lnTo>
                <a:lnTo>
                  <a:pt x="688" y="63"/>
                </a:lnTo>
                <a:lnTo>
                  <a:pt x="680" y="53"/>
                </a:lnTo>
                <a:lnTo>
                  <a:pt x="669" y="42"/>
                </a:lnTo>
                <a:lnTo>
                  <a:pt x="657" y="32"/>
                </a:lnTo>
                <a:lnTo>
                  <a:pt x="644" y="23"/>
                </a:lnTo>
                <a:lnTo>
                  <a:pt x="628" y="16"/>
                </a:lnTo>
                <a:lnTo>
                  <a:pt x="612" y="8"/>
                </a:lnTo>
                <a:lnTo>
                  <a:pt x="594" y="3"/>
                </a:lnTo>
                <a:lnTo>
                  <a:pt x="574" y="0"/>
                </a:lnTo>
                <a:lnTo>
                  <a:pt x="553" y="0"/>
                </a:lnTo>
                <a:lnTo>
                  <a:pt x="542" y="1"/>
                </a:lnTo>
                <a:lnTo>
                  <a:pt x="530" y="2"/>
                </a:lnTo>
                <a:lnTo>
                  <a:pt x="530" y="2"/>
                </a:lnTo>
                <a:lnTo>
                  <a:pt x="519" y="5"/>
                </a:lnTo>
                <a:lnTo>
                  <a:pt x="509" y="8"/>
                </a:lnTo>
                <a:lnTo>
                  <a:pt x="499" y="12"/>
                </a:lnTo>
                <a:lnTo>
                  <a:pt x="489" y="16"/>
                </a:lnTo>
                <a:lnTo>
                  <a:pt x="481" y="20"/>
                </a:lnTo>
                <a:lnTo>
                  <a:pt x="474" y="26"/>
                </a:lnTo>
                <a:lnTo>
                  <a:pt x="459" y="37"/>
                </a:lnTo>
                <a:lnTo>
                  <a:pt x="448" y="51"/>
                </a:lnTo>
                <a:lnTo>
                  <a:pt x="439" y="65"/>
                </a:lnTo>
                <a:lnTo>
                  <a:pt x="431" y="79"/>
                </a:lnTo>
                <a:lnTo>
                  <a:pt x="427" y="95"/>
                </a:lnTo>
                <a:lnTo>
                  <a:pt x="422" y="110"/>
                </a:lnTo>
                <a:lnTo>
                  <a:pt x="419" y="124"/>
                </a:lnTo>
                <a:lnTo>
                  <a:pt x="416" y="150"/>
                </a:lnTo>
                <a:lnTo>
                  <a:pt x="415" y="168"/>
                </a:lnTo>
                <a:lnTo>
                  <a:pt x="415" y="176"/>
                </a:lnTo>
                <a:lnTo>
                  <a:pt x="415" y="176"/>
                </a:lnTo>
                <a:lnTo>
                  <a:pt x="413" y="181"/>
                </a:lnTo>
                <a:lnTo>
                  <a:pt x="413" y="186"/>
                </a:lnTo>
                <a:lnTo>
                  <a:pt x="415" y="191"/>
                </a:lnTo>
                <a:lnTo>
                  <a:pt x="415" y="191"/>
                </a:lnTo>
                <a:lnTo>
                  <a:pt x="416" y="195"/>
                </a:lnTo>
                <a:lnTo>
                  <a:pt x="416" y="200"/>
                </a:lnTo>
                <a:lnTo>
                  <a:pt x="415" y="205"/>
                </a:lnTo>
                <a:lnTo>
                  <a:pt x="415" y="205"/>
                </a:lnTo>
                <a:lnTo>
                  <a:pt x="415" y="209"/>
                </a:lnTo>
                <a:lnTo>
                  <a:pt x="416" y="210"/>
                </a:lnTo>
                <a:lnTo>
                  <a:pt x="419" y="210"/>
                </a:lnTo>
                <a:lnTo>
                  <a:pt x="419" y="210"/>
                </a:lnTo>
                <a:lnTo>
                  <a:pt x="428" y="203"/>
                </a:lnTo>
                <a:lnTo>
                  <a:pt x="450" y="185"/>
                </a:lnTo>
                <a:lnTo>
                  <a:pt x="450" y="1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6C0A2F5-2482-1B80-4B84-AEDB2DEDFB51}"/>
              </a:ext>
            </a:extLst>
          </p:cNvPr>
          <p:cNvGrpSpPr/>
          <p:nvPr/>
        </p:nvGrpSpPr>
        <p:grpSpPr>
          <a:xfrm>
            <a:off x="4698336" y="939801"/>
            <a:ext cx="580610" cy="2574442"/>
            <a:chOff x="2195513" y="0"/>
            <a:chExt cx="830263" cy="3681413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FFD1CDC-1AFB-3532-0617-B4A271ED3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0"/>
              <a:ext cx="830263" cy="3681413"/>
            </a:xfrm>
            <a:custGeom>
              <a:avLst/>
              <a:gdLst>
                <a:gd name="T0" fmla="*/ 28 w 523"/>
                <a:gd name="T1" fmla="*/ 221 h 2319"/>
                <a:gd name="T2" fmla="*/ 45 w 523"/>
                <a:gd name="T3" fmla="*/ 302 h 2319"/>
                <a:gd name="T4" fmla="*/ 58 w 523"/>
                <a:gd name="T5" fmla="*/ 384 h 2319"/>
                <a:gd name="T6" fmla="*/ 34 w 523"/>
                <a:gd name="T7" fmla="*/ 500 h 2319"/>
                <a:gd name="T8" fmla="*/ 34 w 523"/>
                <a:gd name="T9" fmla="*/ 720 h 2319"/>
                <a:gd name="T10" fmla="*/ 47 w 523"/>
                <a:gd name="T11" fmla="*/ 986 h 2319"/>
                <a:gd name="T12" fmla="*/ 12 w 523"/>
                <a:gd name="T13" fmla="*/ 1018 h 2319"/>
                <a:gd name="T14" fmla="*/ 3 w 523"/>
                <a:gd name="T15" fmla="*/ 1046 h 2319"/>
                <a:gd name="T16" fmla="*/ 6 w 523"/>
                <a:gd name="T17" fmla="*/ 1079 h 2319"/>
                <a:gd name="T18" fmla="*/ 22 w 523"/>
                <a:gd name="T19" fmla="*/ 1085 h 2319"/>
                <a:gd name="T20" fmla="*/ 34 w 523"/>
                <a:gd name="T21" fmla="*/ 1060 h 2319"/>
                <a:gd name="T22" fmla="*/ 87 w 523"/>
                <a:gd name="T23" fmla="*/ 1089 h 2319"/>
                <a:gd name="T24" fmla="*/ 77 w 523"/>
                <a:gd name="T25" fmla="*/ 1176 h 2319"/>
                <a:gd name="T26" fmla="*/ 15 w 523"/>
                <a:gd name="T27" fmla="*/ 1465 h 2319"/>
                <a:gd name="T28" fmla="*/ 145 w 523"/>
                <a:gd name="T29" fmla="*/ 1723 h 2319"/>
                <a:gd name="T30" fmla="*/ 230 w 523"/>
                <a:gd name="T31" fmla="*/ 1911 h 2319"/>
                <a:gd name="T32" fmla="*/ 222 w 523"/>
                <a:gd name="T33" fmla="*/ 2113 h 2319"/>
                <a:gd name="T34" fmla="*/ 240 w 523"/>
                <a:gd name="T35" fmla="*/ 2146 h 2319"/>
                <a:gd name="T36" fmla="*/ 179 w 523"/>
                <a:gd name="T37" fmla="*/ 2258 h 2319"/>
                <a:gd name="T38" fmla="*/ 189 w 523"/>
                <a:gd name="T39" fmla="*/ 2301 h 2319"/>
                <a:gd name="T40" fmla="*/ 230 w 523"/>
                <a:gd name="T41" fmla="*/ 2319 h 2319"/>
                <a:gd name="T42" fmla="*/ 376 w 523"/>
                <a:gd name="T43" fmla="*/ 2263 h 2319"/>
                <a:gd name="T44" fmla="*/ 424 w 523"/>
                <a:gd name="T45" fmla="*/ 2224 h 2319"/>
                <a:gd name="T46" fmla="*/ 424 w 523"/>
                <a:gd name="T47" fmla="*/ 2137 h 2319"/>
                <a:gd name="T48" fmla="*/ 424 w 523"/>
                <a:gd name="T49" fmla="*/ 2002 h 2319"/>
                <a:gd name="T50" fmla="*/ 482 w 523"/>
                <a:gd name="T51" fmla="*/ 1992 h 2319"/>
                <a:gd name="T52" fmla="*/ 521 w 523"/>
                <a:gd name="T53" fmla="*/ 1939 h 2319"/>
                <a:gd name="T54" fmla="*/ 503 w 523"/>
                <a:gd name="T55" fmla="*/ 1873 h 2319"/>
                <a:gd name="T56" fmla="*/ 476 w 523"/>
                <a:gd name="T57" fmla="*/ 1811 h 2319"/>
                <a:gd name="T58" fmla="*/ 455 w 523"/>
                <a:gd name="T59" fmla="*/ 1741 h 2319"/>
                <a:gd name="T60" fmla="*/ 432 w 523"/>
                <a:gd name="T61" fmla="*/ 1553 h 2319"/>
                <a:gd name="T62" fmla="*/ 453 w 523"/>
                <a:gd name="T63" fmla="*/ 1339 h 2319"/>
                <a:gd name="T64" fmla="*/ 435 w 523"/>
                <a:gd name="T65" fmla="*/ 1119 h 2319"/>
                <a:gd name="T66" fmla="*/ 391 w 523"/>
                <a:gd name="T67" fmla="*/ 1060 h 2319"/>
                <a:gd name="T68" fmla="*/ 386 w 523"/>
                <a:gd name="T69" fmla="*/ 1046 h 2319"/>
                <a:gd name="T70" fmla="*/ 392 w 523"/>
                <a:gd name="T71" fmla="*/ 1000 h 2319"/>
                <a:gd name="T72" fmla="*/ 380 w 523"/>
                <a:gd name="T73" fmla="*/ 922 h 2319"/>
                <a:gd name="T74" fmla="*/ 427 w 523"/>
                <a:gd name="T75" fmla="*/ 782 h 2319"/>
                <a:gd name="T76" fmla="*/ 452 w 523"/>
                <a:gd name="T77" fmla="*/ 750 h 2319"/>
                <a:gd name="T78" fmla="*/ 439 w 523"/>
                <a:gd name="T79" fmla="*/ 659 h 2319"/>
                <a:gd name="T80" fmla="*/ 376 w 523"/>
                <a:gd name="T81" fmla="*/ 510 h 2319"/>
                <a:gd name="T82" fmla="*/ 367 w 523"/>
                <a:gd name="T83" fmla="*/ 447 h 2319"/>
                <a:gd name="T84" fmla="*/ 340 w 523"/>
                <a:gd name="T85" fmla="*/ 397 h 2319"/>
                <a:gd name="T86" fmla="*/ 323 w 523"/>
                <a:gd name="T87" fmla="*/ 360 h 2319"/>
                <a:gd name="T88" fmla="*/ 292 w 523"/>
                <a:gd name="T89" fmla="*/ 348 h 2319"/>
                <a:gd name="T90" fmla="*/ 265 w 523"/>
                <a:gd name="T91" fmla="*/ 340 h 2319"/>
                <a:gd name="T92" fmla="*/ 273 w 523"/>
                <a:gd name="T93" fmla="*/ 276 h 2319"/>
                <a:gd name="T94" fmla="*/ 293 w 523"/>
                <a:gd name="T95" fmla="*/ 257 h 2319"/>
                <a:gd name="T96" fmla="*/ 303 w 523"/>
                <a:gd name="T97" fmla="*/ 210 h 2319"/>
                <a:gd name="T98" fmla="*/ 294 w 523"/>
                <a:gd name="T99" fmla="*/ 210 h 2319"/>
                <a:gd name="T100" fmla="*/ 311 w 523"/>
                <a:gd name="T101" fmla="*/ 181 h 2319"/>
                <a:gd name="T102" fmla="*/ 317 w 523"/>
                <a:gd name="T103" fmla="*/ 167 h 2319"/>
                <a:gd name="T104" fmla="*/ 292 w 523"/>
                <a:gd name="T105" fmla="*/ 78 h 2319"/>
                <a:gd name="T106" fmla="*/ 221 w 523"/>
                <a:gd name="T107" fmla="*/ 6 h 2319"/>
                <a:gd name="T108" fmla="*/ 134 w 523"/>
                <a:gd name="T109" fmla="*/ 5 h 2319"/>
                <a:gd name="T110" fmla="*/ 45 w 523"/>
                <a:gd name="T111" fmla="*/ 62 h 2319"/>
                <a:gd name="T112" fmla="*/ 19 w 523"/>
                <a:gd name="T113" fmla="*/ 128 h 2319"/>
                <a:gd name="T114" fmla="*/ 10 w 523"/>
                <a:gd name="T115" fmla="*/ 157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3" h="2319">
                  <a:moveTo>
                    <a:pt x="36" y="150"/>
                  </a:moveTo>
                  <a:lnTo>
                    <a:pt x="34" y="157"/>
                  </a:lnTo>
                  <a:lnTo>
                    <a:pt x="34" y="157"/>
                  </a:lnTo>
                  <a:lnTo>
                    <a:pt x="33" y="163"/>
                  </a:lnTo>
                  <a:lnTo>
                    <a:pt x="30" y="179"/>
                  </a:lnTo>
                  <a:lnTo>
                    <a:pt x="28" y="205"/>
                  </a:lnTo>
                  <a:lnTo>
                    <a:pt x="28" y="221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30" y="256"/>
                  </a:lnTo>
                  <a:lnTo>
                    <a:pt x="33" y="270"/>
                  </a:lnTo>
                  <a:lnTo>
                    <a:pt x="36" y="281"/>
                  </a:lnTo>
                  <a:lnTo>
                    <a:pt x="39" y="290"/>
                  </a:lnTo>
                  <a:lnTo>
                    <a:pt x="45" y="302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51" y="318"/>
                  </a:lnTo>
                  <a:lnTo>
                    <a:pt x="56" y="326"/>
                  </a:lnTo>
                  <a:lnTo>
                    <a:pt x="69" y="345"/>
                  </a:lnTo>
                  <a:lnTo>
                    <a:pt x="87" y="369"/>
                  </a:lnTo>
                  <a:lnTo>
                    <a:pt x="58" y="384"/>
                  </a:lnTo>
                  <a:lnTo>
                    <a:pt x="73" y="403"/>
                  </a:lnTo>
                  <a:lnTo>
                    <a:pt x="73" y="403"/>
                  </a:lnTo>
                  <a:lnTo>
                    <a:pt x="57" y="438"/>
                  </a:lnTo>
                  <a:lnTo>
                    <a:pt x="44" y="470"/>
                  </a:lnTo>
                  <a:lnTo>
                    <a:pt x="39" y="485"/>
                  </a:lnTo>
                  <a:lnTo>
                    <a:pt x="34" y="500"/>
                  </a:lnTo>
                  <a:lnTo>
                    <a:pt x="34" y="500"/>
                  </a:lnTo>
                  <a:lnTo>
                    <a:pt x="28" y="524"/>
                  </a:lnTo>
                  <a:lnTo>
                    <a:pt x="26" y="545"/>
                  </a:lnTo>
                  <a:lnTo>
                    <a:pt x="24" y="566"/>
                  </a:lnTo>
                  <a:lnTo>
                    <a:pt x="24" y="592"/>
                  </a:lnTo>
                  <a:lnTo>
                    <a:pt x="24" y="592"/>
                  </a:lnTo>
                  <a:lnTo>
                    <a:pt x="28" y="644"/>
                  </a:lnTo>
                  <a:lnTo>
                    <a:pt x="34" y="720"/>
                  </a:lnTo>
                  <a:lnTo>
                    <a:pt x="40" y="788"/>
                  </a:lnTo>
                  <a:lnTo>
                    <a:pt x="42" y="810"/>
                  </a:lnTo>
                  <a:lnTo>
                    <a:pt x="44" y="819"/>
                  </a:lnTo>
                  <a:lnTo>
                    <a:pt x="44" y="819"/>
                  </a:lnTo>
                  <a:lnTo>
                    <a:pt x="45" y="834"/>
                  </a:lnTo>
                  <a:lnTo>
                    <a:pt x="46" y="874"/>
                  </a:lnTo>
                  <a:lnTo>
                    <a:pt x="47" y="986"/>
                  </a:lnTo>
                  <a:lnTo>
                    <a:pt x="47" y="986"/>
                  </a:lnTo>
                  <a:lnTo>
                    <a:pt x="21" y="1002"/>
                  </a:lnTo>
                  <a:lnTo>
                    <a:pt x="12" y="1008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10" y="1012"/>
                  </a:lnTo>
                  <a:lnTo>
                    <a:pt x="12" y="1018"/>
                  </a:lnTo>
                  <a:lnTo>
                    <a:pt x="15" y="1021"/>
                  </a:lnTo>
                  <a:lnTo>
                    <a:pt x="15" y="1021"/>
                  </a:lnTo>
                  <a:lnTo>
                    <a:pt x="15" y="1025"/>
                  </a:lnTo>
                  <a:lnTo>
                    <a:pt x="12" y="1031"/>
                  </a:lnTo>
                  <a:lnTo>
                    <a:pt x="5" y="1041"/>
                  </a:lnTo>
                  <a:lnTo>
                    <a:pt x="5" y="1041"/>
                  </a:lnTo>
                  <a:lnTo>
                    <a:pt x="3" y="1046"/>
                  </a:lnTo>
                  <a:lnTo>
                    <a:pt x="1" y="1054"/>
                  </a:lnTo>
                  <a:lnTo>
                    <a:pt x="0" y="1065"/>
                  </a:lnTo>
                  <a:lnTo>
                    <a:pt x="10" y="1060"/>
                  </a:lnTo>
                  <a:lnTo>
                    <a:pt x="10" y="1060"/>
                  </a:lnTo>
                  <a:lnTo>
                    <a:pt x="9" y="1065"/>
                  </a:lnTo>
                  <a:lnTo>
                    <a:pt x="6" y="1075"/>
                  </a:lnTo>
                  <a:lnTo>
                    <a:pt x="6" y="1079"/>
                  </a:lnTo>
                  <a:lnTo>
                    <a:pt x="6" y="1084"/>
                  </a:lnTo>
                  <a:lnTo>
                    <a:pt x="7" y="1088"/>
                  </a:lnTo>
                  <a:lnTo>
                    <a:pt x="10" y="1089"/>
                  </a:lnTo>
                  <a:lnTo>
                    <a:pt x="10" y="1089"/>
                  </a:lnTo>
                  <a:lnTo>
                    <a:pt x="13" y="1089"/>
                  </a:lnTo>
                  <a:lnTo>
                    <a:pt x="16" y="1089"/>
                  </a:lnTo>
                  <a:lnTo>
                    <a:pt x="22" y="1085"/>
                  </a:lnTo>
                  <a:lnTo>
                    <a:pt x="27" y="1081"/>
                  </a:lnTo>
                  <a:lnTo>
                    <a:pt x="28" y="1078"/>
                  </a:lnTo>
                  <a:lnTo>
                    <a:pt x="29" y="1075"/>
                  </a:lnTo>
                  <a:lnTo>
                    <a:pt x="29" y="1075"/>
                  </a:lnTo>
                  <a:lnTo>
                    <a:pt x="30" y="1069"/>
                  </a:lnTo>
                  <a:lnTo>
                    <a:pt x="32" y="1064"/>
                  </a:lnTo>
                  <a:lnTo>
                    <a:pt x="34" y="1060"/>
                  </a:lnTo>
                  <a:lnTo>
                    <a:pt x="34" y="1060"/>
                  </a:lnTo>
                  <a:lnTo>
                    <a:pt x="48" y="1058"/>
                  </a:lnTo>
                  <a:lnTo>
                    <a:pt x="48" y="1084"/>
                  </a:lnTo>
                  <a:lnTo>
                    <a:pt x="48" y="1084"/>
                  </a:lnTo>
                  <a:lnTo>
                    <a:pt x="65" y="1087"/>
                  </a:lnTo>
                  <a:lnTo>
                    <a:pt x="77" y="1089"/>
                  </a:lnTo>
                  <a:lnTo>
                    <a:pt x="87" y="1089"/>
                  </a:lnTo>
                  <a:lnTo>
                    <a:pt x="87" y="1089"/>
                  </a:lnTo>
                  <a:lnTo>
                    <a:pt x="89" y="1090"/>
                  </a:lnTo>
                  <a:lnTo>
                    <a:pt x="91" y="1093"/>
                  </a:lnTo>
                  <a:lnTo>
                    <a:pt x="89" y="1101"/>
                  </a:lnTo>
                  <a:lnTo>
                    <a:pt x="87" y="1113"/>
                  </a:lnTo>
                  <a:lnTo>
                    <a:pt x="77" y="1176"/>
                  </a:lnTo>
                  <a:lnTo>
                    <a:pt x="77" y="1176"/>
                  </a:lnTo>
                  <a:lnTo>
                    <a:pt x="42" y="1292"/>
                  </a:lnTo>
                  <a:lnTo>
                    <a:pt x="19" y="1373"/>
                  </a:lnTo>
                  <a:lnTo>
                    <a:pt x="12" y="1401"/>
                  </a:lnTo>
                  <a:lnTo>
                    <a:pt x="10" y="1413"/>
                  </a:lnTo>
                  <a:lnTo>
                    <a:pt x="10" y="1413"/>
                  </a:lnTo>
                  <a:lnTo>
                    <a:pt x="11" y="1430"/>
                  </a:lnTo>
                  <a:lnTo>
                    <a:pt x="15" y="1465"/>
                  </a:lnTo>
                  <a:lnTo>
                    <a:pt x="17" y="1485"/>
                  </a:lnTo>
                  <a:lnTo>
                    <a:pt x="22" y="1507"/>
                  </a:lnTo>
                  <a:lnTo>
                    <a:pt x="29" y="1529"/>
                  </a:lnTo>
                  <a:lnTo>
                    <a:pt x="34" y="1538"/>
                  </a:lnTo>
                  <a:lnTo>
                    <a:pt x="39" y="1548"/>
                  </a:lnTo>
                  <a:lnTo>
                    <a:pt x="39" y="1548"/>
                  </a:lnTo>
                  <a:lnTo>
                    <a:pt x="145" y="1723"/>
                  </a:lnTo>
                  <a:lnTo>
                    <a:pt x="205" y="1822"/>
                  </a:lnTo>
                  <a:lnTo>
                    <a:pt x="224" y="1856"/>
                  </a:lnTo>
                  <a:lnTo>
                    <a:pt x="232" y="1871"/>
                  </a:lnTo>
                  <a:lnTo>
                    <a:pt x="232" y="1871"/>
                  </a:lnTo>
                  <a:lnTo>
                    <a:pt x="232" y="1877"/>
                  </a:lnTo>
                  <a:lnTo>
                    <a:pt x="232" y="1887"/>
                  </a:lnTo>
                  <a:lnTo>
                    <a:pt x="230" y="1911"/>
                  </a:lnTo>
                  <a:lnTo>
                    <a:pt x="228" y="1939"/>
                  </a:lnTo>
                  <a:lnTo>
                    <a:pt x="227" y="1963"/>
                  </a:lnTo>
                  <a:lnTo>
                    <a:pt x="227" y="1963"/>
                  </a:lnTo>
                  <a:lnTo>
                    <a:pt x="224" y="2042"/>
                  </a:lnTo>
                  <a:lnTo>
                    <a:pt x="222" y="2108"/>
                  </a:lnTo>
                  <a:lnTo>
                    <a:pt x="222" y="2108"/>
                  </a:lnTo>
                  <a:lnTo>
                    <a:pt x="222" y="2113"/>
                  </a:lnTo>
                  <a:lnTo>
                    <a:pt x="224" y="2117"/>
                  </a:lnTo>
                  <a:lnTo>
                    <a:pt x="228" y="2121"/>
                  </a:lnTo>
                  <a:lnTo>
                    <a:pt x="233" y="2125"/>
                  </a:lnTo>
                  <a:lnTo>
                    <a:pt x="236" y="2127"/>
                  </a:lnTo>
                  <a:lnTo>
                    <a:pt x="246" y="2132"/>
                  </a:lnTo>
                  <a:lnTo>
                    <a:pt x="246" y="2132"/>
                  </a:lnTo>
                  <a:lnTo>
                    <a:pt x="240" y="2146"/>
                  </a:lnTo>
                  <a:lnTo>
                    <a:pt x="232" y="2166"/>
                  </a:lnTo>
                  <a:lnTo>
                    <a:pt x="232" y="2166"/>
                  </a:lnTo>
                  <a:lnTo>
                    <a:pt x="226" y="2179"/>
                  </a:lnTo>
                  <a:lnTo>
                    <a:pt x="212" y="2203"/>
                  </a:lnTo>
                  <a:lnTo>
                    <a:pt x="195" y="2232"/>
                  </a:lnTo>
                  <a:lnTo>
                    <a:pt x="179" y="2258"/>
                  </a:lnTo>
                  <a:lnTo>
                    <a:pt x="179" y="2258"/>
                  </a:lnTo>
                  <a:lnTo>
                    <a:pt x="173" y="2267"/>
                  </a:lnTo>
                  <a:lnTo>
                    <a:pt x="170" y="2275"/>
                  </a:lnTo>
                  <a:lnTo>
                    <a:pt x="170" y="2280"/>
                  </a:lnTo>
                  <a:lnTo>
                    <a:pt x="173" y="2284"/>
                  </a:lnTo>
                  <a:lnTo>
                    <a:pt x="177" y="2289"/>
                  </a:lnTo>
                  <a:lnTo>
                    <a:pt x="183" y="2294"/>
                  </a:lnTo>
                  <a:lnTo>
                    <a:pt x="189" y="2301"/>
                  </a:lnTo>
                  <a:lnTo>
                    <a:pt x="198" y="2311"/>
                  </a:lnTo>
                  <a:lnTo>
                    <a:pt x="198" y="2311"/>
                  </a:lnTo>
                  <a:lnTo>
                    <a:pt x="200" y="2313"/>
                  </a:lnTo>
                  <a:lnTo>
                    <a:pt x="203" y="2316"/>
                  </a:lnTo>
                  <a:lnTo>
                    <a:pt x="210" y="2318"/>
                  </a:lnTo>
                  <a:lnTo>
                    <a:pt x="220" y="2319"/>
                  </a:lnTo>
                  <a:lnTo>
                    <a:pt x="230" y="2319"/>
                  </a:lnTo>
                  <a:lnTo>
                    <a:pt x="241" y="2317"/>
                  </a:lnTo>
                  <a:lnTo>
                    <a:pt x="255" y="2315"/>
                  </a:lnTo>
                  <a:lnTo>
                    <a:pt x="282" y="2305"/>
                  </a:lnTo>
                  <a:lnTo>
                    <a:pt x="310" y="2294"/>
                  </a:lnTo>
                  <a:lnTo>
                    <a:pt x="336" y="2283"/>
                  </a:lnTo>
                  <a:lnTo>
                    <a:pt x="376" y="2263"/>
                  </a:lnTo>
                  <a:lnTo>
                    <a:pt x="376" y="2263"/>
                  </a:lnTo>
                  <a:lnTo>
                    <a:pt x="398" y="2252"/>
                  </a:lnTo>
                  <a:lnTo>
                    <a:pt x="411" y="2243"/>
                  </a:lnTo>
                  <a:lnTo>
                    <a:pt x="416" y="2240"/>
                  </a:lnTo>
                  <a:lnTo>
                    <a:pt x="418" y="2236"/>
                  </a:lnTo>
                  <a:lnTo>
                    <a:pt x="422" y="2231"/>
                  </a:lnTo>
                  <a:lnTo>
                    <a:pt x="424" y="2224"/>
                  </a:lnTo>
                  <a:lnTo>
                    <a:pt x="424" y="2224"/>
                  </a:lnTo>
                  <a:lnTo>
                    <a:pt x="427" y="2214"/>
                  </a:lnTo>
                  <a:lnTo>
                    <a:pt x="427" y="2202"/>
                  </a:lnTo>
                  <a:lnTo>
                    <a:pt x="426" y="2173"/>
                  </a:lnTo>
                  <a:lnTo>
                    <a:pt x="424" y="2149"/>
                  </a:lnTo>
                  <a:lnTo>
                    <a:pt x="423" y="2141"/>
                  </a:lnTo>
                  <a:lnTo>
                    <a:pt x="424" y="2137"/>
                  </a:lnTo>
                  <a:lnTo>
                    <a:pt x="424" y="2137"/>
                  </a:lnTo>
                  <a:lnTo>
                    <a:pt x="438" y="2131"/>
                  </a:lnTo>
                  <a:lnTo>
                    <a:pt x="449" y="2127"/>
                  </a:lnTo>
                  <a:lnTo>
                    <a:pt x="449" y="2127"/>
                  </a:lnTo>
                  <a:lnTo>
                    <a:pt x="435" y="2069"/>
                  </a:lnTo>
                  <a:lnTo>
                    <a:pt x="427" y="2027"/>
                  </a:lnTo>
                  <a:lnTo>
                    <a:pt x="424" y="2011"/>
                  </a:lnTo>
                  <a:lnTo>
                    <a:pt x="424" y="2002"/>
                  </a:lnTo>
                  <a:lnTo>
                    <a:pt x="424" y="2002"/>
                  </a:lnTo>
                  <a:lnTo>
                    <a:pt x="427" y="1998"/>
                  </a:lnTo>
                  <a:lnTo>
                    <a:pt x="432" y="1995"/>
                  </a:lnTo>
                  <a:lnTo>
                    <a:pt x="438" y="1993"/>
                  </a:lnTo>
                  <a:lnTo>
                    <a:pt x="445" y="1992"/>
                  </a:lnTo>
                  <a:lnTo>
                    <a:pt x="463" y="1992"/>
                  </a:lnTo>
                  <a:lnTo>
                    <a:pt x="482" y="1992"/>
                  </a:lnTo>
                  <a:lnTo>
                    <a:pt x="482" y="1992"/>
                  </a:lnTo>
                  <a:lnTo>
                    <a:pt x="491" y="1991"/>
                  </a:lnTo>
                  <a:lnTo>
                    <a:pt x="497" y="1987"/>
                  </a:lnTo>
                  <a:lnTo>
                    <a:pt x="502" y="1983"/>
                  </a:lnTo>
                  <a:lnTo>
                    <a:pt x="505" y="1976"/>
                  </a:lnTo>
                  <a:lnTo>
                    <a:pt x="512" y="1960"/>
                  </a:lnTo>
                  <a:lnTo>
                    <a:pt x="521" y="1939"/>
                  </a:lnTo>
                  <a:lnTo>
                    <a:pt x="521" y="1939"/>
                  </a:lnTo>
                  <a:lnTo>
                    <a:pt x="523" y="1933"/>
                  </a:lnTo>
                  <a:lnTo>
                    <a:pt x="523" y="1926"/>
                  </a:lnTo>
                  <a:lnTo>
                    <a:pt x="522" y="1917"/>
                  </a:lnTo>
                  <a:lnTo>
                    <a:pt x="520" y="1909"/>
                  </a:lnTo>
                  <a:lnTo>
                    <a:pt x="512" y="1891"/>
                  </a:lnTo>
                  <a:lnTo>
                    <a:pt x="503" y="1873"/>
                  </a:lnTo>
                  <a:lnTo>
                    <a:pt x="492" y="1855"/>
                  </a:lnTo>
                  <a:lnTo>
                    <a:pt x="482" y="1840"/>
                  </a:lnTo>
                  <a:lnTo>
                    <a:pt x="475" y="1829"/>
                  </a:lnTo>
                  <a:lnTo>
                    <a:pt x="473" y="1823"/>
                  </a:lnTo>
                  <a:lnTo>
                    <a:pt x="473" y="1823"/>
                  </a:lnTo>
                  <a:lnTo>
                    <a:pt x="473" y="1817"/>
                  </a:lnTo>
                  <a:lnTo>
                    <a:pt x="476" y="1811"/>
                  </a:lnTo>
                  <a:lnTo>
                    <a:pt x="479" y="1806"/>
                  </a:lnTo>
                  <a:lnTo>
                    <a:pt x="482" y="1804"/>
                  </a:lnTo>
                  <a:lnTo>
                    <a:pt x="482" y="1804"/>
                  </a:lnTo>
                  <a:lnTo>
                    <a:pt x="482" y="1803"/>
                  </a:lnTo>
                  <a:lnTo>
                    <a:pt x="481" y="1798"/>
                  </a:lnTo>
                  <a:lnTo>
                    <a:pt x="475" y="1785"/>
                  </a:lnTo>
                  <a:lnTo>
                    <a:pt x="455" y="1741"/>
                  </a:lnTo>
                  <a:lnTo>
                    <a:pt x="434" y="1696"/>
                  </a:lnTo>
                  <a:lnTo>
                    <a:pt x="427" y="1679"/>
                  </a:lnTo>
                  <a:lnTo>
                    <a:pt x="426" y="1673"/>
                  </a:lnTo>
                  <a:lnTo>
                    <a:pt x="424" y="1669"/>
                  </a:lnTo>
                  <a:lnTo>
                    <a:pt x="424" y="1669"/>
                  </a:lnTo>
                  <a:lnTo>
                    <a:pt x="427" y="1629"/>
                  </a:lnTo>
                  <a:lnTo>
                    <a:pt x="432" y="1553"/>
                  </a:lnTo>
                  <a:lnTo>
                    <a:pt x="439" y="1467"/>
                  </a:lnTo>
                  <a:lnTo>
                    <a:pt x="444" y="1428"/>
                  </a:lnTo>
                  <a:lnTo>
                    <a:pt x="449" y="1398"/>
                  </a:lnTo>
                  <a:lnTo>
                    <a:pt x="449" y="1398"/>
                  </a:lnTo>
                  <a:lnTo>
                    <a:pt x="451" y="1385"/>
                  </a:lnTo>
                  <a:lnTo>
                    <a:pt x="452" y="1370"/>
                  </a:lnTo>
                  <a:lnTo>
                    <a:pt x="453" y="1339"/>
                  </a:lnTo>
                  <a:lnTo>
                    <a:pt x="453" y="1305"/>
                  </a:lnTo>
                  <a:lnTo>
                    <a:pt x="452" y="1271"/>
                  </a:lnTo>
                  <a:lnTo>
                    <a:pt x="450" y="1236"/>
                  </a:lnTo>
                  <a:lnTo>
                    <a:pt x="446" y="1203"/>
                  </a:lnTo>
                  <a:lnTo>
                    <a:pt x="439" y="1142"/>
                  </a:lnTo>
                  <a:lnTo>
                    <a:pt x="439" y="1142"/>
                  </a:lnTo>
                  <a:lnTo>
                    <a:pt x="435" y="1119"/>
                  </a:lnTo>
                  <a:lnTo>
                    <a:pt x="432" y="1101"/>
                  </a:lnTo>
                  <a:lnTo>
                    <a:pt x="427" y="1088"/>
                  </a:lnTo>
                  <a:lnTo>
                    <a:pt x="421" y="1079"/>
                  </a:lnTo>
                  <a:lnTo>
                    <a:pt x="415" y="1073"/>
                  </a:lnTo>
                  <a:lnTo>
                    <a:pt x="408" y="1069"/>
                  </a:lnTo>
                  <a:lnTo>
                    <a:pt x="391" y="1060"/>
                  </a:lnTo>
                  <a:lnTo>
                    <a:pt x="391" y="1060"/>
                  </a:lnTo>
                  <a:lnTo>
                    <a:pt x="379" y="1053"/>
                  </a:lnTo>
                  <a:lnTo>
                    <a:pt x="377" y="1052"/>
                  </a:lnTo>
                  <a:lnTo>
                    <a:pt x="377" y="1050"/>
                  </a:lnTo>
                  <a:lnTo>
                    <a:pt x="382" y="1048"/>
                  </a:lnTo>
                  <a:lnTo>
                    <a:pt x="385" y="1047"/>
                  </a:lnTo>
                  <a:lnTo>
                    <a:pt x="386" y="1046"/>
                  </a:lnTo>
                  <a:lnTo>
                    <a:pt x="386" y="1046"/>
                  </a:lnTo>
                  <a:lnTo>
                    <a:pt x="386" y="1043"/>
                  </a:lnTo>
                  <a:lnTo>
                    <a:pt x="386" y="1038"/>
                  </a:lnTo>
                  <a:lnTo>
                    <a:pt x="385" y="1029"/>
                  </a:lnTo>
                  <a:lnTo>
                    <a:pt x="381" y="1017"/>
                  </a:lnTo>
                  <a:lnTo>
                    <a:pt x="381" y="1017"/>
                  </a:lnTo>
                  <a:lnTo>
                    <a:pt x="385" y="1012"/>
                  </a:lnTo>
                  <a:lnTo>
                    <a:pt x="392" y="1000"/>
                  </a:lnTo>
                  <a:lnTo>
                    <a:pt x="398" y="985"/>
                  </a:lnTo>
                  <a:lnTo>
                    <a:pt x="400" y="978"/>
                  </a:lnTo>
                  <a:lnTo>
                    <a:pt x="400" y="973"/>
                  </a:lnTo>
                  <a:lnTo>
                    <a:pt x="400" y="973"/>
                  </a:lnTo>
                  <a:lnTo>
                    <a:pt x="396" y="960"/>
                  </a:lnTo>
                  <a:lnTo>
                    <a:pt x="387" y="941"/>
                  </a:lnTo>
                  <a:lnTo>
                    <a:pt x="380" y="922"/>
                  </a:lnTo>
                  <a:lnTo>
                    <a:pt x="377" y="915"/>
                  </a:lnTo>
                  <a:lnTo>
                    <a:pt x="376" y="910"/>
                  </a:lnTo>
                  <a:lnTo>
                    <a:pt x="376" y="790"/>
                  </a:lnTo>
                  <a:lnTo>
                    <a:pt x="376" y="790"/>
                  </a:lnTo>
                  <a:lnTo>
                    <a:pt x="398" y="787"/>
                  </a:lnTo>
                  <a:lnTo>
                    <a:pt x="417" y="785"/>
                  </a:lnTo>
                  <a:lnTo>
                    <a:pt x="427" y="782"/>
                  </a:lnTo>
                  <a:lnTo>
                    <a:pt x="434" y="780"/>
                  </a:lnTo>
                  <a:lnTo>
                    <a:pt x="434" y="780"/>
                  </a:lnTo>
                  <a:lnTo>
                    <a:pt x="440" y="778"/>
                  </a:lnTo>
                  <a:lnTo>
                    <a:pt x="444" y="774"/>
                  </a:lnTo>
                  <a:lnTo>
                    <a:pt x="447" y="770"/>
                  </a:lnTo>
                  <a:lnTo>
                    <a:pt x="449" y="764"/>
                  </a:lnTo>
                  <a:lnTo>
                    <a:pt x="452" y="750"/>
                  </a:lnTo>
                  <a:lnTo>
                    <a:pt x="458" y="727"/>
                  </a:lnTo>
                  <a:lnTo>
                    <a:pt x="458" y="727"/>
                  </a:lnTo>
                  <a:lnTo>
                    <a:pt x="459" y="718"/>
                  </a:lnTo>
                  <a:lnTo>
                    <a:pt x="458" y="710"/>
                  </a:lnTo>
                  <a:lnTo>
                    <a:pt x="455" y="699"/>
                  </a:lnTo>
                  <a:lnTo>
                    <a:pt x="451" y="687"/>
                  </a:lnTo>
                  <a:lnTo>
                    <a:pt x="439" y="659"/>
                  </a:lnTo>
                  <a:lnTo>
                    <a:pt x="423" y="629"/>
                  </a:lnTo>
                  <a:lnTo>
                    <a:pt x="408" y="598"/>
                  </a:lnTo>
                  <a:lnTo>
                    <a:pt x="393" y="566"/>
                  </a:lnTo>
                  <a:lnTo>
                    <a:pt x="387" y="551"/>
                  </a:lnTo>
                  <a:lnTo>
                    <a:pt x="382" y="536"/>
                  </a:lnTo>
                  <a:lnTo>
                    <a:pt x="379" y="523"/>
                  </a:lnTo>
                  <a:lnTo>
                    <a:pt x="376" y="510"/>
                  </a:lnTo>
                  <a:lnTo>
                    <a:pt x="376" y="510"/>
                  </a:lnTo>
                  <a:lnTo>
                    <a:pt x="374" y="489"/>
                  </a:lnTo>
                  <a:lnTo>
                    <a:pt x="371" y="473"/>
                  </a:lnTo>
                  <a:lnTo>
                    <a:pt x="370" y="465"/>
                  </a:lnTo>
                  <a:lnTo>
                    <a:pt x="368" y="459"/>
                  </a:lnTo>
                  <a:lnTo>
                    <a:pt x="367" y="454"/>
                  </a:lnTo>
                  <a:lnTo>
                    <a:pt x="367" y="447"/>
                  </a:lnTo>
                  <a:lnTo>
                    <a:pt x="367" y="447"/>
                  </a:lnTo>
                  <a:lnTo>
                    <a:pt x="367" y="441"/>
                  </a:lnTo>
                  <a:lnTo>
                    <a:pt x="363" y="433"/>
                  </a:lnTo>
                  <a:lnTo>
                    <a:pt x="359" y="425"/>
                  </a:lnTo>
                  <a:lnTo>
                    <a:pt x="355" y="418"/>
                  </a:lnTo>
                  <a:lnTo>
                    <a:pt x="344" y="403"/>
                  </a:lnTo>
                  <a:lnTo>
                    <a:pt x="340" y="397"/>
                  </a:lnTo>
                  <a:lnTo>
                    <a:pt x="338" y="394"/>
                  </a:lnTo>
                  <a:lnTo>
                    <a:pt x="338" y="394"/>
                  </a:lnTo>
                  <a:lnTo>
                    <a:pt x="334" y="386"/>
                  </a:lnTo>
                  <a:lnTo>
                    <a:pt x="330" y="379"/>
                  </a:lnTo>
                  <a:lnTo>
                    <a:pt x="326" y="369"/>
                  </a:lnTo>
                  <a:lnTo>
                    <a:pt x="324" y="365"/>
                  </a:lnTo>
                  <a:lnTo>
                    <a:pt x="323" y="360"/>
                  </a:lnTo>
                  <a:lnTo>
                    <a:pt x="323" y="360"/>
                  </a:lnTo>
                  <a:lnTo>
                    <a:pt x="322" y="355"/>
                  </a:lnTo>
                  <a:lnTo>
                    <a:pt x="320" y="353"/>
                  </a:lnTo>
                  <a:lnTo>
                    <a:pt x="316" y="351"/>
                  </a:lnTo>
                  <a:lnTo>
                    <a:pt x="311" y="350"/>
                  </a:lnTo>
                  <a:lnTo>
                    <a:pt x="299" y="350"/>
                  </a:lnTo>
                  <a:lnTo>
                    <a:pt x="292" y="348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73" y="340"/>
                  </a:lnTo>
                  <a:lnTo>
                    <a:pt x="268" y="339"/>
                  </a:lnTo>
                  <a:lnTo>
                    <a:pt x="265" y="339"/>
                  </a:lnTo>
                  <a:lnTo>
                    <a:pt x="265" y="340"/>
                  </a:lnTo>
                  <a:lnTo>
                    <a:pt x="265" y="340"/>
                  </a:lnTo>
                  <a:lnTo>
                    <a:pt x="265" y="337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70" y="283"/>
                  </a:lnTo>
                  <a:lnTo>
                    <a:pt x="270" y="283"/>
                  </a:lnTo>
                  <a:lnTo>
                    <a:pt x="271" y="278"/>
                  </a:lnTo>
                  <a:lnTo>
                    <a:pt x="273" y="276"/>
                  </a:lnTo>
                  <a:lnTo>
                    <a:pt x="277" y="275"/>
                  </a:lnTo>
                  <a:lnTo>
                    <a:pt x="285" y="273"/>
                  </a:lnTo>
                  <a:lnTo>
                    <a:pt x="285" y="273"/>
                  </a:lnTo>
                  <a:lnTo>
                    <a:pt x="288" y="270"/>
                  </a:lnTo>
                  <a:lnTo>
                    <a:pt x="291" y="267"/>
                  </a:lnTo>
                  <a:lnTo>
                    <a:pt x="292" y="263"/>
                  </a:lnTo>
                  <a:lnTo>
                    <a:pt x="293" y="257"/>
                  </a:lnTo>
                  <a:lnTo>
                    <a:pt x="294" y="244"/>
                  </a:lnTo>
                  <a:lnTo>
                    <a:pt x="295" y="235"/>
                  </a:lnTo>
                  <a:lnTo>
                    <a:pt x="299" y="225"/>
                  </a:lnTo>
                  <a:lnTo>
                    <a:pt x="299" y="225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3" y="210"/>
                  </a:lnTo>
                  <a:lnTo>
                    <a:pt x="300" y="215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2"/>
                  </a:lnTo>
                  <a:lnTo>
                    <a:pt x="298" y="211"/>
                  </a:lnTo>
                  <a:lnTo>
                    <a:pt x="294" y="210"/>
                  </a:lnTo>
                  <a:lnTo>
                    <a:pt x="289" y="210"/>
                  </a:lnTo>
                  <a:lnTo>
                    <a:pt x="289" y="181"/>
                  </a:lnTo>
                  <a:lnTo>
                    <a:pt x="289" y="181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306" y="181"/>
                  </a:lnTo>
                  <a:lnTo>
                    <a:pt x="311" y="181"/>
                  </a:lnTo>
                  <a:lnTo>
                    <a:pt x="314" y="181"/>
                  </a:lnTo>
                  <a:lnTo>
                    <a:pt x="314" y="181"/>
                  </a:lnTo>
                  <a:lnTo>
                    <a:pt x="317" y="177"/>
                  </a:lnTo>
                  <a:lnTo>
                    <a:pt x="320" y="173"/>
                  </a:lnTo>
                  <a:lnTo>
                    <a:pt x="320" y="169"/>
                  </a:lnTo>
                  <a:lnTo>
                    <a:pt x="320" y="169"/>
                  </a:lnTo>
                  <a:lnTo>
                    <a:pt x="317" y="167"/>
                  </a:lnTo>
                  <a:lnTo>
                    <a:pt x="315" y="163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40"/>
                  </a:lnTo>
                  <a:lnTo>
                    <a:pt x="305" y="117"/>
                  </a:lnTo>
                  <a:lnTo>
                    <a:pt x="297" y="92"/>
                  </a:lnTo>
                  <a:lnTo>
                    <a:pt x="292" y="78"/>
                  </a:lnTo>
                  <a:lnTo>
                    <a:pt x="285" y="65"/>
                  </a:lnTo>
                  <a:lnTo>
                    <a:pt x="277" y="53"/>
                  </a:lnTo>
                  <a:lnTo>
                    <a:pt x="269" y="41"/>
                  </a:lnTo>
                  <a:lnTo>
                    <a:pt x="259" y="30"/>
                  </a:lnTo>
                  <a:lnTo>
                    <a:pt x="248" y="21"/>
                  </a:lnTo>
                  <a:lnTo>
                    <a:pt x="235" y="13"/>
                  </a:lnTo>
                  <a:lnTo>
                    <a:pt x="221" y="6"/>
                  </a:lnTo>
                  <a:lnTo>
                    <a:pt x="205" y="2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59" y="1"/>
                  </a:lnTo>
                  <a:lnTo>
                    <a:pt x="146" y="2"/>
                  </a:lnTo>
                  <a:lnTo>
                    <a:pt x="134" y="5"/>
                  </a:lnTo>
                  <a:lnTo>
                    <a:pt x="123" y="7"/>
                  </a:lnTo>
                  <a:lnTo>
                    <a:pt x="112" y="11"/>
                  </a:lnTo>
                  <a:lnTo>
                    <a:pt x="94" y="18"/>
                  </a:lnTo>
                  <a:lnTo>
                    <a:pt x="79" y="28"/>
                  </a:lnTo>
                  <a:lnTo>
                    <a:pt x="65" y="39"/>
                  </a:lnTo>
                  <a:lnTo>
                    <a:pt x="53" y="50"/>
                  </a:lnTo>
                  <a:lnTo>
                    <a:pt x="45" y="62"/>
                  </a:lnTo>
                  <a:lnTo>
                    <a:pt x="38" y="74"/>
                  </a:lnTo>
                  <a:lnTo>
                    <a:pt x="32" y="86"/>
                  </a:lnTo>
                  <a:lnTo>
                    <a:pt x="28" y="97"/>
                  </a:lnTo>
                  <a:lnTo>
                    <a:pt x="24" y="106"/>
                  </a:lnTo>
                  <a:lnTo>
                    <a:pt x="21" y="122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6" y="133"/>
                  </a:lnTo>
                  <a:lnTo>
                    <a:pt x="11" y="140"/>
                  </a:lnTo>
                  <a:lnTo>
                    <a:pt x="9" y="145"/>
                  </a:lnTo>
                  <a:lnTo>
                    <a:pt x="9" y="150"/>
                  </a:lnTo>
                  <a:lnTo>
                    <a:pt x="9" y="153"/>
                  </a:lnTo>
                  <a:lnTo>
                    <a:pt x="10" y="157"/>
                  </a:lnTo>
                  <a:lnTo>
                    <a:pt x="10" y="157"/>
                  </a:lnTo>
                  <a:lnTo>
                    <a:pt x="16" y="155"/>
                  </a:lnTo>
                  <a:lnTo>
                    <a:pt x="36" y="150"/>
                  </a:lnTo>
                  <a:lnTo>
                    <a:pt x="36" y="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F18AEBA7-34CE-6A99-AFE5-393A94791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676" y="588963"/>
              <a:ext cx="398463" cy="449263"/>
            </a:xfrm>
            <a:custGeom>
              <a:avLst/>
              <a:gdLst>
                <a:gd name="T0" fmla="*/ 45 w 251"/>
                <a:gd name="T1" fmla="*/ 145 h 283"/>
                <a:gd name="T2" fmla="*/ 12 w 251"/>
                <a:gd name="T3" fmla="*/ 124 h 283"/>
                <a:gd name="T4" fmla="*/ 4 w 251"/>
                <a:gd name="T5" fmla="*/ 124 h 283"/>
                <a:gd name="T6" fmla="*/ 1 w 251"/>
                <a:gd name="T7" fmla="*/ 140 h 283"/>
                <a:gd name="T8" fmla="*/ 6 w 251"/>
                <a:gd name="T9" fmla="*/ 158 h 283"/>
                <a:gd name="T10" fmla="*/ 27 w 251"/>
                <a:gd name="T11" fmla="*/ 192 h 283"/>
                <a:gd name="T12" fmla="*/ 37 w 251"/>
                <a:gd name="T13" fmla="*/ 212 h 283"/>
                <a:gd name="T14" fmla="*/ 63 w 251"/>
                <a:gd name="T15" fmla="*/ 252 h 283"/>
                <a:gd name="T16" fmla="*/ 86 w 251"/>
                <a:gd name="T17" fmla="*/ 274 h 283"/>
                <a:gd name="T18" fmla="*/ 112 w 251"/>
                <a:gd name="T19" fmla="*/ 283 h 283"/>
                <a:gd name="T20" fmla="*/ 142 w 251"/>
                <a:gd name="T21" fmla="*/ 280 h 283"/>
                <a:gd name="T22" fmla="*/ 183 w 251"/>
                <a:gd name="T23" fmla="*/ 263 h 283"/>
                <a:gd name="T24" fmla="*/ 203 w 251"/>
                <a:gd name="T25" fmla="*/ 245 h 283"/>
                <a:gd name="T26" fmla="*/ 217 w 251"/>
                <a:gd name="T27" fmla="*/ 219 h 283"/>
                <a:gd name="T28" fmla="*/ 224 w 251"/>
                <a:gd name="T29" fmla="*/ 196 h 283"/>
                <a:gd name="T30" fmla="*/ 229 w 251"/>
                <a:gd name="T31" fmla="*/ 157 h 283"/>
                <a:gd name="T32" fmla="*/ 240 w 251"/>
                <a:gd name="T33" fmla="*/ 124 h 283"/>
                <a:gd name="T34" fmla="*/ 251 w 251"/>
                <a:gd name="T35" fmla="*/ 76 h 283"/>
                <a:gd name="T36" fmla="*/ 248 w 251"/>
                <a:gd name="T37" fmla="*/ 66 h 283"/>
                <a:gd name="T38" fmla="*/ 245 w 251"/>
                <a:gd name="T39" fmla="*/ 65 h 283"/>
                <a:gd name="T40" fmla="*/ 234 w 251"/>
                <a:gd name="T41" fmla="*/ 77 h 283"/>
                <a:gd name="T42" fmla="*/ 207 w 251"/>
                <a:gd name="T43" fmla="*/ 136 h 283"/>
                <a:gd name="T44" fmla="*/ 200 w 251"/>
                <a:gd name="T45" fmla="*/ 143 h 283"/>
                <a:gd name="T46" fmla="*/ 196 w 251"/>
                <a:gd name="T47" fmla="*/ 139 h 283"/>
                <a:gd name="T48" fmla="*/ 196 w 251"/>
                <a:gd name="T49" fmla="*/ 129 h 283"/>
                <a:gd name="T50" fmla="*/ 195 w 251"/>
                <a:gd name="T51" fmla="*/ 126 h 283"/>
                <a:gd name="T52" fmla="*/ 210 w 251"/>
                <a:gd name="T53" fmla="*/ 83 h 283"/>
                <a:gd name="T54" fmla="*/ 216 w 251"/>
                <a:gd name="T55" fmla="*/ 52 h 283"/>
                <a:gd name="T56" fmla="*/ 211 w 251"/>
                <a:gd name="T57" fmla="*/ 19 h 283"/>
                <a:gd name="T58" fmla="*/ 204 w 251"/>
                <a:gd name="T59" fmla="*/ 18 h 283"/>
                <a:gd name="T60" fmla="*/ 200 w 251"/>
                <a:gd name="T61" fmla="*/ 23 h 283"/>
                <a:gd name="T62" fmla="*/ 176 w 251"/>
                <a:gd name="T63" fmla="*/ 95 h 283"/>
                <a:gd name="T64" fmla="*/ 168 w 251"/>
                <a:gd name="T65" fmla="*/ 124 h 283"/>
                <a:gd name="T66" fmla="*/ 166 w 251"/>
                <a:gd name="T67" fmla="*/ 118 h 283"/>
                <a:gd name="T68" fmla="*/ 182 w 251"/>
                <a:gd name="T69" fmla="*/ 43 h 283"/>
                <a:gd name="T70" fmla="*/ 183 w 251"/>
                <a:gd name="T71" fmla="*/ 6 h 283"/>
                <a:gd name="T72" fmla="*/ 172 w 251"/>
                <a:gd name="T73" fmla="*/ 0 h 283"/>
                <a:gd name="T74" fmla="*/ 166 w 251"/>
                <a:gd name="T75" fmla="*/ 2 h 283"/>
                <a:gd name="T76" fmla="*/ 162 w 251"/>
                <a:gd name="T77" fmla="*/ 18 h 283"/>
                <a:gd name="T78" fmla="*/ 143 w 251"/>
                <a:gd name="T79" fmla="*/ 91 h 283"/>
                <a:gd name="T80" fmla="*/ 139 w 251"/>
                <a:gd name="T81" fmla="*/ 99 h 283"/>
                <a:gd name="T82" fmla="*/ 133 w 251"/>
                <a:gd name="T83" fmla="*/ 114 h 283"/>
                <a:gd name="T84" fmla="*/ 128 w 251"/>
                <a:gd name="T85" fmla="*/ 37 h 283"/>
                <a:gd name="T86" fmla="*/ 128 w 251"/>
                <a:gd name="T87" fmla="*/ 12 h 283"/>
                <a:gd name="T88" fmla="*/ 123 w 251"/>
                <a:gd name="T89" fmla="*/ 8 h 283"/>
                <a:gd name="T90" fmla="*/ 113 w 251"/>
                <a:gd name="T91" fmla="*/ 12 h 283"/>
                <a:gd name="T92" fmla="*/ 107 w 251"/>
                <a:gd name="T93" fmla="*/ 29 h 283"/>
                <a:gd name="T94" fmla="*/ 99 w 251"/>
                <a:gd name="T95" fmla="*/ 93 h 283"/>
                <a:gd name="T96" fmla="*/ 94 w 251"/>
                <a:gd name="T97" fmla="*/ 129 h 283"/>
                <a:gd name="T98" fmla="*/ 84 w 251"/>
                <a:gd name="T99" fmla="*/ 153 h 283"/>
                <a:gd name="T100" fmla="*/ 74 w 251"/>
                <a:gd name="T101" fmla="*/ 15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1" h="283">
                  <a:moveTo>
                    <a:pt x="65" y="163"/>
                  </a:moveTo>
                  <a:lnTo>
                    <a:pt x="65" y="163"/>
                  </a:lnTo>
                  <a:lnTo>
                    <a:pt x="45" y="145"/>
                  </a:lnTo>
                  <a:lnTo>
                    <a:pt x="27" y="132"/>
                  </a:lnTo>
                  <a:lnTo>
                    <a:pt x="19" y="128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7" y="123"/>
                  </a:lnTo>
                  <a:lnTo>
                    <a:pt x="4" y="124"/>
                  </a:lnTo>
                  <a:lnTo>
                    <a:pt x="1" y="126"/>
                  </a:lnTo>
                  <a:lnTo>
                    <a:pt x="0" y="130"/>
                  </a:lnTo>
                  <a:lnTo>
                    <a:pt x="1" y="140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6" y="158"/>
                  </a:lnTo>
                  <a:lnTo>
                    <a:pt x="12" y="170"/>
                  </a:lnTo>
                  <a:lnTo>
                    <a:pt x="19" y="182"/>
                  </a:lnTo>
                  <a:lnTo>
                    <a:pt x="27" y="192"/>
                  </a:lnTo>
                  <a:lnTo>
                    <a:pt x="27" y="192"/>
                  </a:lnTo>
                  <a:lnTo>
                    <a:pt x="31" y="199"/>
                  </a:lnTo>
                  <a:lnTo>
                    <a:pt x="37" y="212"/>
                  </a:lnTo>
                  <a:lnTo>
                    <a:pt x="46" y="228"/>
                  </a:lnTo>
                  <a:lnTo>
                    <a:pt x="57" y="245"/>
                  </a:lnTo>
                  <a:lnTo>
                    <a:pt x="63" y="252"/>
                  </a:lnTo>
                  <a:lnTo>
                    <a:pt x="70" y="260"/>
                  </a:lnTo>
                  <a:lnTo>
                    <a:pt x="77" y="268"/>
                  </a:lnTo>
                  <a:lnTo>
                    <a:pt x="86" y="274"/>
                  </a:lnTo>
                  <a:lnTo>
                    <a:pt x="94" y="279"/>
                  </a:lnTo>
                  <a:lnTo>
                    <a:pt x="102" y="282"/>
                  </a:lnTo>
                  <a:lnTo>
                    <a:pt x="112" y="283"/>
                  </a:lnTo>
                  <a:lnTo>
                    <a:pt x="123" y="283"/>
                  </a:lnTo>
                  <a:lnTo>
                    <a:pt x="123" y="283"/>
                  </a:lnTo>
                  <a:lnTo>
                    <a:pt x="142" y="280"/>
                  </a:lnTo>
                  <a:lnTo>
                    <a:pt x="159" y="275"/>
                  </a:lnTo>
                  <a:lnTo>
                    <a:pt x="172" y="270"/>
                  </a:lnTo>
                  <a:lnTo>
                    <a:pt x="183" y="263"/>
                  </a:lnTo>
                  <a:lnTo>
                    <a:pt x="192" y="257"/>
                  </a:lnTo>
                  <a:lnTo>
                    <a:pt x="198" y="251"/>
                  </a:lnTo>
                  <a:lnTo>
                    <a:pt x="203" y="245"/>
                  </a:lnTo>
                  <a:lnTo>
                    <a:pt x="205" y="240"/>
                  </a:lnTo>
                  <a:lnTo>
                    <a:pt x="205" y="240"/>
                  </a:lnTo>
                  <a:lnTo>
                    <a:pt x="217" y="219"/>
                  </a:lnTo>
                  <a:lnTo>
                    <a:pt x="222" y="209"/>
                  </a:lnTo>
                  <a:lnTo>
                    <a:pt x="223" y="203"/>
                  </a:lnTo>
                  <a:lnTo>
                    <a:pt x="224" y="196"/>
                  </a:lnTo>
                  <a:lnTo>
                    <a:pt x="224" y="196"/>
                  </a:lnTo>
                  <a:lnTo>
                    <a:pt x="227" y="170"/>
                  </a:lnTo>
                  <a:lnTo>
                    <a:pt x="229" y="157"/>
                  </a:lnTo>
                  <a:lnTo>
                    <a:pt x="234" y="143"/>
                  </a:lnTo>
                  <a:lnTo>
                    <a:pt x="234" y="143"/>
                  </a:lnTo>
                  <a:lnTo>
                    <a:pt x="240" y="124"/>
                  </a:lnTo>
                  <a:lnTo>
                    <a:pt x="247" y="97"/>
                  </a:lnTo>
                  <a:lnTo>
                    <a:pt x="248" y="85"/>
                  </a:lnTo>
                  <a:lnTo>
                    <a:pt x="251" y="76"/>
                  </a:lnTo>
                  <a:lnTo>
                    <a:pt x="250" y="68"/>
                  </a:lnTo>
                  <a:lnTo>
                    <a:pt x="250" y="67"/>
                  </a:lnTo>
                  <a:lnTo>
                    <a:pt x="248" y="66"/>
                  </a:lnTo>
                  <a:lnTo>
                    <a:pt x="248" y="66"/>
                  </a:lnTo>
                  <a:lnTo>
                    <a:pt x="245" y="65"/>
                  </a:lnTo>
                  <a:lnTo>
                    <a:pt x="245" y="65"/>
                  </a:lnTo>
                  <a:lnTo>
                    <a:pt x="239" y="71"/>
                  </a:lnTo>
                  <a:lnTo>
                    <a:pt x="239" y="71"/>
                  </a:lnTo>
                  <a:lnTo>
                    <a:pt x="234" y="77"/>
                  </a:lnTo>
                  <a:lnTo>
                    <a:pt x="229" y="87"/>
                  </a:lnTo>
                  <a:lnTo>
                    <a:pt x="218" y="113"/>
                  </a:lnTo>
                  <a:lnTo>
                    <a:pt x="207" y="136"/>
                  </a:lnTo>
                  <a:lnTo>
                    <a:pt x="204" y="142"/>
                  </a:lnTo>
                  <a:lnTo>
                    <a:pt x="201" y="143"/>
                  </a:lnTo>
                  <a:lnTo>
                    <a:pt x="200" y="143"/>
                  </a:lnTo>
                  <a:lnTo>
                    <a:pt x="200" y="143"/>
                  </a:lnTo>
                  <a:lnTo>
                    <a:pt x="198" y="141"/>
                  </a:lnTo>
                  <a:lnTo>
                    <a:pt x="196" y="139"/>
                  </a:lnTo>
                  <a:lnTo>
                    <a:pt x="196" y="134"/>
                  </a:lnTo>
                  <a:lnTo>
                    <a:pt x="196" y="130"/>
                  </a:lnTo>
                  <a:lnTo>
                    <a:pt x="196" y="129"/>
                  </a:lnTo>
                  <a:lnTo>
                    <a:pt x="195" y="129"/>
                  </a:lnTo>
                  <a:lnTo>
                    <a:pt x="195" y="129"/>
                  </a:lnTo>
                  <a:lnTo>
                    <a:pt x="195" y="126"/>
                  </a:lnTo>
                  <a:lnTo>
                    <a:pt x="196" y="122"/>
                  </a:lnTo>
                  <a:lnTo>
                    <a:pt x="204" y="103"/>
                  </a:lnTo>
                  <a:lnTo>
                    <a:pt x="210" y="83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16" y="52"/>
                  </a:lnTo>
                  <a:lnTo>
                    <a:pt x="215" y="36"/>
                  </a:lnTo>
                  <a:lnTo>
                    <a:pt x="213" y="23"/>
                  </a:lnTo>
                  <a:lnTo>
                    <a:pt x="211" y="19"/>
                  </a:lnTo>
                  <a:lnTo>
                    <a:pt x="210" y="18"/>
                  </a:lnTo>
                  <a:lnTo>
                    <a:pt x="210" y="18"/>
                  </a:lnTo>
                  <a:lnTo>
                    <a:pt x="204" y="18"/>
                  </a:lnTo>
                  <a:lnTo>
                    <a:pt x="203" y="19"/>
                  </a:lnTo>
                  <a:lnTo>
                    <a:pt x="200" y="23"/>
                  </a:lnTo>
                  <a:lnTo>
                    <a:pt x="200" y="23"/>
                  </a:lnTo>
                  <a:lnTo>
                    <a:pt x="188" y="59"/>
                  </a:lnTo>
                  <a:lnTo>
                    <a:pt x="176" y="95"/>
                  </a:lnTo>
                  <a:lnTo>
                    <a:pt x="176" y="95"/>
                  </a:lnTo>
                  <a:lnTo>
                    <a:pt x="171" y="113"/>
                  </a:lnTo>
                  <a:lnTo>
                    <a:pt x="169" y="123"/>
                  </a:lnTo>
                  <a:lnTo>
                    <a:pt x="168" y="124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6" y="118"/>
                  </a:lnTo>
                  <a:lnTo>
                    <a:pt x="170" y="103"/>
                  </a:lnTo>
                  <a:lnTo>
                    <a:pt x="177" y="64"/>
                  </a:lnTo>
                  <a:lnTo>
                    <a:pt x="182" y="43"/>
                  </a:lnTo>
                  <a:lnTo>
                    <a:pt x="183" y="24"/>
                  </a:lnTo>
                  <a:lnTo>
                    <a:pt x="184" y="11"/>
                  </a:lnTo>
                  <a:lnTo>
                    <a:pt x="183" y="6"/>
                  </a:lnTo>
                  <a:lnTo>
                    <a:pt x="181" y="3"/>
                  </a:lnTo>
                  <a:lnTo>
                    <a:pt x="181" y="3"/>
                  </a:lnTo>
                  <a:lnTo>
                    <a:pt x="172" y="0"/>
                  </a:lnTo>
                  <a:lnTo>
                    <a:pt x="170" y="0"/>
                  </a:lnTo>
                  <a:lnTo>
                    <a:pt x="168" y="0"/>
                  </a:lnTo>
                  <a:lnTo>
                    <a:pt x="166" y="2"/>
                  </a:lnTo>
                  <a:lnTo>
                    <a:pt x="165" y="6"/>
                  </a:lnTo>
                  <a:lnTo>
                    <a:pt x="162" y="18"/>
                  </a:lnTo>
                  <a:lnTo>
                    <a:pt x="162" y="18"/>
                  </a:lnTo>
                  <a:lnTo>
                    <a:pt x="152" y="64"/>
                  </a:lnTo>
                  <a:lnTo>
                    <a:pt x="146" y="85"/>
                  </a:lnTo>
                  <a:lnTo>
                    <a:pt x="143" y="91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9" y="99"/>
                  </a:lnTo>
                  <a:lnTo>
                    <a:pt x="136" y="106"/>
                  </a:lnTo>
                  <a:lnTo>
                    <a:pt x="133" y="114"/>
                  </a:lnTo>
                  <a:lnTo>
                    <a:pt x="133" y="114"/>
                  </a:lnTo>
                  <a:lnTo>
                    <a:pt x="130" y="79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20"/>
                  </a:lnTo>
                  <a:lnTo>
                    <a:pt x="129" y="15"/>
                  </a:lnTo>
                  <a:lnTo>
                    <a:pt x="128" y="12"/>
                  </a:lnTo>
                  <a:lnTo>
                    <a:pt x="125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8"/>
                  </a:lnTo>
                  <a:lnTo>
                    <a:pt x="117" y="9"/>
                  </a:lnTo>
                  <a:lnTo>
                    <a:pt x="113" y="12"/>
                  </a:lnTo>
                  <a:lnTo>
                    <a:pt x="111" y="15"/>
                  </a:lnTo>
                  <a:lnTo>
                    <a:pt x="109" y="21"/>
                  </a:lnTo>
                  <a:lnTo>
                    <a:pt x="107" y="29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99" y="93"/>
                  </a:lnTo>
                  <a:lnTo>
                    <a:pt x="96" y="114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92" y="139"/>
                  </a:lnTo>
                  <a:lnTo>
                    <a:pt x="89" y="145"/>
                  </a:lnTo>
                  <a:lnTo>
                    <a:pt x="84" y="153"/>
                  </a:lnTo>
                  <a:lnTo>
                    <a:pt x="84" y="153"/>
                  </a:lnTo>
                  <a:lnTo>
                    <a:pt x="81" y="157"/>
                  </a:lnTo>
                  <a:lnTo>
                    <a:pt x="74" y="159"/>
                  </a:lnTo>
                  <a:lnTo>
                    <a:pt x="65" y="163"/>
                  </a:lnTo>
                  <a:lnTo>
                    <a:pt x="65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Freeform 9">
            <a:extLst>
              <a:ext uri="{FF2B5EF4-FFF2-40B4-BE49-F238E27FC236}">
                <a16:creationId xmlns:a16="http://schemas.microsoft.com/office/drawing/2014/main" id="{7B8A0244-0C84-773C-A7BB-AA57A787A84B}"/>
              </a:ext>
            </a:extLst>
          </p:cNvPr>
          <p:cNvSpPr>
            <a:spLocks noEditPoints="1"/>
          </p:cNvSpPr>
          <p:nvPr/>
        </p:nvSpPr>
        <p:spPr bwMode="auto">
          <a:xfrm>
            <a:off x="7586664" y="939800"/>
            <a:ext cx="794918" cy="2522538"/>
          </a:xfrm>
          <a:custGeom>
            <a:avLst/>
            <a:gdLst>
              <a:gd name="T0" fmla="*/ 176 w 675"/>
              <a:gd name="T1" fmla="*/ 1987 h 2142"/>
              <a:gd name="T2" fmla="*/ 173 w 675"/>
              <a:gd name="T3" fmla="*/ 2048 h 2142"/>
              <a:gd name="T4" fmla="*/ 174 w 675"/>
              <a:gd name="T5" fmla="*/ 2124 h 2142"/>
              <a:gd name="T6" fmla="*/ 242 w 675"/>
              <a:gd name="T7" fmla="*/ 2137 h 2142"/>
              <a:gd name="T8" fmla="*/ 296 w 675"/>
              <a:gd name="T9" fmla="*/ 2055 h 2142"/>
              <a:gd name="T10" fmla="*/ 319 w 675"/>
              <a:gd name="T11" fmla="*/ 2125 h 2142"/>
              <a:gd name="T12" fmla="*/ 389 w 675"/>
              <a:gd name="T13" fmla="*/ 2135 h 2142"/>
              <a:gd name="T14" fmla="*/ 450 w 675"/>
              <a:gd name="T15" fmla="*/ 2063 h 2142"/>
              <a:gd name="T16" fmla="*/ 461 w 675"/>
              <a:gd name="T17" fmla="*/ 2013 h 2142"/>
              <a:gd name="T18" fmla="*/ 525 w 675"/>
              <a:gd name="T19" fmla="*/ 1526 h 2142"/>
              <a:gd name="T20" fmla="*/ 541 w 675"/>
              <a:gd name="T21" fmla="*/ 1327 h 2142"/>
              <a:gd name="T22" fmla="*/ 532 w 675"/>
              <a:gd name="T23" fmla="*/ 1128 h 2142"/>
              <a:gd name="T24" fmla="*/ 523 w 675"/>
              <a:gd name="T25" fmla="*/ 1066 h 2142"/>
              <a:gd name="T26" fmla="*/ 536 w 675"/>
              <a:gd name="T27" fmla="*/ 1060 h 2142"/>
              <a:gd name="T28" fmla="*/ 552 w 675"/>
              <a:gd name="T29" fmla="*/ 973 h 2142"/>
              <a:gd name="T30" fmla="*/ 513 w 675"/>
              <a:gd name="T31" fmla="*/ 791 h 2142"/>
              <a:gd name="T32" fmla="*/ 550 w 675"/>
              <a:gd name="T33" fmla="*/ 582 h 2142"/>
              <a:gd name="T34" fmla="*/ 671 w 675"/>
              <a:gd name="T35" fmla="*/ 490 h 2142"/>
              <a:gd name="T36" fmla="*/ 652 w 675"/>
              <a:gd name="T37" fmla="*/ 412 h 2142"/>
              <a:gd name="T38" fmla="*/ 535 w 675"/>
              <a:gd name="T39" fmla="*/ 245 h 2142"/>
              <a:gd name="T40" fmla="*/ 489 w 675"/>
              <a:gd name="T41" fmla="*/ 133 h 2142"/>
              <a:gd name="T42" fmla="*/ 479 w 675"/>
              <a:gd name="T43" fmla="*/ 36 h 2142"/>
              <a:gd name="T44" fmla="*/ 462 w 675"/>
              <a:gd name="T45" fmla="*/ 121 h 2142"/>
              <a:gd name="T46" fmla="*/ 449 w 675"/>
              <a:gd name="T47" fmla="*/ 35 h 2142"/>
              <a:gd name="T48" fmla="*/ 431 w 675"/>
              <a:gd name="T49" fmla="*/ 17 h 2142"/>
              <a:gd name="T50" fmla="*/ 426 w 675"/>
              <a:gd name="T51" fmla="*/ 114 h 2142"/>
              <a:gd name="T52" fmla="*/ 417 w 675"/>
              <a:gd name="T53" fmla="*/ 2 h 2142"/>
              <a:gd name="T54" fmla="*/ 402 w 675"/>
              <a:gd name="T55" fmla="*/ 29 h 2142"/>
              <a:gd name="T56" fmla="*/ 399 w 675"/>
              <a:gd name="T57" fmla="*/ 120 h 2142"/>
              <a:gd name="T58" fmla="*/ 359 w 675"/>
              <a:gd name="T59" fmla="*/ 39 h 2142"/>
              <a:gd name="T60" fmla="*/ 367 w 675"/>
              <a:gd name="T61" fmla="*/ 137 h 2142"/>
              <a:gd name="T62" fmla="*/ 368 w 675"/>
              <a:gd name="T63" fmla="*/ 167 h 2142"/>
              <a:gd name="T64" fmla="*/ 335 w 675"/>
              <a:gd name="T65" fmla="*/ 147 h 2142"/>
              <a:gd name="T66" fmla="*/ 306 w 675"/>
              <a:gd name="T67" fmla="*/ 133 h 2142"/>
              <a:gd name="T68" fmla="*/ 327 w 675"/>
              <a:gd name="T69" fmla="*/ 181 h 2142"/>
              <a:gd name="T70" fmla="*/ 359 w 675"/>
              <a:gd name="T71" fmla="*/ 239 h 2142"/>
              <a:gd name="T72" fmla="*/ 402 w 675"/>
              <a:gd name="T73" fmla="*/ 297 h 2142"/>
              <a:gd name="T74" fmla="*/ 325 w 675"/>
              <a:gd name="T75" fmla="*/ 281 h 2142"/>
              <a:gd name="T76" fmla="*/ 325 w 675"/>
              <a:gd name="T77" fmla="*/ 263 h 2142"/>
              <a:gd name="T78" fmla="*/ 277 w 675"/>
              <a:gd name="T79" fmla="*/ 181 h 2142"/>
              <a:gd name="T80" fmla="*/ 229 w 675"/>
              <a:gd name="T81" fmla="*/ 137 h 2142"/>
              <a:gd name="T82" fmla="*/ 115 w 675"/>
              <a:gd name="T83" fmla="*/ 147 h 2142"/>
              <a:gd name="T84" fmla="*/ 56 w 675"/>
              <a:gd name="T85" fmla="*/ 228 h 2142"/>
              <a:gd name="T86" fmla="*/ 55 w 675"/>
              <a:gd name="T87" fmla="*/ 336 h 2142"/>
              <a:gd name="T88" fmla="*/ 53 w 675"/>
              <a:gd name="T89" fmla="*/ 359 h 2142"/>
              <a:gd name="T90" fmla="*/ 94 w 675"/>
              <a:gd name="T91" fmla="*/ 370 h 2142"/>
              <a:gd name="T92" fmla="*/ 38 w 675"/>
              <a:gd name="T93" fmla="*/ 425 h 2142"/>
              <a:gd name="T94" fmla="*/ 8 w 675"/>
              <a:gd name="T95" fmla="*/ 603 h 2142"/>
              <a:gd name="T96" fmla="*/ 6 w 675"/>
              <a:gd name="T97" fmla="*/ 774 h 2142"/>
              <a:gd name="T98" fmla="*/ 21 w 675"/>
              <a:gd name="T99" fmla="*/ 954 h 2142"/>
              <a:gd name="T100" fmla="*/ 23 w 675"/>
              <a:gd name="T101" fmla="*/ 1019 h 2142"/>
              <a:gd name="T102" fmla="*/ 45 w 675"/>
              <a:gd name="T103" fmla="*/ 1055 h 2142"/>
              <a:gd name="T104" fmla="*/ 65 w 675"/>
              <a:gd name="T105" fmla="*/ 1088 h 2142"/>
              <a:gd name="T106" fmla="*/ 74 w 675"/>
              <a:gd name="T107" fmla="*/ 1157 h 2142"/>
              <a:gd name="T108" fmla="*/ 98 w 675"/>
              <a:gd name="T109" fmla="*/ 1200 h 2142"/>
              <a:gd name="T110" fmla="*/ 136 w 675"/>
              <a:gd name="T111" fmla="*/ 1672 h 2142"/>
              <a:gd name="T112" fmla="*/ 174 w 675"/>
              <a:gd name="T113" fmla="*/ 1957 h 2142"/>
              <a:gd name="T114" fmla="*/ 332 w 675"/>
              <a:gd name="T115" fmla="*/ 1664 h 2142"/>
              <a:gd name="T116" fmla="*/ 301 w 675"/>
              <a:gd name="T117" fmla="*/ 1757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5" h="2142">
                <a:moveTo>
                  <a:pt x="171" y="2012"/>
                </a:moveTo>
                <a:lnTo>
                  <a:pt x="171" y="2012"/>
                </a:lnTo>
                <a:lnTo>
                  <a:pt x="172" y="2012"/>
                </a:lnTo>
                <a:lnTo>
                  <a:pt x="172" y="2012"/>
                </a:lnTo>
                <a:lnTo>
                  <a:pt x="171" y="2012"/>
                </a:lnTo>
                <a:lnTo>
                  <a:pt x="171" y="2012"/>
                </a:lnTo>
                <a:close/>
                <a:moveTo>
                  <a:pt x="176" y="1987"/>
                </a:moveTo>
                <a:lnTo>
                  <a:pt x="176" y="1987"/>
                </a:lnTo>
                <a:lnTo>
                  <a:pt x="174" y="1991"/>
                </a:lnTo>
                <a:lnTo>
                  <a:pt x="173" y="1998"/>
                </a:lnTo>
                <a:lnTo>
                  <a:pt x="172" y="2007"/>
                </a:lnTo>
                <a:lnTo>
                  <a:pt x="172" y="2012"/>
                </a:lnTo>
                <a:lnTo>
                  <a:pt x="172" y="2012"/>
                </a:lnTo>
                <a:lnTo>
                  <a:pt x="190" y="2012"/>
                </a:lnTo>
                <a:lnTo>
                  <a:pt x="190" y="2012"/>
                </a:lnTo>
                <a:lnTo>
                  <a:pt x="173" y="2048"/>
                </a:lnTo>
                <a:lnTo>
                  <a:pt x="162" y="2076"/>
                </a:lnTo>
                <a:lnTo>
                  <a:pt x="157" y="2086"/>
                </a:lnTo>
                <a:lnTo>
                  <a:pt x="156" y="2094"/>
                </a:lnTo>
                <a:lnTo>
                  <a:pt x="156" y="2094"/>
                </a:lnTo>
                <a:lnTo>
                  <a:pt x="157" y="2100"/>
                </a:lnTo>
                <a:lnTo>
                  <a:pt x="161" y="2107"/>
                </a:lnTo>
                <a:lnTo>
                  <a:pt x="167" y="2115"/>
                </a:lnTo>
                <a:lnTo>
                  <a:pt x="174" y="2124"/>
                </a:lnTo>
                <a:lnTo>
                  <a:pt x="184" y="2132"/>
                </a:lnTo>
                <a:lnTo>
                  <a:pt x="194" y="2138"/>
                </a:lnTo>
                <a:lnTo>
                  <a:pt x="205" y="2142"/>
                </a:lnTo>
                <a:lnTo>
                  <a:pt x="209" y="2142"/>
                </a:lnTo>
                <a:lnTo>
                  <a:pt x="214" y="2142"/>
                </a:lnTo>
                <a:lnTo>
                  <a:pt x="214" y="2142"/>
                </a:lnTo>
                <a:lnTo>
                  <a:pt x="231" y="2140"/>
                </a:lnTo>
                <a:lnTo>
                  <a:pt x="242" y="2137"/>
                </a:lnTo>
                <a:lnTo>
                  <a:pt x="247" y="2135"/>
                </a:lnTo>
                <a:lnTo>
                  <a:pt x="252" y="2132"/>
                </a:lnTo>
                <a:lnTo>
                  <a:pt x="262" y="2123"/>
                </a:lnTo>
                <a:lnTo>
                  <a:pt x="262" y="2123"/>
                </a:lnTo>
                <a:lnTo>
                  <a:pt x="273" y="2108"/>
                </a:lnTo>
                <a:lnTo>
                  <a:pt x="283" y="2095"/>
                </a:lnTo>
                <a:lnTo>
                  <a:pt x="291" y="2079"/>
                </a:lnTo>
                <a:lnTo>
                  <a:pt x="296" y="2055"/>
                </a:lnTo>
                <a:lnTo>
                  <a:pt x="296" y="2055"/>
                </a:lnTo>
                <a:lnTo>
                  <a:pt x="296" y="2067"/>
                </a:lnTo>
                <a:lnTo>
                  <a:pt x="297" y="2079"/>
                </a:lnTo>
                <a:lnTo>
                  <a:pt x="301" y="2094"/>
                </a:lnTo>
                <a:lnTo>
                  <a:pt x="306" y="2108"/>
                </a:lnTo>
                <a:lnTo>
                  <a:pt x="309" y="2114"/>
                </a:lnTo>
                <a:lnTo>
                  <a:pt x="313" y="2120"/>
                </a:lnTo>
                <a:lnTo>
                  <a:pt x="319" y="2125"/>
                </a:lnTo>
                <a:lnTo>
                  <a:pt x="325" y="2129"/>
                </a:lnTo>
                <a:lnTo>
                  <a:pt x="331" y="2131"/>
                </a:lnTo>
                <a:lnTo>
                  <a:pt x="339" y="2132"/>
                </a:lnTo>
                <a:lnTo>
                  <a:pt x="339" y="2132"/>
                </a:lnTo>
                <a:lnTo>
                  <a:pt x="355" y="2132"/>
                </a:lnTo>
                <a:lnTo>
                  <a:pt x="368" y="2134"/>
                </a:lnTo>
                <a:lnTo>
                  <a:pt x="379" y="2135"/>
                </a:lnTo>
                <a:lnTo>
                  <a:pt x="389" y="2135"/>
                </a:lnTo>
                <a:lnTo>
                  <a:pt x="399" y="2132"/>
                </a:lnTo>
                <a:lnTo>
                  <a:pt x="407" y="2127"/>
                </a:lnTo>
                <a:lnTo>
                  <a:pt x="417" y="2120"/>
                </a:lnTo>
                <a:lnTo>
                  <a:pt x="426" y="2108"/>
                </a:lnTo>
                <a:lnTo>
                  <a:pt x="426" y="2108"/>
                </a:lnTo>
                <a:lnTo>
                  <a:pt x="436" y="2094"/>
                </a:lnTo>
                <a:lnTo>
                  <a:pt x="444" y="2079"/>
                </a:lnTo>
                <a:lnTo>
                  <a:pt x="450" y="2063"/>
                </a:lnTo>
                <a:lnTo>
                  <a:pt x="455" y="2050"/>
                </a:lnTo>
                <a:lnTo>
                  <a:pt x="459" y="2038"/>
                </a:lnTo>
                <a:lnTo>
                  <a:pt x="460" y="2027"/>
                </a:lnTo>
                <a:lnTo>
                  <a:pt x="461" y="2020"/>
                </a:lnTo>
                <a:lnTo>
                  <a:pt x="460" y="2016"/>
                </a:lnTo>
                <a:lnTo>
                  <a:pt x="460" y="2016"/>
                </a:lnTo>
                <a:lnTo>
                  <a:pt x="460" y="2015"/>
                </a:lnTo>
                <a:lnTo>
                  <a:pt x="461" y="2013"/>
                </a:lnTo>
                <a:lnTo>
                  <a:pt x="466" y="2009"/>
                </a:lnTo>
                <a:lnTo>
                  <a:pt x="474" y="2007"/>
                </a:lnTo>
                <a:lnTo>
                  <a:pt x="474" y="2007"/>
                </a:lnTo>
                <a:lnTo>
                  <a:pt x="482" y="1932"/>
                </a:lnTo>
                <a:lnTo>
                  <a:pt x="499" y="1763"/>
                </a:lnTo>
                <a:lnTo>
                  <a:pt x="508" y="1671"/>
                </a:lnTo>
                <a:lnTo>
                  <a:pt x="517" y="1589"/>
                </a:lnTo>
                <a:lnTo>
                  <a:pt x="525" y="1526"/>
                </a:lnTo>
                <a:lnTo>
                  <a:pt x="529" y="1506"/>
                </a:lnTo>
                <a:lnTo>
                  <a:pt x="532" y="1495"/>
                </a:lnTo>
                <a:lnTo>
                  <a:pt x="532" y="1495"/>
                </a:lnTo>
                <a:lnTo>
                  <a:pt x="535" y="1486"/>
                </a:lnTo>
                <a:lnTo>
                  <a:pt x="537" y="1472"/>
                </a:lnTo>
                <a:lnTo>
                  <a:pt x="540" y="1432"/>
                </a:lnTo>
                <a:lnTo>
                  <a:pt x="541" y="1383"/>
                </a:lnTo>
                <a:lnTo>
                  <a:pt x="541" y="1327"/>
                </a:lnTo>
                <a:lnTo>
                  <a:pt x="538" y="1229"/>
                </a:lnTo>
                <a:lnTo>
                  <a:pt x="537" y="1186"/>
                </a:lnTo>
                <a:lnTo>
                  <a:pt x="537" y="1186"/>
                </a:lnTo>
                <a:lnTo>
                  <a:pt x="536" y="1159"/>
                </a:lnTo>
                <a:lnTo>
                  <a:pt x="535" y="1140"/>
                </a:lnTo>
                <a:lnTo>
                  <a:pt x="534" y="1131"/>
                </a:lnTo>
                <a:lnTo>
                  <a:pt x="532" y="1128"/>
                </a:lnTo>
                <a:lnTo>
                  <a:pt x="532" y="1128"/>
                </a:lnTo>
                <a:lnTo>
                  <a:pt x="524" y="1113"/>
                </a:lnTo>
                <a:lnTo>
                  <a:pt x="519" y="1106"/>
                </a:lnTo>
                <a:lnTo>
                  <a:pt x="518" y="1099"/>
                </a:lnTo>
                <a:lnTo>
                  <a:pt x="518" y="1099"/>
                </a:lnTo>
                <a:lnTo>
                  <a:pt x="520" y="1082"/>
                </a:lnTo>
                <a:lnTo>
                  <a:pt x="523" y="1066"/>
                </a:lnTo>
                <a:lnTo>
                  <a:pt x="523" y="1066"/>
                </a:lnTo>
                <a:lnTo>
                  <a:pt x="523" y="1066"/>
                </a:lnTo>
                <a:lnTo>
                  <a:pt x="523" y="1065"/>
                </a:lnTo>
                <a:lnTo>
                  <a:pt x="523" y="1065"/>
                </a:lnTo>
                <a:lnTo>
                  <a:pt x="523" y="1065"/>
                </a:lnTo>
                <a:lnTo>
                  <a:pt x="523" y="1066"/>
                </a:lnTo>
                <a:lnTo>
                  <a:pt x="523" y="1066"/>
                </a:lnTo>
                <a:lnTo>
                  <a:pt x="528" y="1065"/>
                </a:lnTo>
                <a:lnTo>
                  <a:pt x="531" y="1063"/>
                </a:lnTo>
                <a:lnTo>
                  <a:pt x="536" y="1060"/>
                </a:lnTo>
                <a:lnTo>
                  <a:pt x="540" y="1057"/>
                </a:lnTo>
                <a:lnTo>
                  <a:pt x="543" y="1050"/>
                </a:lnTo>
                <a:lnTo>
                  <a:pt x="546" y="1044"/>
                </a:lnTo>
                <a:lnTo>
                  <a:pt x="547" y="1036"/>
                </a:lnTo>
                <a:lnTo>
                  <a:pt x="547" y="1036"/>
                </a:lnTo>
                <a:lnTo>
                  <a:pt x="552" y="999"/>
                </a:lnTo>
                <a:lnTo>
                  <a:pt x="553" y="984"/>
                </a:lnTo>
                <a:lnTo>
                  <a:pt x="552" y="973"/>
                </a:lnTo>
                <a:lnTo>
                  <a:pt x="552" y="973"/>
                </a:lnTo>
                <a:lnTo>
                  <a:pt x="534" y="907"/>
                </a:lnTo>
                <a:lnTo>
                  <a:pt x="520" y="857"/>
                </a:lnTo>
                <a:lnTo>
                  <a:pt x="515" y="834"/>
                </a:lnTo>
                <a:lnTo>
                  <a:pt x="513" y="814"/>
                </a:lnTo>
                <a:lnTo>
                  <a:pt x="513" y="814"/>
                </a:lnTo>
                <a:lnTo>
                  <a:pt x="513" y="803"/>
                </a:lnTo>
                <a:lnTo>
                  <a:pt x="513" y="791"/>
                </a:lnTo>
                <a:lnTo>
                  <a:pt x="515" y="760"/>
                </a:lnTo>
                <a:lnTo>
                  <a:pt x="519" y="723"/>
                </a:lnTo>
                <a:lnTo>
                  <a:pt x="524" y="686"/>
                </a:lnTo>
                <a:lnTo>
                  <a:pt x="534" y="621"/>
                </a:lnTo>
                <a:lnTo>
                  <a:pt x="537" y="592"/>
                </a:lnTo>
                <a:lnTo>
                  <a:pt x="537" y="592"/>
                </a:lnTo>
                <a:lnTo>
                  <a:pt x="541" y="588"/>
                </a:lnTo>
                <a:lnTo>
                  <a:pt x="550" y="582"/>
                </a:lnTo>
                <a:lnTo>
                  <a:pt x="584" y="562"/>
                </a:lnTo>
                <a:lnTo>
                  <a:pt x="624" y="535"/>
                </a:lnTo>
                <a:lnTo>
                  <a:pt x="642" y="522"/>
                </a:lnTo>
                <a:lnTo>
                  <a:pt x="658" y="510"/>
                </a:lnTo>
                <a:lnTo>
                  <a:pt x="658" y="510"/>
                </a:lnTo>
                <a:lnTo>
                  <a:pt x="664" y="504"/>
                </a:lnTo>
                <a:lnTo>
                  <a:pt x="669" y="498"/>
                </a:lnTo>
                <a:lnTo>
                  <a:pt x="671" y="490"/>
                </a:lnTo>
                <a:lnTo>
                  <a:pt x="673" y="483"/>
                </a:lnTo>
                <a:lnTo>
                  <a:pt x="675" y="477"/>
                </a:lnTo>
                <a:lnTo>
                  <a:pt x="675" y="470"/>
                </a:lnTo>
                <a:lnTo>
                  <a:pt x="673" y="463"/>
                </a:lnTo>
                <a:lnTo>
                  <a:pt x="672" y="454"/>
                </a:lnTo>
                <a:lnTo>
                  <a:pt x="667" y="440"/>
                </a:lnTo>
                <a:lnTo>
                  <a:pt x="660" y="425"/>
                </a:lnTo>
                <a:lnTo>
                  <a:pt x="652" y="412"/>
                </a:lnTo>
                <a:lnTo>
                  <a:pt x="643" y="399"/>
                </a:lnTo>
                <a:lnTo>
                  <a:pt x="643" y="399"/>
                </a:lnTo>
                <a:lnTo>
                  <a:pt x="601" y="339"/>
                </a:lnTo>
                <a:lnTo>
                  <a:pt x="581" y="312"/>
                </a:lnTo>
                <a:lnTo>
                  <a:pt x="566" y="292"/>
                </a:lnTo>
                <a:lnTo>
                  <a:pt x="566" y="292"/>
                </a:lnTo>
                <a:lnTo>
                  <a:pt x="552" y="272"/>
                </a:lnTo>
                <a:lnTo>
                  <a:pt x="535" y="245"/>
                </a:lnTo>
                <a:lnTo>
                  <a:pt x="513" y="210"/>
                </a:lnTo>
                <a:lnTo>
                  <a:pt x="503" y="215"/>
                </a:lnTo>
                <a:lnTo>
                  <a:pt x="503" y="215"/>
                </a:lnTo>
                <a:lnTo>
                  <a:pt x="496" y="181"/>
                </a:lnTo>
                <a:lnTo>
                  <a:pt x="491" y="155"/>
                </a:lnTo>
                <a:lnTo>
                  <a:pt x="490" y="143"/>
                </a:lnTo>
                <a:lnTo>
                  <a:pt x="489" y="133"/>
                </a:lnTo>
                <a:lnTo>
                  <a:pt x="489" y="133"/>
                </a:lnTo>
                <a:lnTo>
                  <a:pt x="489" y="109"/>
                </a:lnTo>
                <a:lnTo>
                  <a:pt x="490" y="76"/>
                </a:lnTo>
                <a:lnTo>
                  <a:pt x="489" y="60"/>
                </a:lnTo>
                <a:lnTo>
                  <a:pt x="487" y="48"/>
                </a:lnTo>
                <a:lnTo>
                  <a:pt x="485" y="44"/>
                </a:lnTo>
                <a:lnTo>
                  <a:pt x="484" y="39"/>
                </a:lnTo>
                <a:lnTo>
                  <a:pt x="482" y="38"/>
                </a:lnTo>
                <a:lnTo>
                  <a:pt x="479" y="36"/>
                </a:lnTo>
                <a:lnTo>
                  <a:pt x="479" y="36"/>
                </a:lnTo>
                <a:lnTo>
                  <a:pt x="477" y="38"/>
                </a:lnTo>
                <a:lnTo>
                  <a:pt x="474" y="40"/>
                </a:lnTo>
                <a:lnTo>
                  <a:pt x="472" y="51"/>
                </a:lnTo>
                <a:lnTo>
                  <a:pt x="470" y="65"/>
                </a:lnTo>
                <a:lnTo>
                  <a:pt x="468" y="81"/>
                </a:lnTo>
                <a:lnTo>
                  <a:pt x="465" y="111"/>
                </a:lnTo>
                <a:lnTo>
                  <a:pt x="462" y="121"/>
                </a:lnTo>
                <a:lnTo>
                  <a:pt x="461" y="123"/>
                </a:lnTo>
                <a:lnTo>
                  <a:pt x="460" y="123"/>
                </a:lnTo>
                <a:lnTo>
                  <a:pt x="460" y="123"/>
                </a:lnTo>
                <a:lnTo>
                  <a:pt x="459" y="122"/>
                </a:lnTo>
                <a:lnTo>
                  <a:pt x="456" y="118"/>
                </a:lnTo>
                <a:lnTo>
                  <a:pt x="455" y="106"/>
                </a:lnTo>
                <a:lnTo>
                  <a:pt x="452" y="71"/>
                </a:lnTo>
                <a:lnTo>
                  <a:pt x="449" y="35"/>
                </a:lnTo>
                <a:lnTo>
                  <a:pt x="448" y="23"/>
                </a:lnTo>
                <a:lnTo>
                  <a:pt x="447" y="19"/>
                </a:lnTo>
                <a:lnTo>
                  <a:pt x="446" y="17"/>
                </a:lnTo>
                <a:lnTo>
                  <a:pt x="446" y="17"/>
                </a:lnTo>
                <a:lnTo>
                  <a:pt x="441" y="15"/>
                </a:lnTo>
                <a:lnTo>
                  <a:pt x="437" y="13"/>
                </a:lnTo>
                <a:lnTo>
                  <a:pt x="434" y="13"/>
                </a:lnTo>
                <a:lnTo>
                  <a:pt x="431" y="17"/>
                </a:lnTo>
                <a:lnTo>
                  <a:pt x="431" y="17"/>
                </a:lnTo>
                <a:lnTo>
                  <a:pt x="430" y="23"/>
                </a:lnTo>
                <a:lnTo>
                  <a:pt x="430" y="35"/>
                </a:lnTo>
                <a:lnTo>
                  <a:pt x="430" y="69"/>
                </a:lnTo>
                <a:lnTo>
                  <a:pt x="429" y="100"/>
                </a:lnTo>
                <a:lnTo>
                  <a:pt x="427" y="111"/>
                </a:lnTo>
                <a:lnTo>
                  <a:pt x="427" y="114"/>
                </a:lnTo>
                <a:lnTo>
                  <a:pt x="426" y="114"/>
                </a:lnTo>
                <a:lnTo>
                  <a:pt x="426" y="114"/>
                </a:lnTo>
                <a:lnTo>
                  <a:pt x="425" y="108"/>
                </a:lnTo>
                <a:lnTo>
                  <a:pt x="424" y="95"/>
                </a:lnTo>
                <a:lnTo>
                  <a:pt x="423" y="58"/>
                </a:lnTo>
                <a:lnTo>
                  <a:pt x="420" y="21"/>
                </a:lnTo>
                <a:lnTo>
                  <a:pt x="419" y="9"/>
                </a:lnTo>
                <a:lnTo>
                  <a:pt x="418" y="4"/>
                </a:lnTo>
                <a:lnTo>
                  <a:pt x="417" y="2"/>
                </a:lnTo>
                <a:lnTo>
                  <a:pt x="417" y="2"/>
                </a:lnTo>
                <a:lnTo>
                  <a:pt x="412" y="0"/>
                </a:lnTo>
                <a:lnTo>
                  <a:pt x="408" y="0"/>
                </a:lnTo>
                <a:lnTo>
                  <a:pt x="405" y="2"/>
                </a:lnTo>
                <a:lnTo>
                  <a:pt x="402" y="7"/>
                </a:lnTo>
                <a:lnTo>
                  <a:pt x="402" y="7"/>
                </a:lnTo>
                <a:lnTo>
                  <a:pt x="402" y="15"/>
                </a:lnTo>
                <a:lnTo>
                  <a:pt x="402" y="29"/>
                </a:lnTo>
                <a:lnTo>
                  <a:pt x="405" y="69"/>
                </a:lnTo>
                <a:lnTo>
                  <a:pt x="406" y="106"/>
                </a:lnTo>
                <a:lnTo>
                  <a:pt x="405" y="118"/>
                </a:lnTo>
                <a:lnTo>
                  <a:pt x="403" y="122"/>
                </a:lnTo>
                <a:lnTo>
                  <a:pt x="402" y="123"/>
                </a:lnTo>
                <a:lnTo>
                  <a:pt x="402" y="123"/>
                </a:lnTo>
                <a:lnTo>
                  <a:pt x="401" y="122"/>
                </a:lnTo>
                <a:lnTo>
                  <a:pt x="399" y="120"/>
                </a:lnTo>
                <a:lnTo>
                  <a:pt x="394" y="111"/>
                </a:lnTo>
                <a:lnTo>
                  <a:pt x="382" y="85"/>
                </a:lnTo>
                <a:lnTo>
                  <a:pt x="371" y="57"/>
                </a:lnTo>
                <a:lnTo>
                  <a:pt x="367" y="47"/>
                </a:lnTo>
                <a:lnTo>
                  <a:pt x="364" y="41"/>
                </a:lnTo>
                <a:lnTo>
                  <a:pt x="364" y="41"/>
                </a:lnTo>
                <a:lnTo>
                  <a:pt x="361" y="39"/>
                </a:lnTo>
                <a:lnTo>
                  <a:pt x="359" y="39"/>
                </a:lnTo>
                <a:lnTo>
                  <a:pt x="356" y="40"/>
                </a:lnTo>
                <a:lnTo>
                  <a:pt x="354" y="41"/>
                </a:lnTo>
                <a:lnTo>
                  <a:pt x="350" y="46"/>
                </a:lnTo>
                <a:lnTo>
                  <a:pt x="349" y="51"/>
                </a:lnTo>
                <a:lnTo>
                  <a:pt x="349" y="51"/>
                </a:lnTo>
                <a:lnTo>
                  <a:pt x="353" y="69"/>
                </a:lnTo>
                <a:lnTo>
                  <a:pt x="360" y="101"/>
                </a:lnTo>
                <a:lnTo>
                  <a:pt x="367" y="137"/>
                </a:lnTo>
                <a:lnTo>
                  <a:pt x="368" y="150"/>
                </a:lnTo>
                <a:lnTo>
                  <a:pt x="368" y="157"/>
                </a:lnTo>
                <a:lnTo>
                  <a:pt x="368" y="157"/>
                </a:lnTo>
                <a:lnTo>
                  <a:pt x="367" y="161"/>
                </a:lnTo>
                <a:lnTo>
                  <a:pt x="367" y="163"/>
                </a:lnTo>
                <a:lnTo>
                  <a:pt x="368" y="165"/>
                </a:lnTo>
                <a:lnTo>
                  <a:pt x="368" y="165"/>
                </a:lnTo>
                <a:lnTo>
                  <a:pt x="368" y="167"/>
                </a:lnTo>
                <a:lnTo>
                  <a:pt x="364" y="167"/>
                </a:lnTo>
                <a:lnTo>
                  <a:pt x="364" y="167"/>
                </a:lnTo>
                <a:lnTo>
                  <a:pt x="360" y="167"/>
                </a:lnTo>
                <a:lnTo>
                  <a:pt x="358" y="165"/>
                </a:lnTo>
                <a:lnTo>
                  <a:pt x="353" y="162"/>
                </a:lnTo>
                <a:lnTo>
                  <a:pt x="346" y="155"/>
                </a:lnTo>
                <a:lnTo>
                  <a:pt x="341" y="151"/>
                </a:lnTo>
                <a:lnTo>
                  <a:pt x="335" y="147"/>
                </a:lnTo>
                <a:lnTo>
                  <a:pt x="335" y="147"/>
                </a:lnTo>
                <a:lnTo>
                  <a:pt x="329" y="144"/>
                </a:lnTo>
                <a:lnTo>
                  <a:pt x="323" y="139"/>
                </a:lnTo>
                <a:lnTo>
                  <a:pt x="317" y="133"/>
                </a:lnTo>
                <a:lnTo>
                  <a:pt x="313" y="130"/>
                </a:lnTo>
                <a:lnTo>
                  <a:pt x="311" y="129"/>
                </a:lnTo>
                <a:lnTo>
                  <a:pt x="308" y="130"/>
                </a:lnTo>
                <a:lnTo>
                  <a:pt x="306" y="133"/>
                </a:lnTo>
                <a:lnTo>
                  <a:pt x="306" y="133"/>
                </a:lnTo>
                <a:lnTo>
                  <a:pt x="305" y="135"/>
                </a:lnTo>
                <a:lnTo>
                  <a:pt x="305" y="138"/>
                </a:lnTo>
                <a:lnTo>
                  <a:pt x="306" y="144"/>
                </a:lnTo>
                <a:lnTo>
                  <a:pt x="309" y="152"/>
                </a:lnTo>
                <a:lnTo>
                  <a:pt x="314" y="159"/>
                </a:lnTo>
                <a:lnTo>
                  <a:pt x="324" y="175"/>
                </a:lnTo>
                <a:lnTo>
                  <a:pt x="327" y="181"/>
                </a:lnTo>
                <a:lnTo>
                  <a:pt x="330" y="186"/>
                </a:lnTo>
                <a:lnTo>
                  <a:pt x="330" y="186"/>
                </a:lnTo>
                <a:lnTo>
                  <a:pt x="333" y="197"/>
                </a:lnTo>
                <a:lnTo>
                  <a:pt x="341" y="213"/>
                </a:lnTo>
                <a:lnTo>
                  <a:pt x="349" y="228"/>
                </a:lnTo>
                <a:lnTo>
                  <a:pt x="354" y="234"/>
                </a:lnTo>
                <a:lnTo>
                  <a:pt x="359" y="239"/>
                </a:lnTo>
                <a:lnTo>
                  <a:pt x="359" y="239"/>
                </a:lnTo>
                <a:lnTo>
                  <a:pt x="378" y="254"/>
                </a:lnTo>
                <a:lnTo>
                  <a:pt x="386" y="260"/>
                </a:lnTo>
                <a:lnTo>
                  <a:pt x="393" y="263"/>
                </a:lnTo>
                <a:lnTo>
                  <a:pt x="393" y="263"/>
                </a:lnTo>
                <a:lnTo>
                  <a:pt x="397" y="267"/>
                </a:lnTo>
                <a:lnTo>
                  <a:pt x="402" y="272"/>
                </a:lnTo>
                <a:lnTo>
                  <a:pt x="407" y="278"/>
                </a:lnTo>
                <a:lnTo>
                  <a:pt x="402" y="297"/>
                </a:lnTo>
                <a:lnTo>
                  <a:pt x="426" y="341"/>
                </a:lnTo>
                <a:lnTo>
                  <a:pt x="364" y="331"/>
                </a:lnTo>
                <a:lnTo>
                  <a:pt x="320" y="307"/>
                </a:lnTo>
                <a:lnTo>
                  <a:pt x="311" y="287"/>
                </a:lnTo>
                <a:lnTo>
                  <a:pt x="311" y="287"/>
                </a:lnTo>
                <a:lnTo>
                  <a:pt x="314" y="286"/>
                </a:lnTo>
                <a:lnTo>
                  <a:pt x="321" y="284"/>
                </a:lnTo>
                <a:lnTo>
                  <a:pt x="325" y="281"/>
                </a:lnTo>
                <a:lnTo>
                  <a:pt x="329" y="279"/>
                </a:lnTo>
                <a:lnTo>
                  <a:pt x="330" y="277"/>
                </a:lnTo>
                <a:lnTo>
                  <a:pt x="330" y="273"/>
                </a:lnTo>
                <a:lnTo>
                  <a:pt x="330" y="273"/>
                </a:lnTo>
                <a:lnTo>
                  <a:pt x="327" y="266"/>
                </a:lnTo>
                <a:lnTo>
                  <a:pt x="326" y="264"/>
                </a:lnTo>
                <a:lnTo>
                  <a:pt x="325" y="263"/>
                </a:lnTo>
                <a:lnTo>
                  <a:pt x="325" y="263"/>
                </a:lnTo>
                <a:lnTo>
                  <a:pt x="323" y="260"/>
                </a:lnTo>
                <a:lnTo>
                  <a:pt x="320" y="252"/>
                </a:lnTo>
                <a:lnTo>
                  <a:pt x="311" y="231"/>
                </a:lnTo>
                <a:lnTo>
                  <a:pt x="303" y="217"/>
                </a:lnTo>
                <a:lnTo>
                  <a:pt x="296" y="204"/>
                </a:lnTo>
                <a:lnTo>
                  <a:pt x="286" y="192"/>
                </a:lnTo>
                <a:lnTo>
                  <a:pt x="277" y="181"/>
                </a:lnTo>
                <a:lnTo>
                  <a:pt x="277" y="181"/>
                </a:lnTo>
                <a:lnTo>
                  <a:pt x="268" y="172"/>
                </a:lnTo>
                <a:lnTo>
                  <a:pt x="262" y="163"/>
                </a:lnTo>
                <a:lnTo>
                  <a:pt x="258" y="155"/>
                </a:lnTo>
                <a:lnTo>
                  <a:pt x="252" y="147"/>
                </a:lnTo>
                <a:lnTo>
                  <a:pt x="248" y="144"/>
                </a:lnTo>
                <a:lnTo>
                  <a:pt x="243" y="141"/>
                </a:lnTo>
                <a:lnTo>
                  <a:pt x="236" y="139"/>
                </a:lnTo>
                <a:lnTo>
                  <a:pt x="229" y="137"/>
                </a:lnTo>
                <a:lnTo>
                  <a:pt x="218" y="135"/>
                </a:lnTo>
                <a:lnTo>
                  <a:pt x="207" y="134"/>
                </a:lnTo>
                <a:lnTo>
                  <a:pt x="176" y="133"/>
                </a:lnTo>
                <a:lnTo>
                  <a:pt x="176" y="133"/>
                </a:lnTo>
                <a:lnTo>
                  <a:pt x="159" y="134"/>
                </a:lnTo>
                <a:lnTo>
                  <a:pt x="143" y="137"/>
                </a:lnTo>
                <a:lnTo>
                  <a:pt x="129" y="141"/>
                </a:lnTo>
                <a:lnTo>
                  <a:pt x="115" y="147"/>
                </a:lnTo>
                <a:lnTo>
                  <a:pt x="103" y="156"/>
                </a:lnTo>
                <a:lnTo>
                  <a:pt x="94" y="164"/>
                </a:lnTo>
                <a:lnTo>
                  <a:pt x="84" y="174"/>
                </a:lnTo>
                <a:lnTo>
                  <a:pt x="77" y="184"/>
                </a:lnTo>
                <a:lnTo>
                  <a:pt x="70" y="194"/>
                </a:lnTo>
                <a:lnTo>
                  <a:pt x="65" y="207"/>
                </a:lnTo>
                <a:lnTo>
                  <a:pt x="60" y="217"/>
                </a:lnTo>
                <a:lnTo>
                  <a:pt x="56" y="228"/>
                </a:lnTo>
                <a:lnTo>
                  <a:pt x="54" y="239"/>
                </a:lnTo>
                <a:lnTo>
                  <a:pt x="51" y="250"/>
                </a:lnTo>
                <a:lnTo>
                  <a:pt x="50" y="268"/>
                </a:lnTo>
                <a:lnTo>
                  <a:pt x="50" y="268"/>
                </a:lnTo>
                <a:lnTo>
                  <a:pt x="51" y="297"/>
                </a:lnTo>
                <a:lnTo>
                  <a:pt x="53" y="318"/>
                </a:lnTo>
                <a:lnTo>
                  <a:pt x="55" y="336"/>
                </a:lnTo>
                <a:lnTo>
                  <a:pt x="55" y="336"/>
                </a:lnTo>
                <a:lnTo>
                  <a:pt x="53" y="338"/>
                </a:lnTo>
                <a:lnTo>
                  <a:pt x="47" y="343"/>
                </a:lnTo>
                <a:lnTo>
                  <a:pt x="44" y="347"/>
                </a:lnTo>
                <a:lnTo>
                  <a:pt x="43" y="349"/>
                </a:lnTo>
                <a:lnTo>
                  <a:pt x="43" y="353"/>
                </a:lnTo>
                <a:lnTo>
                  <a:pt x="45" y="355"/>
                </a:lnTo>
                <a:lnTo>
                  <a:pt x="45" y="355"/>
                </a:lnTo>
                <a:lnTo>
                  <a:pt x="53" y="359"/>
                </a:lnTo>
                <a:lnTo>
                  <a:pt x="60" y="361"/>
                </a:lnTo>
                <a:lnTo>
                  <a:pt x="67" y="362"/>
                </a:lnTo>
                <a:lnTo>
                  <a:pt x="74" y="365"/>
                </a:lnTo>
                <a:lnTo>
                  <a:pt x="74" y="365"/>
                </a:lnTo>
                <a:lnTo>
                  <a:pt x="80" y="367"/>
                </a:lnTo>
                <a:lnTo>
                  <a:pt x="88" y="368"/>
                </a:lnTo>
                <a:lnTo>
                  <a:pt x="94" y="370"/>
                </a:lnTo>
                <a:lnTo>
                  <a:pt x="94" y="370"/>
                </a:lnTo>
                <a:lnTo>
                  <a:pt x="92" y="373"/>
                </a:lnTo>
                <a:lnTo>
                  <a:pt x="91" y="377"/>
                </a:lnTo>
                <a:lnTo>
                  <a:pt x="89" y="379"/>
                </a:lnTo>
                <a:lnTo>
                  <a:pt x="89" y="379"/>
                </a:lnTo>
                <a:lnTo>
                  <a:pt x="78" y="386"/>
                </a:lnTo>
                <a:lnTo>
                  <a:pt x="59" y="403"/>
                </a:lnTo>
                <a:lnTo>
                  <a:pt x="48" y="414"/>
                </a:lnTo>
                <a:lnTo>
                  <a:pt x="38" y="425"/>
                </a:lnTo>
                <a:lnTo>
                  <a:pt x="31" y="436"/>
                </a:lnTo>
                <a:lnTo>
                  <a:pt x="29" y="442"/>
                </a:lnTo>
                <a:lnTo>
                  <a:pt x="26" y="447"/>
                </a:lnTo>
                <a:lnTo>
                  <a:pt x="26" y="447"/>
                </a:lnTo>
                <a:lnTo>
                  <a:pt x="24" y="461"/>
                </a:lnTo>
                <a:lnTo>
                  <a:pt x="20" y="484"/>
                </a:lnTo>
                <a:lnTo>
                  <a:pt x="14" y="542"/>
                </a:lnTo>
                <a:lnTo>
                  <a:pt x="8" y="603"/>
                </a:lnTo>
                <a:lnTo>
                  <a:pt x="6" y="627"/>
                </a:lnTo>
                <a:lnTo>
                  <a:pt x="2" y="645"/>
                </a:lnTo>
                <a:lnTo>
                  <a:pt x="2" y="645"/>
                </a:lnTo>
                <a:lnTo>
                  <a:pt x="1" y="653"/>
                </a:lnTo>
                <a:lnTo>
                  <a:pt x="0" y="665"/>
                </a:lnTo>
                <a:lnTo>
                  <a:pt x="1" y="696"/>
                </a:lnTo>
                <a:lnTo>
                  <a:pt x="2" y="733"/>
                </a:lnTo>
                <a:lnTo>
                  <a:pt x="6" y="774"/>
                </a:lnTo>
                <a:lnTo>
                  <a:pt x="13" y="848"/>
                </a:lnTo>
                <a:lnTo>
                  <a:pt x="16" y="886"/>
                </a:lnTo>
                <a:lnTo>
                  <a:pt x="16" y="886"/>
                </a:lnTo>
                <a:lnTo>
                  <a:pt x="21" y="918"/>
                </a:lnTo>
                <a:lnTo>
                  <a:pt x="23" y="936"/>
                </a:lnTo>
                <a:lnTo>
                  <a:pt x="23" y="945"/>
                </a:lnTo>
                <a:lnTo>
                  <a:pt x="21" y="954"/>
                </a:lnTo>
                <a:lnTo>
                  <a:pt x="21" y="954"/>
                </a:lnTo>
                <a:lnTo>
                  <a:pt x="20" y="966"/>
                </a:lnTo>
                <a:lnTo>
                  <a:pt x="20" y="974"/>
                </a:lnTo>
                <a:lnTo>
                  <a:pt x="21" y="980"/>
                </a:lnTo>
                <a:lnTo>
                  <a:pt x="21" y="988"/>
                </a:lnTo>
                <a:lnTo>
                  <a:pt x="21" y="988"/>
                </a:lnTo>
                <a:lnTo>
                  <a:pt x="21" y="999"/>
                </a:lnTo>
                <a:lnTo>
                  <a:pt x="21" y="1009"/>
                </a:lnTo>
                <a:lnTo>
                  <a:pt x="23" y="1019"/>
                </a:lnTo>
                <a:lnTo>
                  <a:pt x="24" y="1023"/>
                </a:lnTo>
                <a:lnTo>
                  <a:pt x="26" y="1026"/>
                </a:lnTo>
                <a:lnTo>
                  <a:pt x="26" y="1026"/>
                </a:lnTo>
                <a:lnTo>
                  <a:pt x="38" y="1038"/>
                </a:lnTo>
                <a:lnTo>
                  <a:pt x="43" y="1046"/>
                </a:lnTo>
                <a:lnTo>
                  <a:pt x="45" y="1050"/>
                </a:lnTo>
                <a:lnTo>
                  <a:pt x="45" y="1055"/>
                </a:lnTo>
                <a:lnTo>
                  <a:pt x="45" y="1055"/>
                </a:lnTo>
                <a:lnTo>
                  <a:pt x="45" y="1070"/>
                </a:lnTo>
                <a:lnTo>
                  <a:pt x="47" y="1075"/>
                </a:lnTo>
                <a:lnTo>
                  <a:pt x="50" y="1079"/>
                </a:lnTo>
                <a:lnTo>
                  <a:pt x="50" y="1079"/>
                </a:lnTo>
                <a:lnTo>
                  <a:pt x="56" y="1083"/>
                </a:lnTo>
                <a:lnTo>
                  <a:pt x="61" y="1086"/>
                </a:lnTo>
                <a:lnTo>
                  <a:pt x="65" y="1087"/>
                </a:lnTo>
                <a:lnTo>
                  <a:pt x="65" y="1088"/>
                </a:lnTo>
                <a:lnTo>
                  <a:pt x="65" y="1089"/>
                </a:lnTo>
                <a:lnTo>
                  <a:pt x="65" y="1089"/>
                </a:lnTo>
                <a:lnTo>
                  <a:pt x="65" y="1093"/>
                </a:lnTo>
                <a:lnTo>
                  <a:pt x="65" y="1099"/>
                </a:lnTo>
                <a:lnTo>
                  <a:pt x="68" y="1118"/>
                </a:lnTo>
                <a:lnTo>
                  <a:pt x="72" y="1139"/>
                </a:lnTo>
                <a:lnTo>
                  <a:pt x="74" y="1157"/>
                </a:lnTo>
                <a:lnTo>
                  <a:pt x="74" y="1157"/>
                </a:lnTo>
                <a:lnTo>
                  <a:pt x="76" y="1164"/>
                </a:lnTo>
                <a:lnTo>
                  <a:pt x="78" y="1171"/>
                </a:lnTo>
                <a:lnTo>
                  <a:pt x="83" y="1180"/>
                </a:lnTo>
                <a:lnTo>
                  <a:pt x="86" y="1186"/>
                </a:lnTo>
                <a:lnTo>
                  <a:pt x="95" y="1197"/>
                </a:lnTo>
                <a:lnTo>
                  <a:pt x="97" y="1200"/>
                </a:lnTo>
                <a:lnTo>
                  <a:pt x="98" y="1200"/>
                </a:lnTo>
                <a:lnTo>
                  <a:pt x="98" y="1200"/>
                </a:lnTo>
                <a:lnTo>
                  <a:pt x="103" y="1186"/>
                </a:lnTo>
                <a:lnTo>
                  <a:pt x="103" y="1186"/>
                </a:lnTo>
                <a:lnTo>
                  <a:pt x="106" y="1285"/>
                </a:lnTo>
                <a:lnTo>
                  <a:pt x="107" y="1355"/>
                </a:lnTo>
                <a:lnTo>
                  <a:pt x="108" y="1389"/>
                </a:lnTo>
                <a:lnTo>
                  <a:pt x="108" y="1389"/>
                </a:lnTo>
                <a:lnTo>
                  <a:pt x="125" y="1555"/>
                </a:lnTo>
                <a:lnTo>
                  <a:pt x="136" y="1672"/>
                </a:lnTo>
                <a:lnTo>
                  <a:pt x="142" y="1736"/>
                </a:lnTo>
                <a:lnTo>
                  <a:pt x="142" y="1736"/>
                </a:lnTo>
                <a:lnTo>
                  <a:pt x="143" y="1752"/>
                </a:lnTo>
                <a:lnTo>
                  <a:pt x="147" y="1776"/>
                </a:lnTo>
                <a:lnTo>
                  <a:pt x="156" y="1838"/>
                </a:lnTo>
                <a:lnTo>
                  <a:pt x="171" y="1925"/>
                </a:lnTo>
                <a:lnTo>
                  <a:pt x="171" y="1925"/>
                </a:lnTo>
                <a:lnTo>
                  <a:pt x="174" y="1957"/>
                </a:lnTo>
                <a:lnTo>
                  <a:pt x="176" y="1978"/>
                </a:lnTo>
                <a:lnTo>
                  <a:pt x="176" y="1984"/>
                </a:lnTo>
                <a:lnTo>
                  <a:pt x="176" y="1987"/>
                </a:lnTo>
                <a:lnTo>
                  <a:pt x="176" y="1987"/>
                </a:lnTo>
                <a:close/>
                <a:moveTo>
                  <a:pt x="315" y="1480"/>
                </a:moveTo>
                <a:lnTo>
                  <a:pt x="315" y="1480"/>
                </a:lnTo>
                <a:lnTo>
                  <a:pt x="326" y="1587"/>
                </a:lnTo>
                <a:lnTo>
                  <a:pt x="332" y="1664"/>
                </a:lnTo>
                <a:lnTo>
                  <a:pt x="335" y="1693"/>
                </a:lnTo>
                <a:lnTo>
                  <a:pt x="335" y="1707"/>
                </a:lnTo>
                <a:lnTo>
                  <a:pt x="335" y="1707"/>
                </a:lnTo>
                <a:lnTo>
                  <a:pt x="321" y="1855"/>
                </a:lnTo>
                <a:lnTo>
                  <a:pt x="311" y="1987"/>
                </a:lnTo>
                <a:lnTo>
                  <a:pt x="311" y="1987"/>
                </a:lnTo>
                <a:lnTo>
                  <a:pt x="305" y="1853"/>
                </a:lnTo>
                <a:lnTo>
                  <a:pt x="301" y="1757"/>
                </a:lnTo>
                <a:lnTo>
                  <a:pt x="301" y="1722"/>
                </a:lnTo>
                <a:lnTo>
                  <a:pt x="301" y="1702"/>
                </a:lnTo>
                <a:lnTo>
                  <a:pt x="301" y="1702"/>
                </a:lnTo>
                <a:lnTo>
                  <a:pt x="309" y="1582"/>
                </a:lnTo>
                <a:lnTo>
                  <a:pt x="315" y="1480"/>
                </a:lnTo>
                <a:lnTo>
                  <a:pt x="315" y="14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21526E7-D5BB-AE38-5126-410499E5C540}"/>
              </a:ext>
            </a:extLst>
          </p:cNvPr>
          <p:cNvSpPr>
            <a:spLocks/>
          </p:cNvSpPr>
          <p:nvPr/>
        </p:nvSpPr>
        <p:spPr bwMode="auto">
          <a:xfrm>
            <a:off x="1248509" y="3792641"/>
            <a:ext cx="1265980" cy="2531959"/>
          </a:xfrm>
          <a:custGeom>
            <a:avLst/>
            <a:gdLst>
              <a:gd name="T0" fmla="*/ 454 w 1075"/>
              <a:gd name="T1" fmla="*/ 228 h 2150"/>
              <a:gd name="T2" fmla="*/ 465 w 1075"/>
              <a:gd name="T3" fmla="*/ 279 h 2150"/>
              <a:gd name="T4" fmla="*/ 487 w 1075"/>
              <a:gd name="T5" fmla="*/ 287 h 2150"/>
              <a:gd name="T6" fmla="*/ 497 w 1075"/>
              <a:gd name="T7" fmla="*/ 326 h 2150"/>
              <a:gd name="T8" fmla="*/ 528 w 1075"/>
              <a:gd name="T9" fmla="*/ 370 h 2150"/>
              <a:gd name="T10" fmla="*/ 564 w 1075"/>
              <a:gd name="T11" fmla="*/ 466 h 2150"/>
              <a:gd name="T12" fmla="*/ 458 w 1075"/>
              <a:gd name="T13" fmla="*/ 587 h 2150"/>
              <a:gd name="T14" fmla="*/ 236 w 1075"/>
              <a:gd name="T15" fmla="*/ 565 h 2150"/>
              <a:gd name="T16" fmla="*/ 140 w 1075"/>
              <a:gd name="T17" fmla="*/ 495 h 2150"/>
              <a:gd name="T18" fmla="*/ 116 w 1075"/>
              <a:gd name="T19" fmla="*/ 408 h 2150"/>
              <a:gd name="T20" fmla="*/ 87 w 1075"/>
              <a:gd name="T21" fmla="*/ 380 h 2150"/>
              <a:gd name="T22" fmla="*/ 58 w 1075"/>
              <a:gd name="T23" fmla="*/ 350 h 2150"/>
              <a:gd name="T24" fmla="*/ 63 w 1075"/>
              <a:gd name="T25" fmla="*/ 374 h 2150"/>
              <a:gd name="T26" fmla="*/ 18 w 1075"/>
              <a:gd name="T27" fmla="*/ 360 h 2150"/>
              <a:gd name="T28" fmla="*/ 10 w 1075"/>
              <a:gd name="T29" fmla="*/ 384 h 2150"/>
              <a:gd name="T30" fmla="*/ 12 w 1075"/>
              <a:gd name="T31" fmla="*/ 410 h 2150"/>
              <a:gd name="T32" fmla="*/ 29 w 1075"/>
              <a:gd name="T33" fmla="*/ 447 h 2150"/>
              <a:gd name="T34" fmla="*/ 57 w 1075"/>
              <a:gd name="T35" fmla="*/ 519 h 2150"/>
              <a:gd name="T36" fmla="*/ 289 w 1075"/>
              <a:gd name="T37" fmla="*/ 746 h 2150"/>
              <a:gd name="T38" fmla="*/ 357 w 1075"/>
              <a:gd name="T39" fmla="*/ 775 h 2150"/>
              <a:gd name="T40" fmla="*/ 566 w 1075"/>
              <a:gd name="T41" fmla="*/ 759 h 2150"/>
              <a:gd name="T42" fmla="*/ 516 w 1075"/>
              <a:gd name="T43" fmla="*/ 1062 h 2150"/>
              <a:gd name="T44" fmla="*/ 554 w 1075"/>
              <a:gd name="T45" fmla="*/ 1097 h 2150"/>
              <a:gd name="T46" fmla="*/ 564 w 1075"/>
              <a:gd name="T47" fmla="*/ 1435 h 2150"/>
              <a:gd name="T48" fmla="*/ 622 w 1075"/>
              <a:gd name="T49" fmla="*/ 1789 h 2150"/>
              <a:gd name="T50" fmla="*/ 651 w 1075"/>
              <a:gd name="T51" fmla="*/ 1961 h 2150"/>
              <a:gd name="T52" fmla="*/ 607 w 1075"/>
              <a:gd name="T53" fmla="*/ 2074 h 2150"/>
              <a:gd name="T54" fmla="*/ 569 w 1075"/>
              <a:gd name="T55" fmla="*/ 2105 h 2150"/>
              <a:gd name="T56" fmla="*/ 600 w 1075"/>
              <a:gd name="T57" fmla="*/ 2149 h 2150"/>
              <a:gd name="T58" fmla="*/ 738 w 1075"/>
              <a:gd name="T59" fmla="*/ 2118 h 2150"/>
              <a:gd name="T60" fmla="*/ 824 w 1075"/>
              <a:gd name="T61" fmla="*/ 2084 h 2150"/>
              <a:gd name="T62" fmla="*/ 833 w 1075"/>
              <a:gd name="T63" fmla="*/ 2105 h 2150"/>
              <a:gd name="T64" fmla="*/ 885 w 1075"/>
              <a:gd name="T65" fmla="*/ 2137 h 2150"/>
              <a:gd name="T66" fmla="*/ 956 w 1075"/>
              <a:gd name="T67" fmla="*/ 2113 h 2150"/>
              <a:gd name="T68" fmla="*/ 1020 w 1075"/>
              <a:gd name="T69" fmla="*/ 2044 h 2150"/>
              <a:gd name="T70" fmla="*/ 1032 w 1075"/>
              <a:gd name="T71" fmla="*/ 1992 h 2150"/>
              <a:gd name="T72" fmla="*/ 999 w 1075"/>
              <a:gd name="T73" fmla="*/ 1639 h 2150"/>
              <a:gd name="T74" fmla="*/ 988 w 1075"/>
              <a:gd name="T75" fmla="*/ 1277 h 2150"/>
              <a:gd name="T76" fmla="*/ 1002 w 1075"/>
              <a:gd name="T77" fmla="*/ 1159 h 2150"/>
              <a:gd name="T78" fmla="*/ 1015 w 1075"/>
              <a:gd name="T79" fmla="*/ 1183 h 2150"/>
              <a:gd name="T80" fmla="*/ 1041 w 1075"/>
              <a:gd name="T81" fmla="*/ 1205 h 2150"/>
              <a:gd name="T82" fmla="*/ 1046 w 1075"/>
              <a:gd name="T83" fmla="*/ 1181 h 2150"/>
              <a:gd name="T84" fmla="*/ 1070 w 1075"/>
              <a:gd name="T85" fmla="*/ 1178 h 2150"/>
              <a:gd name="T86" fmla="*/ 1075 w 1075"/>
              <a:gd name="T87" fmla="*/ 1147 h 2150"/>
              <a:gd name="T88" fmla="*/ 1069 w 1075"/>
              <a:gd name="T89" fmla="*/ 1076 h 2150"/>
              <a:gd name="T90" fmla="*/ 1024 w 1075"/>
              <a:gd name="T91" fmla="*/ 955 h 2150"/>
              <a:gd name="T92" fmla="*/ 959 w 1075"/>
              <a:gd name="T93" fmla="*/ 523 h 2150"/>
              <a:gd name="T94" fmla="*/ 921 w 1075"/>
              <a:gd name="T95" fmla="*/ 389 h 2150"/>
              <a:gd name="T96" fmla="*/ 818 w 1075"/>
              <a:gd name="T97" fmla="*/ 294 h 2150"/>
              <a:gd name="T98" fmla="*/ 757 w 1075"/>
              <a:gd name="T99" fmla="*/ 274 h 2150"/>
              <a:gd name="T100" fmla="*/ 728 w 1075"/>
              <a:gd name="T101" fmla="*/ 253 h 2150"/>
              <a:gd name="T102" fmla="*/ 718 w 1075"/>
              <a:gd name="T103" fmla="*/ 176 h 2150"/>
              <a:gd name="T104" fmla="*/ 718 w 1075"/>
              <a:gd name="T105" fmla="*/ 135 h 2150"/>
              <a:gd name="T106" fmla="*/ 723 w 1075"/>
              <a:gd name="T107" fmla="*/ 118 h 2150"/>
              <a:gd name="T108" fmla="*/ 714 w 1075"/>
              <a:gd name="T109" fmla="*/ 99 h 2150"/>
              <a:gd name="T110" fmla="*/ 644 w 1075"/>
              <a:gd name="T111" fmla="*/ 23 h 2150"/>
              <a:gd name="T112" fmla="*/ 530 w 1075"/>
              <a:gd name="T113" fmla="*/ 2 h 2150"/>
              <a:gd name="T114" fmla="*/ 448 w 1075"/>
              <a:gd name="T115" fmla="*/ 51 h 2150"/>
              <a:gd name="T116" fmla="*/ 415 w 1075"/>
              <a:gd name="T117" fmla="*/ 176 h 2150"/>
              <a:gd name="T118" fmla="*/ 415 w 1075"/>
              <a:gd name="T119" fmla="*/ 205 h 2150"/>
              <a:gd name="T120" fmla="*/ 450 w 1075"/>
              <a:gd name="T121" fmla="*/ 185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5" h="2150">
                <a:moveTo>
                  <a:pt x="450" y="185"/>
                </a:moveTo>
                <a:lnTo>
                  <a:pt x="450" y="185"/>
                </a:lnTo>
                <a:lnTo>
                  <a:pt x="447" y="199"/>
                </a:lnTo>
                <a:lnTo>
                  <a:pt x="447" y="205"/>
                </a:lnTo>
                <a:lnTo>
                  <a:pt x="448" y="210"/>
                </a:lnTo>
                <a:lnTo>
                  <a:pt x="448" y="210"/>
                </a:lnTo>
                <a:lnTo>
                  <a:pt x="452" y="220"/>
                </a:lnTo>
                <a:lnTo>
                  <a:pt x="454" y="228"/>
                </a:lnTo>
                <a:lnTo>
                  <a:pt x="458" y="236"/>
                </a:lnTo>
                <a:lnTo>
                  <a:pt x="460" y="240"/>
                </a:lnTo>
                <a:lnTo>
                  <a:pt x="463" y="244"/>
                </a:lnTo>
                <a:lnTo>
                  <a:pt x="463" y="244"/>
                </a:lnTo>
                <a:lnTo>
                  <a:pt x="465" y="247"/>
                </a:lnTo>
                <a:lnTo>
                  <a:pt x="466" y="252"/>
                </a:lnTo>
                <a:lnTo>
                  <a:pt x="465" y="265"/>
                </a:lnTo>
                <a:lnTo>
                  <a:pt x="465" y="279"/>
                </a:lnTo>
                <a:lnTo>
                  <a:pt x="465" y="284"/>
                </a:lnTo>
                <a:lnTo>
                  <a:pt x="468" y="287"/>
                </a:lnTo>
                <a:lnTo>
                  <a:pt x="468" y="287"/>
                </a:lnTo>
                <a:lnTo>
                  <a:pt x="470" y="288"/>
                </a:lnTo>
                <a:lnTo>
                  <a:pt x="474" y="290"/>
                </a:lnTo>
                <a:lnTo>
                  <a:pt x="480" y="290"/>
                </a:lnTo>
                <a:lnTo>
                  <a:pt x="485" y="288"/>
                </a:lnTo>
                <a:lnTo>
                  <a:pt x="487" y="287"/>
                </a:lnTo>
                <a:lnTo>
                  <a:pt x="487" y="287"/>
                </a:lnTo>
                <a:lnTo>
                  <a:pt x="488" y="300"/>
                </a:lnTo>
                <a:lnTo>
                  <a:pt x="491" y="310"/>
                </a:lnTo>
                <a:lnTo>
                  <a:pt x="492" y="316"/>
                </a:lnTo>
                <a:lnTo>
                  <a:pt x="492" y="316"/>
                </a:lnTo>
                <a:lnTo>
                  <a:pt x="494" y="320"/>
                </a:lnTo>
                <a:lnTo>
                  <a:pt x="497" y="326"/>
                </a:lnTo>
                <a:lnTo>
                  <a:pt x="497" y="326"/>
                </a:lnTo>
                <a:lnTo>
                  <a:pt x="498" y="328"/>
                </a:lnTo>
                <a:lnTo>
                  <a:pt x="500" y="331"/>
                </a:lnTo>
                <a:lnTo>
                  <a:pt x="505" y="335"/>
                </a:lnTo>
                <a:lnTo>
                  <a:pt x="511" y="340"/>
                </a:lnTo>
                <a:lnTo>
                  <a:pt x="516" y="345"/>
                </a:lnTo>
                <a:lnTo>
                  <a:pt x="516" y="345"/>
                </a:lnTo>
                <a:lnTo>
                  <a:pt x="523" y="361"/>
                </a:lnTo>
                <a:lnTo>
                  <a:pt x="528" y="370"/>
                </a:lnTo>
                <a:lnTo>
                  <a:pt x="530" y="374"/>
                </a:lnTo>
                <a:lnTo>
                  <a:pt x="530" y="374"/>
                </a:lnTo>
                <a:lnTo>
                  <a:pt x="536" y="374"/>
                </a:lnTo>
                <a:lnTo>
                  <a:pt x="548" y="374"/>
                </a:lnTo>
                <a:lnTo>
                  <a:pt x="564" y="374"/>
                </a:lnTo>
                <a:lnTo>
                  <a:pt x="603" y="403"/>
                </a:lnTo>
                <a:lnTo>
                  <a:pt x="564" y="456"/>
                </a:lnTo>
                <a:lnTo>
                  <a:pt x="564" y="466"/>
                </a:lnTo>
                <a:lnTo>
                  <a:pt x="564" y="466"/>
                </a:lnTo>
                <a:lnTo>
                  <a:pt x="550" y="484"/>
                </a:lnTo>
                <a:lnTo>
                  <a:pt x="517" y="524"/>
                </a:lnTo>
                <a:lnTo>
                  <a:pt x="482" y="565"/>
                </a:lnTo>
                <a:lnTo>
                  <a:pt x="468" y="579"/>
                </a:lnTo>
                <a:lnTo>
                  <a:pt x="462" y="584"/>
                </a:lnTo>
                <a:lnTo>
                  <a:pt x="458" y="587"/>
                </a:lnTo>
                <a:lnTo>
                  <a:pt x="458" y="587"/>
                </a:lnTo>
                <a:lnTo>
                  <a:pt x="406" y="611"/>
                </a:lnTo>
                <a:lnTo>
                  <a:pt x="366" y="630"/>
                </a:lnTo>
                <a:lnTo>
                  <a:pt x="366" y="630"/>
                </a:lnTo>
                <a:lnTo>
                  <a:pt x="312" y="602"/>
                </a:lnTo>
                <a:lnTo>
                  <a:pt x="274" y="583"/>
                </a:lnTo>
                <a:lnTo>
                  <a:pt x="251" y="572"/>
                </a:lnTo>
                <a:lnTo>
                  <a:pt x="251" y="572"/>
                </a:lnTo>
                <a:lnTo>
                  <a:pt x="236" y="565"/>
                </a:lnTo>
                <a:lnTo>
                  <a:pt x="212" y="550"/>
                </a:lnTo>
                <a:lnTo>
                  <a:pt x="189" y="537"/>
                </a:lnTo>
                <a:lnTo>
                  <a:pt x="174" y="529"/>
                </a:lnTo>
                <a:lnTo>
                  <a:pt x="174" y="529"/>
                </a:lnTo>
                <a:lnTo>
                  <a:pt x="169" y="526"/>
                </a:lnTo>
                <a:lnTo>
                  <a:pt x="163" y="521"/>
                </a:lnTo>
                <a:lnTo>
                  <a:pt x="152" y="509"/>
                </a:lnTo>
                <a:lnTo>
                  <a:pt x="140" y="495"/>
                </a:lnTo>
                <a:lnTo>
                  <a:pt x="140" y="495"/>
                </a:lnTo>
                <a:lnTo>
                  <a:pt x="130" y="462"/>
                </a:lnTo>
                <a:lnTo>
                  <a:pt x="124" y="438"/>
                </a:lnTo>
                <a:lnTo>
                  <a:pt x="121" y="422"/>
                </a:lnTo>
                <a:lnTo>
                  <a:pt x="121" y="422"/>
                </a:lnTo>
                <a:lnTo>
                  <a:pt x="119" y="412"/>
                </a:lnTo>
                <a:lnTo>
                  <a:pt x="118" y="409"/>
                </a:lnTo>
                <a:lnTo>
                  <a:pt x="116" y="408"/>
                </a:lnTo>
                <a:lnTo>
                  <a:pt x="116" y="408"/>
                </a:lnTo>
                <a:lnTo>
                  <a:pt x="113" y="409"/>
                </a:lnTo>
                <a:lnTo>
                  <a:pt x="111" y="412"/>
                </a:lnTo>
                <a:lnTo>
                  <a:pt x="107" y="420"/>
                </a:lnTo>
                <a:lnTo>
                  <a:pt x="101" y="432"/>
                </a:lnTo>
                <a:lnTo>
                  <a:pt x="101" y="432"/>
                </a:lnTo>
                <a:lnTo>
                  <a:pt x="94" y="402"/>
                </a:lnTo>
                <a:lnTo>
                  <a:pt x="87" y="380"/>
                </a:lnTo>
                <a:lnTo>
                  <a:pt x="84" y="373"/>
                </a:lnTo>
                <a:lnTo>
                  <a:pt x="82" y="369"/>
                </a:lnTo>
                <a:lnTo>
                  <a:pt x="82" y="369"/>
                </a:lnTo>
                <a:lnTo>
                  <a:pt x="77" y="364"/>
                </a:lnTo>
                <a:lnTo>
                  <a:pt x="71" y="357"/>
                </a:lnTo>
                <a:lnTo>
                  <a:pt x="65" y="351"/>
                </a:lnTo>
                <a:lnTo>
                  <a:pt x="61" y="350"/>
                </a:lnTo>
                <a:lnTo>
                  <a:pt x="58" y="350"/>
                </a:lnTo>
                <a:lnTo>
                  <a:pt x="58" y="350"/>
                </a:lnTo>
                <a:lnTo>
                  <a:pt x="55" y="351"/>
                </a:lnTo>
                <a:lnTo>
                  <a:pt x="55" y="355"/>
                </a:lnTo>
                <a:lnTo>
                  <a:pt x="55" y="358"/>
                </a:lnTo>
                <a:lnTo>
                  <a:pt x="57" y="363"/>
                </a:lnTo>
                <a:lnTo>
                  <a:pt x="60" y="370"/>
                </a:lnTo>
                <a:lnTo>
                  <a:pt x="63" y="374"/>
                </a:lnTo>
                <a:lnTo>
                  <a:pt x="63" y="374"/>
                </a:lnTo>
                <a:lnTo>
                  <a:pt x="47" y="366"/>
                </a:lnTo>
                <a:lnTo>
                  <a:pt x="34" y="358"/>
                </a:lnTo>
                <a:lnTo>
                  <a:pt x="24" y="355"/>
                </a:lnTo>
                <a:lnTo>
                  <a:pt x="24" y="355"/>
                </a:lnTo>
                <a:lnTo>
                  <a:pt x="22" y="355"/>
                </a:lnTo>
                <a:lnTo>
                  <a:pt x="19" y="356"/>
                </a:lnTo>
                <a:lnTo>
                  <a:pt x="18" y="357"/>
                </a:lnTo>
                <a:lnTo>
                  <a:pt x="18" y="360"/>
                </a:lnTo>
                <a:lnTo>
                  <a:pt x="19" y="369"/>
                </a:lnTo>
                <a:lnTo>
                  <a:pt x="19" y="369"/>
                </a:lnTo>
                <a:lnTo>
                  <a:pt x="22" y="375"/>
                </a:lnTo>
                <a:lnTo>
                  <a:pt x="24" y="379"/>
                </a:lnTo>
                <a:lnTo>
                  <a:pt x="24" y="379"/>
                </a:lnTo>
                <a:lnTo>
                  <a:pt x="18" y="380"/>
                </a:lnTo>
                <a:lnTo>
                  <a:pt x="13" y="381"/>
                </a:lnTo>
                <a:lnTo>
                  <a:pt x="10" y="384"/>
                </a:lnTo>
                <a:lnTo>
                  <a:pt x="10" y="384"/>
                </a:lnTo>
                <a:lnTo>
                  <a:pt x="10" y="385"/>
                </a:lnTo>
                <a:lnTo>
                  <a:pt x="10" y="387"/>
                </a:lnTo>
                <a:lnTo>
                  <a:pt x="11" y="392"/>
                </a:lnTo>
                <a:lnTo>
                  <a:pt x="14" y="398"/>
                </a:lnTo>
                <a:lnTo>
                  <a:pt x="24" y="413"/>
                </a:lnTo>
                <a:lnTo>
                  <a:pt x="24" y="413"/>
                </a:lnTo>
                <a:lnTo>
                  <a:pt x="12" y="410"/>
                </a:lnTo>
                <a:lnTo>
                  <a:pt x="4" y="410"/>
                </a:lnTo>
                <a:lnTo>
                  <a:pt x="1" y="412"/>
                </a:lnTo>
                <a:lnTo>
                  <a:pt x="0" y="413"/>
                </a:lnTo>
                <a:lnTo>
                  <a:pt x="0" y="413"/>
                </a:lnTo>
                <a:lnTo>
                  <a:pt x="1" y="415"/>
                </a:lnTo>
                <a:lnTo>
                  <a:pt x="5" y="420"/>
                </a:lnTo>
                <a:lnTo>
                  <a:pt x="13" y="430"/>
                </a:lnTo>
                <a:lnTo>
                  <a:pt x="29" y="447"/>
                </a:lnTo>
                <a:lnTo>
                  <a:pt x="29" y="447"/>
                </a:lnTo>
                <a:lnTo>
                  <a:pt x="40" y="460"/>
                </a:lnTo>
                <a:lnTo>
                  <a:pt x="46" y="466"/>
                </a:lnTo>
                <a:lnTo>
                  <a:pt x="48" y="471"/>
                </a:lnTo>
                <a:lnTo>
                  <a:pt x="48" y="471"/>
                </a:lnTo>
                <a:lnTo>
                  <a:pt x="52" y="495"/>
                </a:lnTo>
                <a:lnTo>
                  <a:pt x="54" y="512"/>
                </a:lnTo>
                <a:lnTo>
                  <a:pt x="57" y="519"/>
                </a:lnTo>
                <a:lnTo>
                  <a:pt x="58" y="524"/>
                </a:lnTo>
                <a:lnTo>
                  <a:pt x="58" y="524"/>
                </a:lnTo>
                <a:lnTo>
                  <a:pt x="63" y="532"/>
                </a:lnTo>
                <a:lnTo>
                  <a:pt x="70" y="542"/>
                </a:lnTo>
                <a:lnTo>
                  <a:pt x="77" y="553"/>
                </a:lnTo>
                <a:lnTo>
                  <a:pt x="67" y="572"/>
                </a:lnTo>
                <a:lnTo>
                  <a:pt x="67" y="572"/>
                </a:lnTo>
                <a:lnTo>
                  <a:pt x="289" y="746"/>
                </a:lnTo>
                <a:lnTo>
                  <a:pt x="289" y="746"/>
                </a:lnTo>
                <a:lnTo>
                  <a:pt x="300" y="753"/>
                </a:lnTo>
                <a:lnTo>
                  <a:pt x="318" y="764"/>
                </a:lnTo>
                <a:lnTo>
                  <a:pt x="329" y="769"/>
                </a:lnTo>
                <a:lnTo>
                  <a:pt x="339" y="773"/>
                </a:lnTo>
                <a:lnTo>
                  <a:pt x="348" y="775"/>
                </a:lnTo>
                <a:lnTo>
                  <a:pt x="357" y="775"/>
                </a:lnTo>
                <a:lnTo>
                  <a:pt x="357" y="775"/>
                </a:lnTo>
                <a:lnTo>
                  <a:pt x="371" y="770"/>
                </a:lnTo>
                <a:lnTo>
                  <a:pt x="398" y="760"/>
                </a:lnTo>
                <a:lnTo>
                  <a:pt x="470" y="731"/>
                </a:lnTo>
                <a:lnTo>
                  <a:pt x="539" y="704"/>
                </a:lnTo>
                <a:lnTo>
                  <a:pt x="569" y="693"/>
                </a:lnTo>
                <a:lnTo>
                  <a:pt x="569" y="693"/>
                </a:lnTo>
                <a:lnTo>
                  <a:pt x="568" y="713"/>
                </a:lnTo>
                <a:lnTo>
                  <a:pt x="566" y="759"/>
                </a:lnTo>
                <a:lnTo>
                  <a:pt x="564" y="838"/>
                </a:lnTo>
                <a:lnTo>
                  <a:pt x="564" y="838"/>
                </a:lnTo>
                <a:lnTo>
                  <a:pt x="562" y="852"/>
                </a:lnTo>
                <a:lnTo>
                  <a:pt x="556" y="880"/>
                </a:lnTo>
                <a:lnTo>
                  <a:pt x="538" y="956"/>
                </a:lnTo>
                <a:lnTo>
                  <a:pt x="521" y="1030"/>
                </a:lnTo>
                <a:lnTo>
                  <a:pt x="516" y="1055"/>
                </a:lnTo>
                <a:lnTo>
                  <a:pt x="516" y="1062"/>
                </a:lnTo>
                <a:lnTo>
                  <a:pt x="516" y="1065"/>
                </a:lnTo>
                <a:lnTo>
                  <a:pt x="516" y="1065"/>
                </a:lnTo>
                <a:lnTo>
                  <a:pt x="539" y="1074"/>
                </a:lnTo>
                <a:lnTo>
                  <a:pt x="551" y="1080"/>
                </a:lnTo>
                <a:lnTo>
                  <a:pt x="553" y="1083"/>
                </a:lnTo>
                <a:lnTo>
                  <a:pt x="554" y="1084"/>
                </a:lnTo>
                <a:lnTo>
                  <a:pt x="554" y="1084"/>
                </a:lnTo>
                <a:lnTo>
                  <a:pt x="554" y="1097"/>
                </a:lnTo>
                <a:lnTo>
                  <a:pt x="556" y="1132"/>
                </a:lnTo>
                <a:lnTo>
                  <a:pt x="559" y="1236"/>
                </a:lnTo>
                <a:lnTo>
                  <a:pt x="563" y="1345"/>
                </a:lnTo>
                <a:lnTo>
                  <a:pt x="564" y="1383"/>
                </a:lnTo>
                <a:lnTo>
                  <a:pt x="564" y="1403"/>
                </a:lnTo>
                <a:lnTo>
                  <a:pt x="564" y="1403"/>
                </a:lnTo>
                <a:lnTo>
                  <a:pt x="564" y="1415"/>
                </a:lnTo>
                <a:lnTo>
                  <a:pt x="564" y="1435"/>
                </a:lnTo>
                <a:lnTo>
                  <a:pt x="569" y="1491"/>
                </a:lnTo>
                <a:lnTo>
                  <a:pt x="574" y="1548"/>
                </a:lnTo>
                <a:lnTo>
                  <a:pt x="579" y="1586"/>
                </a:lnTo>
                <a:lnTo>
                  <a:pt x="579" y="1586"/>
                </a:lnTo>
                <a:lnTo>
                  <a:pt x="587" y="1627"/>
                </a:lnTo>
                <a:lnTo>
                  <a:pt x="600" y="1691"/>
                </a:lnTo>
                <a:lnTo>
                  <a:pt x="613" y="1753"/>
                </a:lnTo>
                <a:lnTo>
                  <a:pt x="622" y="1789"/>
                </a:lnTo>
                <a:lnTo>
                  <a:pt x="622" y="1789"/>
                </a:lnTo>
                <a:lnTo>
                  <a:pt x="629" y="1819"/>
                </a:lnTo>
                <a:lnTo>
                  <a:pt x="639" y="1865"/>
                </a:lnTo>
                <a:lnTo>
                  <a:pt x="647" y="1910"/>
                </a:lnTo>
                <a:lnTo>
                  <a:pt x="650" y="1928"/>
                </a:lnTo>
                <a:lnTo>
                  <a:pt x="651" y="1939"/>
                </a:lnTo>
                <a:lnTo>
                  <a:pt x="651" y="1939"/>
                </a:lnTo>
                <a:lnTo>
                  <a:pt x="651" y="1961"/>
                </a:lnTo>
                <a:lnTo>
                  <a:pt x="653" y="1990"/>
                </a:lnTo>
                <a:lnTo>
                  <a:pt x="656" y="2026"/>
                </a:lnTo>
                <a:lnTo>
                  <a:pt x="665" y="2026"/>
                </a:lnTo>
                <a:lnTo>
                  <a:pt x="665" y="2026"/>
                </a:lnTo>
                <a:lnTo>
                  <a:pt x="641" y="2048"/>
                </a:lnTo>
                <a:lnTo>
                  <a:pt x="622" y="2064"/>
                </a:lnTo>
                <a:lnTo>
                  <a:pt x="613" y="2070"/>
                </a:lnTo>
                <a:lnTo>
                  <a:pt x="607" y="2074"/>
                </a:lnTo>
                <a:lnTo>
                  <a:pt x="607" y="2074"/>
                </a:lnTo>
                <a:lnTo>
                  <a:pt x="597" y="2080"/>
                </a:lnTo>
                <a:lnTo>
                  <a:pt x="585" y="2089"/>
                </a:lnTo>
                <a:lnTo>
                  <a:pt x="574" y="2096"/>
                </a:lnTo>
                <a:lnTo>
                  <a:pt x="569" y="2098"/>
                </a:lnTo>
                <a:lnTo>
                  <a:pt x="569" y="2098"/>
                </a:lnTo>
                <a:lnTo>
                  <a:pt x="569" y="2101"/>
                </a:lnTo>
                <a:lnTo>
                  <a:pt x="569" y="2105"/>
                </a:lnTo>
                <a:lnTo>
                  <a:pt x="574" y="2120"/>
                </a:lnTo>
                <a:lnTo>
                  <a:pt x="577" y="2128"/>
                </a:lnTo>
                <a:lnTo>
                  <a:pt x="581" y="2137"/>
                </a:lnTo>
                <a:lnTo>
                  <a:pt x="587" y="2143"/>
                </a:lnTo>
                <a:lnTo>
                  <a:pt x="589" y="2145"/>
                </a:lnTo>
                <a:lnTo>
                  <a:pt x="593" y="2147"/>
                </a:lnTo>
                <a:lnTo>
                  <a:pt x="593" y="2147"/>
                </a:lnTo>
                <a:lnTo>
                  <a:pt x="600" y="2149"/>
                </a:lnTo>
                <a:lnTo>
                  <a:pt x="607" y="2150"/>
                </a:lnTo>
                <a:lnTo>
                  <a:pt x="622" y="2150"/>
                </a:lnTo>
                <a:lnTo>
                  <a:pt x="635" y="2149"/>
                </a:lnTo>
                <a:lnTo>
                  <a:pt x="646" y="2147"/>
                </a:lnTo>
                <a:lnTo>
                  <a:pt x="646" y="2147"/>
                </a:lnTo>
                <a:lnTo>
                  <a:pt x="687" y="2132"/>
                </a:lnTo>
                <a:lnTo>
                  <a:pt x="715" y="2124"/>
                </a:lnTo>
                <a:lnTo>
                  <a:pt x="738" y="2118"/>
                </a:lnTo>
                <a:lnTo>
                  <a:pt x="738" y="2118"/>
                </a:lnTo>
                <a:lnTo>
                  <a:pt x="761" y="2112"/>
                </a:lnTo>
                <a:lnTo>
                  <a:pt x="787" y="2104"/>
                </a:lnTo>
                <a:lnTo>
                  <a:pt x="800" y="2099"/>
                </a:lnTo>
                <a:lnTo>
                  <a:pt x="811" y="2093"/>
                </a:lnTo>
                <a:lnTo>
                  <a:pt x="820" y="2089"/>
                </a:lnTo>
                <a:lnTo>
                  <a:pt x="824" y="2084"/>
                </a:lnTo>
                <a:lnTo>
                  <a:pt x="824" y="2084"/>
                </a:lnTo>
                <a:lnTo>
                  <a:pt x="829" y="2075"/>
                </a:lnTo>
                <a:lnTo>
                  <a:pt x="832" y="2069"/>
                </a:lnTo>
                <a:lnTo>
                  <a:pt x="834" y="2061"/>
                </a:lnTo>
                <a:lnTo>
                  <a:pt x="834" y="2061"/>
                </a:lnTo>
                <a:lnTo>
                  <a:pt x="833" y="2070"/>
                </a:lnTo>
                <a:lnTo>
                  <a:pt x="832" y="2087"/>
                </a:lnTo>
                <a:lnTo>
                  <a:pt x="832" y="2097"/>
                </a:lnTo>
                <a:lnTo>
                  <a:pt x="833" y="2105"/>
                </a:lnTo>
                <a:lnTo>
                  <a:pt x="835" y="2113"/>
                </a:lnTo>
                <a:lnTo>
                  <a:pt x="839" y="2118"/>
                </a:lnTo>
                <a:lnTo>
                  <a:pt x="839" y="2118"/>
                </a:lnTo>
                <a:lnTo>
                  <a:pt x="845" y="2122"/>
                </a:lnTo>
                <a:lnTo>
                  <a:pt x="852" y="2126"/>
                </a:lnTo>
                <a:lnTo>
                  <a:pt x="862" y="2131"/>
                </a:lnTo>
                <a:lnTo>
                  <a:pt x="873" y="2134"/>
                </a:lnTo>
                <a:lnTo>
                  <a:pt x="885" y="2137"/>
                </a:lnTo>
                <a:lnTo>
                  <a:pt x="897" y="2139"/>
                </a:lnTo>
                <a:lnTo>
                  <a:pt x="909" y="2139"/>
                </a:lnTo>
                <a:lnTo>
                  <a:pt x="921" y="2137"/>
                </a:lnTo>
                <a:lnTo>
                  <a:pt x="921" y="2137"/>
                </a:lnTo>
                <a:lnTo>
                  <a:pt x="932" y="2133"/>
                </a:lnTo>
                <a:lnTo>
                  <a:pt x="940" y="2127"/>
                </a:lnTo>
                <a:lnTo>
                  <a:pt x="949" y="2120"/>
                </a:lnTo>
                <a:lnTo>
                  <a:pt x="956" y="2113"/>
                </a:lnTo>
                <a:lnTo>
                  <a:pt x="969" y="2096"/>
                </a:lnTo>
                <a:lnTo>
                  <a:pt x="976" y="2087"/>
                </a:lnTo>
                <a:lnTo>
                  <a:pt x="984" y="2079"/>
                </a:lnTo>
                <a:lnTo>
                  <a:pt x="984" y="2079"/>
                </a:lnTo>
                <a:lnTo>
                  <a:pt x="998" y="2066"/>
                </a:lnTo>
                <a:lnTo>
                  <a:pt x="1010" y="2055"/>
                </a:lnTo>
                <a:lnTo>
                  <a:pt x="1015" y="2050"/>
                </a:lnTo>
                <a:lnTo>
                  <a:pt x="1020" y="2044"/>
                </a:lnTo>
                <a:lnTo>
                  <a:pt x="1023" y="2038"/>
                </a:lnTo>
                <a:lnTo>
                  <a:pt x="1027" y="2031"/>
                </a:lnTo>
                <a:lnTo>
                  <a:pt x="1027" y="2031"/>
                </a:lnTo>
                <a:lnTo>
                  <a:pt x="1029" y="2022"/>
                </a:lnTo>
                <a:lnTo>
                  <a:pt x="1032" y="2015"/>
                </a:lnTo>
                <a:lnTo>
                  <a:pt x="1033" y="2003"/>
                </a:lnTo>
                <a:lnTo>
                  <a:pt x="1032" y="1994"/>
                </a:lnTo>
                <a:lnTo>
                  <a:pt x="1032" y="1992"/>
                </a:lnTo>
                <a:lnTo>
                  <a:pt x="1041" y="1982"/>
                </a:lnTo>
                <a:lnTo>
                  <a:pt x="1041" y="1982"/>
                </a:lnTo>
                <a:lnTo>
                  <a:pt x="1003" y="1755"/>
                </a:lnTo>
                <a:lnTo>
                  <a:pt x="1003" y="1755"/>
                </a:lnTo>
                <a:lnTo>
                  <a:pt x="1002" y="1743"/>
                </a:lnTo>
                <a:lnTo>
                  <a:pt x="1000" y="1726"/>
                </a:lnTo>
                <a:lnTo>
                  <a:pt x="999" y="1680"/>
                </a:lnTo>
                <a:lnTo>
                  <a:pt x="999" y="1639"/>
                </a:lnTo>
                <a:lnTo>
                  <a:pt x="998" y="1620"/>
                </a:lnTo>
                <a:lnTo>
                  <a:pt x="998" y="1620"/>
                </a:lnTo>
                <a:lnTo>
                  <a:pt x="996" y="1574"/>
                </a:lnTo>
                <a:lnTo>
                  <a:pt x="992" y="1470"/>
                </a:lnTo>
                <a:lnTo>
                  <a:pt x="988" y="1357"/>
                </a:lnTo>
                <a:lnTo>
                  <a:pt x="987" y="1310"/>
                </a:lnTo>
                <a:lnTo>
                  <a:pt x="988" y="1277"/>
                </a:lnTo>
                <a:lnTo>
                  <a:pt x="988" y="1277"/>
                </a:lnTo>
                <a:lnTo>
                  <a:pt x="992" y="1237"/>
                </a:lnTo>
                <a:lnTo>
                  <a:pt x="996" y="1206"/>
                </a:lnTo>
                <a:lnTo>
                  <a:pt x="998" y="1181"/>
                </a:lnTo>
                <a:lnTo>
                  <a:pt x="998" y="1169"/>
                </a:lnTo>
                <a:lnTo>
                  <a:pt x="998" y="1156"/>
                </a:lnTo>
                <a:lnTo>
                  <a:pt x="998" y="1156"/>
                </a:lnTo>
                <a:lnTo>
                  <a:pt x="1000" y="1158"/>
                </a:lnTo>
                <a:lnTo>
                  <a:pt x="1002" y="1159"/>
                </a:lnTo>
                <a:lnTo>
                  <a:pt x="1005" y="1164"/>
                </a:lnTo>
                <a:lnTo>
                  <a:pt x="1009" y="1169"/>
                </a:lnTo>
                <a:lnTo>
                  <a:pt x="1011" y="1170"/>
                </a:lnTo>
                <a:lnTo>
                  <a:pt x="1012" y="1171"/>
                </a:lnTo>
                <a:lnTo>
                  <a:pt x="1012" y="1171"/>
                </a:lnTo>
                <a:lnTo>
                  <a:pt x="1014" y="1172"/>
                </a:lnTo>
                <a:lnTo>
                  <a:pt x="1015" y="1175"/>
                </a:lnTo>
                <a:lnTo>
                  <a:pt x="1015" y="1183"/>
                </a:lnTo>
                <a:lnTo>
                  <a:pt x="1015" y="1194"/>
                </a:lnTo>
                <a:lnTo>
                  <a:pt x="1016" y="1198"/>
                </a:lnTo>
                <a:lnTo>
                  <a:pt x="1017" y="1200"/>
                </a:lnTo>
                <a:lnTo>
                  <a:pt x="1017" y="1200"/>
                </a:lnTo>
                <a:lnTo>
                  <a:pt x="1022" y="1202"/>
                </a:lnTo>
                <a:lnTo>
                  <a:pt x="1028" y="1204"/>
                </a:lnTo>
                <a:lnTo>
                  <a:pt x="1034" y="1204"/>
                </a:lnTo>
                <a:lnTo>
                  <a:pt x="1041" y="1205"/>
                </a:lnTo>
                <a:lnTo>
                  <a:pt x="1041" y="1205"/>
                </a:lnTo>
                <a:lnTo>
                  <a:pt x="1044" y="1205"/>
                </a:lnTo>
                <a:lnTo>
                  <a:pt x="1046" y="1202"/>
                </a:lnTo>
                <a:lnTo>
                  <a:pt x="1047" y="1199"/>
                </a:lnTo>
                <a:lnTo>
                  <a:pt x="1047" y="1195"/>
                </a:lnTo>
                <a:lnTo>
                  <a:pt x="1047" y="1187"/>
                </a:lnTo>
                <a:lnTo>
                  <a:pt x="1046" y="1181"/>
                </a:lnTo>
                <a:lnTo>
                  <a:pt x="1046" y="1181"/>
                </a:lnTo>
                <a:lnTo>
                  <a:pt x="1047" y="1182"/>
                </a:lnTo>
                <a:lnTo>
                  <a:pt x="1049" y="1183"/>
                </a:lnTo>
                <a:lnTo>
                  <a:pt x="1053" y="1185"/>
                </a:lnTo>
                <a:lnTo>
                  <a:pt x="1061" y="1185"/>
                </a:lnTo>
                <a:lnTo>
                  <a:pt x="1061" y="1185"/>
                </a:lnTo>
                <a:lnTo>
                  <a:pt x="1065" y="1184"/>
                </a:lnTo>
                <a:lnTo>
                  <a:pt x="1068" y="1182"/>
                </a:lnTo>
                <a:lnTo>
                  <a:pt x="1070" y="1178"/>
                </a:lnTo>
                <a:lnTo>
                  <a:pt x="1071" y="1173"/>
                </a:lnTo>
                <a:lnTo>
                  <a:pt x="1070" y="1165"/>
                </a:lnTo>
                <a:lnTo>
                  <a:pt x="1070" y="1161"/>
                </a:lnTo>
                <a:lnTo>
                  <a:pt x="1070" y="1161"/>
                </a:lnTo>
                <a:lnTo>
                  <a:pt x="1073" y="1160"/>
                </a:lnTo>
                <a:lnTo>
                  <a:pt x="1075" y="1156"/>
                </a:lnTo>
                <a:lnTo>
                  <a:pt x="1075" y="1153"/>
                </a:lnTo>
                <a:lnTo>
                  <a:pt x="1075" y="1147"/>
                </a:lnTo>
                <a:lnTo>
                  <a:pt x="1075" y="1134"/>
                </a:lnTo>
                <a:lnTo>
                  <a:pt x="1075" y="1127"/>
                </a:lnTo>
                <a:lnTo>
                  <a:pt x="1075" y="1123"/>
                </a:lnTo>
                <a:lnTo>
                  <a:pt x="1075" y="1123"/>
                </a:lnTo>
                <a:lnTo>
                  <a:pt x="1075" y="1117"/>
                </a:lnTo>
                <a:lnTo>
                  <a:pt x="1075" y="1109"/>
                </a:lnTo>
                <a:lnTo>
                  <a:pt x="1073" y="1091"/>
                </a:lnTo>
                <a:lnTo>
                  <a:pt x="1069" y="1076"/>
                </a:lnTo>
                <a:lnTo>
                  <a:pt x="1068" y="1068"/>
                </a:lnTo>
                <a:lnTo>
                  <a:pt x="1065" y="1065"/>
                </a:lnTo>
                <a:lnTo>
                  <a:pt x="1065" y="1065"/>
                </a:lnTo>
                <a:lnTo>
                  <a:pt x="1050" y="1045"/>
                </a:lnTo>
                <a:lnTo>
                  <a:pt x="1037" y="1031"/>
                </a:lnTo>
                <a:lnTo>
                  <a:pt x="1046" y="1016"/>
                </a:lnTo>
                <a:lnTo>
                  <a:pt x="1046" y="1016"/>
                </a:lnTo>
                <a:lnTo>
                  <a:pt x="1024" y="955"/>
                </a:lnTo>
                <a:lnTo>
                  <a:pt x="982" y="834"/>
                </a:lnTo>
                <a:lnTo>
                  <a:pt x="982" y="834"/>
                </a:lnTo>
                <a:lnTo>
                  <a:pt x="964" y="640"/>
                </a:lnTo>
                <a:lnTo>
                  <a:pt x="964" y="640"/>
                </a:lnTo>
                <a:lnTo>
                  <a:pt x="963" y="620"/>
                </a:lnTo>
                <a:lnTo>
                  <a:pt x="963" y="593"/>
                </a:lnTo>
                <a:lnTo>
                  <a:pt x="962" y="559"/>
                </a:lnTo>
                <a:lnTo>
                  <a:pt x="959" y="523"/>
                </a:lnTo>
                <a:lnTo>
                  <a:pt x="955" y="486"/>
                </a:lnTo>
                <a:lnTo>
                  <a:pt x="951" y="467"/>
                </a:lnTo>
                <a:lnTo>
                  <a:pt x="947" y="449"/>
                </a:lnTo>
                <a:lnTo>
                  <a:pt x="943" y="432"/>
                </a:lnTo>
                <a:lnTo>
                  <a:pt x="936" y="416"/>
                </a:lnTo>
                <a:lnTo>
                  <a:pt x="929" y="402"/>
                </a:lnTo>
                <a:lnTo>
                  <a:pt x="921" y="389"/>
                </a:lnTo>
                <a:lnTo>
                  <a:pt x="921" y="389"/>
                </a:lnTo>
                <a:lnTo>
                  <a:pt x="892" y="349"/>
                </a:lnTo>
                <a:lnTo>
                  <a:pt x="873" y="325"/>
                </a:lnTo>
                <a:lnTo>
                  <a:pt x="865" y="317"/>
                </a:lnTo>
                <a:lnTo>
                  <a:pt x="857" y="311"/>
                </a:lnTo>
                <a:lnTo>
                  <a:pt x="849" y="306"/>
                </a:lnTo>
                <a:lnTo>
                  <a:pt x="839" y="302"/>
                </a:lnTo>
                <a:lnTo>
                  <a:pt x="839" y="302"/>
                </a:lnTo>
                <a:lnTo>
                  <a:pt x="818" y="294"/>
                </a:lnTo>
                <a:lnTo>
                  <a:pt x="802" y="290"/>
                </a:lnTo>
                <a:lnTo>
                  <a:pt x="786" y="287"/>
                </a:lnTo>
                <a:lnTo>
                  <a:pt x="786" y="287"/>
                </a:lnTo>
                <a:lnTo>
                  <a:pt x="777" y="280"/>
                </a:lnTo>
                <a:lnTo>
                  <a:pt x="767" y="273"/>
                </a:lnTo>
                <a:lnTo>
                  <a:pt x="767" y="273"/>
                </a:lnTo>
                <a:lnTo>
                  <a:pt x="763" y="273"/>
                </a:lnTo>
                <a:lnTo>
                  <a:pt x="757" y="274"/>
                </a:lnTo>
                <a:lnTo>
                  <a:pt x="747" y="278"/>
                </a:lnTo>
                <a:lnTo>
                  <a:pt x="747" y="278"/>
                </a:lnTo>
                <a:lnTo>
                  <a:pt x="739" y="282"/>
                </a:lnTo>
                <a:lnTo>
                  <a:pt x="733" y="287"/>
                </a:lnTo>
                <a:lnTo>
                  <a:pt x="733" y="287"/>
                </a:lnTo>
                <a:lnTo>
                  <a:pt x="730" y="271"/>
                </a:lnTo>
                <a:lnTo>
                  <a:pt x="728" y="253"/>
                </a:lnTo>
                <a:lnTo>
                  <a:pt x="728" y="253"/>
                </a:lnTo>
                <a:lnTo>
                  <a:pt x="727" y="246"/>
                </a:lnTo>
                <a:lnTo>
                  <a:pt x="723" y="236"/>
                </a:lnTo>
                <a:lnTo>
                  <a:pt x="720" y="226"/>
                </a:lnTo>
                <a:lnTo>
                  <a:pt x="718" y="220"/>
                </a:lnTo>
                <a:lnTo>
                  <a:pt x="718" y="220"/>
                </a:lnTo>
                <a:lnTo>
                  <a:pt x="718" y="198"/>
                </a:lnTo>
                <a:lnTo>
                  <a:pt x="718" y="183"/>
                </a:lnTo>
                <a:lnTo>
                  <a:pt x="718" y="176"/>
                </a:lnTo>
                <a:lnTo>
                  <a:pt x="718" y="176"/>
                </a:lnTo>
                <a:lnTo>
                  <a:pt x="718" y="175"/>
                </a:lnTo>
                <a:lnTo>
                  <a:pt x="721" y="174"/>
                </a:lnTo>
                <a:lnTo>
                  <a:pt x="728" y="172"/>
                </a:lnTo>
                <a:lnTo>
                  <a:pt x="738" y="171"/>
                </a:lnTo>
                <a:lnTo>
                  <a:pt x="738" y="171"/>
                </a:lnTo>
                <a:lnTo>
                  <a:pt x="727" y="150"/>
                </a:lnTo>
                <a:lnTo>
                  <a:pt x="718" y="135"/>
                </a:lnTo>
                <a:lnTo>
                  <a:pt x="715" y="130"/>
                </a:lnTo>
                <a:lnTo>
                  <a:pt x="714" y="128"/>
                </a:lnTo>
                <a:lnTo>
                  <a:pt x="714" y="128"/>
                </a:lnTo>
                <a:lnTo>
                  <a:pt x="703" y="122"/>
                </a:lnTo>
                <a:lnTo>
                  <a:pt x="703" y="122"/>
                </a:lnTo>
                <a:lnTo>
                  <a:pt x="716" y="121"/>
                </a:lnTo>
                <a:lnTo>
                  <a:pt x="721" y="119"/>
                </a:lnTo>
                <a:lnTo>
                  <a:pt x="723" y="118"/>
                </a:lnTo>
                <a:lnTo>
                  <a:pt x="723" y="118"/>
                </a:lnTo>
                <a:lnTo>
                  <a:pt x="728" y="112"/>
                </a:lnTo>
                <a:lnTo>
                  <a:pt x="729" y="106"/>
                </a:lnTo>
                <a:lnTo>
                  <a:pt x="729" y="102"/>
                </a:lnTo>
                <a:lnTo>
                  <a:pt x="728" y="101"/>
                </a:lnTo>
                <a:lnTo>
                  <a:pt x="727" y="99"/>
                </a:lnTo>
                <a:lnTo>
                  <a:pt x="723" y="99"/>
                </a:lnTo>
                <a:lnTo>
                  <a:pt x="714" y="99"/>
                </a:lnTo>
                <a:lnTo>
                  <a:pt x="714" y="99"/>
                </a:lnTo>
                <a:lnTo>
                  <a:pt x="711" y="94"/>
                </a:lnTo>
                <a:lnTo>
                  <a:pt x="703" y="81"/>
                </a:lnTo>
                <a:lnTo>
                  <a:pt x="688" y="63"/>
                </a:lnTo>
                <a:lnTo>
                  <a:pt x="680" y="53"/>
                </a:lnTo>
                <a:lnTo>
                  <a:pt x="669" y="42"/>
                </a:lnTo>
                <a:lnTo>
                  <a:pt x="657" y="32"/>
                </a:lnTo>
                <a:lnTo>
                  <a:pt x="644" y="23"/>
                </a:lnTo>
                <a:lnTo>
                  <a:pt x="628" y="16"/>
                </a:lnTo>
                <a:lnTo>
                  <a:pt x="612" y="8"/>
                </a:lnTo>
                <a:lnTo>
                  <a:pt x="594" y="3"/>
                </a:lnTo>
                <a:lnTo>
                  <a:pt x="574" y="0"/>
                </a:lnTo>
                <a:lnTo>
                  <a:pt x="553" y="0"/>
                </a:lnTo>
                <a:lnTo>
                  <a:pt x="542" y="1"/>
                </a:lnTo>
                <a:lnTo>
                  <a:pt x="530" y="2"/>
                </a:lnTo>
                <a:lnTo>
                  <a:pt x="530" y="2"/>
                </a:lnTo>
                <a:lnTo>
                  <a:pt x="519" y="5"/>
                </a:lnTo>
                <a:lnTo>
                  <a:pt x="509" y="8"/>
                </a:lnTo>
                <a:lnTo>
                  <a:pt x="499" y="12"/>
                </a:lnTo>
                <a:lnTo>
                  <a:pt x="489" y="16"/>
                </a:lnTo>
                <a:lnTo>
                  <a:pt x="481" y="20"/>
                </a:lnTo>
                <a:lnTo>
                  <a:pt x="474" y="26"/>
                </a:lnTo>
                <a:lnTo>
                  <a:pt x="459" y="37"/>
                </a:lnTo>
                <a:lnTo>
                  <a:pt x="448" y="51"/>
                </a:lnTo>
                <a:lnTo>
                  <a:pt x="439" y="65"/>
                </a:lnTo>
                <a:lnTo>
                  <a:pt x="431" y="79"/>
                </a:lnTo>
                <a:lnTo>
                  <a:pt x="427" y="95"/>
                </a:lnTo>
                <a:lnTo>
                  <a:pt x="422" y="110"/>
                </a:lnTo>
                <a:lnTo>
                  <a:pt x="419" y="124"/>
                </a:lnTo>
                <a:lnTo>
                  <a:pt x="416" y="150"/>
                </a:lnTo>
                <a:lnTo>
                  <a:pt x="415" y="168"/>
                </a:lnTo>
                <a:lnTo>
                  <a:pt x="415" y="176"/>
                </a:lnTo>
                <a:lnTo>
                  <a:pt x="415" y="176"/>
                </a:lnTo>
                <a:lnTo>
                  <a:pt x="413" y="181"/>
                </a:lnTo>
                <a:lnTo>
                  <a:pt x="413" y="186"/>
                </a:lnTo>
                <a:lnTo>
                  <a:pt x="415" y="191"/>
                </a:lnTo>
                <a:lnTo>
                  <a:pt x="415" y="191"/>
                </a:lnTo>
                <a:lnTo>
                  <a:pt x="416" y="195"/>
                </a:lnTo>
                <a:lnTo>
                  <a:pt x="416" y="200"/>
                </a:lnTo>
                <a:lnTo>
                  <a:pt x="415" y="205"/>
                </a:lnTo>
                <a:lnTo>
                  <a:pt x="415" y="205"/>
                </a:lnTo>
                <a:lnTo>
                  <a:pt x="415" y="209"/>
                </a:lnTo>
                <a:lnTo>
                  <a:pt x="416" y="210"/>
                </a:lnTo>
                <a:lnTo>
                  <a:pt x="419" y="210"/>
                </a:lnTo>
                <a:lnTo>
                  <a:pt x="419" y="210"/>
                </a:lnTo>
                <a:lnTo>
                  <a:pt x="428" y="203"/>
                </a:lnTo>
                <a:lnTo>
                  <a:pt x="450" y="185"/>
                </a:lnTo>
                <a:lnTo>
                  <a:pt x="450" y="18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F721646-CD1F-F05E-EF8C-EAAA7E25174A}"/>
              </a:ext>
            </a:extLst>
          </p:cNvPr>
          <p:cNvGrpSpPr/>
          <p:nvPr/>
        </p:nvGrpSpPr>
        <p:grpSpPr>
          <a:xfrm>
            <a:off x="4698336" y="3759201"/>
            <a:ext cx="580610" cy="2574442"/>
            <a:chOff x="2195513" y="0"/>
            <a:chExt cx="830263" cy="368141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EDACB36-C4B8-3842-9CB6-42B51D5B9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513" y="0"/>
              <a:ext cx="830263" cy="3681413"/>
            </a:xfrm>
            <a:custGeom>
              <a:avLst/>
              <a:gdLst>
                <a:gd name="T0" fmla="*/ 28 w 523"/>
                <a:gd name="T1" fmla="*/ 221 h 2319"/>
                <a:gd name="T2" fmla="*/ 45 w 523"/>
                <a:gd name="T3" fmla="*/ 302 h 2319"/>
                <a:gd name="T4" fmla="*/ 58 w 523"/>
                <a:gd name="T5" fmla="*/ 384 h 2319"/>
                <a:gd name="T6" fmla="*/ 34 w 523"/>
                <a:gd name="T7" fmla="*/ 500 h 2319"/>
                <a:gd name="T8" fmla="*/ 34 w 523"/>
                <a:gd name="T9" fmla="*/ 720 h 2319"/>
                <a:gd name="T10" fmla="*/ 47 w 523"/>
                <a:gd name="T11" fmla="*/ 986 h 2319"/>
                <a:gd name="T12" fmla="*/ 12 w 523"/>
                <a:gd name="T13" fmla="*/ 1018 h 2319"/>
                <a:gd name="T14" fmla="*/ 3 w 523"/>
                <a:gd name="T15" fmla="*/ 1046 h 2319"/>
                <a:gd name="T16" fmla="*/ 6 w 523"/>
                <a:gd name="T17" fmla="*/ 1079 h 2319"/>
                <a:gd name="T18" fmla="*/ 22 w 523"/>
                <a:gd name="T19" fmla="*/ 1085 h 2319"/>
                <a:gd name="T20" fmla="*/ 34 w 523"/>
                <a:gd name="T21" fmla="*/ 1060 h 2319"/>
                <a:gd name="T22" fmla="*/ 87 w 523"/>
                <a:gd name="T23" fmla="*/ 1089 h 2319"/>
                <a:gd name="T24" fmla="*/ 77 w 523"/>
                <a:gd name="T25" fmla="*/ 1176 h 2319"/>
                <a:gd name="T26" fmla="*/ 15 w 523"/>
                <a:gd name="T27" fmla="*/ 1465 h 2319"/>
                <a:gd name="T28" fmla="*/ 145 w 523"/>
                <a:gd name="T29" fmla="*/ 1723 h 2319"/>
                <a:gd name="T30" fmla="*/ 230 w 523"/>
                <a:gd name="T31" fmla="*/ 1911 h 2319"/>
                <a:gd name="T32" fmla="*/ 222 w 523"/>
                <a:gd name="T33" fmla="*/ 2113 h 2319"/>
                <a:gd name="T34" fmla="*/ 240 w 523"/>
                <a:gd name="T35" fmla="*/ 2146 h 2319"/>
                <a:gd name="T36" fmla="*/ 179 w 523"/>
                <a:gd name="T37" fmla="*/ 2258 h 2319"/>
                <a:gd name="T38" fmla="*/ 189 w 523"/>
                <a:gd name="T39" fmla="*/ 2301 h 2319"/>
                <a:gd name="T40" fmla="*/ 230 w 523"/>
                <a:gd name="T41" fmla="*/ 2319 h 2319"/>
                <a:gd name="T42" fmla="*/ 376 w 523"/>
                <a:gd name="T43" fmla="*/ 2263 h 2319"/>
                <a:gd name="T44" fmla="*/ 424 w 523"/>
                <a:gd name="T45" fmla="*/ 2224 h 2319"/>
                <a:gd name="T46" fmla="*/ 424 w 523"/>
                <a:gd name="T47" fmla="*/ 2137 h 2319"/>
                <a:gd name="T48" fmla="*/ 424 w 523"/>
                <a:gd name="T49" fmla="*/ 2002 h 2319"/>
                <a:gd name="T50" fmla="*/ 482 w 523"/>
                <a:gd name="T51" fmla="*/ 1992 h 2319"/>
                <a:gd name="T52" fmla="*/ 521 w 523"/>
                <a:gd name="T53" fmla="*/ 1939 h 2319"/>
                <a:gd name="T54" fmla="*/ 503 w 523"/>
                <a:gd name="T55" fmla="*/ 1873 h 2319"/>
                <a:gd name="T56" fmla="*/ 476 w 523"/>
                <a:gd name="T57" fmla="*/ 1811 h 2319"/>
                <a:gd name="T58" fmla="*/ 455 w 523"/>
                <a:gd name="T59" fmla="*/ 1741 h 2319"/>
                <a:gd name="T60" fmla="*/ 432 w 523"/>
                <a:gd name="T61" fmla="*/ 1553 h 2319"/>
                <a:gd name="T62" fmla="*/ 453 w 523"/>
                <a:gd name="T63" fmla="*/ 1339 h 2319"/>
                <a:gd name="T64" fmla="*/ 435 w 523"/>
                <a:gd name="T65" fmla="*/ 1119 h 2319"/>
                <a:gd name="T66" fmla="*/ 391 w 523"/>
                <a:gd name="T67" fmla="*/ 1060 h 2319"/>
                <a:gd name="T68" fmla="*/ 386 w 523"/>
                <a:gd name="T69" fmla="*/ 1046 h 2319"/>
                <a:gd name="T70" fmla="*/ 392 w 523"/>
                <a:gd name="T71" fmla="*/ 1000 h 2319"/>
                <a:gd name="T72" fmla="*/ 380 w 523"/>
                <a:gd name="T73" fmla="*/ 922 h 2319"/>
                <a:gd name="T74" fmla="*/ 427 w 523"/>
                <a:gd name="T75" fmla="*/ 782 h 2319"/>
                <a:gd name="T76" fmla="*/ 452 w 523"/>
                <a:gd name="T77" fmla="*/ 750 h 2319"/>
                <a:gd name="T78" fmla="*/ 439 w 523"/>
                <a:gd name="T79" fmla="*/ 659 h 2319"/>
                <a:gd name="T80" fmla="*/ 376 w 523"/>
                <a:gd name="T81" fmla="*/ 510 h 2319"/>
                <a:gd name="T82" fmla="*/ 367 w 523"/>
                <a:gd name="T83" fmla="*/ 447 h 2319"/>
                <a:gd name="T84" fmla="*/ 340 w 523"/>
                <a:gd name="T85" fmla="*/ 397 h 2319"/>
                <a:gd name="T86" fmla="*/ 323 w 523"/>
                <a:gd name="T87" fmla="*/ 360 h 2319"/>
                <a:gd name="T88" fmla="*/ 292 w 523"/>
                <a:gd name="T89" fmla="*/ 348 h 2319"/>
                <a:gd name="T90" fmla="*/ 265 w 523"/>
                <a:gd name="T91" fmla="*/ 340 h 2319"/>
                <a:gd name="T92" fmla="*/ 273 w 523"/>
                <a:gd name="T93" fmla="*/ 276 h 2319"/>
                <a:gd name="T94" fmla="*/ 293 w 523"/>
                <a:gd name="T95" fmla="*/ 257 h 2319"/>
                <a:gd name="T96" fmla="*/ 303 w 523"/>
                <a:gd name="T97" fmla="*/ 210 h 2319"/>
                <a:gd name="T98" fmla="*/ 294 w 523"/>
                <a:gd name="T99" fmla="*/ 210 h 2319"/>
                <a:gd name="T100" fmla="*/ 311 w 523"/>
                <a:gd name="T101" fmla="*/ 181 h 2319"/>
                <a:gd name="T102" fmla="*/ 317 w 523"/>
                <a:gd name="T103" fmla="*/ 167 h 2319"/>
                <a:gd name="T104" fmla="*/ 292 w 523"/>
                <a:gd name="T105" fmla="*/ 78 h 2319"/>
                <a:gd name="T106" fmla="*/ 221 w 523"/>
                <a:gd name="T107" fmla="*/ 6 h 2319"/>
                <a:gd name="T108" fmla="*/ 134 w 523"/>
                <a:gd name="T109" fmla="*/ 5 h 2319"/>
                <a:gd name="T110" fmla="*/ 45 w 523"/>
                <a:gd name="T111" fmla="*/ 62 h 2319"/>
                <a:gd name="T112" fmla="*/ 19 w 523"/>
                <a:gd name="T113" fmla="*/ 128 h 2319"/>
                <a:gd name="T114" fmla="*/ 10 w 523"/>
                <a:gd name="T115" fmla="*/ 157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3" h="2319">
                  <a:moveTo>
                    <a:pt x="36" y="150"/>
                  </a:moveTo>
                  <a:lnTo>
                    <a:pt x="34" y="157"/>
                  </a:lnTo>
                  <a:lnTo>
                    <a:pt x="34" y="157"/>
                  </a:lnTo>
                  <a:lnTo>
                    <a:pt x="33" y="163"/>
                  </a:lnTo>
                  <a:lnTo>
                    <a:pt x="30" y="179"/>
                  </a:lnTo>
                  <a:lnTo>
                    <a:pt x="28" y="205"/>
                  </a:lnTo>
                  <a:lnTo>
                    <a:pt x="28" y="221"/>
                  </a:lnTo>
                  <a:lnTo>
                    <a:pt x="29" y="239"/>
                  </a:lnTo>
                  <a:lnTo>
                    <a:pt x="29" y="239"/>
                  </a:lnTo>
                  <a:lnTo>
                    <a:pt x="30" y="256"/>
                  </a:lnTo>
                  <a:lnTo>
                    <a:pt x="33" y="270"/>
                  </a:lnTo>
                  <a:lnTo>
                    <a:pt x="36" y="281"/>
                  </a:lnTo>
                  <a:lnTo>
                    <a:pt x="39" y="290"/>
                  </a:lnTo>
                  <a:lnTo>
                    <a:pt x="45" y="302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51" y="318"/>
                  </a:lnTo>
                  <a:lnTo>
                    <a:pt x="56" y="326"/>
                  </a:lnTo>
                  <a:lnTo>
                    <a:pt x="69" y="345"/>
                  </a:lnTo>
                  <a:lnTo>
                    <a:pt x="87" y="369"/>
                  </a:lnTo>
                  <a:lnTo>
                    <a:pt x="58" y="384"/>
                  </a:lnTo>
                  <a:lnTo>
                    <a:pt x="73" y="403"/>
                  </a:lnTo>
                  <a:lnTo>
                    <a:pt x="73" y="403"/>
                  </a:lnTo>
                  <a:lnTo>
                    <a:pt x="57" y="438"/>
                  </a:lnTo>
                  <a:lnTo>
                    <a:pt x="44" y="470"/>
                  </a:lnTo>
                  <a:lnTo>
                    <a:pt x="39" y="485"/>
                  </a:lnTo>
                  <a:lnTo>
                    <a:pt x="34" y="500"/>
                  </a:lnTo>
                  <a:lnTo>
                    <a:pt x="34" y="500"/>
                  </a:lnTo>
                  <a:lnTo>
                    <a:pt x="28" y="524"/>
                  </a:lnTo>
                  <a:lnTo>
                    <a:pt x="26" y="545"/>
                  </a:lnTo>
                  <a:lnTo>
                    <a:pt x="24" y="566"/>
                  </a:lnTo>
                  <a:lnTo>
                    <a:pt x="24" y="592"/>
                  </a:lnTo>
                  <a:lnTo>
                    <a:pt x="24" y="592"/>
                  </a:lnTo>
                  <a:lnTo>
                    <a:pt x="28" y="644"/>
                  </a:lnTo>
                  <a:lnTo>
                    <a:pt x="34" y="720"/>
                  </a:lnTo>
                  <a:lnTo>
                    <a:pt x="40" y="788"/>
                  </a:lnTo>
                  <a:lnTo>
                    <a:pt x="42" y="810"/>
                  </a:lnTo>
                  <a:lnTo>
                    <a:pt x="44" y="819"/>
                  </a:lnTo>
                  <a:lnTo>
                    <a:pt x="44" y="819"/>
                  </a:lnTo>
                  <a:lnTo>
                    <a:pt x="45" y="834"/>
                  </a:lnTo>
                  <a:lnTo>
                    <a:pt x="46" y="874"/>
                  </a:lnTo>
                  <a:lnTo>
                    <a:pt x="47" y="986"/>
                  </a:lnTo>
                  <a:lnTo>
                    <a:pt x="47" y="986"/>
                  </a:lnTo>
                  <a:lnTo>
                    <a:pt x="21" y="1002"/>
                  </a:lnTo>
                  <a:lnTo>
                    <a:pt x="12" y="1008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10" y="1012"/>
                  </a:lnTo>
                  <a:lnTo>
                    <a:pt x="12" y="1018"/>
                  </a:lnTo>
                  <a:lnTo>
                    <a:pt x="15" y="1021"/>
                  </a:lnTo>
                  <a:lnTo>
                    <a:pt x="15" y="1021"/>
                  </a:lnTo>
                  <a:lnTo>
                    <a:pt x="15" y="1025"/>
                  </a:lnTo>
                  <a:lnTo>
                    <a:pt x="12" y="1031"/>
                  </a:lnTo>
                  <a:lnTo>
                    <a:pt x="5" y="1041"/>
                  </a:lnTo>
                  <a:lnTo>
                    <a:pt x="5" y="1041"/>
                  </a:lnTo>
                  <a:lnTo>
                    <a:pt x="3" y="1046"/>
                  </a:lnTo>
                  <a:lnTo>
                    <a:pt x="1" y="1054"/>
                  </a:lnTo>
                  <a:lnTo>
                    <a:pt x="0" y="1065"/>
                  </a:lnTo>
                  <a:lnTo>
                    <a:pt x="10" y="1060"/>
                  </a:lnTo>
                  <a:lnTo>
                    <a:pt x="10" y="1060"/>
                  </a:lnTo>
                  <a:lnTo>
                    <a:pt x="9" y="1065"/>
                  </a:lnTo>
                  <a:lnTo>
                    <a:pt x="6" y="1075"/>
                  </a:lnTo>
                  <a:lnTo>
                    <a:pt x="6" y="1079"/>
                  </a:lnTo>
                  <a:lnTo>
                    <a:pt x="6" y="1084"/>
                  </a:lnTo>
                  <a:lnTo>
                    <a:pt x="7" y="1088"/>
                  </a:lnTo>
                  <a:lnTo>
                    <a:pt x="10" y="1089"/>
                  </a:lnTo>
                  <a:lnTo>
                    <a:pt x="10" y="1089"/>
                  </a:lnTo>
                  <a:lnTo>
                    <a:pt x="13" y="1089"/>
                  </a:lnTo>
                  <a:lnTo>
                    <a:pt x="16" y="1089"/>
                  </a:lnTo>
                  <a:lnTo>
                    <a:pt x="22" y="1085"/>
                  </a:lnTo>
                  <a:lnTo>
                    <a:pt x="27" y="1081"/>
                  </a:lnTo>
                  <a:lnTo>
                    <a:pt x="28" y="1078"/>
                  </a:lnTo>
                  <a:lnTo>
                    <a:pt x="29" y="1075"/>
                  </a:lnTo>
                  <a:lnTo>
                    <a:pt x="29" y="1075"/>
                  </a:lnTo>
                  <a:lnTo>
                    <a:pt x="30" y="1069"/>
                  </a:lnTo>
                  <a:lnTo>
                    <a:pt x="32" y="1064"/>
                  </a:lnTo>
                  <a:lnTo>
                    <a:pt x="34" y="1060"/>
                  </a:lnTo>
                  <a:lnTo>
                    <a:pt x="34" y="1060"/>
                  </a:lnTo>
                  <a:lnTo>
                    <a:pt x="48" y="1058"/>
                  </a:lnTo>
                  <a:lnTo>
                    <a:pt x="48" y="1084"/>
                  </a:lnTo>
                  <a:lnTo>
                    <a:pt x="48" y="1084"/>
                  </a:lnTo>
                  <a:lnTo>
                    <a:pt x="65" y="1087"/>
                  </a:lnTo>
                  <a:lnTo>
                    <a:pt x="77" y="1089"/>
                  </a:lnTo>
                  <a:lnTo>
                    <a:pt x="87" y="1089"/>
                  </a:lnTo>
                  <a:lnTo>
                    <a:pt x="87" y="1089"/>
                  </a:lnTo>
                  <a:lnTo>
                    <a:pt x="89" y="1090"/>
                  </a:lnTo>
                  <a:lnTo>
                    <a:pt x="91" y="1093"/>
                  </a:lnTo>
                  <a:lnTo>
                    <a:pt x="89" y="1101"/>
                  </a:lnTo>
                  <a:lnTo>
                    <a:pt x="87" y="1113"/>
                  </a:lnTo>
                  <a:lnTo>
                    <a:pt x="77" y="1176"/>
                  </a:lnTo>
                  <a:lnTo>
                    <a:pt x="77" y="1176"/>
                  </a:lnTo>
                  <a:lnTo>
                    <a:pt x="42" y="1292"/>
                  </a:lnTo>
                  <a:lnTo>
                    <a:pt x="19" y="1373"/>
                  </a:lnTo>
                  <a:lnTo>
                    <a:pt x="12" y="1401"/>
                  </a:lnTo>
                  <a:lnTo>
                    <a:pt x="10" y="1413"/>
                  </a:lnTo>
                  <a:lnTo>
                    <a:pt x="10" y="1413"/>
                  </a:lnTo>
                  <a:lnTo>
                    <a:pt x="11" y="1430"/>
                  </a:lnTo>
                  <a:lnTo>
                    <a:pt x="15" y="1465"/>
                  </a:lnTo>
                  <a:lnTo>
                    <a:pt x="17" y="1485"/>
                  </a:lnTo>
                  <a:lnTo>
                    <a:pt x="22" y="1507"/>
                  </a:lnTo>
                  <a:lnTo>
                    <a:pt x="29" y="1529"/>
                  </a:lnTo>
                  <a:lnTo>
                    <a:pt x="34" y="1538"/>
                  </a:lnTo>
                  <a:lnTo>
                    <a:pt x="39" y="1548"/>
                  </a:lnTo>
                  <a:lnTo>
                    <a:pt x="39" y="1548"/>
                  </a:lnTo>
                  <a:lnTo>
                    <a:pt x="145" y="1723"/>
                  </a:lnTo>
                  <a:lnTo>
                    <a:pt x="205" y="1822"/>
                  </a:lnTo>
                  <a:lnTo>
                    <a:pt x="224" y="1856"/>
                  </a:lnTo>
                  <a:lnTo>
                    <a:pt x="232" y="1871"/>
                  </a:lnTo>
                  <a:lnTo>
                    <a:pt x="232" y="1871"/>
                  </a:lnTo>
                  <a:lnTo>
                    <a:pt x="232" y="1877"/>
                  </a:lnTo>
                  <a:lnTo>
                    <a:pt x="232" y="1887"/>
                  </a:lnTo>
                  <a:lnTo>
                    <a:pt x="230" y="1911"/>
                  </a:lnTo>
                  <a:lnTo>
                    <a:pt x="228" y="1939"/>
                  </a:lnTo>
                  <a:lnTo>
                    <a:pt x="227" y="1963"/>
                  </a:lnTo>
                  <a:lnTo>
                    <a:pt x="227" y="1963"/>
                  </a:lnTo>
                  <a:lnTo>
                    <a:pt x="224" y="2042"/>
                  </a:lnTo>
                  <a:lnTo>
                    <a:pt x="222" y="2108"/>
                  </a:lnTo>
                  <a:lnTo>
                    <a:pt x="222" y="2108"/>
                  </a:lnTo>
                  <a:lnTo>
                    <a:pt x="222" y="2113"/>
                  </a:lnTo>
                  <a:lnTo>
                    <a:pt x="224" y="2117"/>
                  </a:lnTo>
                  <a:lnTo>
                    <a:pt x="228" y="2121"/>
                  </a:lnTo>
                  <a:lnTo>
                    <a:pt x="233" y="2125"/>
                  </a:lnTo>
                  <a:lnTo>
                    <a:pt x="236" y="2127"/>
                  </a:lnTo>
                  <a:lnTo>
                    <a:pt x="246" y="2132"/>
                  </a:lnTo>
                  <a:lnTo>
                    <a:pt x="246" y="2132"/>
                  </a:lnTo>
                  <a:lnTo>
                    <a:pt x="240" y="2146"/>
                  </a:lnTo>
                  <a:lnTo>
                    <a:pt x="232" y="2166"/>
                  </a:lnTo>
                  <a:lnTo>
                    <a:pt x="232" y="2166"/>
                  </a:lnTo>
                  <a:lnTo>
                    <a:pt x="226" y="2179"/>
                  </a:lnTo>
                  <a:lnTo>
                    <a:pt x="212" y="2203"/>
                  </a:lnTo>
                  <a:lnTo>
                    <a:pt x="195" y="2232"/>
                  </a:lnTo>
                  <a:lnTo>
                    <a:pt x="179" y="2258"/>
                  </a:lnTo>
                  <a:lnTo>
                    <a:pt x="179" y="2258"/>
                  </a:lnTo>
                  <a:lnTo>
                    <a:pt x="173" y="2267"/>
                  </a:lnTo>
                  <a:lnTo>
                    <a:pt x="170" y="2275"/>
                  </a:lnTo>
                  <a:lnTo>
                    <a:pt x="170" y="2280"/>
                  </a:lnTo>
                  <a:lnTo>
                    <a:pt x="173" y="2284"/>
                  </a:lnTo>
                  <a:lnTo>
                    <a:pt x="177" y="2289"/>
                  </a:lnTo>
                  <a:lnTo>
                    <a:pt x="183" y="2294"/>
                  </a:lnTo>
                  <a:lnTo>
                    <a:pt x="189" y="2301"/>
                  </a:lnTo>
                  <a:lnTo>
                    <a:pt x="198" y="2311"/>
                  </a:lnTo>
                  <a:lnTo>
                    <a:pt x="198" y="2311"/>
                  </a:lnTo>
                  <a:lnTo>
                    <a:pt x="200" y="2313"/>
                  </a:lnTo>
                  <a:lnTo>
                    <a:pt x="203" y="2316"/>
                  </a:lnTo>
                  <a:lnTo>
                    <a:pt x="210" y="2318"/>
                  </a:lnTo>
                  <a:lnTo>
                    <a:pt x="220" y="2319"/>
                  </a:lnTo>
                  <a:lnTo>
                    <a:pt x="230" y="2319"/>
                  </a:lnTo>
                  <a:lnTo>
                    <a:pt x="241" y="2317"/>
                  </a:lnTo>
                  <a:lnTo>
                    <a:pt x="255" y="2315"/>
                  </a:lnTo>
                  <a:lnTo>
                    <a:pt x="282" y="2305"/>
                  </a:lnTo>
                  <a:lnTo>
                    <a:pt x="310" y="2294"/>
                  </a:lnTo>
                  <a:lnTo>
                    <a:pt x="336" y="2283"/>
                  </a:lnTo>
                  <a:lnTo>
                    <a:pt x="376" y="2263"/>
                  </a:lnTo>
                  <a:lnTo>
                    <a:pt x="376" y="2263"/>
                  </a:lnTo>
                  <a:lnTo>
                    <a:pt x="398" y="2252"/>
                  </a:lnTo>
                  <a:lnTo>
                    <a:pt x="411" y="2243"/>
                  </a:lnTo>
                  <a:lnTo>
                    <a:pt x="416" y="2240"/>
                  </a:lnTo>
                  <a:lnTo>
                    <a:pt x="418" y="2236"/>
                  </a:lnTo>
                  <a:lnTo>
                    <a:pt x="422" y="2231"/>
                  </a:lnTo>
                  <a:lnTo>
                    <a:pt x="424" y="2224"/>
                  </a:lnTo>
                  <a:lnTo>
                    <a:pt x="424" y="2224"/>
                  </a:lnTo>
                  <a:lnTo>
                    <a:pt x="427" y="2214"/>
                  </a:lnTo>
                  <a:lnTo>
                    <a:pt x="427" y="2202"/>
                  </a:lnTo>
                  <a:lnTo>
                    <a:pt x="426" y="2173"/>
                  </a:lnTo>
                  <a:lnTo>
                    <a:pt x="424" y="2149"/>
                  </a:lnTo>
                  <a:lnTo>
                    <a:pt x="423" y="2141"/>
                  </a:lnTo>
                  <a:lnTo>
                    <a:pt x="424" y="2137"/>
                  </a:lnTo>
                  <a:lnTo>
                    <a:pt x="424" y="2137"/>
                  </a:lnTo>
                  <a:lnTo>
                    <a:pt x="438" y="2131"/>
                  </a:lnTo>
                  <a:lnTo>
                    <a:pt x="449" y="2127"/>
                  </a:lnTo>
                  <a:lnTo>
                    <a:pt x="449" y="2127"/>
                  </a:lnTo>
                  <a:lnTo>
                    <a:pt x="435" y="2069"/>
                  </a:lnTo>
                  <a:lnTo>
                    <a:pt x="427" y="2027"/>
                  </a:lnTo>
                  <a:lnTo>
                    <a:pt x="424" y="2011"/>
                  </a:lnTo>
                  <a:lnTo>
                    <a:pt x="424" y="2002"/>
                  </a:lnTo>
                  <a:lnTo>
                    <a:pt x="424" y="2002"/>
                  </a:lnTo>
                  <a:lnTo>
                    <a:pt x="427" y="1998"/>
                  </a:lnTo>
                  <a:lnTo>
                    <a:pt x="432" y="1995"/>
                  </a:lnTo>
                  <a:lnTo>
                    <a:pt x="438" y="1993"/>
                  </a:lnTo>
                  <a:lnTo>
                    <a:pt x="445" y="1992"/>
                  </a:lnTo>
                  <a:lnTo>
                    <a:pt x="463" y="1992"/>
                  </a:lnTo>
                  <a:lnTo>
                    <a:pt x="482" y="1992"/>
                  </a:lnTo>
                  <a:lnTo>
                    <a:pt x="482" y="1992"/>
                  </a:lnTo>
                  <a:lnTo>
                    <a:pt x="491" y="1991"/>
                  </a:lnTo>
                  <a:lnTo>
                    <a:pt x="497" y="1987"/>
                  </a:lnTo>
                  <a:lnTo>
                    <a:pt x="502" y="1983"/>
                  </a:lnTo>
                  <a:lnTo>
                    <a:pt x="505" y="1976"/>
                  </a:lnTo>
                  <a:lnTo>
                    <a:pt x="512" y="1960"/>
                  </a:lnTo>
                  <a:lnTo>
                    <a:pt x="521" y="1939"/>
                  </a:lnTo>
                  <a:lnTo>
                    <a:pt x="521" y="1939"/>
                  </a:lnTo>
                  <a:lnTo>
                    <a:pt x="523" y="1933"/>
                  </a:lnTo>
                  <a:lnTo>
                    <a:pt x="523" y="1926"/>
                  </a:lnTo>
                  <a:lnTo>
                    <a:pt x="522" y="1917"/>
                  </a:lnTo>
                  <a:lnTo>
                    <a:pt x="520" y="1909"/>
                  </a:lnTo>
                  <a:lnTo>
                    <a:pt x="512" y="1891"/>
                  </a:lnTo>
                  <a:lnTo>
                    <a:pt x="503" y="1873"/>
                  </a:lnTo>
                  <a:lnTo>
                    <a:pt x="492" y="1855"/>
                  </a:lnTo>
                  <a:lnTo>
                    <a:pt x="482" y="1840"/>
                  </a:lnTo>
                  <a:lnTo>
                    <a:pt x="475" y="1829"/>
                  </a:lnTo>
                  <a:lnTo>
                    <a:pt x="473" y="1823"/>
                  </a:lnTo>
                  <a:lnTo>
                    <a:pt x="473" y="1823"/>
                  </a:lnTo>
                  <a:lnTo>
                    <a:pt x="473" y="1817"/>
                  </a:lnTo>
                  <a:lnTo>
                    <a:pt x="476" y="1811"/>
                  </a:lnTo>
                  <a:lnTo>
                    <a:pt x="479" y="1806"/>
                  </a:lnTo>
                  <a:lnTo>
                    <a:pt x="482" y="1804"/>
                  </a:lnTo>
                  <a:lnTo>
                    <a:pt x="482" y="1804"/>
                  </a:lnTo>
                  <a:lnTo>
                    <a:pt x="482" y="1803"/>
                  </a:lnTo>
                  <a:lnTo>
                    <a:pt x="481" y="1798"/>
                  </a:lnTo>
                  <a:lnTo>
                    <a:pt x="475" y="1785"/>
                  </a:lnTo>
                  <a:lnTo>
                    <a:pt x="455" y="1741"/>
                  </a:lnTo>
                  <a:lnTo>
                    <a:pt x="434" y="1696"/>
                  </a:lnTo>
                  <a:lnTo>
                    <a:pt x="427" y="1679"/>
                  </a:lnTo>
                  <a:lnTo>
                    <a:pt x="426" y="1673"/>
                  </a:lnTo>
                  <a:lnTo>
                    <a:pt x="424" y="1669"/>
                  </a:lnTo>
                  <a:lnTo>
                    <a:pt x="424" y="1669"/>
                  </a:lnTo>
                  <a:lnTo>
                    <a:pt x="427" y="1629"/>
                  </a:lnTo>
                  <a:lnTo>
                    <a:pt x="432" y="1553"/>
                  </a:lnTo>
                  <a:lnTo>
                    <a:pt x="439" y="1467"/>
                  </a:lnTo>
                  <a:lnTo>
                    <a:pt x="444" y="1428"/>
                  </a:lnTo>
                  <a:lnTo>
                    <a:pt x="449" y="1398"/>
                  </a:lnTo>
                  <a:lnTo>
                    <a:pt x="449" y="1398"/>
                  </a:lnTo>
                  <a:lnTo>
                    <a:pt x="451" y="1385"/>
                  </a:lnTo>
                  <a:lnTo>
                    <a:pt x="452" y="1370"/>
                  </a:lnTo>
                  <a:lnTo>
                    <a:pt x="453" y="1339"/>
                  </a:lnTo>
                  <a:lnTo>
                    <a:pt x="453" y="1305"/>
                  </a:lnTo>
                  <a:lnTo>
                    <a:pt x="452" y="1271"/>
                  </a:lnTo>
                  <a:lnTo>
                    <a:pt x="450" y="1236"/>
                  </a:lnTo>
                  <a:lnTo>
                    <a:pt x="446" y="1203"/>
                  </a:lnTo>
                  <a:lnTo>
                    <a:pt x="439" y="1142"/>
                  </a:lnTo>
                  <a:lnTo>
                    <a:pt x="439" y="1142"/>
                  </a:lnTo>
                  <a:lnTo>
                    <a:pt x="435" y="1119"/>
                  </a:lnTo>
                  <a:lnTo>
                    <a:pt x="432" y="1101"/>
                  </a:lnTo>
                  <a:lnTo>
                    <a:pt x="427" y="1088"/>
                  </a:lnTo>
                  <a:lnTo>
                    <a:pt x="421" y="1079"/>
                  </a:lnTo>
                  <a:lnTo>
                    <a:pt x="415" y="1073"/>
                  </a:lnTo>
                  <a:lnTo>
                    <a:pt x="408" y="1069"/>
                  </a:lnTo>
                  <a:lnTo>
                    <a:pt x="391" y="1060"/>
                  </a:lnTo>
                  <a:lnTo>
                    <a:pt x="391" y="1060"/>
                  </a:lnTo>
                  <a:lnTo>
                    <a:pt x="379" y="1053"/>
                  </a:lnTo>
                  <a:lnTo>
                    <a:pt x="377" y="1052"/>
                  </a:lnTo>
                  <a:lnTo>
                    <a:pt x="377" y="1050"/>
                  </a:lnTo>
                  <a:lnTo>
                    <a:pt x="382" y="1048"/>
                  </a:lnTo>
                  <a:lnTo>
                    <a:pt x="385" y="1047"/>
                  </a:lnTo>
                  <a:lnTo>
                    <a:pt x="386" y="1046"/>
                  </a:lnTo>
                  <a:lnTo>
                    <a:pt x="386" y="1046"/>
                  </a:lnTo>
                  <a:lnTo>
                    <a:pt x="386" y="1043"/>
                  </a:lnTo>
                  <a:lnTo>
                    <a:pt x="386" y="1038"/>
                  </a:lnTo>
                  <a:lnTo>
                    <a:pt x="385" y="1029"/>
                  </a:lnTo>
                  <a:lnTo>
                    <a:pt x="381" y="1017"/>
                  </a:lnTo>
                  <a:lnTo>
                    <a:pt x="381" y="1017"/>
                  </a:lnTo>
                  <a:lnTo>
                    <a:pt x="385" y="1012"/>
                  </a:lnTo>
                  <a:lnTo>
                    <a:pt x="392" y="1000"/>
                  </a:lnTo>
                  <a:lnTo>
                    <a:pt x="398" y="985"/>
                  </a:lnTo>
                  <a:lnTo>
                    <a:pt x="400" y="978"/>
                  </a:lnTo>
                  <a:lnTo>
                    <a:pt x="400" y="973"/>
                  </a:lnTo>
                  <a:lnTo>
                    <a:pt x="400" y="973"/>
                  </a:lnTo>
                  <a:lnTo>
                    <a:pt x="396" y="960"/>
                  </a:lnTo>
                  <a:lnTo>
                    <a:pt x="387" y="941"/>
                  </a:lnTo>
                  <a:lnTo>
                    <a:pt x="380" y="922"/>
                  </a:lnTo>
                  <a:lnTo>
                    <a:pt x="377" y="915"/>
                  </a:lnTo>
                  <a:lnTo>
                    <a:pt x="376" y="910"/>
                  </a:lnTo>
                  <a:lnTo>
                    <a:pt x="376" y="790"/>
                  </a:lnTo>
                  <a:lnTo>
                    <a:pt x="376" y="790"/>
                  </a:lnTo>
                  <a:lnTo>
                    <a:pt x="398" y="787"/>
                  </a:lnTo>
                  <a:lnTo>
                    <a:pt x="417" y="785"/>
                  </a:lnTo>
                  <a:lnTo>
                    <a:pt x="427" y="782"/>
                  </a:lnTo>
                  <a:lnTo>
                    <a:pt x="434" y="780"/>
                  </a:lnTo>
                  <a:lnTo>
                    <a:pt x="434" y="780"/>
                  </a:lnTo>
                  <a:lnTo>
                    <a:pt x="440" y="778"/>
                  </a:lnTo>
                  <a:lnTo>
                    <a:pt x="444" y="774"/>
                  </a:lnTo>
                  <a:lnTo>
                    <a:pt x="447" y="770"/>
                  </a:lnTo>
                  <a:lnTo>
                    <a:pt x="449" y="764"/>
                  </a:lnTo>
                  <a:lnTo>
                    <a:pt x="452" y="750"/>
                  </a:lnTo>
                  <a:lnTo>
                    <a:pt x="458" y="727"/>
                  </a:lnTo>
                  <a:lnTo>
                    <a:pt x="458" y="727"/>
                  </a:lnTo>
                  <a:lnTo>
                    <a:pt x="459" y="718"/>
                  </a:lnTo>
                  <a:lnTo>
                    <a:pt x="458" y="710"/>
                  </a:lnTo>
                  <a:lnTo>
                    <a:pt x="455" y="699"/>
                  </a:lnTo>
                  <a:lnTo>
                    <a:pt x="451" y="687"/>
                  </a:lnTo>
                  <a:lnTo>
                    <a:pt x="439" y="659"/>
                  </a:lnTo>
                  <a:lnTo>
                    <a:pt x="423" y="629"/>
                  </a:lnTo>
                  <a:lnTo>
                    <a:pt x="408" y="598"/>
                  </a:lnTo>
                  <a:lnTo>
                    <a:pt x="393" y="566"/>
                  </a:lnTo>
                  <a:lnTo>
                    <a:pt x="387" y="551"/>
                  </a:lnTo>
                  <a:lnTo>
                    <a:pt x="382" y="536"/>
                  </a:lnTo>
                  <a:lnTo>
                    <a:pt x="379" y="523"/>
                  </a:lnTo>
                  <a:lnTo>
                    <a:pt x="376" y="510"/>
                  </a:lnTo>
                  <a:lnTo>
                    <a:pt x="376" y="510"/>
                  </a:lnTo>
                  <a:lnTo>
                    <a:pt x="374" y="489"/>
                  </a:lnTo>
                  <a:lnTo>
                    <a:pt x="371" y="473"/>
                  </a:lnTo>
                  <a:lnTo>
                    <a:pt x="370" y="465"/>
                  </a:lnTo>
                  <a:lnTo>
                    <a:pt x="368" y="459"/>
                  </a:lnTo>
                  <a:lnTo>
                    <a:pt x="367" y="454"/>
                  </a:lnTo>
                  <a:lnTo>
                    <a:pt x="367" y="447"/>
                  </a:lnTo>
                  <a:lnTo>
                    <a:pt x="367" y="447"/>
                  </a:lnTo>
                  <a:lnTo>
                    <a:pt x="367" y="441"/>
                  </a:lnTo>
                  <a:lnTo>
                    <a:pt x="363" y="433"/>
                  </a:lnTo>
                  <a:lnTo>
                    <a:pt x="359" y="425"/>
                  </a:lnTo>
                  <a:lnTo>
                    <a:pt x="355" y="418"/>
                  </a:lnTo>
                  <a:lnTo>
                    <a:pt x="344" y="403"/>
                  </a:lnTo>
                  <a:lnTo>
                    <a:pt x="340" y="397"/>
                  </a:lnTo>
                  <a:lnTo>
                    <a:pt x="338" y="394"/>
                  </a:lnTo>
                  <a:lnTo>
                    <a:pt x="338" y="394"/>
                  </a:lnTo>
                  <a:lnTo>
                    <a:pt x="334" y="386"/>
                  </a:lnTo>
                  <a:lnTo>
                    <a:pt x="330" y="379"/>
                  </a:lnTo>
                  <a:lnTo>
                    <a:pt x="326" y="369"/>
                  </a:lnTo>
                  <a:lnTo>
                    <a:pt x="324" y="365"/>
                  </a:lnTo>
                  <a:lnTo>
                    <a:pt x="323" y="360"/>
                  </a:lnTo>
                  <a:lnTo>
                    <a:pt x="323" y="360"/>
                  </a:lnTo>
                  <a:lnTo>
                    <a:pt x="322" y="355"/>
                  </a:lnTo>
                  <a:lnTo>
                    <a:pt x="320" y="353"/>
                  </a:lnTo>
                  <a:lnTo>
                    <a:pt x="316" y="351"/>
                  </a:lnTo>
                  <a:lnTo>
                    <a:pt x="311" y="350"/>
                  </a:lnTo>
                  <a:lnTo>
                    <a:pt x="299" y="350"/>
                  </a:lnTo>
                  <a:lnTo>
                    <a:pt x="292" y="348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73" y="340"/>
                  </a:lnTo>
                  <a:lnTo>
                    <a:pt x="268" y="339"/>
                  </a:lnTo>
                  <a:lnTo>
                    <a:pt x="265" y="339"/>
                  </a:lnTo>
                  <a:lnTo>
                    <a:pt x="265" y="340"/>
                  </a:lnTo>
                  <a:lnTo>
                    <a:pt x="265" y="340"/>
                  </a:lnTo>
                  <a:lnTo>
                    <a:pt x="265" y="337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70" y="283"/>
                  </a:lnTo>
                  <a:lnTo>
                    <a:pt x="270" y="283"/>
                  </a:lnTo>
                  <a:lnTo>
                    <a:pt x="271" y="278"/>
                  </a:lnTo>
                  <a:lnTo>
                    <a:pt x="273" y="276"/>
                  </a:lnTo>
                  <a:lnTo>
                    <a:pt x="277" y="275"/>
                  </a:lnTo>
                  <a:lnTo>
                    <a:pt x="285" y="273"/>
                  </a:lnTo>
                  <a:lnTo>
                    <a:pt x="285" y="273"/>
                  </a:lnTo>
                  <a:lnTo>
                    <a:pt x="288" y="270"/>
                  </a:lnTo>
                  <a:lnTo>
                    <a:pt x="291" y="267"/>
                  </a:lnTo>
                  <a:lnTo>
                    <a:pt x="292" y="263"/>
                  </a:lnTo>
                  <a:lnTo>
                    <a:pt x="293" y="257"/>
                  </a:lnTo>
                  <a:lnTo>
                    <a:pt x="294" y="244"/>
                  </a:lnTo>
                  <a:lnTo>
                    <a:pt x="295" y="235"/>
                  </a:lnTo>
                  <a:lnTo>
                    <a:pt x="299" y="225"/>
                  </a:lnTo>
                  <a:lnTo>
                    <a:pt x="299" y="225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3" y="210"/>
                  </a:lnTo>
                  <a:lnTo>
                    <a:pt x="300" y="215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2"/>
                  </a:lnTo>
                  <a:lnTo>
                    <a:pt x="298" y="211"/>
                  </a:lnTo>
                  <a:lnTo>
                    <a:pt x="294" y="210"/>
                  </a:lnTo>
                  <a:lnTo>
                    <a:pt x="289" y="210"/>
                  </a:lnTo>
                  <a:lnTo>
                    <a:pt x="289" y="181"/>
                  </a:lnTo>
                  <a:lnTo>
                    <a:pt x="289" y="181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306" y="181"/>
                  </a:lnTo>
                  <a:lnTo>
                    <a:pt x="311" y="181"/>
                  </a:lnTo>
                  <a:lnTo>
                    <a:pt x="314" y="181"/>
                  </a:lnTo>
                  <a:lnTo>
                    <a:pt x="314" y="181"/>
                  </a:lnTo>
                  <a:lnTo>
                    <a:pt x="317" y="177"/>
                  </a:lnTo>
                  <a:lnTo>
                    <a:pt x="320" y="173"/>
                  </a:lnTo>
                  <a:lnTo>
                    <a:pt x="320" y="169"/>
                  </a:lnTo>
                  <a:lnTo>
                    <a:pt x="320" y="169"/>
                  </a:lnTo>
                  <a:lnTo>
                    <a:pt x="317" y="167"/>
                  </a:lnTo>
                  <a:lnTo>
                    <a:pt x="315" y="163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40"/>
                  </a:lnTo>
                  <a:lnTo>
                    <a:pt x="305" y="117"/>
                  </a:lnTo>
                  <a:lnTo>
                    <a:pt x="297" y="92"/>
                  </a:lnTo>
                  <a:lnTo>
                    <a:pt x="292" y="78"/>
                  </a:lnTo>
                  <a:lnTo>
                    <a:pt x="285" y="65"/>
                  </a:lnTo>
                  <a:lnTo>
                    <a:pt x="277" y="53"/>
                  </a:lnTo>
                  <a:lnTo>
                    <a:pt x="269" y="41"/>
                  </a:lnTo>
                  <a:lnTo>
                    <a:pt x="259" y="30"/>
                  </a:lnTo>
                  <a:lnTo>
                    <a:pt x="248" y="21"/>
                  </a:lnTo>
                  <a:lnTo>
                    <a:pt x="235" y="13"/>
                  </a:lnTo>
                  <a:lnTo>
                    <a:pt x="221" y="6"/>
                  </a:lnTo>
                  <a:lnTo>
                    <a:pt x="205" y="2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73" y="0"/>
                  </a:lnTo>
                  <a:lnTo>
                    <a:pt x="159" y="1"/>
                  </a:lnTo>
                  <a:lnTo>
                    <a:pt x="146" y="2"/>
                  </a:lnTo>
                  <a:lnTo>
                    <a:pt x="134" y="5"/>
                  </a:lnTo>
                  <a:lnTo>
                    <a:pt x="123" y="7"/>
                  </a:lnTo>
                  <a:lnTo>
                    <a:pt x="112" y="11"/>
                  </a:lnTo>
                  <a:lnTo>
                    <a:pt x="94" y="18"/>
                  </a:lnTo>
                  <a:lnTo>
                    <a:pt x="79" y="28"/>
                  </a:lnTo>
                  <a:lnTo>
                    <a:pt x="65" y="39"/>
                  </a:lnTo>
                  <a:lnTo>
                    <a:pt x="53" y="50"/>
                  </a:lnTo>
                  <a:lnTo>
                    <a:pt x="45" y="62"/>
                  </a:lnTo>
                  <a:lnTo>
                    <a:pt x="38" y="74"/>
                  </a:lnTo>
                  <a:lnTo>
                    <a:pt x="32" y="86"/>
                  </a:lnTo>
                  <a:lnTo>
                    <a:pt x="28" y="97"/>
                  </a:lnTo>
                  <a:lnTo>
                    <a:pt x="24" y="106"/>
                  </a:lnTo>
                  <a:lnTo>
                    <a:pt x="21" y="122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6" y="133"/>
                  </a:lnTo>
                  <a:lnTo>
                    <a:pt x="11" y="140"/>
                  </a:lnTo>
                  <a:lnTo>
                    <a:pt x="9" y="145"/>
                  </a:lnTo>
                  <a:lnTo>
                    <a:pt x="9" y="150"/>
                  </a:lnTo>
                  <a:lnTo>
                    <a:pt x="9" y="153"/>
                  </a:lnTo>
                  <a:lnTo>
                    <a:pt x="10" y="157"/>
                  </a:lnTo>
                  <a:lnTo>
                    <a:pt x="10" y="157"/>
                  </a:lnTo>
                  <a:lnTo>
                    <a:pt x="16" y="155"/>
                  </a:lnTo>
                  <a:lnTo>
                    <a:pt x="36" y="150"/>
                  </a:lnTo>
                  <a:lnTo>
                    <a:pt x="36" y="1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33"/>
                </a:gs>
                <a:gs pos="100000">
                  <a:srgbClr val="66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CD629BDD-152E-93CB-29DC-A164D04F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676" y="588963"/>
              <a:ext cx="398463" cy="449263"/>
            </a:xfrm>
            <a:custGeom>
              <a:avLst/>
              <a:gdLst>
                <a:gd name="T0" fmla="*/ 45 w 251"/>
                <a:gd name="T1" fmla="*/ 145 h 283"/>
                <a:gd name="T2" fmla="*/ 12 w 251"/>
                <a:gd name="T3" fmla="*/ 124 h 283"/>
                <a:gd name="T4" fmla="*/ 4 w 251"/>
                <a:gd name="T5" fmla="*/ 124 h 283"/>
                <a:gd name="T6" fmla="*/ 1 w 251"/>
                <a:gd name="T7" fmla="*/ 140 h 283"/>
                <a:gd name="T8" fmla="*/ 6 w 251"/>
                <a:gd name="T9" fmla="*/ 158 h 283"/>
                <a:gd name="T10" fmla="*/ 27 w 251"/>
                <a:gd name="T11" fmla="*/ 192 h 283"/>
                <a:gd name="T12" fmla="*/ 37 w 251"/>
                <a:gd name="T13" fmla="*/ 212 h 283"/>
                <a:gd name="T14" fmla="*/ 63 w 251"/>
                <a:gd name="T15" fmla="*/ 252 h 283"/>
                <a:gd name="T16" fmla="*/ 86 w 251"/>
                <a:gd name="T17" fmla="*/ 274 h 283"/>
                <a:gd name="T18" fmla="*/ 112 w 251"/>
                <a:gd name="T19" fmla="*/ 283 h 283"/>
                <a:gd name="T20" fmla="*/ 142 w 251"/>
                <a:gd name="T21" fmla="*/ 280 h 283"/>
                <a:gd name="T22" fmla="*/ 183 w 251"/>
                <a:gd name="T23" fmla="*/ 263 h 283"/>
                <a:gd name="T24" fmla="*/ 203 w 251"/>
                <a:gd name="T25" fmla="*/ 245 h 283"/>
                <a:gd name="T26" fmla="*/ 217 w 251"/>
                <a:gd name="T27" fmla="*/ 219 h 283"/>
                <a:gd name="T28" fmla="*/ 224 w 251"/>
                <a:gd name="T29" fmla="*/ 196 h 283"/>
                <a:gd name="T30" fmla="*/ 229 w 251"/>
                <a:gd name="T31" fmla="*/ 157 h 283"/>
                <a:gd name="T32" fmla="*/ 240 w 251"/>
                <a:gd name="T33" fmla="*/ 124 h 283"/>
                <a:gd name="T34" fmla="*/ 251 w 251"/>
                <a:gd name="T35" fmla="*/ 76 h 283"/>
                <a:gd name="T36" fmla="*/ 248 w 251"/>
                <a:gd name="T37" fmla="*/ 66 h 283"/>
                <a:gd name="T38" fmla="*/ 245 w 251"/>
                <a:gd name="T39" fmla="*/ 65 h 283"/>
                <a:gd name="T40" fmla="*/ 234 w 251"/>
                <a:gd name="T41" fmla="*/ 77 h 283"/>
                <a:gd name="T42" fmla="*/ 207 w 251"/>
                <a:gd name="T43" fmla="*/ 136 h 283"/>
                <a:gd name="T44" fmla="*/ 200 w 251"/>
                <a:gd name="T45" fmla="*/ 143 h 283"/>
                <a:gd name="T46" fmla="*/ 196 w 251"/>
                <a:gd name="T47" fmla="*/ 139 h 283"/>
                <a:gd name="T48" fmla="*/ 196 w 251"/>
                <a:gd name="T49" fmla="*/ 129 h 283"/>
                <a:gd name="T50" fmla="*/ 195 w 251"/>
                <a:gd name="T51" fmla="*/ 126 h 283"/>
                <a:gd name="T52" fmla="*/ 210 w 251"/>
                <a:gd name="T53" fmla="*/ 83 h 283"/>
                <a:gd name="T54" fmla="*/ 216 w 251"/>
                <a:gd name="T55" fmla="*/ 52 h 283"/>
                <a:gd name="T56" fmla="*/ 211 w 251"/>
                <a:gd name="T57" fmla="*/ 19 h 283"/>
                <a:gd name="T58" fmla="*/ 204 w 251"/>
                <a:gd name="T59" fmla="*/ 18 h 283"/>
                <a:gd name="T60" fmla="*/ 200 w 251"/>
                <a:gd name="T61" fmla="*/ 23 h 283"/>
                <a:gd name="T62" fmla="*/ 176 w 251"/>
                <a:gd name="T63" fmla="*/ 95 h 283"/>
                <a:gd name="T64" fmla="*/ 168 w 251"/>
                <a:gd name="T65" fmla="*/ 124 h 283"/>
                <a:gd name="T66" fmla="*/ 166 w 251"/>
                <a:gd name="T67" fmla="*/ 118 h 283"/>
                <a:gd name="T68" fmla="*/ 182 w 251"/>
                <a:gd name="T69" fmla="*/ 43 h 283"/>
                <a:gd name="T70" fmla="*/ 183 w 251"/>
                <a:gd name="T71" fmla="*/ 6 h 283"/>
                <a:gd name="T72" fmla="*/ 172 w 251"/>
                <a:gd name="T73" fmla="*/ 0 h 283"/>
                <a:gd name="T74" fmla="*/ 166 w 251"/>
                <a:gd name="T75" fmla="*/ 2 h 283"/>
                <a:gd name="T76" fmla="*/ 162 w 251"/>
                <a:gd name="T77" fmla="*/ 18 h 283"/>
                <a:gd name="T78" fmla="*/ 143 w 251"/>
                <a:gd name="T79" fmla="*/ 91 h 283"/>
                <a:gd name="T80" fmla="*/ 139 w 251"/>
                <a:gd name="T81" fmla="*/ 99 h 283"/>
                <a:gd name="T82" fmla="*/ 133 w 251"/>
                <a:gd name="T83" fmla="*/ 114 h 283"/>
                <a:gd name="T84" fmla="*/ 128 w 251"/>
                <a:gd name="T85" fmla="*/ 37 h 283"/>
                <a:gd name="T86" fmla="*/ 128 w 251"/>
                <a:gd name="T87" fmla="*/ 12 h 283"/>
                <a:gd name="T88" fmla="*/ 123 w 251"/>
                <a:gd name="T89" fmla="*/ 8 h 283"/>
                <a:gd name="T90" fmla="*/ 113 w 251"/>
                <a:gd name="T91" fmla="*/ 12 h 283"/>
                <a:gd name="T92" fmla="*/ 107 w 251"/>
                <a:gd name="T93" fmla="*/ 29 h 283"/>
                <a:gd name="T94" fmla="*/ 99 w 251"/>
                <a:gd name="T95" fmla="*/ 93 h 283"/>
                <a:gd name="T96" fmla="*/ 94 w 251"/>
                <a:gd name="T97" fmla="*/ 129 h 283"/>
                <a:gd name="T98" fmla="*/ 84 w 251"/>
                <a:gd name="T99" fmla="*/ 153 h 283"/>
                <a:gd name="T100" fmla="*/ 74 w 251"/>
                <a:gd name="T101" fmla="*/ 15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1" h="283">
                  <a:moveTo>
                    <a:pt x="65" y="163"/>
                  </a:moveTo>
                  <a:lnTo>
                    <a:pt x="65" y="163"/>
                  </a:lnTo>
                  <a:lnTo>
                    <a:pt x="45" y="145"/>
                  </a:lnTo>
                  <a:lnTo>
                    <a:pt x="27" y="132"/>
                  </a:lnTo>
                  <a:lnTo>
                    <a:pt x="19" y="128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7" y="123"/>
                  </a:lnTo>
                  <a:lnTo>
                    <a:pt x="4" y="124"/>
                  </a:lnTo>
                  <a:lnTo>
                    <a:pt x="1" y="126"/>
                  </a:lnTo>
                  <a:lnTo>
                    <a:pt x="0" y="130"/>
                  </a:lnTo>
                  <a:lnTo>
                    <a:pt x="1" y="140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6" y="158"/>
                  </a:lnTo>
                  <a:lnTo>
                    <a:pt x="12" y="170"/>
                  </a:lnTo>
                  <a:lnTo>
                    <a:pt x="19" y="182"/>
                  </a:lnTo>
                  <a:lnTo>
                    <a:pt x="27" y="192"/>
                  </a:lnTo>
                  <a:lnTo>
                    <a:pt x="27" y="192"/>
                  </a:lnTo>
                  <a:lnTo>
                    <a:pt x="31" y="199"/>
                  </a:lnTo>
                  <a:lnTo>
                    <a:pt x="37" y="212"/>
                  </a:lnTo>
                  <a:lnTo>
                    <a:pt x="46" y="228"/>
                  </a:lnTo>
                  <a:lnTo>
                    <a:pt x="57" y="245"/>
                  </a:lnTo>
                  <a:lnTo>
                    <a:pt x="63" y="252"/>
                  </a:lnTo>
                  <a:lnTo>
                    <a:pt x="70" y="260"/>
                  </a:lnTo>
                  <a:lnTo>
                    <a:pt x="77" y="268"/>
                  </a:lnTo>
                  <a:lnTo>
                    <a:pt x="86" y="274"/>
                  </a:lnTo>
                  <a:lnTo>
                    <a:pt x="94" y="279"/>
                  </a:lnTo>
                  <a:lnTo>
                    <a:pt x="102" y="282"/>
                  </a:lnTo>
                  <a:lnTo>
                    <a:pt x="112" y="283"/>
                  </a:lnTo>
                  <a:lnTo>
                    <a:pt x="123" y="283"/>
                  </a:lnTo>
                  <a:lnTo>
                    <a:pt x="123" y="283"/>
                  </a:lnTo>
                  <a:lnTo>
                    <a:pt x="142" y="280"/>
                  </a:lnTo>
                  <a:lnTo>
                    <a:pt x="159" y="275"/>
                  </a:lnTo>
                  <a:lnTo>
                    <a:pt x="172" y="270"/>
                  </a:lnTo>
                  <a:lnTo>
                    <a:pt x="183" y="263"/>
                  </a:lnTo>
                  <a:lnTo>
                    <a:pt x="192" y="257"/>
                  </a:lnTo>
                  <a:lnTo>
                    <a:pt x="198" y="251"/>
                  </a:lnTo>
                  <a:lnTo>
                    <a:pt x="203" y="245"/>
                  </a:lnTo>
                  <a:lnTo>
                    <a:pt x="205" y="240"/>
                  </a:lnTo>
                  <a:lnTo>
                    <a:pt x="205" y="240"/>
                  </a:lnTo>
                  <a:lnTo>
                    <a:pt x="217" y="219"/>
                  </a:lnTo>
                  <a:lnTo>
                    <a:pt x="222" y="209"/>
                  </a:lnTo>
                  <a:lnTo>
                    <a:pt x="223" y="203"/>
                  </a:lnTo>
                  <a:lnTo>
                    <a:pt x="224" y="196"/>
                  </a:lnTo>
                  <a:lnTo>
                    <a:pt x="224" y="196"/>
                  </a:lnTo>
                  <a:lnTo>
                    <a:pt x="227" y="170"/>
                  </a:lnTo>
                  <a:lnTo>
                    <a:pt x="229" y="157"/>
                  </a:lnTo>
                  <a:lnTo>
                    <a:pt x="234" y="143"/>
                  </a:lnTo>
                  <a:lnTo>
                    <a:pt x="234" y="143"/>
                  </a:lnTo>
                  <a:lnTo>
                    <a:pt x="240" y="124"/>
                  </a:lnTo>
                  <a:lnTo>
                    <a:pt x="247" y="97"/>
                  </a:lnTo>
                  <a:lnTo>
                    <a:pt x="248" y="85"/>
                  </a:lnTo>
                  <a:lnTo>
                    <a:pt x="251" y="76"/>
                  </a:lnTo>
                  <a:lnTo>
                    <a:pt x="250" y="68"/>
                  </a:lnTo>
                  <a:lnTo>
                    <a:pt x="250" y="67"/>
                  </a:lnTo>
                  <a:lnTo>
                    <a:pt x="248" y="66"/>
                  </a:lnTo>
                  <a:lnTo>
                    <a:pt x="248" y="66"/>
                  </a:lnTo>
                  <a:lnTo>
                    <a:pt x="245" y="65"/>
                  </a:lnTo>
                  <a:lnTo>
                    <a:pt x="245" y="65"/>
                  </a:lnTo>
                  <a:lnTo>
                    <a:pt x="239" y="71"/>
                  </a:lnTo>
                  <a:lnTo>
                    <a:pt x="239" y="71"/>
                  </a:lnTo>
                  <a:lnTo>
                    <a:pt x="234" y="77"/>
                  </a:lnTo>
                  <a:lnTo>
                    <a:pt x="229" y="87"/>
                  </a:lnTo>
                  <a:lnTo>
                    <a:pt x="218" y="113"/>
                  </a:lnTo>
                  <a:lnTo>
                    <a:pt x="207" y="136"/>
                  </a:lnTo>
                  <a:lnTo>
                    <a:pt x="204" y="142"/>
                  </a:lnTo>
                  <a:lnTo>
                    <a:pt x="201" y="143"/>
                  </a:lnTo>
                  <a:lnTo>
                    <a:pt x="200" y="143"/>
                  </a:lnTo>
                  <a:lnTo>
                    <a:pt x="200" y="143"/>
                  </a:lnTo>
                  <a:lnTo>
                    <a:pt x="198" y="141"/>
                  </a:lnTo>
                  <a:lnTo>
                    <a:pt x="196" y="139"/>
                  </a:lnTo>
                  <a:lnTo>
                    <a:pt x="196" y="134"/>
                  </a:lnTo>
                  <a:lnTo>
                    <a:pt x="196" y="130"/>
                  </a:lnTo>
                  <a:lnTo>
                    <a:pt x="196" y="129"/>
                  </a:lnTo>
                  <a:lnTo>
                    <a:pt x="195" y="129"/>
                  </a:lnTo>
                  <a:lnTo>
                    <a:pt x="195" y="129"/>
                  </a:lnTo>
                  <a:lnTo>
                    <a:pt x="195" y="126"/>
                  </a:lnTo>
                  <a:lnTo>
                    <a:pt x="196" y="122"/>
                  </a:lnTo>
                  <a:lnTo>
                    <a:pt x="204" y="103"/>
                  </a:lnTo>
                  <a:lnTo>
                    <a:pt x="210" y="83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16" y="52"/>
                  </a:lnTo>
                  <a:lnTo>
                    <a:pt x="215" y="36"/>
                  </a:lnTo>
                  <a:lnTo>
                    <a:pt x="213" y="23"/>
                  </a:lnTo>
                  <a:lnTo>
                    <a:pt x="211" y="19"/>
                  </a:lnTo>
                  <a:lnTo>
                    <a:pt x="210" y="18"/>
                  </a:lnTo>
                  <a:lnTo>
                    <a:pt x="210" y="18"/>
                  </a:lnTo>
                  <a:lnTo>
                    <a:pt x="204" y="18"/>
                  </a:lnTo>
                  <a:lnTo>
                    <a:pt x="203" y="19"/>
                  </a:lnTo>
                  <a:lnTo>
                    <a:pt x="200" y="23"/>
                  </a:lnTo>
                  <a:lnTo>
                    <a:pt x="200" y="23"/>
                  </a:lnTo>
                  <a:lnTo>
                    <a:pt x="188" y="59"/>
                  </a:lnTo>
                  <a:lnTo>
                    <a:pt x="176" y="95"/>
                  </a:lnTo>
                  <a:lnTo>
                    <a:pt x="176" y="95"/>
                  </a:lnTo>
                  <a:lnTo>
                    <a:pt x="171" y="113"/>
                  </a:lnTo>
                  <a:lnTo>
                    <a:pt x="169" y="123"/>
                  </a:lnTo>
                  <a:lnTo>
                    <a:pt x="168" y="124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6" y="118"/>
                  </a:lnTo>
                  <a:lnTo>
                    <a:pt x="170" y="103"/>
                  </a:lnTo>
                  <a:lnTo>
                    <a:pt x="177" y="64"/>
                  </a:lnTo>
                  <a:lnTo>
                    <a:pt x="182" y="43"/>
                  </a:lnTo>
                  <a:lnTo>
                    <a:pt x="183" y="24"/>
                  </a:lnTo>
                  <a:lnTo>
                    <a:pt x="184" y="11"/>
                  </a:lnTo>
                  <a:lnTo>
                    <a:pt x="183" y="6"/>
                  </a:lnTo>
                  <a:lnTo>
                    <a:pt x="181" y="3"/>
                  </a:lnTo>
                  <a:lnTo>
                    <a:pt x="181" y="3"/>
                  </a:lnTo>
                  <a:lnTo>
                    <a:pt x="172" y="0"/>
                  </a:lnTo>
                  <a:lnTo>
                    <a:pt x="170" y="0"/>
                  </a:lnTo>
                  <a:lnTo>
                    <a:pt x="168" y="0"/>
                  </a:lnTo>
                  <a:lnTo>
                    <a:pt x="166" y="2"/>
                  </a:lnTo>
                  <a:lnTo>
                    <a:pt x="165" y="6"/>
                  </a:lnTo>
                  <a:lnTo>
                    <a:pt x="162" y="18"/>
                  </a:lnTo>
                  <a:lnTo>
                    <a:pt x="162" y="18"/>
                  </a:lnTo>
                  <a:lnTo>
                    <a:pt x="152" y="64"/>
                  </a:lnTo>
                  <a:lnTo>
                    <a:pt x="146" y="85"/>
                  </a:lnTo>
                  <a:lnTo>
                    <a:pt x="143" y="91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9" y="99"/>
                  </a:lnTo>
                  <a:lnTo>
                    <a:pt x="136" y="106"/>
                  </a:lnTo>
                  <a:lnTo>
                    <a:pt x="133" y="114"/>
                  </a:lnTo>
                  <a:lnTo>
                    <a:pt x="133" y="114"/>
                  </a:lnTo>
                  <a:lnTo>
                    <a:pt x="130" y="79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20"/>
                  </a:lnTo>
                  <a:lnTo>
                    <a:pt x="129" y="15"/>
                  </a:lnTo>
                  <a:lnTo>
                    <a:pt x="128" y="12"/>
                  </a:lnTo>
                  <a:lnTo>
                    <a:pt x="125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8"/>
                  </a:lnTo>
                  <a:lnTo>
                    <a:pt x="117" y="9"/>
                  </a:lnTo>
                  <a:lnTo>
                    <a:pt x="113" y="12"/>
                  </a:lnTo>
                  <a:lnTo>
                    <a:pt x="111" y="15"/>
                  </a:lnTo>
                  <a:lnTo>
                    <a:pt x="109" y="21"/>
                  </a:lnTo>
                  <a:lnTo>
                    <a:pt x="107" y="29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99" y="93"/>
                  </a:lnTo>
                  <a:lnTo>
                    <a:pt x="96" y="114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92" y="139"/>
                  </a:lnTo>
                  <a:lnTo>
                    <a:pt x="89" y="145"/>
                  </a:lnTo>
                  <a:lnTo>
                    <a:pt x="84" y="153"/>
                  </a:lnTo>
                  <a:lnTo>
                    <a:pt x="84" y="153"/>
                  </a:lnTo>
                  <a:lnTo>
                    <a:pt x="81" y="157"/>
                  </a:lnTo>
                  <a:lnTo>
                    <a:pt x="74" y="159"/>
                  </a:lnTo>
                  <a:lnTo>
                    <a:pt x="65" y="163"/>
                  </a:lnTo>
                  <a:lnTo>
                    <a:pt x="65" y="1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4" name="Freeform 9">
            <a:extLst>
              <a:ext uri="{FF2B5EF4-FFF2-40B4-BE49-F238E27FC236}">
                <a16:creationId xmlns:a16="http://schemas.microsoft.com/office/drawing/2014/main" id="{EFECBE33-6CA3-9305-2339-4FEDC310842D}"/>
              </a:ext>
            </a:extLst>
          </p:cNvPr>
          <p:cNvSpPr>
            <a:spLocks noEditPoints="1"/>
          </p:cNvSpPr>
          <p:nvPr/>
        </p:nvSpPr>
        <p:spPr bwMode="auto">
          <a:xfrm>
            <a:off x="7586664" y="3759200"/>
            <a:ext cx="794918" cy="2522538"/>
          </a:xfrm>
          <a:custGeom>
            <a:avLst/>
            <a:gdLst>
              <a:gd name="T0" fmla="*/ 176 w 675"/>
              <a:gd name="T1" fmla="*/ 1987 h 2142"/>
              <a:gd name="T2" fmla="*/ 173 w 675"/>
              <a:gd name="T3" fmla="*/ 2048 h 2142"/>
              <a:gd name="T4" fmla="*/ 174 w 675"/>
              <a:gd name="T5" fmla="*/ 2124 h 2142"/>
              <a:gd name="T6" fmla="*/ 242 w 675"/>
              <a:gd name="T7" fmla="*/ 2137 h 2142"/>
              <a:gd name="T8" fmla="*/ 296 w 675"/>
              <a:gd name="T9" fmla="*/ 2055 h 2142"/>
              <a:gd name="T10" fmla="*/ 319 w 675"/>
              <a:gd name="T11" fmla="*/ 2125 h 2142"/>
              <a:gd name="T12" fmla="*/ 389 w 675"/>
              <a:gd name="T13" fmla="*/ 2135 h 2142"/>
              <a:gd name="T14" fmla="*/ 450 w 675"/>
              <a:gd name="T15" fmla="*/ 2063 h 2142"/>
              <a:gd name="T16" fmla="*/ 461 w 675"/>
              <a:gd name="T17" fmla="*/ 2013 h 2142"/>
              <a:gd name="T18" fmla="*/ 525 w 675"/>
              <a:gd name="T19" fmla="*/ 1526 h 2142"/>
              <a:gd name="T20" fmla="*/ 541 w 675"/>
              <a:gd name="T21" fmla="*/ 1327 h 2142"/>
              <a:gd name="T22" fmla="*/ 532 w 675"/>
              <a:gd name="T23" fmla="*/ 1128 h 2142"/>
              <a:gd name="T24" fmla="*/ 523 w 675"/>
              <a:gd name="T25" fmla="*/ 1066 h 2142"/>
              <a:gd name="T26" fmla="*/ 536 w 675"/>
              <a:gd name="T27" fmla="*/ 1060 h 2142"/>
              <a:gd name="T28" fmla="*/ 552 w 675"/>
              <a:gd name="T29" fmla="*/ 973 h 2142"/>
              <a:gd name="T30" fmla="*/ 513 w 675"/>
              <a:gd name="T31" fmla="*/ 791 h 2142"/>
              <a:gd name="T32" fmla="*/ 550 w 675"/>
              <a:gd name="T33" fmla="*/ 582 h 2142"/>
              <a:gd name="T34" fmla="*/ 671 w 675"/>
              <a:gd name="T35" fmla="*/ 490 h 2142"/>
              <a:gd name="T36" fmla="*/ 652 w 675"/>
              <a:gd name="T37" fmla="*/ 412 h 2142"/>
              <a:gd name="T38" fmla="*/ 535 w 675"/>
              <a:gd name="T39" fmla="*/ 245 h 2142"/>
              <a:gd name="T40" fmla="*/ 489 w 675"/>
              <a:gd name="T41" fmla="*/ 133 h 2142"/>
              <a:gd name="T42" fmla="*/ 479 w 675"/>
              <a:gd name="T43" fmla="*/ 36 h 2142"/>
              <a:gd name="T44" fmla="*/ 462 w 675"/>
              <a:gd name="T45" fmla="*/ 121 h 2142"/>
              <a:gd name="T46" fmla="*/ 449 w 675"/>
              <a:gd name="T47" fmla="*/ 35 h 2142"/>
              <a:gd name="T48" fmla="*/ 431 w 675"/>
              <a:gd name="T49" fmla="*/ 17 h 2142"/>
              <a:gd name="T50" fmla="*/ 426 w 675"/>
              <a:gd name="T51" fmla="*/ 114 h 2142"/>
              <a:gd name="T52" fmla="*/ 417 w 675"/>
              <a:gd name="T53" fmla="*/ 2 h 2142"/>
              <a:gd name="T54" fmla="*/ 402 w 675"/>
              <a:gd name="T55" fmla="*/ 29 h 2142"/>
              <a:gd name="T56" fmla="*/ 399 w 675"/>
              <a:gd name="T57" fmla="*/ 120 h 2142"/>
              <a:gd name="T58" fmla="*/ 359 w 675"/>
              <a:gd name="T59" fmla="*/ 39 h 2142"/>
              <a:gd name="T60" fmla="*/ 367 w 675"/>
              <a:gd name="T61" fmla="*/ 137 h 2142"/>
              <a:gd name="T62" fmla="*/ 368 w 675"/>
              <a:gd name="T63" fmla="*/ 167 h 2142"/>
              <a:gd name="T64" fmla="*/ 335 w 675"/>
              <a:gd name="T65" fmla="*/ 147 h 2142"/>
              <a:gd name="T66" fmla="*/ 306 w 675"/>
              <a:gd name="T67" fmla="*/ 133 h 2142"/>
              <a:gd name="T68" fmla="*/ 327 w 675"/>
              <a:gd name="T69" fmla="*/ 181 h 2142"/>
              <a:gd name="T70" fmla="*/ 359 w 675"/>
              <a:gd name="T71" fmla="*/ 239 h 2142"/>
              <a:gd name="T72" fmla="*/ 402 w 675"/>
              <a:gd name="T73" fmla="*/ 297 h 2142"/>
              <a:gd name="T74" fmla="*/ 325 w 675"/>
              <a:gd name="T75" fmla="*/ 281 h 2142"/>
              <a:gd name="T76" fmla="*/ 325 w 675"/>
              <a:gd name="T77" fmla="*/ 263 h 2142"/>
              <a:gd name="T78" fmla="*/ 277 w 675"/>
              <a:gd name="T79" fmla="*/ 181 h 2142"/>
              <a:gd name="T80" fmla="*/ 229 w 675"/>
              <a:gd name="T81" fmla="*/ 137 h 2142"/>
              <a:gd name="T82" fmla="*/ 115 w 675"/>
              <a:gd name="T83" fmla="*/ 147 h 2142"/>
              <a:gd name="T84" fmla="*/ 56 w 675"/>
              <a:gd name="T85" fmla="*/ 228 h 2142"/>
              <a:gd name="T86" fmla="*/ 55 w 675"/>
              <a:gd name="T87" fmla="*/ 336 h 2142"/>
              <a:gd name="T88" fmla="*/ 53 w 675"/>
              <a:gd name="T89" fmla="*/ 359 h 2142"/>
              <a:gd name="T90" fmla="*/ 94 w 675"/>
              <a:gd name="T91" fmla="*/ 370 h 2142"/>
              <a:gd name="T92" fmla="*/ 38 w 675"/>
              <a:gd name="T93" fmla="*/ 425 h 2142"/>
              <a:gd name="T94" fmla="*/ 8 w 675"/>
              <a:gd name="T95" fmla="*/ 603 h 2142"/>
              <a:gd name="T96" fmla="*/ 6 w 675"/>
              <a:gd name="T97" fmla="*/ 774 h 2142"/>
              <a:gd name="T98" fmla="*/ 21 w 675"/>
              <a:gd name="T99" fmla="*/ 954 h 2142"/>
              <a:gd name="T100" fmla="*/ 23 w 675"/>
              <a:gd name="T101" fmla="*/ 1019 h 2142"/>
              <a:gd name="T102" fmla="*/ 45 w 675"/>
              <a:gd name="T103" fmla="*/ 1055 h 2142"/>
              <a:gd name="T104" fmla="*/ 65 w 675"/>
              <a:gd name="T105" fmla="*/ 1088 h 2142"/>
              <a:gd name="T106" fmla="*/ 74 w 675"/>
              <a:gd name="T107" fmla="*/ 1157 h 2142"/>
              <a:gd name="T108" fmla="*/ 98 w 675"/>
              <a:gd name="T109" fmla="*/ 1200 h 2142"/>
              <a:gd name="T110" fmla="*/ 136 w 675"/>
              <a:gd name="T111" fmla="*/ 1672 h 2142"/>
              <a:gd name="T112" fmla="*/ 174 w 675"/>
              <a:gd name="T113" fmla="*/ 1957 h 2142"/>
              <a:gd name="T114" fmla="*/ 332 w 675"/>
              <a:gd name="T115" fmla="*/ 1664 h 2142"/>
              <a:gd name="T116" fmla="*/ 301 w 675"/>
              <a:gd name="T117" fmla="*/ 1757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5" h="2142">
                <a:moveTo>
                  <a:pt x="171" y="2012"/>
                </a:moveTo>
                <a:lnTo>
                  <a:pt x="171" y="2012"/>
                </a:lnTo>
                <a:lnTo>
                  <a:pt x="172" y="2012"/>
                </a:lnTo>
                <a:lnTo>
                  <a:pt x="172" y="2012"/>
                </a:lnTo>
                <a:lnTo>
                  <a:pt x="171" y="2012"/>
                </a:lnTo>
                <a:lnTo>
                  <a:pt x="171" y="2012"/>
                </a:lnTo>
                <a:close/>
                <a:moveTo>
                  <a:pt x="176" y="1987"/>
                </a:moveTo>
                <a:lnTo>
                  <a:pt x="176" y="1987"/>
                </a:lnTo>
                <a:lnTo>
                  <a:pt x="174" y="1991"/>
                </a:lnTo>
                <a:lnTo>
                  <a:pt x="173" y="1998"/>
                </a:lnTo>
                <a:lnTo>
                  <a:pt x="172" y="2007"/>
                </a:lnTo>
                <a:lnTo>
                  <a:pt x="172" y="2012"/>
                </a:lnTo>
                <a:lnTo>
                  <a:pt x="172" y="2012"/>
                </a:lnTo>
                <a:lnTo>
                  <a:pt x="190" y="2012"/>
                </a:lnTo>
                <a:lnTo>
                  <a:pt x="190" y="2012"/>
                </a:lnTo>
                <a:lnTo>
                  <a:pt x="173" y="2048"/>
                </a:lnTo>
                <a:lnTo>
                  <a:pt x="162" y="2076"/>
                </a:lnTo>
                <a:lnTo>
                  <a:pt x="157" y="2086"/>
                </a:lnTo>
                <a:lnTo>
                  <a:pt x="156" y="2094"/>
                </a:lnTo>
                <a:lnTo>
                  <a:pt x="156" y="2094"/>
                </a:lnTo>
                <a:lnTo>
                  <a:pt x="157" y="2100"/>
                </a:lnTo>
                <a:lnTo>
                  <a:pt x="161" y="2107"/>
                </a:lnTo>
                <a:lnTo>
                  <a:pt x="167" y="2115"/>
                </a:lnTo>
                <a:lnTo>
                  <a:pt x="174" y="2124"/>
                </a:lnTo>
                <a:lnTo>
                  <a:pt x="184" y="2132"/>
                </a:lnTo>
                <a:lnTo>
                  <a:pt x="194" y="2138"/>
                </a:lnTo>
                <a:lnTo>
                  <a:pt x="205" y="2142"/>
                </a:lnTo>
                <a:lnTo>
                  <a:pt x="209" y="2142"/>
                </a:lnTo>
                <a:lnTo>
                  <a:pt x="214" y="2142"/>
                </a:lnTo>
                <a:lnTo>
                  <a:pt x="214" y="2142"/>
                </a:lnTo>
                <a:lnTo>
                  <a:pt x="231" y="2140"/>
                </a:lnTo>
                <a:lnTo>
                  <a:pt x="242" y="2137"/>
                </a:lnTo>
                <a:lnTo>
                  <a:pt x="247" y="2135"/>
                </a:lnTo>
                <a:lnTo>
                  <a:pt x="252" y="2132"/>
                </a:lnTo>
                <a:lnTo>
                  <a:pt x="262" y="2123"/>
                </a:lnTo>
                <a:lnTo>
                  <a:pt x="262" y="2123"/>
                </a:lnTo>
                <a:lnTo>
                  <a:pt x="273" y="2108"/>
                </a:lnTo>
                <a:lnTo>
                  <a:pt x="283" y="2095"/>
                </a:lnTo>
                <a:lnTo>
                  <a:pt x="291" y="2079"/>
                </a:lnTo>
                <a:lnTo>
                  <a:pt x="296" y="2055"/>
                </a:lnTo>
                <a:lnTo>
                  <a:pt x="296" y="2055"/>
                </a:lnTo>
                <a:lnTo>
                  <a:pt x="296" y="2067"/>
                </a:lnTo>
                <a:lnTo>
                  <a:pt x="297" y="2079"/>
                </a:lnTo>
                <a:lnTo>
                  <a:pt x="301" y="2094"/>
                </a:lnTo>
                <a:lnTo>
                  <a:pt x="306" y="2108"/>
                </a:lnTo>
                <a:lnTo>
                  <a:pt x="309" y="2114"/>
                </a:lnTo>
                <a:lnTo>
                  <a:pt x="313" y="2120"/>
                </a:lnTo>
                <a:lnTo>
                  <a:pt x="319" y="2125"/>
                </a:lnTo>
                <a:lnTo>
                  <a:pt x="325" y="2129"/>
                </a:lnTo>
                <a:lnTo>
                  <a:pt x="331" y="2131"/>
                </a:lnTo>
                <a:lnTo>
                  <a:pt x="339" y="2132"/>
                </a:lnTo>
                <a:lnTo>
                  <a:pt x="339" y="2132"/>
                </a:lnTo>
                <a:lnTo>
                  <a:pt x="355" y="2132"/>
                </a:lnTo>
                <a:lnTo>
                  <a:pt x="368" y="2134"/>
                </a:lnTo>
                <a:lnTo>
                  <a:pt x="379" y="2135"/>
                </a:lnTo>
                <a:lnTo>
                  <a:pt x="389" y="2135"/>
                </a:lnTo>
                <a:lnTo>
                  <a:pt x="399" y="2132"/>
                </a:lnTo>
                <a:lnTo>
                  <a:pt x="407" y="2127"/>
                </a:lnTo>
                <a:lnTo>
                  <a:pt x="417" y="2120"/>
                </a:lnTo>
                <a:lnTo>
                  <a:pt x="426" y="2108"/>
                </a:lnTo>
                <a:lnTo>
                  <a:pt x="426" y="2108"/>
                </a:lnTo>
                <a:lnTo>
                  <a:pt x="436" y="2094"/>
                </a:lnTo>
                <a:lnTo>
                  <a:pt x="444" y="2079"/>
                </a:lnTo>
                <a:lnTo>
                  <a:pt x="450" y="2063"/>
                </a:lnTo>
                <a:lnTo>
                  <a:pt x="455" y="2050"/>
                </a:lnTo>
                <a:lnTo>
                  <a:pt x="459" y="2038"/>
                </a:lnTo>
                <a:lnTo>
                  <a:pt x="460" y="2027"/>
                </a:lnTo>
                <a:lnTo>
                  <a:pt x="461" y="2020"/>
                </a:lnTo>
                <a:lnTo>
                  <a:pt x="460" y="2016"/>
                </a:lnTo>
                <a:lnTo>
                  <a:pt x="460" y="2016"/>
                </a:lnTo>
                <a:lnTo>
                  <a:pt x="460" y="2015"/>
                </a:lnTo>
                <a:lnTo>
                  <a:pt x="461" y="2013"/>
                </a:lnTo>
                <a:lnTo>
                  <a:pt x="466" y="2009"/>
                </a:lnTo>
                <a:lnTo>
                  <a:pt x="474" y="2007"/>
                </a:lnTo>
                <a:lnTo>
                  <a:pt x="474" y="2007"/>
                </a:lnTo>
                <a:lnTo>
                  <a:pt x="482" y="1932"/>
                </a:lnTo>
                <a:lnTo>
                  <a:pt x="499" y="1763"/>
                </a:lnTo>
                <a:lnTo>
                  <a:pt x="508" y="1671"/>
                </a:lnTo>
                <a:lnTo>
                  <a:pt x="517" y="1589"/>
                </a:lnTo>
                <a:lnTo>
                  <a:pt x="525" y="1526"/>
                </a:lnTo>
                <a:lnTo>
                  <a:pt x="529" y="1506"/>
                </a:lnTo>
                <a:lnTo>
                  <a:pt x="532" y="1495"/>
                </a:lnTo>
                <a:lnTo>
                  <a:pt x="532" y="1495"/>
                </a:lnTo>
                <a:lnTo>
                  <a:pt x="535" y="1486"/>
                </a:lnTo>
                <a:lnTo>
                  <a:pt x="537" y="1472"/>
                </a:lnTo>
                <a:lnTo>
                  <a:pt x="540" y="1432"/>
                </a:lnTo>
                <a:lnTo>
                  <a:pt x="541" y="1383"/>
                </a:lnTo>
                <a:lnTo>
                  <a:pt x="541" y="1327"/>
                </a:lnTo>
                <a:lnTo>
                  <a:pt x="538" y="1229"/>
                </a:lnTo>
                <a:lnTo>
                  <a:pt x="537" y="1186"/>
                </a:lnTo>
                <a:lnTo>
                  <a:pt x="537" y="1186"/>
                </a:lnTo>
                <a:lnTo>
                  <a:pt x="536" y="1159"/>
                </a:lnTo>
                <a:lnTo>
                  <a:pt x="535" y="1140"/>
                </a:lnTo>
                <a:lnTo>
                  <a:pt x="534" y="1131"/>
                </a:lnTo>
                <a:lnTo>
                  <a:pt x="532" y="1128"/>
                </a:lnTo>
                <a:lnTo>
                  <a:pt x="532" y="1128"/>
                </a:lnTo>
                <a:lnTo>
                  <a:pt x="524" y="1113"/>
                </a:lnTo>
                <a:lnTo>
                  <a:pt x="519" y="1106"/>
                </a:lnTo>
                <a:lnTo>
                  <a:pt x="518" y="1099"/>
                </a:lnTo>
                <a:lnTo>
                  <a:pt x="518" y="1099"/>
                </a:lnTo>
                <a:lnTo>
                  <a:pt x="520" y="1082"/>
                </a:lnTo>
                <a:lnTo>
                  <a:pt x="523" y="1066"/>
                </a:lnTo>
                <a:lnTo>
                  <a:pt x="523" y="1066"/>
                </a:lnTo>
                <a:lnTo>
                  <a:pt x="523" y="1066"/>
                </a:lnTo>
                <a:lnTo>
                  <a:pt x="523" y="1065"/>
                </a:lnTo>
                <a:lnTo>
                  <a:pt x="523" y="1065"/>
                </a:lnTo>
                <a:lnTo>
                  <a:pt x="523" y="1065"/>
                </a:lnTo>
                <a:lnTo>
                  <a:pt x="523" y="1066"/>
                </a:lnTo>
                <a:lnTo>
                  <a:pt x="523" y="1066"/>
                </a:lnTo>
                <a:lnTo>
                  <a:pt x="528" y="1065"/>
                </a:lnTo>
                <a:lnTo>
                  <a:pt x="531" y="1063"/>
                </a:lnTo>
                <a:lnTo>
                  <a:pt x="536" y="1060"/>
                </a:lnTo>
                <a:lnTo>
                  <a:pt x="540" y="1057"/>
                </a:lnTo>
                <a:lnTo>
                  <a:pt x="543" y="1050"/>
                </a:lnTo>
                <a:lnTo>
                  <a:pt x="546" y="1044"/>
                </a:lnTo>
                <a:lnTo>
                  <a:pt x="547" y="1036"/>
                </a:lnTo>
                <a:lnTo>
                  <a:pt x="547" y="1036"/>
                </a:lnTo>
                <a:lnTo>
                  <a:pt x="552" y="999"/>
                </a:lnTo>
                <a:lnTo>
                  <a:pt x="553" y="984"/>
                </a:lnTo>
                <a:lnTo>
                  <a:pt x="552" y="973"/>
                </a:lnTo>
                <a:lnTo>
                  <a:pt x="552" y="973"/>
                </a:lnTo>
                <a:lnTo>
                  <a:pt x="534" y="907"/>
                </a:lnTo>
                <a:lnTo>
                  <a:pt x="520" y="857"/>
                </a:lnTo>
                <a:lnTo>
                  <a:pt x="515" y="834"/>
                </a:lnTo>
                <a:lnTo>
                  <a:pt x="513" y="814"/>
                </a:lnTo>
                <a:lnTo>
                  <a:pt x="513" y="814"/>
                </a:lnTo>
                <a:lnTo>
                  <a:pt x="513" y="803"/>
                </a:lnTo>
                <a:lnTo>
                  <a:pt x="513" y="791"/>
                </a:lnTo>
                <a:lnTo>
                  <a:pt x="515" y="760"/>
                </a:lnTo>
                <a:lnTo>
                  <a:pt x="519" y="723"/>
                </a:lnTo>
                <a:lnTo>
                  <a:pt x="524" y="686"/>
                </a:lnTo>
                <a:lnTo>
                  <a:pt x="534" y="621"/>
                </a:lnTo>
                <a:lnTo>
                  <a:pt x="537" y="592"/>
                </a:lnTo>
                <a:lnTo>
                  <a:pt x="537" y="592"/>
                </a:lnTo>
                <a:lnTo>
                  <a:pt x="541" y="588"/>
                </a:lnTo>
                <a:lnTo>
                  <a:pt x="550" y="582"/>
                </a:lnTo>
                <a:lnTo>
                  <a:pt x="584" y="562"/>
                </a:lnTo>
                <a:lnTo>
                  <a:pt x="624" y="535"/>
                </a:lnTo>
                <a:lnTo>
                  <a:pt x="642" y="522"/>
                </a:lnTo>
                <a:lnTo>
                  <a:pt x="658" y="510"/>
                </a:lnTo>
                <a:lnTo>
                  <a:pt x="658" y="510"/>
                </a:lnTo>
                <a:lnTo>
                  <a:pt x="664" y="504"/>
                </a:lnTo>
                <a:lnTo>
                  <a:pt x="669" y="498"/>
                </a:lnTo>
                <a:lnTo>
                  <a:pt x="671" y="490"/>
                </a:lnTo>
                <a:lnTo>
                  <a:pt x="673" y="483"/>
                </a:lnTo>
                <a:lnTo>
                  <a:pt x="675" y="477"/>
                </a:lnTo>
                <a:lnTo>
                  <a:pt x="675" y="470"/>
                </a:lnTo>
                <a:lnTo>
                  <a:pt x="673" y="463"/>
                </a:lnTo>
                <a:lnTo>
                  <a:pt x="672" y="454"/>
                </a:lnTo>
                <a:lnTo>
                  <a:pt x="667" y="440"/>
                </a:lnTo>
                <a:lnTo>
                  <a:pt x="660" y="425"/>
                </a:lnTo>
                <a:lnTo>
                  <a:pt x="652" y="412"/>
                </a:lnTo>
                <a:lnTo>
                  <a:pt x="643" y="399"/>
                </a:lnTo>
                <a:lnTo>
                  <a:pt x="643" y="399"/>
                </a:lnTo>
                <a:lnTo>
                  <a:pt x="601" y="339"/>
                </a:lnTo>
                <a:lnTo>
                  <a:pt x="581" y="312"/>
                </a:lnTo>
                <a:lnTo>
                  <a:pt x="566" y="292"/>
                </a:lnTo>
                <a:lnTo>
                  <a:pt x="566" y="292"/>
                </a:lnTo>
                <a:lnTo>
                  <a:pt x="552" y="272"/>
                </a:lnTo>
                <a:lnTo>
                  <a:pt x="535" y="245"/>
                </a:lnTo>
                <a:lnTo>
                  <a:pt x="513" y="210"/>
                </a:lnTo>
                <a:lnTo>
                  <a:pt x="503" y="215"/>
                </a:lnTo>
                <a:lnTo>
                  <a:pt x="503" y="215"/>
                </a:lnTo>
                <a:lnTo>
                  <a:pt x="496" y="181"/>
                </a:lnTo>
                <a:lnTo>
                  <a:pt x="491" y="155"/>
                </a:lnTo>
                <a:lnTo>
                  <a:pt x="490" y="143"/>
                </a:lnTo>
                <a:lnTo>
                  <a:pt x="489" y="133"/>
                </a:lnTo>
                <a:lnTo>
                  <a:pt x="489" y="133"/>
                </a:lnTo>
                <a:lnTo>
                  <a:pt x="489" y="109"/>
                </a:lnTo>
                <a:lnTo>
                  <a:pt x="490" y="76"/>
                </a:lnTo>
                <a:lnTo>
                  <a:pt x="489" y="60"/>
                </a:lnTo>
                <a:lnTo>
                  <a:pt x="487" y="48"/>
                </a:lnTo>
                <a:lnTo>
                  <a:pt x="485" y="44"/>
                </a:lnTo>
                <a:lnTo>
                  <a:pt x="484" y="39"/>
                </a:lnTo>
                <a:lnTo>
                  <a:pt x="482" y="38"/>
                </a:lnTo>
                <a:lnTo>
                  <a:pt x="479" y="36"/>
                </a:lnTo>
                <a:lnTo>
                  <a:pt x="479" y="36"/>
                </a:lnTo>
                <a:lnTo>
                  <a:pt x="477" y="38"/>
                </a:lnTo>
                <a:lnTo>
                  <a:pt x="474" y="40"/>
                </a:lnTo>
                <a:lnTo>
                  <a:pt x="472" y="51"/>
                </a:lnTo>
                <a:lnTo>
                  <a:pt x="470" y="65"/>
                </a:lnTo>
                <a:lnTo>
                  <a:pt x="468" y="81"/>
                </a:lnTo>
                <a:lnTo>
                  <a:pt x="465" y="111"/>
                </a:lnTo>
                <a:lnTo>
                  <a:pt x="462" y="121"/>
                </a:lnTo>
                <a:lnTo>
                  <a:pt x="461" y="123"/>
                </a:lnTo>
                <a:lnTo>
                  <a:pt x="460" y="123"/>
                </a:lnTo>
                <a:lnTo>
                  <a:pt x="460" y="123"/>
                </a:lnTo>
                <a:lnTo>
                  <a:pt x="459" y="122"/>
                </a:lnTo>
                <a:lnTo>
                  <a:pt x="456" y="118"/>
                </a:lnTo>
                <a:lnTo>
                  <a:pt x="455" y="106"/>
                </a:lnTo>
                <a:lnTo>
                  <a:pt x="452" y="71"/>
                </a:lnTo>
                <a:lnTo>
                  <a:pt x="449" y="35"/>
                </a:lnTo>
                <a:lnTo>
                  <a:pt x="448" y="23"/>
                </a:lnTo>
                <a:lnTo>
                  <a:pt x="447" y="19"/>
                </a:lnTo>
                <a:lnTo>
                  <a:pt x="446" y="17"/>
                </a:lnTo>
                <a:lnTo>
                  <a:pt x="446" y="17"/>
                </a:lnTo>
                <a:lnTo>
                  <a:pt x="441" y="15"/>
                </a:lnTo>
                <a:lnTo>
                  <a:pt x="437" y="13"/>
                </a:lnTo>
                <a:lnTo>
                  <a:pt x="434" y="13"/>
                </a:lnTo>
                <a:lnTo>
                  <a:pt x="431" y="17"/>
                </a:lnTo>
                <a:lnTo>
                  <a:pt x="431" y="17"/>
                </a:lnTo>
                <a:lnTo>
                  <a:pt x="430" y="23"/>
                </a:lnTo>
                <a:lnTo>
                  <a:pt x="430" y="35"/>
                </a:lnTo>
                <a:lnTo>
                  <a:pt x="430" y="69"/>
                </a:lnTo>
                <a:lnTo>
                  <a:pt x="429" y="100"/>
                </a:lnTo>
                <a:lnTo>
                  <a:pt x="427" y="111"/>
                </a:lnTo>
                <a:lnTo>
                  <a:pt x="427" y="114"/>
                </a:lnTo>
                <a:lnTo>
                  <a:pt x="426" y="114"/>
                </a:lnTo>
                <a:lnTo>
                  <a:pt x="426" y="114"/>
                </a:lnTo>
                <a:lnTo>
                  <a:pt x="425" y="108"/>
                </a:lnTo>
                <a:lnTo>
                  <a:pt x="424" y="95"/>
                </a:lnTo>
                <a:lnTo>
                  <a:pt x="423" y="58"/>
                </a:lnTo>
                <a:lnTo>
                  <a:pt x="420" y="21"/>
                </a:lnTo>
                <a:lnTo>
                  <a:pt x="419" y="9"/>
                </a:lnTo>
                <a:lnTo>
                  <a:pt x="418" y="4"/>
                </a:lnTo>
                <a:lnTo>
                  <a:pt x="417" y="2"/>
                </a:lnTo>
                <a:lnTo>
                  <a:pt x="417" y="2"/>
                </a:lnTo>
                <a:lnTo>
                  <a:pt x="412" y="0"/>
                </a:lnTo>
                <a:lnTo>
                  <a:pt x="408" y="0"/>
                </a:lnTo>
                <a:lnTo>
                  <a:pt x="405" y="2"/>
                </a:lnTo>
                <a:lnTo>
                  <a:pt x="402" y="7"/>
                </a:lnTo>
                <a:lnTo>
                  <a:pt x="402" y="7"/>
                </a:lnTo>
                <a:lnTo>
                  <a:pt x="402" y="15"/>
                </a:lnTo>
                <a:lnTo>
                  <a:pt x="402" y="29"/>
                </a:lnTo>
                <a:lnTo>
                  <a:pt x="405" y="69"/>
                </a:lnTo>
                <a:lnTo>
                  <a:pt x="406" y="106"/>
                </a:lnTo>
                <a:lnTo>
                  <a:pt x="405" y="118"/>
                </a:lnTo>
                <a:lnTo>
                  <a:pt x="403" y="122"/>
                </a:lnTo>
                <a:lnTo>
                  <a:pt x="402" y="123"/>
                </a:lnTo>
                <a:lnTo>
                  <a:pt x="402" y="123"/>
                </a:lnTo>
                <a:lnTo>
                  <a:pt x="401" y="122"/>
                </a:lnTo>
                <a:lnTo>
                  <a:pt x="399" y="120"/>
                </a:lnTo>
                <a:lnTo>
                  <a:pt x="394" y="111"/>
                </a:lnTo>
                <a:lnTo>
                  <a:pt x="382" y="85"/>
                </a:lnTo>
                <a:lnTo>
                  <a:pt x="371" y="57"/>
                </a:lnTo>
                <a:lnTo>
                  <a:pt x="367" y="47"/>
                </a:lnTo>
                <a:lnTo>
                  <a:pt x="364" y="41"/>
                </a:lnTo>
                <a:lnTo>
                  <a:pt x="364" y="41"/>
                </a:lnTo>
                <a:lnTo>
                  <a:pt x="361" y="39"/>
                </a:lnTo>
                <a:lnTo>
                  <a:pt x="359" y="39"/>
                </a:lnTo>
                <a:lnTo>
                  <a:pt x="356" y="40"/>
                </a:lnTo>
                <a:lnTo>
                  <a:pt x="354" y="41"/>
                </a:lnTo>
                <a:lnTo>
                  <a:pt x="350" y="46"/>
                </a:lnTo>
                <a:lnTo>
                  <a:pt x="349" y="51"/>
                </a:lnTo>
                <a:lnTo>
                  <a:pt x="349" y="51"/>
                </a:lnTo>
                <a:lnTo>
                  <a:pt x="353" y="69"/>
                </a:lnTo>
                <a:lnTo>
                  <a:pt x="360" y="101"/>
                </a:lnTo>
                <a:lnTo>
                  <a:pt x="367" y="137"/>
                </a:lnTo>
                <a:lnTo>
                  <a:pt x="368" y="150"/>
                </a:lnTo>
                <a:lnTo>
                  <a:pt x="368" y="157"/>
                </a:lnTo>
                <a:lnTo>
                  <a:pt x="368" y="157"/>
                </a:lnTo>
                <a:lnTo>
                  <a:pt x="367" y="161"/>
                </a:lnTo>
                <a:lnTo>
                  <a:pt x="367" y="163"/>
                </a:lnTo>
                <a:lnTo>
                  <a:pt x="368" y="165"/>
                </a:lnTo>
                <a:lnTo>
                  <a:pt x="368" y="165"/>
                </a:lnTo>
                <a:lnTo>
                  <a:pt x="368" y="167"/>
                </a:lnTo>
                <a:lnTo>
                  <a:pt x="364" y="167"/>
                </a:lnTo>
                <a:lnTo>
                  <a:pt x="364" y="167"/>
                </a:lnTo>
                <a:lnTo>
                  <a:pt x="360" y="167"/>
                </a:lnTo>
                <a:lnTo>
                  <a:pt x="358" y="165"/>
                </a:lnTo>
                <a:lnTo>
                  <a:pt x="353" y="162"/>
                </a:lnTo>
                <a:lnTo>
                  <a:pt x="346" y="155"/>
                </a:lnTo>
                <a:lnTo>
                  <a:pt x="341" y="151"/>
                </a:lnTo>
                <a:lnTo>
                  <a:pt x="335" y="147"/>
                </a:lnTo>
                <a:lnTo>
                  <a:pt x="335" y="147"/>
                </a:lnTo>
                <a:lnTo>
                  <a:pt x="329" y="144"/>
                </a:lnTo>
                <a:lnTo>
                  <a:pt x="323" y="139"/>
                </a:lnTo>
                <a:lnTo>
                  <a:pt x="317" y="133"/>
                </a:lnTo>
                <a:lnTo>
                  <a:pt x="313" y="130"/>
                </a:lnTo>
                <a:lnTo>
                  <a:pt x="311" y="129"/>
                </a:lnTo>
                <a:lnTo>
                  <a:pt x="308" y="130"/>
                </a:lnTo>
                <a:lnTo>
                  <a:pt x="306" y="133"/>
                </a:lnTo>
                <a:lnTo>
                  <a:pt x="306" y="133"/>
                </a:lnTo>
                <a:lnTo>
                  <a:pt x="305" y="135"/>
                </a:lnTo>
                <a:lnTo>
                  <a:pt x="305" y="138"/>
                </a:lnTo>
                <a:lnTo>
                  <a:pt x="306" y="144"/>
                </a:lnTo>
                <a:lnTo>
                  <a:pt x="309" y="152"/>
                </a:lnTo>
                <a:lnTo>
                  <a:pt x="314" y="159"/>
                </a:lnTo>
                <a:lnTo>
                  <a:pt x="324" y="175"/>
                </a:lnTo>
                <a:lnTo>
                  <a:pt x="327" y="181"/>
                </a:lnTo>
                <a:lnTo>
                  <a:pt x="330" y="186"/>
                </a:lnTo>
                <a:lnTo>
                  <a:pt x="330" y="186"/>
                </a:lnTo>
                <a:lnTo>
                  <a:pt x="333" y="197"/>
                </a:lnTo>
                <a:lnTo>
                  <a:pt x="341" y="213"/>
                </a:lnTo>
                <a:lnTo>
                  <a:pt x="349" y="228"/>
                </a:lnTo>
                <a:lnTo>
                  <a:pt x="354" y="234"/>
                </a:lnTo>
                <a:lnTo>
                  <a:pt x="359" y="239"/>
                </a:lnTo>
                <a:lnTo>
                  <a:pt x="359" y="239"/>
                </a:lnTo>
                <a:lnTo>
                  <a:pt x="378" y="254"/>
                </a:lnTo>
                <a:lnTo>
                  <a:pt x="386" y="260"/>
                </a:lnTo>
                <a:lnTo>
                  <a:pt x="393" y="263"/>
                </a:lnTo>
                <a:lnTo>
                  <a:pt x="393" y="263"/>
                </a:lnTo>
                <a:lnTo>
                  <a:pt x="397" y="267"/>
                </a:lnTo>
                <a:lnTo>
                  <a:pt x="402" y="272"/>
                </a:lnTo>
                <a:lnTo>
                  <a:pt x="407" y="278"/>
                </a:lnTo>
                <a:lnTo>
                  <a:pt x="402" y="297"/>
                </a:lnTo>
                <a:lnTo>
                  <a:pt x="426" y="341"/>
                </a:lnTo>
                <a:lnTo>
                  <a:pt x="364" y="331"/>
                </a:lnTo>
                <a:lnTo>
                  <a:pt x="320" y="307"/>
                </a:lnTo>
                <a:lnTo>
                  <a:pt x="311" y="287"/>
                </a:lnTo>
                <a:lnTo>
                  <a:pt x="311" y="287"/>
                </a:lnTo>
                <a:lnTo>
                  <a:pt x="314" y="286"/>
                </a:lnTo>
                <a:lnTo>
                  <a:pt x="321" y="284"/>
                </a:lnTo>
                <a:lnTo>
                  <a:pt x="325" y="281"/>
                </a:lnTo>
                <a:lnTo>
                  <a:pt x="329" y="279"/>
                </a:lnTo>
                <a:lnTo>
                  <a:pt x="330" y="277"/>
                </a:lnTo>
                <a:lnTo>
                  <a:pt x="330" y="273"/>
                </a:lnTo>
                <a:lnTo>
                  <a:pt x="330" y="273"/>
                </a:lnTo>
                <a:lnTo>
                  <a:pt x="327" y="266"/>
                </a:lnTo>
                <a:lnTo>
                  <a:pt x="326" y="264"/>
                </a:lnTo>
                <a:lnTo>
                  <a:pt x="325" y="263"/>
                </a:lnTo>
                <a:lnTo>
                  <a:pt x="325" y="263"/>
                </a:lnTo>
                <a:lnTo>
                  <a:pt x="323" y="260"/>
                </a:lnTo>
                <a:lnTo>
                  <a:pt x="320" y="252"/>
                </a:lnTo>
                <a:lnTo>
                  <a:pt x="311" y="231"/>
                </a:lnTo>
                <a:lnTo>
                  <a:pt x="303" y="217"/>
                </a:lnTo>
                <a:lnTo>
                  <a:pt x="296" y="204"/>
                </a:lnTo>
                <a:lnTo>
                  <a:pt x="286" y="192"/>
                </a:lnTo>
                <a:lnTo>
                  <a:pt x="277" y="181"/>
                </a:lnTo>
                <a:lnTo>
                  <a:pt x="277" y="181"/>
                </a:lnTo>
                <a:lnTo>
                  <a:pt x="268" y="172"/>
                </a:lnTo>
                <a:lnTo>
                  <a:pt x="262" y="163"/>
                </a:lnTo>
                <a:lnTo>
                  <a:pt x="258" y="155"/>
                </a:lnTo>
                <a:lnTo>
                  <a:pt x="252" y="147"/>
                </a:lnTo>
                <a:lnTo>
                  <a:pt x="248" y="144"/>
                </a:lnTo>
                <a:lnTo>
                  <a:pt x="243" y="141"/>
                </a:lnTo>
                <a:lnTo>
                  <a:pt x="236" y="139"/>
                </a:lnTo>
                <a:lnTo>
                  <a:pt x="229" y="137"/>
                </a:lnTo>
                <a:lnTo>
                  <a:pt x="218" y="135"/>
                </a:lnTo>
                <a:lnTo>
                  <a:pt x="207" y="134"/>
                </a:lnTo>
                <a:lnTo>
                  <a:pt x="176" y="133"/>
                </a:lnTo>
                <a:lnTo>
                  <a:pt x="176" y="133"/>
                </a:lnTo>
                <a:lnTo>
                  <a:pt x="159" y="134"/>
                </a:lnTo>
                <a:lnTo>
                  <a:pt x="143" y="137"/>
                </a:lnTo>
                <a:lnTo>
                  <a:pt x="129" y="141"/>
                </a:lnTo>
                <a:lnTo>
                  <a:pt x="115" y="147"/>
                </a:lnTo>
                <a:lnTo>
                  <a:pt x="103" y="156"/>
                </a:lnTo>
                <a:lnTo>
                  <a:pt x="94" y="164"/>
                </a:lnTo>
                <a:lnTo>
                  <a:pt x="84" y="174"/>
                </a:lnTo>
                <a:lnTo>
                  <a:pt x="77" y="184"/>
                </a:lnTo>
                <a:lnTo>
                  <a:pt x="70" y="194"/>
                </a:lnTo>
                <a:lnTo>
                  <a:pt x="65" y="207"/>
                </a:lnTo>
                <a:lnTo>
                  <a:pt x="60" y="217"/>
                </a:lnTo>
                <a:lnTo>
                  <a:pt x="56" y="228"/>
                </a:lnTo>
                <a:lnTo>
                  <a:pt x="54" y="239"/>
                </a:lnTo>
                <a:lnTo>
                  <a:pt x="51" y="250"/>
                </a:lnTo>
                <a:lnTo>
                  <a:pt x="50" y="268"/>
                </a:lnTo>
                <a:lnTo>
                  <a:pt x="50" y="268"/>
                </a:lnTo>
                <a:lnTo>
                  <a:pt x="51" y="297"/>
                </a:lnTo>
                <a:lnTo>
                  <a:pt x="53" y="318"/>
                </a:lnTo>
                <a:lnTo>
                  <a:pt x="55" y="336"/>
                </a:lnTo>
                <a:lnTo>
                  <a:pt x="55" y="336"/>
                </a:lnTo>
                <a:lnTo>
                  <a:pt x="53" y="338"/>
                </a:lnTo>
                <a:lnTo>
                  <a:pt x="47" y="343"/>
                </a:lnTo>
                <a:lnTo>
                  <a:pt x="44" y="347"/>
                </a:lnTo>
                <a:lnTo>
                  <a:pt x="43" y="349"/>
                </a:lnTo>
                <a:lnTo>
                  <a:pt x="43" y="353"/>
                </a:lnTo>
                <a:lnTo>
                  <a:pt x="45" y="355"/>
                </a:lnTo>
                <a:lnTo>
                  <a:pt x="45" y="355"/>
                </a:lnTo>
                <a:lnTo>
                  <a:pt x="53" y="359"/>
                </a:lnTo>
                <a:lnTo>
                  <a:pt x="60" y="361"/>
                </a:lnTo>
                <a:lnTo>
                  <a:pt x="67" y="362"/>
                </a:lnTo>
                <a:lnTo>
                  <a:pt x="74" y="365"/>
                </a:lnTo>
                <a:lnTo>
                  <a:pt x="74" y="365"/>
                </a:lnTo>
                <a:lnTo>
                  <a:pt x="80" y="367"/>
                </a:lnTo>
                <a:lnTo>
                  <a:pt x="88" y="368"/>
                </a:lnTo>
                <a:lnTo>
                  <a:pt x="94" y="370"/>
                </a:lnTo>
                <a:lnTo>
                  <a:pt x="94" y="370"/>
                </a:lnTo>
                <a:lnTo>
                  <a:pt x="92" y="373"/>
                </a:lnTo>
                <a:lnTo>
                  <a:pt x="91" y="377"/>
                </a:lnTo>
                <a:lnTo>
                  <a:pt x="89" y="379"/>
                </a:lnTo>
                <a:lnTo>
                  <a:pt x="89" y="379"/>
                </a:lnTo>
                <a:lnTo>
                  <a:pt x="78" y="386"/>
                </a:lnTo>
                <a:lnTo>
                  <a:pt x="59" y="403"/>
                </a:lnTo>
                <a:lnTo>
                  <a:pt x="48" y="414"/>
                </a:lnTo>
                <a:lnTo>
                  <a:pt x="38" y="425"/>
                </a:lnTo>
                <a:lnTo>
                  <a:pt x="31" y="436"/>
                </a:lnTo>
                <a:lnTo>
                  <a:pt x="29" y="442"/>
                </a:lnTo>
                <a:lnTo>
                  <a:pt x="26" y="447"/>
                </a:lnTo>
                <a:lnTo>
                  <a:pt x="26" y="447"/>
                </a:lnTo>
                <a:lnTo>
                  <a:pt x="24" y="461"/>
                </a:lnTo>
                <a:lnTo>
                  <a:pt x="20" y="484"/>
                </a:lnTo>
                <a:lnTo>
                  <a:pt x="14" y="542"/>
                </a:lnTo>
                <a:lnTo>
                  <a:pt x="8" y="603"/>
                </a:lnTo>
                <a:lnTo>
                  <a:pt x="6" y="627"/>
                </a:lnTo>
                <a:lnTo>
                  <a:pt x="2" y="645"/>
                </a:lnTo>
                <a:lnTo>
                  <a:pt x="2" y="645"/>
                </a:lnTo>
                <a:lnTo>
                  <a:pt x="1" y="653"/>
                </a:lnTo>
                <a:lnTo>
                  <a:pt x="0" y="665"/>
                </a:lnTo>
                <a:lnTo>
                  <a:pt x="1" y="696"/>
                </a:lnTo>
                <a:lnTo>
                  <a:pt x="2" y="733"/>
                </a:lnTo>
                <a:lnTo>
                  <a:pt x="6" y="774"/>
                </a:lnTo>
                <a:lnTo>
                  <a:pt x="13" y="848"/>
                </a:lnTo>
                <a:lnTo>
                  <a:pt x="16" y="886"/>
                </a:lnTo>
                <a:lnTo>
                  <a:pt x="16" y="886"/>
                </a:lnTo>
                <a:lnTo>
                  <a:pt x="21" y="918"/>
                </a:lnTo>
                <a:lnTo>
                  <a:pt x="23" y="936"/>
                </a:lnTo>
                <a:lnTo>
                  <a:pt x="23" y="945"/>
                </a:lnTo>
                <a:lnTo>
                  <a:pt x="21" y="954"/>
                </a:lnTo>
                <a:lnTo>
                  <a:pt x="21" y="954"/>
                </a:lnTo>
                <a:lnTo>
                  <a:pt x="20" y="966"/>
                </a:lnTo>
                <a:lnTo>
                  <a:pt x="20" y="974"/>
                </a:lnTo>
                <a:lnTo>
                  <a:pt x="21" y="980"/>
                </a:lnTo>
                <a:lnTo>
                  <a:pt x="21" y="988"/>
                </a:lnTo>
                <a:lnTo>
                  <a:pt x="21" y="988"/>
                </a:lnTo>
                <a:lnTo>
                  <a:pt x="21" y="999"/>
                </a:lnTo>
                <a:lnTo>
                  <a:pt x="21" y="1009"/>
                </a:lnTo>
                <a:lnTo>
                  <a:pt x="23" y="1019"/>
                </a:lnTo>
                <a:lnTo>
                  <a:pt x="24" y="1023"/>
                </a:lnTo>
                <a:lnTo>
                  <a:pt x="26" y="1026"/>
                </a:lnTo>
                <a:lnTo>
                  <a:pt x="26" y="1026"/>
                </a:lnTo>
                <a:lnTo>
                  <a:pt x="38" y="1038"/>
                </a:lnTo>
                <a:lnTo>
                  <a:pt x="43" y="1046"/>
                </a:lnTo>
                <a:lnTo>
                  <a:pt x="45" y="1050"/>
                </a:lnTo>
                <a:lnTo>
                  <a:pt x="45" y="1055"/>
                </a:lnTo>
                <a:lnTo>
                  <a:pt x="45" y="1055"/>
                </a:lnTo>
                <a:lnTo>
                  <a:pt x="45" y="1070"/>
                </a:lnTo>
                <a:lnTo>
                  <a:pt x="47" y="1075"/>
                </a:lnTo>
                <a:lnTo>
                  <a:pt x="50" y="1079"/>
                </a:lnTo>
                <a:lnTo>
                  <a:pt x="50" y="1079"/>
                </a:lnTo>
                <a:lnTo>
                  <a:pt x="56" y="1083"/>
                </a:lnTo>
                <a:lnTo>
                  <a:pt x="61" y="1086"/>
                </a:lnTo>
                <a:lnTo>
                  <a:pt x="65" y="1087"/>
                </a:lnTo>
                <a:lnTo>
                  <a:pt x="65" y="1088"/>
                </a:lnTo>
                <a:lnTo>
                  <a:pt x="65" y="1089"/>
                </a:lnTo>
                <a:lnTo>
                  <a:pt x="65" y="1089"/>
                </a:lnTo>
                <a:lnTo>
                  <a:pt x="65" y="1093"/>
                </a:lnTo>
                <a:lnTo>
                  <a:pt x="65" y="1099"/>
                </a:lnTo>
                <a:lnTo>
                  <a:pt x="68" y="1118"/>
                </a:lnTo>
                <a:lnTo>
                  <a:pt x="72" y="1139"/>
                </a:lnTo>
                <a:lnTo>
                  <a:pt x="74" y="1157"/>
                </a:lnTo>
                <a:lnTo>
                  <a:pt x="74" y="1157"/>
                </a:lnTo>
                <a:lnTo>
                  <a:pt x="76" y="1164"/>
                </a:lnTo>
                <a:lnTo>
                  <a:pt x="78" y="1171"/>
                </a:lnTo>
                <a:lnTo>
                  <a:pt x="83" y="1180"/>
                </a:lnTo>
                <a:lnTo>
                  <a:pt x="86" y="1186"/>
                </a:lnTo>
                <a:lnTo>
                  <a:pt x="95" y="1197"/>
                </a:lnTo>
                <a:lnTo>
                  <a:pt x="97" y="1200"/>
                </a:lnTo>
                <a:lnTo>
                  <a:pt x="98" y="1200"/>
                </a:lnTo>
                <a:lnTo>
                  <a:pt x="98" y="1200"/>
                </a:lnTo>
                <a:lnTo>
                  <a:pt x="103" y="1186"/>
                </a:lnTo>
                <a:lnTo>
                  <a:pt x="103" y="1186"/>
                </a:lnTo>
                <a:lnTo>
                  <a:pt x="106" y="1285"/>
                </a:lnTo>
                <a:lnTo>
                  <a:pt x="107" y="1355"/>
                </a:lnTo>
                <a:lnTo>
                  <a:pt x="108" y="1389"/>
                </a:lnTo>
                <a:lnTo>
                  <a:pt x="108" y="1389"/>
                </a:lnTo>
                <a:lnTo>
                  <a:pt x="125" y="1555"/>
                </a:lnTo>
                <a:lnTo>
                  <a:pt x="136" y="1672"/>
                </a:lnTo>
                <a:lnTo>
                  <a:pt x="142" y="1736"/>
                </a:lnTo>
                <a:lnTo>
                  <a:pt x="142" y="1736"/>
                </a:lnTo>
                <a:lnTo>
                  <a:pt x="143" y="1752"/>
                </a:lnTo>
                <a:lnTo>
                  <a:pt x="147" y="1776"/>
                </a:lnTo>
                <a:lnTo>
                  <a:pt x="156" y="1838"/>
                </a:lnTo>
                <a:lnTo>
                  <a:pt x="171" y="1925"/>
                </a:lnTo>
                <a:lnTo>
                  <a:pt x="171" y="1925"/>
                </a:lnTo>
                <a:lnTo>
                  <a:pt x="174" y="1957"/>
                </a:lnTo>
                <a:lnTo>
                  <a:pt x="176" y="1978"/>
                </a:lnTo>
                <a:lnTo>
                  <a:pt x="176" y="1984"/>
                </a:lnTo>
                <a:lnTo>
                  <a:pt x="176" y="1987"/>
                </a:lnTo>
                <a:lnTo>
                  <a:pt x="176" y="1987"/>
                </a:lnTo>
                <a:close/>
                <a:moveTo>
                  <a:pt x="315" y="1480"/>
                </a:moveTo>
                <a:lnTo>
                  <a:pt x="315" y="1480"/>
                </a:lnTo>
                <a:lnTo>
                  <a:pt x="326" y="1587"/>
                </a:lnTo>
                <a:lnTo>
                  <a:pt x="332" y="1664"/>
                </a:lnTo>
                <a:lnTo>
                  <a:pt x="335" y="1693"/>
                </a:lnTo>
                <a:lnTo>
                  <a:pt x="335" y="1707"/>
                </a:lnTo>
                <a:lnTo>
                  <a:pt x="335" y="1707"/>
                </a:lnTo>
                <a:lnTo>
                  <a:pt x="321" y="1855"/>
                </a:lnTo>
                <a:lnTo>
                  <a:pt x="311" y="1987"/>
                </a:lnTo>
                <a:lnTo>
                  <a:pt x="311" y="1987"/>
                </a:lnTo>
                <a:lnTo>
                  <a:pt x="305" y="1853"/>
                </a:lnTo>
                <a:lnTo>
                  <a:pt x="301" y="1757"/>
                </a:lnTo>
                <a:lnTo>
                  <a:pt x="301" y="1722"/>
                </a:lnTo>
                <a:lnTo>
                  <a:pt x="301" y="1702"/>
                </a:lnTo>
                <a:lnTo>
                  <a:pt x="301" y="1702"/>
                </a:lnTo>
                <a:lnTo>
                  <a:pt x="309" y="1582"/>
                </a:lnTo>
                <a:lnTo>
                  <a:pt x="315" y="1480"/>
                </a:lnTo>
                <a:lnTo>
                  <a:pt x="315" y="148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022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pptxl23_制止する作業員のシルエット</dc:title>
  <dc:subject>pptxl23_制止する作業員のシルエット</dc:subject>
  <dc:creator>でじけろお</dc:creator>
  <cp:revision>1</cp:revision>
  <dcterms:created xsi:type="dcterms:W3CDTF">2018-05-20T00:31:01Z</dcterms:created>
  <dcterms:modified xsi:type="dcterms:W3CDTF">2022-12-14T16:29:28Z</dcterms:modified>
  <cp:version>1</cp:version>
</cp:coreProperties>
</file>