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1" r:id="rId2"/>
    <p:sldId id="3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半分手を挙げる、小さく手を挙げる女性のシルエット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F34DF8B0-548F-560D-DF55-3C488007DDCD}"/>
              </a:ext>
            </a:extLst>
          </p:cNvPr>
          <p:cNvSpPr>
            <a:spLocks noEditPoints="1"/>
          </p:cNvSpPr>
          <p:nvPr/>
        </p:nvSpPr>
        <p:spPr bwMode="auto">
          <a:xfrm>
            <a:off x="1390321" y="925751"/>
            <a:ext cx="1070634" cy="2422050"/>
          </a:xfrm>
          <a:custGeom>
            <a:avLst/>
            <a:gdLst>
              <a:gd name="T0" fmla="*/ 435 w 938"/>
              <a:gd name="T1" fmla="*/ 241 h 2122"/>
              <a:gd name="T2" fmla="*/ 449 w 938"/>
              <a:gd name="T3" fmla="*/ 271 h 2122"/>
              <a:gd name="T4" fmla="*/ 430 w 938"/>
              <a:gd name="T5" fmla="*/ 350 h 2122"/>
              <a:gd name="T6" fmla="*/ 366 w 938"/>
              <a:gd name="T7" fmla="*/ 462 h 2122"/>
              <a:gd name="T8" fmla="*/ 225 w 938"/>
              <a:gd name="T9" fmla="*/ 629 h 2122"/>
              <a:gd name="T10" fmla="*/ 183 w 938"/>
              <a:gd name="T11" fmla="*/ 533 h 2122"/>
              <a:gd name="T12" fmla="*/ 165 w 938"/>
              <a:gd name="T13" fmla="*/ 478 h 2122"/>
              <a:gd name="T14" fmla="*/ 155 w 938"/>
              <a:gd name="T15" fmla="*/ 442 h 2122"/>
              <a:gd name="T16" fmla="*/ 160 w 938"/>
              <a:gd name="T17" fmla="*/ 374 h 2122"/>
              <a:gd name="T18" fmla="*/ 128 w 938"/>
              <a:gd name="T19" fmla="*/ 402 h 2122"/>
              <a:gd name="T20" fmla="*/ 98 w 938"/>
              <a:gd name="T21" fmla="*/ 330 h 2122"/>
              <a:gd name="T22" fmla="*/ 79 w 938"/>
              <a:gd name="T23" fmla="*/ 317 h 2122"/>
              <a:gd name="T24" fmla="*/ 59 w 938"/>
              <a:gd name="T25" fmla="*/ 301 h 2122"/>
              <a:gd name="T26" fmla="*/ 49 w 938"/>
              <a:gd name="T27" fmla="*/ 335 h 2122"/>
              <a:gd name="T28" fmla="*/ 29 w 938"/>
              <a:gd name="T29" fmla="*/ 345 h 2122"/>
              <a:gd name="T30" fmla="*/ 16 w 938"/>
              <a:gd name="T31" fmla="*/ 377 h 2122"/>
              <a:gd name="T32" fmla="*/ 4 w 938"/>
              <a:gd name="T33" fmla="*/ 395 h 2122"/>
              <a:gd name="T34" fmla="*/ 33 w 938"/>
              <a:gd name="T35" fmla="*/ 476 h 2122"/>
              <a:gd name="T36" fmla="*/ 49 w 938"/>
              <a:gd name="T37" fmla="*/ 560 h 2122"/>
              <a:gd name="T38" fmla="*/ 195 w 938"/>
              <a:gd name="T39" fmla="*/ 801 h 2122"/>
              <a:gd name="T40" fmla="*/ 285 w 938"/>
              <a:gd name="T41" fmla="*/ 798 h 2122"/>
              <a:gd name="T42" fmla="*/ 429 w 938"/>
              <a:gd name="T43" fmla="*/ 765 h 2122"/>
              <a:gd name="T44" fmla="*/ 426 w 938"/>
              <a:gd name="T45" fmla="*/ 855 h 2122"/>
              <a:gd name="T46" fmla="*/ 362 w 938"/>
              <a:gd name="T47" fmla="*/ 980 h 2122"/>
              <a:gd name="T48" fmla="*/ 374 w 938"/>
              <a:gd name="T49" fmla="*/ 1072 h 2122"/>
              <a:gd name="T50" fmla="*/ 376 w 938"/>
              <a:gd name="T51" fmla="*/ 1353 h 2122"/>
              <a:gd name="T52" fmla="*/ 463 w 938"/>
              <a:gd name="T53" fmla="*/ 1520 h 2122"/>
              <a:gd name="T54" fmla="*/ 491 w 938"/>
              <a:gd name="T55" fmla="*/ 1751 h 2122"/>
              <a:gd name="T56" fmla="*/ 526 w 938"/>
              <a:gd name="T57" fmla="*/ 1961 h 2122"/>
              <a:gd name="T58" fmla="*/ 473 w 938"/>
              <a:gd name="T59" fmla="*/ 2065 h 2122"/>
              <a:gd name="T60" fmla="*/ 464 w 938"/>
              <a:gd name="T61" fmla="*/ 2099 h 2122"/>
              <a:gd name="T62" fmla="*/ 536 w 938"/>
              <a:gd name="T63" fmla="*/ 2119 h 2122"/>
              <a:gd name="T64" fmla="*/ 636 w 938"/>
              <a:gd name="T65" fmla="*/ 2047 h 2122"/>
              <a:gd name="T66" fmla="*/ 672 w 938"/>
              <a:gd name="T67" fmla="*/ 2106 h 2122"/>
              <a:gd name="T68" fmla="*/ 759 w 938"/>
              <a:gd name="T69" fmla="*/ 2083 h 2122"/>
              <a:gd name="T70" fmla="*/ 756 w 938"/>
              <a:gd name="T71" fmla="*/ 2048 h 2122"/>
              <a:gd name="T72" fmla="*/ 734 w 938"/>
              <a:gd name="T73" fmla="*/ 1965 h 2122"/>
              <a:gd name="T74" fmla="*/ 748 w 938"/>
              <a:gd name="T75" fmla="*/ 1741 h 2122"/>
              <a:gd name="T76" fmla="*/ 840 w 938"/>
              <a:gd name="T77" fmla="*/ 1534 h 2122"/>
              <a:gd name="T78" fmla="*/ 856 w 938"/>
              <a:gd name="T79" fmla="*/ 1293 h 2122"/>
              <a:gd name="T80" fmla="*/ 875 w 938"/>
              <a:gd name="T81" fmla="*/ 1172 h 2122"/>
              <a:gd name="T82" fmla="*/ 928 w 938"/>
              <a:gd name="T83" fmla="*/ 1064 h 2122"/>
              <a:gd name="T84" fmla="*/ 931 w 938"/>
              <a:gd name="T85" fmla="*/ 602 h 2122"/>
              <a:gd name="T86" fmla="*/ 870 w 938"/>
              <a:gd name="T87" fmla="*/ 418 h 2122"/>
              <a:gd name="T88" fmla="*/ 820 w 938"/>
              <a:gd name="T89" fmla="*/ 372 h 2122"/>
              <a:gd name="T90" fmla="*/ 761 w 938"/>
              <a:gd name="T91" fmla="*/ 315 h 2122"/>
              <a:gd name="T92" fmla="*/ 723 w 938"/>
              <a:gd name="T93" fmla="*/ 306 h 2122"/>
              <a:gd name="T94" fmla="*/ 669 w 938"/>
              <a:gd name="T95" fmla="*/ 227 h 2122"/>
              <a:gd name="T96" fmla="*/ 664 w 938"/>
              <a:gd name="T97" fmla="*/ 117 h 2122"/>
              <a:gd name="T98" fmla="*/ 547 w 938"/>
              <a:gd name="T99" fmla="*/ 2 h 2122"/>
              <a:gd name="T100" fmla="*/ 482 w 938"/>
              <a:gd name="T101" fmla="*/ 5 h 2122"/>
              <a:gd name="T102" fmla="*/ 417 w 938"/>
              <a:gd name="T103" fmla="*/ 52 h 2122"/>
              <a:gd name="T104" fmla="*/ 391 w 938"/>
              <a:gd name="T105" fmla="*/ 159 h 2122"/>
              <a:gd name="T106" fmla="*/ 401 w 938"/>
              <a:gd name="T107" fmla="*/ 169 h 2122"/>
              <a:gd name="T108" fmla="*/ 420 w 938"/>
              <a:gd name="T109" fmla="*/ 188 h 2122"/>
              <a:gd name="T110" fmla="*/ 628 w 938"/>
              <a:gd name="T111" fmla="*/ 1510 h 2122"/>
              <a:gd name="T112" fmla="*/ 645 w 938"/>
              <a:gd name="T113" fmla="*/ 1810 h 2122"/>
              <a:gd name="T114" fmla="*/ 628 w 938"/>
              <a:gd name="T115" fmla="*/ 1974 h 2122"/>
              <a:gd name="T116" fmla="*/ 616 w 938"/>
              <a:gd name="T117" fmla="*/ 1843 h 2122"/>
              <a:gd name="T118" fmla="*/ 609 w 938"/>
              <a:gd name="T119" fmla="*/ 1565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8" h="2122">
                <a:moveTo>
                  <a:pt x="435" y="208"/>
                </a:moveTo>
                <a:lnTo>
                  <a:pt x="434" y="205"/>
                </a:lnTo>
                <a:lnTo>
                  <a:pt x="434" y="205"/>
                </a:lnTo>
                <a:lnTo>
                  <a:pt x="432" y="208"/>
                </a:lnTo>
                <a:lnTo>
                  <a:pt x="430" y="213"/>
                </a:lnTo>
                <a:lnTo>
                  <a:pt x="430" y="213"/>
                </a:lnTo>
                <a:lnTo>
                  <a:pt x="429" y="218"/>
                </a:lnTo>
                <a:lnTo>
                  <a:pt x="429" y="222"/>
                </a:lnTo>
                <a:lnTo>
                  <a:pt x="431" y="232"/>
                </a:lnTo>
                <a:lnTo>
                  <a:pt x="435" y="241"/>
                </a:lnTo>
                <a:lnTo>
                  <a:pt x="440" y="247"/>
                </a:lnTo>
                <a:lnTo>
                  <a:pt x="440" y="247"/>
                </a:lnTo>
                <a:lnTo>
                  <a:pt x="446" y="253"/>
                </a:lnTo>
                <a:lnTo>
                  <a:pt x="449" y="257"/>
                </a:lnTo>
                <a:lnTo>
                  <a:pt x="449" y="257"/>
                </a:lnTo>
                <a:lnTo>
                  <a:pt x="449" y="257"/>
                </a:lnTo>
                <a:lnTo>
                  <a:pt x="449" y="257"/>
                </a:lnTo>
                <a:lnTo>
                  <a:pt x="449" y="257"/>
                </a:lnTo>
                <a:lnTo>
                  <a:pt x="449" y="271"/>
                </a:lnTo>
                <a:lnTo>
                  <a:pt x="449" y="271"/>
                </a:lnTo>
                <a:lnTo>
                  <a:pt x="451" y="281"/>
                </a:lnTo>
                <a:lnTo>
                  <a:pt x="452" y="287"/>
                </a:lnTo>
                <a:lnTo>
                  <a:pt x="452" y="293"/>
                </a:lnTo>
                <a:lnTo>
                  <a:pt x="449" y="306"/>
                </a:lnTo>
                <a:lnTo>
                  <a:pt x="449" y="306"/>
                </a:lnTo>
                <a:lnTo>
                  <a:pt x="442" y="331"/>
                </a:lnTo>
                <a:lnTo>
                  <a:pt x="440" y="339"/>
                </a:lnTo>
                <a:lnTo>
                  <a:pt x="435" y="345"/>
                </a:lnTo>
                <a:lnTo>
                  <a:pt x="435" y="345"/>
                </a:lnTo>
                <a:lnTo>
                  <a:pt x="430" y="350"/>
                </a:lnTo>
                <a:lnTo>
                  <a:pt x="424" y="357"/>
                </a:lnTo>
                <a:lnTo>
                  <a:pt x="419" y="367"/>
                </a:lnTo>
                <a:lnTo>
                  <a:pt x="415" y="379"/>
                </a:lnTo>
                <a:lnTo>
                  <a:pt x="415" y="379"/>
                </a:lnTo>
                <a:lnTo>
                  <a:pt x="413" y="393"/>
                </a:lnTo>
                <a:lnTo>
                  <a:pt x="412" y="404"/>
                </a:lnTo>
                <a:lnTo>
                  <a:pt x="410" y="413"/>
                </a:lnTo>
                <a:lnTo>
                  <a:pt x="410" y="413"/>
                </a:lnTo>
                <a:lnTo>
                  <a:pt x="392" y="434"/>
                </a:lnTo>
                <a:lnTo>
                  <a:pt x="366" y="462"/>
                </a:lnTo>
                <a:lnTo>
                  <a:pt x="366" y="462"/>
                </a:lnTo>
                <a:lnTo>
                  <a:pt x="353" y="481"/>
                </a:lnTo>
                <a:lnTo>
                  <a:pt x="330" y="514"/>
                </a:lnTo>
                <a:lnTo>
                  <a:pt x="307" y="549"/>
                </a:lnTo>
                <a:lnTo>
                  <a:pt x="293" y="570"/>
                </a:lnTo>
                <a:lnTo>
                  <a:pt x="293" y="570"/>
                </a:lnTo>
                <a:lnTo>
                  <a:pt x="288" y="576"/>
                </a:lnTo>
                <a:lnTo>
                  <a:pt x="280" y="585"/>
                </a:lnTo>
                <a:lnTo>
                  <a:pt x="257" y="604"/>
                </a:lnTo>
                <a:lnTo>
                  <a:pt x="225" y="629"/>
                </a:lnTo>
                <a:lnTo>
                  <a:pt x="225" y="629"/>
                </a:lnTo>
                <a:lnTo>
                  <a:pt x="203" y="594"/>
                </a:lnTo>
                <a:lnTo>
                  <a:pt x="188" y="570"/>
                </a:lnTo>
                <a:lnTo>
                  <a:pt x="181" y="555"/>
                </a:lnTo>
                <a:lnTo>
                  <a:pt x="181" y="555"/>
                </a:lnTo>
                <a:lnTo>
                  <a:pt x="181" y="553"/>
                </a:lnTo>
                <a:lnTo>
                  <a:pt x="181" y="549"/>
                </a:lnTo>
                <a:lnTo>
                  <a:pt x="183" y="543"/>
                </a:lnTo>
                <a:lnTo>
                  <a:pt x="183" y="537"/>
                </a:lnTo>
                <a:lnTo>
                  <a:pt x="183" y="533"/>
                </a:lnTo>
                <a:lnTo>
                  <a:pt x="181" y="531"/>
                </a:lnTo>
                <a:lnTo>
                  <a:pt x="181" y="531"/>
                </a:lnTo>
                <a:lnTo>
                  <a:pt x="176" y="523"/>
                </a:lnTo>
                <a:lnTo>
                  <a:pt x="172" y="516"/>
                </a:lnTo>
                <a:lnTo>
                  <a:pt x="169" y="510"/>
                </a:lnTo>
                <a:lnTo>
                  <a:pt x="166" y="506"/>
                </a:lnTo>
                <a:lnTo>
                  <a:pt x="166" y="506"/>
                </a:lnTo>
                <a:lnTo>
                  <a:pt x="165" y="504"/>
                </a:lnTo>
                <a:lnTo>
                  <a:pt x="165" y="498"/>
                </a:lnTo>
                <a:lnTo>
                  <a:pt x="165" y="478"/>
                </a:lnTo>
                <a:lnTo>
                  <a:pt x="164" y="459"/>
                </a:lnTo>
                <a:lnTo>
                  <a:pt x="162" y="451"/>
                </a:lnTo>
                <a:lnTo>
                  <a:pt x="161" y="448"/>
                </a:lnTo>
                <a:lnTo>
                  <a:pt x="161" y="448"/>
                </a:lnTo>
                <a:lnTo>
                  <a:pt x="159" y="445"/>
                </a:lnTo>
                <a:lnTo>
                  <a:pt x="159" y="443"/>
                </a:lnTo>
                <a:lnTo>
                  <a:pt x="158" y="443"/>
                </a:lnTo>
                <a:lnTo>
                  <a:pt x="156" y="443"/>
                </a:lnTo>
                <a:lnTo>
                  <a:pt x="156" y="443"/>
                </a:lnTo>
                <a:lnTo>
                  <a:pt x="155" y="442"/>
                </a:lnTo>
                <a:lnTo>
                  <a:pt x="154" y="439"/>
                </a:lnTo>
                <a:lnTo>
                  <a:pt x="154" y="427"/>
                </a:lnTo>
                <a:lnTo>
                  <a:pt x="154" y="412"/>
                </a:lnTo>
                <a:lnTo>
                  <a:pt x="156" y="399"/>
                </a:lnTo>
                <a:lnTo>
                  <a:pt x="156" y="399"/>
                </a:lnTo>
                <a:lnTo>
                  <a:pt x="160" y="388"/>
                </a:lnTo>
                <a:lnTo>
                  <a:pt x="162" y="380"/>
                </a:lnTo>
                <a:lnTo>
                  <a:pt x="162" y="378"/>
                </a:lnTo>
                <a:lnTo>
                  <a:pt x="162" y="375"/>
                </a:lnTo>
                <a:lnTo>
                  <a:pt x="160" y="374"/>
                </a:lnTo>
                <a:lnTo>
                  <a:pt x="156" y="374"/>
                </a:lnTo>
                <a:lnTo>
                  <a:pt x="156" y="374"/>
                </a:lnTo>
                <a:lnTo>
                  <a:pt x="153" y="374"/>
                </a:lnTo>
                <a:lnTo>
                  <a:pt x="149" y="375"/>
                </a:lnTo>
                <a:lnTo>
                  <a:pt x="144" y="379"/>
                </a:lnTo>
                <a:lnTo>
                  <a:pt x="137" y="389"/>
                </a:lnTo>
                <a:lnTo>
                  <a:pt x="137" y="389"/>
                </a:lnTo>
                <a:lnTo>
                  <a:pt x="133" y="395"/>
                </a:lnTo>
                <a:lnTo>
                  <a:pt x="131" y="400"/>
                </a:lnTo>
                <a:lnTo>
                  <a:pt x="128" y="402"/>
                </a:lnTo>
                <a:lnTo>
                  <a:pt x="127" y="404"/>
                </a:lnTo>
                <a:lnTo>
                  <a:pt x="125" y="405"/>
                </a:lnTo>
                <a:lnTo>
                  <a:pt x="122" y="404"/>
                </a:lnTo>
                <a:lnTo>
                  <a:pt x="122" y="404"/>
                </a:lnTo>
                <a:lnTo>
                  <a:pt x="120" y="400"/>
                </a:lnTo>
                <a:lnTo>
                  <a:pt x="116" y="393"/>
                </a:lnTo>
                <a:lnTo>
                  <a:pt x="110" y="372"/>
                </a:lnTo>
                <a:lnTo>
                  <a:pt x="105" y="348"/>
                </a:lnTo>
                <a:lnTo>
                  <a:pt x="101" y="339"/>
                </a:lnTo>
                <a:lnTo>
                  <a:pt x="98" y="330"/>
                </a:lnTo>
                <a:lnTo>
                  <a:pt x="98" y="330"/>
                </a:lnTo>
                <a:lnTo>
                  <a:pt x="92" y="318"/>
                </a:lnTo>
                <a:lnTo>
                  <a:pt x="89" y="309"/>
                </a:lnTo>
                <a:lnTo>
                  <a:pt x="87" y="304"/>
                </a:lnTo>
                <a:lnTo>
                  <a:pt x="86" y="304"/>
                </a:lnTo>
                <a:lnTo>
                  <a:pt x="83" y="306"/>
                </a:lnTo>
                <a:lnTo>
                  <a:pt x="83" y="306"/>
                </a:lnTo>
                <a:lnTo>
                  <a:pt x="82" y="308"/>
                </a:lnTo>
                <a:lnTo>
                  <a:pt x="81" y="311"/>
                </a:lnTo>
                <a:lnTo>
                  <a:pt x="79" y="317"/>
                </a:lnTo>
                <a:lnTo>
                  <a:pt x="79" y="323"/>
                </a:lnTo>
                <a:lnTo>
                  <a:pt x="78" y="325"/>
                </a:lnTo>
                <a:lnTo>
                  <a:pt x="78" y="325"/>
                </a:lnTo>
                <a:lnTo>
                  <a:pt x="77" y="324"/>
                </a:lnTo>
                <a:lnTo>
                  <a:pt x="76" y="322"/>
                </a:lnTo>
                <a:lnTo>
                  <a:pt x="71" y="313"/>
                </a:lnTo>
                <a:lnTo>
                  <a:pt x="65" y="304"/>
                </a:lnTo>
                <a:lnTo>
                  <a:pt x="62" y="302"/>
                </a:lnTo>
                <a:lnTo>
                  <a:pt x="59" y="301"/>
                </a:lnTo>
                <a:lnTo>
                  <a:pt x="59" y="301"/>
                </a:lnTo>
                <a:lnTo>
                  <a:pt x="56" y="302"/>
                </a:lnTo>
                <a:lnTo>
                  <a:pt x="54" y="303"/>
                </a:lnTo>
                <a:lnTo>
                  <a:pt x="51" y="304"/>
                </a:lnTo>
                <a:lnTo>
                  <a:pt x="50" y="308"/>
                </a:lnTo>
                <a:lnTo>
                  <a:pt x="49" y="314"/>
                </a:lnTo>
                <a:lnTo>
                  <a:pt x="49" y="320"/>
                </a:lnTo>
                <a:lnTo>
                  <a:pt x="49" y="320"/>
                </a:lnTo>
                <a:lnTo>
                  <a:pt x="49" y="331"/>
                </a:lnTo>
                <a:lnTo>
                  <a:pt x="49" y="335"/>
                </a:lnTo>
                <a:lnTo>
                  <a:pt x="49" y="335"/>
                </a:lnTo>
                <a:lnTo>
                  <a:pt x="44" y="326"/>
                </a:lnTo>
                <a:lnTo>
                  <a:pt x="39" y="320"/>
                </a:lnTo>
                <a:lnTo>
                  <a:pt x="37" y="320"/>
                </a:lnTo>
                <a:lnTo>
                  <a:pt x="34" y="320"/>
                </a:lnTo>
                <a:lnTo>
                  <a:pt x="34" y="320"/>
                </a:lnTo>
                <a:lnTo>
                  <a:pt x="33" y="323"/>
                </a:lnTo>
                <a:lnTo>
                  <a:pt x="31" y="324"/>
                </a:lnTo>
                <a:lnTo>
                  <a:pt x="31" y="330"/>
                </a:lnTo>
                <a:lnTo>
                  <a:pt x="29" y="345"/>
                </a:lnTo>
                <a:lnTo>
                  <a:pt x="29" y="345"/>
                </a:lnTo>
                <a:lnTo>
                  <a:pt x="31" y="358"/>
                </a:lnTo>
                <a:lnTo>
                  <a:pt x="33" y="379"/>
                </a:lnTo>
                <a:lnTo>
                  <a:pt x="34" y="399"/>
                </a:lnTo>
                <a:lnTo>
                  <a:pt x="35" y="405"/>
                </a:lnTo>
                <a:lnTo>
                  <a:pt x="34" y="408"/>
                </a:lnTo>
                <a:lnTo>
                  <a:pt x="34" y="408"/>
                </a:lnTo>
                <a:lnTo>
                  <a:pt x="33" y="407"/>
                </a:lnTo>
                <a:lnTo>
                  <a:pt x="29" y="404"/>
                </a:lnTo>
                <a:lnTo>
                  <a:pt x="23" y="390"/>
                </a:lnTo>
                <a:lnTo>
                  <a:pt x="16" y="377"/>
                </a:lnTo>
                <a:lnTo>
                  <a:pt x="12" y="372"/>
                </a:lnTo>
                <a:lnTo>
                  <a:pt x="10" y="369"/>
                </a:lnTo>
                <a:lnTo>
                  <a:pt x="10" y="369"/>
                </a:lnTo>
                <a:lnTo>
                  <a:pt x="7" y="369"/>
                </a:lnTo>
                <a:lnTo>
                  <a:pt x="5" y="369"/>
                </a:lnTo>
                <a:lnTo>
                  <a:pt x="2" y="373"/>
                </a:lnTo>
                <a:lnTo>
                  <a:pt x="0" y="378"/>
                </a:lnTo>
                <a:lnTo>
                  <a:pt x="0" y="384"/>
                </a:lnTo>
                <a:lnTo>
                  <a:pt x="0" y="384"/>
                </a:lnTo>
                <a:lnTo>
                  <a:pt x="4" y="395"/>
                </a:lnTo>
                <a:lnTo>
                  <a:pt x="10" y="412"/>
                </a:lnTo>
                <a:lnTo>
                  <a:pt x="16" y="428"/>
                </a:lnTo>
                <a:lnTo>
                  <a:pt x="20" y="438"/>
                </a:lnTo>
                <a:lnTo>
                  <a:pt x="20" y="438"/>
                </a:lnTo>
                <a:lnTo>
                  <a:pt x="22" y="445"/>
                </a:lnTo>
                <a:lnTo>
                  <a:pt x="27" y="456"/>
                </a:lnTo>
                <a:lnTo>
                  <a:pt x="32" y="467"/>
                </a:lnTo>
                <a:lnTo>
                  <a:pt x="34" y="472"/>
                </a:lnTo>
                <a:lnTo>
                  <a:pt x="34" y="472"/>
                </a:lnTo>
                <a:lnTo>
                  <a:pt x="33" y="476"/>
                </a:lnTo>
                <a:lnTo>
                  <a:pt x="29" y="481"/>
                </a:lnTo>
                <a:lnTo>
                  <a:pt x="26" y="484"/>
                </a:lnTo>
                <a:lnTo>
                  <a:pt x="24" y="487"/>
                </a:lnTo>
                <a:lnTo>
                  <a:pt x="24" y="487"/>
                </a:lnTo>
                <a:lnTo>
                  <a:pt x="29" y="497"/>
                </a:lnTo>
                <a:lnTo>
                  <a:pt x="38" y="520"/>
                </a:lnTo>
                <a:lnTo>
                  <a:pt x="45" y="544"/>
                </a:lnTo>
                <a:lnTo>
                  <a:pt x="48" y="554"/>
                </a:lnTo>
                <a:lnTo>
                  <a:pt x="49" y="560"/>
                </a:lnTo>
                <a:lnTo>
                  <a:pt x="49" y="560"/>
                </a:lnTo>
                <a:lnTo>
                  <a:pt x="50" y="564"/>
                </a:lnTo>
                <a:lnTo>
                  <a:pt x="55" y="572"/>
                </a:lnTo>
                <a:lnTo>
                  <a:pt x="70" y="598"/>
                </a:lnTo>
                <a:lnTo>
                  <a:pt x="117" y="674"/>
                </a:lnTo>
                <a:lnTo>
                  <a:pt x="166" y="751"/>
                </a:lnTo>
                <a:lnTo>
                  <a:pt x="182" y="779"/>
                </a:lnTo>
                <a:lnTo>
                  <a:pt x="191" y="795"/>
                </a:lnTo>
                <a:lnTo>
                  <a:pt x="191" y="795"/>
                </a:lnTo>
                <a:lnTo>
                  <a:pt x="192" y="799"/>
                </a:lnTo>
                <a:lnTo>
                  <a:pt x="195" y="801"/>
                </a:lnTo>
                <a:lnTo>
                  <a:pt x="199" y="804"/>
                </a:lnTo>
                <a:lnTo>
                  <a:pt x="204" y="806"/>
                </a:lnTo>
                <a:lnTo>
                  <a:pt x="215" y="810"/>
                </a:lnTo>
                <a:lnTo>
                  <a:pt x="227" y="811"/>
                </a:lnTo>
                <a:lnTo>
                  <a:pt x="241" y="811"/>
                </a:lnTo>
                <a:lnTo>
                  <a:pt x="253" y="810"/>
                </a:lnTo>
                <a:lnTo>
                  <a:pt x="265" y="809"/>
                </a:lnTo>
                <a:lnTo>
                  <a:pt x="274" y="805"/>
                </a:lnTo>
                <a:lnTo>
                  <a:pt x="274" y="805"/>
                </a:lnTo>
                <a:lnTo>
                  <a:pt x="285" y="798"/>
                </a:lnTo>
                <a:lnTo>
                  <a:pt x="300" y="783"/>
                </a:lnTo>
                <a:lnTo>
                  <a:pt x="342" y="745"/>
                </a:lnTo>
                <a:lnTo>
                  <a:pt x="396" y="692"/>
                </a:lnTo>
                <a:lnTo>
                  <a:pt x="396" y="692"/>
                </a:lnTo>
                <a:lnTo>
                  <a:pt x="414" y="721"/>
                </a:lnTo>
                <a:lnTo>
                  <a:pt x="425" y="743"/>
                </a:lnTo>
                <a:lnTo>
                  <a:pt x="429" y="751"/>
                </a:lnTo>
                <a:lnTo>
                  <a:pt x="430" y="756"/>
                </a:lnTo>
                <a:lnTo>
                  <a:pt x="430" y="756"/>
                </a:lnTo>
                <a:lnTo>
                  <a:pt x="429" y="765"/>
                </a:lnTo>
                <a:lnTo>
                  <a:pt x="428" y="777"/>
                </a:lnTo>
                <a:lnTo>
                  <a:pt x="426" y="789"/>
                </a:lnTo>
                <a:lnTo>
                  <a:pt x="425" y="800"/>
                </a:lnTo>
                <a:lnTo>
                  <a:pt x="425" y="800"/>
                </a:lnTo>
                <a:lnTo>
                  <a:pt x="424" y="809"/>
                </a:lnTo>
                <a:lnTo>
                  <a:pt x="424" y="816"/>
                </a:lnTo>
                <a:lnTo>
                  <a:pt x="425" y="829"/>
                </a:lnTo>
                <a:lnTo>
                  <a:pt x="425" y="829"/>
                </a:lnTo>
                <a:lnTo>
                  <a:pt x="425" y="844"/>
                </a:lnTo>
                <a:lnTo>
                  <a:pt x="426" y="855"/>
                </a:lnTo>
                <a:lnTo>
                  <a:pt x="425" y="869"/>
                </a:lnTo>
                <a:lnTo>
                  <a:pt x="423" y="883"/>
                </a:lnTo>
                <a:lnTo>
                  <a:pt x="419" y="897"/>
                </a:lnTo>
                <a:lnTo>
                  <a:pt x="414" y="910"/>
                </a:lnTo>
                <a:lnTo>
                  <a:pt x="410" y="916"/>
                </a:lnTo>
                <a:lnTo>
                  <a:pt x="406" y="922"/>
                </a:lnTo>
                <a:lnTo>
                  <a:pt x="406" y="922"/>
                </a:lnTo>
                <a:lnTo>
                  <a:pt x="396" y="935"/>
                </a:lnTo>
                <a:lnTo>
                  <a:pt x="384" y="949"/>
                </a:lnTo>
                <a:lnTo>
                  <a:pt x="362" y="980"/>
                </a:lnTo>
                <a:lnTo>
                  <a:pt x="344" y="1007"/>
                </a:lnTo>
                <a:lnTo>
                  <a:pt x="337" y="1020"/>
                </a:lnTo>
                <a:lnTo>
                  <a:pt x="337" y="1020"/>
                </a:lnTo>
                <a:lnTo>
                  <a:pt x="338" y="1022"/>
                </a:lnTo>
                <a:lnTo>
                  <a:pt x="343" y="1024"/>
                </a:lnTo>
                <a:lnTo>
                  <a:pt x="359" y="1026"/>
                </a:lnTo>
                <a:lnTo>
                  <a:pt x="381" y="1030"/>
                </a:lnTo>
                <a:lnTo>
                  <a:pt x="381" y="1030"/>
                </a:lnTo>
                <a:lnTo>
                  <a:pt x="379" y="1041"/>
                </a:lnTo>
                <a:lnTo>
                  <a:pt x="374" y="1072"/>
                </a:lnTo>
                <a:lnTo>
                  <a:pt x="371" y="1093"/>
                </a:lnTo>
                <a:lnTo>
                  <a:pt x="369" y="1116"/>
                </a:lnTo>
                <a:lnTo>
                  <a:pt x="368" y="1140"/>
                </a:lnTo>
                <a:lnTo>
                  <a:pt x="366" y="1167"/>
                </a:lnTo>
                <a:lnTo>
                  <a:pt x="366" y="1167"/>
                </a:lnTo>
                <a:lnTo>
                  <a:pt x="368" y="1219"/>
                </a:lnTo>
                <a:lnTo>
                  <a:pt x="370" y="1265"/>
                </a:lnTo>
                <a:lnTo>
                  <a:pt x="374" y="1309"/>
                </a:lnTo>
                <a:lnTo>
                  <a:pt x="376" y="1353"/>
                </a:lnTo>
                <a:lnTo>
                  <a:pt x="376" y="1353"/>
                </a:lnTo>
                <a:lnTo>
                  <a:pt x="376" y="1376"/>
                </a:lnTo>
                <a:lnTo>
                  <a:pt x="375" y="1402"/>
                </a:lnTo>
                <a:lnTo>
                  <a:pt x="373" y="1428"/>
                </a:lnTo>
                <a:lnTo>
                  <a:pt x="370" y="1451"/>
                </a:lnTo>
                <a:lnTo>
                  <a:pt x="364" y="1489"/>
                </a:lnTo>
                <a:lnTo>
                  <a:pt x="362" y="1505"/>
                </a:lnTo>
                <a:lnTo>
                  <a:pt x="362" y="1505"/>
                </a:lnTo>
                <a:lnTo>
                  <a:pt x="395" y="1507"/>
                </a:lnTo>
                <a:lnTo>
                  <a:pt x="426" y="1512"/>
                </a:lnTo>
                <a:lnTo>
                  <a:pt x="463" y="1520"/>
                </a:lnTo>
                <a:lnTo>
                  <a:pt x="463" y="1520"/>
                </a:lnTo>
                <a:lnTo>
                  <a:pt x="474" y="1559"/>
                </a:lnTo>
                <a:lnTo>
                  <a:pt x="479" y="1578"/>
                </a:lnTo>
                <a:lnTo>
                  <a:pt x="481" y="1592"/>
                </a:lnTo>
                <a:lnTo>
                  <a:pt x="481" y="1592"/>
                </a:lnTo>
                <a:lnTo>
                  <a:pt x="486" y="1642"/>
                </a:lnTo>
                <a:lnTo>
                  <a:pt x="489" y="1681"/>
                </a:lnTo>
                <a:lnTo>
                  <a:pt x="490" y="1726"/>
                </a:lnTo>
                <a:lnTo>
                  <a:pt x="490" y="1726"/>
                </a:lnTo>
                <a:lnTo>
                  <a:pt x="491" y="1751"/>
                </a:lnTo>
                <a:lnTo>
                  <a:pt x="493" y="1773"/>
                </a:lnTo>
                <a:lnTo>
                  <a:pt x="498" y="1794"/>
                </a:lnTo>
                <a:lnTo>
                  <a:pt x="502" y="1815"/>
                </a:lnTo>
                <a:lnTo>
                  <a:pt x="513" y="1856"/>
                </a:lnTo>
                <a:lnTo>
                  <a:pt x="517" y="1878"/>
                </a:lnTo>
                <a:lnTo>
                  <a:pt x="520" y="1901"/>
                </a:lnTo>
                <a:lnTo>
                  <a:pt x="520" y="1901"/>
                </a:lnTo>
                <a:lnTo>
                  <a:pt x="525" y="1939"/>
                </a:lnTo>
                <a:lnTo>
                  <a:pt x="526" y="1957"/>
                </a:lnTo>
                <a:lnTo>
                  <a:pt x="526" y="1961"/>
                </a:lnTo>
                <a:lnTo>
                  <a:pt x="525" y="1966"/>
                </a:lnTo>
                <a:lnTo>
                  <a:pt x="522" y="1982"/>
                </a:lnTo>
                <a:lnTo>
                  <a:pt x="522" y="1982"/>
                </a:lnTo>
                <a:lnTo>
                  <a:pt x="517" y="1995"/>
                </a:lnTo>
                <a:lnTo>
                  <a:pt x="511" y="2007"/>
                </a:lnTo>
                <a:lnTo>
                  <a:pt x="503" y="2019"/>
                </a:lnTo>
                <a:lnTo>
                  <a:pt x="496" y="2031"/>
                </a:lnTo>
                <a:lnTo>
                  <a:pt x="481" y="2052"/>
                </a:lnTo>
                <a:lnTo>
                  <a:pt x="476" y="2061"/>
                </a:lnTo>
                <a:lnTo>
                  <a:pt x="473" y="2065"/>
                </a:lnTo>
                <a:lnTo>
                  <a:pt x="473" y="2065"/>
                </a:lnTo>
                <a:lnTo>
                  <a:pt x="470" y="2074"/>
                </a:lnTo>
                <a:lnTo>
                  <a:pt x="468" y="2080"/>
                </a:lnTo>
                <a:lnTo>
                  <a:pt x="468" y="2085"/>
                </a:lnTo>
                <a:lnTo>
                  <a:pt x="468" y="2085"/>
                </a:lnTo>
                <a:lnTo>
                  <a:pt x="467" y="2085"/>
                </a:lnTo>
                <a:lnTo>
                  <a:pt x="464" y="2089"/>
                </a:lnTo>
                <a:lnTo>
                  <a:pt x="463" y="2092"/>
                </a:lnTo>
                <a:lnTo>
                  <a:pt x="463" y="2096"/>
                </a:lnTo>
                <a:lnTo>
                  <a:pt x="464" y="2099"/>
                </a:lnTo>
                <a:lnTo>
                  <a:pt x="464" y="2099"/>
                </a:lnTo>
                <a:lnTo>
                  <a:pt x="465" y="2102"/>
                </a:lnTo>
                <a:lnTo>
                  <a:pt x="469" y="2106"/>
                </a:lnTo>
                <a:lnTo>
                  <a:pt x="478" y="2113"/>
                </a:lnTo>
                <a:lnTo>
                  <a:pt x="489" y="2119"/>
                </a:lnTo>
                <a:lnTo>
                  <a:pt x="495" y="2122"/>
                </a:lnTo>
                <a:lnTo>
                  <a:pt x="500" y="2122"/>
                </a:lnTo>
                <a:lnTo>
                  <a:pt x="500" y="2122"/>
                </a:lnTo>
                <a:lnTo>
                  <a:pt x="523" y="2121"/>
                </a:lnTo>
                <a:lnTo>
                  <a:pt x="536" y="2119"/>
                </a:lnTo>
                <a:lnTo>
                  <a:pt x="548" y="2117"/>
                </a:lnTo>
                <a:lnTo>
                  <a:pt x="548" y="2117"/>
                </a:lnTo>
                <a:lnTo>
                  <a:pt x="556" y="2114"/>
                </a:lnTo>
                <a:lnTo>
                  <a:pt x="563" y="2110"/>
                </a:lnTo>
                <a:lnTo>
                  <a:pt x="569" y="2103"/>
                </a:lnTo>
                <a:lnTo>
                  <a:pt x="579" y="2094"/>
                </a:lnTo>
                <a:lnTo>
                  <a:pt x="579" y="2094"/>
                </a:lnTo>
                <a:lnTo>
                  <a:pt x="631" y="2034"/>
                </a:lnTo>
                <a:lnTo>
                  <a:pt x="631" y="2034"/>
                </a:lnTo>
                <a:lnTo>
                  <a:pt x="636" y="2047"/>
                </a:lnTo>
                <a:lnTo>
                  <a:pt x="640" y="2058"/>
                </a:lnTo>
                <a:lnTo>
                  <a:pt x="641" y="2065"/>
                </a:lnTo>
                <a:lnTo>
                  <a:pt x="641" y="2065"/>
                </a:lnTo>
                <a:lnTo>
                  <a:pt x="641" y="2070"/>
                </a:lnTo>
                <a:lnTo>
                  <a:pt x="644" y="2076"/>
                </a:lnTo>
                <a:lnTo>
                  <a:pt x="647" y="2084"/>
                </a:lnTo>
                <a:lnTo>
                  <a:pt x="653" y="2092"/>
                </a:lnTo>
                <a:lnTo>
                  <a:pt x="661" y="2100"/>
                </a:lnTo>
                <a:lnTo>
                  <a:pt x="666" y="2103"/>
                </a:lnTo>
                <a:lnTo>
                  <a:pt x="672" y="2106"/>
                </a:lnTo>
                <a:lnTo>
                  <a:pt x="677" y="2107"/>
                </a:lnTo>
                <a:lnTo>
                  <a:pt x="684" y="2108"/>
                </a:lnTo>
                <a:lnTo>
                  <a:pt x="690" y="2108"/>
                </a:lnTo>
                <a:lnTo>
                  <a:pt x="699" y="2108"/>
                </a:lnTo>
                <a:lnTo>
                  <a:pt x="699" y="2108"/>
                </a:lnTo>
                <a:lnTo>
                  <a:pt x="713" y="2105"/>
                </a:lnTo>
                <a:lnTo>
                  <a:pt x="728" y="2100"/>
                </a:lnTo>
                <a:lnTo>
                  <a:pt x="740" y="2094"/>
                </a:lnTo>
                <a:lnTo>
                  <a:pt x="750" y="2089"/>
                </a:lnTo>
                <a:lnTo>
                  <a:pt x="759" y="2083"/>
                </a:lnTo>
                <a:lnTo>
                  <a:pt x="765" y="2078"/>
                </a:lnTo>
                <a:lnTo>
                  <a:pt x="768" y="2074"/>
                </a:lnTo>
                <a:lnTo>
                  <a:pt x="770" y="2070"/>
                </a:lnTo>
                <a:lnTo>
                  <a:pt x="770" y="2070"/>
                </a:lnTo>
                <a:lnTo>
                  <a:pt x="767" y="2065"/>
                </a:lnTo>
                <a:lnTo>
                  <a:pt x="763" y="2058"/>
                </a:lnTo>
                <a:lnTo>
                  <a:pt x="756" y="2048"/>
                </a:lnTo>
                <a:lnTo>
                  <a:pt x="756" y="2048"/>
                </a:lnTo>
                <a:lnTo>
                  <a:pt x="756" y="2048"/>
                </a:lnTo>
                <a:lnTo>
                  <a:pt x="756" y="2048"/>
                </a:lnTo>
                <a:lnTo>
                  <a:pt x="756" y="2047"/>
                </a:lnTo>
                <a:lnTo>
                  <a:pt x="756" y="2048"/>
                </a:lnTo>
                <a:lnTo>
                  <a:pt x="756" y="2048"/>
                </a:lnTo>
                <a:lnTo>
                  <a:pt x="756" y="2039"/>
                </a:lnTo>
                <a:lnTo>
                  <a:pt x="756" y="2039"/>
                </a:lnTo>
                <a:lnTo>
                  <a:pt x="754" y="2020"/>
                </a:lnTo>
                <a:lnTo>
                  <a:pt x="751" y="2015"/>
                </a:lnTo>
                <a:lnTo>
                  <a:pt x="751" y="2015"/>
                </a:lnTo>
                <a:lnTo>
                  <a:pt x="741" y="1988"/>
                </a:lnTo>
                <a:lnTo>
                  <a:pt x="734" y="1965"/>
                </a:lnTo>
                <a:lnTo>
                  <a:pt x="732" y="1952"/>
                </a:lnTo>
                <a:lnTo>
                  <a:pt x="729" y="1941"/>
                </a:lnTo>
                <a:lnTo>
                  <a:pt x="729" y="1941"/>
                </a:lnTo>
                <a:lnTo>
                  <a:pt x="729" y="1926"/>
                </a:lnTo>
                <a:lnTo>
                  <a:pt x="729" y="1906"/>
                </a:lnTo>
                <a:lnTo>
                  <a:pt x="733" y="1855"/>
                </a:lnTo>
                <a:lnTo>
                  <a:pt x="739" y="1796"/>
                </a:lnTo>
                <a:lnTo>
                  <a:pt x="743" y="1767"/>
                </a:lnTo>
                <a:lnTo>
                  <a:pt x="748" y="1741"/>
                </a:lnTo>
                <a:lnTo>
                  <a:pt x="748" y="1741"/>
                </a:lnTo>
                <a:lnTo>
                  <a:pt x="759" y="1671"/>
                </a:lnTo>
                <a:lnTo>
                  <a:pt x="762" y="1654"/>
                </a:lnTo>
                <a:lnTo>
                  <a:pt x="765" y="1643"/>
                </a:lnTo>
                <a:lnTo>
                  <a:pt x="765" y="1643"/>
                </a:lnTo>
                <a:lnTo>
                  <a:pt x="768" y="1630"/>
                </a:lnTo>
                <a:lnTo>
                  <a:pt x="774" y="1604"/>
                </a:lnTo>
                <a:lnTo>
                  <a:pt x="780" y="1569"/>
                </a:lnTo>
                <a:lnTo>
                  <a:pt x="787" y="1531"/>
                </a:lnTo>
                <a:lnTo>
                  <a:pt x="787" y="1531"/>
                </a:lnTo>
                <a:lnTo>
                  <a:pt x="840" y="1534"/>
                </a:lnTo>
                <a:lnTo>
                  <a:pt x="840" y="1534"/>
                </a:lnTo>
                <a:lnTo>
                  <a:pt x="846" y="1506"/>
                </a:lnTo>
                <a:lnTo>
                  <a:pt x="853" y="1474"/>
                </a:lnTo>
                <a:lnTo>
                  <a:pt x="860" y="1432"/>
                </a:lnTo>
                <a:lnTo>
                  <a:pt x="860" y="1432"/>
                </a:lnTo>
                <a:lnTo>
                  <a:pt x="861" y="1419"/>
                </a:lnTo>
                <a:lnTo>
                  <a:pt x="862" y="1403"/>
                </a:lnTo>
                <a:lnTo>
                  <a:pt x="862" y="1369"/>
                </a:lnTo>
                <a:lnTo>
                  <a:pt x="860" y="1331"/>
                </a:lnTo>
                <a:lnTo>
                  <a:pt x="856" y="1293"/>
                </a:lnTo>
                <a:lnTo>
                  <a:pt x="849" y="1228"/>
                </a:lnTo>
                <a:lnTo>
                  <a:pt x="845" y="1201"/>
                </a:lnTo>
                <a:lnTo>
                  <a:pt x="845" y="1201"/>
                </a:lnTo>
                <a:lnTo>
                  <a:pt x="849" y="1199"/>
                </a:lnTo>
                <a:lnTo>
                  <a:pt x="857" y="1194"/>
                </a:lnTo>
                <a:lnTo>
                  <a:pt x="862" y="1189"/>
                </a:lnTo>
                <a:lnTo>
                  <a:pt x="867" y="1184"/>
                </a:lnTo>
                <a:lnTo>
                  <a:pt x="872" y="1178"/>
                </a:lnTo>
                <a:lnTo>
                  <a:pt x="875" y="1172"/>
                </a:lnTo>
                <a:lnTo>
                  <a:pt x="875" y="1172"/>
                </a:lnTo>
                <a:lnTo>
                  <a:pt x="879" y="1157"/>
                </a:lnTo>
                <a:lnTo>
                  <a:pt x="887" y="1140"/>
                </a:lnTo>
                <a:lnTo>
                  <a:pt x="894" y="1123"/>
                </a:lnTo>
                <a:lnTo>
                  <a:pt x="914" y="1133"/>
                </a:lnTo>
                <a:lnTo>
                  <a:pt x="914" y="1133"/>
                </a:lnTo>
                <a:lnTo>
                  <a:pt x="922" y="1100"/>
                </a:lnTo>
                <a:lnTo>
                  <a:pt x="927" y="1077"/>
                </a:lnTo>
                <a:lnTo>
                  <a:pt x="928" y="1068"/>
                </a:lnTo>
                <a:lnTo>
                  <a:pt x="928" y="1064"/>
                </a:lnTo>
                <a:lnTo>
                  <a:pt x="928" y="1064"/>
                </a:lnTo>
                <a:lnTo>
                  <a:pt x="928" y="1052"/>
                </a:lnTo>
                <a:lnTo>
                  <a:pt x="930" y="1023"/>
                </a:lnTo>
                <a:lnTo>
                  <a:pt x="933" y="925"/>
                </a:lnTo>
                <a:lnTo>
                  <a:pt x="937" y="804"/>
                </a:lnTo>
                <a:lnTo>
                  <a:pt x="938" y="745"/>
                </a:lnTo>
                <a:lnTo>
                  <a:pt x="938" y="692"/>
                </a:lnTo>
                <a:lnTo>
                  <a:pt x="938" y="692"/>
                </a:lnTo>
                <a:lnTo>
                  <a:pt x="938" y="669"/>
                </a:lnTo>
                <a:lnTo>
                  <a:pt x="936" y="646"/>
                </a:lnTo>
                <a:lnTo>
                  <a:pt x="931" y="602"/>
                </a:lnTo>
                <a:lnTo>
                  <a:pt x="925" y="561"/>
                </a:lnTo>
                <a:lnTo>
                  <a:pt x="916" y="525"/>
                </a:lnTo>
                <a:lnTo>
                  <a:pt x="908" y="494"/>
                </a:lnTo>
                <a:lnTo>
                  <a:pt x="900" y="470"/>
                </a:lnTo>
                <a:lnTo>
                  <a:pt x="893" y="453"/>
                </a:lnTo>
                <a:lnTo>
                  <a:pt x="889" y="443"/>
                </a:lnTo>
                <a:lnTo>
                  <a:pt x="889" y="443"/>
                </a:lnTo>
                <a:lnTo>
                  <a:pt x="883" y="430"/>
                </a:lnTo>
                <a:lnTo>
                  <a:pt x="878" y="426"/>
                </a:lnTo>
                <a:lnTo>
                  <a:pt x="870" y="418"/>
                </a:lnTo>
                <a:lnTo>
                  <a:pt x="870" y="418"/>
                </a:lnTo>
                <a:lnTo>
                  <a:pt x="865" y="413"/>
                </a:lnTo>
                <a:lnTo>
                  <a:pt x="862" y="411"/>
                </a:lnTo>
                <a:lnTo>
                  <a:pt x="860" y="405"/>
                </a:lnTo>
                <a:lnTo>
                  <a:pt x="859" y="401"/>
                </a:lnTo>
                <a:lnTo>
                  <a:pt x="856" y="399"/>
                </a:lnTo>
                <a:lnTo>
                  <a:pt x="853" y="394"/>
                </a:lnTo>
                <a:lnTo>
                  <a:pt x="845" y="389"/>
                </a:lnTo>
                <a:lnTo>
                  <a:pt x="845" y="389"/>
                </a:lnTo>
                <a:lnTo>
                  <a:pt x="820" y="372"/>
                </a:lnTo>
                <a:lnTo>
                  <a:pt x="812" y="367"/>
                </a:lnTo>
                <a:lnTo>
                  <a:pt x="806" y="364"/>
                </a:lnTo>
                <a:lnTo>
                  <a:pt x="806" y="364"/>
                </a:lnTo>
                <a:lnTo>
                  <a:pt x="802" y="362"/>
                </a:lnTo>
                <a:lnTo>
                  <a:pt x="799" y="356"/>
                </a:lnTo>
                <a:lnTo>
                  <a:pt x="787" y="337"/>
                </a:lnTo>
                <a:lnTo>
                  <a:pt x="779" y="329"/>
                </a:lnTo>
                <a:lnTo>
                  <a:pt x="772" y="322"/>
                </a:lnTo>
                <a:lnTo>
                  <a:pt x="765" y="317"/>
                </a:lnTo>
                <a:lnTo>
                  <a:pt x="761" y="315"/>
                </a:lnTo>
                <a:lnTo>
                  <a:pt x="757" y="315"/>
                </a:lnTo>
                <a:lnTo>
                  <a:pt x="757" y="315"/>
                </a:lnTo>
                <a:lnTo>
                  <a:pt x="738" y="319"/>
                </a:lnTo>
                <a:lnTo>
                  <a:pt x="733" y="320"/>
                </a:lnTo>
                <a:lnTo>
                  <a:pt x="733" y="320"/>
                </a:lnTo>
                <a:lnTo>
                  <a:pt x="729" y="313"/>
                </a:lnTo>
                <a:lnTo>
                  <a:pt x="727" y="307"/>
                </a:lnTo>
                <a:lnTo>
                  <a:pt x="724" y="306"/>
                </a:lnTo>
                <a:lnTo>
                  <a:pt x="723" y="306"/>
                </a:lnTo>
                <a:lnTo>
                  <a:pt x="723" y="306"/>
                </a:lnTo>
                <a:lnTo>
                  <a:pt x="718" y="309"/>
                </a:lnTo>
                <a:lnTo>
                  <a:pt x="715" y="311"/>
                </a:lnTo>
                <a:lnTo>
                  <a:pt x="708" y="311"/>
                </a:lnTo>
                <a:lnTo>
                  <a:pt x="708" y="311"/>
                </a:lnTo>
                <a:lnTo>
                  <a:pt x="693" y="308"/>
                </a:lnTo>
                <a:lnTo>
                  <a:pt x="684" y="306"/>
                </a:lnTo>
                <a:lnTo>
                  <a:pt x="684" y="306"/>
                </a:lnTo>
                <a:lnTo>
                  <a:pt x="677" y="278"/>
                </a:lnTo>
                <a:lnTo>
                  <a:pt x="672" y="252"/>
                </a:lnTo>
                <a:lnTo>
                  <a:pt x="669" y="227"/>
                </a:lnTo>
                <a:lnTo>
                  <a:pt x="669" y="227"/>
                </a:lnTo>
                <a:lnTo>
                  <a:pt x="668" y="205"/>
                </a:lnTo>
                <a:lnTo>
                  <a:pt x="664" y="173"/>
                </a:lnTo>
                <a:lnTo>
                  <a:pt x="664" y="173"/>
                </a:lnTo>
                <a:lnTo>
                  <a:pt x="664" y="161"/>
                </a:lnTo>
                <a:lnTo>
                  <a:pt x="666" y="153"/>
                </a:lnTo>
                <a:lnTo>
                  <a:pt x="669" y="142"/>
                </a:lnTo>
                <a:lnTo>
                  <a:pt x="671" y="137"/>
                </a:lnTo>
                <a:lnTo>
                  <a:pt x="669" y="129"/>
                </a:lnTo>
                <a:lnTo>
                  <a:pt x="664" y="117"/>
                </a:lnTo>
                <a:lnTo>
                  <a:pt x="655" y="100"/>
                </a:lnTo>
                <a:lnTo>
                  <a:pt x="655" y="100"/>
                </a:lnTo>
                <a:lnTo>
                  <a:pt x="642" y="80"/>
                </a:lnTo>
                <a:lnTo>
                  <a:pt x="628" y="62"/>
                </a:lnTo>
                <a:lnTo>
                  <a:pt x="613" y="46"/>
                </a:lnTo>
                <a:lnTo>
                  <a:pt x="597" y="33"/>
                </a:lnTo>
                <a:lnTo>
                  <a:pt x="583" y="22"/>
                </a:lnTo>
                <a:lnTo>
                  <a:pt x="569" y="13"/>
                </a:lnTo>
                <a:lnTo>
                  <a:pt x="557" y="6"/>
                </a:lnTo>
                <a:lnTo>
                  <a:pt x="547" y="2"/>
                </a:lnTo>
                <a:lnTo>
                  <a:pt x="547" y="2"/>
                </a:lnTo>
                <a:lnTo>
                  <a:pt x="539" y="0"/>
                </a:lnTo>
                <a:lnTo>
                  <a:pt x="530" y="0"/>
                </a:lnTo>
                <a:lnTo>
                  <a:pt x="522" y="1"/>
                </a:lnTo>
                <a:lnTo>
                  <a:pt x="514" y="2"/>
                </a:lnTo>
                <a:lnTo>
                  <a:pt x="503" y="6"/>
                </a:lnTo>
                <a:lnTo>
                  <a:pt x="498" y="7"/>
                </a:lnTo>
                <a:lnTo>
                  <a:pt x="498" y="7"/>
                </a:lnTo>
                <a:lnTo>
                  <a:pt x="491" y="6"/>
                </a:lnTo>
                <a:lnTo>
                  <a:pt x="482" y="5"/>
                </a:lnTo>
                <a:lnTo>
                  <a:pt x="473" y="5"/>
                </a:lnTo>
                <a:lnTo>
                  <a:pt x="460" y="7"/>
                </a:lnTo>
                <a:lnTo>
                  <a:pt x="454" y="10"/>
                </a:lnTo>
                <a:lnTo>
                  <a:pt x="448" y="13"/>
                </a:lnTo>
                <a:lnTo>
                  <a:pt x="442" y="17"/>
                </a:lnTo>
                <a:lnTo>
                  <a:pt x="436" y="22"/>
                </a:lnTo>
                <a:lnTo>
                  <a:pt x="430" y="29"/>
                </a:lnTo>
                <a:lnTo>
                  <a:pt x="425" y="36"/>
                </a:lnTo>
                <a:lnTo>
                  <a:pt x="425" y="36"/>
                </a:lnTo>
                <a:lnTo>
                  <a:pt x="417" y="52"/>
                </a:lnTo>
                <a:lnTo>
                  <a:pt x="410" y="66"/>
                </a:lnTo>
                <a:lnTo>
                  <a:pt x="406" y="77"/>
                </a:lnTo>
                <a:lnTo>
                  <a:pt x="404" y="85"/>
                </a:lnTo>
                <a:lnTo>
                  <a:pt x="402" y="103"/>
                </a:lnTo>
                <a:lnTo>
                  <a:pt x="401" y="120"/>
                </a:lnTo>
                <a:lnTo>
                  <a:pt x="401" y="120"/>
                </a:lnTo>
                <a:lnTo>
                  <a:pt x="398" y="136"/>
                </a:lnTo>
                <a:lnTo>
                  <a:pt x="396" y="147"/>
                </a:lnTo>
                <a:lnTo>
                  <a:pt x="391" y="159"/>
                </a:lnTo>
                <a:lnTo>
                  <a:pt x="391" y="159"/>
                </a:lnTo>
                <a:lnTo>
                  <a:pt x="391" y="161"/>
                </a:lnTo>
                <a:lnTo>
                  <a:pt x="391" y="161"/>
                </a:lnTo>
                <a:lnTo>
                  <a:pt x="395" y="161"/>
                </a:lnTo>
                <a:lnTo>
                  <a:pt x="401" y="159"/>
                </a:lnTo>
                <a:lnTo>
                  <a:pt x="401" y="159"/>
                </a:lnTo>
                <a:lnTo>
                  <a:pt x="401" y="159"/>
                </a:lnTo>
                <a:lnTo>
                  <a:pt x="402" y="159"/>
                </a:lnTo>
                <a:lnTo>
                  <a:pt x="402" y="161"/>
                </a:lnTo>
                <a:lnTo>
                  <a:pt x="401" y="169"/>
                </a:lnTo>
                <a:lnTo>
                  <a:pt x="401" y="169"/>
                </a:lnTo>
                <a:lnTo>
                  <a:pt x="399" y="178"/>
                </a:lnTo>
                <a:lnTo>
                  <a:pt x="399" y="185"/>
                </a:lnTo>
                <a:lnTo>
                  <a:pt x="401" y="193"/>
                </a:lnTo>
                <a:lnTo>
                  <a:pt x="401" y="193"/>
                </a:lnTo>
                <a:lnTo>
                  <a:pt x="401" y="194"/>
                </a:lnTo>
                <a:lnTo>
                  <a:pt x="402" y="194"/>
                </a:lnTo>
                <a:lnTo>
                  <a:pt x="403" y="192"/>
                </a:lnTo>
                <a:lnTo>
                  <a:pt x="406" y="188"/>
                </a:lnTo>
                <a:lnTo>
                  <a:pt x="410" y="198"/>
                </a:lnTo>
                <a:lnTo>
                  <a:pt x="420" y="188"/>
                </a:lnTo>
                <a:lnTo>
                  <a:pt x="434" y="205"/>
                </a:lnTo>
                <a:lnTo>
                  <a:pt x="434" y="205"/>
                </a:lnTo>
                <a:lnTo>
                  <a:pt x="434" y="205"/>
                </a:lnTo>
                <a:lnTo>
                  <a:pt x="435" y="207"/>
                </a:lnTo>
                <a:lnTo>
                  <a:pt x="435" y="208"/>
                </a:lnTo>
                <a:lnTo>
                  <a:pt x="435" y="208"/>
                </a:lnTo>
                <a:close/>
                <a:moveTo>
                  <a:pt x="607" y="1511"/>
                </a:moveTo>
                <a:lnTo>
                  <a:pt x="607" y="1511"/>
                </a:lnTo>
                <a:lnTo>
                  <a:pt x="628" y="1510"/>
                </a:lnTo>
                <a:lnTo>
                  <a:pt x="628" y="1510"/>
                </a:lnTo>
                <a:lnTo>
                  <a:pt x="633" y="1570"/>
                </a:lnTo>
                <a:lnTo>
                  <a:pt x="636" y="1633"/>
                </a:lnTo>
                <a:lnTo>
                  <a:pt x="636" y="1633"/>
                </a:lnTo>
                <a:lnTo>
                  <a:pt x="640" y="1678"/>
                </a:lnTo>
                <a:lnTo>
                  <a:pt x="641" y="1692"/>
                </a:lnTo>
                <a:lnTo>
                  <a:pt x="641" y="1708"/>
                </a:lnTo>
                <a:lnTo>
                  <a:pt x="641" y="1708"/>
                </a:lnTo>
                <a:lnTo>
                  <a:pt x="641" y="1734"/>
                </a:lnTo>
                <a:lnTo>
                  <a:pt x="644" y="1771"/>
                </a:lnTo>
                <a:lnTo>
                  <a:pt x="645" y="1810"/>
                </a:lnTo>
                <a:lnTo>
                  <a:pt x="645" y="1843"/>
                </a:lnTo>
                <a:lnTo>
                  <a:pt x="645" y="1843"/>
                </a:lnTo>
                <a:lnTo>
                  <a:pt x="642" y="1876"/>
                </a:lnTo>
                <a:lnTo>
                  <a:pt x="638" y="1913"/>
                </a:lnTo>
                <a:lnTo>
                  <a:pt x="631" y="1954"/>
                </a:lnTo>
                <a:lnTo>
                  <a:pt x="631" y="1954"/>
                </a:lnTo>
                <a:lnTo>
                  <a:pt x="630" y="1964"/>
                </a:lnTo>
                <a:lnTo>
                  <a:pt x="629" y="1970"/>
                </a:lnTo>
                <a:lnTo>
                  <a:pt x="628" y="1974"/>
                </a:lnTo>
                <a:lnTo>
                  <a:pt x="628" y="1974"/>
                </a:lnTo>
                <a:lnTo>
                  <a:pt x="625" y="1972"/>
                </a:lnTo>
                <a:lnTo>
                  <a:pt x="624" y="1971"/>
                </a:lnTo>
                <a:lnTo>
                  <a:pt x="623" y="1969"/>
                </a:lnTo>
                <a:lnTo>
                  <a:pt x="622" y="1964"/>
                </a:lnTo>
                <a:lnTo>
                  <a:pt x="620" y="1955"/>
                </a:lnTo>
                <a:lnTo>
                  <a:pt x="619" y="1927"/>
                </a:lnTo>
                <a:lnTo>
                  <a:pt x="619" y="1927"/>
                </a:lnTo>
                <a:lnTo>
                  <a:pt x="618" y="1897"/>
                </a:lnTo>
                <a:lnTo>
                  <a:pt x="617" y="1873"/>
                </a:lnTo>
                <a:lnTo>
                  <a:pt x="616" y="1843"/>
                </a:lnTo>
                <a:lnTo>
                  <a:pt x="614" y="1793"/>
                </a:lnTo>
                <a:lnTo>
                  <a:pt x="614" y="1793"/>
                </a:lnTo>
                <a:lnTo>
                  <a:pt x="614" y="1746"/>
                </a:lnTo>
                <a:lnTo>
                  <a:pt x="616" y="1724"/>
                </a:lnTo>
                <a:lnTo>
                  <a:pt x="616" y="1706"/>
                </a:lnTo>
                <a:lnTo>
                  <a:pt x="614" y="1667"/>
                </a:lnTo>
                <a:lnTo>
                  <a:pt x="614" y="1667"/>
                </a:lnTo>
                <a:lnTo>
                  <a:pt x="611" y="1597"/>
                </a:lnTo>
                <a:lnTo>
                  <a:pt x="609" y="1580"/>
                </a:lnTo>
                <a:lnTo>
                  <a:pt x="609" y="1565"/>
                </a:lnTo>
                <a:lnTo>
                  <a:pt x="609" y="1565"/>
                </a:lnTo>
                <a:lnTo>
                  <a:pt x="609" y="1538"/>
                </a:lnTo>
                <a:lnTo>
                  <a:pt x="607" y="1511"/>
                </a:lnTo>
                <a:lnTo>
                  <a:pt x="607" y="15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D3270BF-08FA-6BC6-3432-96833FF4B34B}"/>
              </a:ext>
            </a:extLst>
          </p:cNvPr>
          <p:cNvSpPr>
            <a:spLocks noEditPoints="1"/>
          </p:cNvSpPr>
          <p:nvPr/>
        </p:nvSpPr>
        <p:spPr bwMode="auto">
          <a:xfrm>
            <a:off x="4227213" y="886223"/>
            <a:ext cx="1338862" cy="2650330"/>
          </a:xfrm>
          <a:custGeom>
            <a:avLst/>
            <a:gdLst>
              <a:gd name="T0" fmla="*/ 1025 w 1173"/>
              <a:gd name="T1" fmla="*/ 1237 h 2322"/>
              <a:gd name="T2" fmla="*/ 1043 w 1173"/>
              <a:gd name="T3" fmla="*/ 1261 h 2322"/>
              <a:gd name="T4" fmla="*/ 1041 w 1173"/>
              <a:gd name="T5" fmla="*/ 1327 h 2322"/>
              <a:gd name="T6" fmla="*/ 1037 w 1173"/>
              <a:gd name="T7" fmla="*/ 1377 h 2322"/>
              <a:gd name="T8" fmla="*/ 1119 w 1173"/>
              <a:gd name="T9" fmla="*/ 1243 h 2322"/>
              <a:gd name="T10" fmla="*/ 1171 w 1173"/>
              <a:gd name="T11" fmla="*/ 959 h 2322"/>
              <a:gd name="T12" fmla="*/ 1104 w 1173"/>
              <a:gd name="T13" fmla="*/ 641 h 2322"/>
              <a:gd name="T14" fmla="*/ 998 w 1173"/>
              <a:gd name="T15" fmla="*/ 464 h 2322"/>
              <a:gd name="T16" fmla="*/ 956 w 1173"/>
              <a:gd name="T17" fmla="*/ 397 h 2322"/>
              <a:gd name="T18" fmla="*/ 1013 w 1173"/>
              <a:gd name="T19" fmla="*/ 378 h 2322"/>
              <a:gd name="T20" fmla="*/ 958 w 1173"/>
              <a:gd name="T21" fmla="*/ 302 h 2322"/>
              <a:gd name="T22" fmla="*/ 895 w 1173"/>
              <a:gd name="T23" fmla="*/ 225 h 2322"/>
              <a:gd name="T24" fmla="*/ 834 w 1173"/>
              <a:gd name="T25" fmla="*/ 66 h 2322"/>
              <a:gd name="T26" fmla="*/ 694 w 1173"/>
              <a:gd name="T27" fmla="*/ 31 h 2322"/>
              <a:gd name="T28" fmla="*/ 622 w 1173"/>
              <a:gd name="T29" fmla="*/ 84 h 2322"/>
              <a:gd name="T30" fmla="*/ 617 w 1173"/>
              <a:gd name="T31" fmla="*/ 198 h 2322"/>
              <a:gd name="T32" fmla="*/ 611 w 1173"/>
              <a:gd name="T33" fmla="*/ 245 h 2322"/>
              <a:gd name="T34" fmla="*/ 612 w 1173"/>
              <a:gd name="T35" fmla="*/ 317 h 2322"/>
              <a:gd name="T36" fmla="*/ 611 w 1173"/>
              <a:gd name="T37" fmla="*/ 406 h 2322"/>
              <a:gd name="T38" fmla="*/ 254 w 1173"/>
              <a:gd name="T39" fmla="*/ 485 h 2322"/>
              <a:gd name="T40" fmla="*/ 149 w 1173"/>
              <a:gd name="T41" fmla="*/ 290 h 2322"/>
              <a:gd name="T42" fmla="*/ 143 w 1173"/>
              <a:gd name="T43" fmla="*/ 187 h 2322"/>
              <a:gd name="T44" fmla="*/ 167 w 1173"/>
              <a:gd name="T45" fmla="*/ 106 h 2322"/>
              <a:gd name="T46" fmla="*/ 122 w 1173"/>
              <a:gd name="T47" fmla="*/ 39 h 2322"/>
              <a:gd name="T48" fmla="*/ 99 w 1173"/>
              <a:gd name="T49" fmla="*/ 111 h 2322"/>
              <a:gd name="T50" fmla="*/ 78 w 1173"/>
              <a:gd name="T51" fmla="*/ 0 h 2322"/>
              <a:gd name="T52" fmla="*/ 61 w 1173"/>
              <a:gd name="T53" fmla="*/ 113 h 2322"/>
              <a:gd name="T54" fmla="*/ 38 w 1173"/>
              <a:gd name="T55" fmla="*/ 20 h 2322"/>
              <a:gd name="T56" fmla="*/ 26 w 1173"/>
              <a:gd name="T57" fmla="*/ 120 h 2322"/>
              <a:gd name="T58" fmla="*/ 0 w 1173"/>
              <a:gd name="T59" fmla="*/ 84 h 2322"/>
              <a:gd name="T60" fmla="*/ 29 w 1173"/>
              <a:gd name="T61" fmla="*/ 255 h 2322"/>
              <a:gd name="T62" fmla="*/ 147 w 1173"/>
              <a:gd name="T63" fmla="*/ 597 h 2322"/>
              <a:gd name="T64" fmla="*/ 459 w 1173"/>
              <a:gd name="T65" fmla="*/ 666 h 2322"/>
              <a:gd name="T66" fmla="*/ 536 w 1173"/>
              <a:gd name="T67" fmla="*/ 920 h 2322"/>
              <a:gd name="T68" fmla="*/ 520 w 1173"/>
              <a:gd name="T69" fmla="*/ 989 h 2322"/>
              <a:gd name="T70" fmla="*/ 523 w 1173"/>
              <a:gd name="T71" fmla="*/ 1098 h 2322"/>
              <a:gd name="T72" fmla="*/ 506 w 1173"/>
              <a:gd name="T73" fmla="*/ 1283 h 2322"/>
              <a:gd name="T74" fmla="*/ 446 w 1173"/>
              <a:gd name="T75" fmla="*/ 1600 h 2322"/>
              <a:gd name="T76" fmla="*/ 509 w 1173"/>
              <a:gd name="T77" fmla="*/ 1641 h 2322"/>
              <a:gd name="T78" fmla="*/ 689 w 1173"/>
              <a:gd name="T79" fmla="*/ 1929 h 2322"/>
              <a:gd name="T80" fmla="*/ 614 w 1173"/>
              <a:gd name="T81" fmla="*/ 2058 h 2322"/>
              <a:gd name="T82" fmla="*/ 625 w 1173"/>
              <a:gd name="T83" fmla="*/ 2105 h 2322"/>
              <a:gd name="T84" fmla="*/ 796 w 1173"/>
              <a:gd name="T85" fmla="*/ 2002 h 2322"/>
              <a:gd name="T86" fmla="*/ 806 w 1173"/>
              <a:gd name="T87" fmla="*/ 1943 h 2322"/>
              <a:gd name="T88" fmla="*/ 782 w 1173"/>
              <a:gd name="T89" fmla="*/ 1910 h 2322"/>
              <a:gd name="T90" fmla="*/ 770 w 1173"/>
              <a:gd name="T91" fmla="*/ 1681 h 2322"/>
              <a:gd name="T92" fmla="*/ 816 w 1173"/>
              <a:gd name="T93" fmla="*/ 1830 h 2322"/>
              <a:gd name="T94" fmla="*/ 795 w 1173"/>
              <a:gd name="T95" fmla="*/ 2136 h 2322"/>
              <a:gd name="T96" fmla="*/ 836 w 1173"/>
              <a:gd name="T97" fmla="*/ 2320 h 2322"/>
              <a:gd name="T98" fmla="*/ 899 w 1173"/>
              <a:gd name="T99" fmla="*/ 2268 h 2322"/>
              <a:gd name="T100" fmla="*/ 923 w 1173"/>
              <a:gd name="T101" fmla="*/ 2134 h 2322"/>
              <a:gd name="T102" fmla="*/ 937 w 1173"/>
              <a:gd name="T103" fmla="*/ 1896 h 2322"/>
              <a:gd name="T104" fmla="*/ 999 w 1173"/>
              <a:gd name="T105" fmla="*/ 1630 h 2322"/>
              <a:gd name="T106" fmla="*/ 1063 w 1173"/>
              <a:gd name="T107" fmla="*/ 1587 h 2322"/>
              <a:gd name="T108" fmla="*/ 1004 w 1173"/>
              <a:gd name="T109" fmla="*/ 1362 h 2322"/>
              <a:gd name="T110" fmla="*/ 953 w 1173"/>
              <a:gd name="T111" fmla="*/ 1145 h 2322"/>
              <a:gd name="T112" fmla="*/ 938 w 1173"/>
              <a:gd name="T113" fmla="*/ 865 h 2322"/>
              <a:gd name="T114" fmla="*/ 953 w 1173"/>
              <a:gd name="T115" fmla="*/ 695 h 2322"/>
              <a:gd name="T116" fmla="*/ 1036 w 1173"/>
              <a:gd name="T117" fmla="*/ 958 h 2322"/>
              <a:gd name="T118" fmla="*/ 1021 w 1173"/>
              <a:gd name="T119" fmla="*/ 1145 h 2322"/>
              <a:gd name="T120" fmla="*/ 1016 w 1173"/>
              <a:gd name="T121" fmla="*/ 1229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73" h="2322">
                <a:moveTo>
                  <a:pt x="1022" y="1208"/>
                </a:moveTo>
                <a:lnTo>
                  <a:pt x="1022" y="1208"/>
                </a:lnTo>
                <a:lnTo>
                  <a:pt x="1022" y="1208"/>
                </a:lnTo>
                <a:lnTo>
                  <a:pt x="1021" y="1209"/>
                </a:lnTo>
                <a:lnTo>
                  <a:pt x="1020" y="1215"/>
                </a:lnTo>
                <a:lnTo>
                  <a:pt x="1018" y="1227"/>
                </a:lnTo>
                <a:lnTo>
                  <a:pt x="1018" y="1227"/>
                </a:lnTo>
                <a:lnTo>
                  <a:pt x="1022" y="1227"/>
                </a:lnTo>
                <a:lnTo>
                  <a:pt x="1025" y="1227"/>
                </a:lnTo>
                <a:lnTo>
                  <a:pt x="1026" y="1229"/>
                </a:lnTo>
                <a:lnTo>
                  <a:pt x="1026" y="1229"/>
                </a:lnTo>
                <a:lnTo>
                  <a:pt x="1025" y="1237"/>
                </a:lnTo>
                <a:lnTo>
                  <a:pt x="1022" y="1253"/>
                </a:lnTo>
                <a:lnTo>
                  <a:pt x="1021" y="1262"/>
                </a:lnTo>
                <a:lnTo>
                  <a:pt x="1021" y="1270"/>
                </a:lnTo>
                <a:lnTo>
                  <a:pt x="1022" y="1275"/>
                </a:lnTo>
                <a:lnTo>
                  <a:pt x="1025" y="1276"/>
                </a:lnTo>
                <a:lnTo>
                  <a:pt x="1026" y="1278"/>
                </a:lnTo>
                <a:lnTo>
                  <a:pt x="1026" y="1278"/>
                </a:lnTo>
                <a:lnTo>
                  <a:pt x="1029" y="1278"/>
                </a:lnTo>
                <a:lnTo>
                  <a:pt x="1030" y="1276"/>
                </a:lnTo>
                <a:lnTo>
                  <a:pt x="1035" y="1273"/>
                </a:lnTo>
                <a:lnTo>
                  <a:pt x="1040" y="1267"/>
                </a:lnTo>
                <a:lnTo>
                  <a:pt x="1043" y="1261"/>
                </a:lnTo>
                <a:lnTo>
                  <a:pt x="1050" y="1248"/>
                </a:lnTo>
                <a:lnTo>
                  <a:pt x="1053" y="1245"/>
                </a:lnTo>
                <a:lnTo>
                  <a:pt x="1055" y="1243"/>
                </a:lnTo>
                <a:lnTo>
                  <a:pt x="1055" y="1243"/>
                </a:lnTo>
                <a:lnTo>
                  <a:pt x="1058" y="1247"/>
                </a:lnTo>
                <a:lnTo>
                  <a:pt x="1059" y="1253"/>
                </a:lnTo>
                <a:lnTo>
                  <a:pt x="1060" y="1268"/>
                </a:lnTo>
                <a:lnTo>
                  <a:pt x="1060" y="1268"/>
                </a:lnTo>
                <a:lnTo>
                  <a:pt x="1058" y="1279"/>
                </a:lnTo>
                <a:lnTo>
                  <a:pt x="1053" y="1297"/>
                </a:lnTo>
                <a:lnTo>
                  <a:pt x="1046" y="1316"/>
                </a:lnTo>
                <a:lnTo>
                  <a:pt x="1041" y="1327"/>
                </a:lnTo>
                <a:lnTo>
                  <a:pt x="1041" y="1327"/>
                </a:lnTo>
                <a:lnTo>
                  <a:pt x="1038" y="1334"/>
                </a:lnTo>
                <a:lnTo>
                  <a:pt x="1036" y="1343"/>
                </a:lnTo>
                <a:lnTo>
                  <a:pt x="1036" y="1350"/>
                </a:lnTo>
                <a:lnTo>
                  <a:pt x="1036" y="1351"/>
                </a:lnTo>
                <a:lnTo>
                  <a:pt x="1036" y="1351"/>
                </a:lnTo>
                <a:lnTo>
                  <a:pt x="1035" y="1360"/>
                </a:lnTo>
                <a:lnTo>
                  <a:pt x="1035" y="1368"/>
                </a:lnTo>
                <a:lnTo>
                  <a:pt x="1035" y="1372"/>
                </a:lnTo>
                <a:lnTo>
                  <a:pt x="1036" y="1376"/>
                </a:lnTo>
                <a:lnTo>
                  <a:pt x="1036" y="1376"/>
                </a:lnTo>
                <a:lnTo>
                  <a:pt x="1037" y="1377"/>
                </a:lnTo>
                <a:lnTo>
                  <a:pt x="1038" y="1376"/>
                </a:lnTo>
                <a:lnTo>
                  <a:pt x="1044" y="1372"/>
                </a:lnTo>
                <a:lnTo>
                  <a:pt x="1052" y="1365"/>
                </a:lnTo>
                <a:lnTo>
                  <a:pt x="1061" y="1354"/>
                </a:lnTo>
                <a:lnTo>
                  <a:pt x="1070" y="1341"/>
                </a:lnTo>
                <a:lnTo>
                  <a:pt x="1080" y="1329"/>
                </a:lnTo>
                <a:lnTo>
                  <a:pt x="1088" y="1316"/>
                </a:lnTo>
                <a:lnTo>
                  <a:pt x="1094" y="1302"/>
                </a:lnTo>
                <a:lnTo>
                  <a:pt x="1094" y="1302"/>
                </a:lnTo>
                <a:lnTo>
                  <a:pt x="1113" y="1261"/>
                </a:lnTo>
                <a:lnTo>
                  <a:pt x="1119" y="1243"/>
                </a:lnTo>
                <a:lnTo>
                  <a:pt x="1119" y="1243"/>
                </a:lnTo>
                <a:lnTo>
                  <a:pt x="1129" y="1245"/>
                </a:lnTo>
                <a:lnTo>
                  <a:pt x="1136" y="1245"/>
                </a:lnTo>
                <a:lnTo>
                  <a:pt x="1137" y="1245"/>
                </a:lnTo>
                <a:lnTo>
                  <a:pt x="1138" y="1243"/>
                </a:lnTo>
                <a:lnTo>
                  <a:pt x="1138" y="1243"/>
                </a:lnTo>
                <a:lnTo>
                  <a:pt x="1156" y="1158"/>
                </a:lnTo>
                <a:lnTo>
                  <a:pt x="1163" y="1123"/>
                </a:lnTo>
                <a:lnTo>
                  <a:pt x="1168" y="1090"/>
                </a:lnTo>
                <a:lnTo>
                  <a:pt x="1171" y="1061"/>
                </a:lnTo>
                <a:lnTo>
                  <a:pt x="1173" y="1038"/>
                </a:lnTo>
                <a:lnTo>
                  <a:pt x="1173" y="1038"/>
                </a:lnTo>
                <a:lnTo>
                  <a:pt x="1171" y="959"/>
                </a:lnTo>
                <a:lnTo>
                  <a:pt x="1170" y="926"/>
                </a:lnTo>
                <a:lnTo>
                  <a:pt x="1169" y="914"/>
                </a:lnTo>
                <a:lnTo>
                  <a:pt x="1168" y="906"/>
                </a:lnTo>
                <a:lnTo>
                  <a:pt x="1168" y="906"/>
                </a:lnTo>
                <a:lnTo>
                  <a:pt x="1160" y="866"/>
                </a:lnTo>
                <a:lnTo>
                  <a:pt x="1146" y="792"/>
                </a:lnTo>
                <a:lnTo>
                  <a:pt x="1137" y="750"/>
                </a:lnTo>
                <a:lnTo>
                  <a:pt x="1126" y="709"/>
                </a:lnTo>
                <a:lnTo>
                  <a:pt x="1115" y="671"/>
                </a:lnTo>
                <a:lnTo>
                  <a:pt x="1110" y="655"/>
                </a:lnTo>
                <a:lnTo>
                  <a:pt x="1104" y="641"/>
                </a:lnTo>
                <a:lnTo>
                  <a:pt x="1104" y="641"/>
                </a:lnTo>
                <a:lnTo>
                  <a:pt x="1094" y="618"/>
                </a:lnTo>
                <a:lnTo>
                  <a:pt x="1086" y="596"/>
                </a:lnTo>
                <a:lnTo>
                  <a:pt x="1074" y="558"/>
                </a:lnTo>
                <a:lnTo>
                  <a:pt x="1068" y="542"/>
                </a:lnTo>
                <a:lnTo>
                  <a:pt x="1063" y="529"/>
                </a:lnTo>
                <a:lnTo>
                  <a:pt x="1057" y="518"/>
                </a:lnTo>
                <a:lnTo>
                  <a:pt x="1050" y="509"/>
                </a:lnTo>
                <a:lnTo>
                  <a:pt x="1050" y="509"/>
                </a:lnTo>
                <a:lnTo>
                  <a:pt x="1036" y="496"/>
                </a:lnTo>
                <a:lnTo>
                  <a:pt x="1020" y="483"/>
                </a:lnTo>
                <a:lnTo>
                  <a:pt x="1005" y="471"/>
                </a:lnTo>
                <a:lnTo>
                  <a:pt x="998" y="464"/>
                </a:lnTo>
                <a:lnTo>
                  <a:pt x="992" y="455"/>
                </a:lnTo>
                <a:lnTo>
                  <a:pt x="992" y="455"/>
                </a:lnTo>
                <a:lnTo>
                  <a:pt x="976" y="433"/>
                </a:lnTo>
                <a:lnTo>
                  <a:pt x="972" y="428"/>
                </a:lnTo>
                <a:lnTo>
                  <a:pt x="967" y="426"/>
                </a:lnTo>
                <a:lnTo>
                  <a:pt x="967" y="426"/>
                </a:lnTo>
                <a:lnTo>
                  <a:pt x="964" y="423"/>
                </a:lnTo>
                <a:lnTo>
                  <a:pt x="960" y="419"/>
                </a:lnTo>
                <a:lnTo>
                  <a:pt x="952" y="408"/>
                </a:lnTo>
                <a:lnTo>
                  <a:pt x="943" y="392"/>
                </a:lnTo>
                <a:lnTo>
                  <a:pt x="943" y="392"/>
                </a:lnTo>
                <a:lnTo>
                  <a:pt x="956" y="397"/>
                </a:lnTo>
                <a:lnTo>
                  <a:pt x="971" y="400"/>
                </a:lnTo>
                <a:lnTo>
                  <a:pt x="978" y="401"/>
                </a:lnTo>
                <a:lnTo>
                  <a:pt x="987" y="401"/>
                </a:lnTo>
                <a:lnTo>
                  <a:pt x="987" y="401"/>
                </a:lnTo>
                <a:lnTo>
                  <a:pt x="996" y="401"/>
                </a:lnTo>
                <a:lnTo>
                  <a:pt x="1003" y="400"/>
                </a:lnTo>
                <a:lnTo>
                  <a:pt x="1018" y="397"/>
                </a:lnTo>
                <a:lnTo>
                  <a:pt x="1031" y="392"/>
                </a:lnTo>
                <a:lnTo>
                  <a:pt x="1007" y="382"/>
                </a:lnTo>
                <a:lnTo>
                  <a:pt x="1015" y="377"/>
                </a:lnTo>
                <a:lnTo>
                  <a:pt x="1015" y="377"/>
                </a:lnTo>
                <a:lnTo>
                  <a:pt x="1013" y="378"/>
                </a:lnTo>
                <a:lnTo>
                  <a:pt x="1010" y="378"/>
                </a:lnTo>
                <a:lnTo>
                  <a:pt x="1005" y="377"/>
                </a:lnTo>
                <a:lnTo>
                  <a:pt x="1000" y="374"/>
                </a:lnTo>
                <a:lnTo>
                  <a:pt x="996" y="370"/>
                </a:lnTo>
                <a:lnTo>
                  <a:pt x="989" y="361"/>
                </a:lnTo>
                <a:lnTo>
                  <a:pt x="983" y="349"/>
                </a:lnTo>
                <a:lnTo>
                  <a:pt x="977" y="333"/>
                </a:lnTo>
                <a:lnTo>
                  <a:pt x="977" y="333"/>
                </a:lnTo>
                <a:lnTo>
                  <a:pt x="974" y="323"/>
                </a:lnTo>
                <a:lnTo>
                  <a:pt x="969" y="315"/>
                </a:lnTo>
                <a:lnTo>
                  <a:pt x="964" y="307"/>
                </a:lnTo>
                <a:lnTo>
                  <a:pt x="958" y="302"/>
                </a:lnTo>
                <a:lnTo>
                  <a:pt x="952" y="297"/>
                </a:lnTo>
                <a:lnTo>
                  <a:pt x="945" y="294"/>
                </a:lnTo>
                <a:lnTo>
                  <a:pt x="933" y="288"/>
                </a:lnTo>
                <a:lnTo>
                  <a:pt x="921" y="283"/>
                </a:lnTo>
                <a:lnTo>
                  <a:pt x="911" y="278"/>
                </a:lnTo>
                <a:lnTo>
                  <a:pt x="906" y="274"/>
                </a:lnTo>
                <a:lnTo>
                  <a:pt x="904" y="270"/>
                </a:lnTo>
                <a:lnTo>
                  <a:pt x="900" y="266"/>
                </a:lnTo>
                <a:lnTo>
                  <a:pt x="899" y="259"/>
                </a:lnTo>
                <a:lnTo>
                  <a:pt x="899" y="259"/>
                </a:lnTo>
                <a:lnTo>
                  <a:pt x="897" y="239"/>
                </a:lnTo>
                <a:lnTo>
                  <a:pt x="895" y="225"/>
                </a:lnTo>
                <a:lnTo>
                  <a:pt x="895" y="219"/>
                </a:lnTo>
                <a:lnTo>
                  <a:pt x="894" y="215"/>
                </a:lnTo>
                <a:lnTo>
                  <a:pt x="894" y="215"/>
                </a:lnTo>
                <a:lnTo>
                  <a:pt x="890" y="201"/>
                </a:lnTo>
                <a:lnTo>
                  <a:pt x="882" y="169"/>
                </a:lnTo>
                <a:lnTo>
                  <a:pt x="877" y="149"/>
                </a:lnTo>
                <a:lnTo>
                  <a:pt x="871" y="130"/>
                </a:lnTo>
                <a:lnTo>
                  <a:pt x="864" y="110"/>
                </a:lnTo>
                <a:lnTo>
                  <a:pt x="855" y="93"/>
                </a:lnTo>
                <a:lnTo>
                  <a:pt x="855" y="93"/>
                </a:lnTo>
                <a:lnTo>
                  <a:pt x="845" y="78"/>
                </a:lnTo>
                <a:lnTo>
                  <a:pt x="834" y="66"/>
                </a:lnTo>
                <a:lnTo>
                  <a:pt x="823" y="55"/>
                </a:lnTo>
                <a:lnTo>
                  <a:pt x="811" y="45"/>
                </a:lnTo>
                <a:lnTo>
                  <a:pt x="799" y="37"/>
                </a:lnTo>
                <a:lnTo>
                  <a:pt x="787" y="31"/>
                </a:lnTo>
                <a:lnTo>
                  <a:pt x="767" y="20"/>
                </a:lnTo>
                <a:lnTo>
                  <a:pt x="767" y="20"/>
                </a:lnTo>
                <a:lnTo>
                  <a:pt x="762" y="17"/>
                </a:lnTo>
                <a:lnTo>
                  <a:pt x="757" y="17"/>
                </a:lnTo>
                <a:lnTo>
                  <a:pt x="745" y="17"/>
                </a:lnTo>
                <a:lnTo>
                  <a:pt x="732" y="18"/>
                </a:lnTo>
                <a:lnTo>
                  <a:pt x="717" y="22"/>
                </a:lnTo>
                <a:lnTo>
                  <a:pt x="694" y="31"/>
                </a:lnTo>
                <a:lnTo>
                  <a:pt x="684" y="34"/>
                </a:lnTo>
                <a:lnTo>
                  <a:pt x="684" y="34"/>
                </a:lnTo>
                <a:lnTo>
                  <a:pt x="682" y="33"/>
                </a:lnTo>
                <a:lnTo>
                  <a:pt x="678" y="32"/>
                </a:lnTo>
                <a:lnTo>
                  <a:pt x="673" y="32"/>
                </a:lnTo>
                <a:lnTo>
                  <a:pt x="667" y="33"/>
                </a:lnTo>
                <a:lnTo>
                  <a:pt x="661" y="35"/>
                </a:lnTo>
                <a:lnTo>
                  <a:pt x="654" y="40"/>
                </a:lnTo>
                <a:lnTo>
                  <a:pt x="645" y="49"/>
                </a:lnTo>
                <a:lnTo>
                  <a:pt x="645" y="49"/>
                </a:lnTo>
                <a:lnTo>
                  <a:pt x="632" y="67"/>
                </a:lnTo>
                <a:lnTo>
                  <a:pt x="622" y="84"/>
                </a:lnTo>
                <a:lnTo>
                  <a:pt x="616" y="100"/>
                </a:lnTo>
                <a:lnTo>
                  <a:pt x="611" y="117"/>
                </a:lnTo>
                <a:lnTo>
                  <a:pt x="611" y="117"/>
                </a:lnTo>
                <a:lnTo>
                  <a:pt x="607" y="132"/>
                </a:lnTo>
                <a:lnTo>
                  <a:pt x="606" y="146"/>
                </a:lnTo>
                <a:lnTo>
                  <a:pt x="605" y="158"/>
                </a:lnTo>
                <a:lnTo>
                  <a:pt x="606" y="171"/>
                </a:lnTo>
                <a:lnTo>
                  <a:pt x="606" y="171"/>
                </a:lnTo>
                <a:lnTo>
                  <a:pt x="607" y="179"/>
                </a:lnTo>
                <a:lnTo>
                  <a:pt x="610" y="184"/>
                </a:lnTo>
                <a:lnTo>
                  <a:pt x="613" y="192"/>
                </a:lnTo>
                <a:lnTo>
                  <a:pt x="617" y="198"/>
                </a:lnTo>
                <a:lnTo>
                  <a:pt x="617" y="202"/>
                </a:lnTo>
                <a:lnTo>
                  <a:pt x="616" y="206"/>
                </a:lnTo>
                <a:lnTo>
                  <a:pt x="616" y="206"/>
                </a:lnTo>
                <a:lnTo>
                  <a:pt x="613" y="213"/>
                </a:lnTo>
                <a:lnTo>
                  <a:pt x="612" y="218"/>
                </a:lnTo>
                <a:lnTo>
                  <a:pt x="612" y="222"/>
                </a:lnTo>
                <a:lnTo>
                  <a:pt x="611" y="225"/>
                </a:lnTo>
                <a:lnTo>
                  <a:pt x="611" y="225"/>
                </a:lnTo>
                <a:lnTo>
                  <a:pt x="610" y="230"/>
                </a:lnTo>
                <a:lnTo>
                  <a:pt x="611" y="236"/>
                </a:lnTo>
                <a:lnTo>
                  <a:pt x="611" y="241"/>
                </a:lnTo>
                <a:lnTo>
                  <a:pt x="611" y="245"/>
                </a:lnTo>
                <a:lnTo>
                  <a:pt x="611" y="245"/>
                </a:lnTo>
                <a:lnTo>
                  <a:pt x="612" y="250"/>
                </a:lnTo>
                <a:lnTo>
                  <a:pt x="616" y="258"/>
                </a:lnTo>
                <a:lnTo>
                  <a:pt x="619" y="268"/>
                </a:lnTo>
                <a:lnTo>
                  <a:pt x="621" y="272"/>
                </a:lnTo>
                <a:lnTo>
                  <a:pt x="621" y="274"/>
                </a:lnTo>
                <a:lnTo>
                  <a:pt x="621" y="274"/>
                </a:lnTo>
                <a:lnTo>
                  <a:pt x="619" y="279"/>
                </a:lnTo>
                <a:lnTo>
                  <a:pt x="616" y="294"/>
                </a:lnTo>
                <a:lnTo>
                  <a:pt x="616" y="294"/>
                </a:lnTo>
                <a:lnTo>
                  <a:pt x="613" y="306"/>
                </a:lnTo>
                <a:lnTo>
                  <a:pt x="612" y="317"/>
                </a:lnTo>
                <a:lnTo>
                  <a:pt x="612" y="329"/>
                </a:lnTo>
                <a:lnTo>
                  <a:pt x="616" y="343"/>
                </a:lnTo>
                <a:lnTo>
                  <a:pt x="616" y="343"/>
                </a:lnTo>
                <a:lnTo>
                  <a:pt x="622" y="356"/>
                </a:lnTo>
                <a:lnTo>
                  <a:pt x="628" y="367"/>
                </a:lnTo>
                <a:lnTo>
                  <a:pt x="635" y="377"/>
                </a:lnTo>
                <a:lnTo>
                  <a:pt x="635" y="377"/>
                </a:lnTo>
                <a:lnTo>
                  <a:pt x="625" y="390"/>
                </a:lnTo>
                <a:lnTo>
                  <a:pt x="617" y="400"/>
                </a:lnTo>
                <a:lnTo>
                  <a:pt x="613" y="404"/>
                </a:lnTo>
                <a:lnTo>
                  <a:pt x="611" y="406"/>
                </a:lnTo>
                <a:lnTo>
                  <a:pt x="611" y="406"/>
                </a:lnTo>
                <a:lnTo>
                  <a:pt x="583" y="420"/>
                </a:lnTo>
                <a:lnTo>
                  <a:pt x="559" y="428"/>
                </a:lnTo>
                <a:lnTo>
                  <a:pt x="548" y="433"/>
                </a:lnTo>
                <a:lnTo>
                  <a:pt x="537" y="436"/>
                </a:lnTo>
                <a:lnTo>
                  <a:pt x="537" y="436"/>
                </a:lnTo>
                <a:lnTo>
                  <a:pt x="442" y="458"/>
                </a:lnTo>
                <a:lnTo>
                  <a:pt x="352" y="480"/>
                </a:lnTo>
                <a:lnTo>
                  <a:pt x="352" y="480"/>
                </a:lnTo>
                <a:lnTo>
                  <a:pt x="342" y="481"/>
                </a:lnTo>
                <a:lnTo>
                  <a:pt x="329" y="482"/>
                </a:lnTo>
                <a:lnTo>
                  <a:pt x="297" y="483"/>
                </a:lnTo>
                <a:lnTo>
                  <a:pt x="254" y="485"/>
                </a:lnTo>
                <a:lnTo>
                  <a:pt x="254" y="485"/>
                </a:lnTo>
                <a:lnTo>
                  <a:pt x="249" y="480"/>
                </a:lnTo>
                <a:lnTo>
                  <a:pt x="239" y="465"/>
                </a:lnTo>
                <a:lnTo>
                  <a:pt x="213" y="422"/>
                </a:lnTo>
                <a:lnTo>
                  <a:pt x="171" y="352"/>
                </a:lnTo>
                <a:lnTo>
                  <a:pt x="171" y="352"/>
                </a:lnTo>
                <a:lnTo>
                  <a:pt x="166" y="344"/>
                </a:lnTo>
                <a:lnTo>
                  <a:pt x="160" y="330"/>
                </a:lnTo>
                <a:lnTo>
                  <a:pt x="155" y="317"/>
                </a:lnTo>
                <a:lnTo>
                  <a:pt x="152" y="304"/>
                </a:lnTo>
                <a:lnTo>
                  <a:pt x="152" y="304"/>
                </a:lnTo>
                <a:lnTo>
                  <a:pt x="149" y="290"/>
                </a:lnTo>
                <a:lnTo>
                  <a:pt x="148" y="275"/>
                </a:lnTo>
                <a:lnTo>
                  <a:pt x="145" y="263"/>
                </a:lnTo>
                <a:lnTo>
                  <a:pt x="144" y="258"/>
                </a:lnTo>
                <a:lnTo>
                  <a:pt x="142" y="255"/>
                </a:lnTo>
                <a:lnTo>
                  <a:pt x="142" y="255"/>
                </a:lnTo>
                <a:lnTo>
                  <a:pt x="136" y="250"/>
                </a:lnTo>
                <a:lnTo>
                  <a:pt x="130" y="247"/>
                </a:lnTo>
                <a:lnTo>
                  <a:pt x="122" y="245"/>
                </a:lnTo>
                <a:lnTo>
                  <a:pt x="122" y="220"/>
                </a:lnTo>
                <a:lnTo>
                  <a:pt x="122" y="220"/>
                </a:lnTo>
                <a:lnTo>
                  <a:pt x="133" y="203"/>
                </a:lnTo>
                <a:lnTo>
                  <a:pt x="143" y="187"/>
                </a:lnTo>
                <a:lnTo>
                  <a:pt x="152" y="171"/>
                </a:lnTo>
                <a:lnTo>
                  <a:pt x="152" y="171"/>
                </a:lnTo>
                <a:lnTo>
                  <a:pt x="166" y="137"/>
                </a:lnTo>
                <a:lnTo>
                  <a:pt x="166" y="137"/>
                </a:lnTo>
                <a:lnTo>
                  <a:pt x="175" y="116"/>
                </a:lnTo>
                <a:lnTo>
                  <a:pt x="178" y="108"/>
                </a:lnTo>
                <a:lnTo>
                  <a:pt x="178" y="104"/>
                </a:lnTo>
                <a:lnTo>
                  <a:pt x="176" y="103"/>
                </a:lnTo>
                <a:lnTo>
                  <a:pt x="176" y="103"/>
                </a:lnTo>
                <a:lnTo>
                  <a:pt x="174" y="103"/>
                </a:lnTo>
                <a:lnTo>
                  <a:pt x="171" y="103"/>
                </a:lnTo>
                <a:lnTo>
                  <a:pt x="167" y="106"/>
                </a:lnTo>
                <a:lnTo>
                  <a:pt x="163" y="111"/>
                </a:lnTo>
                <a:lnTo>
                  <a:pt x="152" y="117"/>
                </a:lnTo>
                <a:lnTo>
                  <a:pt x="152" y="117"/>
                </a:lnTo>
                <a:lnTo>
                  <a:pt x="141" y="124"/>
                </a:lnTo>
                <a:lnTo>
                  <a:pt x="132" y="128"/>
                </a:lnTo>
                <a:lnTo>
                  <a:pt x="128" y="132"/>
                </a:lnTo>
                <a:lnTo>
                  <a:pt x="127" y="132"/>
                </a:lnTo>
                <a:lnTo>
                  <a:pt x="127" y="132"/>
                </a:lnTo>
                <a:lnTo>
                  <a:pt x="127" y="132"/>
                </a:lnTo>
                <a:lnTo>
                  <a:pt x="125" y="88"/>
                </a:lnTo>
                <a:lnTo>
                  <a:pt x="122" y="39"/>
                </a:lnTo>
                <a:lnTo>
                  <a:pt x="122" y="39"/>
                </a:lnTo>
                <a:lnTo>
                  <a:pt x="121" y="32"/>
                </a:lnTo>
                <a:lnTo>
                  <a:pt x="119" y="27"/>
                </a:lnTo>
                <a:lnTo>
                  <a:pt x="116" y="22"/>
                </a:lnTo>
                <a:lnTo>
                  <a:pt x="112" y="20"/>
                </a:lnTo>
                <a:lnTo>
                  <a:pt x="112" y="20"/>
                </a:lnTo>
                <a:lnTo>
                  <a:pt x="111" y="21"/>
                </a:lnTo>
                <a:lnTo>
                  <a:pt x="111" y="23"/>
                </a:lnTo>
                <a:lnTo>
                  <a:pt x="109" y="33"/>
                </a:lnTo>
                <a:lnTo>
                  <a:pt x="105" y="65"/>
                </a:lnTo>
                <a:lnTo>
                  <a:pt x="101" y="97"/>
                </a:lnTo>
                <a:lnTo>
                  <a:pt x="100" y="108"/>
                </a:lnTo>
                <a:lnTo>
                  <a:pt x="99" y="111"/>
                </a:lnTo>
                <a:lnTo>
                  <a:pt x="98" y="113"/>
                </a:lnTo>
                <a:lnTo>
                  <a:pt x="98" y="113"/>
                </a:lnTo>
                <a:lnTo>
                  <a:pt x="97" y="111"/>
                </a:lnTo>
                <a:lnTo>
                  <a:pt x="97" y="108"/>
                </a:lnTo>
                <a:lnTo>
                  <a:pt x="94" y="94"/>
                </a:lnTo>
                <a:lnTo>
                  <a:pt x="90" y="55"/>
                </a:lnTo>
                <a:lnTo>
                  <a:pt x="88" y="34"/>
                </a:lnTo>
                <a:lnTo>
                  <a:pt x="86" y="16"/>
                </a:lnTo>
                <a:lnTo>
                  <a:pt x="82" y="4"/>
                </a:lnTo>
                <a:lnTo>
                  <a:pt x="81" y="0"/>
                </a:lnTo>
                <a:lnTo>
                  <a:pt x="78" y="0"/>
                </a:lnTo>
                <a:lnTo>
                  <a:pt x="78" y="0"/>
                </a:lnTo>
                <a:lnTo>
                  <a:pt x="76" y="2"/>
                </a:lnTo>
                <a:lnTo>
                  <a:pt x="75" y="6"/>
                </a:lnTo>
                <a:lnTo>
                  <a:pt x="72" y="21"/>
                </a:lnTo>
                <a:lnTo>
                  <a:pt x="70" y="39"/>
                </a:lnTo>
                <a:lnTo>
                  <a:pt x="68" y="61"/>
                </a:lnTo>
                <a:lnTo>
                  <a:pt x="67" y="100"/>
                </a:lnTo>
                <a:lnTo>
                  <a:pt x="66" y="113"/>
                </a:lnTo>
                <a:lnTo>
                  <a:pt x="65" y="116"/>
                </a:lnTo>
                <a:lnTo>
                  <a:pt x="64" y="117"/>
                </a:lnTo>
                <a:lnTo>
                  <a:pt x="64" y="117"/>
                </a:lnTo>
                <a:lnTo>
                  <a:pt x="62" y="116"/>
                </a:lnTo>
                <a:lnTo>
                  <a:pt x="61" y="113"/>
                </a:lnTo>
                <a:lnTo>
                  <a:pt x="60" y="102"/>
                </a:lnTo>
                <a:lnTo>
                  <a:pt x="57" y="66"/>
                </a:lnTo>
                <a:lnTo>
                  <a:pt x="56" y="48"/>
                </a:lnTo>
                <a:lnTo>
                  <a:pt x="55" y="31"/>
                </a:lnTo>
                <a:lnTo>
                  <a:pt x="53" y="20"/>
                </a:lnTo>
                <a:lnTo>
                  <a:pt x="50" y="16"/>
                </a:lnTo>
                <a:lnTo>
                  <a:pt x="49" y="15"/>
                </a:lnTo>
                <a:lnTo>
                  <a:pt x="49" y="15"/>
                </a:lnTo>
                <a:lnTo>
                  <a:pt x="45" y="15"/>
                </a:lnTo>
                <a:lnTo>
                  <a:pt x="43" y="16"/>
                </a:lnTo>
                <a:lnTo>
                  <a:pt x="40" y="17"/>
                </a:lnTo>
                <a:lnTo>
                  <a:pt x="38" y="20"/>
                </a:lnTo>
                <a:lnTo>
                  <a:pt x="35" y="26"/>
                </a:lnTo>
                <a:lnTo>
                  <a:pt x="34" y="34"/>
                </a:lnTo>
                <a:lnTo>
                  <a:pt x="34" y="34"/>
                </a:lnTo>
                <a:lnTo>
                  <a:pt x="35" y="82"/>
                </a:lnTo>
                <a:lnTo>
                  <a:pt x="34" y="97"/>
                </a:lnTo>
                <a:lnTo>
                  <a:pt x="34" y="110"/>
                </a:lnTo>
                <a:lnTo>
                  <a:pt x="32" y="119"/>
                </a:lnTo>
                <a:lnTo>
                  <a:pt x="31" y="121"/>
                </a:lnTo>
                <a:lnTo>
                  <a:pt x="29" y="122"/>
                </a:lnTo>
                <a:lnTo>
                  <a:pt x="29" y="122"/>
                </a:lnTo>
                <a:lnTo>
                  <a:pt x="28" y="122"/>
                </a:lnTo>
                <a:lnTo>
                  <a:pt x="26" y="120"/>
                </a:lnTo>
                <a:lnTo>
                  <a:pt x="23" y="113"/>
                </a:lnTo>
                <a:lnTo>
                  <a:pt x="17" y="88"/>
                </a:lnTo>
                <a:lnTo>
                  <a:pt x="15" y="77"/>
                </a:lnTo>
                <a:lnTo>
                  <a:pt x="12" y="66"/>
                </a:lnTo>
                <a:lnTo>
                  <a:pt x="9" y="60"/>
                </a:lnTo>
                <a:lnTo>
                  <a:pt x="6" y="59"/>
                </a:lnTo>
                <a:lnTo>
                  <a:pt x="5" y="59"/>
                </a:lnTo>
                <a:lnTo>
                  <a:pt x="5" y="59"/>
                </a:lnTo>
                <a:lnTo>
                  <a:pt x="4" y="60"/>
                </a:lnTo>
                <a:lnTo>
                  <a:pt x="3" y="64"/>
                </a:lnTo>
                <a:lnTo>
                  <a:pt x="1" y="73"/>
                </a:lnTo>
                <a:lnTo>
                  <a:pt x="0" y="84"/>
                </a:lnTo>
                <a:lnTo>
                  <a:pt x="1" y="98"/>
                </a:lnTo>
                <a:lnTo>
                  <a:pt x="4" y="124"/>
                </a:lnTo>
                <a:lnTo>
                  <a:pt x="5" y="137"/>
                </a:lnTo>
                <a:lnTo>
                  <a:pt x="5" y="137"/>
                </a:lnTo>
                <a:lnTo>
                  <a:pt x="5" y="152"/>
                </a:lnTo>
                <a:lnTo>
                  <a:pt x="5" y="181"/>
                </a:lnTo>
                <a:lnTo>
                  <a:pt x="5" y="181"/>
                </a:lnTo>
                <a:lnTo>
                  <a:pt x="6" y="191"/>
                </a:lnTo>
                <a:lnTo>
                  <a:pt x="10" y="203"/>
                </a:lnTo>
                <a:lnTo>
                  <a:pt x="17" y="226"/>
                </a:lnTo>
                <a:lnTo>
                  <a:pt x="26" y="246"/>
                </a:lnTo>
                <a:lnTo>
                  <a:pt x="29" y="255"/>
                </a:lnTo>
                <a:lnTo>
                  <a:pt x="15" y="269"/>
                </a:lnTo>
                <a:lnTo>
                  <a:pt x="15" y="269"/>
                </a:lnTo>
                <a:lnTo>
                  <a:pt x="65" y="393"/>
                </a:lnTo>
                <a:lnTo>
                  <a:pt x="99" y="482"/>
                </a:lnTo>
                <a:lnTo>
                  <a:pt x="111" y="515"/>
                </a:lnTo>
                <a:lnTo>
                  <a:pt x="117" y="534"/>
                </a:lnTo>
                <a:lnTo>
                  <a:pt x="117" y="534"/>
                </a:lnTo>
                <a:lnTo>
                  <a:pt x="120" y="542"/>
                </a:lnTo>
                <a:lnTo>
                  <a:pt x="123" y="552"/>
                </a:lnTo>
                <a:lnTo>
                  <a:pt x="131" y="570"/>
                </a:lnTo>
                <a:lnTo>
                  <a:pt x="139" y="586"/>
                </a:lnTo>
                <a:lnTo>
                  <a:pt x="147" y="597"/>
                </a:lnTo>
                <a:lnTo>
                  <a:pt x="147" y="597"/>
                </a:lnTo>
                <a:lnTo>
                  <a:pt x="152" y="600"/>
                </a:lnTo>
                <a:lnTo>
                  <a:pt x="161" y="602"/>
                </a:lnTo>
                <a:lnTo>
                  <a:pt x="197" y="609"/>
                </a:lnTo>
                <a:lnTo>
                  <a:pt x="301" y="628"/>
                </a:lnTo>
                <a:lnTo>
                  <a:pt x="356" y="639"/>
                </a:lnTo>
                <a:lnTo>
                  <a:pt x="406" y="649"/>
                </a:lnTo>
                <a:lnTo>
                  <a:pt x="425" y="654"/>
                </a:lnTo>
                <a:lnTo>
                  <a:pt x="442" y="658"/>
                </a:lnTo>
                <a:lnTo>
                  <a:pt x="453" y="662"/>
                </a:lnTo>
                <a:lnTo>
                  <a:pt x="459" y="666"/>
                </a:lnTo>
                <a:lnTo>
                  <a:pt x="459" y="666"/>
                </a:lnTo>
                <a:lnTo>
                  <a:pt x="462" y="671"/>
                </a:lnTo>
                <a:lnTo>
                  <a:pt x="465" y="678"/>
                </a:lnTo>
                <a:lnTo>
                  <a:pt x="474" y="700"/>
                </a:lnTo>
                <a:lnTo>
                  <a:pt x="483" y="728"/>
                </a:lnTo>
                <a:lnTo>
                  <a:pt x="492" y="759"/>
                </a:lnTo>
                <a:lnTo>
                  <a:pt x="509" y="816"/>
                </a:lnTo>
                <a:lnTo>
                  <a:pt x="518" y="847"/>
                </a:lnTo>
                <a:lnTo>
                  <a:pt x="518" y="847"/>
                </a:lnTo>
                <a:lnTo>
                  <a:pt x="525" y="868"/>
                </a:lnTo>
                <a:lnTo>
                  <a:pt x="529" y="884"/>
                </a:lnTo>
                <a:lnTo>
                  <a:pt x="534" y="902"/>
                </a:lnTo>
                <a:lnTo>
                  <a:pt x="536" y="920"/>
                </a:lnTo>
                <a:lnTo>
                  <a:pt x="539" y="937"/>
                </a:lnTo>
                <a:lnTo>
                  <a:pt x="537" y="945"/>
                </a:lnTo>
                <a:lnTo>
                  <a:pt x="537" y="951"/>
                </a:lnTo>
                <a:lnTo>
                  <a:pt x="535" y="956"/>
                </a:lnTo>
                <a:lnTo>
                  <a:pt x="533" y="959"/>
                </a:lnTo>
                <a:lnTo>
                  <a:pt x="533" y="959"/>
                </a:lnTo>
                <a:lnTo>
                  <a:pt x="527" y="964"/>
                </a:lnTo>
                <a:lnTo>
                  <a:pt x="523" y="970"/>
                </a:lnTo>
                <a:lnTo>
                  <a:pt x="520" y="975"/>
                </a:lnTo>
                <a:lnTo>
                  <a:pt x="519" y="980"/>
                </a:lnTo>
                <a:lnTo>
                  <a:pt x="519" y="985"/>
                </a:lnTo>
                <a:lnTo>
                  <a:pt x="520" y="989"/>
                </a:lnTo>
                <a:lnTo>
                  <a:pt x="523" y="999"/>
                </a:lnTo>
                <a:lnTo>
                  <a:pt x="523" y="999"/>
                </a:lnTo>
                <a:lnTo>
                  <a:pt x="528" y="1006"/>
                </a:lnTo>
                <a:lnTo>
                  <a:pt x="531" y="1012"/>
                </a:lnTo>
                <a:lnTo>
                  <a:pt x="533" y="1016"/>
                </a:lnTo>
                <a:lnTo>
                  <a:pt x="534" y="1021"/>
                </a:lnTo>
                <a:lnTo>
                  <a:pt x="534" y="1026"/>
                </a:lnTo>
                <a:lnTo>
                  <a:pt x="533" y="1033"/>
                </a:lnTo>
                <a:lnTo>
                  <a:pt x="533" y="1033"/>
                </a:lnTo>
                <a:lnTo>
                  <a:pt x="529" y="1051"/>
                </a:lnTo>
                <a:lnTo>
                  <a:pt x="527" y="1074"/>
                </a:lnTo>
                <a:lnTo>
                  <a:pt x="523" y="1098"/>
                </a:lnTo>
                <a:lnTo>
                  <a:pt x="520" y="1108"/>
                </a:lnTo>
                <a:lnTo>
                  <a:pt x="518" y="1116"/>
                </a:lnTo>
                <a:lnTo>
                  <a:pt x="518" y="1116"/>
                </a:lnTo>
                <a:lnTo>
                  <a:pt x="517" y="1123"/>
                </a:lnTo>
                <a:lnTo>
                  <a:pt x="517" y="1131"/>
                </a:lnTo>
                <a:lnTo>
                  <a:pt x="519" y="1136"/>
                </a:lnTo>
                <a:lnTo>
                  <a:pt x="523" y="1141"/>
                </a:lnTo>
                <a:lnTo>
                  <a:pt x="529" y="1148"/>
                </a:lnTo>
                <a:lnTo>
                  <a:pt x="533" y="1150"/>
                </a:lnTo>
                <a:lnTo>
                  <a:pt x="533" y="1150"/>
                </a:lnTo>
                <a:lnTo>
                  <a:pt x="519" y="1223"/>
                </a:lnTo>
                <a:lnTo>
                  <a:pt x="506" y="1283"/>
                </a:lnTo>
                <a:lnTo>
                  <a:pt x="500" y="1309"/>
                </a:lnTo>
                <a:lnTo>
                  <a:pt x="494" y="1331"/>
                </a:lnTo>
                <a:lnTo>
                  <a:pt x="494" y="1331"/>
                </a:lnTo>
                <a:lnTo>
                  <a:pt x="487" y="1355"/>
                </a:lnTo>
                <a:lnTo>
                  <a:pt x="481" y="1387"/>
                </a:lnTo>
                <a:lnTo>
                  <a:pt x="468" y="1462"/>
                </a:lnTo>
                <a:lnTo>
                  <a:pt x="457" y="1535"/>
                </a:lnTo>
                <a:lnTo>
                  <a:pt x="453" y="1560"/>
                </a:lnTo>
                <a:lnTo>
                  <a:pt x="450" y="1576"/>
                </a:lnTo>
                <a:lnTo>
                  <a:pt x="450" y="1576"/>
                </a:lnTo>
                <a:lnTo>
                  <a:pt x="447" y="1587"/>
                </a:lnTo>
                <a:lnTo>
                  <a:pt x="446" y="1600"/>
                </a:lnTo>
                <a:lnTo>
                  <a:pt x="445" y="1613"/>
                </a:lnTo>
                <a:lnTo>
                  <a:pt x="446" y="1625"/>
                </a:lnTo>
                <a:lnTo>
                  <a:pt x="447" y="1636"/>
                </a:lnTo>
                <a:lnTo>
                  <a:pt x="450" y="1645"/>
                </a:lnTo>
                <a:lnTo>
                  <a:pt x="452" y="1648"/>
                </a:lnTo>
                <a:lnTo>
                  <a:pt x="453" y="1650"/>
                </a:lnTo>
                <a:lnTo>
                  <a:pt x="457" y="1651"/>
                </a:lnTo>
                <a:lnTo>
                  <a:pt x="459" y="1650"/>
                </a:lnTo>
                <a:lnTo>
                  <a:pt x="459" y="1650"/>
                </a:lnTo>
                <a:lnTo>
                  <a:pt x="465" y="1647"/>
                </a:lnTo>
                <a:lnTo>
                  <a:pt x="476" y="1646"/>
                </a:lnTo>
                <a:lnTo>
                  <a:pt x="509" y="1641"/>
                </a:lnTo>
                <a:lnTo>
                  <a:pt x="552" y="1637"/>
                </a:lnTo>
                <a:lnTo>
                  <a:pt x="600" y="1635"/>
                </a:lnTo>
                <a:lnTo>
                  <a:pt x="600" y="1635"/>
                </a:lnTo>
                <a:lnTo>
                  <a:pt x="638" y="1738"/>
                </a:lnTo>
                <a:lnTo>
                  <a:pt x="656" y="1790"/>
                </a:lnTo>
                <a:lnTo>
                  <a:pt x="669" y="1831"/>
                </a:lnTo>
                <a:lnTo>
                  <a:pt x="669" y="1831"/>
                </a:lnTo>
                <a:lnTo>
                  <a:pt x="680" y="1868"/>
                </a:lnTo>
                <a:lnTo>
                  <a:pt x="687" y="1892"/>
                </a:lnTo>
                <a:lnTo>
                  <a:pt x="689" y="1910"/>
                </a:lnTo>
                <a:lnTo>
                  <a:pt x="689" y="1929"/>
                </a:lnTo>
                <a:lnTo>
                  <a:pt x="689" y="1929"/>
                </a:lnTo>
                <a:lnTo>
                  <a:pt x="690" y="1943"/>
                </a:lnTo>
                <a:lnTo>
                  <a:pt x="691" y="1953"/>
                </a:lnTo>
                <a:lnTo>
                  <a:pt x="691" y="1958"/>
                </a:lnTo>
                <a:lnTo>
                  <a:pt x="690" y="1963"/>
                </a:lnTo>
                <a:lnTo>
                  <a:pt x="688" y="1969"/>
                </a:lnTo>
                <a:lnTo>
                  <a:pt x="684" y="1978"/>
                </a:lnTo>
                <a:lnTo>
                  <a:pt x="684" y="1978"/>
                </a:lnTo>
                <a:lnTo>
                  <a:pt x="678" y="1987"/>
                </a:lnTo>
                <a:lnTo>
                  <a:pt x="668" y="2000"/>
                </a:lnTo>
                <a:lnTo>
                  <a:pt x="644" y="2024"/>
                </a:lnTo>
                <a:lnTo>
                  <a:pt x="623" y="2047"/>
                </a:lnTo>
                <a:lnTo>
                  <a:pt x="614" y="2058"/>
                </a:lnTo>
                <a:lnTo>
                  <a:pt x="611" y="2066"/>
                </a:lnTo>
                <a:lnTo>
                  <a:pt x="611" y="2066"/>
                </a:lnTo>
                <a:lnTo>
                  <a:pt x="608" y="2077"/>
                </a:lnTo>
                <a:lnTo>
                  <a:pt x="610" y="2083"/>
                </a:lnTo>
                <a:lnTo>
                  <a:pt x="610" y="2085"/>
                </a:lnTo>
                <a:lnTo>
                  <a:pt x="611" y="2085"/>
                </a:lnTo>
                <a:lnTo>
                  <a:pt x="611" y="2085"/>
                </a:lnTo>
                <a:lnTo>
                  <a:pt x="614" y="2094"/>
                </a:lnTo>
                <a:lnTo>
                  <a:pt x="617" y="2100"/>
                </a:lnTo>
                <a:lnTo>
                  <a:pt x="621" y="2105"/>
                </a:lnTo>
                <a:lnTo>
                  <a:pt x="621" y="2105"/>
                </a:lnTo>
                <a:lnTo>
                  <a:pt x="625" y="2105"/>
                </a:lnTo>
                <a:lnTo>
                  <a:pt x="634" y="2104"/>
                </a:lnTo>
                <a:lnTo>
                  <a:pt x="658" y="2095"/>
                </a:lnTo>
                <a:lnTo>
                  <a:pt x="687" y="2085"/>
                </a:lnTo>
                <a:lnTo>
                  <a:pt x="708" y="2076"/>
                </a:lnTo>
                <a:lnTo>
                  <a:pt x="708" y="2076"/>
                </a:lnTo>
                <a:lnTo>
                  <a:pt x="717" y="2071"/>
                </a:lnTo>
                <a:lnTo>
                  <a:pt x="727" y="2063"/>
                </a:lnTo>
                <a:lnTo>
                  <a:pt x="746" y="2049"/>
                </a:lnTo>
                <a:lnTo>
                  <a:pt x="765" y="2033"/>
                </a:lnTo>
                <a:lnTo>
                  <a:pt x="777" y="2022"/>
                </a:lnTo>
                <a:lnTo>
                  <a:pt x="796" y="2002"/>
                </a:lnTo>
                <a:lnTo>
                  <a:pt x="796" y="2002"/>
                </a:lnTo>
                <a:lnTo>
                  <a:pt x="798" y="2003"/>
                </a:lnTo>
                <a:lnTo>
                  <a:pt x="800" y="2005"/>
                </a:lnTo>
                <a:lnTo>
                  <a:pt x="801" y="2003"/>
                </a:lnTo>
                <a:lnTo>
                  <a:pt x="804" y="2001"/>
                </a:lnTo>
                <a:lnTo>
                  <a:pt x="805" y="1998"/>
                </a:lnTo>
                <a:lnTo>
                  <a:pt x="806" y="1992"/>
                </a:lnTo>
                <a:lnTo>
                  <a:pt x="806" y="1992"/>
                </a:lnTo>
                <a:lnTo>
                  <a:pt x="809" y="1979"/>
                </a:lnTo>
                <a:lnTo>
                  <a:pt x="810" y="1964"/>
                </a:lnTo>
                <a:lnTo>
                  <a:pt x="810" y="1953"/>
                </a:lnTo>
                <a:lnTo>
                  <a:pt x="809" y="1947"/>
                </a:lnTo>
                <a:lnTo>
                  <a:pt x="806" y="1943"/>
                </a:lnTo>
                <a:lnTo>
                  <a:pt x="806" y="1943"/>
                </a:lnTo>
                <a:lnTo>
                  <a:pt x="803" y="1938"/>
                </a:lnTo>
                <a:lnTo>
                  <a:pt x="801" y="1937"/>
                </a:lnTo>
                <a:lnTo>
                  <a:pt x="799" y="1936"/>
                </a:lnTo>
                <a:lnTo>
                  <a:pt x="796" y="1929"/>
                </a:lnTo>
                <a:lnTo>
                  <a:pt x="796" y="1929"/>
                </a:lnTo>
                <a:lnTo>
                  <a:pt x="794" y="1925"/>
                </a:lnTo>
                <a:lnTo>
                  <a:pt x="792" y="1924"/>
                </a:lnTo>
                <a:lnTo>
                  <a:pt x="789" y="1923"/>
                </a:lnTo>
                <a:lnTo>
                  <a:pt x="787" y="1921"/>
                </a:lnTo>
                <a:lnTo>
                  <a:pt x="784" y="1918"/>
                </a:lnTo>
                <a:lnTo>
                  <a:pt x="782" y="1910"/>
                </a:lnTo>
                <a:lnTo>
                  <a:pt x="781" y="1898"/>
                </a:lnTo>
                <a:lnTo>
                  <a:pt x="781" y="1879"/>
                </a:lnTo>
                <a:lnTo>
                  <a:pt x="781" y="1879"/>
                </a:lnTo>
                <a:lnTo>
                  <a:pt x="779" y="1841"/>
                </a:lnTo>
                <a:lnTo>
                  <a:pt x="778" y="1814"/>
                </a:lnTo>
                <a:lnTo>
                  <a:pt x="774" y="1784"/>
                </a:lnTo>
                <a:lnTo>
                  <a:pt x="768" y="1739"/>
                </a:lnTo>
                <a:lnTo>
                  <a:pt x="768" y="1739"/>
                </a:lnTo>
                <a:lnTo>
                  <a:pt x="763" y="1708"/>
                </a:lnTo>
                <a:lnTo>
                  <a:pt x="756" y="1678"/>
                </a:lnTo>
                <a:lnTo>
                  <a:pt x="756" y="1678"/>
                </a:lnTo>
                <a:lnTo>
                  <a:pt x="770" y="1681"/>
                </a:lnTo>
                <a:lnTo>
                  <a:pt x="783" y="1685"/>
                </a:lnTo>
                <a:lnTo>
                  <a:pt x="796" y="1688"/>
                </a:lnTo>
                <a:lnTo>
                  <a:pt x="810" y="1688"/>
                </a:lnTo>
                <a:lnTo>
                  <a:pt x="810" y="1688"/>
                </a:lnTo>
                <a:lnTo>
                  <a:pt x="811" y="1713"/>
                </a:lnTo>
                <a:lnTo>
                  <a:pt x="811" y="1713"/>
                </a:lnTo>
                <a:lnTo>
                  <a:pt x="810" y="1748"/>
                </a:lnTo>
                <a:lnTo>
                  <a:pt x="810" y="1767"/>
                </a:lnTo>
                <a:lnTo>
                  <a:pt x="811" y="1787"/>
                </a:lnTo>
                <a:lnTo>
                  <a:pt x="811" y="1787"/>
                </a:lnTo>
                <a:lnTo>
                  <a:pt x="814" y="1808"/>
                </a:lnTo>
                <a:lnTo>
                  <a:pt x="816" y="1830"/>
                </a:lnTo>
                <a:lnTo>
                  <a:pt x="816" y="1859"/>
                </a:lnTo>
                <a:lnTo>
                  <a:pt x="816" y="1899"/>
                </a:lnTo>
                <a:lnTo>
                  <a:pt x="816" y="1899"/>
                </a:lnTo>
                <a:lnTo>
                  <a:pt x="814" y="1983"/>
                </a:lnTo>
                <a:lnTo>
                  <a:pt x="811" y="2041"/>
                </a:lnTo>
                <a:lnTo>
                  <a:pt x="811" y="2041"/>
                </a:lnTo>
                <a:lnTo>
                  <a:pt x="811" y="2055"/>
                </a:lnTo>
                <a:lnTo>
                  <a:pt x="812" y="2061"/>
                </a:lnTo>
                <a:lnTo>
                  <a:pt x="809" y="2074"/>
                </a:lnTo>
                <a:lnTo>
                  <a:pt x="801" y="2110"/>
                </a:lnTo>
                <a:lnTo>
                  <a:pt x="801" y="2110"/>
                </a:lnTo>
                <a:lnTo>
                  <a:pt x="795" y="2136"/>
                </a:lnTo>
                <a:lnTo>
                  <a:pt x="787" y="2162"/>
                </a:lnTo>
                <a:lnTo>
                  <a:pt x="770" y="2215"/>
                </a:lnTo>
                <a:lnTo>
                  <a:pt x="754" y="2257"/>
                </a:lnTo>
                <a:lnTo>
                  <a:pt x="749" y="2271"/>
                </a:lnTo>
                <a:lnTo>
                  <a:pt x="748" y="2281"/>
                </a:lnTo>
                <a:lnTo>
                  <a:pt x="748" y="2301"/>
                </a:lnTo>
                <a:lnTo>
                  <a:pt x="762" y="2320"/>
                </a:lnTo>
                <a:lnTo>
                  <a:pt x="762" y="2320"/>
                </a:lnTo>
                <a:lnTo>
                  <a:pt x="789" y="2322"/>
                </a:lnTo>
                <a:lnTo>
                  <a:pt x="814" y="2322"/>
                </a:lnTo>
                <a:lnTo>
                  <a:pt x="836" y="2320"/>
                </a:lnTo>
                <a:lnTo>
                  <a:pt x="836" y="2320"/>
                </a:lnTo>
                <a:lnTo>
                  <a:pt x="844" y="2320"/>
                </a:lnTo>
                <a:lnTo>
                  <a:pt x="851" y="2320"/>
                </a:lnTo>
                <a:lnTo>
                  <a:pt x="861" y="2322"/>
                </a:lnTo>
                <a:lnTo>
                  <a:pt x="866" y="2322"/>
                </a:lnTo>
                <a:lnTo>
                  <a:pt x="869" y="2320"/>
                </a:lnTo>
                <a:lnTo>
                  <a:pt x="872" y="2317"/>
                </a:lnTo>
                <a:lnTo>
                  <a:pt x="875" y="2311"/>
                </a:lnTo>
                <a:lnTo>
                  <a:pt x="875" y="2311"/>
                </a:lnTo>
                <a:lnTo>
                  <a:pt x="881" y="2296"/>
                </a:lnTo>
                <a:lnTo>
                  <a:pt x="889" y="2281"/>
                </a:lnTo>
                <a:lnTo>
                  <a:pt x="889" y="2281"/>
                </a:lnTo>
                <a:lnTo>
                  <a:pt x="899" y="2268"/>
                </a:lnTo>
                <a:lnTo>
                  <a:pt x="908" y="2258"/>
                </a:lnTo>
                <a:lnTo>
                  <a:pt x="916" y="2248"/>
                </a:lnTo>
                <a:lnTo>
                  <a:pt x="923" y="2237"/>
                </a:lnTo>
                <a:lnTo>
                  <a:pt x="923" y="2237"/>
                </a:lnTo>
                <a:lnTo>
                  <a:pt x="934" y="2218"/>
                </a:lnTo>
                <a:lnTo>
                  <a:pt x="938" y="2209"/>
                </a:lnTo>
                <a:lnTo>
                  <a:pt x="938" y="2204"/>
                </a:lnTo>
                <a:lnTo>
                  <a:pt x="938" y="2198"/>
                </a:lnTo>
                <a:lnTo>
                  <a:pt x="938" y="2198"/>
                </a:lnTo>
                <a:lnTo>
                  <a:pt x="937" y="2186"/>
                </a:lnTo>
                <a:lnTo>
                  <a:pt x="934" y="2173"/>
                </a:lnTo>
                <a:lnTo>
                  <a:pt x="923" y="2134"/>
                </a:lnTo>
                <a:lnTo>
                  <a:pt x="923" y="2134"/>
                </a:lnTo>
                <a:lnTo>
                  <a:pt x="922" y="2127"/>
                </a:lnTo>
                <a:lnTo>
                  <a:pt x="921" y="2118"/>
                </a:lnTo>
                <a:lnTo>
                  <a:pt x="920" y="2098"/>
                </a:lnTo>
                <a:lnTo>
                  <a:pt x="921" y="2073"/>
                </a:lnTo>
                <a:lnTo>
                  <a:pt x="923" y="2047"/>
                </a:lnTo>
                <a:lnTo>
                  <a:pt x="930" y="1992"/>
                </a:lnTo>
                <a:lnTo>
                  <a:pt x="932" y="1964"/>
                </a:lnTo>
                <a:lnTo>
                  <a:pt x="933" y="1938"/>
                </a:lnTo>
                <a:lnTo>
                  <a:pt x="933" y="1938"/>
                </a:lnTo>
                <a:lnTo>
                  <a:pt x="934" y="1915"/>
                </a:lnTo>
                <a:lnTo>
                  <a:pt x="937" y="1896"/>
                </a:lnTo>
                <a:lnTo>
                  <a:pt x="939" y="1879"/>
                </a:lnTo>
                <a:lnTo>
                  <a:pt x="942" y="1863"/>
                </a:lnTo>
                <a:lnTo>
                  <a:pt x="950" y="1831"/>
                </a:lnTo>
                <a:lnTo>
                  <a:pt x="954" y="1812"/>
                </a:lnTo>
                <a:lnTo>
                  <a:pt x="958" y="1792"/>
                </a:lnTo>
                <a:lnTo>
                  <a:pt x="958" y="1792"/>
                </a:lnTo>
                <a:lnTo>
                  <a:pt x="961" y="1760"/>
                </a:lnTo>
                <a:lnTo>
                  <a:pt x="966" y="1719"/>
                </a:lnTo>
                <a:lnTo>
                  <a:pt x="972" y="1633"/>
                </a:lnTo>
                <a:lnTo>
                  <a:pt x="972" y="1633"/>
                </a:lnTo>
                <a:lnTo>
                  <a:pt x="986" y="1630"/>
                </a:lnTo>
                <a:lnTo>
                  <a:pt x="999" y="1630"/>
                </a:lnTo>
                <a:lnTo>
                  <a:pt x="1010" y="1631"/>
                </a:lnTo>
                <a:lnTo>
                  <a:pt x="1021" y="1635"/>
                </a:lnTo>
                <a:lnTo>
                  <a:pt x="1021" y="1635"/>
                </a:lnTo>
                <a:lnTo>
                  <a:pt x="1027" y="1637"/>
                </a:lnTo>
                <a:lnTo>
                  <a:pt x="1033" y="1637"/>
                </a:lnTo>
                <a:lnTo>
                  <a:pt x="1038" y="1635"/>
                </a:lnTo>
                <a:lnTo>
                  <a:pt x="1043" y="1633"/>
                </a:lnTo>
                <a:lnTo>
                  <a:pt x="1047" y="1629"/>
                </a:lnTo>
                <a:lnTo>
                  <a:pt x="1050" y="1624"/>
                </a:lnTo>
                <a:lnTo>
                  <a:pt x="1057" y="1612"/>
                </a:lnTo>
                <a:lnTo>
                  <a:pt x="1060" y="1600"/>
                </a:lnTo>
                <a:lnTo>
                  <a:pt x="1063" y="1587"/>
                </a:lnTo>
                <a:lnTo>
                  <a:pt x="1065" y="1576"/>
                </a:lnTo>
                <a:lnTo>
                  <a:pt x="1065" y="1576"/>
                </a:lnTo>
                <a:lnTo>
                  <a:pt x="1046" y="1502"/>
                </a:lnTo>
                <a:lnTo>
                  <a:pt x="1031" y="1448"/>
                </a:lnTo>
                <a:lnTo>
                  <a:pt x="1025" y="1427"/>
                </a:lnTo>
                <a:lnTo>
                  <a:pt x="1021" y="1415"/>
                </a:lnTo>
                <a:lnTo>
                  <a:pt x="1021" y="1415"/>
                </a:lnTo>
                <a:lnTo>
                  <a:pt x="1015" y="1402"/>
                </a:lnTo>
                <a:lnTo>
                  <a:pt x="1013" y="1396"/>
                </a:lnTo>
                <a:lnTo>
                  <a:pt x="1009" y="1388"/>
                </a:lnTo>
                <a:lnTo>
                  <a:pt x="1007" y="1377"/>
                </a:lnTo>
                <a:lnTo>
                  <a:pt x="1004" y="1362"/>
                </a:lnTo>
                <a:lnTo>
                  <a:pt x="1003" y="1343"/>
                </a:lnTo>
                <a:lnTo>
                  <a:pt x="1002" y="1317"/>
                </a:lnTo>
                <a:lnTo>
                  <a:pt x="1002" y="1317"/>
                </a:lnTo>
                <a:lnTo>
                  <a:pt x="1000" y="1302"/>
                </a:lnTo>
                <a:lnTo>
                  <a:pt x="999" y="1287"/>
                </a:lnTo>
                <a:lnTo>
                  <a:pt x="993" y="1258"/>
                </a:lnTo>
                <a:lnTo>
                  <a:pt x="986" y="1229"/>
                </a:lnTo>
                <a:lnTo>
                  <a:pt x="977" y="1202"/>
                </a:lnTo>
                <a:lnTo>
                  <a:pt x="967" y="1180"/>
                </a:lnTo>
                <a:lnTo>
                  <a:pt x="960" y="1161"/>
                </a:lnTo>
                <a:lnTo>
                  <a:pt x="953" y="1145"/>
                </a:lnTo>
                <a:lnTo>
                  <a:pt x="953" y="1145"/>
                </a:lnTo>
                <a:lnTo>
                  <a:pt x="959" y="1144"/>
                </a:lnTo>
                <a:lnTo>
                  <a:pt x="972" y="1142"/>
                </a:lnTo>
                <a:lnTo>
                  <a:pt x="980" y="1139"/>
                </a:lnTo>
                <a:lnTo>
                  <a:pt x="986" y="1136"/>
                </a:lnTo>
                <a:lnTo>
                  <a:pt x="991" y="1132"/>
                </a:lnTo>
                <a:lnTo>
                  <a:pt x="992" y="1128"/>
                </a:lnTo>
                <a:lnTo>
                  <a:pt x="992" y="1126"/>
                </a:lnTo>
                <a:lnTo>
                  <a:pt x="992" y="1126"/>
                </a:lnTo>
                <a:lnTo>
                  <a:pt x="988" y="1109"/>
                </a:lnTo>
                <a:lnTo>
                  <a:pt x="981" y="1072"/>
                </a:lnTo>
                <a:lnTo>
                  <a:pt x="960" y="969"/>
                </a:lnTo>
                <a:lnTo>
                  <a:pt x="938" y="865"/>
                </a:lnTo>
                <a:lnTo>
                  <a:pt x="931" y="829"/>
                </a:lnTo>
                <a:lnTo>
                  <a:pt x="928" y="809"/>
                </a:lnTo>
                <a:lnTo>
                  <a:pt x="928" y="809"/>
                </a:lnTo>
                <a:lnTo>
                  <a:pt x="931" y="782"/>
                </a:lnTo>
                <a:lnTo>
                  <a:pt x="936" y="743"/>
                </a:lnTo>
                <a:lnTo>
                  <a:pt x="938" y="724"/>
                </a:lnTo>
                <a:lnTo>
                  <a:pt x="942" y="709"/>
                </a:lnTo>
                <a:lnTo>
                  <a:pt x="945" y="699"/>
                </a:lnTo>
                <a:lnTo>
                  <a:pt x="947" y="696"/>
                </a:lnTo>
                <a:lnTo>
                  <a:pt x="948" y="695"/>
                </a:lnTo>
                <a:lnTo>
                  <a:pt x="948" y="695"/>
                </a:lnTo>
                <a:lnTo>
                  <a:pt x="953" y="695"/>
                </a:lnTo>
                <a:lnTo>
                  <a:pt x="958" y="696"/>
                </a:lnTo>
                <a:lnTo>
                  <a:pt x="959" y="698"/>
                </a:lnTo>
                <a:lnTo>
                  <a:pt x="961" y="701"/>
                </a:lnTo>
                <a:lnTo>
                  <a:pt x="965" y="706"/>
                </a:lnTo>
                <a:lnTo>
                  <a:pt x="967" y="715"/>
                </a:lnTo>
                <a:lnTo>
                  <a:pt x="967" y="715"/>
                </a:lnTo>
                <a:lnTo>
                  <a:pt x="1002" y="808"/>
                </a:lnTo>
                <a:lnTo>
                  <a:pt x="1021" y="863"/>
                </a:lnTo>
                <a:lnTo>
                  <a:pt x="1029" y="881"/>
                </a:lnTo>
                <a:lnTo>
                  <a:pt x="1031" y="891"/>
                </a:lnTo>
                <a:lnTo>
                  <a:pt x="1031" y="891"/>
                </a:lnTo>
                <a:lnTo>
                  <a:pt x="1036" y="958"/>
                </a:lnTo>
                <a:lnTo>
                  <a:pt x="1037" y="1004"/>
                </a:lnTo>
                <a:lnTo>
                  <a:pt x="1037" y="1022"/>
                </a:lnTo>
                <a:lnTo>
                  <a:pt x="1036" y="1033"/>
                </a:lnTo>
                <a:lnTo>
                  <a:pt x="1036" y="1033"/>
                </a:lnTo>
                <a:lnTo>
                  <a:pt x="1032" y="1055"/>
                </a:lnTo>
                <a:lnTo>
                  <a:pt x="1030" y="1086"/>
                </a:lnTo>
                <a:lnTo>
                  <a:pt x="1026" y="1114"/>
                </a:lnTo>
                <a:lnTo>
                  <a:pt x="1025" y="1123"/>
                </a:lnTo>
                <a:lnTo>
                  <a:pt x="1022" y="1130"/>
                </a:lnTo>
                <a:lnTo>
                  <a:pt x="1022" y="1130"/>
                </a:lnTo>
                <a:lnTo>
                  <a:pt x="1022" y="1136"/>
                </a:lnTo>
                <a:lnTo>
                  <a:pt x="1021" y="1145"/>
                </a:lnTo>
                <a:lnTo>
                  <a:pt x="1022" y="1172"/>
                </a:lnTo>
                <a:lnTo>
                  <a:pt x="1024" y="1198"/>
                </a:lnTo>
                <a:lnTo>
                  <a:pt x="1024" y="1205"/>
                </a:lnTo>
                <a:lnTo>
                  <a:pt x="1022" y="1208"/>
                </a:lnTo>
                <a:lnTo>
                  <a:pt x="1022" y="1208"/>
                </a:lnTo>
                <a:close/>
                <a:moveTo>
                  <a:pt x="1016" y="1229"/>
                </a:moveTo>
                <a:lnTo>
                  <a:pt x="1016" y="1229"/>
                </a:lnTo>
                <a:lnTo>
                  <a:pt x="1018" y="1227"/>
                </a:lnTo>
                <a:lnTo>
                  <a:pt x="1018" y="1227"/>
                </a:lnTo>
                <a:lnTo>
                  <a:pt x="1016" y="1227"/>
                </a:lnTo>
                <a:lnTo>
                  <a:pt x="1016" y="1229"/>
                </a:lnTo>
                <a:lnTo>
                  <a:pt x="1016" y="12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D9092198-9AD5-74B7-B3C3-A9AB7811CF5D}"/>
              </a:ext>
            </a:extLst>
          </p:cNvPr>
          <p:cNvSpPr>
            <a:spLocks noEditPoints="1"/>
          </p:cNvSpPr>
          <p:nvPr/>
        </p:nvSpPr>
        <p:spPr bwMode="auto">
          <a:xfrm>
            <a:off x="6981596" y="3776168"/>
            <a:ext cx="1802272" cy="2697128"/>
          </a:xfrm>
          <a:custGeom>
            <a:avLst/>
            <a:gdLst>
              <a:gd name="T0" fmla="*/ 685 w 1579"/>
              <a:gd name="T1" fmla="*/ 243 h 2363"/>
              <a:gd name="T2" fmla="*/ 680 w 1579"/>
              <a:gd name="T3" fmla="*/ 308 h 2363"/>
              <a:gd name="T4" fmla="*/ 746 w 1579"/>
              <a:gd name="T5" fmla="*/ 333 h 2363"/>
              <a:gd name="T6" fmla="*/ 797 w 1579"/>
              <a:gd name="T7" fmla="*/ 298 h 2363"/>
              <a:gd name="T8" fmla="*/ 805 w 1579"/>
              <a:gd name="T9" fmla="*/ 400 h 2363"/>
              <a:gd name="T10" fmla="*/ 742 w 1579"/>
              <a:gd name="T11" fmla="*/ 432 h 2363"/>
              <a:gd name="T12" fmla="*/ 558 w 1579"/>
              <a:gd name="T13" fmla="*/ 538 h 2363"/>
              <a:gd name="T14" fmla="*/ 105 w 1579"/>
              <a:gd name="T15" fmla="*/ 1023 h 2363"/>
              <a:gd name="T16" fmla="*/ 1 w 1579"/>
              <a:gd name="T17" fmla="*/ 1164 h 2363"/>
              <a:gd name="T18" fmla="*/ 40 w 1579"/>
              <a:gd name="T19" fmla="*/ 1165 h 2363"/>
              <a:gd name="T20" fmla="*/ 123 w 1579"/>
              <a:gd name="T21" fmla="*/ 1121 h 2363"/>
              <a:gd name="T22" fmla="*/ 187 w 1579"/>
              <a:gd name="T23" fmla="*/ 1096 h 2363"/>
              <a:gd name="T24" fmla="*/ 472 w 1579"/>
              <a:gd name="T25" fmla="*/ 850 h 2363"/>
              <a:gd name="T26" fmla="*/ 631 w 1579"/>
              <a:gd name="T27" fmla="*/ 954 h 2363"/>
              <a:gd name="T28" fmla="*/ 582 w 1579"/>
              <a:gd name="T29" fmla="*/ 1175 h 2363"/>
              <a:gd name="T30" fmla="*/ 510 w 1579"/>
              <a:gd name="T31" fmla="*/ 1331 h 2363"/>
              <a:gd name="T32" fmla="*/ 402 w 1579"/>
              <a:gd name="T33" fmla="*/ 1542 h 2363"/>
              <a:gd name="T34" fmla="*/ 579 w 1579"/>
              <a:gd name="T35" fmla="*/ 1586 h 2363"/>
              <a:gd name="T36" fmla="*/ 669 w 1579"/>
              <a:gd name="T37" fmla="*/ 1857 h 2363"/>
              <a:gd name="T38" fmla="*/ 768 w 1579"/>
              <a:gd name="T39" fmla="*/ 2178 h 2363"/>
              <a:gd name="T40" fmla="*/ 827 w 1579"/>
              <a:gd name="T41" fmla="*/ 2349 h 2363"/>
              <a:gd name="T42" fmla="*/ 915 w 1579"/>
              <a:gd name="T43" fmla="*/ 2341 h 2363"/>
              <a:gd name="T44" fmla="*/ 924 w 1579"/>
              <a:gd name="T45" fmla="*/ 2291 h 2363"/>
              <a:gd name="T46" fmla="*/ 885 w 1579"/>
              <a:gd name="T47" fmla="*/ 2159 h 2363"/>
              <a:gd name="T48" fmla="*/ 944 w 1579"/>
              <a:gd name="T49" fmla="*/ 2119 h 2363"/>
              <a:gd name="T50" fmla="*/ 956 w 1579"/>
              <a:gd name="T51" fmla="*/ 1998 h 2363"/>
              <a:gd name="T52" fmla="*/ 1083 w 1579"/>
              <a:gd name="T53" fmla="*/ 1690 h 2363"/>
              <a:gd name="T54" fmla="*/ 1193 w 1579"/>
              <a:gd name="T55" fmla="*/ 1547 h 2363"/>
              <a:gd name="T56" fmla="*/ 1071 w 1579"/>
              <a:gd name="T57" fmla="*/ 1238 h 2363"/>
              <a:gd name="T58" fmla="*/ 1039 w 1579"/>
              <a:gd name="T59" fmla="*/ 1139 h 2363"/>
              <a:gd name="T60" fmla="*/ 1045 w 1579"/>
              <a:gd name="T61" fmla="*/ 991 h 2363"/>
              <a:gd name="T62" fmla="*/ 1457 w 1579"/>
              <a:gd name="T63" fmla="*/ 636 h 2363"/>
              <a:gd name="T64" fmla="*/ 1519 w 1579"/>
              <a:gd name="T65" fmla="*/ 561 h 2363"/>
              <a:gd name="T66" fmla="*/ 1579 w 1579"/>
              <a:gd name="T67" fmla="*/ 279 h 2363"/>
              <a:gd name="T68" fmla="*/ 1564 w 1579"/>
              <a:gd name="T69" fmla="*/ 154 h 2363"/>
              <a:gd name="T70" fmla="*/ 1558 w 1579"/>
              <a:gd name="T71" fmla="*/ 41 h 2363"/>
              <a:gd name="T72" fmla="*/ 1534 w 1579"/>
              <a:gd name="T73" fmla="*/ 95 h 2363"/>
              <a:gd name="T74" fmla="*/ 1511 w 1579"/>
              <a:gd name="T75" fmla="*/ 19 h 2363"/>
              <a:gd name="T76" fmla="*/ 1486 w 1579"/>
              <a:gd name="T77" fmla="*/ 5 h 2363"/>
              <a:gd name="T78" fmla="*/ 1465 w 1579"/>
              <a:gd name="T79" fmla="*/ 33 h 2363"/>
              <a:gd name="T80" fmla="*/ 1452 w 1579"/>
              <a:gd name="T81" fmla="*/ 49 h 2363"/>
              <a:gd name="T82" fmla="*/ 1432 w 1579"/>
              <a:gd name="T83" fmla="*/ 41 h 2363"/>
              <a:gd name="T84" fmla="*/ 1415 w 1579"/>
              <a:gd name="T85" fmla="*/ 115 h 2363"/>
              <a:gd name="T86" fmla="*/ 1381 w 1579"/>
              <a:gd name="T87" fmla="*/ 123 h 2363"/>
              <a:gd name="T88" fmla="*/ 1472 w 1579"/>
              <a:gd name="T89" fmla="*/ 220 h 2363"/>
              <a:gd name="T90" fmla="*/ 1447 w 1579"/>
              <a:gd name="T91" fmla="*/ 308 h 2363"/>
              <a:gd name="T92" fmla="*/ 1365 w 1579"/>
              <a:gd name="T93" fmla="*/ 505 h 2363"/>
              <a:gd name="T94" fmla="*/ 1035 w 1579"/>
              <a:gd name="T95" fmla="*/ 465 h 2363"/>
              <a:gd name="T96" fmla="*/ 998 w 1579"/>
              <a:gd name="T97" fmla="*/ 421 h 2363"/>
              <a:gd name="T98" fmla="*/ 1061 w 1579"/>
              <a:gd name="T99" fmla="*/ 308 h 2363"/>
              <a:gd name="T100" fmla="*/ 1071 w 1579"/>
              <a:gd name="T101" fmla="*/ 254 h 2363"/>
              <a:gd name="T102" fmla="*/ 1071 w 1579"/>
              <a:gd name="T103" fmla="*/ 121 h 2363"/>
              <a:gd name="T104" fmla="*/ 990 w 1579"/>
              <a:gd name="T105" fmla="*/ 81 h 2363"/>
              <a:gd name="T106" fmla="*/ 861 w 1579"/>
              <a:gd name="T107" fmla="*/ 98 h 2363"/>
              <a:gd name="T108" fmla="*/ 777 w 1579"/>
              <a:gd name="T109" fmla="*/ 107 h 2363"/>
              <a:gd name="T110" fmla="*/ 731 w 1579"/>
              <a:gd name="T111" fmla="*/ 178 h 2363"/>
              <a:gd name="T112" fmla="*/ 896 w 1579"/>
              <a:gd name="T113" fmla="*/ 1602 h 2363"/>
              <a:gd name="T114" fmla="*/ 919 w 1579"/>
              <a:gd name="T115" fmla="*/ 1711 h 2363"/>
              <a:gd name="T116" fmla="*/ 847 w 1579"/>
              <a:gd name="T117" fmla="*/ 1969 h 2363"/>
              <a:gd name="T118" fmla="*/ 828 w 1579"/>
              <a:gd name="T119" fmla="*/ 1607 h 2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9" h="2363">
                <a:moveTo>
                  <a:pt x="700" y="210"/>
                </a:moveTo>
                <a:lnTo>
                  <a:pt x="713" y="210"/>
                </a:lnTo>
                <a:lnTo>
                  <a:pt x="713" y="210"/>
                </a:lnTo>
                <a:lnTo>
                  <a:pt x="714" y="210"/>
                </a:lnTo>
                <a:lnTo>
                  <a:pt x="713" y="210"/>
                </a:lnTo>
                <a:lnTo>
                  <a:pt x="713" y="210"/>
                </a:lnTo>
                <a:lnTo>
                  <a:pt x="709" y="211"/>
                </a:lnTo>
                <a:lnTo>
                  <a:pt x="706" y="214"/>
                </a:lnTo>
                <a:lnTo>
                  <a:pt x="701" y="218"/>
                </a:lnTo>
                <a:lnTo>
                  <a:pt x="695" y="225"/>
                </a:lnTo>
                <a:lnTo>
                  <a:pt x="695" y="225"/>
                </a:lnTo>
                <a:lnTo>
                  <a:pt x="690" y="232"/>
                </a:lnTo>
                <a:lnTo>
                  <a:pt x="685" y="243"/>
                </a:lnTo>
                <a:lnTo>
                  <a:pt x="680" y="254"/>
                </a:lnTo>
                <a:lnTo>
                  <a:pt x="678" y="265"/>
                </a:lnTo>
                <a:lnTo>
                  <a:pt x="671" y="285"/>
                </a:lnTo>
                <a:lnTo>
                  <a:pt x="670" y="293"/>
                </a:lnTo>
                <a:lnTo>
                  <a:pt x="690" y="284"/>
                </a:lnTo>
                <a:lnTo>
                  <a:pt x="690" y="284"/>
                </a:lnTo>
                <a:lnTo>
                  <a:pt x="690" y="286"/>
                </a:lnTo>
                <a:lnTo>
                  <a:pt x="690" y="293"/>
                </a:lnTo>
                <a:lnTo>
                  <a:pt x="689" y="297"/>
                </a:lnTo>
                <a:lnTo>
                  <a:pt x="686" y="302"/>
                </a:lnTo>
                <a:lnTo>
                  <a:pt x="684" y="306"/>
                </a:lnTo>
                <a:lnTo>
                  <a:pt x="680" y="308"/>
                </a:lnTo>
                <a:lnTo>
                  <a:pt x="680" y="308"/>
                </a:lnTo>
                <a:lnTo>
                  <a:pt x="670" y="314"/>
                </a:lnTo>
                <a:lnTo>
                  <a:pt x="660" y="320"/>
                </a:lnTo>
                <a:lnTo>
                  <a:pt x="651" y="328"/>
                </a:lnTo>
                <a:lnTo>
                  <a:pt x="651" y="328"/>
                </a:lnTo>
                <a:lnTo>
                  <a:pt x="665" y="330"/>
                </a:lnTo>
                <a:lnTo>
                  <a:pt x="680" y="331"/>
                </a:lnTo>
                <a:lnTo>
                  <a:pt x="700" y="333"/>
                </a:lnTo>
                <a:lnTo>
                  <a:pt x="700" y="333"/>
                </a:lnTo>
                <a:lnTo>
                  <a:pt x="717" y="334"/>
                </a:lnTo>
                <a:lnTo>
                  <a:pt x="729" y="336"/>
                </a:lnTo>
                <a:lnTo>
                  <a:pt x="734" y="336"/>
                </a:lnTo>
                <a:lnTo>
                  <a:pt x="740" y="335"/>
                </a:lnTo>
                <a:lnTo>
                  <a:pt x="746" y="333"/>
                </a:lnTo>
                <a:lnTo>
                  <a:pt x="753" y="328"/>
                </a:lnTo>
                <a:lnTo>
                  <a:pt x="753" y="328"/>
                </a:lnTo>
                <a:lnTo>
                  <a:pt x="761" y="322"/>
                </a:lnTo>
                <a:lnTo>
                  <a:pt x="769" y="314"/>
                </a:lnTo>
                <a:lnTo>
                  <a:pt x="783" y="297"/>
                </a:lnTo>
                <a:lnTo>
                  <a:pt x="794" y="285"/>
                </a:lnTo>
                <a:lnTo>
                  <a:pt x="797" y="279"/>
                </a:lnTo>
                <a:lnTo>
                  <a:pt x="797" y="279"/>
                </a:lnTo>
                <a:lnTo>
                  <a:pt x="796" y="286"/>
                </a:lnTo>
                <a:lnTo>
                  <a:pt x="795" y="292"/>
                </a:lnTo>
                <a:lnTo>
                  <a:pt x="796" y="296"/>
                </a:lnTo>
                <a:lnTo>
                  <a:pt x="797" y="298"/>
                </a:lnTo>
                <a:lnTo>
                  <a:pt x="797" y="298"/>
                </a:lnTo>
                <a:lnTo>
                  <a:pt x="800" y="304"/>
                </a:lnTo>
                <a:lnTo>
                  <a:pt x="801" y="311"/>
                </a:lnTo>
                <a:lnTo>
                  <a:pt x="803" y="319"/>
                </a:lnTo>
                <a:lnTo>
                  <a:pt x="807" y="328"/>
                </a:lnTo>
                <a:lnTo>
                  <a:pt x="807" y="328"/>
                </a:lnTo>
                <a:lnTo>
                  <a:pt x="814" y="338"/>
                </a:lnTo>
                <a:lnTo>
                  <a:pt x="817" y="341"/>
                </a:lnTo>
                <a:lnTo>
                  <a:pt x="817" y="347"/>
                </a:lnTo>
                <a:lnTo>
                  <a:pt x="817" y="347"/>
                </a:lnTo>
                <a:lnTo>
                  <a:pt x="814" y="378"/>
                </a:lnTo>
                <a:lnTo>
                  <a:pt x="812" y="401"/>
                </a:lnTo>
                <a:lnTo>
                  <a:pt x="812" y="401"/>
                </a:lnTo>
                <a:lnTo>
                  <a:pt x="805" y="400"/>
                </a:lnTo>
                <a:lnTo>
                  <a:pt x="789" y="400"/>
                </a:lnTo>
                <a:lnTo>
                  <a:pt x="779" y="400"/>
                </a:lnTo>
                <a:lnTo>
                  <a:pt x="770" y="401"/>
                </a:lnTo>
                <a:lnTo>
                  <a:pt x="763" y="404"/>
                </a:lnTo>
                <a:lnTo>
                  <a:pt x="758" y="406"/>
                </a:lnTo>
                <a:lnTo>
                  <a:pt x="758" y="406"/>
                </a:lnTo>
                <a:lnTo>
                  <a:pt x="753" y="413"/>
                </a:lnTo>
                <a:lnTo>
                  <a:pt x="750" y="420"/>
                </a:lnTo>
                <a:lnTo>
                  <a:pt x="748" y="426"/>
                </a:lnTo>
                <a:lnTo>
                  <a:pt x="748" y="426"/>
                </a:lnTo>
                <a:lnTo>
                  <a:pt x="747" y="428"/>
                </a:lnTo>
                <a:lnTo>
                  <a:pt x="746" y="429"/>
                </a:lnTo>
                <a:lnTo>
                  <a:pt x="742" y="432"/>
                </a:lnTo>
                <a:lnTo>
                  <a:pt x="737" y="435"/>
                </a:lnTo>
                <a:lnTo>
                  <a:pt x="729" y="439"/>
                </a:lnTo>
                <a:lnTo>
                  <a:pt x="719" y="442"/>
                </a:lnTo>
                <a:lnTo>
                  <a:pt x="704" y="445"/>
                </a:lnTo>
                <a:lnTo>
                  <a:pt x="704" y="445"/>
                </a:lnTo>
                <a:lnTo>
                  <a:pt x="687" y="450"/>
                </a:lnTo>
                <a:lnTo>
                  <a:pt x="669" y="459"/>
                </a:lnTo>
                <a:lnTo>
                  <a:pt x="649" y="468"/>
                </a:lnTo>
                <a:lnTo>
                  <a:pt x="630" y="482"/>
                </a:lnTo>
                <a:lnTo>
                  <a:pt x="610" y="495"/>
                </a:lnTo>
                <a:lnTo>
                  <a:pt x="591" y="510"/>
                </a:lnTo>
                <a:lnTo>
                  <a:pt x="574" y="525"/>
                </a:lnTo>
                <a:lnTo>
                  <a:pt x="558" y="538"/>
                </a:lnTo>
                <a:lnTo>
                  <a:pt x="558" y="538"/>
                </a:lnTo>
                <a:lnTo>
                  <a:pt x="538" y="557"/>
                </a:lnTo>
                <a:lnTo>
                  <a:pt x="511" y="583"/>
                </a:lnTo>
                <a:lnTo>
                  <a:pt x="446" y="653"/>
                </a:lnTo>
                <a:lnTo>
                  <a:pt x="378" y="725"/>
                </a:lnTo>
                <a:lnTo>
                  <a:pt x="351" y="756"/>
                </a:lnTo>
                <a:lnTo>
                  <a:pt x="333" y="778"/>
                </a:lnTo>
                <a:lnTo>
                  <a:pt x="333" y="778"/>
                </a:lnTo>
                <a:lnTo>
                  <a:pt x="312" y="803"/>
                </a:lnTo>
                <a:lnTo>
                  <a:pt x="281" y="837"/>
                </a:lnTo>
                <a:lnTo>
                  <a:pt x="202" y="921"/>
                </a:lnTo>
                <a:lnTo>
                  <a:pt x="129" y="997"/>
                </a:lnTo>
                <a:lnTo>
                  <a:pt x="105" y="1023"/>
                </a:lnTo>
                <a:lnTo>
                  <a:pt x="94" y="1033"/>
                </a:lnTo>
                <a:lnTo>
                  <a:pt x="94" y="1033"/>
                </a:lnTo>
                <a:lnTo>
                  <a:pt x="91" y="1035"/>
                </a:lnTo>
                <a:lnTo>
                  <a:pt x="89" y="1039"/>
                </a:lnTo>
                <a:lnTo>
                  <a:pt x="88" y="1046"/>
                </a:lnTo>
                <a:lnTo>
                  <a:pt x="89" y="1053"/>
                </a:lnTo>
                <a:lnTo>
                  <a:pt x="89" y="1057"/>
                </a:lnTo>
                <a:lnTo>
                  <a:pt x="89" y="1057"/>
                </a:lnTo>
                <a:lnTo>
                  <a:pt x="56" y="1095"/>
                </a:lnTo>
                <a:lnTo>
                  <a:pt x="20" y="1135"/>
                </a:lnTo>
                <a:lnTo>
                  <a:pt x="20" y="1135"/>
                </a:lnTo>
                <a:lnTo>
                  <a:pt x="7" y="1153"/>
                </a:lnTo>
                <a:lnTo>
                  <a:pt x="1" y="1164"/>
                </a:lnTo>
                <a:lnTo>
                  <a:pt x="0" y="1167"/>
                </a:lnTo>
                <a:lnTo>
                  <a:pt x="0" y="1168"/>
                </a:lnTo>
                <a:lnTo>
                  <a:pt x="1" y="1170"/>
                </a:lnTo>
                <a:lnTo>
                  <a:pt x="1" y="1170"/>
                </a:lnTo>
                <a:lnTo>
                  <a:pt x="3" y="1171"/>
                </a:lnTo>
                <a:lnTo>
                  <a:pt x="7" y="1170"/>
                </a:lnTo>
                <a:lnTo>
                  <a:pt x="16" y="1166"/>
                </a:lnTo>
                <a:lnTo>
                  <a:pt x="25" y="1160"/>
                </a:lnTo>
                <a:lnTo>
                  <a:pt x="25" y="1160"/>
                </a:lnTo>
                <a:lnTo>
                  <a:pt x="31" y="1162"/>
                </a:lnTo>
                <a:lnTo>
                  <a:pt x="35" y="1165"/>
                </a:lnTo>
                <a:lnTo>
                  <a:pt x="40" y="1165"/>
                </a:lnTo>
                <a:lnTo>
                  <a:pt x="40" y="1165"/>
                </a:lnTo>
                <a:lnTo>
                  <a:pt x="44" y="1162"/>
                </a:lnTo>
                <a:lnTo>
                  <a:pt x="49" y="1159"/>
                </a:lnTo>
                <a:lnTo>
                  <a:pt x="55" y="1153"/>
                </a:lnTo>
                <a:lnTo>
                  <a:pt x="64" y="1145"/>
                </a:lnTo>
                <a:lnTo>
                  <a:pt x="64" y="1145"/>
                </a:lnTo>
                <a:lnTo>
                  <a:pt x="100" y="1120"/>
                </a:lnTo>
                <a:lnTo>
                  <a:pt x="123" y="1101"/>
                </a:lnTo>
                <a:lnTo>
                  <a:pt x="123" y="1101"/>
                </a:lnTo>
                <a:lnTo>
                  <a:pt x="122" y="1105"/>
                </a:lnTo>
                <a:lnTo>
                  <a:pt x="118" y="1112"/>
                </a:lnTo>
                <a:lnTo>
                  <a:pt x="118" y="1116"/>
                </a:lnTo>
                <a:lnTo>
                  <a:pt x="119" y="1118"/>
                </a:lnTo>
                <a:lnTo>
                  <a:pt x="123" y="1121"/>
                </a:lnTo>
                <a:lnTo>
                  <a:pt x="128" y="1121"/>
                </a:lnTo>
                <a:lnTo>
                  <a:pt x="128" y="1121"/>
                </a:lnTo>
                <a:lnTo>
                  <a:pt x="135" y="1118"/>
                </a:lnTo>
                <a:lnTo>
                  <a:pt x="144" y="1115"/>
                </a:lnTo>
                <a:lnTo>
                  <a:pt x="160" y="1105"/>
                </a:lnTo>
                <a:lnTo>
                  <a:pt x="172" y="1095"/>
                </a:lnTo>
                <a:lnTo>
                  <a:pt x="177" y="1091"/>
                </a:lnTo>
                <a:lnTo>
                  <a:pt x="177" y="1091"/>
                </a:lnTo>
                <a:lnTo>
                  <a:pt x="177" y="1093"/>
                </a:lnTo>
                <a:lnTo>
                  <a:pt x="178" y="1094"/>
                </a:lnTo>
                <a:lnTo>
                  <a:pt x="180" y="1095"/>
                </a:lnTo>
                <a:lnTo>
                  <a:pt x="187" y="1096"/>
                </a:lnTo>
                <a:lnTo>
                  <a:pt x="187" y="1096"/>
                </a:lnTo>
                <a:lnTo>
                  <a:pt x="191" y="1095"/>
                </a:lnTo>
                <a:lnTo>
                  <a:pt x="199" y="1093"/>
                </a:lnTo>
                <a:lnTo>
                  <a:pt x="217" y="1084"/>
                </a:lnTo>
                <a:lnTo>
                  <a:pt x="238" y="1072"/>
                </a:lnTo>
                <a:lnTo>
                  <a:pt x="246" y="1064"/>
                </a:lnTo>
                <a:lnTo>
                  <a:pt x="255" y="1057"/>
                </a:lnTo>
                <a:lnTo>
                  <a:pt x="255" y="1057"/>
                </a:lnTo>
                <a:lnTo>
                  <a:pt x="293" y="1018"/>
                </a:lnTo>
                <a:lnTo>
                  <a:pt x="315" y="996"/>
                </a:lnTo>
                <a:lnTo>
                  <a:pt x="338" y="974"/>
                </a:lnTo>
                <a:lnTo>
                  <a:pt x="338" y="974"/>
                </a:lnTo>
                <a:lnTo>
                  <a:pt x="426" y="893"/>
                </a:lnTo>
                <a:lnTo>
                  <a:pt x="472" y="850"/>
                </a:lnTo>
                <a:lnTo>
                  <a:pt x="494" y="832"/>
                </a:lnTo>
                <a:lnTo>
                  <a:pt x="494" y="832"/>
                </a:lnTo>
                <a:lnTo>
                  <a:pt x="513" y="818"/>
                </a:lnTo>
                <a:lnTo>
                  <a:pt x="551" y="789"/>
                </a:lnTo>
                <a:lnTo>
                  <a:pt x="588" y="762"/>
                </a:lnTo>
                <a:lnTo>
                  <a:pt x="602" y="755"/>
                </a:lnTo>
                <a:lnTo>
                  <a:pt x="606" y="754"/>
                </a:lnTo>
                <a:lnTo>
                  <a:pt x="607" y="754"/>
                </a:lnTo>
                <a:lnTo>
                  <a:pt x="607" y="754"/>
                </a:lnTo>
                <a:lnTo>
                  <a:pt x="612" y="787"/>
                </a:lnTo>
                <a:lnTo>
                  <a:pt x="620" y="854"/>
                </a:lnTo>
                <a:lnTo>
                  <a:pt x="627" y="920"/>
                </a:lnTo>
                <a:lnTo>
                  <a:pt x="631" y="954"/>
                </a:lnTo>
                <a:lnTo>
                  <a:pt x="631" y="954"/>
                </a:lnTo>
                <a:lnTo>
                  <a:pt x="630" y="964"/>
                </a:lnTo>
                <a:lnTo>
                  <a:pt x="626" y="975"/>
                </a:lnTo>
                <a:lnTo>
                  <a:pt x="621" y="989"/>
                </a:lnTo>
                <a:lnTo>
                  <a:pt x="621" y="989"/>
                </a:lnTo>
                <a:lnTo>
                  <a:pt x="621" y="995"/>
                </a:lnTo>
                <a:lnTo>
                  <a:pt x="621" y="1000"/>
                </a:lnTo>
                <a:lnTo>
                  <a:pt x="621" y="1003"/>
                </a:lnTo>
                <a:lnTo>
                  <a:pt x="621" y="1003"/>
                </a:lnTo>
                <a:lnTo>
                  <a:pt x="617" y="1029"/>
                </a:lnTo>
                <a:lnTo>
                  <a:pt x="603" y="1085"/>
                </a:lnTo>
                <a:lnTo>
                  <a:pt x="590" y="1143"/>
                </a:lnTo>
                <a:lnTo>
                  <a:pt x="582" y="1175"/>
                </a:lnTo>
                <a:lnTo>
                  <a:pt x="582" y="1175"/>
                </a:lnTo>
                <a:lnTo>
                  <a:pt x="582" y="1179"/>
                </a:lnTo>
                <a:lnTo>
                  <a:pt x="584" y="1184"/>
                </a:lnTo>
                <a:lnTo>
                  <a:pt x="587" y="1194"/>
                </a:lnTo>
                <a:lnTo>
                  <a:pt x="592" y="1204"/>
                </a:lnTo>
                <a:lnTo>
                  <a:pt x="592" y="1204"/>
                </a:lnTo>
                <a:lnTo>
                  <a:pt x="565" y="1241"/>
                </a:lnTo>
                <a:lnTo>
                  <a:pt x="541" y="1276"/>
                </a:lnTo>
                <a:lnTo>
                  <a:pt x="529" y="1295"/>
                </a:lnTo>
                <a:lnTo>
                  <a:pt x="519" y="1312"/>
                </a:lnTo>
                <a:lnTo>
                  <a:pt x="519" y="1312"/>
                </a:lnTo>
                <a:lnTo>
                  <a:pt x="514" y="1320"/>
                </a:lnTo>
                <a:lnTo>
                  <a:pt x="510" y="1331"/>
                </a:lnTo>
                <a:lnTo>
                  <a:pt x="502" y="1353"/>
                </a:lnTo>
                <a:lnTo>
                  <a:pt x="488" y="1403"/>
                </a:lnTo>
                <a:lnTo>
                  <a:pt x="481" y="1428"/>
                </a:lnTo>
                <a:lnTo>
                  <a:pt x="475" y="1449"/>
                </a:lnTo>
                <a:lnTo>
                  <a:pt x="467" y="1465"/>
                </a:lnTo>
                <a:lnTo>
                  <a:pt x="464" y="1470"/>
                </a:lnTo>
                <a:lnTo>
                  <a:pt x="460" y="1473"/>
                </a:lnTo>
                <a:lnTo>
                  <a:pt x="460" y="1473"/>
                </a:lnTo>
                <a:lnTo>
                  <a:pt x="452" y="1481"/>
                </a:lnTo>
                <a:lnTo>
                  <a:pt x="442" y="1489"/>
                </a:lnTo>
                <a:lnTo>
                  <a:pt x="424" y="1512"/>
                </a:lnTo>
                <a:lnTo>
                  <a:pt x="408" y="1533"/>
                </a:lnTo>
                <a:lnTo>
                  <a:pt x="402" y="1542"/>
                </a:lnTo>
                <a:lnTo>
                  <a:pt x="402" y="1542"/>
                </a:lnTo>
                <a:lnTo>
                  <a:pt x="416" y="1542"/>
                </a:lnTo>
                <a:lnTo>
                  <a:pt x="453" y="1543"/>
                </a:lnTo>
                <a:lnTo>
                  <a:pt x="474" y="1545"/>
                </a:lnTo>
                <a:lnTo>
                  <a:pt x="496" y="1549"/>
                </a:lnTo>
                <a:lnTo>
                  <a:pt x="516" y="1554"/>
                </a:lnTo>
                <a:lnTo>
                  <a:pt x="525" y="1558"/>
                </a:lnTo>
                <a:lnTo>
                  <a:pt x="533" y="1561"/>
                </a:lnTo>
                <a:lnTo>
                  <a:pt x="533" y="1561"/>
                </a:lnTo>
                <a:lnTo>
                  <a:pt x="553" y="1574"/>
                </a:lnTo>
                <a:lnTo>
                  <a:pt x="562" y="1578"/>
                </a:lnTo>
                <a:lnTo>
                  <a:pt x="570" y="1582"/>
                </a:lnTo>
                <a:lnTo>
                  <a:pt x="579" y="1586"/>
                </a:lnTo>
                <a:lnTo>
                  <a:pt x="590" y="1588"/>
                </a:lnTo>
                <a:lnTo>
                  <a:pt x="602" y="1589"/>
                </a:lnTo>
                <a:lnTo>
                  <a:pt x="617" y="1589"/>
                </a:lnTo>
                <a:lnTo>
                  <a:pt x="617" y="1589"/>
                </a:lnTo>
                <a:lnTo>
                  <a:pt x="636" y="1703"/>
                </a:lnTo>
                <a:lnTo>
                  <a:pt x="636" y="1703"/>
                </a:lnTo>
                <a:lnTo>
                  <a:pt x="638" y="1727"/>
                </a:lnTo>
                <a:lnTo>
                  <a:pt x="641" y="1745"/>
                </a:lnTo>
                <a:lnTo>
                  <a:pt x="641" y="1762"/>
                </a:lnTo>
                <a:lnTo>
                  <a:pt x="641" y="1762"/>
                </a:lnTo>
                <a:lnTo>
                  <a:pt x="643" y="1775"/>
                </a:lnTo>
                <a:lnTo>
                  <a:pt x="649" y="1797"/>
                </a:lnTo>
                <a:lnTo>
                  <a:pt x="669" y="1857"/>
                </a:lnTo>
                <a:lnTo>
                  <a:pt x="691" y="1921"/>
                </a:lnTo>
                <a:lnTo>
                  <a:pt x="698" y="1948"/>
                </a:lnTo>
                <a:lnTo>
                  <a:pt x="704" y="1968"/>
                </a:lnTo>
                <a:lnTo>
                  <a:pt x="704" y="1968"/>
                </a:lnTo>
                <a:lnTo>
                  <a:pt x="711" y="1987"/>
                </a:lnTo>
                <a:lnTo>
                  <a:pt x="719" y="2014"/>
                </a:lnTo>
                <a:lnTo>
                  <a:pt x="740" y="2078"/>
                </a:lnTo>
                <a:lnTo>
                  <a:pt x="751" y="2110"/>
                </a:lnTo>
                <a:lnTo>
                  <a:pt x="759" y="2139"/>
                </a:lnTo>
                <a:lnTo>
                  <a:pt x="766" y="2162"/>
                </a:lnTo>
                <a:lnTo>
                  <a:pt x="768" y="2171"/>
                </a:lnTo>
                <a:lnTo>
                  <a:pt x="768" y="2178"/>
                </a:lnTo>
                <a:lnTo>
                  <a:pt x="768" y="2178"/>
                </a:lnTo>
                <a:lnTo>
                  <a:pt x="763" y="2271"/>
                </a:lnTo>
                <a:lnTo>
                  <a:pt x="763" y="2271"/>
                </a:lnTo>
                <a:lnTo>
                  <a:pt x="763" y="2288"/>
                </a:lnTo>
                <a:lnTo>
                  <a:pt x="764" y="2302"/>
                </a:lnTo>
                <a:lnTo>
                  <a:pt x="766" y="2311"/>
                </a:lnTo>
                <a:lnTo>
                  <a:pt x="768" y="2320"/>
                </a:lnTo>
                <a:lnTo>
                  <a:pt x="768" y="2320"/>
                </a:lnTo>
                <a:lnTo>
                  <a:pt x="770" y="2324"/>
                </a:lnTo>
                <a:lnTo>
                  <a:pt x="775" y="2327"/>
                </a:lnTo>
                <a:lnTo>
                  <a:pt x="781" y="2331"/>
                </a:lnTo>
                <a:lnTo>
                  <a:pt x="789" y="2335"/>
                </a:lnTo>
                <a:lnTo>
                  <a:pt x="807" y="2341"/>
                </a:lnTo>
                <a:lnTo>
                  <a:pt x="827" y="2349"/>
                </a:lnTo>
                <a:lnTo>
                  <a:pt x="827" y="2349"/>
                </a:lnTo>
                <a:lnTo>
                  <a:pt x="838" y="2354"/>
                </a:lnTo>
                <a:lnTo>
                  <a:pt x="849" y="2358"/>
                </a:lnTo>
                <a:lnTo>
                  <a:pt x="861" y="2362"/>
                </a:lnTo>
                <a:lnTo>
                  <a:pt x="872" y="2363"/>
                </a:lnTo>
                <a:lnTo>
                  <a:pt x="884" y="2363"/>
                </a:lnTo>
                <a:lnTo>
                  <a:pt x="894" y="2362"/>
                </a:lnTo>
                <a:lnTo>
                  <a:pt x="899" y="2359"/>
                </a:lnTo>
                <a:lnTo>
                  <a:pt x="902" y="2357"/>
                </a:lnTo>
                <a:lnTo>
                  <a:pt x="906" y="2353"/>
                </a:lnTo>
                <a:lnTo>
                  <a:pt x="910" y="2349"/>
                </a:lnTo>
                <a:lnTo>
                  <a:pt x="910" y="2349"/>
                </a:lnTo>
                <a:lnTo>
                  <a:pt x="915" y="2341"/>
                </a:lnTo>
                <a:lnTo>
                  <a:pt x="918" y="2335"/>
                </a:lnTo>
                <a:lnTo>
                  <a:pt x="919" y="2329"/>
                </a:lnTo>
                <a:lnTo>
                  <a:pt x="921" y="2324"/>
                </a:lnTo>
                <a:lnTo>
                  <a:pt x="919" y="2318"/>
                </a:lnTo>
                <a:lnTo>
                  <a:pt x="919" y="2310"/>
                </a:lnTo>
                <a:lnTo>
                  <a:pt x="919" y="2310"/>
                </a:lnTo>
                <a:lnTo>
                  <a:pt x="921" y="2308"/>
                </a:lnTo>
                <a:lnTo>
                  <a:pt x="922" y="2305"/>
                </a:lnTo>
                <a:lnTo>
                  <a:pt x="924" y="2304"/>
                </a:lnTo>
                <a:lnTo>
                  <a:pt x="926" y="2303"/>
                </a:lnTo>
                <a:lnTo>
                  <a:pt x="926" y="2300"/>
                </a:lnTo>
                <a:lnTo>
                  <a:pt x="926" y="2297"/>
                </a:lnTo>
                <a:lnTo>
                  <a:pt x="924" y="2291"/>
                </a:lnTo>
                <a:lnTo>
                  <a:pt x="924" y="2291"/>
                </a:lnTo>
                <a:lnTo>
                  <a:pt x="922" y="2285"/>
                </a:lnTo>
                <a:lnTo>
                  <a:pt x="921" y="2280"/>
                </a:lnTo>
                <a:lnTo>
                  <a:pt x="916" y="2271"/>
                </a:lnTo>
                <a:lnTo>
                  <a:pt x="910" y="2260"/>
                </a:lnTo>
                <a:lnTo>
                  <a:pt x="907" y="2253"/>
                </a:lnTo>
                <a:lnTo>
                  <a:pt x="905" y="2242"/>
                </a:lnTo>
                <a:lnTo>
                  <a:pt x="905" y="2242"/>
                </a:lnTo>
                <a:lnTo>
                  <a:pt x="900" y="2220"/>
                </a:lnTo>
                <a:lnTo>
                  <a:pt x="894" y="2201"/>
                </a:lnTo>
                <a:lnTo>
                  <a:pt x="889" y="2182"/>
                </a:lnTo>
                <a:lnTo>
                  <a:pt x="885" y="2159"/>
                </a:lnTo>
                <a:lnTo>
                  <a:pt x="885" y="2159"/>
                </a:lnTo>
                <a:lnTo>
                  <a:pt x="883" y="2135"/>
                </a:lnTo>
                <a:lnTo>
                  <a:pt x="882" y="2116"/>
                </a:lnTo>
                <a:lnTo>
                  <a:pt x="880" y="2100"/>
                </a:lnTo>
                <a:lnTo>
                  <a:pt x="880" y="2100"/>
                </a:lnTo>
                <a:lnTo>
                  <a:pt x="888" y="2106"/>
                </a:lnTo>
                <a:lnTo>
                  <a:pt x="895" y="2112"/>
                </a:lnTo>
                <a:lnTo>
                  <a:pt x="906" y="2118"/>
                </a:lnTo>
                <a:lnTo>
                  <a:pt x="916" y="2123"/>
                </a:lnTo>
                <a:lnTo>
                  <a:pt x="922" y="2124"/>
                </a:lnTo>
                <a:lnTo>
                  <a:pt x="928" y="2125"/>
                </a:lnTo>
                <a:lnTo>
                  <a:pt x="933" y="2124"/>
                </a:lnTo>
                <a:lnTo>
                  <a:pt x="939" y="2123"/>
                </a:lnTo>
                <a:lnTo>
                  <a:pt x="944" y="2119"/>
                </a:lnTo>
                <a:lnTo>
                  <a:pt x="949" y="2114"/>
                </a:lnTo>
                <a:lnTo>
                  <a:pt x="949" y="2114"/>
                </a:lnTo>
                <a:lnTo>
                  <a:pt x="952" y="2108"/>
                </a:lnTo>
                <a:lnTo>
                  <a:pt x="956" y="2102"/>
                </a:lnTo>
                <a:lnTo>
                  <a:pt x="962" y="2088"/>
                </a:lnTo>
                <a:lnTo>
                  <a:pt x="965" y="2073"/>
                </a:lnTo>
                <a:lnTo>
                  <a:pt x="966" y="2057"/>
                </a:lnTo>
                <a:lnTo>
                  <a:pt x="966" y="2042"/>
                </a:lnTo>
                <a:lnTo>
                  <a:pt x="965" y="2029"/>
                </a:lnTo>
                <a:lnTo>
                  <a:pt x="961" y="2017"/>
                </a:lnTo>
                <a:lnTo>
                  <a:pt x="959" y="2007"/>
                </a:lnTo>
                <a:lnTo>
                  <a:pt x="959" y="2007"/>
                </a:lnTo>
                <a:lnTo>
                  <a:pt x="956" y="1998"/>
                </a:lnTo>
                <a:lnTo>
                  <a:pt x="955" y="1991"/>
                </a:lnTo>
                <a:lnTo>
                  <a:pt x="955" y="1985"/>
                </a:lnTo>
                <a:lnTo>
                  <a:pt x="955" y="1979"/>
                </a:lnTo>
                <a:lnTo>
                  <a:pt x="957" y="1969"/>
                </a:lnTo>
                <a:lnTo>
                  <a:pt x="959" y="1963"/>
                </a:lnTo>
                <a:lnTo>
                  <a:pt x="959" y="1963"/>
                </a:lnTo>
                <a:lnTo>
                  <a:pt x="984" y="1905"/>
                </a:lnTo>
                <a:lnTo>
                  <a:pt x="1027" y="1816"/>
                </a:lnTo>
                <a:lnTo>
                  <a:pt x="1027" y="1816"/>
                </a:lnTo>
                <a:lnTo>
                  <a:pt x="1046" y="1775"/>
                </a:lnTo>
                <a:lnTo>
                  <a:pt x="1067" y="1731"/>
                </a:lnTo>
                <a:lnTo>
                  <a:pt x="1076" y="1711"/>
                </a:lnTo>
                <a:lnTo>
                  <a:pt x="1083" y="1690"/>
                </a:lnTo>
                <a:lnTo>
                  <a:pt x="1088" y="1671"/>
                </a:lnTo>
                <a:lnTo>
                  <a:pt x="1089" y="1662"/>
                </a:lnTo>
                <a:lnTo>
                  <a:pt x="1090" y="1654"/>
                </a:lnTo>
                <a:lnTo>
                  <a:pt x="1090" y="1654"/>
                </a:lnTo>
                <a:lnTo>
                  <a:pt x="1090" y="1646"/>
                </a:lnTo>
                <a:lnTo>
                  <a:pt x="1089" y="1635"/>
                </a:lnTo>
                <a:lnTo>
                  <a:pt x="1084" y="1609"/>
                </a:lnTo>
                <a:lnTo>
                  <a:pt x="1077" y="1580"/>
                </a:lnTo>
                <a:lnTo>
                  <a:pt x="1070" y="1552"/>
                </a:lnTo>
                <a:lnTo>
                  <a:pt x="1070" y="1552"/>
                </a:lnTo>
                <a:lnTo>
                  <a:pt x="1144" y="1549"/>
                </a:lnTo>
                <a:lnTo>
                  <a:pt x="1193" y="1547"/>
                </a:lnTo>
                <a:lnTo>
                  <a:pt x="1193" y="1547"/>
                </a:lnTo>
                <a:lnTo>
                  <a:pt x="1191" y="1527"/>
                </a:lnTo>
                <a:lnTo>
                  <a:pt x="1183" y="1478"/>
                </a:lnTo>
                <a:lnTo>
                  <a:pt x="1177" y="1449"/>
                </a:lnTo>
                <a:lnTo>
                  <a:pt x="1170" y="1418"/>
                </a:lnTo>
                <a:lnTo>
                  <a:pt x="1162" y="1390"/>
                </a:lnTo>
                <a:lnTo>
                  <a:pt x="1154" y="1365"/>
                </a:lnTo>
                <a:lnTo>
                  <a:pt x="1154" y="1365"/>
                </a:lnTo>
                <a:lnTo>
                  <a:pt x="1149" y="1354"/>
                </a:lnTo>
                <a:lnTo>
                  <a:pt x="1142" y="1342"/>
                </a:lnTo>
                <a:lnTo>
                  <a:pt x="1126" y="1315"/>
                </a:lnTo>
                <a:lnTo>
                  <a:pt x="1108" y="1288"/>
                </a:lnTo>
                <a:lnTo>
                  <a:pt x="1089" y="1261"/>
                </a:lnTo>
                <a:lnTo>
                  <a:pt x="1071" y="1238"/>
                </a:lnTo>
                <a:lnTo>
                  <a:pt x="1055" y="1219"/>
                </a:lnTo>
                <a:lnTo>
                  <a:pt x="1043" y="1205"/>
                </a:lnTo>
                <a:lnTo>
                  <a:pt x="1037" y="1199"/>
                </a:lnTo>
                <a:lnTo>
                  <a:pt x="1037" y="1199"/>
                </a:lnTo>
                <a:lnTo>
                  <a:pt x="1035" y="1197"/>
                </a:lnTo>
                <a:lnTo>
                  <a:pt x="1035" y="1194"/>
                </a:lnTo>
                <a:lnTo>
                  <a:pt x="1037" y="1190"/>
                </a:lnTo>
                <a:lnTo>
                  <a:pt x="1039" y="1187"/>
                </a:lnTo>
                <a:lnTo>
                  <a:pt x="1044" y="1182"/>
                </a:lnTo>
                <a:lnTo>
                  <a:pt x="1046" y="1179"/>
                </a:lnTo>
                <a:lnTo>
                  <a:pt x="1046" y="1179"/>
                </a:lnTo>
                <a:lnTo>
                  <a:pt x="1043" y="1159"/>
                </a:lnTo>
                <a:lnTo>
                  <a:pt x="1039" y="1139"/>
                </a:lnTo>
                <a:lnTo>
                  <a:pt x="1032" y="1116"/>
                </a:lnTo>
                <a:lnTo>
                  <a:pt x="1032" y="1116"/>
                </a:lnTo>
                <a:lnTo>
                  <a:pt x="1031" y="1110"/>
                </a:lnTo>
                <a:lnTo>
                  <a:pt x="1029" y="1104"/>
                </a:lnTo>
                <a:lnTo>
                  <a:pt x="1029" y="1088"/>
                </a:lnTo>
                <a:lnTo>
                  <a:pt x="1031" y="1072"/>
                </a:lnTo>
                <a:lnTo>
                  <a:pt x="1033" y="1056"/>
                </a:lnTo>
                <a:lnTo>
                  <a:pt x="1039" y="1027"/>
                </a:lnTo>
                <a:lnTo>
                  <a:pt x="1042" y="1015"/>
                </a:lnTo>
                <a:lnTo>
                  <a:pt x="1042" y="1008"/>
                </a:lnTo>
                <a:lnTo>
                  <a:pt x="1042" y="1008"/>
                </a:lnTo>
                <a:lnTo>
                  <a:pt x="1043" y="1002"/>
                </a:lnTo>
                <a:lnTo>
                  <a:pt x="1045" y="991"/>
                </a:lnTo>
                <a:lnTo>
                  <a:pt x="1056" y="957"/>
                </a:lnTo>
                <a:lnTo>
                  <a:pt x="1089" y="859"/>
                </a:lnTo>
                <a:lnTo>
                  <a:pt x="1122" y="763"/>
                </a:lnTo>
                <a:lnTo>
                  <a:pt x="1134" y="732"/>
                </a:lnTo>
                <a:lnTo>
                  <a:pt x="1139" y="719"/>
                </a:lnTo>
                <a:lnTo>
                  <a:pt x="1139" y="719"/>
                </a:lnTo>
                <a:lnTo>
                  <a:pt x="1189" y="707"/>
                </a:lnTo>
                <a:lnTo>
                  <a:pt x="1297" y="681"/>
                </a:lnTo>
                <a:lnTo>
                  <a:pt x="1353" y="667"/>
                </a:lnTo>
                <a:lnTo>
                  <a:pt x="1404" y="653"/>
                </a:lnTo>
                <a:lnTo>
                  <a:pt x="1441" y="642"/>
                </a:lnTo>
                <a:lnTo>
                  <a:pt x="1452" y="639"/>
                </a:lnTo>
                <a:lnTo>
                  <a:pt x="1457" y="636"/>
                </a:lnTo>
                <a:lnTo>
                  <a:pt x="1457" y="636"/>
                </a:lnTo>
                <a:lnTo>
                  <a:pt x="1462" y="632"/>
                </a:lnTo>
                <a:lnTo>
                  <a:pt x="1468" y="629"/>
                </a:lnTo>
                <a:lnTo>
                  <a:pt x="1476" y="625"/>
                </a:lnTo>
                <a:lnTo>
                  <a:pt x="1486" y="619"/>
                </a:lnTo>
                <a:lnTo>
                  <a:pt x="1495" y="613"/>
                </a:lnTo>
                <a:lnTo>
                  <a:pt x="1503" y="604"/>
                </a:lnTo>
                <a:lnTo>
                  <a:pt x="1507" y="598"/>
                </a:lnTo>
                <a:lnTo>
                  <a:pt x="1511" y="592"/>
                </a:lnTo>
                <a:lnTo>
                  <a:pt x="1513" y="586"/>
                </a:lnTo>
                <a:lnTo>
                  <a:pt x="1515" y="577"/>
                </a:lnTo>
                <a:lnTo>
                  <a:pt x="1515" y="577"/>
                </a:lnTo>
                <a:lnTo>
                  <a:pt x="1519" y="561"/>
                </a:lnTo>
                <a:lnTo>
                  <a:pt x="1524" y="547"/>
                </a:lnTo>
                <a:lnTo>
                  <a:pt x="1533" y="524"/>
                </a:lnTo>
                <a:lnTo>
                  <a:pt x="1539" y="508"/>
                </a:lnTo>
                <a:lnTo>
                  <a:pt x="1540" y="503"/>
                </a:lnTo>
                <a:lnTo>
                  <a:pt x="1540" y="499"/>
                </a:lnTo>
                <a:lnTo>
                  <a:pt x="1540" y="499"/>
                </a:lnTo>
                <a:lnTo>
                  <a:pt x="1541" y="488"/>
                </a:lnTo>
                <a:lnTo>
                  <a:pt x="1546" y="464"/>
                </a:lnTo>
                <a:lnTo>
                  <a:pt x="1561" y="389"/>
                </a:lnTo>
                <a:lnTo>
                  <a:pt x="1575" y="315"/>
                </a:lnTo>
                <a:lnTo>
                  <a:pt x="1579" y="290"/>
                </a:lnTo>
                <a:lnTo>
                  <a:pt x="1579" y="282"/>
                </a:lnTo>
                <a:lnTo>
                  <a:pt x="1579" y="279"/>
                </a:lnTo>
                <a:lnTo>
                  <a:pt x="1579" y="279"/>
                </a:lnTo>
                <a:lnTo>
                  <a:pt x="1574" y="274"/>
                </a:lnTo>
                <a:lnTo>
                  <a:pt x="1568" y="269"/>
                </a:lnTo>
                <a:lnTo>
                  <a:pt x="1559" y="264"/>
                </a:lnTo>
                <a:lnTo>
                  <a:pt x="1559" y="264"/>
                </a:lnTo>
                <a:lnTo>
                  <a:pt x="1558" y="262"/>
                </a:lnTo>
                <a:lnTo>
                  <a:pt x="1558" y="258"/>
                </a:lnTo>
                <a:lnTo>
                  <a:pt x="1558" y="248"/>
                </a:lnTo>
                <a:lnTo>
                  <a:pt x="1559" y="235"/>
                </a:lnTo>
                <a:lnTo>
                  <a:pt x="1559" y="235"/>
                </a:lnTo>
                <a:lnTo>
                  <a:pt x="1563" y="196"/>
                </a:lnTo>
                <a:lnTo>
                  <a:pt x="1564" y="166"/>
                </a:lnTo>
                <a:lnTo>
                  <a:pt x="1564" y="154"/>
                </a:lnTo>
                <a:lnTo>
                  <a:pt x="1564" y="147"/>
                </a:lnTo>
                <a:lnTo>
                  <a:pt x="1564" y="147"/>
                </a:lnTo>
                <a:lnTo>
                  <a:pt x="1564" y="138"/>
                </a:lnTo>
                <a:lnTo>
                  <a:pt x="1564" y="125"/>
                </a:lnTo>
                <a:lnTo>
                  <a:pt x="1567" y="88"/>
                </a:lnTo>
                <a:lnTo>
                  <a:pt x="1568" y="69"/>
                </a:lnTo>
                <a:lnTo>
                  <a:pt x="1568" y="55"/>
                </a:lnTo>
                <a:lnTo>
                  <a:pt x="1567" y="44"/>
                </a:lnTo>
                <a:lnTo>
                  <a:pt x="1566" y="40"/>
                </a:lnTo>
                <a:lnTo>
                  <a:pt x="1564" y="39"/>
                </a:lnTo>
                <a:lnTo>
                  <a:pt x="1564" y="39"/>
                </a:lnTo>
                <a:lnTo>
                  <a:pt x="1561" y="39"/>
                </a:lnTo>
                <a:lnTo>
                  <a:pt x="1558" y="41"/>
                </a:lnTo>
                <a:lnTo>
                  <a:pt x="1556" y="44"/>
                </a:lnTo>
                <a:lnTo>
                  <a:pt x="1553" y="47"/>
                </a:lnTo>
                <a:lnTo>
                  <a:pt x="1551" y="55"/>
                </a:lnTo>
                <a:lnTo>
                  <a:pt x="1550" y="63"/>
                </a:lnTo>
                <a:lnTo>
                  <a:pt x="1550" y="63"/>
                </a:lnTo>
                <a:lnTo>
                  <a:pt x="1547" y="74"/>
                </a:lnTo>
                <a:lnTo>
                  <a:pt x="1544" y="89"/>
                </a:lnTo>
                <a:lnTo>
                  <a:pt x="1539" y="101"/>
                </a:lnTo>
                <a:lnTo>
                  <a:pt x="1536" y="106"/>
                </a:lnTo>
                <a:lnTo>
                  <a:pt x="1535" y="107"/>
                </a:lnTo>
                <a:lnTo>
                  <a:pt x="1535" y="107"/>
                </a:lnTo>
                <a:lnTo>
                  <a:pt x="1534" y="104"/>
                </a:lnTo>
                <a:lnTo>
                  <a:pt x="1534" y="95"/>
                </a:lnTo>
                <a:lnTo>
                  <a:pt x="1533" y="67"/>
                </a:lnTo>
                <a:lnTo>
                  <a:pt x="1533" y="51"/>
                </a:lnTo>
                <a:lnTo>
                  <a:pt x="1531" y="36"/>
                </a:lnTo>
                <a:lnTo>
                  <a:pt x="1529" y="25"/>
                </a:lnTo>
                <a:lnTo>
                  <a:pt x="1528" y="22"/>
                </a:lnTo>
                <a:lnTo>
                  <a:pt x="1525" y="19"/>
                </a:lnTo>
                <a:lnTo>
                  <a:pt x="1525" y="19"/>
                </a:lnTo>
                <a:lnTo>
                  <a:pt x="1522" y="17"/>
                </a:lnTo>
                <a:lnTo>
                  <a:pt x="1518" y="16"/>
                </a:lnTo>
                <a:lnTo>
                  <a:pt x="1515" y="14"/>
                </a:lnTo>
                <a:lnTo>
                  <a:pt x="1514" y="16"/>
                </a:lnTo>
                <a:lnTo>
                  <a:pt x="1512" y="17"/>
                </a:lnTo>
                <a:lnTo>
                  <a:pt x="1511" y="19"/>
                </a:lnTo>
                <a:lnTo>
                  <a:pt x="1511" y="19"/>
                </a:lnTo>
                <a:lnTo>
                  <a:pt x="1507" y="60"/>
                </a:lnTo>
                <a:lnTo>
                  <a:pt x="1504" y="87"/>
                </a:lnTo>
                <a:lnTo>
                  <a:pt x="1502" y="95"/>
                </a:lnTo>
                <a:lnTo>
                  <a:pt x="1501" y="98"/>
                </a:lnTo>
                <a:lnTo>
                  <a:pt x="1501" y="98"/>
                </a:lnTo>
                <a:lnTo>
                  <a:pt x="1500" y="94"/>
                </a:lnTo>
                <a:lnTo>
                  <a:pt x="1497" y="83"/>
                </a:lnTo>
                <a:lnTo>
                  <a:pt x="1493" y="52"/>
                </a:lnTo>
                <a:lnTo>
                  <a:pt x="1490" y="21"/>
                </a:lnTo>
                <a:lnTo>
                  <a:pt x="1489" y="10"/>
                </a:lnTo>
                <a:lnTo>
                  <a:pt x="1486" y="5"/>
                </a:lnTo>
                <a:lnTo>
                  <a:pt x="1486" y="5"/>
                </a:lnTo>
                <a:lnTo>
                  <a:pt x="1484" y="2"/>
                </a:lnTo>
                <a:lnTo>
                  <a:pt x="1484" y="0"/>
                </a:lnTo>
                <a:lnTo>
                  <a:pt x="1481" y="0"/>
                </a:lnTo>
                <a:lnTo>
                  <a:pt x="1476" y="0"/>
                </a:lnTo>
                <a:lnTo>
                  <a:pt x="1476" y="0"/>
                </a:lnTo>
                <a:lnTo>
                  <a:pt x="1473" y="0"/>
                </a:lnTo>
                <a:lnTo>
                  <a:pt x="1472" y="1"/>
                </a:lnTo>
                <a:lnTo>
                  <a:pt x="1470" y="3"/>
                </a:lnTo>
                <a:lnTo>
                  <a:pt x="1469" y="6"/>
                </a:lnTo>
                <a:lnTo>
                  <a:pt x="1468" y="13"/>
                </a:lnTo>
                <a:lnTo>
                  <a:pt x="1467" y="24"/>
                </a:lnTo>
                <a:lnTo>
                  <a:pt x="1467" y="24"/>
                </a:lnTo>
                <a:lnTo>
                  <a:pt x="1465" y="33"/>
                </a:lnTo>
                <a:lnTo>
                  <a:pt x="1467" y="45"/>
                </a:lnTo>
                <a:lnTo>
                  <a:pt x="1469" y="73"/>
                </a:lnTo>
                <a:lnTo>
                  <a:pt x="1473" y="98"/>
                </a:lnTo>
                <a:lnTo>
                  <a:pt x="1473" y="105"/>
                </a:lnTo>
                <a:lnTo>
                  <a:pt x="1473" y="107"/>
                </a:lnTo>
                <a:lnTo>
                  <a:pt x="1472" y="107"/>
                </a:lnTo>
                <a:lnTo>
                  <a:pt x="1472" y="107"/>
                </a:lnTo>
                <a:lnTo>
                  <a:pt x="1469" y="105"/>
                </a:lnTo>
                <a:lnTo>
                  <a:pt x="1467" y="99"/>
                </a:lnTo>
                <a:lnTo>
                  <a:pt x="1461" y="79"/>
                </a:lnTo>
                <a:lnTo>
                  <a:pt x="1454" y="60"/>
                </a:lnTo>
                <a:lnTo>
                  <a:pt x="1452" y="49"/>
                </a:lnTo>
                <a:lnTo>
                  <a:pt x="1452" y="49"/>
                </a:lnTo>
                <a:lnTo>
                  <a:pt x="1452" y="30"/>
                </a:lnTo>
                <a:lnTo>
                  <a:pt x="1450" y="21"/>
                </a:lnTo>
                <a:lnTo>
                  <a:pt x="1448" y="17"/>
                </a:lnTo>
                <a:lnTo>
                  <a:pt x="1447" y="14"/>
                </a:lnTo>
                <a:lnTo>
                  <a:pt x="1447" y="14"/>
                </a:lnTo>
                <a:lnTo>
                  <a:pt x="1443" y="13"/>
                </a:lnTo>
                <a:lnTo>
                  <a:pt x="1439" y="14"/>
                </a:lnTo>
                <a:lnTo>
                  <a:pt x="1436" y="16"/>
                </a:lnTo>
                <a:lnTo>
                  <a:pt x="1435" y="18"/>
                </a:lnTo>
                <a:lnTo>
                  <a:pt x="1434" y="21"/>
                </a:lnTo>
                <a:lnTo>
                  <a:pt x="1432" y="24"/>
                </a:lnTo>
                <a:lnTo>
                  <a:pt x="1432" y="24"/>
                </a:lnTo>
                <a:lnTo>
                  <a:pt x="1432" y="41"/>
                </a:lnTo>
                <a:lnTo>
                  <a:pt x="1432" y="67"/>
                </a:lnTo>
                <a:lnTo>
                  <a:pt x="1432" y="103"/>
                </a:lnTo>
                <a:lnTo>
                  <a:pt x="1432" y="103"/>
                </a:lnTo>
                <a:lnTo>
                  <a:pt x="1436" y="117"/>
                </a:lnTo>
                <a:lnTo>
                  <a:pt x="1439" y="127"/>
                </a:lnTo>
                <a:lnTo>
                  <a:pt x="1439" y="131"/>
                </a:lnTo>
                <a:lnTo>
                  <a:pt x="1437" y="132"/>
                </a:lnTo>
                <a:lnTo>
                  <a:pt x="1437" y="132"/>
                </a:lnTo>
                <a:lnTo>
                  <a:pt x="1436" y="132"/>
                </a:lnTo>
                <a:lnTo>
                  <a:pt x="1434" y="131"/>
                </a:lnTo>
                <a:lnTo>
                  <a:pt x="1429" y="126"/>
                </a:lnTo>
                <a:lnTo>
                  <a:pt x="1421" y="118"/>
                </a:lnTo>
                <a:lnTo>
                  <a:pt x="1415" y="115"/>
                </a:lnTo>
                <a:lnTo>
                  <a:pt x="1408" y="112"/>
                </a:lnTo>
                <a:lnTo>
                  <a:pt x="1408" y="112"/>
                </a:lnTo>
                <a:lnTo>
                  <a:pt x="1401" y="110"/>
                </a:lnTo>
                <a:lnTo>
                  <a:pt x="1395" y="109"/>
                </a:lnTo>
                <a:lnTo>
                  <a:pt x="1390" y="109"/>
                </a:lnTo>
                <a:lnTo>
                  <a:pt x="1386" y="109"/>
                </a:lnTo>
                <a:lnTo>
                  <a:pt x="1384" y="111"/>
                </a:lnTo>
                <a:lnTo>
                  <a:pt x="1381" y="112"/>
                </a:lnTo>
                <a:lnTo>
                  <a:pt x="1380" y="115"/>
                </a:lnTo>
                <a:lnTo>
                  <a:pt x="1379" y="117"/>
                </a:lnTo>
                <a:lnTo>
                  <a:pt x="1379" y="117"/>
                </a:lnTo>
                <a:lnTo>
                  <a:pt x="1379" y="120"/>
                </a:lnTo>
                <a:lnTo>
                  <a:pt x="1381" y="123"/>
                </a:lnTo>
                <a:lnTo>
                  <a:pt x="1390" y="132"/>
                </a:lnTo>
                <a:lnTo>
                  <a:pt x="1401" y="139"/>
                </a:lnTo>
                <a:lnTo>
                  <a:pt x="1408" y="147"/>
                </a:lnTo>
                <a:lnTo>
                  <a:pt x="1408" y="147"/>
                </a:lnTo>
                <a:lnTo>
                  <a:pt x="1420" y="159"/>
                </a:lnTo>
                <a:lnTo>
                  <a:pt x="1426" y="167"/>
                </a:lnTo>
                <a:lnTo>
                  <a:pt x="1432" y="176"/>
                </a:lnTo>
                <a:lnTo>
                  <a:pt x="1432" y="176"/>
                </a:lnTo>
                <a:lnTo>
                  <a:pt x="1440" y="191"/>
                </a:lnTo>
                <a:lnTo>
                  <a:pt x="1442" y="196"/>
                </a:lnTo>
                <a:lnTo>
                  <a:pt x="1447" y="200"/>
                </a:lnTo>
                <a:lnTo>
                  <a:pt x="1447" y="200"/>
                </a:lnTo>
                <a:lnTo>
                  <a:pt x="1472" y="220"/>
                </a:lnTo>
                <a:lnTo>
                  <a:pt x="1476" y="254"/>
                </a:lnTo>
                <a:lnTo>
                  <a:pt x="1476" y="254"/>
                </a:lnTo>
                <a:lnTo>
                  <a:pt x="1474" y="254"/>
                </a:lnTo>
                <a:lnTo>
                  <a:pt x="1467" y="253"/>
                </a:lnTo>
                <a:lnTo>
                  <a:pt x="1458" y="254"/>
                </a:lnTo>
                <a:lnTo>
                  <a:pt x="1454" y="257"/>
                </a:lnTo>
                <a:lnTo>
                  <a:pt x="1452" y="259"/>
                </a:lnTo>
                <a:lnTo>
                  <a:pt x="1452" y="259"/>
                </a:lnTo>
                <a:lnTo>
                  <a:pt x="1451" y="263"/>
                </a:lnTo>
                <a:lnTo>
                  <a:pt x="1450" y="268"/>
                </a:lnTo>
                <a:lnTo>
                  <a:pt x="1448" y="280"/>
                </a:lnTo>
                <a:lnTo>
                  <a:pt x="1448" y="295"/>
                </a:lnTo>
                <a:lnTo>
                  <a:pt x="1447" y="308"/>
                </a:lnTo>
                <a:lnTo>
                  <a:pt x="1447" y="308"/>
                </a:lnTo>
                <a:lnTo>
                  <a:pt x="1437" y="345"/>
                </a:lnTo>
                <a:lnTo>
                  <a:pt x="1418" y="410"/>
                </a:lnTo>
                <a:lnTo>
                  <a:pt x="1398" y="471"/>
                </a:lnTo>
                <a:lnTo>
                  <a:pt x="1392" y="492"/>
                </a:lnTo>
                <a:lnTo>
                  <a:pt x="1388" y="499"/>
                </a:lnTo>
                <a:lnTo>
                  <a:pt x="1388" y="499"/>
                </a:lnTo>
                <a:lnTo>
                  <a:pt x="1385" y="499"/>
                </a:lnTo>
                <a:lnTo>
                  <a:pt x="1379" y="499"/>
                </a:lnTo>
                <a:lnTo>
                  <a:pt x="1373" y="498"/>
                </a:lnTo>
                <a:lnTo>
                  <a:pt x="1369" y="499"/>
                </a:lnTo>
                <a:lnTo>
                  <a:pt x="1369" y="499"/>
                </a:lnTo>
                <a:lnTo>
                  <a:pt x="1365" y="505"/>
                </a:lnTo>
                <a:lnTo>
                  <a:pt x="1364" y="509"/>
                </a:lnTo>
                <a:lnTo>
                  <a:pt x="1349" y="509"/>
                </a:lnTo>
                <a:lnTo>
                  <a:pt x="1349" y="509"/>
                </a:lnTo>
                <a:lnTo>
                  <a:pt x="1268" y="499"/>
                </a:lnTo>
                <a:lnTo>
                  <a:pt x="1205" y="493"/>
                </a:lnTo>
                <a:lnTo>
                  <a:pt x="1164" y="489"/>
                </a:lnTo>
                <a:lnTo>
                  <a:pt x="1164" y="489"/>
                </a:lnTo>
                <a:lnTo>
                  <a:pt x="1121" y="489"/>
                </a:lnTo>
                <a:lnTo>
                  <a:pt x="1100" y="489"/>
                </a:lnTo>
                <a:lnTo>
                  <a:pt x="1037" y="479"/>
                </a:lnTo>
                <a:lnTo>
                  <a:pt x="1037" y="479"/>
                </a:lnTo>
                <a:lnTo>
                  <a:pt x="1037" y="475"/>
                </a:lnTo>
                <a:lnTo>
                  <a:pt x="1035" y="465"/>
                </a:lnTo>
                <a:lnTo>
                  <a:pt x="1032" y="455"/>
                </a:lnTo>
                <a:lnTo>
                  <a:pt x="1029" y="451"/>
                </a:lnTo>
                <a:lnTo>
                  <a:pt x="1027" y="450"/>
                </a:lnTo>
                <a:lnTo>
                  <a:pt x="1027" y="450"/>
                </a:lnTo>
                <a:lnTo>
                  <a:pt x="1021" y="449"/>
                </a:lnTo>
                <a:lnTo>
                  <a:pt x="1016" y="446"/>
                </a:lnTo>
                <a:lnTo>
                  <a:pt x="1011" y="444"/>
                </a:lnTo>
                <a:lnTo>
                  <a:pt x="1007" y="440"/>
                </a:lnTo>
                <a:lnTo>
                  <a:pt x="1007" y="440"/>
                </a:lnTo>
                <a:lnTo>
                  <a:pt x="1001" y="431"/>
                </a:lnTo>
                <a:lnTo>
                  <a:pt x="999" y="424"/>
                </a:lnTo>
                <a:lnTo>
                  <a:pt x="998" y="421"/>
                </a:lnTo>
                <a:lnTo>
                  <a:pt x="998" y="421"/>
                </a:lnTo>
                <a:lnTo>
                  <a:pt x="1002" y="372"/>
                </a:lnTo>
                <a:lnTo>
                  <a:pt x="1002" y="372"/>
                </a:lnTo>
                <a:lnTo>
                  <a:pt x="1015" y="361"/>
                </a:lnTo>
                <a:lnTo>
                  <a:pt x="1024" y="352"/>
                </a:lnTo>
                <a:lnTo>
                  <a:pt x="1032" y="342"/>
                </a:lnTo>
                <a:lnTo>
                  <a:pt x="1032" y="342"/>
                </a:lnTo>
                <a:lnTo>
                  <a:pt x="1035" y="338"/>
                </a:lnTo>
                <a:lnTo>
                  <a:pt x="1039" y="333"/>
                </a:lnTo>
                <a:lnTo>
                  <a:pt x="1050" y="323"/>
                </a:lnTo>
                <a:lnTo>
                  <a:pt x="1059" y="313"/>
                </a:lnTo>
                <a:lnTo>
                  <a:pt x="1061" y="311"/>
                </a:lnTo>
                <a:lnTo>
                  <a:pt x="1061" y="308"/>
                </a:lnTo>
                <a:lnTo>
                  <a:pt x="1061" y="308"/>
                </a:lnTo>
                <a:lnTo>
                  <a:pt x="1061" y="307"/>
                </a:lnTo>
                <a:lnTo>
                  <a:pt x="1062" y="304"/>
                </a:lnTo>
                <a:lnTo>
                  <a:pt x="1068" y="297"/>
                </a:lnTo>
                <a:lnTo>
                  <a:pt x="1071" y="292"/>
                </a:lnTo>
                <a:lnTo>
                  <a:pt x="1073" y="287"/>
                </a:lnTo>
                <a:lnTo>
                  <a:pt x="1076" y="281"/>
                </a:lnTo>
                <a:lnTo>
                  <a:pt x="1076" y="274"/>
                </a:lnTo>
                <a:lnTo>
                  <a:pt x="1076" y="274"/>
                </a:lnTo>
                <a:lnTo>
                  <a:pt x="1075" y="263"/>
                </a:lnTo>
                <a:lnTo>
                  <a:pt x="1073" y="257"/>
                </a:lnTo>
                <a:lnTo>
                  <a:pt x="1071" y="254"/>
                </a:lnTo>
                <a:lnTo>
                  <a:pt x="1071" y="254"/>
                </a:lnTo>
                <a:lnTo>
                  <a:pt x="1071" y="254"/>
                </a:lnTo>
                <a:lnTo>
                  <a:pt x="1075" y="249"/>
                </a:lnTo>
                <a:lnTo>
                  <a:pt x="1078" y="243"/>
                </a:lnTo>
                <a:lnTo>
                  <a:pt x="1083" y="236"/>
                </a:lnTo>
                <a:lnTo>
                  <a:pt x="1087" y="226"/>
                </a:lnTo>
                <a:lnTo>
                  <a:pt x="1089" y="214"/>
                </a:lnTo>
                <a:lnTo>
                  <a:pt x="1090" y="200"/>
                </a:lnTo>
                <a:lnTo>
                  <a:pt x="1090" y="186"/>
                </a:lnTo>
                <a:lnTo>
                  <a:pt x="1090" y="186"/>
                </a:lnTo>
                <a:lnTo>
                  <a:pt x="1087" y="159"/>
                </a:lnTo>
                <a:lnTo>
                  <a:pt x="1083" y="148"/>
                </a:lnTo>
                <a:lnTo>
                  <a:pt x="1081" y="138"/>
                </a:lnTo>
                <a:lnTo>
                  <a:pt x="1076" y="129"/>
                </a:lnTo>
                <a:lnTo>
                  <a:pt x="1071" y="121"/>
                </a:lnTo>
                <a:lnTo>
                  <a:pt x="1064" y="112"/>
                </a:lnTo>
                <a:lnTo>
                  <a:pt x="1056" y="104"/>
                </a:lnTo>
                <a:lnTo>
                  <a:pt x="1056" y="104"/>
                </a:lnTo>
                <a:lnTo>
                  <a:pt x="1048" y="96"/>
                </a:lnTo>
                <a:lnTo>
                  <a:pt x="1038" y="93"/>
                </a:lnTo>
                <a:lnTo>
                  <a:pt x="1029" y="90"/>
                </a:lnTo>
                <a:lnTo>
                  <a:pt x="1020" y="89"/>
                </a:lnTo>
                <a:lnTo>
                  <a:pt x="1006" y="89"/>
                </a:lnTo>
                <a:lnTo>
                  <a:pt x="1000" y="89"/>
                </a:lnTo>
                <a:lnTo>
                  <a:pt x="998" y="88"/>
                </a:lnTo>
                <a:lnTo>
                  <a:pt x="998" y="88"/>
                </a:lnTo>
                <a:lnTo>
                  <a:pt x="993" y="83"/>
                </a:lnTo>
                <a:lnTo>
                  <a:pt x="990" y="81"/>
                </a:lnTo>
                <a:lnTo>
                  <a:pt x="985" y="77"/>
                </a:lnTo>
                <a:lnTo>
                  <a:pt x="978" y="74"/>
                </a:lnTo>
                <a:lnTo>
                  <a:pt x="969" y="73"/>
                </a:lnTo>
                <a:lnTo>
                  <a:pt x="959" y="72"/>
                </a:lnTo>
                <a:lnTo>
                  <a:pt x="944" y="73"/>
                </a:lnTo>
                <a:lnTo>
                  <a:pt x="944" y="73"/>
                </a:lnTo>
                <a:lnTo>
                  <a:pt x="928" y="74"/>
                </a:lnTo>
                <a:lnTo>
                  <a:pt x="915" y="77"/>
                </a:lnTo>
                <a:lnTo>
                  <a:pt x="901" y="81"/>
                </a:lnTo>
                <a:lnTo>
                  <a:pt x="890" y="83"/>
                </a:lnTo>
                <a:lnTo>
                  <a:pt x="872" y="90"/>
                </a:lnTo>
                <a:lnTo>
                  <a:pt x="866" y="94"/>
                </a:lnTo>
                <a:lnTo>
                  <a:pt x="861" y="98"/>
                </a:lnTo>
                <a:lnTo>
                  <a:pt x="861" y="98"/>
                </a:lnTo>
                <a:lnTo>
                  <a:pt x="850" y="107"/>
                </a:lnTo>
                <a:lnTo>
                  <a:pt x="846" y="112"/>
                </a:lnTo>
                <a:lnTo>
                  <a:pt x="846" y="112"/>
                </a:lnTo>
                <a:lnTo>
                  <a:pt x="845" y="112"/>
                </a:lnTo>
                <a:lnTo>
                  <a:pt x="842" y="111"/>
                </a:lnTo>
                <a:lnTo>
                  <a:pt x="831" y="106"/>
                </a:lnTo>
                <a:lnTo>
                  <a:pt x="825" y="104"/>
                </a:lnTo>
                <a:lnTo>
                  <a:pt x="817" y="101"/>
                </a:lnTo>
                <a:lnTo>
                  <a:pt x="807" y="101"/>
                </a:lnTo>
                <a:lnTo>
                  <a:pt x="797" y="103"/>
                </a:lnTo>
                <a:lnTo>
                  <a:pt x="797" y="103"/>
                </a:lnTo>
                <a:lnTo>
                  <a:pt x="777" y="107"/>
                </a:lnTo>
                <a:lnTo>
                  <a:pt x="766" y="111"/>
                </a:lnTo>
                <a:lnTo>
                  <a:pt x="757" y="114"/>
                </a:lnTo>
                <a:lnTo>
                  <a:pt x="748" y="118"/>
                </a:lnTo>
                <a:lnTo>
                  <a:pt x="742" y="123"/>
                </a:lnTo>
                <a:lnTo>
                  <a:pt x="736" y="129"/>
                </a:lnTo>
                <a:lnTo>
                  <a:pt x="734" y="137"/>
                </a:lnTo>
                <a:lnTo>
                  <a:pt x="734" y="137"/>
                </a:lnTo>
                <a:lnTo>
                  <a:pt x="733" y="144"/>
                </a:lnTo>
                <a:lnTo>
                  <a:pt x="734" y="150"/>
                </a:lnTo>
                <a:lnTo>
                  <a:pt x="736" y="161"/>
                </a:lnTo>
                <a:lnTo>
                  <a:pt x="736" y="166"/>
                </a:lnTo>
                <a:lnTo>
                  <a:pt x="735" y="172"/>
                </a:lnTo>
                <a:lnTo>
                  <a:pt x="731" y="178"/>
                </a:lnTo>
                <a:lnTo>
                  <a:pt x="724" y="186"/>
                </a:lnTo>
                <a:lnTo>
                  <a:pt x="724" y="186"/>
                </a:lnTo>
                <a:lnTo>
                  <a:pt x="703" y="207"/>
                </a:lnTo>
                <a:lnTo>
                  <a:pt x="700" y="210"/>
                </a:lnTo>
                <a:lnTo>
                  <a:pt x="700" y="210"/>
                </a:lnTo>
                <a:close/>
                <a:moveTo>
                  <a:pt x="827" y="1575"/>
                </a:moveTo>
                <a:lnTo>
                  <a:pt x="827" y="1575"/>
                </a:lnTo>
                <a:lnTo>
                  <a:pt x="846" y="1576"/>
                </a:lnTo>
                <a:lnTo>
                  <a:pt x="863" y="1578"/>
                </a:lnTo>
                <a:lnTo>
                  <a:pt x="878" y="1581"/>
                </a:lnTo>
                <a:lnTo>
                  <a:pt x="890" y="1585"/>
                </a:lnTo>
                <a:lnTo>
                  <a:pt x="890" y="1585"/>
                </a:lnTo>
                <a:lnTo>
                  <a:pt x="896" y="1602"/>
                </a:lnTo>
                <a:lnTo>
                  <a:pt x="902" y="1613"/>
                </a:lnTo>
                <a:lnTo>
                  <a:pt x="902" y="1613"/>
                </a:lnTo>
                <a:lnTo>
                  <a:pt x="916" y="1634"/>
                </a:lnTo>
                <a:lnTo>
                  <a:pt x="928" y="1656"/>
                </a:lnTo>
                <a:lnTo>
                  <a:pt x="933" y="1665"/>
                </a:lnTo>
                <a:lnTo>
                  <a:pt x="937" y="1675"/>
                </a:lnTo>
                <a:lnTo>
                  <a:pt x="937" y="1684"/>
                </a:lnTo>
                <a:lnTo>
                  <a:pt x="937" y="1687"/>
                </a:lnTo>
                <a:lnTo>
                  <a:pt x="935" y="1690"/>
                </a:lnTo>
                <a:lnTo>
                  <a:pt x="935" y="1690"/>
                </a:lnTo>
                <a:lnTo>
                  <a:pt x="932" y="1696"/>
                </a:lnTo>
                <a:lnTo>
                  <a:pt x="926" y="1702"/>
                </a:lnTo>
                <a:lnTo>
                  <a:pt x="919" y="1711"/>
                </a:lnTo>
                <a:lnTo>
                  <a:pt x="912" y="1720"/>
                </a:lnTo>
                <a:lnTo>
                  <a:pt x="905" y="1733"/>
                </a:lnTo>
                <a:lnTo>
                  <a:pt x="897" y="1749"/>
                </a:lnTo>
                <a:lnTo>
                  <a:pt x="890" y="1768"/>
                </a:lnTo>
                <a:lnTo>
                  <a:pt x="885" y="1791"/>
                </a:lnTo>
                <a:lnTo>
                  <a:pt x="885" y="1791"/>
                </a:lnTo>
                <a:lnTo>
                  <a:pt x="882" y="1833"/>
                </a:lnTo>
                <a:lnTo>
                  <a:pt x="877" y="1870"/>
                </a:lnTo>
                <a:lnTo>
                  <a:pt x="869" y="1902"/>
                </a:lnTo>
                <a:lnTo>
                  <a:pt x="863" y="1927"/>
                </a:lnTo>
                <a:lnTo>
                  <a:pt x="857" y="1948"/>
                </a:lnTo>
                <a:lnTo>
                  <a:pt x="851" y="1961"/>
                </a:lnTo>
                <a:lnTo>
                  <a:pt x="847" y="1969"/>
                </a:lnTo>
                <a:lnTo>
                  <a:pt x="846" y="1970"/>
                </a:lnTo>
                <a:lnTo>
                  <a:pt x="845" y="1969"/>
                </a:lnTo>
                <a:lnTo>
                  <a:pt x="845" y="1969"/>
                </a:lnTo>
                <a:lnTo>
                  <a:pt x="841" y="1949"/>
                </a:lnTo>
                <a:lnTo>
                  <a:pt x="835" y="1915"/>
                </a:lnTo>
                <a:lnTo>
                  <a:pt x="829" y="1873"/>
                </a:lnTo>
                <a:lnTo>
                  <a:pt x="828" y="1854"/>
                </a:lnTo>
                <a:lnTo>
                  <a:pt x="827" y="1835"/>
                </a:lnTo>
                <a:lnTo>
                  <a:pt x="827" y="1835"/>
                </a:lnTo>
                <a:lnTo>
                  <a:pt x="827" y="1791"/>
                </a:lnTo>
                <a:lnTo>
                  <a:pt x="829" y="1722"/>
                </a:lnTo>
                <a:lnTo>
                  <a:pt x="829" y="1643"/>
                </a:lnTo>
                <a:lnTo>
                  <a:pt x="828" y="1607"/>
                </a:lnTo>
                <a:lnTo>
                  <a:pt x="827" y="1575"/>
                </a:lnTo>
                <a:lnTo>
                  <a:pt x="827" y="15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1C717D72-4475-D887-49FF-63AE729C7194}"/>
              </a:ext>
            </a:extLst>
          </p:cNvPr>
          <p:cNvSpPr>
            <a:spLocks noEditPoints="1"/>
          </p:cNvSpPr>
          <p:nvPr/>
        </p:nvSpPr>
        <p:spPr bwMode="auto">
          <a:xfrm>
            <a:off x="7423321" y="1016000"/>
            <a:ext cx="1195048" cy="2355850"/>
          </a:xfrm>
          <a:custGeom>
            <a:avLst/>
            <a:gdLst>
              <a:gd name="T0" fmla="*/ 193 w 1047"/>
              <a:gd name="T1" fmla="*/ 1127 h 2064"/>
              <a:gd name="T2" fmla="*/ 149 w 1047"/>
              <a:gd name="T3" fmla="*/ 1359 h 2064"/>
              <a:gd name="T4" fmla="*/ 346 w 1047"/>
              <a:gd name="T5" fmla="*/ 1493 h 2064"/>
              <a:gd name="T6" fmla="*/ 412 w 1047"/>
              <a:gd name="T7" fmla="*/ 1832 h 2064"/>
              <a:gd name="T8" fmla="*/ 383 w 1047"/>
              <a:gd name="T9" fmla="*/ 1969 h 2064"/>
              <a:gd name="T10" fmla="*/ 361 w 1047"/>
              <a:gd name="T11" fmla="*/ 2029 h 2064"/>
              <a:gd name="T12" fmla="*/ 405 w 1047"/>
              <a:gd name="T13" fmla="*/ 2057 h 2064"/>
              <a:gd name="T14" fmla="*/ 505 w 1047"/>
              <a:gd name="T15" fmla="*/ 2013 h 2064"/>
              <a:gd name="T16" fmla="*/ 523 w 1047"/>
              <a:gd name="T17" fmla="*/ 2052 h 2064"/>
              <a:gd name="T18" fmla="*/ 612 w 1047"/>
              <a:gd name="T19" fmla="*/ 2057 h 2064"/>
              <a:gd name="T20" fmla="*/ 652 w 1047"/>
              <a:gd name="T21" fmla="*/ 2003 h 2064"/>
              <a:gd name="T22" fmla="*/ 646 w 1047"/>
              <a:gd name="T23" fmla="*/ 1895 h 2064"/>
              <a:gd name="T24" fmla="*/ 666 w 1047"/>
              <a:gd name="T25" fmla="*/ 1527 h 2064"/>
              <a:gd name="T26" fmla="*/ 805 w 1047"/>
              <a:gd name="T27" fmla="*/ 1414 h 2064"/>
              <a:gd name="T28" fmla="*/ 778 w 1047"/>
              <a:gd name="T29" fmla="*/ 1195 h 2064"/>
              <a:gd name="T30" fmla="*/ 690 w 1047"/>
              <a:gd name="T31" fmla="*/ 910 h 2064"/>
              <a:gd name="T32" fmla="*/ 775 w 1047"/>
              <a:gd name="T33" fmla="*/ 948 h 2064"/>
              <a:gd name="T34" fmla="*/ 881 w 1047"/>
              <a:gd name="T35" fmla="*/ 1058 h 2064"/>
              <a:gd name="T36" fmla="*/ 960 w 1047"/>
              <a:gd name="T37" fmla="*/ 1051 h 2064"/>
              <a:gd name="T38" fmla="*/ 1014 w 1047"/>
              <a:gd name="T39" fmla="*/ 1064 h 2064"/>
              <a:gd name="T40" fmla="*/ 1043 w 1047"/>
              <a:gd name="T41" fmla="*/ 1064 h 2064"/>
              <a:gd name="T42" fmla="*/ 994 w 1047"/>
              <a:gd name="T43" fmla="*/ 1024 h 2064"/>
              <a:gd name="T44" fmla="*/ 900 w 1047"/>
              <a:gd name="T45" fmla="*/ 960 h 2064"/>
              <a:gd name="T46" fmla="*/ 856 w 1047"/>
              <a:gd name="T47" fmla="*/ 867 h 2064"/>
              <a:gd name="T48" fmla="*/ 838 w 1047"/>
              <a:gd name="T49" fmla="*/ 768 h 2064"/>
              <a:gd name="T50" fmla="*/ 660 w 1047"/>
              <a:gd name="T51" fmla="*/ 429 h 2064"/>
              <a:gd name="T52" fmla="*/ 673 w 1047"/>
              <a:gd name="T53" fmla="*/ 411 h 2064"/>
              <a:gd name="T54" fmla="*/ 783 w 1047"/>
              <a:gd name="T55" fmla="*/ 392 h 2064"/>
              <a:gd name="T56" fmla="*/ 812 w 1047"/>
              <a:gd name="T57" fmla="*/ 358 h 2064"/>
              <a:gd name="T58" fmla="*/ 726 w 1047"/>
              <a:gd name="T59" fmla="*/ 299 h 2064"/>
              <a:gd name="T60" fmla="*/ 715 w 1047"/>
              <a:gd name="T61" fmla="*/ 250 h 2064"/>
              <a:gd name="T62" fmla="*/ 676 w 1047"/>
              <a:gd name="T63" fmla="*/ 162 h 2064"/>
              <a:gd name="T64" fmla="*/ 650 w 1047"/>
              <a:gd name="T65" fmla="*/ 67 h 2064"/>
              <a:gd name="T66" fmla="*/ 536 w 1047"/>
              <a:gd name="T67" fmla="*/ 13 h 2064"/>
              <a:gd name="T68" fmla="*/ 417 w 1047"/>
              <a:gd name="T69" fmla="*/ 99 h 2064"/>
              <a:gd name="T70" fmla="*/ 386 w 1047"/>
              <a:gd name="T71" fmla="*/ 142 h 2064"/>
              <a:gd name="T72" fmla="*/ 359 w 1047"/>
              <a:gd name="T73" fmla="*/ 235 h 2064"/>
              <a:gd name="T74" fmla="*/ 340 w 1047"/>
              <a:gd name="T75" fmla="*/ 293 h 2064"/>
              <a:gd name="T76" fmla="*/ 265 w 1047"/>
              <a:gd name="T77" fmla="*/ 324 h 2064"/>
              <a:gd name="T78" fmla="*/ 176 w 1047"/>
              <a:gd name="T79" fmla="*/ 295 h 2064"/>
              <a:gd name="T80" fmla="*/ 185 w 1047"/>
              <a:gd name="T81" fmla="*/ 241 h 2064"/>
              <a:gd name="T82" fmla="*/ 212 w 1047"/>
              <a:gd name="T83" fmla="*/ 162 h 2064"/>
              <a:gd name="T84" fmla="*/ 304 w 1047"/>
              <a:gd name="T85" fmla="*/ 89 h 2064"/>
              <a:gd name="T86" fmla="*/ 262 w 1047"/>
              <a:gd name="T87" fmla="*/ 89 h 2064"/>
              <a:gd name="T88" fmla="*/ 268 w 1047"/>
              <a:gd name="T89" fmla="*/ 25 h 2064"/>
              <a:gd name="T90" fmla="*/ 224 w 1047"/>
              <a:gd name="T91" fmla="*/ 60 h 2064"/>
              <a:gd name="T92" fmla="*/ 224 w 1047"/>
              <a:gd name="T93" fmla="*/ 9 h 2064"/>
              <a:gd name="T94" fmla="*/ 201 w 1047"/>
              <a:gd name="T95" fmla="*/ 31 h 2064"/>
              <a:gd name="T96" fmla="*/ 174 w 1047"/>
              <a:gd name="T97" fmla="*/ 64 h 2064"/>
              <a:gd name="T98" fmla="*/ 143 w 1047"/>
              <a:gd name="T99" fmla="*/ 40 h 2064"/>
              <a:gd name="T100" fmla="*/ 147 w 1047"/>
              <a:gd name="T101" fmla="*/ 102 h 2064"/>
              <a:gd name="T102" fmla="*/ 121 w 1047"/>
              <a:gd name="T103" fmla="*/ 142 h 2064"/>
              <a:gd name="T104" fmla="*/ 82 w 1047"/>
              <a:gd name="T105" fmla="*/ 205 h 2064"/>
              <a:gd name="T106" fmla="*/ 26 w 1047"/>
              <a:gd name="T107" fmla="*/ 334 h 2064"/>
              <a:gd name="T108" fmla="*/ 28 w 1047"/>
              <a:gd name="T109" fmla="*/ 482 h 2064"/>
              <a:gd name="T110" fmla="*/ 231 w 1047"/>
              <a:gd name="T111" fmla="*/ 678 h 2064"/>
              <a:gd name="T112" fmla="*/ 218 w 1047"/>
              <a:gd name="T113" fmla="*/ 1003 h 2064"/>
              <a:gd name="T114" fmla="*/ 508 w 1047"/>
              <a:gd name="T115" fmla="*/ 1491 h 2064"/>
              <a:gd name="T116" fmla="*/ 490 w 1047"/>
              <a:gd name="T117" fmla="*/ 1538 h 2064"/>
              <a:gd name="T118" fmla="*/ 539 w 1047"/>
              <a:gd name="T119" fmla="*/ 1726 h 2064"/>
              <a:gd name="T120" fmla="*/ 522 w 1047"/>
              <a:gd name="T121" fmla="*/ 1917 h 2064"/>
              <a:gd name="T122" fmla="*/ 505 w 1047"/>
              <a:gd name="T123" fmla="*/ 1812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7" h="2064">
                <a:moveTo>
                  <a:pt x="216" y="1014"/>
                </a:moveTo>
                <a:lnTo>
                  <a:pt x="216" y="1014"/>
                </a:lnTo>
                <a:lnTo>
                  <a:pt x="227" y="1026"/>
                </a:lnTo>
                <a:lnTo>
                  <a:pt x="236" y="1034"/>
                </a:lnTo>
                <a:lnTo>
                  <a:pt x="236" y="1034"/>
                </a:lnTo>
                <a:lnTo>
                  <a:pt x="236" y="1034"/>
                </a:lnTo>
                <a:lnTo>
                  <a:pt x="236" y="1034"/>
                </a:lnTo>
                <a:lnTo>
                  <a:pt x="236" y="1034"/>
                </a:lnTo>
                <a:lnTo>
                  <a:pt x="230" y="1047"/>
                </a:lnTo>
                <a:lnTo>
                  <a:pt x="216" y="1078"/>
                </a:lnTo>
                <a:lnTo>
                  <a:pt x="201" y="1112"/>
                </a:lnTo>
                <a:lnTo>
                  <a:pt x="193" y="1127"/>
                </a:lnTo>
                <a:lnTo>
                  <a:pt x="187" y="1136"/>
                </a:lnTo>
                <a:lnTo>
                  <a:pt x="187" y="1136"/>
                </a:lnTo>
                <a:lnTo>
                  <a:pt x="183" y="1143"/>
                </a:lnTo>
                <a:lnTo>
                  <a:pt x="179" y="1152"/>
                </a:lnTo>
                <a:lnTo>
                  <a:pt x="168" y="1182"/>
                </a:lnTo>
                <a:lnTo>
                  <a:pt x="139" y="1259"/>
                </a:lnTo>
                <a:lnTo>
                  <a:pt x="115" y="1334"/>
                </a:lnTo>
                <a:lnTo>
                  <a:pt x="104" y="1367"/>
                </a:lnTo>
                <a:lnTo>
                  <a:pt x="104" y="1367"/>
                </a:lnTo>
                <a:lnTo>
                  <a:pt x="117" y="1364"/>
                </a:lnTo>
                <a:lnTo>
                  <a:pt x="131" y="1362"/>
                </a:lnTo>
                <a:lnTo>
                  <a:pt x="149" y="1359"/>
                </a:lnTo>
                <a:lnTo>
                  <a:pt x="169" y="1358"/>
                </a:lnTo>
                <a:lnTo>
                  <a:pt x="188" y="1359"/>
                </a:lnTo>
                <a:lnTo>
                  <a:pt x="208" y="1362"/>
                </a:lnTo>
                <a:lnTo>
                  <a:pt x="218" y="1364"/>
                </a:lnTo>
                <a:lnTo>
                  <a:pt x="226" y="1367"/>
                </a:lnTo>
                <a:lnTo>
                  <a:pt x="226" y="1367"/>
                </a:lnTo>
                <a:lnTo>
                  <a:pt x="274" y="1389"/>
                </a:lnTo>
                <a:lnTo>
                  <a:pt x="304" y="1402"/>
                </a:lnTo>
                <a:lnTo>
                  <a:pt x="336" y="1416"/>
                </a:lnTo>
                <a:lnTo>
                  <a:pt x="336" y="1416"/>
                </a:lnTo>
                <a:lnTo>
                  <a:pt x="342" y="1469"/>
                </a:lnTo>
                <a:lnTo>
                  <a:pt x="346" y="1493"/>
                </a:lnTo>
                <a:lnTo>
                  <a:pt x="348" y="1504"/>
                </a:lnTo>
                <a:lnTo>
                  <a:pt x="348" y="1504"/>
                </a:lnTo>
                <a:lnTo>
                  <a:pt x="350" y="1506"/>
                </a:lnTo>
                <a:lnTo>
                  <a:pt x="350" y="1511"/>
                </a:lnTo>
                <a:lnTo>
                  <a:pt x="351" y="1523"/>
                </a:lnTo>
                <a:lnTo>
                  <a:pt x="353" y="1543"/>
                </a:lnTo>
                <a:lnTo>
                  <a:pt x="358" y="1572"/>
                </a:lnTo>
                <a:lnTo>
                  <a:pt x="358" y="1572"/>
                </a:lnTo>
                <a:lnTo>
                  <a:pt x="387" y="1702"/>
                </a:lnTo>
                <a:lnTo>
                  <a:pt x="403" y="1778"/>
                </a:lnTo>
                <a:lnTo>
                  <a:pt x="408" y="1810"/>
                </a:lnTo>
                <a:lnTo>
                  <a:pt x="412" y="1832"/>
                </a:lnTo>
                <a:lnTo>
                  <a:pt x="412" y="1832"/>
                </a:lnTo>
                <a:lnTo>
                  <a:pt x="414" y="1862"/>
                </a:lnTo>
                <a:lnTo>
                  <a:pt x="416" y="1885"/>
                </a:lnTo>
                <a:lnTo>
                  <a:pt x="414" y="1904"/>
                </a:lnTo>
                <a:lnTo>
                  <a:pt x="412" y="1920"/>
                </a:lnTo>
                <a:lnTo>
                  <a:pt x="412" y="1920"/>
                </a:lnTo>
                <a:lnTo>
                  <a:pt x="409" y="1927"/>
                </a:lnTo>
                <a:lnTo>
                  <a:pt x="406" y="1934"/>
                </a:lnTo>
                <a:lnTo>
                  <a:pt x="398" y="1949"/>
                </a:lnTo>
                <a:lnTo>
                  <a:pt x="390" y="1961"/>
                </a:lnTo>
                <a:lnTo>
                  <a:pt x="383" y="1969"/>
                </a:lnTo>
                <a:lnTo>
                  <a:pt x="383" y="1969"/>
                </a:lnTo>
                <a:lnTo>
                  <a:pt x="376" y="1974"/>
                </a:lnTo>
                <a:lnTo>
                  <a:pt x="370" y="1981"/>
                </a:lnTo>
                <a:lnTo>
                  <a:pt x="363" y="1988"/>
                </a:lnTo>
                <a:lnTo>
                  <a:pt x="358" y="1998"/>
                </a:lnTo>
                <a:lnTo>
                  <a:pt x="358" y="1998"/>
                </a:lnTo>
                <a:lnTo>
                  <a:pt x="357" y="2003"/>
                </a:lnTo>
                <a:lnTo>
                  <a:pt x="356" y="2008"/>
                </a:lnTo>
                <a:lnTo>
                  <a:pt x="356" y="2015"/>
                </a:lnTo>
                <a:lnTo>
                  <a:pt x="357" y="2020"/>
                </a:lnTo>
                <a:lnTo>
                  <a:pt x="358" y="2023"/>
                </a:lnTo>
                <a:lnTo>
                  <a:pt x="358" y="2023"/>
                </a:lnTo>
                <a:lnTo>
                  <a:pt x="361" y="2029"/>
                </a:lnTo>
                <a:lnTo>
                  <a:pt x="362" y="2034"/>
                </a:lnTo>
                <a:lnTo>
                  <a:pt x="363" y="2037"/>
                </a:lnTo>
                <a:lnTo>
                  <a:pt x="363" y="2037"/>
                </a:lnTo>
                <a:lnTo>
                  <a:pt x="363" y="2042"/>
                </a:lnTo>
                <a:lnTo>
                  <a:pt x="364" y="2045"/>
                </a:lnTo>
                <a:lnTo>
                  <a:pt x="365" y="2048"/>
                </a:lnTo>
                <a:lnTo>
                  <a:pt x="370" y="2051"/>
                </a:lnTo>
                <a:lnTo>
                  <a:pt x="376" y="2053"/>
                </a:lnTo>
                <a:lnTo>
                  <a:pt x="385" y="2056"/>
                </a:lnTo>
                <a:lnTo>
                  <a:pt x="397" y="2057"/>
                </a:lnTo>
                <a:lnTo>
                  <a:pt x="397" y="2057"/>
                </a:lnTo>
                <a:lnTo>
                  <a:pt x="405" y="2057"/>
                </a:lnTo>
                <a:lnTo>
                  <a:pt x="412" y="2056"/>
                </a:lnTo>
                <a:lnTo>
                  <a:pt x="427" y="2051"/>
                </a:lnTo>
                <a:lnTo>
                  <a:pt x="440" y="2043"/>
                </a:lnTo>
                <a:lnTo>
                  <a:pt x="453" y="2036"/>
                </a:lnTo>
                <a:lnTo>
                  <a:pt x="477" y="2020"/>
                </a:lnTo>
                <a:lnTo>
                  <a:pt x="484" y="2015"/>
                </a:lnTo>
                <a:lnTo>
                  <a:pt x="490" y="2013"/>
                </a:lnTo>
                <a:lnTo>
                  <a:pt x="490" y="2013"/>
                </a:lnTo>
                <a:lnTo>
                  <a:pt x="496" y="2013"/>
                </a:lnTo>
                <a:lnTo>
                  <a:pt x="500" y="2014"/>
                </a:lnTo>
                <a:lnTo>
                  <a:pt x="502" y="2015"/>
                </a:lnTo>
                <a:lnTo>
                  <a:pt x="505" y="2013"/>
                </a:lnTo>
                <a:lnTo>
                  <a:pt x="505" y="2013"/>
                </a:lnTo>
                <a:lnTo>
                  <a:pt x="507" y="2007"/>
                </a:lnTo>
                <a:lnTo>
                  <a:pt x="510" y="1998"/>
                </a:lnTo>
                <a:lnTo>
                  <a:pt x="512" y="1994"/>
                </a:lnTo>
                <a:lnTo>
                  <a:pt x="513" y="1994"/>
                </a:lnTo>
                <a:lnTo>
                  <a:pt x="514" y="1998"/>
                </a:lnTo>
                <a:lnTo>
                  <a:pt x="514" y="1998"/>
                </a:lnTo>
                <a:lnTo>
                  <a:pt x="516" y="2011"/>
                </a:lnTo>
                <a:lnTo>
                  <a:pt x="516" y="2029"/>
                </a:lnTo>
                <a:lnTo>
                  <a:pt x="517" y="2037"/>
                </a:lnTo>
                <a:lnTo>
                  <a:pt x="519" y="2046"/>
                </a:lnTo>
                <a:lnTo>
                  <a:pt x="523" y="2052"/>
                </a:lnTo>
                <a:lnTo>
                  <a:pt x="525" y="2054"/>
                </a:lnTo>
                <a:lnTo>
                  <a:pt x="529" y="2057"/>
                </a:lnTo>
                <a:lnTo>
                  <a:pt x="529" y="2057"/>
                </a:lnTo>
                <a:lnTo>
                  <a:pt x="538" y="2060"/>
                </a:lnTo>
                <a:lnTo>
                  <a:pt x="547" y="2063"/>
                </a:lnTo>
                <a:lnTo>
                  <a:pt x="560" y="2064"/>
                </a:lnTo>
                <a:lnTo>
                  <a:pt x="572" y="2064"/>
                </a:lnTo>
                <a:lnTo>
                  <a:pt x="584" y="2064"/>
                </a:lnTo>
                <a:lnTo>
                  <a:pt x="595" y="2063"/>
                </a:lnTo>
                <a:lnTo>
                  <a:pt x="605" y="2060"/>
                </a:lnTo>
                <a:lnTo>
                  <a:pt x="612" y="2057"/>
                </a:lnTo>
                <a:lnTo>
                  <a:pt x="612" y="2057"/>
                </a:lnTo>
                <a:lnTo>
                  <a:pt x="622" y="2048"/>
                </a:lnTo>
                <a:lnTo>
                  <a:pt x="629" y="2040"/>
                </a:lnTo>
                <a:lnTo>
                  <a:pt x="637" y="2027"/>
                </a:lnTo>
                <a:lnTo>
                  <a:pt x="637" y="2027"/>
                </a:lnTo>
                <a:lnTo>
                  <a:pt x="640" y="2025"/>
                </a:lnTo>
                <a:lnTo>
                  <a:pt x="645" y="2024"/>
                </a:lnTo>
                <a:lnTo>
                  <a:pt x="648" y="2021"/>
                </a:lnTo>
                <a:lnTo>
                  <a:pt x="649" y="2020"/>
                </a:lnTo>
                <a:lnTo>
                  <a:pt x="651" y="2016"/>
                </a:lnTo>
                <a:lnTo>
                  <a:pt x="651" y="2013"/>
                </a:lnTo>
                <a:lnTo>
                  <a:pt x="651" y="2013"/>
                </a:lnTo>
                <a:lnTo>
                  <a:pt x="652" y="2003"/>
                </a:lnTo>
                <a:lnTo>
                  <a:pt x="655" y="1993"/>
                </a:lnTo>
                <a:lnTo>
                  <a:pt x="655" y="1988"/>
                </a:lnTo>
                <a:lnTo>
                  <a:pt x="655" y="1983"/>
                </a:lnTo>
                <a:lnTo>
                  <a:pt x="654" y="1978"/>
                </a:lnTo>
                <a:lnTo>
                  <a:pt x="651" y="1974"/>
                </a:lnTo>
                <a:lnTo>
                  <a:pt x="651" y="1974"/>
                </a:lnTo>
                <a:lnTo>
                  <a:pt x="641" y="1959"/>
                </a:lnTo>
                <a:lnTo>
                  <a:pt x="641" y="1959"/>
                </a:lnTo>
                <a:lnTo>
                  <a:pt x="644" y="1941"/>
                </a:lnTo>
                <a:lnTo>
                  <a:pt x="646" y="1921"/>
                </a:lnTo>
                <a:lnTo>
                  <a:pt x="646" y="1895"/>
                </a:lnTo>
                <a:lnTo>
                  <a:pt x="646" y="1895"/>
                </a:lnTo>
                <a:lnTo>
                  <a:pt x="646" y="1874"/>
                </a:lnTo>
                <a:lnTo>
                  <a:pt x="649" y="1861"/>
                </a:lnTo>
                <a:lnTo>
                  <a:pt x="652" y="1846"/>
                </a:lnTo>
                <a:lnTo>
                  <a:pt x="656" y="1822"/>
                </a:lnTo>
                <a:lnTo>
                  <a:pt x="656" y="1822"/>
                </a:lnTo>
                <a:lnTo>
                  <a:pt x="659" y="1802"/>
                </a:lnTo>
                <a:lnTo>
                  <a:pt x="660" y="1779"/>
                </a:lnTo>
                <a:lnTo>
                  <a:pt x="661" y="1725"/>
                </a:lnTo>
                <a:lnTo>
                  <a:pt x="661" y="1650"/>
                </a:lnTo>
                <a:lnTo>
                  <a:pt x="661" y="1582"/>
                </a:lnTo>
                <a:lnTo>
                  <a:pt x="661" y="1582"/>
                </a:lnTo>
                <a:lnTo>
                  <a:pt x="666" y="1527"/>
                </a:lnTo>
                <a:lnTo>
                  <a:pt x="670" y="1480"/>
                </a:lnTo>
                <a:lnTo>
                  <a:pt x="671" y="1436"/>
                </a:lnTo>
                <a:lnTo>
                  <a:pt x="671" y="1436"/>
                </a:lnTo>
                <a:lnTo>
                  <a:pt x="683" y="1438"/>
                </a:lnTo>
                <a:lnTo>
                  <a:pt x="696" y="1438"/>
                </a:lnTo>
                <a:lnTo>
                  <a:pt x="734" y="1435"/>
                </a:lnTo>
                <a:lnTo>
                  <a:pt x="734" y="1435"/>
                </a:lnTo>
                <a:lnTo>
                  <a:pt x="756" y="1433"/>
                </a:lnTo>
                <a:lnTo>
                  <a:pt x="773" y="1429"/>
                </a:lnTo>
                <a:lnTo>
                  <a:pt x="788" y="1424"/>
                </a:lnTo>
                <a:lnTo>
                  <a:pt x="798" y="1418"/>
                </a:lnTo>
                <a:lnTo>
                  <a:pt x="805" y="1414"/>
                </a:lnTo>
                <a:lnTo>
                  <a:pt x="809" y="1409"/>
                </a:lnTo>
                <a:lnTo>
                  <a:pt x="812" y="1406"/>
                </a:lnTo>
                <a:lnTo>
                  <a:pt x="812" y="1406"/>
                </a:lnTo>
                <a:lnTo>
                  <a:pt x="812" y="1384"/>
                </a:lnTo>
                <a:lnTo>
                  <a:pt x="811" y="1359"/>
                </a:lnTo>
                <a:lnTo>
                  <a:pt x="809" y="1330"/>
                </a:lnTo>
                <a:lnTo>
                  <a:pt x="804" y="1296"/>
                </a:lnTo>
                <a:lnTo>
                  <a:pt x="798" y="1260"/>
                </a:lnTo>
                <a:lnTo>
                  <a:pt x="794" y="1243"/>
                </a:lnTo>
                <a:lnTo>
                  <a:pt x="789" y="1226"/>
                </a:lnTo>
                <a:lnTo>
                  <a:pt x="784" y="1210"/>
                </a:lnTo>
                <a:lnTo>
                  <a:pt x="778" y="1195"/>
                </a:lnTo>
                <a:lnTo>
                  <a:pt x="778" y="1195"/>
                </a:lnTo>
                <a:lnTo>
                  <a:pt x="765" y="1167"/>
                </a:lnTo>
                <a:lnTo>
                  <a:pt x="750" y="1143"/>
                </a:lnTo>
                <a:lnTo>
                  <a:pt x="736" y="1119"/>
                </a:lnTo>
                <a:lnTo>
                  <a:pt x="722" y="1100"/>
                </a:lnTo>
                <a:lnTo>
                  <a:pt x="709" y="1085"/>
                </a:lnTo>
                <a:lnTo>
                  <a:pt x="699" y="1073"/>
                </a:lnTo>
                <a:lnTo>
                  <a:pt x="690" y="1063"/>
                </a:lnTo>
                <a:lnTo>
                  <a:pt x="705" y="1048"/>
                </a:lnTo>
                <a:lnTo>
                  <a:pt x="705" y="1048"/>
                </a:lnTo>
                <a:lnTo>
                  <a:pt x="698" y="969"/>
                </a:lnTo>
                <a:lnTo>
                  <a:pt x="690" y="910"/>
                </a:lnTo>
                <a:lnTo>
                  <a:pt x="685" y="872"/>
                </a:lnTo>
                <a:lnTo>
                  <a:pt x="685" y="872"/>
                </a:lnTo>
                <a:lnTo>
                  <a:pt x="684" y="860"/>
                </a:lnTo>
                <a:lnTo>
                  <a:pt x="683" y="844"/>
                </a:lnTo>
                <a:lnTo>
                  <a:pt x="682" y="806"/>
                </a:lnTo>
                <a:lnTo>
                  <a:pt x="681" y="760"/>
                </a:lnTo>
                <a:lnTo>
                  <a:pt x="681" y="760"/>
                </a:lnTo>
                <a:lnTo>
                  <a:pt x="722" y="844"/>
                </a:lnTo>
                <a:lnTo>
                  <a:pt x="750" y="903"/>
                </a:lnTo>
                <a:lnTo>
                  <a:pt x="764" y="931"/>
                </a:lnTo>
                <a:lnTo>
                  <a:pt x="764" y="931"/>
                </a:lnTo>
                <a:lnTo>
                  <a:pt x="775" y="948"/>
                </a:lnTo>
                <a:lnTo>
                  <a:pt x="799" y="982"/>
                </a:lnTo>
                <a:lnTo>
                  <a:pt x="837" y="1039"/>
                </a:lnTo>
                <a:lnTo>
                  <a:pt x="837" y="1039"/>
                </a:lnTo>
                <a:lnTo>
                  <a:pt x="839" y="1042"/>
                </a:lnTo>
                <a:lnTo>
                  <a:pt x="845" y="1046"/>
                </a:lnTo>
                <a:lnTo>
                  <a:pt x="858" y="1054"/>
                </a:lnTo>
                <a:lnTo>
                  <a:pt x="870" y="1062"/>
                </a:lnTo>
                <a:lnTo>
                  <a:pt x="875" y="1063"/>
                </a:lnTo>
                <a:lnTo>
                  <a:pt x="876" y="1063"/>
                </a:lnTo>
                <a:lnTo>
                  <a:pt x="876" y="1063"/>
                </a:lnTo>
                <a:lnTo>
                  <a:pt x="878" y="1061"/>
                </a:lnTo>
                <a:lnTo>
                  <a:pt x="881" y="1058"/>
                </a:lnTo>
                <a:lnTo>
                  <a:pt x="885" y="1056"/>
                </a:lnTo>
                <a:lnTo>
                  <a:pt x="886" y="1053"/>
                </a:lnTo>
                <a:lnTo>
                  <a:pt x="886" y="1053"/>
                </a:lnTo>
                <a:lnTo>
                  <a:pt x="887" y="1052"/>
                </a:lnTo>
                <a:lnTo>
                  <a:pt x="892" y="1053"/>
                </a:lnTo>
                <a:lnTo>
                  <a:pt x="905" y="1056"/>
                </a:lnTo>
                <a:lnTo>
                  <a:pt x="924" y="1058"/>
                </a:lnTo>
                <a:lnTo>
                  <a:pt x="932" y="1059"/>
                </a:lnTo>
                <a:lnTo>
                  <a:pt x="940" y="1058"/>
                </a:lnTo>
                <a:lnTo>
                  <a:pt x="940" y="1058"/>
                </a:lnTo>
                <a:lnTo>
                  <a:pt x="952" y="1054"/>
                </a:lnTo>
                <a:lnTo>
                  <a:pt x="960" y="1051"/>
                </a:lnTo>
                <a:lnTo>
                  <a:pt x="963" y="1050"/>
                </a:lnTo>
                <a:lnTo>
                  <a:pt x="965" y="1047"/>
                </a:lnTo>
                <a:lnTo>
                  <a:pt x="965" y="1046"/>
                </a:lnTo>
                <a:lnTo>
                  <a:pt x="964" y="1043"/>
                </a:lnTo>
                <a:lnTo>
                  <a:pt x="964" y="1043"/>
                </a:lnTo>
                <a:lnTo>
                  <a:pt x="964" y="1042"/>
                </a:lnTo>
                <a:lnTo>
                  <a:pt x="964" y="1042"/>
                </a:lnTo>
                <a:lnTo>
                  <a:pt x="968" y="1043"/>
                </a:lnTo>
                <a:lnTo>
                  <a:pt x="980" y="1048"/>
                </a:lnTo>
                <a:lnTo>
                  <a:pt x="998" y="1058"/>
                </a:lnTo>
                <a:lnTo>
                  <a:pt x="998" y="1058"/>
                </a:lnTo>
                <a:lnTo>
                  <a:pt x="1014" y="1064"/>
                </a:lnTo>
                <a:lnTo>
                  <a:pt x="1026" y="1068"/>
                </a:lnTo>
                <a:lnTo>
                  <a:pt x="1030" y="1068"/>
                </a:lnTo>
                <a:lnTo>
                  <a:pt x="1032" y="1068"/>
                </a:lnTo>
                <a:lnTo>
                  <a:pt x="1032" y="1068"/>
                </a:lnTo>
                <a:lnTo>
                  <a:pt x="1036" y="1066"/>
                </a:lnTo>
                <a:lnTo>
                  <a:pt x="1037" y="1064"/>
                </a:lnTo>
                <a:lnTo>
                  <a:pt x="1037" y="1063"/>
                </a:lnTo>
                <a:lnTo>
                  <a:pt x="1037" y="1063"/>
                </a:lnTo>
                <a:lnTo>
                  <a:pt x="1037" y="1063"/>
                </a:lnTo>
                <a:lnTo>
                  <a:pt x="1038" y="1063"/>
                </a:lnTo>
                <a:lnTo>
                  <a:pt x="1042" y="1064"/>
                </a:lnTo>
                <a:lnTo>
                  <a:pt x="1043" y="1064"/>
                </a:lnTo>
                <a:lnTo>
                  <a:pt x="1046" y="1064"/>
                </a:lnTo>
                <a:lnTo>
                  <a:pt x="1047" y="1062"/>
                </a:lnTo>
                <a:lnTo>
                  <a:pt x="1047" y="1058"/>
                </a:lnTo>
                <a:lnTo>
                  <a:pt x="1047" y="1058"/>
                </a:lnTo>
                <a:lnTo>
                  <a:pt x="1047" y="1052"/>
                </a:lnTo>
                <a:lnTo>
                  <a:pt x="1047" y="1050"/>
                </a:lnTo>
                <a:lnTo>
                  <a:pt x="1047" y="1048"/>
                </a:lnTo>
                <a:lnTo>
                  <a:pt x="1041" y="1045"/>
                </a:lnTo>
                <a:lnTo>
                  <a:pt x="1027" y="1039"/>
                </a:lnTo>
                <a:lnTo>
                  <a:pt x="1027" y="1039"/>
                </a:lnTo>
                <a:lnTo>
                  <a:pt x="1010" y="1030"/>
                </a:lnTo>
                <a:lnTo>
                  <a:pt x="994" y="1024"/>
                </a:lnTo>
                <a:lnTo>
                  <a:pt x="980" y="1018"/>
                </a:lnTo>
                <a:lnTo>
                  <a:pt x="964" y="1009"/>
                </a:lnTo>
                <a:lnTo>
                  <a:pt x="964" y="1009"/>
                </a:lnTo>
                <a:lnTo>
                  <a:pt x="930" y="990"/>
                </a:lnTo>
                <a:lnTo>
                  <a:pt x="930" y="990"/>
                </a:lnTo>
                <a:lnTo>
                  <a:pt x="932" y="984"/>
                </a:lnTo>
                <a:lnTo>
                  <a:pt x="933" y="979"/>
                </a:lnTo>
                <a:lnTo>
                  <a:pt x="932" y="976"/>
                </a:lnTo>
                <a:lnTo>
                  <a:pt x="930" y="975"/>
                </a:lnTo>
                <a:lnTo>
                  <a:pt x="930" y="975"/>
                </a:lnTo>
                <a:lnTo>
                  <a:pt x="913" y="966"/>
                </a:lnTo>
                <a:lnTo>
                  <a:pt x="900" y="960"/>
                </a:lnTo>
                <a:lnTo>
                  <a:pt x="900" y="960"/>
                </a:lnTo>
                <a:lnTo>
                  <a:pt x="891" y="926"/>
                </a:lnTo>
                <a:lnTo>
                  <a:pt x="891" y="926"/>
                </a:lnTo>
                <a:lnTo>
                  <a:pt x="888" y="921"/>
                </a:lnTo>
                <a:lnTo>
                  <a:pt x="885" y="916"/>
                </a:lnTo>
                <a:lnTo>
                  <a:pt x="876" y="906"/>
                </a:lnTo>
                <a:lnTo>
                  <a:pt x="876" y="906"/>
                </a:lnTo>
                <a:lnTo>
                  <a:pt x="870" y="899"/>
                </a:lnTo>
                <a:lnTo>
                  <a:pt x="864" y="888"/>
                </a:lnTo>
                <a:lnTo>
                  <a:pt x="859" y="877"/>
                </a:lnTo>
                <a:lnTo>
                  <a:pt x="856" y="871"/>
                </a:lnTo>
                <a:lnTo>
                  <a:pt x="856" y="867"/>
                </a:lnTo>
                <a:lnTo>
                  <a:pt x="856" y="867"/>
                </a:lnTo>
                <a:lnTo>
                  <a:pt x="858" y="843"/>
                </a:lnTo>
                <a:lnTo>
                  <a:pt x="858" y="828"/>
                </a:lnTo>
                <a:lnTo>
                  <a:pt x="856" y="818"/>
                </a:lnTo>
                <a:lnTo>
                  <a:pt x="856" y="818"/>
                </a:lnTo>
                <a:lnTo>
                  <a:pt x="855" y="812"/>
                </a:lnTo>
                <a:lnTo>
                  <a:pt x="855" y="805"/>
                </a:lnTo>
                <a:lnTo>
                  <a:pt x="853" y="795"/>
                </a:lnTo>
                <a:lnTo>
                  <a:pt x="850" y="790"/>
                </a:lnTo>
                <a:lnTo>
                  <a:pt x="847" y="784"/>
                </a:lnTo>
                <a:lnTo>
                  <a:pt x="847" y="784"/>
                </a:lnTo>
                <a:lnTo>
                  <a:pt x="838" y="768"/>
                </a:lnTo>
                <a:lnTo>
                  <a:pt x="823" y="738"/>
                </a:lnTo>
                <a:lnTo>
                  <a:pt x="782" y="649"/>
                </a:lnTo>
                <a:lnTo>
                  <a:pt x="742" y="564"/>
                </a:lnTo>
                <a:lnTo>
                  <a:pt x="727" y="533"/>
                </a:lnTo>
                <a:lnTo>
                  <a:pt x="720" y="520"/>
                </a:lnTo>
                <a:lnTo>
                  <a:pt x="720" y="520"/>
                </a:lnTo>
                <a:lnTo>
                  <a:pt x="711" y="509"/>
                </a:lnTo>
                <a:lnTo>
                  <a:pt x="701" y="492"/>
                </a:lnTo>
                <a:lnTo>
                  <a:pt x="687" y="470"/>
                </a:lnTo>
                <a:lnTo>
                  <a:pt x="671" y="446"/>
                </a:lnTo>
                <a:lnTo>
                  <a:pt x="671" y="446"/>
                </a:lnTo>
                <a:lnTo>
                  <a:pt x="660" y="429"/>
                </a:lnTo>
                <a:lnTo>
                  <a:pt x="652" y="417"/>
                </a:lnTo>
                <a:lnTo>
                  <a:pt x="645" y="403"/>
                </a:lnTo>
                <a:lnTo>
                  <a:pt x="645" y="403"/>
                </a:lnTo>
                <a:lnTo>
                  <a:pt x="641" y="402"/>
                </a:lnTo>
                <a:lnTo>
                  <a:pt x="641" y="402"/>
                </a:lnTo>
                <a:lnTo>
                  <a:pt x="641" y="402"/>
                </a:lnTo>
                <a:lnTo>
                  <a:pt x="641" y="402"/>
                </a:lnTo>
                <a:lnTo>
                  <a:pt x="643" y="402"/>
                </a:lnTo>
                <a:lnTo>
                  <a:pt x="645" y="403"/>
                </a:lnTo>
                <a:lnTo>
                  <a:pt x="645" y="403"/>
                </a:lnTo>
                <a:lnTo>
                  <a:pt x="656" y="407"/>
                </a:lnTo>
                <a:lnTo>
                  <a:pt x="673" y="411"/>
                </a:lnTo>
                <a:lnTo>
                  <a:pt x="696" y="412"/>
                </a:lnTo>
                <a:lnTo>
                  <a:pt x="710" y="412"/>
                </a:lnTo>
                <a:lnTo>
                  <a:pt x="725" y="412"/>
                </a:lnTo>
                <a:lnTo>
                  <a:pt x="725" y="412"/>
                </a:lnTo>
                <a:lnTo>
                  <a:pt x="742" y="410"/>
                </a:lnTo>
                <a:lnTo>
                  <a:pt x="753" y="407"/>
                </a:lnTo>
                <a:lnTo>
                  <a:pt x="761" y="403"/>
                </a:lnTo>
                <a:lnTo>
                  <a:pt x="767" y="400"/>
                </a:lnTo>
                <a:lnTo>
                  <a:pt x="775" y="394"/>
                </a:lnTo>
                <a:lnTo>
                  <a:pt x="778" y="392"/>
                </a:lnTo>
                <a:lnTo>
                  <a:pt x="783" y="392"/>
                </a:lnTo>
                <a:lnTo>
                  <a:pt x="783" y="392"/>
                </a:lnTo>
                <a:lnTo>
                  <a:pt x="798" y="395"/>
                </a:lnTo>
                <a:lnTo>
                  <a:pt x="814" y="396"/>
                </a:lnTo>
                <a:lnTo>
                  <a:pt x="832" y="397"/>
                </a:lnTo>
                <a:lnTo>
                  <a:pt x="832" y="397"/>
                </a:lnTo>
                <a:lnTo>
                  <a:pt x="819" y="385"/>
                </a:lnTo>
                <a:lnTo>
                  <a:pt x="808" y="375"/>
                </a:lnTo>
                <a:lnTo>
                  <a:pt x="798" y="368"/>
                </a:lnTo>
                <a:lnTo>
                  <a:pt x="798" y="368"/>
                </a:lnTo>
                <a:lnTo>
                  <a:pt x="782" y="358"/>
                </a:lnTo>
                <a:lnTo>
                  <a:pt x="773" y="353"/>
                </a:lnTo>
                <a:lnTo>
                  <a:pt x="812" y="358"/>
                </a:lnTo>
                <a:lnTo>
                  <a:pt x="812" y="358"/>
                </a:lnTo>
                <a:lnTo>
                  <a:pt x="803" y="352"/>
                </a:lnTo>
                <a:lnTo>
                  <a:pt x="793" y="347"/>
                </a:lnTo>
                <a:lnTo>
                  <a:pt x="783" y="343"/>
                </a:lnTo>
                <a:lnTo>
                  <a:pt x="783" y="343"/>
                </a:lnTo>
                <a:lnTo>
                  <a:pt x="776" y="342"/>
                </a:lnTo>
                <a:lnTo>
                  <a:pt x="770" y="340"/>
                </a:lnTo>
                <a:lnTo>
                  <a:pt x="765" y="335"/>
                </a:lnTo>
                <a:lnTo>
                  <a:pt x="759" y="329"/>
                </a:lnTo>
                <a:lnTo>
                  <a:pt x="759" y="329"/>
                </a:lnTo>
                <a:lnTo>
                  <a:pt x="748" y="319"/>
                </a:lnTo>
                <a:lnTo>
                  <a:pt x="733" y="307"/>
                </a:lnTo>
                <a:lnTo>
                  <a:pt x="726" y="299"/>
                </a:lnTo>
                <a:lnTo>
                  <a:pt x="720" y="293"/>
                </a:lnTo>
                <a:lnTo>
                  <a:pt x="716" y="286"/>
                </a:lnTo>
                <a:lnTo>
                  <a:pt x="715" y="283"/>
                </a:lnTo>
                <a:lnTo>
                  <a:pt x="715" y="280"/>
                </a:lnTo>
                <a:lnTo>
                  <a:pt x="715" y="280"/>
                </a:lnTo>
                <a:lnTo>
                  <a:pt x="716" y="275"/>
                </a:lnTo>
                <a:lnTo>
                  <a:pt x="717" y="271"/>
                </a:lnTo>
                <a:lnTo>
                  <a:pt x="718" y="268"/>
                </a:lnTo>
                <a:lnTo>
                  <a:pt x="720" y="266"/>
                </a:lnTo>
                <a:lnTo>
                  <a:pt x="720" y="263"/>
                </a:lnTo>
                <a:lnTo>
                  <a:pt x="715" y="250"/>
                </a:lnTo>
                <a:lnTo>
                  <a:pt x="715" y="250"/>
                </a:lnTo>
                <a:lnTo>
                  <a:pt x="707" y="233"/>
                </a:lnTo>
                <a:lnTo>
                  <a:pt x="701" y="221"/>
                </a:lnTo>
                <a:lnTo>
                  <a:pt x="696" y="211"/>
                </a:lnTo>
                <a:lnTo>
                  <a:pt x="693" y="209"/>
                </a:lnTo>
                <a:lnTo>
                  <a:pt x="690" y="206"/>
                </a:lnTo>
                <a:lnTo>
                  <a:pt x="690" y="206"/>
                </a:lnTo>
                <a:lnTo>
                  <a:pt x="688" y="204"/>
                </a:lnTo>
                <a:lnTo>
                  <a:pt x="684" y="200"/>
                </a:lnTo>
                <a:lnTo>
                  <a:pt x="679" y="189"/>
                </a:lnTo>
                <a:lnTo>
                  <a:pt x="677" y="177"/>
                </a:lnTo>
                <a:lnTo>
                  <a:pt x="676" y="170"/>
                </a:lnTo>
                <a:lnTo>
                  <a:pt x="676" y="162"/>
                </a:lnTo>
                <a:lnTo>
                  <a:pt x="676" y="162"/>
                </a:lnTo>
                <a:lnTo>
                  <a:pt x="677" y="146"/>
                </a:lnTo>
                <a:lnTo>
                  <a:pt x="679" y="127"/>
                </a:lnTo>
                <a:lnTo>
                  <a:pt x="678" y="117"/>
                </a:lnTo>
                <a:lnTo>
                  <a:pt x="677" y="107"/>
                </a:lnTo>
                <a:lnTo>
                  <a:pt x="674" y="97"/>
                </a:lnTo>
                <a:lnTo>
                  <a:pt x="671" y="89"/>
                </a:lnTo>
                <a:lnTo>
                  <a:pt x="671" y="89"/>
                </a:lnTo>
                <a:lnTo>
                  <a:pt x="666" y="82"/>
                </a:lnTo>
                <a:lnTo>
                  <a:pt x="660" y="75"/>
                </a:lnTo>
                <a:lnTo>
                  <a:pt x="655" y="71"/>
                </a:lnTo>
                <a:lnTo>
                  <a:pt x="650" y="67"/>
                </a:lnTo>
                <a:lnTo>
                  <a:pt x="641" y="62"/>
                </a:lnTo>
                <a:lnTo>
                  <a:pt x="637" y="60"/>
                </a:lnTo>
                <a:lnTo>
                  <a:pt x="637" y="60"/>
                </a:lnTo>
                <a:lnTo>
                  <a:pt x="629" y="52"/>
                </a:lnTo>
                <a:lnTo>
                  <a:pt x="611" y="40"/>
                </a:lnTo>
                <a:lnTo>
                  <a:pt x="600" y="33"/>
                </a:lnTo>
                <a:lnTo>
                  <a:pt x="589" y="25"/>
                </a:lnTo>
                <a:lnTo>
                  <a:pt x="576" y="19"/>
                </a:lnTo>
                <a:lnTo>
                  <a:pt x="563" y="15"/>
                </a:lnTo>
                <a:lnTo>
                  <a:pt x="563" y="15"/>
                </a:lnTo>
                <a:lnTo>
                  <a:pt x="550" y="13"/>
                </a:lnTo>
                <a:lnTo>
                  <a:pt x="536" y="13"/>
                </a:lnTo>
                <a:lnTo>
                  <a:pt x="522" y="14"/>
                </a:lnTo>
                <a:lnTo>
                  <a:pt x="507" y="17"/>
                </a:lnTo>
                <a:lnTo>
                  <a:pt x="492" y="22"/>
                </a:lnTo>
                <a:lnTo>
                  <a:pt x="479" y="26"/>
                </a:lnTo>
                <a:lnTo>
                  <a:pt x="467" y="35"/>
                </a:lnTo>
                <a:lnTo>
                  <a:pt x="456" y="44"/>
                </a:lnTo>
                <a:lnTo>
                  <a:pt x="456" y="44"/>
                </a:lnTo>
                <a:lnTo>
                  <a:pt x="447" y="53"/>
                </a:lnTo>
                <a:lnTo>
                  <a:pt x="439" y="63"/>
                </a:lnTo>
                <a:lnTo>
                  <a:pt x="427" y="80"/>
                </a:lnTo>
                <a:lnTo>
                  <a:pt x="419" y="94"/>
                </a:lnTo>
                <a:lnTo>
                  <a:pt x="417" y="99"/>
                </a:lnTo>
                <a:lnTo>
                  <a:pt x="417" y="99"/>
                </a:lnTo>
                <a:lnTo>
                  <a:pt x="414" y="101"/>
                </a:lnTo>
                <a:lnTo>
                  <a:pt x="402" y="108"/>
                </a:lnTo>
                <a:lnTo>
                  <a:pt x="402" y="108"/>
                </a:lnTo>
                <a:lnTo>
                  <a:pt x="395" y="112"/>
                </a:lnTo>
                <a:lnTo>
                  <a:pt x="391" y="115"/>
                </a:lnTo>
                <a:lnTo>
                  <a:pt x="390" y="117"/>
                </a:lnTo>
                <a:lnTo>
                  <a:pt x="387" y="123"/>
                </a:lnTo>
                <a:lnTo>
                  <a:pt x="387" y="123"/>
                </a:lnTo>
                <a:lnTo>
                  <a:pt x="386" y="128"/>
                </a:lnTo>
                <a:lnTo>
                  <a:pt x="386" y="132"/>
                </a:lnTo>
                <a:lnTo>
                  <a:pt x="386" y="142"/>
                </a:lnTo>
                <a:lnTo>
                  <a:pt x="387" y="153"/>
                </a:lnTo>
                <a:lnTo>
                  <a:pt x="387" y="153"/>
                </a:lnTo>
                <a:lnTo>
                  <a:pt x="385" y="155"/>
                </a:lnTo>
                <a:lnTo>
                  <a:pt x="381" y="160"/>
                </a:lnTo>
                <a:lnTo>
                  <a:pt x="378" y="167"/>
                </a:lnTo>
                <a:lnTo>
                  <a:pt x="378" y="167"/>
                </a:lnTo>
                <a:lnTo>
                  <a:pt x="374" y="177"/>
                </a:lnTo>
                <a:lnTo>
                  <a:pt x="369" y="189"/>
                </a:lnTo>
                <a:lnTo>
                  <a:pt x="363" y="211"/>
                </a:lnTo>
                <a:lnTo>
                  <a:pt x="363" y="211"/>
                </a:lnTo>
                <a:lnTo>
                  <a:pt x="361" y="222"/>
                </a:lnTo>
                <a:lnTo>
                  <a:pt x="359" y="235"/>
                </a:lnTo>
                <a:lnTo>
                  <a:pt x="358" y="247"/>
                </a:lnTo>
                <a:lnTo>
                  <a:pt x="358" y="255"/>
                </a:lnTo>
                <a:lnTo>
                  <a:pt x="358" y="255"/>
                </a:lnTo>
                <a:lnTo>
                  <a:pt x="363" y="280"/>
                </a:lnTo>
                <a:lnTo>
                  <a:pt x="363" y="280"/>
                </a:lnTo>
                <a:lnTo>
                  <a:pt x="356" y="280"/>
                </a:lnTo>
                <a:lnTo>
                  <a:pt x="348" y="281"/>
                </a:lnTo>
                <a:lnTo>
                  <a:pt x="346" y="282"/>
                </a:lnTo>
                <a:lnTo>
                  <a:pt x="343" y="285"/>
                </a:lnTo>
                <a:lnTo>
                  <a:pt x="343" y="285"/>
                </a:lnTo>
                <a:lnTo>
                  <a:pt x="341" y="290"/>
                </a:lnTo>
                <a:lnTo>
                  <a:pt x="340" y="293"/>
                </a:lnTo>
                <a:lnTo>
                  <a:pt x="339" y="299"/>
                </a:lnTo>
                <a:lnTo>
                  <a:pt x="339" y="299"/>
                </a:lnTo>
                <a:lnTo>
                  <a:pt x="337" y="301"/>
                </a:lnTo>
                <a:lnTo>
                  <a:pt x="334" y="302"/>
                </a:lnTo>
                <a:lnTo>
                  <a:pt x="326" y="302"/>
                </a:lnTo>
                <a:lnTo>
                  <a:pt x="314" y="304"/>
                </a:lnTo>
                <a:lnTo>
                  <a:pt x="314" y="304"/>
                </a:lnTo>
                <a:lnTo>
                  <a:pt x="301" y="309"/>
                </a:lnTo>
                <a:lnTo>
                  <a:pt x="288" y="314"/>
                </a:lnTo>
                <a:lnTo>
                  <a:pt x="276" y="319"/>
                </a:lnTo>
                <a:lnTo>
                  <a:pt x="265" y="324"/>
                </a:lnTo>
                <a:lnTo>
                  <a:pt x="265" y="324"/>
                </a:lnTo>
                <a:lnTo>
                  <a:pt x="256" y="328"/>
                </a:lnTo>
                <a:lnTo>
                  <a:pt x="246" y="332"/>
                </a:lnTo>
                <a:lnTo>
                  <a:pt x="234" y="336"/>
                </a:lnTo>
                <a:lnTo>
                  <a:pt x="216" y="339"/>
                </a:lnTo>
                <a:lnTo>
                  <a:pt x="216" y="339"/>
                </a:lnTo>
                <a:lnTo>
                  <a:pt x="194" y="341"/>
                </a:lnTo>
                <a:lnTo>
                  <a:pt x="171" y="345"/>
                </a:lnTo>
                <a:lnTo>
                  <a:pt x="148" y="348"/>
                </a:lnTo>
                <a:lnTo>
                  <a:pt x="148" y="348"/>
                </a:lnTo>
                <a:lnTo>
                  <a:pt x="163" y="321"/>
                </a:lnTo>
                <a:lnTo>
                  <a:pt x="172" y="302"/>
                </a:lnTo>
                <a:lnTo>
                  <a:pt x="176" y="295"/>
                </a:lnTo>
                <a:lnTo>
                  <a:pt x="177" y="290"/>
                </a:lnTo>
                <a:lnTo>
                  <a:pt x="177" y="290"/>
                </a:lnTo>
                <a:lnTo>
                  <a:pt x="177" y="286"/>
                </a:lnTo>
                <a:lnTo>
                  <a:pt x="175" y="281"/>
                </a:lnTo>
                <a:lnTo>
                  <a:pt x="170" y="269"/>
                </a:lnTo>
                <a:lnTo>
                  <a:pt x="169" y="263"/>
                </a:lnTo>
                <a:lnTo>
                  <a:pt x="169" y="257"/>
                </a:lnTo>
                <a:lnTo>
                  <a:pt x="171" y="250"/>
                </a:lnTo>
                <a:lnTo>
                  <a:pt x="174" y="248"/>
                </a:lnTo>
                <a:lnTo>
                  <a:pt x="177" y="246"/>
                </a:lnTo>
                <a:lnTo>
                  <a:pt x="177" y="246"/>
                </a:lnTo>
                <a:lnTo>
                  <a:pt x="185" y="241"/>
                </a:lnTo>
                <a:lnTo>
                  <a:pt x="193" y="233"/>
                </a:lnTo>
                <a:lnTo>
                  <a:pt x="207" y="219"/>
                </a:lnTo>
                <a:lnTo>
                  <a:pt x="213" y="213"/>
                </a:lnTo>
                <a:lnTo>
                  <a:pt x="216" y="205"/>
                </a:lnTo>
                <a:lnTo>
                  <a:pt x="218" y="200"/>
                </a:lnTo>
                <a:lnTo>
                  <a:pt x="218" y="198"/>
                </a:lnTo>
                <a:lnTo>
                  <a:pt x="216" y="197"/>
                </a:lnTo>
                <a:lnTo>
                  <a:pt x="216" y="197"/>
                </a:lnTo>
                <a:lnTo>
                  <a:pt x="210" y="192"/>
                </a:lnTo>
                <a:lnTo>
                  <a:pt x="204" y="187"/>
                </a:lnTo>
                <a:lnTo>
                  <a:pt x="197" y="182"/>
                </a:lnTo>
                <a:lnTo>
                  <a:pt x="212" y="162"/>
                </a:lnTo>
                <a:lnTo>
                  <a:pt x="212" y="162"/>
                </a:lnTo>
                <a:lnTo>
                  <a:pt x="224" y="156"/>
                </a:lnTo>
                <a:lnTo>
                  <a:pt x="252" y="143"/>
                </a:lnTo>
                <a:lnTo>
                  <a:pt x="280" y="126"/>
                </a:lnTo>
                <a:lnTo>
                  <a:pt x="290" y="120"/>
                </a:lnTo>
                <a:lnTo>
                  <a:pt x="293" y="116"/>
                </a:lnTo>
                <a:lnTo>
                  <a:pt x="295" y="113"/>
                </a:lnTo>
                <a:lnTo>
                  <a:pt x="295" y="113"/>
                </a:lnTo>
                <a:lnTo>
                  <a:pt x="299" y="97"/>
                </a:lnTo>
                <a:lnTo>
                  <a:pt x="302" y="93"/>
                </a:lnTo>
                <a:lnTo>
                  <a:pt x="304" y="89"/>
                </a:lnTo>
                <a:lnTo>
                  <a:pt x="304" y="89"/>
                </a:lnTo>
                <a:lnTo>
                  <a:pt x="308" y="84"/>
                </a:lnTo>
                <a:lnTo>
                  <a:pt x="312" y="78"/>
                </a:lnTo>
                <a:lnTo>
                  <a:pt x="313" y="74"/>
                </a:lnTo>
                <a:lnTo>
                  <a:pt x="313" y="72"/>
                </a:lnTo>
                <a:lnTo>
                  <a:pt x="312" y="71"/>
                </a:lnTo>
                <a:lnTo>
                  <a:pt x="309" y="69"/>
                </a:lnTo>
                <a:lnTo>
                  <a:pt x="309" y="69"/>
                </a:lnTo>
                <a:lnTo>
                  <a:pt x="302" y="71"/>
                </a:lnTo>
                <a:lnTo>
                  <a:pt x="292" y="75"/>
                </a:lnTo>
                <a:lnTo>
                  <a:pt x="275" y="84"/>
                </a:lnTo>
                <a:lnTo>
                  <a:pt x="275" y="84"/>
                </a:lnTo>
                <a:lnTo>
                  <a:pt x="262" y="89"/>
                </a:lnTo>
                <a:lnTo>
                  <a:pt x="254" y="90"/>
                </a:lnTo>
                <a:lnTo>
                  <a:pt x="251" y="89"/>
                </a:lnTo>
                <a:lnTo>
                  <a:pt x="251" y="89"/>
                </a:lnTo>
                <a:lnTo>
                  <a:pt x="251" y="86"/>
                </a:lnTo>
                <a:lnTo>
                  <a:pt x="253" y="80"/>
                </a:lnTo>
                <a:lnTo>
                  <a:pt x="262" y="62"/>
                </a:lnTo>
                <a:lnTo>
                  <a:pt x="269" y="42"/>
                </a:lnTo>
                <a:lnTo>
                  <a:pt x="271" y="35"/>
                </a:lnTo>
                <a:lnTo>
                  <a:pt x="271" y="33"/>
                </a:lnTo>
                <a:lnTo>
                  <a:pt x="270" y="30"/>
                </a:lnTo>
                <a:lnTo>
                  <a:pt x="270" y="30"/>
                </a:lnTo>
                <a:lnTo>
                  <a:pt x="268" y="25"/>
                </a:lnTo>
                <a:lnTo>
                  <a:pt x="267" y="22"/>
                </a:lnTo>
                <a:lnTo>
                  <a:pt x="264" y="23"/>
                </a:lnTo>
                <a:lnTo>
                  <a:pt x="260" y="25"/>
                </a:lnTo>
                <a:lnTo>
                  <a:pt x="260" y="25"/>
                </a:lnTo>
                <a:lnTo>
                  <a:pt x="251" y="35"/>
                </a:lnTo>
                <a:lnTo>
                  <a:pt x="238" y="50"/>
                </a:lnTo>
                <a:lnTo>
                  <a:pt x="227" y="63"/>
                </a:lnTo>
                <a:lnTo>
                  <a:pt x="224" y="68"/>
                </a:lnTo>
                <a:lnTo>
                  <a:pt x="221" y="69"/>
                </a:lnTo>
                <a:lnTo>
                  <a:pt x="221" y="69"/>
                </a:lnTo>
                <a:lnTo>
                  <a:pt x="221" y="67"/>
                </a:lnTo>
                <a:lnTo>
                  <a:pt x="224" y="60"/>
                </a:lnTo>
                <a:lnTo>
                  <a:pt x="231" y="36"/>
                </a:lnTo>
                <a:lnTo>
                  <a:pt x="235" y="24"/>
                </a:lnTo>
                <a:lnTo>
                  <a:pt x="237" y="13"/>
                </a:lnTo>
                <a:lnTo>
                  <a:pt x="238" y="6"/>
                </a:lnTo>
                <a:lnTo>
                  <a:pt x="237" y="2"/>
                </a:lnTo>
                <a:lnTo>
                  <a:pt x="236" y="1"/>
                </a:lnTo>
                <a:lnTo>
                  <a:pt x="236" y="1"/>
                </a:lnTo>
                <a:lnTo>
                  <a:pt x="232" y="0"/>
                </a:lnTo>
                <a:lnTo>
                  <a:pt x="230" y="0"/>
                </a:lnTo>
                <a:lnTo>
                  <a:pt x="229" y="2"/>
                </a:lnTo>
                <a:lnTo>
                  <a:pt x="226" y="4"/>
                </a:lnTo>
                <a:lnTo>
                  <a:pt x="224" y="9"/>
                </a:lnTo>
                <a:lnTo>
                  <a:pt x="221" y="15"/>
                </a:lnTo>
                <a:lnTo>
                  <a:pt x="221" y="15"/>
                </a:lnTo>
                <a:lnTo>
                  <a:pt x="209" y="44"/>
                </a:lnTo>
                <a:lnTo>
                  <a:pt x="202" y="60"/>
                </a:lnTo>
                <a:lnTo>
                  <a:pt x="199" y="63"/>
                </a:lnTo>
                <a:lnTo>
                  <a:pt x="198" y="64"/>
                </a:lnTo>
                <a:lnTo>
                  <a:pt x="197" y="64"/>
                </a:lnTo>
                <a:lnTo>
                  <a:pt x="197" y="64"/>
                </a:lnTo>
                <a:lnTo>
                  <a:pt x="197" y="62"/>
                </a:lnTo>
                <a:lnTo>
                  <a:pt x="197" y="56"/>
                </a:lnTo>
                <a:lnTo>
                  <a:pt x="199" y="39"/>
                </a:lnTo>
                <a:lnTo>
                  <a:pt x="201" y="31"/>
                </a:lnTo>
                <a:lnTo>
                  <a:pt x="201" y="23"/>
                </a:lnTo>
                <a:lnTo>
                  <a:pt x="199" y="18"/>
                </a:lnTo>
                <a:lnTo>
                  <a:pt x="198" y="17"/>
                </a:lnTo>
                <a:lnTo>
                  <a:pt x="197" y="15"/>
                </a:lnTo>
                <a:lnTo>
                  <a:pt x="197" y="15"/>
                </a:lnTo>
                <a:lnTo>
                  <a:pt x="196" y="15"/>
                </a:lnTo>
                <a:lnTo>
                  <a:pt x="193" y="17"/>
                </a:lnTo>
                <a:lnTo>
                  <a:pt x="190" y="23"/>
                </a:lnTo>
                <a:lnTo>
                  <a:pt x="182" y="41"/>
                </a:lnTo>
                <a:lnTo>
                  <a:pt x="176" y="58"/>
                </a:lnTo>
                <a:lnTo>
                  <a:pt x="174" y="63"/>
                </a:lnTo>
                <a:lnTo>
                  <a:pt x="174" y="64"/>
                </a:lnTo>
                <a:lnTo>
                  <a:pt x="172" y="64"/>
                </a:lnTo>
                <a:lnTo>
                  <a:pt x="172" y="64"/>
                </a:lnTo>
                <a:lnTo>
                  <a:pt x="169" y="56"/>
                </a:lnTo>
                <a:lnTo>
                  <a:pt x="163" y="40"/>
                </a:lnTo>
                <a:lnTo>
                  <a:pt x="158" y="26"/>
                </a:lnTo>
                <a:lnTo>
                  <a:pt x="155" y="22"/>
                </a:lnTo>
                <a:lnTo>
                  <a:pt x="153" y="20"/>
                </a:lnTo>
                <a:lnTo>
                  <a:pt x="153" y="20"/>
                </a:lnTo>
                <a:lnTo>
                  <a:pt x="149" y="22"/>
                </a:lnTo>
                <a:lnTo>
                  <a:pt x="147" y="25"/>
                </a:lnTo>
                <a:lnTo>
                  <a:pt x="144" y="30"/>
                </a:lnTo>
                <a:lnTo>
                  <a:pt x="143" y="40"/>
                </a:lnTo>
                <a:lnTo>
                  <a:pt x="143" y="40"/>
                </a:lnTo>
                <a:lnTo>
                  <a:pt x="144" y="50"/>
                </a:lnTo>
                <a:lnTo>
                  <a:pt x="146" y="57"/>
                </a:lnTo>
                <a:lnTo>
                  <a:pt x="148" y="63"/>
                </a:lnTo>
                <a:lnTo>
                  <a:pt x="148" y="69"/>
                </a:lnTo>
                <a:lnTo>
                  <a:pt x="148" y="69"/>
                </a:lnTo>
                <a:lnTo>
                  <a:pt x="148" y="75"/>
                </a:lnTo>
                <a:lnTo>
                  <a:pt x="148" y="82"/>
                </a:lnTo>
                <a:lnTo>
                  <a:pt x="149" y="88"/>
                </a:lnTo>
                <a:lnTo>
                  <a:pt x="148" y="94"/>
                </a:lnTo>
                <a:lnTo>
                  <a:pt x="148" y="94"/>
                </a:lnTo>
                <a:lnTo>
                  <a:pt x="147" y="102"/>
                </a:lnTo>
                <a:lnTo>
                  <a:pt x="146" y="115"/>
                </a:lnTo>
                <a:lnTo>
                  <a:pt x="143" y="133"/>
                </a:lnTo>
                <a:lnTo>
                  <a:pt x="143" y="133"/>
                </a:lnTo>
                <a:lnTo>
                  <a:pt x="143" y="143"/>
                </a:lnTo>
                <a:lnTo>
                  <a:pt x="143" y="148"/>
                </a:lnTo>
                <a:lnTo>
                  <a:pt x="143" y="148"/>
                </a:lnTo>
                <a:lnTo>
                  <a:pt x="136" y="146"/>
                </a:lnTo>
                <a:lnTo>
                  <a:pt x="128" y="144"/>
                </a:lnTo>
                <a:lnTo>
                  <a:pt x="124" y="143"/>
                </a:lnTo>
                <a:lnTo>
                  <a:pt x="124" y="143"/>
                </a:lnTo>
                <a:lnTo>
                  <a:pt x="121" y="142"/>
                </a:lnTo>
                <a:lnTo>
                  <a:pt x="121" y="142"/>
                </a:lnTo>
                <a:lnTo>
                  <a:pt x="120" y="145"/>
                </a:lnTo>
                <a:lnTo>
                  <a:pt x="119" y="153"/>
                </a:lnTo>
                <a:lnTo>
                  <a:pt x="119" y="153"/>
                </a:lnTo>
                <a:lnTo>
                  <a:pt x="117" y="162"/>
                </a:lnTo>
                <a:lnTo>
                  <a:pt x="115" y="171"/>
                </a:lnTo>
                <a:lnTo>
                  <a:pt x="114" y="175"/>
                </a:lnTo>
                <a:lnTo>
                  <a:pt x="113" y="178"/>
                </a:lnTo>
                <a:lnTo>
                  <a:pt x="109" y="183"/>
                </a:lnTo>
                <a:lnTo>
                  <a:pt x="104" y="187"/>
                </a:lnTo>
                <a:lnTo>
                  <a:pt x="104" y="187"/>
                </a:lnTo>
                <a:lnTo>
                  <a:pt x="93" y="195"/>
                </a:lnTo>
                <a:lnTo>
                  <a:pt x="82" y="205"/>
                </a:lnTo>
                <a:lnTo>
                  <a:pt x="72" y="215"/>
                </a:lnTo>
                <a:lnTo>
                  <a:pt x="65" y="221"/>
                </a:lnTo>
                <a:lnTo>
                  <a:pt x="65" y="221"/>
                </a:lnTo>
                <a:lnTo>
                  <a:pt x="61" y="226"/>
                </a:lnTo>
                <a:lnTo>
                  <a:pt x="58" y="233"/>
                </a:lnTo>
                <a:lnTo>
                  <a:pt x="49" y="253"/>
                </a:lnTo>
                <a:lnTo>
                  <a:pt x="41" y="280"/>
                </a:lnTo>
                <a:lnTo>
                  <a:pt x="41" y="280"/>
                </a:lnTo>
                <a:lnTo>
                  <a:pt x="36" y="302"/>
                </a:lnTo>
                <a:lnTo>
                  <a:pt x="31" y="319"/>
                </a:lnTo>
                <a:lnTo>
                  <a:pt x="28" y="328"/>
                </a:lnTo>
                <a:lnTo>
                  <a:pt x="26" y="334"/>
                </a:lnTo>
                <a:lnTo>
                  <a:pt x="26" y="334"/>
                </a:lnTo>
                <a:lnTo>
                  <a:pt x="19" y="351"/>
                </a:lnTo>
                <a:lnTo>
                  <a:pt x="9" y="378"/>
                </a:lnTo>
                <a:lnTo>
                  <a:pt x="5" y="392"/>
                </a:lnTo>
                <a:lnTo>
                  <a:pt x="1" y="408"/>
                </a:lnTo>
                <a:lnTo>
                  <a:pt x="0" y="423"/>
                </a:lnTo>
                <a:lnTo>
                  <a:pt x="1" y="436"/>
                </a:lnTo>
                <a:lnTo>
                  <a:pt x="1" y="436"/>
                </a:lnTo>
                <a:lnTo>
                  <a:pt x="5" y="449"/>
                </a:lnTo>
                <a:lnTo>
                  <a:pt x="10" y="460"/>
                </a:lnTo>
                <a:lnTo>
                  <a:pt x="17" y="472"/>
                </a:lnTo>
                <a:lnTo>
                  <a:pt x="28" y="482"/>
                </a:lnTo>
                <a:lnTo>
                  <a:pt x="41" y="493"/>
                </a:lnTo>
                <a:lnTo>
                  <a:pt x="56" y="504"/>
                </a:lnTo>
                <a:lnTo>
                  <a:pt x="74" y="514"/>
                </a:lnTo>
                <a:lnTo>
                  <a:pt x="94" y="525"/>
                </a:lnTo>
                <a:lnTo>
                  <a:pt x="94" y="525"/>
                </a:lnTo>
                <a:lnTo>
                  <a:pt x="133" y="543"/>
                </a:lnTo>
                <a:lnTo>
                  <a:pt x="164" y="555"/>
                </a:lnTo>
                <a:lnTo>
                  <a:pt x="183" y="565"/>
                </a:lnTo>
                <a:lnTo>
                  <a:pt x="190" y="570"/>
                </a:lnTo>
                <a:lnTo>
                  <a:pt x="192" y="574"/>
                </a:lnTo>
                <a:lnTo>
                  <a:pt x="192" y="574"/>
                </a:lnTo>
                <a:lnTo>
                  <a:pt x="231" y="678"/>
                </a:lnTo>
                <a:lnTo>
                  <a:pt x="270" y="779"/>
                </a:lnTo>
                <a:lnTo>
                  <a:pt x="270" y="779"/>
                </a:lnTo>
                <a:lnTo>
                  <a:pt x="280" y="796"/>
                </a:lnTo>
                <a:lnTo>
                  <a:pt x="285" y="809"/>
                </a:lnTo>
                <a:lnTo>
                  <a:pt x="286" y="813"/>
                </a:lnTo>
                <a:lnTo>
                  <a:pt x="285" y="818"/>
                </a:lnTo>
                <a:lnTo>
                  <a:pt x="285" y="818"/>
                </a:lnTo>
                <a:lnTo>
                  <a:pt x="271" y="853"/>
                </a:lnTo>
                <a:lnTo>
                  <a:pt x="247" y="917"/>
                </a:lnTo>
                <a:lnTo>
                  <a:pt x="234" y="950"/>
                </a:lnTo>
                <a:lnTo>
                  <a:pt x="224" y="981"/>
                </a:lnTo>
                <a:lnTo>
                  <a:pt x="218" y="1003"/>
                </a:lnTo>
                <a:lnTo>
                  <a:pt x="216" y="1010"/>
                </a:lnTo>
                <a:lnTo>
                  <a:pt x="216" y="1014"/>
                </a:lnTo>
                <a:lnTo>
                  <a:pt x="216" y="1014"/>
                </a:lnTo>
                <a:close/>
                <a:moveTo>
                  <a:pt x="479" y="1434"/>
                </a:moveTo>
                <a:lnTo>
                  <a:pt x="479" y="1434"/>
                </a:lnTo>
                <a:lnTo>
                  <a:pt x="514" y="1427"/>
                </a:lnTo>
                <a:lnTo>
                  <a:pt x="514" y="1427"/>
                </a:lnTo>
                <a:lnTo>
                  <a:pt x="512" y="1458"/>
                </a:lnTo>
                <a:lnTo>
                  <a:pt x="511" y="1472"/>
                </a:lnTo>
                <a:lnTo>
                  <a:pt x="510" y="1479"/>
                </a:lnTo>
                <a:lnTo>
                  <a:pt x="510" y="1479"/>
                </a:lnTo>
                <a:lnTo>
                  <a:pt x="508" y="1491"/>
                </a:lnTo>
                <a:lnTo>
                  <a:pt x="507" y="1512"/>
                </a:lnTo>
                <a:lnTo>
                  <a:pt x="506" y="1534"/>
                </a:lnTo>
                <a:lnTo>
                  <a:pt x="505" y="1548"/>
                </a:lnTo>
                <a:lnTo>
                  <a:pt x="505" y="1548"/>
                </a:lnTo>
                <a:lnTo>
                  <a:pt x="503" y="1559"/>
                </a:lnTo>
                <a:lnTo>
                  <a:pt x="503" y="1573"/>
                </a:lnTo>
                <a:lnTo>
                  <a:pt x="505" y="1592"/>
                </a:lnTo>
                <a:lnTo>
                  <a:pt x="505" y="1592"/>
                </a:lnTo>
                <a:lnTo>
                  <a:pt x="503" y="1591"/>
                </a:lnTo>
                <a:lnTo>
                  <a:pt x="501" y="1584"/>
                </a:lnTo>
                <a:lnTo>
                  <a:pt x="497" y="1568"/>
                </a:lnTo>
                <a:lnTo>
                  <a:pt x="490" y="1538"/>
                </a:lnTo>
                <a:lnTo>
                  <a:pt x="490" y="1538"/>
                </a:lnTo>
                <a:lnTo>
                  <a:pt x="485" y="1511"/>
                </a:lnTo>
                <a:lnTo>
                  <a:pt x="483" y="1484"/>
                </a:lnTo>
                <a:lnTo>
                  <a:pt x="479" y="1434"/>
                </a:lnTo>
                <a:lnTo>
                  <a:pt x="479" y="1434"/>
                </a:lnTo>
                <a:close/>
                <a:moveTo>
                  <a:pt x="510" y="1650"/>
                </a:moveTo>
                <a:lnTo>
                  <a:pt x="510" y="1650"/>
                </a:lnTo>
                <a:lnTo>
                  <a:pt x="516" y="1660"/>
                </a:lnTo>
                <a:lnTo>
                  <a:pt x="521" y="1671"/>
                </a:lnTo>
                <a:lnTo>
                  <a:pt x="527" y="1686"/>
                </a:lnTo>
                <a:lnTo>
                  <a:pt x="534" y="1704"/>
                </a:lnTo>
                <a:lnTo>
                  <a:pt x="539" y="1726"/>
                </a:lnTo>
                <a:lnTo>
                  <a:pt x="543" y="1751"/>
                </a:lnTo>
                <a:lnTo>
                  <a:pt x="544" y="1764"/>
                </a:lnTo>
                <a:lnTo>
                  <a:pt x="544" y="1778"/>
                </a:lnTo>
                <a:lnTo>
                  <a:pt x="544" y="1778"/>
                </a:lnTo>
                <a:lnTo>
                  <a:pt x="543" y="1806"/>
                </a:lnTo>
                <a:lnTo>
                  <a:pt x="540" y="1834"/>
                </a:lnTo>
                <a:lnTo>
                  <a:pt x="536" y="1859"/>
                </a:lnTo>
                <a:lnTo>
                  <a:pt x="534" y="1882"/>
                </a:lnTo>
                <a:lnTo>
                  <a:pt x="527" y="1916"/>
                </a:lnTo>
                <a:lnTo>
                  <a:pt x="524" y="1930"/>
                </a:lnTo>
                <a:lnTo>
                  <a:pt x="524" y="1930"/>
                </a:lnTo>
                <a:lnTo>
                  <a:pt x="522" y="1917"/>
                </a:lnTo>
                <a:lnTo>
                  <a:pt x="518" y="1910"/>
                </a:lnTo>
                <a:lnTo>
                  <a:pt x="516" y="1906"/>
                </a:lnTo>
                <a:lnTo>
                  <a:pt x="514" y="1905"/>
                </a:lnTo>
                <a:lnTo>
                  <a:pt x="514" y="1905"/>
                </a:lnTo>
                <a:lnTo>
                  <a:pt x="512" y="1904"/>
                </a:lnTo>
                <a:lnTo>
                  <a:pt x="511" y="1899"/>
                </a:lnTo>
                <a:lnTo>
                  <a:pt x="510" y="1881"/>
                </a:lnTo>
                <a:lnTo>
                  <a:pt x="510" y="1881"/>
                </a:lnTo>
                <a:lnTo>
                  <a:pt x="507" y="1871"/>
                </a:lnTo>
                <a:lnTo>
                  <a:pt x="506" y="1862"/>
                </a:lnTo>
                <a:lnTo>
                  <a:pt x="505" y="1845"/>
                </a:lnTo>
                <a:lnTo>
                  <a:pt x="505" y="1812"/>
                </a:lnTo>
                <a:lnTo>
                  <a:pt x="505" y="1812"/>
                </a:lnTo>
                <a:lnTo>
                  <a:pt x="507" y="1709"/>
                </a:lnTo>
                <a:lnTo>
                  <a:pt x="510" y="1650"/>
                </a:lnTo>
                <a:lnTo>
                  <a:pt x="510" y="16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F5015662-A5CB-0B52-AD49-30F8131F875F}"/>
              </a:ext>
            </a:extLst>
          </p:cNvPr>
          <p:cNvSpPr>
            <a:spLocks noEditPoints="1"/>
          </p:cNvSpPr>
          <p:nvPr/>
        </p:nvSpPr>
        <p:spPr bwMode="auto">
          <a:xfrm>
            <a:off x="1361014" y="3915026"/>
            <a:ext cx="1294348" cy="2349000"/>
          </a:xfrm>
          <a:custGeom>
            <a:avLst/>
            <a:gdLst>
              <a:gd name="T0" fmla="*/ 513 w 1134"/>
              <a:gd name="T1" fmla="*/ 137 h 2058"/>
              <a:gd name="T2" fmla="*/ 540 w 1134"/>
              <a:gd name="T3" fmla="*/ 232 h 2058"/>
              <a:gd name="T4" fmla="*/ 533 w 1134"/>
              <a:gd name="T5" fmla="*/ 318 h 2058"/>
              <a:gd name="T6" fmla="*/ 506 w 1134"/>
              <a:gd name="T7" fmla="*/ 336 h 2058"/>
              <a:gd name="T8" fmla="*/ 233 w 1134"/>
              <a:gd name="T9" fmla="*/ 392 h 2058"/>
              <a:gd name="T10" fmla="*/ 150 w 1134"/>
              <a:gd name="T11" fmla="*/ 370 h 2058"/>
              <a:gd name="T12" fmla="*/ 134 w 1134"/>
              <a:gd name="T13" fmla="*/ 209 h 2058"/>
              <a:gd name="T14" fmla="*/ 154 w 1134"/>
              <a:gd name="T15" fmla="*/ 164 h 2058"/>
              <a:gd name="T16" fmla="*/ 192 w 1134"/>
              <a:gd name="T17" fmla="*/ 112 h 2058"/>
              <a:gd name="T18" fmla="*/ 161 w 1134"/>
              <a:gd name="T19" fmla="*/ 102 h 2058"/>
              <a:gd name="T20" fmla="*/ 171 w 1134"/>
              <a:gd name="T21" fmla="*/ 24 h 2058"/>
              <a:gd name="T22" fmla="*/ 152 w 1134"/>
              <a:gd name="T23" fmla="*/ 23 h 2058"/>
              <a:gd name="T24" fmla="*/ 127 w 1134"/>
              <a:gd name="T25" fmla="*/ 18 h 2058"/>
              <a:gd name="T26" fmla="*/ 101 w 1134"/>
              <a:gd name="T27" fmla="*/ 11 h 2058"/>
              <a:gd name="T28" fmla="*/ 93 w 1134"/>
              <a:gd name="T29" fmla="*/ 68 h 2058"/>
              <a:gd name="T30" fmla="*/ 83 w 1134"/>
              <a:gd name="T31" fmla="*/ 63 h 2058"/>
              <a:gd name="T32" fmla="*/ 53 w 1134"/>
              <a:gd name="T33" fmla="*/ 89 h 2058"/>
              <a:gd name="T34" fmla="*/ 37 w 1134"/>
              <a:gd name="T35" fmla="*/ 123 h 2058"/>
              <a:gd name="T36" fmla="*/ 7 w 1134"/>
              <a:gd name="T37" fmla="*/ 228 h 2058"/>
              <a:gd name="T38" fmla="*/ 55 w 1134"/>
              <a:gd name="T39" fmla="*/ 499 h 2058"/>
              <a:gd name="T40" fmla="*/ 214 w 1134"/>
              <a:gd name="T41" fmla="*/ 572 h 2058"/>
              <a:gd name="T42" fmla="*/ 319 w 1134"/>
              <a:gd name="T43" fmla="*/ 719 h 2058"/>
              <a:gd name="T44" fmla="*/ 283 w 1134"/>
              <a:gd name="T45" fmla="*/ 793 h 2058"/>
              <a:gd name="T46" fmla="*/ 248 w 1134"/>
              <a:gd name="T47" fmla="*/ 860 h 2058"/>
              <a:gd name="T48" fmla="*/ 233 w 1134"/>
              <a:gd name="T49" fmla="*/ 953 h 2058"/>
              <a:gd name="T50" fmla="*/ 202 w 1134"/>
              <a:gd name="T51" fmla="*/ 1116 h 2058"/>
              <a:gd name="T52" fmla="*/ 264 w 1134"/>
              <a:gd name="T53" fmla="*/ 1389 h 2058"/>
              <a:gd name="T54" fmla="*/ 473 w 1134"/>
              <a:gd name="T55" fmla="*/ 1684 h 2058"/>
              <a:gd name="T56" fmla="*/ 484 w 1134"/>
              <a:gd name="T57" fmla="*/ 1964 h 2058"/>
              <a:gd name="T58" fmla="*/ 489 w 1134"/>
              <a:gd name="T59" fmla="*/ 2031 h 2058"/>
              <a:gd name="T60" fmla="*/ 591 w 1134"/>
              <a:gd name="T61" fmla="*/ 2031 h 2058"/>
              <a:gd name="T62" fmla="*/ 671 w 1134"/>
              <a:gd name="T63" fmla="*/ 2054 h 2058"/>
              <a:gd name="T64" fmla="*/ 761 w 1134"/>
              <a:gd name="T65" fmla="*/ 2034 h 2058"/>
              <a:gd name="T66" fmla="*/ 715 w 1134"/>
              <a:gd name="T67" fmla="*/ 1895 h 2058"/>
              <a:gd name="T68" fmla="*/ 713 w 1134"/>
              <a:gd name="T69" fmla="*/ 1542 h 2058"/>
              <a:gd name="T70" fmla="*/ 821 w 1134"/>
              <a:gd name="T71" fmla="*/ 1449 h 2058"/>
              <a:gd name="T72" fmla="*/ 774 w 1134"/>
              <a:gd name="T73" fmla="*/ 1240 h 2058"/>
              <a:gd name="T74" fmla="*/ 651 w 1134"/>
              <a:gd name="T75" fmla="*/ 981 h 2058"/>
              <a:gd name="T76" fmla="*/ 739 w 1134"/>
              <a:gd name="T77" fmla="*/ 697 h 2058"/>
              <a:gd name="T78" fmla="*/ 817 w 1134"/>
              <a:gd name="T79" fmla="*/ 872 h 2058"/>
              <a:gd name="T80" fmla="*/ 925 w 1134"/>
              <a:gd name="T81" fmla="*/ 1134 h 2058"/>
              <a:gd name="T82" fmla="*/ 972 w 1134"/>
              <a:gd name="T83" fmla="*/ 1184 h 2058"/>
              <a:gd name="T84" fmla="*/ 982 w 1134"/>
              <a:gd name="T85" fmla="*/ 1145 h 2058"/>
              <a:gd name="T86" fmla="*/ 1086 w 1134"/>
              <a:gd name="T87" fmla="*/ 1199 h 2058"/>
              <a:gd name="T88" fmla="*/ 1081 w 1134"/>
              <a:gd name="T89" fmla="*/ 1167 h 2058"/>
              <a:gd name="T90" fmla="*/ 1132 w 1134"/>
              <a:gd name="T91" fmla="*/ 1177 h 2058"/>
              <a:gd name="T92" fmla="*/ 1129 w 1134"/>
              <a:gd name="T93" fmla="*/ 1155 h 2058"/>
              <a:gd name="T94" fmla="*/ 1114 w 1134"/>
              <a:gd name="T95" fmla="*/ 1121 h 2058"/>
              <a:gd name="T96" fmla="*/ 938 w 1134"/>
              <a:gd name="T97" fmla="*/ 822 h 2058"/>
              <a:gd name="T98" fmla="*/ 845 w 1134"/>
              <a:gd name="T99" fmla="*/ 509 h 2058"/>
              <a:gd name="T100" fmla="*/ 768 w 1134"/>
              <a:gd name="T101" fmla="*/ 331 h 2058"/>
              <a:gd name="T102" fmla="*/ 811 w 1134"/>
              <a:gd name="T103" fmla="*/ 357 h 2058"/>
              <a:gd name="T104" fmla="*/ 836 w 1134"/>
              <a:gd name="T105" fmla="*/ 352 h 2058"/>
              <a:gd name="T106" fmla="*/ 862 w 1134"/>
              <a:gd name="T107" fmla="*/ 319 h 2058"/>
              <a:gd name="T108" fmla="*/ 862 w 1134"/>
              <a:gd name="T109" fmla="*/ 295 h 2058"/>
              <a:gd name="T110" fmla="*/ 876 w 1134"/>
              <a:gd name="T111" fmla="*/ 277 h 2058"/>
              <a:gd name="T112" fmla="*/ 832 w 1134"/>
              <a:gd name="T113" fmla="*/ 239 h 2058"/>
              <a:gd name="T114" fmla="*/ 734 w 1134"/>
              <a:gd name="T115" fmla="*/ 68 h 2058"/>
              <a:gd name="T116" fmla="*/ 607 w 1134"/>
              <a:gd name="T117" fmla="*/ 13 h 2058"/>
              <a:gd name="T118" fmla="*/ 523 w 1134"/>
              <a:gd name="T119" fmla="*/ 52 h 2058"/>
              <a:gd name="T120" fmla="*/ 508 w 1134"/>
              <a:gd name="T121" fmla="*/ 151 h 2058"/>
              <a:gd name="T122" fmla="*/ 553 w 1134"/>
              <a:gd name="T123" fmla="*/ 1479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34" h="2058">
                <a:moveTo>
                  <a:pt x="508" y="151"/>
                </a:moveTo>
                <a:lnTo>
                  <a:pt x="508" y="151"/>
                </a:lnTo>
                <a:lnTo>
                  <a:pt x="509" y="154"/>
                </a:lnTo>
                <a:lnTo>
                  <a:pt x="511" y="155"/>
                </a:lnTo>
                <a:lnTo>
                  <a:pt x="512" y="154"/>
                </a:lnTo>
                <a:lnTo>
                  <a:pt x="513" y="153"/>
                </a:lnTo>
                <a:lnTo>
                  <a:pt x="514" y="149"/>
                </a:lnTo>
                <a:lnTo>
                  <a:pt x="514" y="143"/>
                </a:lnTo>
                <a:lnTo>
                  <a:pt x="514" y="143"/>
                </a:lnTo>
                <a:lnTo>
                  <a:pt x="513" y="139"/>
                </a:lnTo>
                <a:lnTo>
                  <a:pt x="513" y="137"/>
                </a:lnTo>
                <a:lnTo>
                  <a:pt x="513" y="137"/>
                </a:lnTo>
                <a:lnTo>
                  <a:pt x="514" y="138"/>
                </a:lnTo>
                <a:lnTo>
                  <a:pt x="514" y="143"/>
                </a:lnTo>
                <a:lnTo>
                  <a:pt x="514" y="143"/>
                </a:lnTo>
                <a:lnTo>
                  <a:pt x="519" y="155"/>
                </a:lnTo>
                <a:lnTo>
                  <a:pt x="523" y="161"/>
                </a:lnTo>
                <a:lnTo>
                  <a:pt x="523" y="161"/>
                </a:lnTo>
                <a:lnTo>
                  <a:pt x="523" y="164"/>
                </a:lnTo>
                <a:lnTo>
                  <a:pt x="523" y="170"/>
                </a:lnTo>
                <a:lnTo>
                  <a:pt x="524" y="181"/>
                </a:lnTo>
                <a:lnTo>
                  <a:pt x="528" y="195"/>
                </a:lnTo>
                <a:lnTo>
                  <a:pt x="528" y="195"/>
                </a:lnTo>
                <a:lnTo>
                  <a:pt x="540" y="232"/>
                </a:lnTo>
                <a:lnTo>
                  <a:pt x="546" y="248"/>
                </a:lnTo>
                <a:lnTo>
                  <a:pt x="549" y="254"/>
                </a:lnTo>
                <a:lnTo>
                  <a:pt x="552" y="259"/>
                </a:lnTo>
                <a:lnTo>
                  <a:pt x="555" y="261"/>
                </a:lnTo>
                <a:lnTo>
                  <a:pt x="555" y="261"/>
                </a:lnTo>
                <a:lnTo>
                  <a:pt x="551" y="270"/>
                </a:lnTo>
                <a:lnTo>
                  <a:pt x="547" y="281"/>
                </a:lnTo>
                <a:lnTo>
                  <a:pt x="545" y="295"/>
                </a:lnTo>
                <a:lnTo>
                  <a:pt x="542" y="313"/>
                </a:lnTo>
                <a:lnTo>
                  <a:pt x="541" y="320"/>
                </a:lnTo>
                <a:lnTo>
                  <a:pt x="541" y="320"/>
                </a:lnTo>
                <a:lnTo>
                  <a:pt x="533" y="318"/>
                </a:lnTo>
                <a:lnTo>
                  <a:pt x="533" y="318"/>
                </a:lnTo>
                <a:lnTo>
                  <a:pt x="527" y="317"/>
                </a:lnTo>
                <a:lnTo>
                  <a:pt x="523" y="315"/>
                </a:lnTo>
                <a:lnTo>
                  <a:pt x="522" y="315"/>
                </a:lnTo>
                <a:lnTo>
                  <a:pt x="519" y="317"/>
                </a:lnTo>
                <a:lnTo>
                  <a:pt x="513" y="323"/>
                </a:lnTo>
                <a:lnTo>
                  <a:pt x="513" y="323"/>
                </a:lnTo>
                <a:lnTo>
                  <a:pt x="511" y="326"/>
                </a:lnTo>
                <a:lnTo>
                  <a:pt x="509" y="330"/>
                </a:lnTo>
                <a:lnTo>
                  <a:pt x="511" y="334"/>
                </a:lnTo>
                <a:lnTo>
                  <a:pt x="509" y="335"/>
                </a:lnTo>
                <a:lnTo>
                  <a:pt x="506" y="336"/>
                </a:lnTo>
                <a:lnTo>
                  <a:pt x="489" y="337"/>
                </a:lnTo>
                <a:lnTo>
                  <a:pt x="489" y="337"/>
                </a:lnTo>
                <a:lnTo>
                  <a:pt x="459" y="339"/>
                </a:lnTo>
                <a:lnTo>
                  <a:pt x="428" y="341"/>
                </a:lnTo>
                <a:lnTo>
                  <a:pt x="395" y="345"/>
                </a:lnTo>
                <a:lnTo>
                  <a:pt x="378" y="348"/>
                </a:lnTo>
                <a:lnTo>
                  <a:pt x="362" y="352"/>
                </a:lnTo>
                <a:lnTo>
                  <a:pt x="362" y="352"/>
                </a:lnTo>
                <a:lnTo>
                  <a:pt x="303" y="370"/>
                </a:lnTo>
                <a:lnTo>
                  <a:pt x="254" y="386"/>
                </a:lnTo>
                <a:lnTo>
                  <a:pt x="254" y="386"/>
                </a:lnTo>
                <a:lnTo>
                  <a:pt x="233" y="392"/>
                </a:lnTo>
                <a:lnTo>
                  <a:pt x="216" y="397"/>
                </a:lnTo>
                <a:lnTo>
                  <a:pt x="202" y="401"/>
                </a:lnTo>
                <a:lnTo>
                  <a:pt x="191" y="401"/>
                </a:lnTo>
                <a:lnTo>
                  <a:pt x="191" y="401"/>
                </a:lnTo>
                <a:lnTo>
                  <a:pt x="182" y="401"/>
                </a:lnTo>
                <a:lnTo>
                  <a:pt x="176" y="400"/>
                </a:lnTo>
                <a:lnTo>
                  <a:pt x="170" y="397"/>
                </a:lnTo>
                <a:lnTo>
                  <a:pt x="161" y="391"/>
                </a:lnTo>
                <a:lnTo>
                  <a:pt x="161" y="391"/>
                </a:lnTo>
                <a:lnTo>
                  <a:pt x="159" y="388"/>
                </a:lnTo>
                <a:lnTo>
                  <a:pt x="155" y="384"/>
                </a:lnTo>
                <a:lnTo>
                  <a:pt x="150" y="370"/>
                </a:lnTo>
                <a:lnTo>
                  <a:pt x="144" y="354"/>
                </a:lnTo>
                <a:lnTo>
                  <a:pt x="139" y="337"/>
                </a:lnTo>
                <a:lnTo>
                  <a:pt x="132" y="304"/>
                </a:lnTo>
                <a:lnTo>
                  <a:pt x="127" y="288"/>
                </a:lnTo>
                <a:lnTo>
                  <a:pt x="127" y="288"/>
                </a:lnTo>
                <a:lnTo>
                  <a:pt x="126" y="285"/>
                </a:lnTo>
                <a:lnTo>
                  <a:pt x="126" y="276"/>
                </a:lnTo>
                <a:lnTo>
                  <a:pt x="126" y="254"/>
                </a:lnTo>
                <a:lnTo>
                  <a:pt x="127" y="220"/>
                </a:lnTo>
                <a:lnTo>
                  <a:pt x="127" y="220"/>
                </a:lnTo>
                <a:lnTo>
                  <a:pt x="130" y="215"/>
                </a:lnTo>
                <a:lnTo>
                  <a:pt x="134" y="209"/>
                </a:lnTo>
                <a:lnTo>
                  <a:pt x="139" y="201"/>
                </a:lnTo>
                <a:lnTo>
                  <a:pt x="142" y="195"/>
                </a:lnTo>
                <a:lnTo>
                  <a:pt x="142" y="195"/>
                </a:lnTo>
                <a:lnTo>
                  <a:pt x="143" y="193"/>
                </a:lnTo>
                <a:lnTo>
                  <a:pt x="147" y="188"/>
                </a:lnTo>
                <a:lnTo>
                  <a:pt x="154" y="178"/>
                </a:lnTo>
                <a:lnTo>
                  <a:pt x="166" y="166"/>
                </a:lnTo>
                <a:lnTo>
                  <a:pt x="166" y="166"/>
                </a:lnTo>
                <a:lnTo>
                  <a:pt x="164" y="166"/>
                </a:lnTo>
                <a:lnTo>
                  <a:pt x="158" y="166"/>
                </a:lnTo>
                <a:lnTo>
                  <a:pt x="155" y="166"/>
                </a:lnTo>
                <a:lnTo>
                  <a:pt x="154" y="164"/>
                </a:lnTo>
                <a:lnTo>
                  <a:pt x="154" y="161"/>
                </a:lnTo>
                <a:lnTo>
                  <a:pt x="156" y="156"/>
                </a:lnTo>
                <a:lnTo>
                  <a:pt x="156" y="156"/>
                </a:lnTo>
                <a:lnTo>
                  <a:pt x="163" y="145"/>
                </a:lnTo>
                <a:lnTo>
                  <a:pt x="167" y="137"/>
                </a:lnTo>
                <a:lnTo>
                  <a:pt x="171" y="128"/>
                </a:lnTo>
                <a:lnTo>
                  <a:pt x="176" y="122"/>
                </a:lnTo>
                <a:lnTo>
                  <a:pt x="176" y="122"/>
                </a:lnTo>
                <a:lnTo>
                  <a:pt x="178" y="119"/>
                </a:lnTo>
                <a:lnTo>
                  <a:pt x="182" y="117"/>
                </a:lnTo>
                <a:lnTo>
                  <a:pt x="189" y="115"/>
                </a:lnTo>
                <a:lnTo>
                  <a:pt x="192" y="112"/>
                </a:lnTo>
                <a:lnTo>
                  <a:pt x="193" y="111"/>
                </a:lnTo>
                <a:lnTo>
                  <a:pt x="193" y="110"/>
                </a:lnTo>
                <a:lnTo>
                  <a:pt x="191" y="107"/>
                </a:lnTo>
                <a:lnTo>
                  <a:pt x="191" y="107"/>
                </a:lnTo>
                <a:lnTo>
                  <a:pt x="185" y="105"/>
                </a:lnTo>
                <a:lnTo>
                  <a:pt x="181" y="104"/>
                </a:lnTo>
                <a:lnTo>
                  <a:pt x="176" y="105"/>
                </a:lnTo>
                <a:lnTo>
                  <a:pt x="171" y="107"/>
                </a:lnTo>
                <a:lnTo>
                  <a:pt x="156" y="112"/>
                </a:lnTo>
                <a:lnTo>
                  <a:pt x="156" y="112"/>
                </a:lnTo>
                <a:lnTo>
                  <a:pt x="158" y="110"/>
                </a:lnTo>
                <a:lnTo>
                  <a:pt x="161" y="102"/>
                </a:lnTo>
                <a:lnTo>
                  <a:pt x="165" y="91"/>
                </a:lnTo>
                <a:lnTo>
                  <a:pt x="166" y="85"/>
                </a:lnTo>
                <a:lnTo>
                  <a:pt x="166" y="78"/>
                </a:lnTo>
                <a:lnTo>
                  <a:pt x="166" y="78"/>
                </a:lnTo>
                <a:lnTo>
                  <a:pt x="166" y="71"/>
                </a:lnTo>
                <a:lnTo>
                  <a:pt x="167" y="62"/>
                </a:lnTo>
                <a:lnTo>
                  <a:pt x="171" y="45"/>
                </a:lnTo>
                <a:lnTo>
                  <a:pt x="174" y="30"/>
                </a:lnTo>
                <a:lnTo>
                  <a:pt x="172" y="26"/>
                </a:lnTo>
                <a:lnTo>
                  <a:pt x="172" y="24"/>
                </a:lnTo>
                <a:lnTo>
                  <a:pt x="171" y="24"/>
                </a:lnTo>
                <a:lnTo>
                  <a:pt x="171" y="24"/>
                </a:lnTo>
                <a:lnTo>
                  <a:pt x="161" y="23"/>
                </a:lnTo>
                <a:lnTo>
                  <a:pt x="158" y="23"/>
                </a:lnTo>
                <a:lnTo>
                  <a:pt x="156" y="23"/>
                </a:lnTo>
                <a:lnTo>
                  <a:pt x="156" y="24"/>
                </a:lnTo>
                <a:lnTo>
                  <a:pt x="156" y="24"/>
                </a:lnTo>
                <a:lnTo>
                  <a:pt x="155" y="30"/>
                </a:lnTo>
                <a:lnTo>
                  <a:pt x="152" y="42"/>
                </a:lnTo>
                <a:lnTo>
                  <a:pt x="147" y="58"/>
                </a:lnTo>
                <a:lnTo>
                  <a:pt x="147" y="58"/>
                </a:lnTo>
                <a:lnTo>
                  <a:pt x="148" y="50"/>
                </a:lnTo>
                <a:lnTo>
                  <a:pt x="150" y="33"/>
                </a:lnTo>
                <a:lnTo>
                  <a:pt x="152" y="23"/>
                </a:lnTo>
                <a:lnTo>
                  <a:pt x="150" y="14"/>
                </a:lnTo>
                <a:lnTo>
                  <a:pt x="149" y="8"/>
                </a:lnTo>
                <a:lnTo>
                  <a:pt x="148" y="6"/>
                </a:lnTo>
                <a:lnTo>
                  <a:pt x="147" y="4"/>
                </a:lnTo>
                <a:lnTo>
                  <a:pt x="147" y="4"/>
                </a:lnTo>
                <a:lnTo>
                  <a:pt x="141" y="2"/>
                </a:lnTo>
                <a:lnTo>
                  <a:pt x="138" y="0"/>
                </a:lnTo>
                <a:lnTo>
                  <a:pt x="136" y="0"/>
                </a:lnTo>
                <a:lnTo>
                  <a:pt x="134" y="0"/>
                </a:lnTo>
                <a:lnTo>
                  <a:pt x="132" y="4"/>
                </a:lnTo>
                <a:lnTo>
                  <a:pt x="132" y="4"/>
                </a:lnTo>
                <a:lnTo>
                  <a:pt x="127" y="18"/>
                </a:lnTo>
                <a:lnTo>
                  <a:pt x="123" y="38"/>
                </a:lnTo>
                <a:lnTo>
                  <a:pt x="117" y="63"/>
                </a:lnTo>
                <a:lnTo>
                  <a:pt x="117" y="63"/>
                </a:lnTo>
                <a:lnTo>
                  <a:pt x="116" y="42"/>
                </a:lnTo>
                <a:lnTo>
                  <a:pt x="115" y="28"/>
                </a:lnTo>
                <a:lnTo>
                  <a:pt x="114" y="22"/>
                </a:lnTo>
                <a:lnTo>
                  <a:pt x="112" y="19"/>
                </a:lnTo>
                <a:lnTo>
                  <a:pt x="112" y="19"/>
                </a:lnTo>
                <a:lnTo>
                  <a:pt x="109" y="15"/>
                </a:lnTo>
                <a:lnTo>
                  <a:pt x="105" y="12"/>
                </a:lnTo>
                <a:lnTo>
                  <a:pt x="103" y="11"/>
                </a:lnTo>
                <a:lnTo>
                  <a:pt x="101" y="11"/>
                </a:lnTo>
                <a:lnTo>
                  <a:pt x="99" y="12"/>
                </a:lnTo>
                <a:lnTo>
                  <a:pt x="98" y="14"/>
                </a:lnTo>
                <a:lnTo>
                  <a:pt x="98" y="14"/>
                </a:lnTo>
                <a:lnTo>
                  <a:pt x="94" y="26"/>
                </a:lnTo>
                <a:lnTo>
                  <a:pt x="93" y="33"/>
                </a:lnTo>
                <a:lnTo>
                  <a:pt x="93" y="39"/>
                </a:lnTo>
                <a:lnTo>
                  <a:pt x="93" y="39"/>
                </a:lnTo>
                <a:lnTo>
                  <a:pt x="94" y="46"/>
                </a:lnTo>
                <a:lnTo>
                  <a:pt x="95" y="52"/>
                </a:lnTo>
                <a:lnTo>
                  <a:pt x="94" y="61"/>
                </a:lnTo>
                <a:lnTo>
                  <a:pt x="93" y="68"/>
                </a:lnTo>
                <a:lnTo>
                  <a:pt x="93" y="68"/>
                </a:lnTo>
                <a:lnTo>
                  <a:pt x="86" y="90"/>
                </a:lnTo>
                <a:lnTo>
                  <a:pt x="82" y="97"/>
                </a:lnTo>
                <a:lnTo>
                  <a:pt x="79" y="99"/>
                </a:lnTo>
                <a:lnTo>
                  <a:pt x="78" y="97"/>
                </a:lnTo>
                <a:lnTo>
                  <a:pt x="78" y="97"/>
                </a:lnTo>
                <a:lnTo>
                  <a:pt x="77" y="94"/>
                </a:lnTo>
                <a:lnTo>
                  <a:pt x="78" y="89"/>
                </a:lnTo>
                <a:lnTo>
                  <a:pt x="81" y="79"/>
                </a:lnTo>
                <a:lnTo>
                  <a:pt x="83" y="69"/>
                </a:lnTo>
                <a:lnTo>
                  <a:pt x="83" y="66"/>
                </a:lnTo>
                <a:lnTo>
                  <a:pt x="83" y="63"/>
                </a:lnTo>
                <a:lnTo>
                  <a:pt x="83" y="63"/>
                </a:lnTo>
                <a:lnTo>
                  <a:pt x="82" y="57"/>
                </a:lnTo>
                <a:lnTo>
                  <a:pt x="79" y="49"/>
                </a:lnTo>
                <a:lnTo>
                  <a:pt x="77" y="40"/>
                </a:lnTo>
                <a:lnTo>
                  <a:pt x="76" y="39"/>
                </a:lnTo>
                <a:lnTo>
                  <a:pt x="73" y="39"/>
                </a:lnTo>
                <a:lnTo>
                  <a:pt x="73" y="39"/>
                </a:lnTo>
                <a:lnTo>
                  <a:pt x="71" y="41"/>
                </a:lnTo>
                <a:lnTo>
                  <a:pt x="68" y="44"/>
                </a:lnTo>
                <a:lnTo>
                  <a:pt x="65" y="53"/>
                </a:lnTo>
                <a:lnTo>
                  <a:pt x="59" y="73"/>
                </a:lnTo>
                <a:lnTo>
                  <a:pt x="59" y="73"/>
                </a:lnTo>
                <a:lnTo>
                  <a:pt x="53" y="89"/>
                </a:lnTo>
                <a:lnTo>
                  <a:pt x="50" y="99"/>
                </a:lnTo>
                <a:lnTo>
                  <a:pt x="49" y="107"/>
                </a:lnTo>
                <a:lnTo>
                  <a:pt x="49" y="107"/>
                </a:lnTo>
                <a:lnTo>
                  <a:pt x="49" y="119"/>
                </a:lnTo>
                <a:lnTo>
                  <a:pt x="49" y="122"/>
                </a:lnTo>
                <a:lnTo>
                  <a:pt x="49" y="122"/>
                </a:lnTo>
                <a:lnTo>
                  <a:pt x="48" y="122"/>
                </a:lnTo>
                <a:lnTo>
                  <a:pt x="44" y="122"/>
                </a:lnTo>
                <a:lnTo>
                  <a:pt x="44" y="122"/>
                </a:lnTo>
                <a:lnTo>
                  <a:pt x="42" y="122"/>
                </a:lnTo>
                <a:lnTo>
                  <a:pt x="39" y="122"/>
                </a:lnTo>
                <a:lnTo>
                  <a:pt x="37" y="123"/>
                </a:lnTo>
                <a:lnTo>
                  <a:pt x="34" y="127"/>
                </a:lnTo>
                <a:lnTo>
                  <a:pt x="34" y="127"/>
                </a:lnTo>
                <a:lnTo>
                  <a:pt x="33" y="131"/>
                </a:lnTo>
                <a:lnTo>
                  <a:pt x="31" y="137"/>
                </a:lnTo>
                <a:lnTo>
                  <a:pt x="28" y="154"/>
                </a:lnTo>
                <a:lnTo>
                  <a:pt x="25" y="172"/>
                </a:lnTo>
                <a:lnTo>
                  <a:pt x="22" y="179"/>
                </a:lnTo>
                <a:lnTo>
                  <a:pt x="20" y="186"/>
                </a:lnTo>
                <a:lnTo>
                  <a:pt x="20" y="186"/>
                </a:lnTo>
                <a:lnTo>
                  <a:pt x="17" y="192"/>
                </a:lnTo>
                <a:lnTo>
                  <a:pt x="14" y="203"/>
                </a:lnTo>
                <a:lnTo>
                  <a:pt x="7" y="228"/>
                </a:lnTo>
                <a:lnTo>
                  <a:pt x="0" y="269"/>
                </a:lnTo>
                <a:lnTo>
                  <a:pt x="0" y="269"/>
                </a:lnTo>
                <a:lnTo>
                  <a:pt x="3" y="292"/>
                </a:lnTo>
                <a:lnTo>
                  <a:pt x="9" y="339"/>
                </a:lnTo>
                <a:lnTo>
                  <a:pt x="17" y="390"/>
                </a:lnTo>
                <a:lnTo>
                  <a:pt x="25" y="425"/>
                </a:lnTo>
                <a:lnTo>
                  <a:pt x="25" y="425"/>
                </a:lnTo>
                <a:lnTo>
                  <a:pt x="28" y="438"/>
                </a:lnTo>
                <a:lnTo>
                  <a:pt x="33" y="452"/>
                </a:lnTo>
                <a:lnTo>
                  <a:pt x="39" y="467"/>
                </a:lnTo>
                <a:lnTo>
                  <a:pt x="47" y="483"/>
                </a:lnTo>
                <a:lnTo>
                  <a:pt x="55" y="499"/>
                </a:lnTo>
                <a:lnTo>
                  <a:pt x="65" y="512"/>
                </a:lnTo>
                <a:lnTo>
                  <a:pt x="76" y="525"/>
                </a:lnTo>
                <a:lnTo>
                  <a:pt x="82" y="529"/>
                </a:lnTo>
                <a:lnTo>
                  <a:pt x="88" y="533"/>
                </a:lnTo>
                <a:lnTo>
                  <a:pt x="88" y="533"/>
                </a:lnTo>
                <a:lnTo>
                  <a:pt x="101" y="539"/>
                </a:lnTo>
                <a:lnTo>
                  <a:pt x="116" y="545"/>
                </a:lnTo>
                <a:lnTo>
                  <a:pt x="145" y="556"/>
                </a:lnTo>
                <a:lnTo>
                  <a:pt x="172" y="564"/>
                </a:lnTo>
                <a:lnTo>
                  <a:pt x="191" y="567"/>
                </a:lnTo>
                <a:lnTo>
                  <a:pt x="191" y="567"/>
                </a:lnTo>
                <a:lnTo>
                  <a:pt x="214" y="572"/>
                </a:lnTo>
                <a:lnTo>
                  <a:pt x="250" y="582"/>
                </a:lnTo>
                <a:lnTo>
                  <a:pt x="269" y="587"/>
                </a:lnTo>
                <a:lnTo>
                  <a:pt x="285" y="592"/>
                </a:lnTo>
                <a:lnTo>
                  <a:pt x="297" y="597"/>
                </a:lnTo>
                <a:lnTo>
                  <a:pt x="301" y="599"/>
                </a:lnTo>
                <a:lnTo>
                  <a:pt x="303" y="602"/>
                </a:lnTo>
                <a:lnTo>
                  <a:pt x="303" y="602"/>
                </a:lnTo>
                <a:lnTo>
                  <a:pt x="305" y="610"/>
                </a:lnTo>
                <a:lnTo>
                  <a:pt x="309" y="625"/>
                </a:lnTo>
                <a:lnTo>
                  <a:pt x="314" y="667"/>
                </a:lnTo>
                <a:lnTo>
                  <a:pt x="318" y="706"/>
                </a:lnTo>
                <a:lnTo>
                  <a:pt x="319" y="719"/>
                </a:lnTo>
                <a:lnTo>
                  <a:pt x="318" y="724"/>
                </a:lnTo>
                <a:lnTo>
                  <a:pt x="318" y="724"/>
                </a:lnTo>
                <a:lnTo>
                  <a:pt x="310" y="728"/>
                </a:lnTo>
                <a:lnTo>
                  <a:pt x="296" y="736"/>
                </a:lnTo>
                <a:lnTo>
                  <a:pt x="283" y="746"/>
                </a:lnTo>
                <a:lnTo>
                  <a:pt x="280" y="750"/>
                </a:lnTo>
                <a:lnTo>
                  <a:pt x="279" y="752"/>
                </a:lnTo>
                <a:lnTo>
                  <a:pt x="279" y="753"/>
                </a:lnTo>
                <a:lnTo>
                  <a:pt x="279" y="753"/>
                </a:lnTo>
                <a:lnTo>
                  <a:pt x="281" y="771"/>
                </a:lnTo>
                <a:lnTo>
                  <a:pt x="283" y="793"/>
                </a:lnTo>
                <a:lnTo>
                  <a:pt x="283" y="793"/>
                </a:lnTo>
                <a:lnTo>
                  <a:pt x="285" y="802"/>
                </a:lnTo>
                <a:lnTo>
                  <a:pt x="285" y="811"/>
                </a:lnTo>
                <a:lnTo>
                  <a:pt x="283" y="815"/>
                </a:lnTo>
                <a:lnTo>
                  <a:pt x="281" y="818"/>
                </a:lnTo>
                <a:lnTo>
                  <a:pt x="279" y="822"/>
                </a:lnTo>
                <a:lnTo>
                  <a:pt x="274" y="827"/>
                </a:lnTo>
                <a:lnTo>
                  <a:pt x="274" y="827"/>
                </a:lnTo>
                <a:lnTo>
                  <a:pt x="258" y="842"/>
                </a:lnTo>
                <a:lnTo>
                  <a:pt x="253" y="846"/>
                </a:lnTo>
                <a:lnTo>
                  <a:pt x="249" y="851"/>
                </a:lnTo>
                <a:lnTo>
                  <a:pt x="249" y="851"/>
                </a:lnTo>
                <a:lnTo>
                  <a:pt x="248" y="860"/>
                </a:lnTo>
                <a:lnTo>
                  <a:pt x="247" y="871"/>
                </a:lnTo>
                <a:lnTo>
                  <a:pt x="248" y="883"/>
                </a:lnTo>
                <a:lnTo>
                  <a:pt x="249" y="890"/>
                </a:lnTo>
                <a:lnTo>
                  <a:pt x="249" y="890"/>
                </a:lnTo>
                <a:lnTo>
                  <a:pt x="249" y="894"/>
                </a:lnTo>
                <a:lnTo>
                  <a:pt x="247" y="900"/>
                </a:lnTo>
                <a:lnTo>
                  <a:pt x="238" y="915"/>
                </a:lnTo>
                <a:lnTo>
                  <a:pt x="231" y="931"/>
                </a:lnTo>
                <a:lnTo>
                  <a:pt x="230" y="938"/>
                </a:lnTo>
                <a:lnTo>
                  <a:pt x="230" y="944"/>
                </a:lnTo>
                <a:lnTo>
                  <a:pt x="230" y="944"/>
                </a:lnTo>
                <a:lnTo>
                  <a:pt x="233" y="953"/>
                </a:lnTo>
                <a:lnTo>
                  <a:pt x="236" y="959"/>
                </a:lnTo>
                <a:lnTo>
                  <a:pt x="239" y="964"/>
                </a:lnTo>
                <a:lnTo>
                  <a:pt x="239" y="964"/>
                </a:lnTo>
                <a:lnTo>
                  <a:pt x="233" y="980"/>
                </a:lnTo>
                <a:lnTo>
                  <a:pt x="219" y="1017"/>
                </a:lnTo>
                <a:lnTo>
                  <a:pt x="211" y="1040"/>
                </a:lnTo>
                <a:lnTo>
                  <a:pt x="205" y="1063"/>
                </a:lnTo>
                <a:lnTo>
                  <a:pt x="202" y="1086"/>
                </a:lnTo>
                <a:lnTo>
                  <a:pt x="200" y="1096"/>
                </a:lnTo>
                <a:lnTo>
                  <a:pt x="200" y="1106"/>
                </a:lnTo>
                <a:lnTo>
                  <a:pt x="200" y="1106"/>
                </a:lnTo>
                <a:lnTo>
                  <a:pt x="202" y="1116"/>
                </a:lnTo>
                <a:lnTo>
                  <a:pt x="204" y="1128"/>
                </a:lnTo>
                <a:lnTo>
                  <a:pt x="211" y="1155"/>
                </a:lnTo>
                <a:lnTo>
                  <a:pt x="222" y="1185"/>
                </a:lnTo>
                <a:lnTo>
                  <a:pt x="235" y="1218"/>
                </a:lnTo>
                <a:lnTo>
                  <a:pt x="258" y="1277"/>
                </a:lnTo>
                <a:lnTo>
                  <a:pt x="265" y="1300"/>
                </a:lnTo>
                <a:lnTo>
                  <a:pt x="268" y="1310"/>
                </a:lnTo>
                <a:lnTo>
                  <a:pt x="269" y="1316"/>
                </a:lnTo>
                <a:lnTo>
                  <a:pt x="269" y="1316"/>
                </a:lnTo>
                <a:lnTo>
                  <a:pt x="269" y="1330"/>
                </a:lnTo>
                <a:lnTo>
                  <a:pt x="268" y="1348"/>
                </a:lnTo>
                <a:lnTo>
                  <a:pt x="264" y="1389"/>
                </a:lnTo>
                <a:lnTo>
                  <a:pt x="259" y="1439"/>
                </a:lnTo>
                <a:lnTo>
                  <a:pt x="259" y="1439"/>
                </a:lnTo>
                <a:lnTo>
                  <a:pt x="292" y="1441"/>
                </a:lnTo>
                <a:lnTo>
                  <a:pt x="326" y="1444"/>
                </a:lnTo>
                <a:lnTo>
                  <a:pt x="365" y="1447"/>
                </a:lnTo>
                <a:lnTo>
                  <a:pt x="365" y="1447"/>
                </a:lnTo>
                <a:lnTo>
                  <a:pt x="406" y="1512"/>
                </a:lnTo>
                <a:lnTo>
                  <a:pt x="424" y="1543"/>
                </a:lnTo>
                <a:lnTo>
                  <a:pt x="435" y="1566"/>
                </a:lnTo>
                <a:lnTo>
                  <a:pt x="435" y="1566"/>
                </a:lnTo>
                <a:lnTo>
                  <a:pt x="451" y="1613"/>
                </a:lnTo>
                <a:lnTo>
                  <a:pt x="473" y="1684"/>
                </a:lnTo>
                <a:lnTo>
                  <a:pt x="494" y="1752"/>
                </a:lnTo>
                <a:lnTo>
                  <a:pt x="500" y="1778"/>
                </a:lnTo>
                <a:lnTo>
                  <a:pt x="503" y="1791"/>
                </a:lnTo>
                <a:lnTo>
                  <a:pt x="503" y="1791"/>
                </a:lnTo>
                <a:lnTo>
                  <a:pt x="518" y="1899"/>
                </a:lnTo>
                <a:lnTo>
                  <a:pt x="518" y="1899"/>
                </a:lnTo>
                <a:lnTo>
                  <a:pt x="517" y="1901"/>
                </a:lnTo>
                <a:lnTo>
                  <a:pt x="508" y="1918"/>
                </a:lnTo>
                <a:lnTo>
                  <a:pt x="508" y="1918"/>
                </a:lnTo>
                <a:lnTo>
                  <a:pt x="503" y="1927"/>
                </a:lnTo>
                <a:lnTo>
                  <a:pt x="497" y="1938"/>
                </a:lnTo>
                <a:lnTo>
                  <a:pt x="484" y="1964"/>
                </a:lnTo>
                <a:lnTo>
                  <a:pt x="478" y="1976"/>
                </a:lnTo>
                <a:lnTo>
                  <a:pt x="472" y="1987"/>
                </a:lnTo>
                <a:lnTo>
                  <a:pt x="469" y="1996"/>
                </a:lnTo>
                <a:lnTo>
                  <a:pt x="469" y="1999"/>
                </a:lnTo>
                <a:lnTo>
                  <a:pt x="469" y="2002"/>
                </a:lnTo>
                <a:lnTo>
                  <a:pt x="469" y="2002"/>
                </a:lnTo>
                <a:lnTo>
                  <a:pt x="474" y="2010"/>
                </a:lnTo>
                <a:lnTo>
                  <a:pt x="479" y="2016"/>
                </a:lnTo>
                <a:lnTo>
                  <a:pt x="489" y="2026"/>
                </a:lnTo>
                <a:lnTo>
                  <a:pt x="489" y="2026"/>
                </a:lnTo>
                <a:lnTo>
                  <a:pt x="490" y="2029"/>
                </a:lnTo>
                <a:lnTo>
                  <a:pt x="489" y="2031"/>
                </a:lnTo>
                <a:lnTo>
                  <a:pt x="486" y="2036"/>
                </a:lnTo>
                <a:lnTo>
                  <a:pt x="486" y="2038"/>
                </a:lnTo>
                <a:lnTo>
                  <a:pt x="490" y="2040"/>
                </a:lnTo>
                <a:lnTo>
                  <a:pt x="497" y="2041"/>
                </a:lnTo>
                <a:lnTo>
                  <a:pt x="508" y="2041"/>
                </a:lnTo>
                <a:lnTo>
                  <a:pt x="508" y="2041"/>
                </a:lnTo>
                <a:lnTo>
                  <a:pt x="536" y="2041"/>
                </a:lnTo>
                <a:lnTo>
                  <a:pt x="561" y="2040"/>
                </a:lnTo>
                <a:lnTo>
                  <a:pt x="570" y="2040"/>
                </a:lnTo>
                <a:lnTo>
                  <a:pt x="579" y="2037"/>
                </a:lnTo>
                <a:lnTo>
                  <a:pt x="586" y="2035"/>
                </a:lnTo>
                <a:lnTo>
                  <a:pt x="591" y="2031"/>
                </a:lnTo>
                <a:lnTo>
                  <a:pt x="591" y="2031"/>
                </a:lnTo>
                <a:lnTo>
                  <a:pt x="595" y="2025"/>
                </a:lnTo>
                <a:lnTo>
                  <a:pt x="600" y="2015"/>
                </a:lnTo>
                <a:lnTo>
                  <a:pt x="610" y="1992"/>
                </a:lnTo>
                <a:lnTo>
                  <a:pt x="621" y="1963"/>
                </a:lnTo>
                <a:lnTo>
                  <a:pt x="621" y="1963"/>
                </a:lnTo>
                <a:lnTo>
                  <a:pt x="627" y="1977"/>
                </a:lnTo>
                <a:lnTo>
                  <a:pt x="640" y="2009"/>
                </a:lnTo>
                <a:lnTo>
                  <a:pt x="649" y="2026"/>
                </a:lnTo>
                <a:lnTo>
                  <a:pt x="658" y="2041"/>
                </a:lnTo>
                <a:lnTo>
                  <a:pt x="667" y="2051"/>
                </a:lnTo>
                <a:lnTo>
                  <a:pt x="671" y="2054"/>
                </a:lnTo>
                <a:lnTo>
                  <a:pt x="674" y="2056"/>
                </a:lnTo>
                <a:lnTo>
                  <a:pt x="674" y="2056"/>
                </a:lnTo>
                <a:lnTo>
                  <a:pt x="693" y="2057"/>
                </a:lnTo>
                <a:lnTo>
                  <a:pt x="715" y="2058"/>
                </a:lnTo>
                <a:lnTo>
                  <a:pt x="726" y="2057"/>
                </a:lnTo>
                <a:lnTo>
                  <a:pt x="735" y="2057"/>
                </a:lnTo>
                <a:lnTo>
                  <a:pt x="743" y="2054"/>
                </a:lnTo>
                <a:lnTo>
                  <a:pt x="745" y="2053"/>
                </a:lnTo>
                <a:lnTo>
                  <a:pt x="748" y="2051"/>
                </a:lnTo>
                <a:lnTo>
                  <a:pt x="748" y="2051"/>
                </a:lnTo>
                <a:lnTo>
                  <a:pt x="755" y="2042"/>
                </a:lnTo>
                <a:lnTo>
                  <a:pt x="761" y="2034"/>
                </a:lnTo>
                <a:lnTo>
                  <a:pt x="763" y="2029"/>
                </a:lnTo>
                <a:lnTo>
                  <a:pt x="765" y="2024"/>
                </a:lnTo>
                <a:lnTo>
                  <a:pt x="765" y="2018"/>
                </a:lnTo>
                <a:lnTo>
                  <a:pt x="762" y="2011"/>
                </a:lnTo>
                <a:lnTo>
                  <a:pt x="762" y="2011"/>
                </a:lnTo>
                <a:lnTo>
                  <a:pt x="748" y="1983"/>
                </a:lnTo>
                <a:lnTo>
                  <a:pt x="741" y="1970"/>
                </a:lnTo>
                <a:lnTo>
                  <a:pt x="738" y="1958"/>
                </a:lnTo>
                <a:lnTo>
                  <a:pt x="738" y="1958"/>
                </a:lnTo>
                <a:lnTo>
                  <a:pt x="733" y="1941"/>
                </a:lnTo>
                <a:lnTo>
                  <a:pt x="723" y="1917"/>
                </a:lnTo>
                <a:lnTo>
                  <a:pt x="715" y="1895"/>
                </a:lnTo>
                <a:lnTo>
                  <a:pt x="709" y="1884"/>
                </a:lnTo>
                <a:lnTo>
                  <a:pt x="709" y="1884"/>
                </a:lnTo>
                <a:lnTo>
                  <a:pt x="706" y="1883"/>
                </a:lnTo>
                <a:lnTo>
                  <a:pt x="706" y="1876"/>
                </a:lnTo>
                <a:lnTo>
                  <a:pt x="713" y="1791"/>
                </a:lnTo>
                <a:lnTo>
                  <a:pt x="713" y="1791"/>
                </a:lnTo>
                <a:lnTo>
                  <a:pt x="716" y="1751"/>
                </a:lnTo>
                <a:lnTo>
                  <a:pt x="717" y="1713"/>
                </a:lnTo>
                <a:lnTo>
                  <a:pt x="717" y="1677"/>
                </a:lnTo>
                <a:lnTo>
                  <a:pt x="717" y="1643"/>
                </a:lnTo>
                <a:lnTo>
                  <a:pt x="715" y="1584"/>
                </a:lnTo>
                <a:lnTo>
                  <a:pt x="713" y="1542"/>
                </a:lnTo>
                <a:lnTo>
                  <a:pt x="713" y="1542"/>
                </a:lnTo>
                <a:lnTo>
                  <a:pt x="711" y="1521"/>
                </a:lnTo>
                <a:lnTo>
                  <a:pt x="707" y="1495"/>
                </a:lnTo>
                <a:lnTo>
                  <a:pt x="694" y="1433"/>
                </a:lnTo>
                <a:lnTo>
                  <a:pt x="694" y="1433"/>
                </a:lnTo>
                <a:lnTo>
                  <a:pt x="721" y="1433"/>
                </a:lnTo>
                <a:lnTo>
                  <a:pt x="744" y="1434"/>
                </a:lnTo>
                <a:lnTo>
                  <a:pt x="766" y="1436"/>
                </a:lnTo>
                <a:lnTo>
                  <a:pt x="784" y="1439"/>
                </a:lnTo>
                <a:lnTo>
                  <a:pt x="800" y="1442"/>
                </a:lnTo>
                <a:lnTo>
                  <a:pt x="811" y="1445"/>
                </a:lnTo>
                <a:lnTo>
                  <a:pt x="821" y="1449"/>
                </a:lnTo>
                <a:lnTo>
                  <a:pt x="821" y="1449"/>
                </a:lnTo>
                <a:lnTo>
                  <a:pt x="821" y="1438"/>
                </a:lnTo>
                <a:lnTo>
                  <a:pt x="820" y="1408"/>
                </a:lnTo>
                <a:lnTo>
                  <a:pt x="817" y="1387"/>
                </a:lnTo>
                <a:lnTo>
                  <a:pt x="815" y="1363"/>
                </a:lnTo>
                <a:lnTo>
                  <a:pt x="809" y="1336"/>
                </a:lnTo>
                <a:lnTo>
                  <a:pt x="801" y="1307"/>
                </a:lnTo>
                <a:lnTo>
                  <a:pt x="801" y="1307"/>
                </a:lnTo>
                <a:lnTo>
                  <a:pt x="796" y="1291"/>
                </a:lnTo>
                <a:lnTo>
                  <a:pt x="790" y="1275"/>
                </a:lnTo>
                <a:lnTo>
                  <a:pt x="783" y="1258"/>
                </a:lnTo>
                <a:lnTo>
                  <a:pt x="774" y="1240"/>
                </a:lnTo>
                <a:lnTo>
                  <a:pt x="756" y="1207"/>
                </a:lnTo>
                <a:lnTo>
                  <a:pt x="737" y="1176"/>
                </a:lnTo>
                <a:lnTo>
                  <a:pt x="718" y="1146"/>
                </a:lnTo>
                <a:lnTo>
                  <a:pt x="701" y="1123"/>
                </a:lnTo>
                <a:lnTo>
                  <a:pt x="684" y="1096"/>
                </a:lnTo>
                <a:lnTo>
                  <a:pt x="684" y="1096"/>
                </a:lnTo>
                <a:lnTo>
                  <a:pt x="674" y="1073"/>
                </a:lnTo>
                <a:lnTo>
                  <a:pt x="660" y="1035"/>
                </a:lnTo>
                <a:lnTo>
                  <a:pt x="640" y="983"/>
                </a:lnTo>
                <a:lnTo>
                  <a:pt x="640" y="983"/>
                </a:lnTo>
                <a:lnTo>
                  <a:pt x="646" y="982"/>
                </a:lnTo>
                <a:lnTo>
                  <a:pt x="651" y="981"/>
                </a:lnTo>
                <a:lnTo>
                  <a:pt x="655" y="979"/>
                </a:lnTo>
                <a:lnTo>
                  <a:pt x="655" y="979"/>
                </a:lnTo>
                <a:lnTo>
                  <a:pt x="658" y="954"/>
                </a:lnTo>
                <a:lnTo>
                  <a:pt x="663" y="904"/>
                </a:lnTo>
                <a:lnTo>
                  <a:pt x="669" y="822"/>
                </a:lnTo>
                <a:lnTo>
                  <a:pt x="669" y="822"/>
                </a:lnTo>
                <a:lnTo>
                  <a:pt x="671" y="818"/>
                </a:lnTo>
                <a:lnTo>
                  <a:pt x="673" y="813"/>
                </a:lnTo>
                <a:lnTo>
                  <a:pt x="680" y="797"/>
                </a:lnTo>
                <a:lnTo>
                  <a:pt x="706" y="755"/>
                </a:lnTo>
                <a:lnTo>
                  <a:pt x="731" y="712"/>
                </a:lnTo>
                <a:lnTo>
                  <a:pt x="739" y="697"/>
                </a:lnTo>
                <a:lnTo>
                  <a:pt x="743" y="690"/>
                </a:lnTo>
                <a:lnTo>
                  <a:pt x="743" y="690"/>
                </a:lnTo>
                <a:lnTo>
                  <a:pt x="744" y="681"/>
                </a:lnTo>
                <a:lnTo>
                  <a:pt x="745" y="679"/>
                </a:lnTo>
                <a:lnTo>
                  <a:pt x="748" y="680"/>
                </a:lnTo>
                <a:lnTo>
                  <a:pt x="748" y="680"/>
                </a:lnTo>
                <a:lnTo>
                  <a:pt x="757" y="696"/>
                </a:lnTo>
                <a:lnTo>
                  <a:pt x="776" y="728"/>
                </a:lnTo>
                <a:lnTo>
                  <a:pt x="801" y="773"/>
                </a:lnTo>
                <a:lnTo>
                  <a:pt x="801" y="773"/>
                </a:lnTo>
                <a:lnTo>
                  <a:pt x="806" y="804"/>
                </a:lnTo>
                <a:lnTo>
                  <a:pt x="817" y="872"/>
                </a:lnTo>
                <a:lnTo>
                  <a:pt x="823" y="910"/>
                </a:lnTo>
                <a:lnTo>
                  <a:pt x="831" y="946"/>
                </a:lnTo>
                <a:lnTo>
                  <a:pt x="838" y="975"/>
                </a:lnTo>
                <a:lnTo>
                  <a:pt x="842" y="986"/>
                </a:lnTo>
                <a:lnTo>
                  <a:pt x="845" y="993"/>
                </a:lnTo>
                <a:lnTo>
                  <a:pt x="845" y="993"/>
                </a:lnTo>
                <a:lnTo>
                  <a:pt x="886" y="1067"/>
                </a:lnTo>
                <a:lnTo>
                  <a:pt x="914" y="1121"/>
                </a:lnTo>
                <a:lnTo>
                  <a:pt x="914" y="1121"/>
                </a:lnTo>
                <a:lnTo>
                  <a:pt x="916" y="1125"/>
                </a:lnTo>
                <a:lnTo>
                  <a:pt x="921" y="1130"/>
                </a:lnTo>
                <a:lnTo>
                  <a:pt x="925" y="1134"/>
                </a:lnTo>
                <a:lnTo>
                  <a:pt x="927" y="1135"/>
                </a:lnTo>
                <a:lnTo>
                  <a:pt x="928" y="1135"/>
                </a:lnTo>
                <a:lnTo>
                  <a:pt x="928" y="1135"/>
                </a:lnTo>
                <a:lnTo>
                  <a:pt x="930" y="1135"/>
                </a:lnTo>
                <a:lnTo>
                  <a:pt x="932" y="1136"/>
                </a:lnTo>
                <a:lnTo>
                  <a:pt x="934" y="1143"/>
                </a:lnTo>
                <a:lnTo>
                  <a:pt x="938" y="1150"/>
                </a:lnTo>
                <a:lnTo>
                  <a:pt x="938" y="1150"/>
                </a:lnTo>
                <a:lnTo>
                  <a:pt x="954" y="1165"/>
                </a:lnTo>
                <a:lnTo>
                  <a:pt x="966" y="1177"/>
                </a:lnTo>
                <a:lnTo>
                  <a:pt x="972" y="1184"/>
                </a:lnTo>
                <a:lnTo>
                  <a:pt x="972" y="1184"/>
                </a:lnTo>
                <a:lnTo>
                  <a:pt x="975" y="1190"/>
                </a:lnTo>
                <a:lnTo>
                  <a:pt x="980" y="1196"/>
                </a:lnTo>
                <a:lnTo>
                  <a:pt x="981" y="1198"/>
                </a:lnTo>
                <a:lnTo>
                  <a:pt x="983" y="1199"/>
                </a:lnTo>
                <a:lnTo>
                  <a:pt x="986" y="1198"/>
                </a:lnTo>
                <a:lnTo>
                  <a:pt x="987" y="1194"/>
                </a:lnTo>
                <a:lnTo>
                  <a:pt x="987" y="1194"/>
                </a:lnTo>
                <a:lnTo>
                  <a:pt x="988" y="1188"/>
                </a:lnTo>
                <a:lnTo>
                  <a:pt x="988" y="1182"/>
                </a:lnTo>
                <a:lnTo>
                  <a:pt x="986" y="1165"/>
                </a:lnTo>
                <a:lnTo>
                  <a:pt x="982" y="1145"/>
                </a:lnTo>
                <a:lnTo>
                  <a:pt x="982" y="1145"/>
                </a:lnTo>
                <a:lnTo>
                  <a:pt x="993" y="1147"/>
                </a:lnTo>
                <a:lnTo>
                  <a:pt x="1016" y="1151"/>
                </a:lnTo>
                <a:lnTo>
                  <a:pt x="1040" y="1159"/>
                </a:lnTo>
                <a:lnTo>
                  <a:pt x="1047" y="1161"/>
                </a:lnTo>
                <a:lnTo>
                  <a:pt x="1049" y="1163"/>
                </a:lnTo>
                <a:lnTo>
                  <a:pt x="1051" y="1165"/>
                </a:lnTo>
                <a:lnTo>
                  <a:pt x="1051" y="1165"/>
                </a:lnTo>
                <a:lnTo>
                  <a:pt x="1053" y="1170"/>
                </a:lnTo>
                <a:lnTo>
                  <a:pt x="1057" y="1174"/>
                </a:lnTo>
                <a:lnTo>
                  <a:pt x="1071" y="1189"/>
                </a:lnTo>
                <a:lnTo>
                  <a:pt x="1079" y="1195"/>
                </a:lnTo>
                <a:lnTo>
                  <a:pt x="1086" y="1199"/>
                </a:lnTo>
                <a:lnTo>
                  <a:pt x="1091" y="1200"/>
                </a:lnTo>
                <a:lnTo>
                  <a:pt x="1093" y="1200"/>
                </a:lnTo>
                <a:lnTo>
                  <a:pt x="1094" y="1199"/>
                </a:lnTo>
                <a:lnTo>
                  <a:pt x="1094" y="1199"/>
                </a:lnTo>
                <a:lnTo>
                  <a:pt x="1096" y="1195"/>
                </a:lnTo>
                <a:lnTo>
                  <a:pt x="1096" y="1192"/>
                </a:lnTo>
                <a:lnTo>
                  <a:pt x="1094" y="1188"/>
                </a:lnTo>
                <a:lnTo>
                  <a:pt x="1093" y="1184"/>
                </a:lnTo>
                <a:lnTo>
                  <a:pt x="1088" y="1179"/>
                </a:lnTo>
                <a:lnTo>
                  <a:pt x="1085" y="1174"/>
                </a:lnTo>
                <a:lnTo>
                  <a:pt x="1085" y="1174"/>
                </a:lnTo>
                <a:lnTo>
                  <a:pt x="1081" y="1167"/>
                </a:lnTo>
                <a:lnTo>
                  <a:pt x="1080" y="1165"/>
                </a:lnTo>
                <a:lnTo>
                  <a:pt x="1080" y="1165"/>
                </a:lnTo>
                <a:lnTo>
                  <a:pt x="1088" y="1170"/>
                </a:lnTo>
                <a:lnTo>
                  <a:pt x="1105" y="1178"/>
                </a:lnTo>
                <a:lnTo>
                  <a:pt x="1115" y="1183"/>
                </a:lnTo>
                <a:lnTo>
                  <a:pt x="1124" y="1185"/>
                </a:lnTo>
                <a:lnTo>
                  <a:pt x="1131" y="1187"/>
                </a:lnTo>
                <a:lnTo>
                  <a:pt x="1132" y="1185"/>
                </a:lnTo>
                <a:lnTo>
                  <a:pt x="1134" y="1184"/>
                </a:lnTo>
                <a:lnTo>
                  <a:pt x="1134" y="1184"/>
                </a:lnTo>
                <a:lnTo>
                  <a:pt x="1134" y="1181"/>
                </a:lnTo>
                <a:lnTo>
                  <a:pt x="1132" y="1177"/>
                </a:lnTo>
                <a:lnTo>
                  <a:pt x="1130" y="1173"/>
                </a:lnTo>
                <a:lnTo>
                  <a:pt x="1127" y="1171"/>
                </a:lnTo>
                <a:lnTo>
                  <a:pt x="1121" y="1166"/>
                </a:lnTo>
                <a:lnTo>
                  <a:pt x="1119" y="1165"/>
                </a:lnTo>
                <a:lnTo>
                  <a:pt x="1119" y="1165"/>
                </a:lnTo>
                <a:lnTo>
                  <a:pt x="1121" y="1165"/>
                </a:lnTo>
                <a:lnTo>
                  <a:pt x="1125" y="1163"/>
                </a:lnTo>
                <a:lnTo>
                  <a:pt x="1127" y="1162"/>
                </a:lnTo>
                <a:lnTo>
                  <a:pt x="1129" y="1161"/>
                </a:lnTo>
                <a:lnTo>
                  <a:pt x="1130" y="1159"/>
                </a:lnTo>
                <a:lnTo>
                  <a:pt x="1129" y="1155"/>
                </a:lnTo>
                <a:lnTo>
                  <a:pt x="1129" y="1155"/>
                </a:lnTo>
                <a:lnTo>
                  <a:pt x="1125" y="1149"/>
                </a:lnTo>
                <a:lnTo>
                  <a:pt x="1123" y="1144"/>
                </a:lnTo>
                <a:lnTo>
                  <a:pt x="1119" y="1140"/>
                </a:lnTo>
                <a:lnTo>
                  <a:pt x="1119" y="1140"/>
                </a:lnTo>
                <a:lnTo>
                  <a:pt x="1121" y="1139"/>
                </a:lnTo>
                <a:lnTo>
                  <a:pt x="1127" y="1136"/>
                </a:lnTo>
                <a:lnTo>
                  <a:pt x="1129" y="1135"/>
                </a:lnTo>
                <a:lnTo>
                  <a:pt x="1130" y="1133"/>
                </a:lnTo>
                <a:lnTo>
                  <a:pt x="1129" y="1129"/>
                </a:lnTo>
                <a:lnTo>
                  <a:pt x="1124" y="1125"/>
                </a:lnTo>
                <a:lnTo>
                  <a:pt x="1124" y="1125"/>
                </a:lnTo>
                <a:lnTo>
                  <a:pt x="1114" y="1121"/>
                </a:lnTo>
                <a:lnTo>
                  <a:pt x="1099" y="1114"/>
                </a:lnTo>
                <a:lnTo>
                  <a:pt x="1059" y="1100"/>
                </a:lnTo>
                <a:lnTo>
                  <a:pt x="1007" y="1081"/>
                </a:lnTo>
                <a:lnTo>
                  <a:pt x="1016" y="1067"/>
                </a:lnTo>
                <a:lnTo>
                  <a:pt x="1016" y="1067"/>
                </a:lnTo>
                <a:lnTo>
                  <a:pt x="994" y="1010"/>
                </a:lnTo>
                <a:lnTo>
                  <a:pt x="980" y="971"/>
                </a:lnTo>
                <a:lnTo>
                  <a:pt x="972" y="949"/>
                </a:lnTo>
                <a:lnTo>
                  <a:pt x="972" y="949"/>
                </a:lnTo>
                <a:lnTo>
                  <a:pt x="959" y="893"/>
                </a:lnTo>
                <a:lnTo>
                  <a:pt x="948" y="853"/>
                </a:lnTo>
                <a:lnTo>
                  <a:pt x="938" y="822"/>
                </a:lnTo>
                <a:lnTo>
                  <a:pt x="938" y="822"/>
                </a:lnTo>
                <a:lnTo>
                  <a:pt x="931" y="799"/>
                </a:lnTo>
                <a:lnTo>
                  <a:pt x="926" y="774"/>
                </a:lnTo>
                <a:lnTo>
                  <a:pt x="921" y="753"/>
                </a:lnTo>
                <a:lnTo>
                  <a:pt x="919" y="744"/>
                </a:lnTo>
                <a:lnTo>
                  <a:pt x="919" y="744"/>
                </a:lnTo>
                <a:lnTo>
                  <a:pt x="908" y="708"/>
                </a:lnTo>
                <a:lnTo>
                  <a:pt x="886" y="632"/>
                </a:lnTo>
                <a:lnTo>
                  <a:pt x="862" y="554"/>
                </a:lnTo>
                <a:lnTo>
                  <a:pt x="853" y="525"/>
                </a:lnTo>
                <a:lnTo>
                  <a:pt x="848" y="515"/>
                </a:lnTo>
                <a:lnTo>
                  <a:pt x="845" y="509"/>
                </a:lnTo>
                <a:lnTo>
                  <a:pt x="845" y="509"/>
                </a:lnTo>
                <a:lnTo>
                  <a:pt x="827" y="479"/>
                </a:lnTo>
                <a:lnTo>
                  <a:pt x="811" y="455"/>
                </a:lnTo>
                <a:lnTo>
                  <a:pt x="811" y="455"/>
                </a:lnTo>
                <a:lnTo>
                  <a:pt x="800" y="438"/>
                </a:lnTo>
                <a:lnTo>
                  <a:pt x="783" y="414"/>
                </a:lnTo>
                <a:lnTo>
                  <a:pt x="762" y="386"/>
                </a:lnTo>
                <a:lnTo>
                  <a:pt x="757" y="352"/>
                </a:lnTo>
                <a:lnTo>
                  <a:pt x="762" y="318"/>
                </a:lnTo>
                <a:lnTo>
                  <a:pt x="762" y="318"/>
                </a:lnTo>
                <a:lnTo>
                  <a:pt x="763" y="321"/>
                </a:lnTo>
                <a:lnTo>
                  <a:pt x="768" y="331"/>
                </a:lnTo>
                <a:lnTo>
                  <a:pt x="776" y="342"/>
                </a:lnTo>
                <a:lnTo>
                  <a:pt x="781" y="347"/>
                </a:lnTo>
                <a:lnTo>
                  <a:pt x="787" y="352"/>
                </a:lnTo>
                <a:lnTo>
                  <a:pt x="787" y="352"/>
                </a:lnTo>
                <a:lnTo>
                  <a:pt x="804" y="363"/>
                </a:lnTo>
                <a:lnTo>
                  <a:pt x="809" y="365"/>
                </a:lnTo>
                <a:lnTo>
                  <a:pt x="811" y="367"/>
                </a:lnTo>
                <a:lnTo>
                  <a:pt x="811" y="367"/>
                </a:lnTo>
                <a:lnTo>
                  <a:pt x="812" y="367"/>
                </a:lnTo>
                <a:lnTo>
                  <a:pt x="812" y="365"/>
                </a:lnTo>
                <a:lnTo>
                  <a:pt x="812" y="362"/>
                </a:lnTo>
                <a:lnTo>
                  <a:pt x="811" y="357"/>
                </a:lnTo>
                <a:lnTo>
                  <a:pt x="831" y="372"/>
                </a:lnTo>
                <a:lnTo>
                  <a:pt x="831" y="372"/>
                </a:lnTo>
                <a:lnTo>
                  <a:pt x="833" y="367"/>
                </a:lnTo>
                <a:lnTo>
                  <a:pt x="833" y="362"/>
                </a:lnTo>
                <a:lnTo>
                  <a:pt x="831" y="357"/>
                </a:lnTo>
                <a:lnTo>
                  <a:pt x="831" y="357"/>
                </a:lnTo>
                <a:lnTo>
                  <a:pt x="829" y="354"/>
                </a:lnTo>
                <a:lnTo>
                  <a:pt x="829" y="353"/>
                </a:lnTo>
                <a:lnTo>
                  <a:pt x="831" y="352"/>
                </a:lnTo>
                <a:lnTo>
                  <a:pt x="832" y="352"/>
                </a:lnTo>
                <a:lnTo>
                  <a:pt x="836" y="352"/>
                </a:lnTo>
                <a:lnTo>
                  <a:pt x="836" y="352"/>
                </a:lnTo>
                <a:lnTo>
                  <a:pt x="837" y="348"/>
                </a:lnTo>
                <a:lnTo>
                  <a:pt x="840" y="337"/>
                </a:lnTo>
                <a:lnTo>
                  <a:pt x="842" y="331"/>
                </a:lnTo>
                <a:lnTo>
                  <a:pt x="843" y="325"/>
                </a:lnTo>
                <a:lnTo>
                  <a:pt x="843" y="319"/>
                </a:lnTo>
                <a:lnTo>
                  <a:pt x="840" y="313"/>
                </a:lnTo>
                <a:lnTo>
                  <a:pt x="839" y="310"/>
                </a:lnTo>
                <a:lnTo>
                  <a:pt x="839" y="310"/>
                </a:lnTo>
                <a:lnTo>
                  <a:pt x="845" y="313"/>
                </a:lnTo>
                <a:lnTo>
                  <a:pt x="845" y="313"/>
                </a:lnTo>
                <a:lnTo>
                  <a:pt x="855" y="317"/>
                </a:lnTo>
                <a:lnTo>
                  <a:pt x="862" y="319"/>
                </a:lnTo>
                <a:lnTo>
                  <a:pt x="866" y="319"/>
                </a:lnTo>
                <a:lnTo>
                  <a:pt x="869" y="318"/>
                </a:lnTo>
                <a:lnTo>
                  <a:pt x="870" y="317"/>
                </a:lnTo>
                <a:lnTo>
                  <a:pt x="870" y="315"/>
                </a:lnTo>
                <a:lnTo>
                  <a:pt x="870" y="313"/>
                </a:lnTo>
                <a:lnTo>
                  <a:pt x="870" y="313"/>
                </a:lnTo>
                <a:lnTo>
                  <a:pt x="866" y="308"/>
                </a:lnTo>
                <a:lnTo>
                  <a:pt x="860" y="298"/>
                </a:lnTo>
                <a:lnTo>
                  <a:pt x="860" y="298"/>
                </a:lnTo>
                <a:lnTo>
                  <a:pt x="859" y="296"/>
                </a:lnTo>
                <a:lnTo>
                  <a:pt x="859" y="295"/>
                </a:lnTo>
                <a:lnTo>
                  <a:pt x="862" y="295"/>
                </a:lnTo>
                <a:lnTo>
                  <a:pt x="870" y="295"/>
                </a:lnTo>
                <a:lnTo>
                  <a:pt x="880" y="293"/>
                </a:lnTo>
                <a:lnTo>
                  <a:pt x="880" y="293"/>
                </a:lnTo>
                <a:lnTo>
                  <a:pt x="883" y="292"/>
                </a:lnTo>
                <a:lnTo>
                  <a:pt x="886" y="290"/>
                </a:lnTo>
                <a:lnTo>
                  <a:pt x="884" y="288"/>
                </a:lnTo>
                <a:lnTo>
                  <a:pt x="882" y="286"/>
                </a:lnTo>
                <a:lnTo>
                  <a:pt x="877" y="282"/>
                </a:lnTo>
                <a:lnTo>
                  <a:pt x="875" y="281"/>
                </a:lnTo>
                <a:lnTo>
                  <a:pt x="875" y="279"/>
                </a:lnTo>
                <a:lnTo>
                  <a:pt x="875" y="279"/>
                </a:lnTo>
                <a:lnTo>
                  <a:pt x="876" y="277"/>
                </a:lnTo>
                <a:lnTo>
                  <a:pt x="877" y="276"/>
                </a:lnTo>
                <a:lnTo>
                  <a:pt x="881" y="276"/>
                </a:lnTo>
                <a:lnTo>
                  <a:pt x="886" y="277"/>
                </a:lnTo>
                <a:lnTo>
                  <a:pt x="889" y="279"/>
                </a:lnTo>
                <a:lnTo>
                  <a:pt x="889" y="279"/>
                </a:lnTo>
                <a:lnTo>
                  <a:pt x="891" y="279"/>
                </a:lnTo>
                <a:lnTo>
                  <a:pt x="889" y="277"/>
                </a:lnTo>
                <a:lnTo>
                  <a:pt x="883" y="275"/>
                </a:lnTo>
                <a:lnTo>
                  <a:pt x="870" y="268"/>
                </a:lnTo>
                <a:lnTo>
                  <a:pt x="850" y="254"/>
                </a:lnTo>
                <a:lnTo>
                  <a:pt x="850" y="254"/>
                </a:lnTo>
                <a:lnTo>
                  <a:pt x="832" y="239"/>
                </a:lnTo>
                <a:lnTo>
                  <a:pt x="818" y="226"/>
                </a:lnTo>
                <a:lnTo>
                  <a:pt x="809" y="214"/>
                </a:lnTo>
                <a:lnTo>
                  <a:pt x="801" y="200"/>
                </a:lnTo>
                <a:lnTo>
                  <a:pt x="801" y="200"/>
                </a:lnTo>
                <a:lnTo>
                  <a:pt x="798" y="193"/>
                </a:lnTo>
                <a:lnTo>
                  <a:pt x="798" y="193"/>
                </a:lnTo>
                <a:lnTo>
                  <a:pt x="787" y="156"/>
                </a:lnTo>
                <a:lnTo>
                  <a:pt x="787" y="156"/>
                </a:lnTo>
                <a:lnTo>
                  <a:pt x="777" y="137"/>
                </a:lnTo>
                <a:lnTo>
                  <a:pt x="765" y="116"/>
                </a:lnTo>
                <a:lnTo>
                  <a:pt x="751" y="93"/>
                </a:lnTo>
                <a:lnTo>
                  <a:pt x="734" y="68"/>
                </a:lnTo>
                <a:lnTo>
                  <a:pt x="726" y="57"/>
                </a:lnTo>
                <a:lnTo>
                  <a:pt x="716" y="46"/>
                </a:lnTo>
                <a:lnTo>
                  <a:pt x="707" y="36"/>
                </a:lnTo>
                <a:lnTo>
                  <a:pt x="698" y="29"/>
                </a:lnTo>
                <a:lnTo>
                  <a:pt x="688" y="23"/>
                </a:lnTo>
                <a:lnTo>
                  <a:pt x="679" y="19"/>
                </a:lnTo>
                <a:lnTo>
                  <a:pt x="679" y="19"/>
                </a:lnTo>
                <a:lnTo>
                  <a:pt x="662" y="15"/>
                </a:lnTo>
                <a:lnTo>
                  <a:pt x="647" y="13"/>
                </a:lnTo>
                <a:lnTo>
                  <a:pt x="634" y="12"/>
                </a:lnTo>
                <a:lnTo>
                  <a:pt x="622" y="12"/>
                </a:lnTo>
                <a:lnTo>
                  <a:pt x="607" y="13"/>
                </a:lnTo>
                <a:lnTo>
                  <a:pt x="601" y="14"/>
                </a:lnTo>
                <a:lnTo>
                  <a:pt x="601" y="14"/>
                </a:lnTo>
                <a:lnTo>
                  <a:pt x="591" y="13"/>
                </a:lnTo>
                <a:lnTo>
                  <a:pt x="581" y="13"/>
                </a:lnTo>
                <a:lnTo>
                  <a:pt x="569" y="15"/>
                </a:lnTo>
                <a:lnTo>
                  <a:pt x="563" y="18"/>
                </a:lnTo>
                <a:lnTo>
                  <a:pt x="556" y="20"/>
                </a:lnTo>
                <a:lnTo>
                  <a:pt x="550" y="24"/>
                </a:lnTo>
                <a:lnTo>
                  <a:pt x="542" y="29"/>
                </a:lnTo>
                <a:lnTo>
                  <a:pt x="535" y="35"/>
                </a:lnTo>
                <a:lnTo>
                  <a:pt x="529" y="44"/>
                </a:lnTo>
                <a:lnTo>
                  <a:pt x="523" y="52"/>
                </a:lnTo>
                <a:lnTo>
                  <a:pt x="518" y="63"/>
                </a:lnTo>
                <a:lnTo>
                  <a:pt x="518" y="63"/>
                </a:lnTo>
                <a:lnTo>
                  <a:pt x="502" y="100"/>
                </a:lnTo>
                <a:lnTo>
                  <a:pt x="496" y="119"/>
                </a:lnTo>
                <a:lnTo>
                  <a:pt x="495" y="126"/>
                </a:lnTo>
                <a:lnTo>
                  <a:pt x="495" y="129"/>
                </a:lnTo>
                <a:lnTo>
                  <a:pt x="496" y="133"/>
                </a:lnTo>
                <a:lnTo>
                  <a:pt x="498" y="137"/>
                </a:lnTo>
                <a:lnTo>
                  <a:pt x="498" y="137"/>
                </a:lnTo>
                <a:lnTo>
                  <a:pt x="503" y="144"/>
                </a:lnTo>
                <a:lnTo>
                  <a:pt x="508" y="151"/>
                </a:lnTo>
                <a:lnTo>
                  <a:pt x="508" y="151"/>
                </a:lnTo>
                <a:close/>
                <a:moveTo>
                  <a:pt x="547" y="1464"/>
                </a:moveTo>
                <a:lnTo>
                  <a:pt x="547" y="1464"/>
                </a:lnTo>
                <a:lnTo>
                  <a:pt x="572" y="1460"/>
                </a:lnTo>
                <a:lnTo>
                  <a:pt x="572" y="1460"/>
                </a:lnTo>
                <a:lnTo>
                  <a:pt x="586" y="1644"/>
                </a:lnTo>
                <a:lnTo>
                  <a:pt x="567" y="1546"/>
                </a:lnTo>
                <a:lnTo>
                  <a:pt x="567" y="1546"/>
                </a:lnTo>
                <a:lnTo>
                  <a:pt x="566" y="1537"/>
                </a:lnTo>
                <a:lnTo>
                  <a:pt x="564" y="1518"/>
                </a:lnTo>
                <a:lnTo>
                  <a:pt x="562" y="1506"/>
                </a:lnTo>
                <a:lnTo>
                  <a:pt x="558" y="1493"/>
                </a:lnTo>
                <a:lnTo>
                  <a:pt x="553" y="1479"/>
                </a:lnTo>
                <a:lnTo>
                  <a:pt x="547" y="1464"/>
                </a:lnTo>
                <a:lnTo>
                  <a:pt x="547" y="1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2420CB2-1499-2BF7-4661-1CCFA3F92725}"/>
              </a:ext>
            </a:extLst>
          </p:cNvPr>
          <p:cNvSpPr>
            <a:spLocks noEditPoints="1"/>
          </p:cNvSpPr>
          <p:nvPr/>
        </p:nvSpPr>
        <p:spPr bwMode="auto">
          <a:xfrm>
            <a:off x="4431379" y="3975342"/>
            <a:ext cx="1043242" cy="2298780"/>
          </a:xfrm>
          <a:custGeom>
            <a:avLst/>
            <a:gdLst>
              <a:gd name="T0" fmla="*/ 408 w 914"/>
              <a:gd name="T1" fmla="*/ 897 h 2014"/>
              <a:gd name="T2" fmla="*/ 354 w 914"/>
              <a:gd name="T3" fmla="*/ 1183 h 2014"/>
              <a:gd name="T4" fmla="*/ 337 w 914"/>
              <a:gd name="T5" fmla="*/ 1462 h 2014"/>
              <a:gd name="T6" fmla="*/ 450 w 914"/>
              <a:gd name="T7" fmla="*/ 1698 h 2014"/>
              <a:gd name="T8" fmla="*/ 455 w 914"/>
              <a:gd name="T9" fmla="*/ 1865 h 2014"/>
              <a:gd name="T10" fmla="*/ 367 w 914"/>
              <a:gd name="T11" fmla="*/ 1969 h 2014"/>
              <a:gd name="T12" fmla="*/ 445 w 914"/>
              <a:gd name="T13" fmla="*/ 1999 h 2014"/>
              <a:gd name="T14" fmla="*/ 546 w 914"/>
              <a:gd name="T15" fmla="*/ 1934 h 2014"/>
              <a:gd name="T16" fmla="*/ 572 w 914"/>
              <a:gd name="T17" fmla="*/ 1909 h 2014"/>
              <a:gd name="T18" fmla="*/ 599 w 914"/>
              <a:gd name="T19" fmla="*/ 1932 h 2014"/>
              <a:gd name="T20" fmla="*/ 701 w 914"/>
              <a:gd name="T21" fmla="*/ 2013 h 2014"/>
              <a:gd name="T22" fmla="*/ 759 w 914"/>
              <a:gd name="T23" fmla="*/ 1969 h 2014"/>
              <a:gd name="T24" fmla="*/ 729 w 914"/>
              <a:gd name="T25" fmla="*/ 1914 h 2014"/>
              <a:gd name="T26" fmla="*/ 713 w 914"/>
              <a:gd name="T27" fmla="*/ 1769 h 2014"/>
              <a:gd name="T28" fmla="*/ 851 w 914"/>
              <a:gd name="T29" fmla="*/ 1184 h 2014"/>
              <a:gd name="T30" fmla="*/ 863 w 914"/>
              <a:gd name="T31" fmla="*/ 1033 h 2014"/>
              <a:gd name="T32" fmla="*/ 885 w 914"/>
              <a:gd name="T33" fmla="*/ 1013 h 2014"/>
              <a:gd name="T34" fmla="*/ 914 w 914"/>
              <a:gd name="T35" fmla="*/ 984 h 2014"/>
              <a:gd name="T36" fmla="*/ 910 w 914"/>
              <a:gd name="T37" fmla="*/ 615 h 2014"/>
              <a:gd name="T38" fmla="*/ 826 w 914"/>
              <a:gd name="T39" fmla="*/ 381 h 2014"/>
              <a:gd name="T40" fmla="*/ 646 w 914"/>
              <a:gd name="T41" fmla="*/ 210 h 2014"/>
              <a:gd name="T42" fmla="*/ 527 w 914"/>
              <a:gd name="T43" fmla="*/ 187 h 2014"/>
              <a:gd name="T44" fmla="*/ 465 w 914"/>
              <a:gd name="T45" fmla="*/ 169 h 2014"/>
              <a:gd name="T46" fmla="*/ 423 w 914"/>
              <a:gd name="T47" fmla="*/ 76 h 2014"/>
              <a:gd name="T48" fmla="*/ 395 w 914"/>
              <a:gd name="T49" fmla="*/ 69 h 2014"/>
              <a:gd name="T50" fmla="*/ 324 w 914"/>
              <a:gd name="T51" fmla="*/ 3 h 2014"/>
              <a:gd name="T52" fmla="*/ 216 w 914"/>
              <a:gd name="T53" fmla="*/ 31 h 2014"/>
              <a:gd name="T54" fmla="*/ 155 w 914"/>
              <a:gd name="T55" fmla="*/ 131 h 2014"/>
              <a:gd name="T56" fmla="*/ 162 w 914"/>
              <a:gd name="T57" fmla="*/ 230 h 2014"/>
              <a:gd name="T58" fmla="*/ 190 w 914"/>
              <a:gd name="T59" fmla="*/ 251 h 2014"/>
              <a:gd name="T60" fmla="*/ 205 w 914"/>
              <a:gd name="T61" fmla="*/ 222 h 2014"/>
              <a:gd name="T62" fmla="*/ 221 w 914"/>
              <a:gd name="T63" fmla="*/ 210 h 2014"/>
              <a:gd name="T64" fmla="*/ 282 w 914"/>
              <a:gd name="T65" fmla="*/ 288 h 2014"/>
              <a:gd name="T66" fmla="*/ 274 w 914"/>
              <a:gd name="T67" fmla="*/ 367 h 2014"/>
              <a:gd name="T68" fmla="*/ 222 w 914"/>
              <a:gd name="T69" fmla="*/ 485 h 2014"/>
              <a:gd name="T70" fmla="*/ 219 w 914"/>
              <a:gd name="T71" fmla="*/ 592 h 2014"/>
              <a:gd name="T72" fmla="*/ 232 w 914"/>
              <a:gd name="T73" fmla="*/ 652 h 2014"/>
              <a:gd name="T74" fmla="*/ 245 w 914"/>
              <a:gd name="T75" fmla="*/ 660 h 2014"/>
              <a:gd name="T76" fmla="*/ 257 w 914"/>
              <a:gd name="T77" fmla="*/ 740 h 2014"/>
              <a:gd name="T78" fmla="*/ 208 w 914"/>
              <a:gd name="T79" fmla="*/ 777 h 2014"/>
              <a:gd name="T80" fmla="*/ 157 w 914"/>
              <a:gd name="T81" fmla="*/ 685 h 2014"/>
              <a:gd name="T82" fmla="*/ 140 w 914"/>
              <a:gd name="T83" fmla="*/ 675 h 2014"/>
              <a:gd name="T84" fmla="*/ 103 w 914"/>
              <a:gd name="T85" fmla="*/ 680 h 2014"/>
              <a:gd name="T86" fmla="*/ 42 w 914"/>
              <a:gd name="T87" fmla="*/ 647 h 2014"/>
              <a:gd name="T88" fmla="*/ 20 w 914"/>
              <a:gd name="T89" fmla="*/ 656 h 2014"/>
              <a:gd name="T90" fmla="*/ 26 w 914"/>
              <a:gd name="T91" fmla="*/ 684 h 2014"/>
              <a:gd name="T92" fmla="*/ 14 w 914"/>
              <a:gd name="T93" fmla="*/ 697 h 2014"/>
              <a:gd name="T94" fmla="*/ 9 w 914"/>
              <a:gd name="T95" fmla="*/ 716 h 2014"/>
              <a:gd name="T96" fmla="*/ 17 w 914"/>
              <a:gd name="T97" fmla="*/ 742 h 2014"/>
              <a:gd name="T98" fmla="*/ 99 w 914"/>
              <a:gd name="T99" fmla="*/ 832 h 2014"/>
              <a:gd name="T100" fmla="*/ 144 w 914"/>
              <a:gd name="T101" fmla="*/ 864 h 2014"/>
              <a:gd name="T102" fmla="*/ 289 w 914"/>
              <a:gd name="T103" fmla="*/ 900 h 2014"/>
              <a:gd name="T104" fmla="*/ 416 w 914"/>
              <a:gd name="T105" fmla="*/ 846 h 2014"/>
              <a:gd name="T106" fmla="*/ 585 w 914"/>
              <a:gd name="T107" fmla="*/ 1599 h 2014"/>
              <a:gd name="T108" fmla="*/ 602 w 914"/>
              <a:gd name="T109" fmla="*/ 1796 h 2014"/>
              <a:gd name="T110" fmla="*/ 576 w 914"/>
              <a:gd name="T111" fmla="*/ 1870 h 2014"/>
              <a:gd name="T112" fmla="*/ 568 w 914"/>
              <a:gd name="T113" fmla="*/ 1698 h 2014"/>
              <a:gd name="T114" fmla="*/ 397 w 914"/>
              <a:gd name="T115" fmla="*/ 886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4" h="2014">
                <a:moveTo>
                  <a:pt x="416" y="846"/>
                </a:moveTo>
                <a:lnTo>
                  <a:pt x="416" y="846"/>
                </a:lnTo>
                <a:lnTo>
                  <a:pt x="408" y="865"/>
                </a:lnTo>
                <a:lnTo>
                  <a:pt x="401" y="878"/>
                </a:lnTo>
                <a:lnTo>
                  <a:pt x="397" y="886"/>
                </a:lnTo>
                <a:lnTo>
                  <a:pt x="397" y="886"/>
                </a:lnTo>
                <a:lnTo>
                  <a:pt x="399" y="887"/>
                </a:lnTo>
                <a:lnTo>
                  <a:pt x="401" y="891"/>
                </a:lnTo>
                <a:lnTo>
                  <a:pt x="401" y="891"/>
                </a:lnTo>
                <a:lnTo>
                  <a:pt x="404" y="893"/>
                </a:lnTo>
                <a:lnTo>
                  <a:pt x="408" y="897"/>
                </a:lnTo>
                <a:lnTo>
                  <a:pt x="411" y="899"/>
                </a:lnTo>
                <a:lnTo>
                  <a:pt x="411" y="899"/>
                </a:lnTo>
                <a:lnTo>
                  <a:pt x="411" y="900"/>
                </a:lnTo>
                <a:lnTo>
                  <a:pt x="411" y="900"/>
                </a:lnTo>
                <a:lnTo>
                  <a:pt x="404" y="913"/>
                </a:lnTo>
                <a:lnTo>
                  <a:pt x="390" y="937"/>
                </a:lnTo>
                <a:lnTo>
                  <a:pt x="372" y="974"/>
                </a:lnTo>
                <a:lnTo>
                  <a:pt x="387" y="984"/>
                </a:lnTo>
                <a:lnTo>
                  <a:pt x="387" y="984"/>
                </a:lnTo>
                <a:lnTo>
                  <a:pt x="367" y="1097"/>
                </a:lnTo>
                <a:lnTo>
                  <a:pt x="354" y="1183"/>
                </a:lnTo>
                <a:lnTo>
                  <a:pt x="349" y="1217"/>
                </a:lnTo>
                <a:lnTo>
                  <a:pt x="348" y="1238"/>
                </a:lnTo>
                <a:lnTo>
                  <a:pt x="348" y="1238"/>
                </a:lnTo>
                <a:lnTo>
                  <a:pt x="345" y="1258"/>
                </a:lnTo>
                <a:lnTo>
                  <a:pt x="340" y="1287"/>
                </a:lnTo>
                <a:lnTo>
                  <a:pt x="326" y="1359"/>
                </a:lnTo>
                <a:lnTo>
                  <a:pt x="311" y="1425"/>
                </a:lnTo>
                <a:lnTo>
                  <a:pt x="304" y="1454"/>
                </a:lnTo>
                <a:lnTo>
                  <a:pt x="304" y="1454"/>
                </a:lnTo>
                <a:lnTo>
                  <a:pt x="312" y="1456"/>
                </a:lnTo>
                <a:lnTo>
                  <a:pt x="337" y="1462"/>
                </a:lnTo>
                <a:lnTo>
                  <a:pt x="375" y="1468"/>
                </a:lnTo>
                <a:lnTo>
                  <a:pt x="398" y="1472"/>
                </a:lnTo>
                <a:lnTo>
                  <a:pt x="422" y="1476"/>
                </a:lnTo>
                <a:lnTo>
                  <a:pt x="422" y="1476"/>
                </a:lnTo>
                <a:lnTo>
                  <a:pt x="436" y="1591"/>
                </a:lnTo>
                <a:lnTo>
                  <a:pt x="436" y="1591"/>
                </a:lnTo>
                <a:lnTo>
                  <a:pt x="439" y="1614"/>
                </a:lnTo>
                <a:lnTo>
                  <a:pt x="444" y="1640"/>
                </a:lnTo>
                <a:lnTo>
                  <a:pt x="449" y="1669"/>
                </a:lnTo>
                <a:lnTo>
                  <a:pt x="450" y="1684"/>
                </a:lnTo>
                <a:lnTo>
                  <a:pt x="450" y="1698"/>
                </a:lnTo>
                <a:lnTo>
                  <a:pt x="450" y="1698"/>
                </a:lnTo>
                <a:lnTo>
                  <a:pt x="452" y="1714"/>
                </a:lnTo>
                <a:lnTo>
                  <a:pt x="453" y="1733"/>
                </a:lnTo>
                <a:lnTo>
                  <a:pt x="458" y="1769"/>
                </a:lnTo>
                <a:lnTo>
                  <a:pt x="460" y="1805"/>
                </a:lnTo>
                <a:lnTo>
                  <a:pt x="461" y="1819"/>
                </a:lnTo>
                <a:lnTo>
                  <a:pt x="460" y="1830"/>
                </a:lnTo>
                <a:lnTo>
                  <a:pt x="460" y="1830"/>
                </a:lnTo>
                <a:lnTo>
                  <a:pt x="458" y="1845"/>
                </a:lnTo>
                <a:lnTo>
                  <a:pt x="456" y="1856"/>
                </a:lnTo>
                <a:lnTo>
                  <a:pt x="455" y="1865"/>
                </a:lnTo>
                <a:lnTo>
                  <a:pt x="450" y="1874"/>
                </a:lnTo>
                <a:lnTo>
                  <a:pt x="450" y="1874"/>
                </a:lnTo>
                <a:lnTo>
                  <a:pt x="445" y="1882"/>
                </a:lnTo>
                <a:lnTo>
                  <a:pt x="436" y="1892"/>
                </a:lnTo>
                <a:lnTo>
                  <a:pt x="412" y="1912"/>
                </a:lnTo>
                <a:lnTo>
                  <a:pt x="389" y="1933"/>
                </a:lnTo>
                <a:lnTo>
                  <a:pt x="382" y="1942"/>
                </a:lnTo>
                <a:lnTo>
                  <a:pt x="377" y="1948"/>
                </a:lnTo>
                <a:lnTo>
                  <a:pt x="377" y="1948"/>
                </a:lnTo>
                <a:lnTo>
                  <a:pt x="370" y="1964"/>
                </a:lnTo>
                <a:lnTo>
                  <a:pt x="367" y="1969"/>
                </a:lnTo>
                <a:lnTo>
                  <a:pt x="367" y="1972"/>
                </a:lnTo>
                <a:lnTo>
                  <a:pt x="367" y="1972"/>
                </a:lnTo>
                <a:lnTo>
                  <a:pt x="371" y="1985"/>
                </a:lnTo>
                <a:lnTo>
                  <a:pt x="373" y="1992"/>
                </a:lnTo>
                <a:lnTo>
                  <a:pt x="375" y="1994"/>
                </a:lnTo>
                <a:lnTo>
                  <a:pt x="377" y="1997"/>
                </a:lnTo>
                <a:lnTo>
                  <a:pt x="377" y="1997"/>
                </a:lnTo>
                <a:lnTo>
                  <a:pt x="382" y="1998"/>
                </a:lnTo>
                <a:lnTo>
                  <a:pt x="392" y="1999"/>
                </a:lnTo>
                <a:lnTo>
                  <a:pt x="417" y="2001"/>
                </a:lnTo>
                <a:lnTo>
                  <a:pt x="445" y="1999"/>
                </a:lnTo>
                <a:lnTo>
                  <a:pt x="456" y="1998"/>
                </a:lnTo>
                <a:lnTo>
                  <a:pt x="465" y="1997"/>
                </a:lnTo>
                <a:lnTo>
                  <a:pt x="465" y="1997"/>
                </a:lnTo>
                <a:lnTo>
                  <a:pt x="471" y="1994"/>
                </a:lnTo>
                <a:lnTo>
                  <a:pt x="477" y="1991"/>
                </a:lnTo>
                <a:lnTo>
                  <a:pt x="488" y="1982"/>
                </a:lnTo>
                <a:lnTo>
                  <a:pt x="509" y="1963"/>
                </a:lnTo>
                <a:lnTo>
                  <a:pt x="509" y="1963"/>
                </a:lnTo>
                <a:lnTo>
                  <a:pt x="522" y="1953"/>
                </a:lnTo>
                <a:lnTo>
                  <a:pt x="538" y="1941"/>
                </a:lnTo>
                <a:lnTo>
                  <a:pt x="546" y="1934"/>
                </a:lnTo>
                <a:lnTo>
                  <a:pt x="553" y="1928"/>
                </a:lnTo>
                <a:lnTo>
                  <a:pt x="557" y="1923"/>
                </a:lnTo>
                <a:lnTo>
                  <a:pt x="558" y="1919"/>
                </a:lnTo>
                <a:lnTo>
                  <a:pt x="558" y="1919"/>
                </a:lnTo>
                <a:lnTo>
                  <a:pt x="558" y="1905"/>
                </a:lnTo>
                <a:lnTo>
                  <a:pt x="558" y="1899"/>
                </a:lnTo>
                <a:lnTo>
                  <a:pt x="558" y="1899"/>
                </a:lnTo>
                <a:lnTo>
                  <a:pt x="561" y="1904"/>
                </a:lnTo>
                <a:lnTo>
                  <a:pt x="566" y="1908"/>
                </a:lnTo>
                <a:lnTo>
                  <a:pt x="569" y="1909"/>
                </a:lnTo>
                <a:lnTo>
                  <a:pt x="572" y="1909"/>
                </a:lnTo>
                <a:lnTo>
                  <a:pt x="587" y="1909"/>
                </a:lnTo>
                <a:lnTo>
                  <a:pt x="587" y="1909"/>
                </a:lnTo>
                <a:lnTo>
                  <a:pt x="586" y="1910"/>
                </a:lnTo>
                <a:lnTo>
                  <a:pt x="586" y="1914"/>
                </a:lnTo>
                <a:lnTo>
                  <a:pt x="586" y="1916"/>
                </a:lnTo>
                <a:lnTo>
                  <a:pt x="587" y="1919"/>
                </a:lnTo>
                <a:lnTo>
                  <a:pt x="588" y="1921"/>
                </a:lnTo>
                <a:lnTo>
                  <a:pt x="592" y="1923"/>
                </a:lnTo>
                <a:lnTo>
                  <a:pt x="592" y="1923"/>
                </a:lnTo>
                <a:lnTo>
                  <a:pt x="596" y="1927"/>
                </a:lnTo>
                <a:lnTo>
                  <a:pt x="599" y="1932"/>
                </a:lnTo>
                <a:lnTo>
                  <a:pt x="607" y="1944"/>
                </a:lnTo>
                <a:lnTo>
                  <a:pt x="615" y="1958"/>
                </a:lnTo>
                <a:lnTo>
                  <a:pt x="620" y="1965"/>
                </a:lnTo>
                <a:lnTo>
                  <a:pt x="626" y="1972"/>
                </a:lnTo>
                <a:lnTo>
                  <a:pt x="626" y="1972"/>
                </a:lnTo>
                <a:lnTo>
                  <a:pt x="635" y="1980"/>
                </a:lnTo>
                <a:lnTo>
                  <a:pt x="647" y="1990"/>
                </a:lnTo>
                <a:lnTo>
                  <a:pt x="660" y="1998"/>
                </a:lnTo>
                <a:lnTo>
                  <a:pt x="676" y="2005"/>
                </a:lnTo>
                <a:lnTo>
                  <a:pt x="692" y="2012"/>
                </a:lnTo>
                <a:lnTo>
                  <a:pt x="701" y="2013"/>
                </a:lnTo>
                <a:lnTo>
                  <a:pt x="708" y="2014"/>
                </a:lnTo>
                <a:lnTo>
                  <a:pt x="715" y="2014"/>
                </a:lnTo>
                <a:lnTo>
                  <a:pt x="723" y="2013"/>
                </a:lnTo>
                <a:lnTo>
                  <a:pt x="729" y="2010"/>
                </a:lnTo>
                <a:lnTo>
                  <a:pt x="734" y="2007"/>
                </a:lnTo>
                <a:lnTo>
                  <a:pt x="734" y="2007"/>
                </a:lnTo>
                <a:lnTo>
                  <a:pt x="742" y="1998"/>
                </a:lnTo>
                <a:lnTo>
                  <a:pt x="750" y="1990"/>
                </a:lnTo>
                <a:lnTo>
                  <a:pt x="754" y="1982"/>
                </a:lnTo>
                <a:lnTo>
                  <a:pt x="758" y="1975"/>
                </a:lnTo>
                <a:lnTo>
                  <a:pt x="759" y="1969"/>
                </a:lnTo>
                <a:lnTo>
                  <a:pt x="761" y="1963"/>
                </a:lnTo>
                <a:lnTo>
                  <a:pt x="759" y="1958"/>
                </a:lnTo>
                <a:lnTo>
                  <a:pt x="758" y="1953"/>
                </a:lnTo>
                <a:lnTo>
                  <a:pt x="758" y="1953"/>
                </a:lnTo>
                <a:lnTo>
                  <a:pt x="756" y="1948"/>
                </a:lnTo>
                <a:lnTo>
                  <a:pt x="751" y="1942"/>
                </a:lnTo>
                <a:lnTo>
                  <a:pt x="741" y="1931"/>
                </a:lnTo>
                <a:lnTo>
                  <a:pt x="732" y="1920"/>
                </a:lnTo>
                <a:lnTo>
                  <a:pt x="730" y="1916"/>
                </a:lnTo>
                <a:lnTo>
                  <a:pt x="729" y="1914"/>
                </a:lnTo>
                <a:lnTo>
                  <a:pt x="729" y="1914"/>
                </a:lnTo>
                <a:lnTo>
                  <a:pt x="726" y="1909"/>
                </a:lnTo>
                <a:lnTo>
                  <a:pt x="721" y="1900"/>
                </a:lnTo>
                <a:lnTo>
                  <a:pt x="717" y="1892"/>
                </a:lnTo>
                <a:lnTo>
                  <a:pt x="715" y="1888"/>
                </a:lnTo>
                <a:lnTo>
                  <a:pt x="714" y="1884"/>
                </a:lnTo>
                <a:lnTo>
                  <a:pt x="714" y="1884"/>
                </a:lnTo>
                <a:lnTo>
                  <a:pt x="712" y="1859"/>
                </a:lnTo>
                <a:lnTo>
                  <a:pt x="710" y="1839"/>
                </a:lnTo>
                <a:lnTo>
                  <a:pt x="709" y="1821"/>
                </a:lnTo>
                <a:lnTo>
                  <a:pt x="709" y="1821"/>
                </a:lnTo>
                <a:lnTo>
                  <a:pt x="713" y="1769"/>
                </a:lnTo>
                <a:lnTo>
                  <a:pt x="721" y="1676"/>
                </a:lnTo>
                <a:lnTo>
                  <a:pt x="730" y="1583"/>
                </a:lnTo>
                <a:lnTo>
                  <a:pt x="732" y="1550"/>
                </a:lnTo>
                <a:lnTo>
                  <a:pt x="734" y="1532"/>
                </a:lnTo>
                <a:lnTo>
                  <a:pt x="734" y="1532"/>
                </a:lnTo>
                <a:lnTo>
                  <a:pt x="734" y="1521"/>
                </a:lnTo>
                <a:lnTo>
                  <a:pt x="736" y="1505"/>
                </a:lnTo>
                <a:lnTo>
                  <a:pt x="742" y="1463"/>
                </a:lnTo>
                <a:lnTo>
                  <a:pt x="797" y="1463"/>
                </a:lnTo>
                <a:lnTo>
                  <a:pt x="797" y="1463"/>
                </a:lnTo>
                <a:lnTo>
                  <a:pt x="851" y="1184"/>
                </a:lnTo>
                <a:lnTo>
                  <a:pt x="851" y="1184"/>
                </a:lnTo>
                <a:lnTo>
                  <a:pt x="855" y="1160"/>
                </a:lnTo>
                <a:lnTo>
                  <a:pt x="855" y="1133"/>
                </a:lnTo>
                <a:lnTo>
                  <a:pt x="855" y="1103"/>
                </a:lnTo>
                <a:lnTo>
                  <a:pt x="852" y="1077"/>
                </a:lnTo>
                <a:lnTo>
                  <a:pt x="848" y="1031"/>
                </a:lnTo>
                <a:lnTo>
                  <a:pt x="846" y="1013"/>
                </a:lnTo>
                <a:lnTo>
                  <a:pt x="846" y="1013"/>
                </a:lnTo>
                <a:lnTo>
                  <a:pt x="855" y="1024"/>
                </a:lnTo>
                <a:lnTo>
                  <a:pt x="861" y="1031"/>
                </a:lnTo>
                <a:lnTo>
                  <a:pt x="863" y="1033"/>
                </a:lnTo>
                <a:lnTo>
                  <a:pt x="866" y="1033"/>
                </a:lnTo>
                <a:lnTo>
                  <a:pt x="866" y="1033"/>
                </a:lnTo>
                <a:lnTo>
                  <a:pt x="872" y="1023"/>
                </a:lnTo>
                <a:lnTo>
                  <a:pt x="875" y="1018"/>
                </a:lnTo>
                <a:lnTo>
                  <a:pt x="875" y="1018"/>
                </a:lnTo>
                <a:lnTo>
                  <a:pt x="877" y="1019"/>
                </a:lnTo>
                <a:lnTo>
                  <a:pt x="878" y="1020"/>
                </a:lnTo>
                <a:lnTo>
                  <a:pt x="879" y="1020"/>
                </a:lnTo>
                <a:lnTo>
                  <a:pt x="881" y="1019"/>
                </a:lnTo>
                <a:lnTo>
                  <a:pt x="883" y="1017"/>
                </a:lnTo>
                <a:lnTo>
                  <a:pt x="885" y="1013"/>
                </a:lnTo>
                <a:lnTo>
                  <a:pt x="885" y="1013"/>
                </a:lnTo>
                <a:lnTo>
                  <a:pt x="892" y="996"/>
                </a:lnTo>
                <a:lnTo>
                  <a:pt x="895" y="988"/>
                </a:lnTo>
                <a:lnTo>
                  <a:pt x="895" y="988"/>
                </a:lnTo>
                <a:lnTo>
                  <a:pt x="897" y="990"/>
                </a:lnTo>
                <a:lnTo>
                  <a:pt x="905" y="993"/>
                </a:lnTo>
                <a:lnTo>
                  <a:pt x="908" y="993"/>
                </a:lnTo>
                <a:lnTo>
                  <a:pt x="911" y="992"/>
                </a:lnTo>
                <a:lnTo>
                  <a:pt x="913" y="988"/>
                </a:lnTo>
                <a:lnTo>
                  <a:pt x="914" y="984"/>
                </a:lnTo>
                <a:lnTo>
                  <a:pt x="914" y="984"/>
                </a:lnTo>
                <a:lnTo>
                  <a:pt x="914" y="965"/>
                </a:lnTo>
                <a:lnTo>
                  <a:pt x="912" y="942"/>
                </a:lnTo>
                <a:lnTo>
                  <a:pt x="910" y="910"/>
                </a:lnTo>
                <a:lnTo>
                  <a:pt x="910" y="910"/>
                </a:lnTo>
                <a:lnTo>
                  <a:pt x="910" y="910"/>
                </a:lnTo>
                <a:lnTo>
                  <a:pt x="913" y="807"/>
                </a:lnTo>
                <a:lnTo>
                  <a:pt x="914" y="730"/>
                </a:lnTo>
                <a:lnTo>
                  <a:pt x="914" y="702"/>
                </a:lnTo>
                <a:lnTo>
                  <a:pt x="914" y="685"/>
                </a:lnTo>
                <a:lnTo>
                  <a:pt x="914" y="685"/>
                </a:lnTo>
                <a:lnTo>
                  <a:pt x="910" y="615"/>
                </a:lnTo>
                <a:lnTo>
                  <a:pt x="907" y="580"/>
                </a:lnTo>
                <a:lnTo>
                  <a:pt x="906" y="567"/>
                </a:lnTo>
                <a:lnTo>
                  <a:pt x="905" y="563"/>
                </a:lnTo>
                <a:lnTo>
                  <a:pt x="905" y="563"/>
                </a:lnTo>
                <a:lnTo>
                  <a:pt x="897" y="541"/>
                </a:lnTo>
                <a:lnTo>
                  <a:pt x="879" y="492"/>
                </a:lnTo>
                <a:lnTo>
                  <a:pt x="868" y="462"/>
                </a:lnTo>
                <a:lnTo>
                  <a:pt x="856" y="433"/>
                </a:lnTo>
                <a:lnTo>
                  <a:pt x="841" y="405"/>
                </a:lnTo>
                <a:lnTo>
                  <a:pt x="834" y="392"/>
                </a:lnTo>
                <a:lnTo>
                  <a:pt x="826" y="381"/>
                </a:lnTo>
                <a:lnTo>
                  <a:pt x="826" y="381"/>
                </a:lnTo>
                <a:lnTo>
                  <a:pt x="796" y="341"/>
                </a:lnTo>
                <a:lnTo>
                  <a:pt x="768" y="307"/>
                </a:lnTo>
                <a:lnTo>
                  <a:pt x="745" y="280"/>
                </a:lnTo>
                <a:lnTo>
                  <a:pt x="729" y="264"/>
                </a:lnTo>
                <a:lnTo>
                  <a:pt x="729" y="264"/>
                </a:lnTo>
                <a:lnTo>
                  <a:pt x="713" y="252"/>
                </a:lnTo>
                <a:lnTo>
                  <a:pt x="690" y="236"/>
                </a:lnTo>
                <a:lnTo>
                  <a:pt x="665" y="221"/>
                </a:lnTo>
                <a:lnTo>
                  <a:pt x="646" y="210"/>
                </a:lnTo>
                <a:lnTo>
                  <a:pt x="646" y="210"/>
                </a:lnTo>
                <a:lnTo>
                  <a:pt x="630" y="203"/>
                </a:lnTo>
                <a:lnTo>
                  <a:pt x="613" y="199"/>
                </a:lnTo>
                <a:lnTo>
                  <a:pt x="598" y="197"/>
                </a:lnTo>
                <a:lnTo>
                  <a:pt x="587" y="195"/>
                </a:lnTo>
                <a:lnTo>
                  <a:pt x="587" y="195"/>
                </a:lnTo>
                <a:lnTo>
                  <a:pt x="569" y="197"/>
                </a:lnTo>
                <a:lnTo>
                  <a:pt x="560" y="197"/>
                </a:lnTo>
                <a:lnTo>
                  <a:pt x="553" y="195"/>
                </a:lnTo>
                <a:lnTo>
                  <a:pt x="553" y="195"/>
                </a:lnTo>
                <a:lnTo>
                  <a:pt x="537" y="189"/>
                </a:lnTo>
                <a:lnTo>
                  <a:pt x="527" y="187"/>
                </a:lnTo>
                <a:lnTo>
                  <a:pt x="519" y="186"/>
                </a:lnTo>
                <a:lnTo>
                  <a:pt x="519" y="186"/>
                </a:lnTo>
                <a:lnTo>
                  <a:pt x="511" y="184"/>
                </a:lnTo>
                <a:lnTo>
                  <a:pt x="505" y="183"/>
                </a:lnTo>
                <a:lnTo>
                  <a:pt x="499" y="181"/>
                </a:lnTo>
                <a:lnTo>
                  <a:pt x="499" y="181"/>
                </a:lnTo>
                <a:lnTo>
                  <a:pt x="493" y="180"/>
                </a:lnTo>
                <a:lnTo>
                  <a:pt x="487" y="178"/>
                </a:lnTo>
                <a:lnTo>
                  <a:pt x="480" y="176"/>
                </a:lnTo>
                <a:lnTo>
                  <a:pt x="480" y="176"/>
                </a:lnTo>
                <a:lnTo>
                  <a:pt x="465" y="169"/>
                </a:lnTo>
                <a:lnTo>
                  <a:pt x="455" y="161"/>
                </a:lnTo>
                <a:lnTo>
                  <a:pt x="455" y="161"/>
                </a:lnTo>
                <a:lnTo>
                  <a:pt x="454" y="159"/>
                </a:lnTo>
                <a:lnTo>
                  <a:pt x="453" y="155"/>
                </a:lnTo>
                <a:lnTo>
                  <a:pt x="449" y="140"/>
                </a:lnTo>
                <a:lnTo>
                  <a:pt x="444" y="123"/>
                </a:lnTo>
                <a:lnTo>
                  <a:pt x="441" y="112"/>
                </a:lnTo>
                <a:lnTo>
                  <a:pt x="436" y="102"/>
                </a:lnTo>
                <a:lnTo>
                  <a:pt x="436" y="102"/>
                </a:lnTo>
                <a:lnTo>
                  <a:pt x="427" y="85"/>
                </a:lnTo>
                <a:lnTo>
                  <a:pt x="423" y="76"/>
                </a:lnTo>
                <a:lnTo>
                  <a:pt x="421" y="72"/>
                </a:lnTo>
                <a:lnTo>
                  <a:pt x="419" y="69"/>
                </a:lnTo>
                <a:lnTo>
                  <a:pt x="415" y="68"/>
                </a:lnTo>
                <a:lnTo>
                  <a:pt x="411" y="68"/>
                </a:lnTo>
                <a:lnTo>
                  <a:pt x="411" y="68"/>
                </a:lnTo>
                <a:lnTo>
                  <a:pt x="404" y="68"/>
                </a:lnTo>
                <a:lnTo>
                  <a:pt x="399" y="71"/>
                </a:lnTo>
                <a:lnTo>
                  <a:pt x="397" y="72"/>
                </a:lnTo>
                <a:lnTo>
                  <a:pt x="397" y="73"/>
                </a:lnTo>
                <a:lnTo>
                  <a:pt x="397" y="73"/>
                </a:lnTo>
                <a:lnTo>
                  <a:pt x="395" y="69"/>
                </a:lnTo>
                <a:lnTo>
                  <a:pt x="392" y="61"/>
                </a:lnTo>
                <a:lnTo>
                  <a:pt x="388" y="55"/>
                </a:lnTo>
                <a:lnTo>
                  <a:pt x="383" y="47"/>
                </a:lnTo>
                <a:lnTo>
                  <a:pt x="376" y="41"/>
                </a:lnTo>
                <a:lnTo>
                  <a:pt x="367" y="34"/>
                </a:lnTo>
                <a:lnTo>
                  <a:pt x="367" y="34"/>
                </a:lnTo>
                <a:lnTo>
                  <a:pt x="359" y="27"/>
                </a:lnTo>
                <a:lnTo>
                  <a:pt x="351" y="20"/>
                </a:lnTo>
                <a:lnTo>
                  <a:pt x="338" y="11"/>
                </a:lnTo>
                <a:lnTo>
                  <a:pt x="332" y="6"/>
                </a:lnTo>
                <a:lnTo>
                  <a:pt x="324" y="3"/>
                </a:lnTo>
                <a:lnTo>
                  <a:pt x="315" y="1"/>
                </a:lnTo>
                <a:lnTo>
                  <a:pt x="304" y="0"/>
                </a:lnTo>
                <a:lnTo>
                  <a:pt x="304" y="0"/>
                </a:lnTo>
                <a:lnTo>
                  <a:pt x="296" y="1"/>
                </a:lnTo>
                <a:lnTo>
                  <a:pt x="288" y="3"/>
                </a:lnTo>
                <a:lnTo>
                  <a:pt x="270" y="11"/>
                </a:lnTo>
                <a:lnTo>
                  <a:pt x="248" y="20"/>
                </a:lnTo>
                <a:lnTo>
                  <a:pt x="248" y="20"/>
                </a:lnTo>
                <a:lnTo>
                  <a:pt x="241" y="22"/>
                </a:lnTo>
                <a:lnTo>
                  <a:pt x="226" y="27"/>
                </a:lnTo>
                <a:lnTo>
                  <a:pt x="216" y="31"/>
                </a:lnTo>
                <a:lnTo>
                  <a:pt x="205" y="36"/>
                </a:lnTo>
                <a:lnTo>
                  <a:pt x="194" y="44"/>
                </a:lnTo>
                <a:lnTo>
                  <a:pt x="182" y="53"/>
                </a:lnTo>
                <a:lnTo>
                  <a:pt x="182" y="53"/>
                </a:lnTo>
                <a:lnTo>
                  <a:pt x="177" y="60"/>
                </a:lnTo>
                <a:lnTo>
                  <a:pt x="172" y="66"/>
                </a:lnTo>
                <a:lnTo>
                  <a:pt x="167" y="73"/>
                </a:lnTo>
                <a:lnTo>
                  <a:pt x="164" y="80"/>
                </a:lnTo>
                <a:lnTo>
                  <a:pt x="158" y="96"/>
                </a:lnTo>
                <a:lnTo>
                  <a:pt x="156" y="113"/>
                </a:lnTo>
                <a:lnTo>
                  <a:pt x="155" y="131"/>
                </a:lnTo>
                <a:lnTo>
                  <a:pt x="155" y="145"/>
                </a:lnTo>
                <a:lnTo>
                  <a:pt x="156" y="158"/>
                </a:lnTo>
                <a:lnTo>
                  <a:pt x="157" y="166"/>
                </a:lnTo>
                <a:lnTo>
                  <a:pt x="157" y="166"/>
                </a:lnTo>
                <a:lnTo>
                  <a:pt x="161" y="177"/>
                </a:lnTo>
                <a:lnTo>
                  <a:pt x="166" y="186"/>
                </a:lnTo>
                <a:lnTo>
                  <a:pt x="167" y="194"/>
                </a:lnTo>
                <a:lnTo>
                  <a:pt x="168" y="199"/>
                </a:lnTo>
                <a:lnTo>
                  <a:pt x="167" y="205"/>
                </a:lnTo>
                <a:lnTo>
                  <a:pt x="167" y="205"/>
                </a:lnTo>
                <a:lnTo>
                  <a:pt x="162" y="230"/>
                </a:lnTo>
                <a:lnTo>
                  <a:pt x="172" y="225"/>
                </a:lnTo>
                <a:lnTo>
                  <a:pt x="172" y="225"/>
                </a:lnTo>
                <a:lnTo>
                  <a:pt x="171" y="228"/>
                </a:lnTo>
                <a:lnTo>
                  <a:pt x="171" y="233"/>
                </a:lnTo>
                <a:lnTo>
                  <a:pt x="172" y="239"/>
                </a:lnTo>
                <a:lnTo>
                  <a:pt x="172" y="239"/>
                </a:lnTo>
                <a:lnTo>
                  <a:pt x="175" y="254"/>
                </a:lnTo>
                <a:lnTo>
                  <a:pt x="177" y="269"/>
                </a:lnTo>
                <a:lnTo>
                  <a:pt x="189" y="253"/>
                </a:lnTo>
                <a:lnTo>
                  <a:pt x="189" y="253"/>
                </a:lnTo>
                <a:lnTo>
                  <a:pt x="190" y="251"/>
                </a:lnTo>
                <a:lnTo>
                  <a:pt x="191" y="249"/>
                </a:lnTo>
                <a:lnTo>
                  <a:pt x="189" y="253"/>
                </a:lnTo>
                <a:lnTo>
                  <a:pt x="189" y="253"/>
                </a:lnTo>
                <a:lnTo>
                  <a:pt x="189" y="255"/>
                </a:lnTo>
                <a:lnTo>
                  <a:pt x="191" y="259"/>
                </a:lnTo>
                <a:lnTo>
                  <a:pt x="191" y="259"/>
                </a:lnTo>
                <a:lnTo>
                  <a:pt x="194" y="259"/>
                </a:lnTo>
                <a:lnTo>
                  <a:pt x="195" y="257"/>
                </a:lnTo>
                <a:lnTo>
                  <a:pt x="199" y="247"/>
                </a:lnTo>
                <a:lnTo>
                  <a:pt x="202" y="235"/>
                </a:lnTo>
                <a:lnTo>
                  <a:pt x="205" y="222"/>
                </a:lnTo>
                <a:lnTo>
                  <a:pt x="205" y="222"/>
                </a:lnTo>
                <a:lnTo>
                  <a:pt x="206" y="215"/>
                </a:lnTo>
                <a:lnTo>
                  <a:pt x="206" y="215"/>
                </a:lnTo>
                <a:lnTo>
                  <a:pt x="208" y="224"/>
                </a:lnTo>
                <a:lnTo>
                  <a:pt x="210" y="230"/>
                </a:lnTo>
                <a:lnTo>
                  <a:pt x="211" y="230"/>
                </a:lnTo>
                <a:lnTo>
                  <a:pt x="211" y="230"/>
                </a:lnTo>
                <a:lnTo>
                  <a:pt x="211" y="230"/>
                </a:lnTo>
                <a:lnTo>
                  <a:pt x="216" y="219"/>
                </a:lnTo>
                <a:lnTo>
                  <a:pt x="221" y="210"/>
                </a:lnTo>
                <a:lnTo>
                  <a:pt x="221" y="210"/>
                </a:lnTo>
                <a:lnTo>
                  <a:pt x="232" y="227"/>
                </a:lnTo>
                <a:lnTo>
                  <a:pt x="245" y="249"/>
                </a:lnTo>
                <a:lnTo>
                  <a:pt x="245" y="249"/>
                </a:lnTo>
                <a:lnTo>
                  <a:pt x="256" y="264"/>
                </a:lnTo>
                <a:lnTo>
                  <a:pt x="265" y="273"/>
                </a:lnTo>
                <a:lnTo>
                  <a:pt x="270" y="276"/>
                </a:lnTo>
                <a:lnTo>
                  <a:pt x="274" y="279"/>
                </a:lnTo>
                <a:lnTo>
                  <a:pt x="274" y="279"/>
                </a:lnTo>
                <a:lnTo>
                  <a:pt x="277" y="280"/>
                </a:lnTo>
                <a:lnTo>
                  <a:pt x="279" y="282"/>
                </a:lnTo>
                <a:lnTo>
                  <a:pt x="282" y="288"/>
                </a:lnTo>
                <a:lnTo>
                  <a:pt x="284" y="295"/>
                </a:lnTo>
                <a:lnTo>
                  <a:pt x="285" y="302"/>
                </a:lnTo>
                <a:lnTo>
                  <a:pt x="284" y="314"/>
                </a:lnTo>
                <a:lnTo>
                  <a:pt x="284" y="320"/>
                </a:lnTo>
                <a:lnTo>
                  <a:pt x="284" y="320"/>
                </a:lnTo>
                <a:lnTo>
                  <a:pt x="285" y="321"/>
                </a:lnTo>
                <a:lnTo>
                  <a:pt x="285" y="328"/>
                </a:lnTo>
                <a:lnTo>
                  <a:pt x="284" y="339"/>
                </a:lnTo>
                <a:lnTo>
                  <a:pt x="279" y="357"/>
                </a:lnTo>
                <a:lnTo>
                  <a:pt x="279" y="357"/>
                </a:lnTo>
                <a:lnTo>
                  <a:pt x="274" y="367"/>
                </a:lnTo>
                <a:lnTo>
                  <a:pt x="270" y="373"/>
                </a:lnTo>
                <a:lnTo>
                  <a:pt x="263" y="379"/>
                </a:lnTo>
                <a:lnTo>
                  <a:pt x="256" y="384"/>
                </a:lnTo>
                <a:lnTo>
                  <a:pt x="249" y="391"/>
                </a:lnTo>
                <a:lnTo>
                  <a:pt x="241" y="401"/>
                </a:lnTo>
                <a:lnTo>
                  <a:pt x="234" y="414"/>
                </a:lnTo>
                <a:lnTo>
                  <a:pt x="228" y="435"/>
                </a:lnTo>
                <a:lnTo>
                  <a:pt x="228" y="435"/>
                </a:lnTo>
                <a:lnTo>
                  <a:pt x="224" y="450"/>
                </a:lnTo>
                <a:lnTo>
                  <a:pt x="223" y="462"/>
                </a:lnTo>
                <a:lnTo>
                  <a:pt x="222" y="485"/>
                </a:lnTo>
                <a:lnTo>
                  <a:pt x="221" y="505"/>
                </a:lnTo>
                <a:lnTo>
                  <a:pt x="218" y="514"/>
                </a:lnTo>
                <a:lnTo>
                  <a:pt x="216" y="523"/>
                </a:lnTo>
                <a:lnTo>
                  <a:pt x="216" y="523"/>
                </a:lnTo>
                <a:lnTo>
                  <a:pt x="212" y="533"/>
                </a:lnTo>
                <a:lnTo>
                  <a:pt x="206" y="543"/>
                </a:lnTo>
                <a:lnTo>
                  <a:pt x="195" y="560"/>
                </a:lnTo>
                <a:lnTo>
                  <a:pt x="182" y="577"/>
                </a:lnTo>
                <a:lnTo>
                  <a:pt x="211" y="572"/>
                </a:lnTo>
                <a:lnTo>
                  <a:pt x="201" y="607"/>
                </a:lnTo>
                <a:lnTo>
                  <a:pt x="219" y="592"/>
                </a:lnTo>
                <a:lnTo>
                  <a:pt x="219" y="592"/>
                </a:lnTo>
                <a:lnTo>
                  <a:pt x="221" y="592"/>
                </a:lnTo>
                <a:lnTo>
                  <a:pt x="219" y="592"/>
                </a:lnTo>
                <a:lnTo>
                  <a:pt x="219" y="592"/>
                </a:lnTo>
                <a:lnTo>
                  <a:pt x="219" y="594"/>
                </a:lnTo>
                <a:lnTo>
                  <a:pt x="219" y="597"/>
                </a:lnTo>
                <a:lnTo>
                  <a:pt x="219" y="601"/>
                </a:lnTo>
                <a:lnTo>
                  <a:pt x="221" y="607"/>
                </a:lnTo>
                <a:lnTo>
                  <a:pt x="221" y="607"/>
                </a:lnTo>
                <a:lnTo>
                  <a:pt x="228" y="637"/>
                </a:lnTo>
                <a:lnTo>
                  <a:pt x="232" y="652"/>
                </a:lnTo>
                <a:lnTo>
                  <a:pt x="234" y="656"/>
                </a:lnTo>
                <a:lnTo>
                  <a:pt x="234" y="656"/>
                </a:lnTo>
                <a:lnTo>
                  <a:pt x="235" y="656"/>
                </a:lnTo>
                <a:lnTo>
                  <a:pt x="235" y="656"/>
                </a:lnTo>
                <a:lnTo>
                  <a:pt x="241" y="648"/>
                </a:lnTo>
                <a:lnTo>
                  <a:pt x="245" y="641"/>
                </a:lnTo>
                <a:lnTo>
                  <a:pt x="245" y="641"/>
                </a:lnTo>
                <a:lnTo>
                  <a:pt x="244" y="643"/>
                </a:lnTo>
                <a:lnTo>
                  <a:pt x="244" y="647"/>
                </a:lnTo>
                <a:lnTo>
                  <a:pt x="244" y="653"/>
                </a:lnTo>
                <a:lnTo>
                  <a:pt x="245" y="660"/>
                </a:lnTo>
                <a:lnTo>
                  <a:pt x="245" y="660"/>
                </a:lnTo>
                <a:lnTo>
                  <a:pt x="248" y="669"/>
                </a:lnTo>
                <a:lnTo>
                  <a:pt x="248" y="676"/>
                </a:lnTo>
                <a:lnTo>
                  <a:pt x="249" y="683"/>
                </a:lnTo>
                <a:lnTo>
                  <a:pt x="250" y="690"/>
                </a:lnTo>
                <a:lnTo>
                  <a:pt x="250" y="690"/>
                </a:lnTo>
                <a:lnTo>
                  <a:pt x="254" y="706"/>
                </a:lnTo>
                <a:lnTo>
                  <a:pt x="255" y="729"/>
                </a:lnTo>
                <a:lnTo>
                  <a:pt x="255" y="729"/>
                </a:lnTo>
                <a:lnTo>
                  <a:pt x="256" y="735"/>
                </a:lnTo>
                <a:lnTo>
                  <a:pt x="257" y="740"/>
                </a:lnTo>
                <a:lnTo>
                  <a:pt x="260" y="744"/>
                </a:lnTo>
                <a:lnTo>
                  <a:pt x="260" y="745"/>
                </a:lnTo>
                <a:lnTo>
                  <a:pt x="260" y="747"/>
                </a:lnTo>
                <a:lnTo>
                  <a:pt x="255" y="753"/>
                </a:lnTo>
                <a:lnTo>
                  <a:pt x="255" y="753"/>
                </a:lnTo>
                <a:lnTo>
                  <a:pt x="250" y="758"/>
                </a:lnTo>
                <a:lnTo>
                  <a:pt x="244" y="762"/>
                </a:lnTo>
                <a:lnTo>
                  <a:pt x="230" y="771"/>
                </a:lnTo>
                <a:lnTo>
                  <a:pt x="211" y="778"/>
                </a:lnTo>
                <a:lnTo>
                  <a:pt x="211" y="778"/>
                </a:lnTo>
                <a:lnTo>
                  <a:pt x="208" y="777"/>
                </a:lnTo>
                <a:lnTo>
                  <a:pt x="205" y="774"/>
                </a:lnTo>
                <a:lnTo>
                  <a:pt x="195" y="763"/>
                </a:lnTo>
                <a:lnTo>
                  <a:pt x="182" y="749"/>
                </a:lnTo>
                <a:lnTo>
                  <a:pt x="182" y="749"/>
                </a:lnTo>
                <a:lnTo>
                  <a:pt x="179" y="733"/>
                </a:lnTo>
                <a:lnTo>
                  <a:pt x="175" y="720"/>
                </a:lnTo>
                <a:lnTo>
                  <a:pt x="172" y="709"/>
                </a:lnTo>
                <a:lnTo>
                  <a:pt x="172" y="709"/>
                </a:lnTo>
                <a:lnTo>
                  <a:pt x="168" y="702"/>
                </a:lnTo>
                <a:lnTo>
                  <a:pt x="164" y="697"/>
                </a:lnTo>
                <a:lnTo>
                  <a:pt x="157" y="685"/>
                </a:lnTo>
                <a:lnTo>
                  <a:pt x="157" y="685"/>
                </a:lnTo>
                <a:lnTo>
                  <a:pt x="153" y="676"/>
                </a:lnTo>
                <a:lnTo>
                  <a:pt x="151" y="668"/>
                </a:lnTo>
                <a:lnTo>
                  <a:pt x="150" y="665"/>
                </a:lnTo>
                <a:lnTo>
                  <a:pt x="147" y="664"/>
                </a:lnTo>
                <a:lnTo>
                  <a:pt x="145" y="664"/>
                </a:lnTo>
                <a:lnTo>
                  <a:pt x="142" y="665"/>
                </a:lnTo>
                <a:lnTo>
                  <a:pt x="142" y="665"/>
                </a:lnTo>
                <a:lnTo>
                  <a:pt x="141" y="667"/>
                </a:lnTo>
                <a:lnTo>
                  <a:pt x="140" y="669"/>
                </a:lnTo>
                <a:lnTo>
                  <a:pt x="140" y="675"/>
                </a:lnTo>
                <a:lnTo>
                  <a:pt x="140" y="683"/>
                </a:lnTo>
                <a:lnTo>
                  <a:pt x="141" y="691"/>
                </a:lnTo>
                <a:lnTo>
                  <a:pt x="144" y="706"/>
                </a:lnTo>
                <a:lnTo>
                  <a:pt x="144" y="712"/>
                </a:lnTo>
                <a:lnTo>
                  <a:pt x="142" y="714"/>
                </a:lnTo>
                <a:lnTo>
                  <a:pt x="142" y="714"/>
                </a:lnTo>
                <a:lnTo>
                  <a:pt x="141" y="714"/>
                </a:lnTo>
                <a:lnTo>
                  <a:pt x="140" y="714"/>
                </a:lnTo>
                <a:lnTo>
                  <a:pt x="135" y="712"/>
                </a:lnTo>
                <a:lnTo>
                  <a:pt x="124" y="702"/>
                </a:lnTo>
                <a:lnTo>
                  <a:pt x="103" y="680"/>
                </a:lnTo>
                <a:lnTo>
                  <a:pt x="103" y="680"/>
                </a:lnTo>
                <a:lnTo>
                  <a:pt x="94" y="671"/>
                </a:lnTo>
                <a:lnTo>
                  <a:pt x="81" y="660"/>
                </a:lnTo>
                <a:lnTo>
                  <a:pt x="67" y="651"/>
                </a:lnTo>
                <a:lnTo>
                  <a:pt x="61" y="648"/>
                </a:lnTo>
                <a:lnTo>
                  <a:pt x="55" y="646"/>
                </a:lnTo>
                <a:lnTo>
                  <a:pt x="55" y="646"/>
                </a:lnTo>
                <a:lnTo>
                  <a:pt x="50" y="645"/>
                </a:lnTo>
                <a:lnTo>
                  <a:pt x="46" y="645"/>
                </a:lnTo>
                <a:lnTo>
                  <a:pt x="44" y="646"/>
                </a:lnTo>
                <a:lnTo>
                  <a:pt x="42" y="647"/>
                </a:lnTo>
                <a:lnTo>
                  <a:pt x="40" y="649"/>
                </a:lnTo>
                <a:lnTo>
                  <a:pt x="40" y="651"/>
                </a:lnTo>
                <a:lnTo>
                  <a:pt x="40" y="651"/>
                </a:lnTo>
                <a:lnTo>
                  <a:pt x="30" y="646"/>
                </a:lnTo>
                <a:lnTo>
                  <a:pt x="22" y="645"/>
                </a:lnTo>
                <a:lnTo>
                  <a:pt x="18" y="645"/>
                </a:lnTo>
                <a:lnTo>
                  <a:pt x="15" y="646"/>
                </a:lnTo>
                <a:lnTo>
                  <a:pt x="15" y="646"/>
                </a:lnTo>
                <a:lnTo>
                  <a:pt x="15" y="647"/>
                </a:lnTo>
                <a:lnTo>
                  <a:pt x="15" y="649"/>
                </a:lnTo>
                <a:lnTo>
                  <a:pt x="20" y="656"/>
                </a:lnTo>
                <a:lnTo>
                  <a:pt x="35" y="674"/>
                </a:lnTo>
                <a:lnTo>
                  <a:pt x="52" y="692"/>
                </a:lnTo>
                <a:lnTo>
                  <a:pt x="57" y="700"/>
                </a:lnTo>
                <a:lnTo>
                  <a:pt x="59" y="705"/>
                </a:lnTo>
                <a:lnTo>
                  <a:pt x="59" y="705"/>
                </a:lnTo>
                <a:lnTo>
                  <a:pt x="59" y="706"/>
                </a:lnTo>
                <a:lnTo>
                  <a:pt x="58" y="706"/>
                </a:lnTo>
                <a:lnTo>
                  <a:pt x="56" y="706"/>
                </a:lnTo>
                <a:lnTo>
                  <a:pt x="45" y="698"/>
                </a:lnTo>
                <a:lnTo>
                  <a:pt x="33" y="687"/>
                </a:lnTo>
                <a:lnTo>
                  <a:pt x="26" y="684"/>
                </a:lnTo>
                <a:lnTo>
                  <a:pt x="20" y="680"/>
                </a:lnTo>
                <a:lnTo>
                  <a:pt x="20" y="680"/>
                </a:lnTo>
                <a:lnTo>
                  <a:pt x="12" y="676"/>
                </a:lnTo>
                <a:lnTo>
                  <a:pt x="9" y="676"/>
                </a:lnTo>
                <a:lnTo>
                  <a:pt x="8" y="676"/>
                </a:lnTo>
                <a:lnTo>
                  <a:pt x="7" y="678"/>
                </a:lnTo>
                <a:lnTo>
                  <a:pt x="6" y="680"/>
                </a:lnTo>
                <a:lnTo>
                  <a:pt x="6" y="685"/>
                </a:lnTo>
                <a:lnTo>
                  <a:pt x="6" y="685"/>
                </a:lnTo>
                <a:lnTo>
                  <a:pt x="8" y="690"/>
                </a:lnTo>
                <a:lnTo>
                  <a:pt x="14" y="697"/>
                </a:lnTo>
                <a:lnTo>
                  <a:pt x="33" y="717"/>
                </a:lnTo>
                <a:lnTo>
                  <a:pt x="50" y="735"/>
                </a:lnTo>
                <a:lnTo>
                  <a:pt x="55" y="741"/>
                </a:lnTo>
                <a:lnTo>
                  <a:pt x="55" y="742"/>
                </a:lnTo>
                <a:lnTo>
                  <a:pt x="55" y="744"/>
                </a:lnTo>
                <a:lnTo>
                  <a:pt x="55" y="744"/>
                </a:lnTo>
                <a:lnTo>
                  <a:pt x="51" y="742"/>
                </a:lnTo>
                <a:lnTo>
                  <a:pt x="45" y="740"/>
                </a:lnTo>
                <a:lnTo>
                  <a:pt x="30" y="729"/>
                </a:lnTo>
                <a:lnTo>
                  <a:pt x="14" y="718"/>
                </a:lnTo>
                <a:lnTo>
                  <a:pt x="9" y="716"/>
                </a:lnTo>
                <a:lnTo>
                  <a:pt x="6" y="714"/>
                </a:lnTo>
                <a:lnTo>
                  <a:pt x="6" y="714"/>
                </a:lnTo>
                <a:lnTo>
                  <a:pt x="2" y="718"/>
                </a:lnTo>
                <a:lnTo>
                  <a:pt x="1" y="720"/>
                </a:lnTo>
                <a:lnTo>
                  <a:pt x="0" y="724"/>
                </a:lnTo>
                <a:lnTo>
                  <a:pt x="1" y="728"/>
                </a:lnTo>
                <a:lnTo>
                  <a:pt x="2" y="731"/>
                </a:lnTo>
                <a:lnTo>
                  <a:pt x="6" y="735"/>
                </a:lnTo>
                <a:lnTo>
                  <a:pt x="11" y="739"/>
                </a:lnTo>
                <a:lnTo>
                  <a:pt x="11" y="739"/>
                </a:lnTo>
                <a:lnTo>
                  <a:pt x="17" y="742"/>
                </a:lnTo>
                <a:lnTo>
                  <a:pt x="23" y="747"/>
                </a:lnTo>
                <a:lnTo>
                  <a:pt x="34" y="758"/>
                </a:lnTo>
                <a:lnTo>
                  <a:pt x="46" y="771"/>
                </a:lnTo>
                <a:lnTo>
                  <a:pt x="59" y="783"/>
                </a:lnTo>
                <a:lnTo>
                  <a:pt x="59" y="783"/>
                </a:lnTo>
                <a:lnTo>
                  <a:pt x="67" y="789"/>
                </a:lnTo>
                <a:lnTo>
                  <a:pt x="72" y="796"/>
                </a:lnTo>
                <a:lnTo>
                  <a:pt x="81" y="811"/>
                </a:lnTo>
                <a:lnTo>
                  <a:pt x="89" y="824"/>
                </a:lnTo>
                <a:lnTo>
                  <a:pt x="94" y="828"/>
                </a:lnTo>
                <a:lnTo>
                  <a:pt x="99" y="832"/>
                </a:lnTo>
                <a:lnTo>
                  <a:pt x="99" y="832"/>
                </a:lnTo>
                <a:lnTo>
                  <a:pt x="110" y="835"/>
                </a:lnTo>
                <a:lnTo>
                  <a:pt x="121" y="839"/>
                </a:lnTo>
                <a:lnTo>
                  <a:pt x="133" y="842"/>
                </a:lnTo>
                <a:lnTo>
                  <a:pt x="133" y="842"/>
                </a:lnTo>
                <a:lnTo>
                  <a:pt x="134" y="848"/>
                </a:lnTo>
                <a:lnTo>
                  <a:pt x="134" y="853"/>
                </a:lnTo>
                <a:lnTo>
                  <a:pt x="133" y="856"/>
                </a:lnTo>
                <a:lnTo>
                  <a:pt x="133" y="856"/>
                </a:lnTo>
                <a:lnTo>
                  <a:pt x="135" y="859"/>
                </a:lnTo>
                <a:lnTo>
                  <a:pt x="144" y="864"/>
                </a:lnTo>
                <a:lnTo>
                  <a:pt x="172" y="877"/>
                </a:lnTo>
                <a:lnTo>
                  <a:pt x="205" y="891"/>
                </a:lnTo>
                <a:lnTo>
                  <a:pt x="230" y="900"/>
                </a:lnTo>
                <a:lnTo>
                  <a:pt x="230" y="900"/>
                </a:lnTo>
                <a:lnTo>
                  <a:pt x="246" y="905"/>
                </a:lnTo>
                <a:lnTo>
                  <a:pt x="261" y="906"/>
                </a:lnTo>
                <a:lnTo>
                  <a:pt x="267" y="906"/>
                </a:lnTo>
                <a:lnTo>
                  <a:pt x="274" y="906"/>
                </a:lnTo>
                <a:lnTo>
                  <a:pt x="282" y="904"/>
                </a:lnTo>
                <a:lnTo>
                  <a:pt x="289" y="900"/>
                </a:lnTo>
                <a:lnTo>
                  <a:pt x="289" y="900"/>
                </a:lnTo>
                <a:lnTo>
                  <a:pt x="300" y="893"/>
                </a:lnTo>
                <a:lnTo>
                  <a:pt x="316" y="881"/>
                </a:lnTo>
                <a:lnTo>
                  <a:pt x="355" y="850"/>
                </a:lnTo>
                <a:lnTo>
                  <a:pt x="406" y="807"/>
                </a:lnTo>
                <a:lnTo>
                  <a:pt x="406" y="807"/>
                </a:lnTo>
                <a:lnTo>
                  <a:pt x="411" y="815"/>
                </a:lnTo>
                <a:lnTo>
                  <a:pt x="416" y="827"/>
                </a:lnTo>
                <a:lnTo>
                  <a:pt x="416" y="827"/>
                </a:lnTo>
                <a:lnTo>
                  <a:pt x="417" y="832"/>
                </a:lnTo>
                <a:lnTo>
                  <a:pt x="416" y="839"/>
                </a:lnTo>
                <a:lnTo>
                  <a:pt x="416" y="846"/>
                </a:lnTo>
                <a:lnTo>
                  <a:pt x="416" y="846"/>
                </a:lnTo>
                <a:close/>
                <a:moveTo>
                  <a:pt x="565" y="1476"/>
                </a:moveTo>
                <a:lnTo>
                  <a:pt x="565" y="1476"/>
                </a:lnTo>
                <a:lnTo>
                  <a:pt x="590" y="1473"/>
                </a:lnTo>
                <a:lnTo>
                  <a:pt x="590" y="1473"/>
                </a:lnTo>
                <a:lnTo>
                  <a:pt x="585" y="1495"/>
                </a:lnTo>
                <a:lnTo>
                  <a:pt x="582" y="1517"/>
                </a:lnTo>
                <a:lnTo>
                  <a:pt x="582" y="1517"/>
                </a:lnTo>
                <a:lnTo>
                  <a:pt x="581" y="1539"/>
                </a:lnTo>
                <a:lnTo>
                  <a:pt x="582" y="1567"/>
                </a:lnTo>
                <a:lnTo>
                  <a:pt x="585" y="1599"/>
                </a:lnTo>
                <a:lnTo>
                  <a:pt x="588" y="1632"/>
                </a:lnTo>
                <a:lnTo>
                  <a:pt x="594" y="1692"/>
                </a:lnTo>
                <a:lnTo>
                  <a:pt x="596" y="1714"/>
                </a:lnTo>
                <a:lnTo>
                  <a:pt x="597" y="1728"/>
                </a:lnTo>
                <a:lnTo>
                  <a:pt x="597" y="1728"/>
                </a:lnTo>
                <a:lnTo>
                  <a:pt x="597" y="1736"/>
                </a:lnTo>
                <a:lnTo>
                  <a:pt x="598" y="1745"/>
                </a:lnTo>
                <a:lnTo>
                  <a:pt x="602" y="1762"/>
                </a:lnTo>
                <a:lnTo>
                  <a:pt x="603" y="1779"/>
                </a:lnTo>
                <a:lnTo>
                  <a:pt x="603" y="1788"/>
                </a:lnTo>
                <a:lnTo>
                  <a:pt x="602" y="1796"/>
                </a:lnTo>
                <a:lnTo>
                  <a:pt x="602" y="1796"/>
                </a:lnTo>
                <a:lnTo>
                  <a:pt x="594" y="1827"/>
                </a:lnTo>
                <a:lnTo>
                  <a:pt x="592" y="1837"/>
                </a:lnTo>
                <a:lnTo>
                  <a:pt x="592" y="1840"/>
                </a:lnTo>
                <a:lnTo>
                  <a:pt x="592" y="1840"/>
                </a:lnTo>
                <a:lnTo>
                  <a:pt x="591" y="1844"/>
                </a:lnTo>
                <a:lnTo>
                  <a:pt x="587" y="1850"/>
                </a:lnTo>
                <a:lnTo>
                  <a:pt x="582" y="1860"/>
                </a:lnTo>
                <a:lnTo>
                  <a:pt x="577" y="1874"/>
                </a:lnTo>
                <a:lnTo>
                  <a:pt x="577" y="1874"/>
                </a:lnTo>
                <a:lnTo>
                  <a:pt x="576" y="1870"/>
                </a:lnTo>
                <a:lnTo>
                  <a:pt x="572" y="1857"/>
                </a:lnTo>
                <a:lnTo>
                  <a:pt x="569" y="1843"/>
                </a:lnTo>
                <a:lnTo>
                  <a:pt x="568" y="1834"/>
                </a:lnTo>
                <a:lnTo>
                  <a:pt x="568" y="1826"/>
                </a:lnTo>
                <a:lnTo>
                  <a:pt x="568" y="1826"/>
                </a:lnTo>
                <a:lnTo>
                  <a:pt x="568" y="1811"/>
                </a:lnTo>
                <a:lnTo>
                  <a:pt x="568" y="1794"/>
                </a:lnTo>
                <a:lnTo>
                  <a:pt x="568" y="1770"/>
                </a:lnTo>
                <a:lnTo>
                  <a:pt x="568" y="1737"/>
                </a:lnTo>
                <a:lnTo>
                  <a:pt x="568" y="1737"/>
                </a:lnTo>
                <a:lnTo>
                  <a:pt x="568" y="1698"/>
                </a:lnTo>
                <a:lnTo>
                  <a:pt x="568" y="1662"/>
                </a:lnTo>
                <a:lnTo>
                  <a:pt x="568" y="1624"/>
                </a:lnTo>
                <a:lnTo>
                  <a:pt x="568" y="1581"/>
                </a:lnTo>
                <a:lnTo>
                  <a:pt x="568" y="1581"/>
                </a:lnTo>
                <a:lnTo>
                  <a:pt x="568" y="1554"/>
                </a:lnTo>
                <a:lnTo>
                  <a:pt x="568" y="1527"/>
                </a:lnTo>
                <a:lnTo>
                  <a:pt x="565" y="1476"/>
                </a:lnTo>
                <a:lnTo>
                  <a:pt x="565" y="1476"/>
                </a:lnTo>
                <a:close/>
                <a:moveTo>
                  <a:pt x="397" y="886"/>
                </a:moveTo>
                <a:lnTo>
                  <a:pt x="397" y="886"/>
                </a:lnTo>
                <a:lnTo>
                  <a:pt x="397" y="886"/>
                </a:lnTo>
                <a:lnTo>
                  <a:pt x="397" y="886"/>
                </a:lnTo>
                <a:lnTo>
                  <a:pt x="397" y="886"/>
                </a:lnTo>
                <a:lnTo>
                  <a:pt x="397" y="886"/>
                </a:lnTo>
                <a:lnTo>
                  <a:pt x="397" y="8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3734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半分手を挙げる、小さく手を挙げる女性のシルエット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F34DF8B0-548F-560D-DF55-3C488007DDCD}"/>
              </a:ext>
            </a:extLst>
          </p:cNvPr>
          <p:cNvSpPr>
            <a:spLocks noEditPoints="1"/>
          </p:cNvSpPr>
          <p:nvPr/>
        </p:nvSpPr>
        <p:spPr bwMode="auto">
          <a:xfrm>
            <a:off x="1390321" y="925751"/>
            <a:ext cx="1070634" cy="2422050"/>
          </a:xfrm>
          <a:custGeom>
            <a:avLst/>
            <a:gdLst>
              <a:gd name="T0" fmla="*/ 435 w 938"/>
              <a:gd name="T1" fmla="*/ 241 h 2122"/>
              <a:gd name="T2" fmla="*/ 449 w 938"/>
              <a:gd name="T3" fmla="*/ 271 h 2122"/>
              <a:gd name="T4" fmla="*/ 430 w 938"/>
              <a:gd name="T5" fmla="*/ 350 h 2122"/>
              <a:gd name="T6" fmla="*/ 366 w 938"/>
              <a:gd name="T7" fmla="*/ 462 h 2122"/>
              <a:gd name="T8" fmla="*/ 225 w 938"/>
              <a:gd name="T9" fmla="*/ 629 h 2122"/>
              <a:gd name="T10" fmla="*/ 183 w 938"/>
              <a:gd name="T11" fmla="*/ 533 h 2122"/>
              <a:gd name="T12" fmla="*/ 165 w 938"/>
              <a:gd name="T13" fmla="*/ 478 h 2122"/>
              <a:gd name="T14" fmla="*/ 155 w 938"/>
              <a:gd name="T15" fmla="*/ 442 h 2122"/>
              <a:gd name="T16" fmla="*/ 160 w 938"/>
              <a:gd name="T17" fmla="*/ 374 h 2122"/>
              <a:gd name="T18" fmla="*/ 128 w 938"/>
              <a:gd name="T19" fmla="*/ 402 h 2122"/>
              <a:gd name="T20" fmla="*/ 98 w 938"/>
              <a:gd name="T21" fmla="*/ 330 h 2122"/>
              <a:gd name="T22" fmla="*/ 79 w 938"/>
              <a:gd name="T23" fmla="*/ 317 h 2122"/>
              <a:gd name="T24" fmla="*/ 59 w 938"/>
              <a:gd name="T25" fmla="*/ 301 h 2122"/>
              <a:gd name="T26" fmla="*/ 49 w 938"/>
              <a:gd name="T27" fmla="*/ 335 h 2122"/>
              <a:gd name="T28" fmla="*/ 29 w 938"/>
              <a:gd name="T29" fmla="*/ 345 h 2122"/>
              <a:gd name="T30" fmla="*/ 16 w 938"/>
              <a:gd name="T31" fmla="*/ 377 h 2122"/>
              <a:gd name="T32" fmla="*/ 4 w 938"/>
              <a:gd name="T33" fmla="*/ 395 h 2122"/>
              <a:gd name="T34" fmla="*/ 33 w 938"/>
              <a:gd name="T35" fmla="*/ 476 h 2122"/>
              <a:gd name="T36" fmla="*/ 49 w 938"/>
              <a:gd name="T37" fmla="*/ 560 h 2122"/>
              <a:gd name="T38" fmla="*/ 195 w 938"/>
              <a:gd name="T39" fmla="*/ 801 h 2122"/>
              <a:gd name="T40" fmla="*/ 285 w 938"/>
              <a:gd name="T41" fmla="*/ 798 h 2122"/>
              <a:gd name="T42" fmla="*/ 429 w 938"/>
              <a:gd name="T43" fmla="*/ 765 h 2122"/>
              <a:gd name="T44" fmla="*/ 426 w 938"/>
              <a:gd name="T45" fmla="*/ 855 h 2122"/>
              <a:gd name="T46" fmla="*/ 362 w 938"/>
              <a:gd name="T47" fmla="*/ 980 h 2122"/>
              <a:gd name="T48" fmla="*/ 374 w 938"/>
              <a:gd name="T49" fmla="*/ 1072 h 2122"/>
              <a:gd name="T50" fmla="*/ 376 w 938"/>
              <a:gd name="T51" fmla="*/ 1353 h 2122"/>
              <a:gd name="T52" fmla="*/ 463 w 938"/>
              <a:gd name="T53" fmla="*/ 1520 h 2122"/>
              <a:gd name="T54" fmla="*/ 491 w 938"/>
              <a:gd name="T55" fmla="*/ 1751 h 2122"/>
              <a:gd name="T56" fmla="*/ 526 w 938"/>
              <a:gd name="T57" fmla="*/ 1961 h 2122"/>
              <a:gd name="T58" fmla="*/ 473 w 938"/>
              <a:gd name="T59" fmla="*/ 2065 h 2122"/>
              <a:gd name="T60" fmla="*/ 464 w 938"/>
              <a:gd name="T61" fmla="*/ 2099 h 2122"/>
              <a:gd name="T62" fmla="*/ 536 w 938"/>
              <a:gd name="T63" fmla="*/ 2119 h 2122"/>
              <a:gd name="T64" fmla="*/ 636 w 938"/>
              <a:gd name="T65" fmla="*/ 2047 h 2122"/>
              <a:gd name="T66" fmla="*/ 672 w 938"/>
              <a:gd name="T67" fmla="*/ 2106 h 2122"/>
              <a:gd name="T68" fmla="*/ 759 w 938"/>
              <a:gd name="T69" fmla="*/ 2083 h 2122"/>
              <a:gd name="T70" fmla="*/ 756 w 938"/>
              <a:gd name="T71" fmla="*/ 2048 h 2122"/>
              <a:gd name="T72" fmla="*/ 734 w 938"/>
              <a:gd name="T73" fmla="*/ 1965 h 2122"/>
              <a:gd name="T74" fmla="*/ 748 w 938"/>
              <a:gd name="T75" fmla="*/ 1741 h 2122"/>
              <a:gd name="T76" fmla="*/ 840 w 938"/>
              <a:gd name="T77" fmla="*/ 1534 h 2122"/>
              <a:gd name="T78" fmla="*/ 856 w 938"/>
              <a:gd name="T79" fmla="*/ 1293 h 2122"/>
              <a:gd name="T80" fmla="*/ 875 w 938"/>
              <a:gd name="T81" fmla="*/ 1172 h 2122"/>
              <a:gd name="T82" fmla="*/ 928 w 938"/>
              <a:gd name="T83" fmla="*/ 1064 h 2122"/>
              <a:gd name="T84" fmla="*/ 931 w 938"/>
              <a:gd name="T85" fmla="*/ 602 h 2122"/>
              <a:gd name="T86" fmla="*/ 870 w 938"/>
              <a:gd name="T87" fmla="*/ 418 h 2122"/>
              <a:gd name="T88" fmla="*/ 820 w 938"/>
              <a:gd name="T89" fmla="*/ 372 h 2122"/>
              <a:gd name="T90" fmla="*/ 761 w 938"/>
              <a:gd name="T91" fmla="*/ 315 h 2122"/>
              <a:gd name="T92" fmla="*/ 723 w 938"/>
              <a:gd name="T93" fmla="*/ 306 h 2122"/>
              <a:gd name="T94" fmla="*/ 669 w 938"/>
              <a:gd name="T95" fmla="*/ 227 h 2122"/>
              <a:gd name="T96" fmla="*/ 664 w 938"/>
              <a:gd name="T97" fmla="*/ 117 h 2122"/>
              <a:gd name="T98" fmla="*/ 547 w 938"/>
              <a:gd name="T99" fmla="*/ 2 h 2122"/>
              <a:gd name="T100" fmla="*/ 482 w 938"/>
              <a:gd name="T101" fmla="*/ 5 h 2122"/>
              <a:gd name="T102" fmla="*/ 417 w 938"/>
              <a:gd name="T103" fmla="*/ 52 h 2122"/>
              <a:gd name="T104" fmla="*/ 391 w 938"/>
              <a:gd name="T105" fmla="*/ 159 h 2122"/>
              <a:gd name="T106" fmla="*/ 401 w 938"/>
              <a:gd name="T107" fmla="*/ 169 h 2122"/>
              <a:gd name="T108" fmla="*/ 420 w 938"/>
              <a:gd name="T109" fmla="*/ 188 h 2122"/>
              <a:gd name="T110" fmla="*/ 628 w 938"/>
              <a:gd name="T111" fmla="*/ 1510 h 2122"/>
              <a:gd name="T112" fmla="*/ 645 w 938"/>
              <a:gd name="T113" fmla="*/ 1810 h 2122"/>
              <a:gd name="T114" fmla="*/ 628 w 938"/>
              <a:gd name="T115" fmla="*/ 1974 h 2122"/>
              <a:gd name="T116" fmla="*/ 616 w 938"/>
              <a:gd name="T117" fmla="*/ 1843 h 2122"/>
              <a:gd name="T118" fmla="*/ 609 w 938"/>
              <a:gd name="T119" fmla="*/ 1565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8" h="2122">
                <a:moveTo>
                  <a:pt x="435" y="208"/>
                </a:moveTo>
                <a:lnTo>
                  <a:pt x="434" y="205"/>
                </a:lnTo>
                <a:lnTo>
                  <a:pt x="434" y="205"/>
                </a:lnTo>
                <a:lnTo>
                  <a:pt x="432" y="208"/>
                </a:lnTo>
                <a:lnTo>
                  <a:pt x="430" y="213"/>
                </a:lnTo>
                <a:lnTo>
                  <a:pt x="430" y="213"/>
                </a:lnTo>
                <a:lnTo>
                  <a:pt x="429" y="218"/>
                </a:lnTo>
                <a:lnTo>
                  <a:pt x="429" y="222"/>
                </a:lnTo>
                <a:lnTo>
                  <a:pt x="431" y="232"/>
                </a:lnTo>
                <a:lnTo>
                  <a:pt x="435" y="241"/>
                </a:lnTo>
                <a:lnTo>
                  <a:pt x="440" y="247"/>
                </a:lnTo>
                <a:lnTo>
                  <a:pt x="440" y="247"/>
                </a:lnTo>
                <a:lnTo>
                  <a:pt x="446" y="253"/>
                </a:lnTo>
                <a:lnTo>
                  <a:pt x="449" y="257"/>
                </a:lnTo>
                <a:lnTo>
                  <a:pt x="449" y="257"/>
                </a:lnTo>
                <a:lnTo>
                  <a:pt x="449" y="257"/>
                </a:lnTo>
                <a:lnTo>
                  <a:pt x="449" y="257"/>
                </a:lnTo>
                <a:lnTo>
                  <a:pt x="449" y="257"/>
                </a:lnTo>
                <a:lnTo>
                  <a:pt x="449" y="271"/>
                </a:lnTo>
                <a:lnTo>
                  <a:pt x="449" y="271"/>
                </a:lnTo>
                <a:lnTo>
                  <a:pt x="451" y="281"/>
                </a:lnTo>
                <a:lnTo>
                  <a:pt x="452" y="287"/>
                </a:lnTo>
                <a:lnTo>
                  <a:pt x="452" y="293"/>
                </a:lnTo>
                <a:lnTo>
                  <a:pt x="449" y="306"/>
                </a:lnTo>
                <a:lnTo>
                  <a:pt x="449" y="306"/>
                </a:lnTo>
                <a:lnTo>
                  <a:pt x="442" y="331"/>
                </a:lnTo>
                <a:lnTo>
                  <a:pt x="440" y="339"/>
                </a:lnTo>
                <a:lnTo>
                  <a:pt x="435" y="345"/>
                </a:lnTo>
                <a:lnTo>
                  <a:pt x="435" y="345"/>
                </a:lnTo>
                <a:lnTo>
                  <a:pt x="430" y="350"/>
                </a:lnTo>
                <a:lnTo>
                  <a:pt x="424" y="357"/>
                </a:lnTo>
                <a:lnTo>
                  <a:pt x="419" y="367"/>
                </a:lnTo>
                <a:lnTo>
                  <a:pt x="415" y="379"/>
                </a:lnTo>
                <a:lnTo>
                  <a:pt x="415" y="379"/>
                </a:lnTo>
                <a:lnTo>
                  <a:pt x="413" y="393"/>
                </a:lnTo>
                <a:lnTo>
                  <a:pt x="412" y="404"/>
                </a:lnTo>
                <a:lnTo>
                  <a:pt x="410" y="413"/>
                </a:lnTo>
                <a:lnTo>
                  <a:pt x="410" y="413"/>
                </a:lnTo>
                <a:lnTo>
                  <a:pt x="392" y="434"/>
                </a:lnTo>
                <a:lnTo>
                  <a:pt x="366" y="462"/>
                </a:lnTo>
                <a:lnTo>
                  <a:pt x="366" y="462"/>
                </a:lnTo>
                <a:lnTo>
                  <a:pt x="353" y="481"/>
                </a:lnTo>
                <a:lnTo>
                  <a:pt x="330" y="514"/>
                </a:lnTo>
                <a:lnTo>
                  <a:pt x="307" y="549"/>
                </a:lnTo>
                <a:lnTo>
                  <a:pt x="293" y="570"/>
                </a:lnTo>
                <a:lnTo>
                  <a:pt x="293" y="570"/>
                </a:lnTo>
                <a:lnTo>
                  <a:pt x="288" y="576"/>
                </a:lnTo>
                <a:lnTo>
                  <a:pt x="280" y="585"/>
                </a:lnTo>
                <a:lnTo>
                  <a:pt x="257" y="604"/>
                </a:lnTo>
                <a:lnTo>
                  <a:pt x="225" y="629"/>
                </a:lnTo>
                <a:lnTo>
                  <a:pt x="225" y="629"/>
                </a:lnTo>
                <a:lnTo>
                  <a:pt x="203" y="594"/>
                </a:lnTo>
                <a:lnTo>
                  <a:pt x="188" y="570"/>
                </a:lnTo>
                <a:lnTo>
                  <a:pt x="181" y="555"/>
                </a:lnTo>
                <a:lnTo>
                  <a:pt x="181" y="555"/>
                </a:lnTo>
                <a:lnTo>
                  <a:pt x="181" y="553"/>
                </a:lnTo>
                <a:lnTo>
                  <a:pt x="181" y="549"/>
                </a:lnTo>
                <a:lnTo>
                  <a:pt x="183" y="543"/>
                </a:lnTo>
                <a:lnTo>
                  <a:pt x="183" y="537"/>
                </a:lnTo>
                <a:lnTo>
                  <a:pt x="183" y="533"/>
                </a:lnTo>
                <a:lnTo>
                  <a:pt x="181" y="531"/>
                </a:lnTo>
                <a:lnTo>
                  <a:pt x="181" y="531"/>
                </a:lnTo>
                <a:lnTo>
                  <a:pt x="176" y="523"/>
                </a:lnTo>
                <a:lnTo>
                  <a:pt x="172" y="516"/>
                </a:lnTo>
                <a:lnTo>
                  <a:pt x="169" y="510"/>
                </a:lnTo>
                <a:lnTo>
                  <a:pt x="166" y="506"/>
                </a:lnTo>
                <a:lnTo>
                  <a:pt x="166" y="506"/>
                </a:lnTo>
                <a:lnTo>
                  <a:pt x="165" y="504"/>
                </a:lnTo>
                <a:lnTo>
                  <a:pt x="165" y="498"/>
                </a:lnTo>
                <a:lnTo>
                  <a:pt x="165" y="478"/>
                </a:lnTo>
                <a:lnTo>
                  <a:pt x="164" y="459"/>
                </a:lnTo>
                <a:lnTo>
                  <a:pt x="162" y="451"/>
                </a:lnTo>
                <a:lnTo>
                  <a:pt x="161" y="448"/>
                </a:lnTo>
                <a:lnTo>
                  <a:pt x="161" y="448"/>
                </a:lnTo>
                <a:lnTo>
                  <a:pt x="159" y="445"/>
                </a:lnTo>
                <a:lnTo>
                  <a:pt x="159" y="443"/>
                </a:lnTo>
                <a:lnTo>
                  <a:pt x="158" y="443"/>
                </a:lnTo>
                <a:lnTo>
                  <a:pt x="156" y="443"/>
                </a:lnTo>
                <a:lnTo>
                  <a:pt x="156" y="443"/>
                </a:lnTo>
                <a:lnTo>
                  <a:pt x="155" y="442"/>
                </a:lnTo>
                <a:lnTo>
                  <a:pt x="154" y="439"/>
                </a:lnTo>
                <a:lnTo>
                  <a:pt x="154" y="427"/>
                </a:lnTo>
                <a:lnTo>
                  <a:pt x="154" y="412"/>
                </a:lnTo>
                <a:lnTo>
                  <a:pt x="156" y="399"/>
                </a:lnTo>
                <a:lnTo>
                  <a:pt x="156" y="399"/>
                </a:lnTo>
                <a:lnTo>
                  <a:pt x="160" y="388"/>
                </a:lnTo>
                <a:lnTo>
                  <a:pt x="162" y="380"/>
                </a:lnTo>
                <a:lnTo>
                  <a:pt x="162" y="378"/>
                </a:lnTo>
                <a:lnTo>
                  <a:pt x="162" y="375"/>
                </a:lnTo>
                <a:lnTo>
                  <a:pt x="160" y="374"/>
                </a:lnTo>
                <a:lnTo>
                  <a:pt x="156" y="374"/>
                </a:lnTo>
                <a:lnTo>
                  <a:pt x="156" y="374"/>
                </a:lnTo>
                <a:lnTo>
                  <a:pt x="153" y="374"/>
                </a:lnTo>
                <a:lnTo>
                  <a:pt x="149" y="375"/>
                </a:lnTo>
                <a:lnTo>
                  <a:pt x="144" y="379"/>
                </a:lnTo>
                <a:lnTo>
                  <a:pt x="137" y="389"/>
                </a:lnTo>
                <a:lnTo>
                  <a:pt x="137" y="389"/>
                </a:lnTo>
                <a:lnTo>
                  <a:pt x="133" y="395"/>
                </a:lnTo>
                <a:lnTo>
                  <a:pt x="131" y="400"/>
                </a:lnTo>
                <a:lnTo>
                  <a:pt x="128" y="402"/>
                </a:lnTo>
                <a:lnTo>
                  <a:pt x="127" y="404"/>
                </a:lnTo>
                <a:lnTo>
                  <a:pt x="125" y="405"/>
                </a:lnTo>
                <a:lnTo>
                  <a:pt x="122" y="404"/>
                </a:lnTo>
                <a:lnTo>
                  <a:pt x="122" y="404"/>
                </a:lnTo>
                <a:lnTo>
                  <a:pt x="120" y="400"/>
                </a:lnTo>
                <a:lnTo>
                  <a:pt x="116" y="393"/>
                </a:lnTo>
                <a:lnTo>
                  <a:pt x="110" y="372"/>
                </a:lnTo>
                <a:lnTo>
                  <a:pt x="105" y="348"/>
                </a:lnTo>
                <a:lnTo>
                  <a:pt x="101" y="339"/>
                </a:lnTo>
                <a:lnTo>
                  <a:pt x="98" y="330"/>
                </a:lnTo>
                <a:lnTo>
                  <a:pt x="98" y="330"/>
                </a:lnTo>
                <a:lnTo>
                  <a:pt x="92" y="318"/>
                </a:lnTo>
                <a:lnTo>
                  <a:pt x="89" y="309"/>
                </a:lnTo>
                <a:lnTo>
                  <a:pt x="87" y="304"/>
                </a:lnTo>
                <a:lnTo>
                  <a:pt x="86" y="304"/>
                </a:lnTo>
                <a:lnTo>
                  <a:pt x="83" y="306"/>
                </a:lnTo>
                <a:lnTo>
                  <a:pt x="83" y="306"/>
                </a:lnTo>
                <a:lnTo>
                  <a:pt x="82" y="308"/>
                </a:lnTo>
                <a:lnTo>
                  <a:pt x="81" y="311"/>
                </a:lnTo>
                <a:lnTo>
                  <a:pt x="79" y="317"/>
                </a:lnTo>
                <a:lnTo>
                  <a:pt x="79" y="323"/>
                </a:lnTo>
                <a:lnTo>
                  <a:pt x="78" y="325"/>
                </a:lnTo>
                <a:lnTo>
                  <a:pt x="78" y="325"/>
                </a:lnTo>
                <a:lnTo>
                  <a:pt x="77" y="324"/>
                </a:lnTo>
                <a:lnTo>
                  <a:pt x="76" y="322"/>
                </a:lnTo>
                <a:lnTo>
                  <a:pt x="71" y="313"/>
                </a:lnTo>
                <a:lnTo>
                  <a:pt x="65" y="304"/>
                </a:lnTo>
                <a:lnTo>
                  <a:pt x="62" y="302"/>
                </a:lnTo>
                <a:lnTo>
                  <a:pt x="59" y="301"/>
                </a:lnTo>
                <a:lnTo>
                  <a:pt x="59" y="301"/>
                </a:lnTo>
                <a:lnTo>
                  <a:pt x="56" y="302"/>
                </a:lnTo>
                <a:lnTo>
                  <a:pt x="54" y="303"/>
                </a:lnTo>
                <a:lnTo>
                  <a:pt x="51" y="304"/>
                </a:lnTo>
                <a:lnTo>
                  <a:pt x="50" y="308"/>
                </a:lnTo>
                <a:lnTo>
                  <a:pt x="49" y="314"/>
                </a:lnTo>
                <a:lnTo>
                  <a:pt x="49" y="320"/>
                </a:lnTo>
                <a:lnTo>
                  <a:pt x="49" y="320"/>
                </a:lnTo>
                <a:lnTo>
                  <a:pt x="49" y="331"/>
                </a:lnTo>
                <a:lnTo>
                  <a:pt x="49" y="335"/>
                </a:lnTo>
                <a:lnTo>
                  <a:pt x="49" y="335"/>
                </a:lnTo>
                <a:lnTo>
                  <a:pt x="44" y="326"/>
                </a:lnTo>
                <a:lnTo>
                  <a:pt x="39" y="320"/>
                </a:lnTo>
                <a:lnTo>
                  <a:pt x="37" y="320"/>
                </a:lnTo>
                <a:lnTo>
                  <a:pt x="34" y="320"/>
                </a:lnTo>
                <a:lnTo>
                  <a:pt x="34" y="320"/>
                </a:lnTo>
                <a:lnTo>
                  <a:pt x="33" y="323"/>
                </a:lnTo>
                <a:lnTo>
                  <a:pt x="31" y="324"/>
                </a:lnTo>
                <a:lnTo>
                  <a:pt x="31" y="330"/>
                </a:lnTo>
                <a:lnTo>
                  <a:pt x="29" y="345"/>
                </a:lnTo>
                <a:lnTo>
                  <a:pt x="29" y="345"/>
                </a:lnTo>
                <a:lnTo>
                  <a:pt x="31" y="358"/>
                </a:lnTo>
                <a:lnTo>
                  <a:pt x="33" y="379"/>
                </a:lnTo>
                <a:lnTo>
                  <a:pt x="34" y="399"/>
                </a:lnTo>
                <a:lnTo>
                  <a:pt x="35" y="405"/>
                </a:lnTo>
                <a:lnTo>
                  <a:pt x="34" y="408"/>
                </a:lnTo>
                <a:lnTo>
                  <a:pt x="34" y="408"/>
                </a:lnTo>
                <a:lnTo>
                  <a:pt x="33" y="407"/>
                </a:lnTo>
                <a:lnTo>
                  <a:pt x="29" y="404"/>
                </a:lnTo>
                <a:lnTo>
                  <a:pt x="23" y="390"/>
                </a:lnTo>
                <a:lnTo>
                  <a:pt x="16" y="377"/>
                </a:lnTo>
                <a:lnTo>
                  <a:pt x="12" y="372"/>
                </a:lnTo>
                <a:lnTo>
                  <a:pt x="10" y="369"/>
                </a:lnTo>
                <a:lnTo>
                  <a:pt x="10" y="369"/>
                </a:lnTo>
                <a:lnTo>
                  <a:pt x="7" y="369"/>
                </a:lnTo>
                <a:lnTo>
                  <a:pt x="5" y="369"/>
                </a:lnTo>
                <a:lnTo>
                  <a:pt x="2" y="373"/>
                </a:lnTo>
                <a:lnTo>
                  <a:pt x="0" y="378"/>
                </a:lnTo>
                <a:lnTo>
                  <a:pt x="0" y="384"/>
                </a:lnTo>
                <a:lnTo>
                  <a:pt x="0" y="384"/>
                </a:lnTo>
                <a:lnTo>
                  <a:pt x="4" y="395"/>
                </a:lnTo>
                <a:lnTo>
                  <a:pt x="10" y="412"/>
                </a:lnTo>
                <a:lnTo>
                  <a:pt x="16" y="428"/>
                </a:lnTo>
                <a:lnTo>
                  <a:pt x="20" y="438"/>
                </a:lnTo>
                <a:lnTo>
                  <a:pt x="20" y="438"/>
                </a:lnTo>
                <a:lnTo>
                  <a:pt x="22" y="445"/>
                </a:lnTo>
                <a:lnTo>
                  <a:pt x="27" y="456"/>
                </a:lnTo>
                <a:lnTo>
                  <a:pt x="32" y="467"/>
                </a:lnTo>
                <a:lnTo>
                  <a:pt x="34" y="472"/>
                </a:lnTo>
                <a:lnTo>
                  <a:pt x="34" y="472"/>
                </a:lnTo>
                <a:lnTo>
                  <a:pt x="33" y="476"/>
                </a:lnTo>
                <a:lnTo>
                  <a:pt x="29" y="481"/>
                </a:lnTo>
                <a:lnTo>
                  <a:pt x="26" y="484"/>
                </a:lnTo>
                <a:lnTo>
                  <a:pt x="24" y="487"/>
                </a:lnTo>
                <a:lnTo>
                  <a:pt x="24" y="487"/>
                </a:lnTo>
                <a:lnTo>
                  <a:pt x="29" y="497"/>
                </a:lnTo>
                <a:lnTo>
                  <a:pt x="38" y="520"/>
                </a:lnTo>
                <a:lnTo>
                  <a:pt x="45" y="544"/>
                </a:lnTo>
                <a:lnTo>
                  <a:pt x="48" y="554"/>
                </a:lnTo>
                <a:lnTo>
                  <a:pt x="49" y="560"/>
                </a:lnTo>
                <a:lnTo>
                  <a:pt x="49" y="560"/>
                </a:lnTo>
                <a:lnTo>
                  <a:pt x="50" y="564"/>
                </a:lnTo>
                <a:lnTo>
                  <a:pt x="55" y="572"/>
                </a:lnTo>
                <a:lnTo>
                  <a:pt x="70" y="598"/>
                </a:lnTo>
                <a:lnTo>
                  <a:pt x="117" y="674"/>
                </a:lnTo>
                <a:lnTo>
                  <a:pt x="166" y="751"/>
                </a:lnTo>
                <a:lnTo>
                  <a:pt x="182" y="779"/>
                </a:lnTo>
                <a:lnTo>
                  <a:pt x="191" y="795"/>
                </a:lnTo>
                <a:lnTo>
                  <a:pt x="191" y="795"/>
                </a:lnTo>
                <a:lnTo>
                  <a:pt x="192" y="799"/>
                </a:lnTo>
                <a:lnTo>
                  <a:pt x="195" y="801"/>
                </a:lnTo>
                <a:lnTo>
                  <a:pt x="199" y="804"/>
                </a:lnTo>
                <a:lnTo>
                  <a:pt x="204" y="806"/>
                </a:lnTo>
                <a:lnTo>
                  <a:pt x="215" y="810"/>
                </a:lnTo>
                <a:lnTo>
                  <a:pt x="227" y="811"/>
                </a:lnTo>
                <a:lnTo>
                  <a:pt x="241" y="811"/>
                </a:lnTo>
                <a:lnTo>
                  <a:pt x="253" y="810"/>
                </a:lnTo>
                <a:lnTo>
                  <a:pt x="265" y="809"/>
                </a:lnTo>
                <a:lnTo>
                  <a:pt x="274" y="805"/>
                </a:lnTo>
                <a:lnTo>
                  <a:pt x="274" y="805"/>
                </a:lnTo>
                <a:lnTo>
                  <a:pt x="285" y="798"/>
                </a:lnTo>
                <a:lnTo>
                  <a:pt x="300" y="783"/>
                </a:lnTo>
                <a:lnTo>
                  <a:pt x="342" y="745"/>
                </a:lnTo>
                <a:lnTo>
                  <a:pt x="396" y="692"/>
                </a:lnTo>
                <a:lnTo>
                  <a:pt x="396" y="692"/>
                </a:lnTo>
                <a:lnTo>
                  <a:pt x="414" y="721"/>
                </a:lnTo>
                <a:lnTo>
                  <a:pt x="425" y="743"/>
                </a:lnTo>
                <a:lnTo>
                  <a:pt x="429" y="751"/>
                </a:lnTo>
                <a:lnTo>
                  <a:pt x="430" y="756"/>
                </a:lnTo>
                <a:lnTo>
                  <a:pt x="430" y="756"/>
                </a:lnTo>
                <a:lnTo>
                  <a:pt x="429" y="765"/>
                </a:lnTo>
                <a:lnTo>
                  <a:pt x="428" y="777"/>
                </a:lnTo>
                <a:lnTo>
                  <a:pt x="426" y="789"/>
                </a:lnTo>
                <a:lnTo>
                  <a:pt x="425" y="800"/>
                </a:lnTo>
                <a:lnTo>
                  <a:pt x="425" y="800"/>
                </a:lnTo>
                <a:lnTo>
                  <a:pt x="424" y="809"/>
                </a:lnTo>
                <a:lnTo>
                  <a:pt x="424" y="816"/>
                </a:lnTo>
                <a:lnTo>
                  <a:pt x="425" y="829"/>
                </a:lnTo>
                <a:lnTo>
                  <a:pt x="425" y="829"/>
                </a:lnTo>
                <a:lnTo>
                  <a:pt x="425" y="844"/>
                </a:lnTo>
                <a:lnTo>
                  <a:pt x="426" y="855"/>
                </a:lnTo>
                <a:lnTo>
                  <a:pt x="425" y="869"/>
                </a:lnTo>
                <a:lnTo>
                  <a:pt x="423" y="883"/>
                </a:lnTo>
                <a:lnTo>
                  <a:pt x="419" y="897"/>
                </a:lnTo>
                <a:lnTo>
                  <a:pt x="414" y="910"/>
                </a:lnTo>
                <a:lnTo>
                  <a:pt x="410" y="916"/>
                </a:lnTo>
                <a:lnTo>
                  <a:pt x="406" y="922"/>
                </a:lnTo>
                <a:lnTo>
                  <a:pt x="406" y="922"/>
                </a:lnTo>
                <a:lnTo>
                  <a:pt x="396" y="935"/>
                </a:lnTo>
                <a:lnTo>
                  <a:pt x="384" y="949"/>
                </a:lnTo>
                <a:lnTo>
                  <a:pt x="362" y="980"/>
                </a:lnTo>
                <a:lnTo>
                  <a:pt x="344" y="1007"/>
                </a:lnTo>
                <a:lnTo>
                  <a:pt x="337" y="1020"/>
                </a:lnTo>
                <a:lnTo>
                  <a:pt x="337" y="1020"/>
                </a:lnTo>
                <a:lnTo>
                  <a:pt x="338" y="1022"/>
                </a:lnTo>
                <a:lnTo>
                  <a:pt x="343" y="1024"/>
                </a:lnTo>
                <a:lnTo>
                  <a:pt x="359" y="1026"/>
                </a:lnTo>
                <a:lnTo>
                  <a:pt x="381" y="1030"/>
                </a:lnTo>
                <a:lnTo>
                  <a:pt x="381" y="1030"/>
                </a:lnTo>
                <a:lnTo>
                  <a:pt x="379" y="1041"/>
                </a:lnTo>
                <a:lnTo>
                  <a:pt x="374" y="1072"/>
                </a:lnTo>
                <a:lnTo>
                  <a:pt x="371" y="1093"/>
                </a:lnTo>
                <a:lnTo>
                  <a:pt x="369" y="1116"/>
                </a:lnTo>
                <a:lnTo>
                  <a:pt x="368" y="1140"/>
                </a:lnTo>
                <a:lnTo>
                  <a:pt x="366" y="1167"/>
                </a:lnTo>
                <a:lnTo>
                  <a:pt x="366" y="1167"/>
                </a:lnTo>
                <a:lnTo>
                  <a:pt x="368" y="1219"/>
                </a:lnTo>
                <a:lnTo>
                  <a:pt x="370" y="1265"/>
                </a:lnTo>
                <a:lnTo>
                  <a:pt x="374" y="1309"/>
                </a:lnTo>
                <a:lnTo>
                  <a:pt x="376" y="1353"/>
                </a:lnTo>
                <a:lnTo>
                  <a:pt x="376" y="1353"/>
                </a:lnTo>
                <a:lnTo>
                  <a:pt x="376" y="1376"/>
                </a:lnTo>
                <a:lnTo>
                  <a:pt x="375" y="1402"/>
                </a:lnTo>
                <a:lnTo>
                  <a:pt x="373" y="1428"/>
                </a:lnTo>
                <a:lnTo>
                  <a:pt x="370" y="1451"/>
                </a:lnTo>
                <a:lnTo>
                  <a:pt x="364" y="1489"/>
                </a:lnTo>
                <a:lnTo>
                  <a:pt x="362" y="1505"/>
                </a:lnTo>
                <a:lnTo>
                  <a:pt x="362" y="1505"/>
                </a:lnTo>
                <a:lnTo>
                  <a:pt x="395" y="1507"/>
                </a:lnTo>
                <a:lnTo>
                  <a:pt x="426" y="1512"/>
                </a:lnTo>
                <a:lnTo>
                  <a:pt x="463" y="1520"/>
                </a:lnTo>
                <a:lnTo>
                  <a:pt x="463" y="1520"/>
                </a:lnTo>
                <a:lnTo>
                  <a:pt x="474" y="1559"/>
                </a:lnTo>
                <a:lnTo>
                  <a:pt x="479" y="1578"/>
                </a:lnTo>
                <a:lnTo>
                  <a:pt x="481" y="1592"/>
                </a:lnTo>
                <a:lnTo>
                  <a:pt x="481" y="1592"/>
                </a:lnTo>
                <a:lnTo>
                  <a:pt x="486" y="1642"/>
                </a:lnTo>
                <a:lnTo>
                  <a:pt x="489" y="1681"/>
                </a:lnTo>
                <a:lnTo>
                  <a:pt x="490" y="1726"/>
                </a:lnTo>
                <a:lnTo>
                  <a:pt x="490" y="1726"/>
                </a:lnTo>
                <a:lnTo>
                  <a:pt x="491" y="1751"/>
                </a:lnTo>
                <a:lnTo>
                  <a:pt x="493" y="1773"/>
                </a:lnTo>
                <a:lnTo>
                  <a:pt x="498" y="1794"/>
                </a:lnTo>
                <a:lnTo>
                  <a:pt x="502" y="1815"/>
                </a:lnTo>
                <a:lnTo>
                  <a:pt x="513" y="1856"/>
                </a:lnTo>
                <a:lnTo>
                  <a:pt x="517" y="1878"/>
                </a:lnTo>
                <a:lnTo>
                  <a:pt x="520" y="1901"/>
                </a:lnTo>
                <a:lnTo>
                  <a:pt x="520" y="1901"/>
                </a:lnTo>
                <a:lnTo>
                  <a:pt x="525" y="1939"/>
                </a:lnTo>
                <a:lnTo>
                  <a:pt x="526" y="1957"/>
                </a:lnTo>
                <a:lnTo>
                  <a:pt x="526" y="1961"/>
                </a:lnTo>
                <a:lnTo>
                  <a:pt x="525" y="1966"/>
                </a:lnTo>
                <a:lnTo>
                  <a:pt x="522" y="1982"/>
                </a:lnTo>
                <a:lnTo>
                  <a:pt x="522" y="1982"/>
                </a:lnTo>
                <a:lnTo>
                  <a:pt x="517" y="1995"/>
                </a:lnTo>
                <a:lnTo>
                  <a:pt x="511" y="2007"/>
                </a:lnTo>
                <a:lnTo>
                  <a:pt x="503" y="2019"/>
                </a:lnTo>
                <a:lnTo>
                  <a:pt x="496" y="2031"/>
                </a:lnTo>
                <a:lnTo>
                  <a:pt x="481" y="2052"/>
                </a:lnTo>
                <a:lnTo>
                  <a:pt x="476" y="2061"/>
                </a:lnTo>
                <a:lnTo>
                  <a:pt x="473" y="2065"/>
                </a:lnTo>
                <a:lnTo>
                  <a:pt x="473" y="2065"/>
                </a:lnTo>
                <a:lnTo>
                  <a:pt x="470" y="2074"/>
                </a:lnTo>
                <a:lnTo>
                  <a:pt x="468" y="2080"/>
                </a:lnTo>
                <a:lnTo>
                  <a:pt x="468" y="2085"/>
                </a:lnTo>
                <a:lnTo>
                  <a:pt x="468" y="2085"/>
                </a:lnTo>
                <a:lnTo>
                  <a:pt x="467" y="2085"/>
                </a:lnTo>
                <a:lnTo>
                  <a:pt x="464" y="2089"/>
                </a:lnTo>
                <a:lnTo>
                  <a:pt x="463" y="2092"/>
                </a:lnTo>
                <a:lnTo>
                  <a:pt x="463" y="2096"/>
                </a:lnTo>
                <a:lnTo>
                  <a:pt x="464" y="2099"/>
                </a:lnTo>
                <a:lnTo>
                  <a:pt x="464" y="2099"/>
                </a:lnTo>
                <a:lnTo>
                  <a:pt x="465" y="2102"/>
                </a:lnTo>
                <a:lnTo>
                  <a:pt x="469" y="2106"/>
                </a:lnTo>
                <a:lnTo>
                  <a:pt x="478" y="2113"/>
                </a:lnTo>
                <a:lnTo>
                  <a:pt x="489" y="2119"/>
                </a:lnTo>
                <a:lnTo>
                  <a:pt x="495" y="2122"/>
                </a:lnTo>
                <a:lnTo>
                  <a:pt x="500" y="2122"/>
                </a:lnTo>
                <a:lnTo>
                  <a:pt x="500" y="2122"/>
                </a:lnTo>
                <a:lnTo>
                  <a:pt x="523" y="2121"/>
                </a:lnTo>
                <a:lnTo>
                  <a:pt x="536" y="2119"/>
                </a:lnTo>
                <a:lnTo>
                  <a:pt x="548" y="2117"/>
                </a:lnTo>
                <a:lnTo>
                  <a:pt x="548" y="2117"/>
                </a:lnTo>
                <a:lnTo>
                  <a:pt x="556" y="2114"/>
                </a:lnTo>
                <a:lnTo>
                  <a:pt x="563" y="2110"/>
                </a:lnTo>
                <a:lnTo>
                  <a:pt x="569" y="2103"/>
                </a:lnTo>
                <a:lnTo>
                  <a:pt x="579" y="2094"/>
                </a:lnTo>
                <a:lnTo>
                  <a:pt x="579" y="2094"/>
                </a:lnTo>
                <a:lnTo>
                  <a:pt x="631" y="2034"/>
                </a:lnTo>
                <a:lnTo>
                  <a:pt x="631" y="2034"/>
                </a:lnTo>
                <a:lnTo>
                  <a:pt x="636" y="2047"/>
                </a:lnTo>
                <a:lnTo>
                  <a:pt x="640" y="2058"/>
                </a:lnTo>
                <a:lnTo>
                  <a:pt x="641" y="2065"/>
                </a:lnTo>
                <a:lnTo>
                  <a:pt x="641" y="2065"/>
                </a:lnTo>
                <a:lnTo>
                  <a:pt x="641" y="2070"/>
                </a:lnTo>
                <a:lnTo>
                  <a:pt x="644" y="2076"/>
                </a:lnTo>
                <a:lnTo>
                  <a:pt x="647" y="2084"/>
                </a:lnTo>
                <a:lnTo>
                  <a:pt x="653" y="2092"/>
                </a:lnTo>
                <a:lnTo>
                  <a:pt x="661" y="2100"/>
                </a:lnTo>
                <a:lnTo>
                  <a:pt x="666" y="2103"/>
                </a:lnTo>
                <a:lnTo>
                  <a:pt x="672" y="2106"/>
                </a:lnTo>
                <a:lnTo>
                  <a:pt x="677" y="2107"/>
                </a:lnTo>
                <a:lnTo>
                  <a:pt x="684" y="2108"/>
                </a:lnTo>
                <a:lnTo>
                  <a:pt x="690" y="2108"/>
                </a:lnTo>
                <a:lnTo>
                  <a:pt x="699" y="2108"/>
                </a:lnTo>
                <a:lnTo>
                  <a:pt x="699" y="2108"/>
                </a:lnTo>
                <a:lnTo>
                  <a:pt x="713" y="2105"/>
                </a:lnTo>
                <a:lnTo>
                  <a:pt x="728" y="2100"/>
                </a:lnTo>
                <a:lnTo>
                  <a:pt x="740" y="2094"/>
                </a:lnTo>
                <a:lnTo>
                  <a:pt x="750" y="2089"/>
                </a:lnTo>
                <a:lnTo>
                  <a:pt x="759" y="2083"/>
                </a:lnTo>
                <a:lnTo>
                  <a:pt x="765" y="2078"/>
                </a:lnTo>
                <a:lnTo>
                  <a:pt x="768" y="2074"/>
                </a:lnTo>
                <a:lnTo>
                  <a:pt x="770" y="2070"/>
                </a:lnTo>
                <a:lnTo>
                  <a:pt x="770" y="2070"/>
                </a:lnTo>
                <a:lnTo>
                  <a:pt x="767" y="2065"/>
                </a:lnTo>
                <a:lnTo>
                  <a:pt x="763" y="2058"/>
                </a:lnTo>
                <a:lnTo>
                  <a:pt x="756" y="2048"/>
                </a:lnTo>
                <a:lnTo>
                  <a:pt x="756" y="2048"/>
                </a:lnTo>
                <a:lnTo>
                  <a:pt x="756" y="2048"/>
                </a:lnTo>
                <a:lnTo>
                  <a:pt x="756" y="2048"/>
                </a:lnTo>
                <a:lnTo>
                  <a:pt x="756" y="2047"/>
                </a:lnTo>
                <a:lnTo>
                  <a:pt x="756" y="2048"/>
                </a:lnTo>
                <a:lnTo>
                  <a:pt x="756" y="2048"/>
                </a:lnTo>
                <a:lnTo>
                  <a:pt x="756" y="2039"/>
                </a:lnTo>
                <a:lnTo>
                  <a:pt x="756" y="2039"/>
                </a:lnTo>
                <a:lnTo>
                  <a:pt x="754" y="2020"/>
                </a:lnTo>
                <a:lnTo>
                  <a:pt x="751" y="2015"/>
                </a:lnTo>
                <a:lnTo>
                  <a:pt x="751" y="2015"/>
                </a:lnTo>
                <a:lnTo>
                  <a:pt x="741" y="1988"/>
                </a:lnTo>
                <a:lnTo>
                  <a:pt x="734" y="1965"/>
                </a:lnTo>
                <a:lnTo>
                  <a:pt x="732" y="1952"/>
                </a:lnTo>
                <a:lnTo>
                  <a:pt x="729" y="1941"/>
                </a:lnTo>
                <a:lnTo>
                  <a:pt x="729" y="1941"/>
                </a:lnTo>
                <a:lnTo>
                  <a:pt x="729" y="1926"/>
                </a:lnTo>
                <a:lnTo>
                  <a:pt x="729" y="1906"/>
                </a:lnTo>
                <a:lnTo>
                  <a:pt x="733" y="1855"/>
                </a:lnTo>
                <a:lnTo>
                  <a:pt x="739" y="1796"/>
                </a:lnTo>
                <a:lnTo>
                  <a:pt x="743" y="1767"/>
                </a:lnTo>
                <a:lnTo>
                  <a:pt x="748" y="1741"/>
                </a:lnTo>
                <a:lnTo>
                  <a:pt x="748" y="1741"/>
                </a:lnTo>
                <a:lnTo>
                  <a:pt x="759" y="1671"/>
                </a:lnTo>
                <a:lnTo>
                  <a:pt x="762" y="1654"/>
                </a:lnTo>
                <a:lnTo>
                  <a:pt x="765" y="1643"/>
                </a:lnTo>
                <a:lnTo>
                  <a:pt x="765" y="1643"/>
                </a:lnTo>
                <a:lnTo>
                  <a:pt x="768" y="1630"/>
                </a:lnTo>
                <a:lnTo>
                  <a:pt x="774" y="1604"/>
                </a:lnTo>
                <a:lnTo>
                  <a:pt x="780" y="1569"/>
                </a:lnTo>
                <a:lnTo>
                  <a:pt x="787" y="1531"/>
                </a:lnTo>
                <a:lnTo>
                  <a:pt x="787" y="1531"/>
                </a:lnTo>
                <a:lnTo>
                  <a:pt x="840" y="1534"/>
                </a:lnTo>
                <a:lnTo>
                  <a:pt x="840" y="1534"/>
                </a:lnTo>
                <a:lnTo>
                  <a:pt x="846" y="1506"/>
                </a:lnTo>
                <a:lnTo>
                  <a:pt x="853" y="1474"/>
                </a:lnTo>
                <a:lnTo>
                  <a:pt x="860" y="1432"/>
                </a:lnTo>
                <a:lnTo>
                  <a:pt x="860" y="1432"/>
                </a:lnTo>
                <a:lnTo>
                  <a:pt x="861" y="1419"/>
                </a:lnTo>
                <a:lnTo>
                  <a:pt x="862" y="1403"/>
                </a:lnTo>
                <a:lnTo>
                  <a:pt x="862" y="1369"/>
                </a:lnTo>
                <a:lnTo>
                  <a:pt x="860" y="1331"/>
                </a:lnTo>
                <a:lnTo>
                  <a:pt x="856" y="1293"/>
                </a:lnTo>
                <a:lnTo>
                  <a:pt x="849" y="1228"/>
                </a:lnTo>
                <a:lnTo>
                  <a:pt x="845" y="1201"/>
                </a:lnTo>
                <a:lnTo>
                  <a:pt x="845" y="1201"/>
                </a:lnTo>
                <a:lnTo>
                  <a:pt x="849" y="1199"/>
                </a:lnTo>
                <a:lnTo>
                  <a:pt x="857" y="1194"/>
                </a:lnTo>
                <a:lnTo>
                  <a:pt x="862" y="1189"/>
                </a:lnTo>
                <a:lnTo>
                  <a:pt x="867" y="1184"/>
                </a:lnTo>
                <a:lnTo>
                  <a:pt x="872" y="1178"/>
                </a:lnTo>
                <a:lnTo>
                  <a:pt x="875" y="1172"/>
                </a:lnTo>
                <a:lnTo>
                  <a:pt x="875" y="1172"/>
                </a:lnTo>
                <a:lnTo>
                  <a:pt x="879" y="1157"/>
                </a:lnTo>
                <a:lnTo>
                  <a:pt x="887" y="1140"/>
                </a:lnTo>
                <a:lnTo>
                  <a:pt x="894" y="1123"/>
                </a:lnTo>
                <a:lnTo>
                  <a:pt x="914" y="1133"/>
                </a:lnTo>
                <a:lnTo>
                  <a:pt x="914" y="1133"/>
                </a:lnTo>
                <a:lnTo>
                  <a:pt x="922" y="1100"/>
                </a:lnTo>
                <a:lnTo>
                  <a:pt x="927" y="1077"/>
                </a:lnTo>
                <a:lnTo>
                  <a:pt x="928" y="1068"/>
                </a:lnTo>
                <a:lnTo>
                  <a:pt x="928" y="1064"/>
                </a:lnTo>
                <a:lnTo>
                  <a:pt x="928" y="1064"/>
                </a:lnTo>
                <a:lnTo>
                  <a:pt x="928" y="1052"/>
                </a:lnTo>
                <a:lnTo>
                  <a:pt x="930" y="1023"/>
                </a:lnTo>
                <a:lnTo>
                  <a:pt x="933" y="925"/>
                </a:lnTo>
                <a:lnTo>
                  <a:pt x="937" y="804"/>
                </a:lnTo>
                <a:lnTo>
                  <a:pt x="938" y="745"/>
                </a:lnTo>
                <a:lnTo>
                  <a:pt x="938" y="692"/>
                </a:lnTo>
                <a:lnTo>
                  <a:pt x="938" y="692"/>
                </a:lnTo>
                <a:lnTo>
                  <a:pt x="938" y="669"/>
                </a:lnTo>
                <a:lnTo>
                  <a:pt x="936" y="646"/>
                </a:lnTo>
                <a:lnTo>
                  <a:pt x="931" y="602"/>
                </a:lnTo>
                <a:lnTo>
                  <a:pt x="925" y="561"/>
                </a:lnTo>
                <a:lnTo>
                  <a:pt x="916" y="525"/>
                </a:lnTo>
                <a:lnTo>
                  <a:pt x="908" y="494"/>
                </a:lnTo>
                <a:lnTo>
                  <a:pt x="900" y="470"/>
                </a:lnTo>
                <a:lnTo>
                  <a:pt x="893" y="453"/>
                </a:lnTo>
                <a:lnTo>
                  <a:pt x="889" y="443"/>
                </a:lnTo>
                <a:lnTo>
                  <a:pt x="889" y="443"/>
                </a:lnTo>
                <a:lnTo>
                  <a:pt x="883" y="430"/>
                </a:lnTo>
                <a:lnTo>
                  <a:pt x="878" y="426"/>
                </a:lnTo>
                <a:lnTo>
                  <a:pt x="870" y="418"/>
                </a:lnTo>
                <a:lnTo>
                  <a:pt x="870" y="418"/>
                </a:lnTo>
                <a:lnTo>
                  <a:pt x="865" y="413"/>
                </a:lnTo>
                <a:lnTo>
                  <a:pt x="862" y="411"/>
                </a:lnTo>
                <a:lnTo>
                  <a:pt x="860" y="405"/>
                </a:lnTo>
                <a:lnTo>
                  <a:pt x="859" y="401"/>
                </a:lnTo>
                <a:lnTo>
                  <a:pt x="856" y="399"/>
                </a:lnTo>
                <a:lnTo>
                  <a:pt x="853" y="394"/>
                </a:lnTo>
                <a:lnTo>
                  <a:pt x="845" y="389"/>
                </a:lnTo>
                <a:lnTo>
                  <a:pt x="845" y="389"/>
                </a:lnTo>
                <a:lnTo>
                  <a:pt x="820" y="372"/>
                </a:lnTo>
                <a:lnTo>
                  <a:pt x="812" y="367"/>
                </a:lnTo>
                <a:lnTo>
                  <a:pt x="806" y="364"/>
                </a:lnTo>
                <a:lnTo>
                  <a:pt x="806" y="364"/>
                </a:lnTo>
                <a:lnTo>
                  <a:pt x="802" y="362"/>
                </a:lnTo>
                <a:lnTo>
                  <a:pt x="799" y="356"/>
                </a:lnTo>
                <a:lnTo>
                  <a:pt x="787" y="337"/>
                </a:lnTo>
                <a:lnTo>
                  <a:pt x="779" y="329"/>
                </a:lnTo>
                <a:lnTo>
                  <a:pt x="772" y="322"/>
                </a:lnTo>
                <a:lnTo>
                  <a:pt x="765" y="317"/>
                </a:lnTo>
                <a:lnTo>
                  <a:pt x="761" y="315"/>
                </a:lnTo>
                <a:lnTo>
                  <a:pt x="757" y="315"/>
                </a:lnTo>
                <a:lnTo>
                  <a:pt x="757" y="315"/>
                </a:lnTo>
                <a:lnTo>
                  <a:pt x="738" y="319"/>
                </a:lnTo>
                <a:lnTo>
                  <a:pt x="733" y="320"/>
                </a:lnTo>
                <a:lnTo>
                  <a:pt x="733" y="320"/>
                </a:lnTo>
                <a:lnTo>
                  <a:pt x="729" y="313"/>
                </a:lnTo>
                <a:lnTo>
                  <a:pt x="727" y="307"/>
                </a:lnTo>
                <a:lnTo>
                  <a:pt x="724" y="306"/>
                </a:lnTo>
                <a:lnTo>
                  <a:pt x="723" y="306"/>
                </a:lnTo>
                <a:lnTo>
                  <a:pt x="723" y="306"/>
                </a:lnTo>
                <a:lnTo>
                  <a:pt x="718" y="309"/>
                </a:lnTo>
                <a:lnTo>
                  <a:pt x="715" y="311"/>
                </a:lnTo>
                <a:lnTo>
                  <a:pt x="708" y="311"/>
                </a:lnTo>
                <a:lnTo>
                  <a:pt x="708" y="311"/>
                </a:lnTo>
                <a:lnTo>
                  <a:pt x="693" y="308"/>
                </a:lnTo>
                <a:lnTo>
                  <a:pt x="684" y="306"/>
                </a:lnTo>
                <a:lnTo>
                  <a:pt x="684" y="306"/>
                </a:lnTo>
                <a:lnTo>
                  <a:pt x="677" y="278"/>
                </a:lnTo>
                <a:lnTo>
                  <a:pt x="672" y="252"/>
                </a:lnTo>
                <a:lnTo>
                  <a:pt x="669" y="227"/>
                </a:lnTo>
                <a:lnTo>
                  <a:pt x="669" y="227"/>
                </a:lnTo>
                <a:lnTo>
                  <a:pt x="668" y="205"/>
                </a:lnTo>
                <a:lnTo>
                  <a:pt x="664" y="173"/>
                </a:lnTo>
                <a:lnTo>
                  <a:pt x="664" y="173"/>
                </a:lnTo>
                <a:lnTo>
                  <a:pt x="664" y="161"/>
                </a:lnTo>
                <a:lnTo>
                  <a:pt x="666" y="153"/>
                </a:lnTo>
                <a:lnTo>
                  <a:pt x="669" y="142"/>
                </a:lnTo>
                <a:lnTo>
                  <a:pt x="671" y="137"/>
                </a:lnTo>
                <a:lnTo>
                  <a:pt x="669" y="129"/>
                </a:lnTo>
                <a:lnTo>
                  <a:pt x="664" y="117"/>
                </a:lnTo>
                <a:lnTo>
                  <a:pt x="655" y="100"/>
                </a:lnTo>
                <a:lnTo>
                  <a:pt x="655" y="100"/>
                </a:lnTo>
                <a:lnTo>
                  <a:pt x="642" y="80"/>
                </a:lnTo>
                <a:lnTo>
                  <a:pt x="628" y="62"/>
                </a:lnTo>
                <a:lnTo>
                  <a:pt x="613" y="46"/>
                </a:lnTo>
                <a:lnTo>
                  <a:pt x="597" y="33"/>
                </a:lnTo>
                <a:lnTo>
                  <a:pt x="583" y="22"/>
                </a:lnTo>
                <a:lnTo>
                  <a:pt x="569" y="13"/>
                </a:lnTo>
                <a:lnTo>
                  <a:pt x="557" y="6"/>
                </a:lnTo>
                <a:lnTo>
                  <a:pt x="547" y="2"/>
                </a:lnTo>
                <a:lnTo>
                  <a:pt x="547" y="2"/>
                </a:lnTo>
                <a:lnTo>
                  <a:pt x="539" y="0"/>
                </a:lnTo>
                <a:lnTo>
                  <a:pt x="530" y="0"/>
                </a:lnTo>
                <a:lnTo>
                  <a:pt x="522" y="1"/>
                </a:lnTo>
                <a:lnTo>
                  <a:pt x="514" y="2"/>
                </a:lnTo>
                <a:lnTo>
                  <a:pt x="503" y="6"/>
                </a:lnTo>
                <a:lnTo>
                  <a:pt x="498" y="7"/>
                </a:lnTo>
                <a:lnTo>
                  <a:pt x="498" y="7"/>
                </a:lnTo>
                <a:lnTo>
                  <a:pt x="491" y="6"/>
                </a:lnTo>
                <a:lnTo>
                  <a:pt x="482" y="5"/>
                </a:lnTo>
                <a:lnTo>
                  <a:pt x="473" y="5"/>
                </a:lnTo>
                <a:lnTo>
                  <a:pt x="460" y="7"/>
                </a:lnTo>
                <a:lnTo>
                  <a:pt x="454" y="10"/>
                </a:lnTo>
                <a:lnTo>
                  <a:pt x="448" y="13"/>
                </a:lnTo>
                <a:lnTo>
                  <a:pt x="442" y="17"/>
                </a:lnTo>
                <a:lnTo>
                  <a:pt x="436" y="22"/>
                </a:lnTo>
                <a:lnTo>
                  <a:pt x="430" y="29"/>
                </a:lnTo>
                <a:lnTo>
                  <a:pt x="425" y="36"/>
                </a:lnTo>
                <a:lnTo>
                  <a:pt x="425" y="36"/>
                </a:lnTo>
                <a:lnTo>
                  <a:pt x="417" y="52"/>
                </a:lnTo>
                <a:lnTo>
                  <a:pt x="410" y="66"/>
                </a:lnTo>
                <a:lnTo>
                  <a:pt x="406" y="77"/>
                </a:lnTo>
                <a:lnTo>
                  <a:pt x="404" y="85"/>
                </a:lnTo>
                <a:lnTo>
                  <a:pt x="402" y="103"/>
                </a:lnTo>
                <a:lnTo>
                  <a:pt x="401" y="120"/>
                </a:lnTo>
                <a:lnTo>
                  <a:pt x="401" y="120"/>
                </a:lnTo>
                <a:lnTo>
                  <a:pt x="398" y="136"/>
                </a:lnTo>
                <a:lnTo>
                  <a:pt x="396" y="147"/>
                </a:lnTo>
                <a:lnTo>
                  <a:pt x="391" y="159"/>
                </a:lnTo>
                <a:lnTo>
                  <a:pt x="391" y="159"/>
                </a:lnTo>
                <a:lnTo>
                  <a:pt x="391" y="161"/>
                </a:lnTo>
                <a:lnTo>
                  <a:pt x="391" y="161"/>
                </a:lnTo>
                <a:lnTo>
                  <a:pt x="395" y="161"/>
                </a:lnTo>
                <a:lnTo>
                  <a:pt x="401" y="159"/>
                </a:lnTo>
                <a:lnTo>
                  <a:pt x="401" y="159"/>
                </a:lnTo>
                <a:lnTo>
                  <a:pt x="401" y="159"/>
                </a:lnTo>
                <a:lnTo>
                  <a:pt x="402" y="159"/>
                </a:lnTo>
                <a:lnTo>
                  <a:pt x="402" y="161"/>
                </a:lnTo>
                <a:lnTo>
                  <a:pt x="401" y="169"/>
                </a:lnTo>
                <a:lnTo>
                  <a:pt x="401" y="169"/>
                </a:lnTo>
                <a:lnTo>
                  <a:pt x="399" y="178"/>
                </a:lnTo>
                <a:lnTo>
                  <a:pt x="399" y="185"/>
                </a:lnTo>
                <a:lnTo>
                  <a:pt x="401" y="193"/>
                </a:lnTo>
                <a:lnTo>
                  <a:pt x="401" y="193"/>
                </a:lnTo>
                <a:lnTo>
                  <a:pt x="401" y="194"/>
                </a:lnTo>
                <a:lnTo>
                  <a:pt x="402" y="194"/>
                </a:lnTo>
                <a:lnTo>
                  <a:pt x="403" y="192"/>
                </a:lnTo>
                <a:lnTo>
                  <a:pt x="406" y="188"/>
                </a:lnTo>
                <a:lnTo>
                  <a:pt x="410" y="198"/>
                </a:lnTo>
                <a:lnTo>
                  <a:pt x="420" y="188"/>
                </a:lnTo>
                <a:lnTo>
                  <a:pt x="434" y="205"/>
                </a:lnTo>
                <a:lnTo>
                  <a:pt x="434" y="205"/>
                </a:lnTo>
                <a:lnTo>
                  <a:pt x="434" y="205"/>
                </a:lnTo>
                <a:lnTo>
                  <a:pt x="435" y="207"/>
                </a:lnTo>
                <a:lnTo>
                  <a:pt x="435" y="208"/>
                </a:lnTo>
                <a:lnTo>
                  <a:pt x="435" y="208"/>
                </a:lnTo>
                <a:close/>
                <a:moveTo>
                  <a:pt x="607" y="1511"/>
                </a:moveTo>
                <a:lnTo>
                  <a:pt x="607" y="1511"/>
                </a:lnTo>
                <a:lnTo>
                  <a:pt x="628" y="1510"/>
                </a:lnTo>
                <a:lnTo>
                  <a:pt x="628" y="1510"/>
                </a:lnTo>
                <a:lnTo>
                  <a:pt x="633" y="1570"/>
                </a:lnTo>
                <a:lnTo>
                  <a:pt x="636" y="1633"/>
                </a:lnTo>
                <a:lnTo>
                  <a:pt x="636" y="1633"/>
                </a:lnTo>
                <a:lnTo>
                  <a:pt x="640" y="1678"/>
                </a:lnTo>
                <a:lnTo>
                  <a:pt x="641" y="1692"/>
                </a:lnTo>
                <a:lnTo>
                  <a:pt x="641" y="1708"/>
                </a:lnTo>
                <a:lnTo>
                  <a:pt x="641" y="1708"/>
                </a:lnTo>
                <a:lnTo>
                  <a:pt x="641" y="1734"/>
                </a:lnTo>
                <a:lnTo>
                  <a:pt x="644" y="1771"/>
                </a:lnTo>
                <a:lnTo>
                  <a:pt x="645" y="1810"/>
                </a:lnTo>
                <a:lnTo>
                  <a:pt x="645" y="1843"/>
                </a:lnTo>
                <a:lnTo>
                  <a:pt x="645" y="1843"/>
                </a:lnTo>
                <a:lnTo>
                  <a:pt x="642" y="1876"/>
                </a:lnTo>
                <a:lnTo>
                  <a:pt x="638" y="1913"/>
                </a:lnTo>
                <a:lnTo>
                  <a:pt x="631" y="1954"/>
                </a:lnTo>
                <a:lnTo>
                  <a:pt x="631" y="1954"/>
                </a:lnTo>
                <a:lnTo>
                  <a:pt x="630" y="1964"/>
                </a:lnTo>
                <a:lnTo>
                  <a:pt x="629" y="1970"/>
                </a:lnTo>
                <a:lnTo>
                  <a:pt x="628" y="1974"/>
                </a:lnTo>
                <a:lnTo>
                  <a:pt x="628" y="1974"/>
                </a:lnTo>
                <a:lnTo>
                  <a:pt x="625" y="1972"/>
                </a:lnTo>
                <a:lnTo>
                  <a:pt x="624" y="1971"/>
                </a:lnTo>
                <a:lnTo>
                  <a:pt x="623" y="1969"/>
                </a:lnTo>
                <a:lnTo>
                  <a:pt x="622" y="1964"/>
                </a:lnTo>
                <a:lnTo>
                  <a:pt x="620" y="1955"/>
                </a:lnTo>
                <a:lnTo>
                  <a:pt x="619" y="1927"/>
                </a:lnTo>
                <a:lnTo>
                  <a:pt x="619" y="1927"/>
                </a:lnTo>
                <a:lnTo>
                  <a:pt x="618" y="1897"/>
                </a:lnTo>
                <a:lnTo>
                  <a:pt x="617" y="1873"/>
                </a:lnTo>
                <a:lnTo>
                  <a:pt x="616" y="1843"/>
                </a:lnTo>
                <a:lnTo>
                  <a:pt x="614" y="1793"/>
                </a:lnTo>
                <a:lnTo>
                  <a:pt x="614" y="1793"/>
                </a:lnTo>
                <a:lnTo>
                  <a:pt x="614" y="1746"/>
                </a:lnTo>
                <a:lnTo>
                  <a:pt x="616" y="1724"/>
                </a:lnTo>
                <a:lnTo>
                  <a:pt x="616" y="1706"/>
                </a:lnTo>
                <a:lnTo>
                  <a:pt x="614" y="1667"/>
                </a:lnTo>
                <a:lnTo>
                  <a:pt x="614" y="1667"/>
                </a:lnTo>
                <a:lnTo>
                  <a:pt x="611" y="1597"/>
                </a:lnTo>
                <a:lnTo>
                  <a:pt x="609" y="1580"/>
                </a:lnTo>
                <a:lnTo>
                  <a:pt x="609" y="1565"/>
                </a:lnTo>
                <a:lnTo>
                  <a:pt x="609" y="1565"/>
                </a:lnTo>
                <a:lnTo>
                  <a:pt x="609" y="1538"/>
                </a:lnTo>
                <a:lnTo>
                  <a:pt x="607" y="1511"/>
                </a:lnTo>
                <a:lnTo>
                  <a:pt x="607" y="15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D3270BF-08FA-6BC6-3432-96833FF4B34B}"/>
              </a:ext>
            </a:extLst>
          </p:cNvPr>
          <p:cNvSpPr>
            <a:spLocks noEditPoints="1"/>
          </p:cNvSpPr>
          <p:nvPr/>
        </p:nvSpPr>
        <p:spPr bwMode="auto">
          <a:xfrm>
            <a:off x="4227213" y="886223"/>
            <a:ext cx="1338862" cy="2650330"/>
          </a:xfrm>
          <a:custGeom>
            <a:avLst/>
            <a:gdLst>
              <a:gd name="T0" fmla="*/ 1025 w 1173"/>
              <a:gd name="T1" fmla="*/ 1237 h 2322"/>
              <a:gd name="T2" fmla="*/ 1043 w 1173"/>
              <a:gd name="T3" fmla="*/ 1261 h 2322"/>
              <a:gd name="T4" fmla="*/ 1041 w 1173"/>
              <a:gd name="T5" fmla="*/ 1327 h 2322"/>
              <a:gd name="T6" fmla="*/ 1037 w 1173"/>
              <a:gd name="T7" fmla="*/ 1377 h 2322"/>
              <a:gd name="T8" fmla="*/ 1119 w 1173"/>
              <a:gd name="T9" fmla="*/ 1243 h 2322"/>
              <a:gd name="T10" fmla="*/ 1171 w 1173"/>
              <a:gd name="T11" fmla="*/ 959 h 2322"/>
              <a:gd name="T12" fmla="*/ 1104 w 1173"/>
              <a:gd name="T13" fmla="*/ 641 h 2322"/>
              <a:gd name="T14" fmla="*/ 998 w 1173"/>
              <a:gd name="T15" fmla="*/ 464 h 2322"/>
              <a:gd name="T16" fmla="*/ 956 w 1173"/>
              <a:gd name="T17" fmla="*/ 397 h 2322"/>
              <a:gd name="T18" fmla="*/ 1013 w 1173"/>
              <a:gd name="T19" fmla="*/ 378 h 2322"/>
              <a:gd name="T20" fmla="*/ 958 w 1173"/>
              <a:gd name="T21" fmla="*/ 302 h 2322"/>
              <a:gd name="T22" fmla="*/ 895 w 1173"/>
              <a:gd name="T23" fmla="*/ 225 h 2322"/>
              <a:gd name="T24" fmla="*/ 834 w 1173"/>
              <a:gd name="T25" fmla="*/ 66 h 2322"/>
              <a:gd name="T26" fmla="*/ 694 w 1173"/>
              <a:gd name="T27" fmla="*/ 31 h 2322"/>
              <a:gd name="T28" fmla="*/ 622 w 1173"/>
              <a:gd name="T29" fmla="*/ 84 h 2322"/>
              <a:gd name="T30" fmla="*/ 617 w 1173"/>
              <a:gd name="T31" fmla="*/ 198 h 2322"/>
              <a:gd name="T32" fmla="*/ 611 w 1173"/>
              <a:gd name="T33" fmla="*/ 245 h 2322"/>
              <a:gd name="T34" fmla="*/ 612 w 1173"/>
              <a:gd name="T35" fmla="*/ 317 h 2322"/>
              <a:gd name="T36" fmla="*/ 611 w 1173"/>
              <a:gd name="T37" fmla="*/ 406 h 2322"/>
              <a:gd name="T38" fmla="*/ 254 w 1173"/>
              <a:gd name="T39" fmla="*/ 485 h 2322"/>
              <a:gd name="T40" fmla="*/ 149 w 1173"/>
              <a:gd name="T41" fmla="*/ 290 h 2322"/>
              <a:gd name="T42" fmla="*/ 143 w 1173"/>
              <a:gd name="T43" fmla="*/ 187 h 2322"/>
              <a:gd name="T44" fmla="*/ 167 w 1173"/>
              <a:gd name="T45" fmla="*/ 106 h 2322"/>
              <a:gd name="T46" fmla="*/ 122 w 1173"/>
              <a:gd name="T47" fmla="*/ 39 h 2322"/>
              <a:gd name="T48" fmla="*/ 99 w 1173"/>
              <a:gd name="T49" fmla="*/ 111 h 2322"/>
              <a:gd name="T50" fmla="*/ 78 w 1173"/>
              <a:gd name="T51" fmla="*/ 0 h 2322"/>
              <a:gd name="T52" fmla="*/ 61 w 1173"/>
              <a:gd name="T53" fmla="*/ 113 h 2322"/>
              <a:gd name="T54" fmla="*/ 38 w 1173"/>
              <a:gd name="T55" fmla="*/ 20 h 2322"/>
              <a:gd name="T56" fmla="*/ 26 w 1173"/>
              <a:gd name="T57" fmla="*/ 120 h 2322"/>
              <a:gd name="T58" fmla="*/ 0 w 1173"/>
              <a:gd name="T59" fmla="*/ 84 h 2322"/>
              <a:gd name="T60" fmla="*/ 29 w 1173"/>
              <a:gd name="T61" fmla="*/ 255 h 2322"/>
              <a:gd name="T62" fmla="*/ 147 w 1173"/>
              <a:gd name="T63" fmla="*/ 597 h 2322"/>
              <a:gd name="T64" fmla="*/ 459 w 1173"/>
              <a:gd name="T65" fmla="*/ 666 h 2322"/>
              <a:gd name="T66" fmla="*/ 536 w 1173"/>
              <a:gd name="T67" fmla="*/ 920 h 2322"/>
              <a:gd name="T68" fmla="*/ 520 w 1173"/>
              <a:gd name="T69" fmla="*/ 989 h 2322"/>
              <a:gd name="T70" fmla="*/ 523 w 1173"/>
              <a:gd name="T71" fmla="*/ 1098 h 2322"/>
              <a:gd name="T72" fmla="*/ 506 w 1173"/>
              <a:gd name="T73" fmla="*/ 1283 h 2322"/>
              <a:gd name="T74" fmla="*/ 446 w 1173"/>
              <a:gd name="T75" fmla="*/ 1600 h 2322"/>
              <a:gd name="T76" fmla="*/ 509 w 1173"/>
              <a:gd name="T77" fmla="*/ 1641 h 2322"/>
              <a:gd name="T78" fmla="*/ 689 w 1173"/>
              <a:gd name="T79" fmla="*/ 1929 h 2322"/>
              <a:gd name="T80" fmla="*/ 614 w 1173"/>
              <a:gd name="T81" fmla="*/ 2058 h 2322"/>
              <a:gd name="T82" fmla="*/ 625 w 1173"/>
              <a:gd name="T83" fmla="*/ 2105 h 2322"/>
              <a:gd name="T84" fmla="*/ 796 w 1173"/>
              <a:gd name="T85" fmla="*/ 2002 h 2322"/>
              <a:gd name="T86" fmla="*/ 806 w 1173"/>
              <a:gd name="T87" fmla="*/ 1943 h 2322"/>
              <a:gd name="T88" fmla="*/ 782 w 1173"/>
              <a:gd name="T89" fmla="*/ 1910 h 2322"/>
              <a:gd name="T90" fmla="*/ 770 w 1173"/>
              <a:gd name="T91" fmla="*/ 1681 h 2322"/>
              <a:gd name="T92" fmla="*/ 816 w 1173"/>
              <a:gd name="T93" fmla="*/ 1830 h 2322"/>
              <a:gd name="T94" fmla="*/ 795 w 1173"/>
              <a:gd name="T95" fmla="*/ 2136 h 2322"/>
              <a:gd name="T96" fmla="*/ 836 w 1173"/>
              <a:gd name="T97" fmla="*/ 2320 h 2322"/>
              <a:gd name="T98" fmla="*/ 899 w 1173"/>
              <a:gd name="T99" fmla="*/ 2268 h 2322"/>
              <a:gd name="T100" fmla="*/ 923 w 1173"/>
              <a:gd name="T101" fmla="*/ 2134 h 2322"/>
              <a:gd name="T102" fmla="*/ 937 w 1173"/>
              <a:gd name="T103" fmla="*/ 1896 h 2322"/>
              <a:gd name="T104" fmla="*/ 999 w 1173"/>
              <a:gd name="T105" fmla="*/ 1630 h 2322"/>
              <a:gd name="T106" fmla="*/ 1063 w 1173"/>
              <a:gd name="T107" fmla="*/ 1587 h 2322"/>
              <a:gd name="T108" fmla="*/ 1004 w 1173"/>
              <a:gd name="T109" fmla="*/ 1362 h 2322"/>
              <a:gd name="T110" fmla="*/ 953 w 1173"/>
              <a:gd name="T111" fmla="*/ 1145 h 2322"/>
              <a:gd name="T112" fmla="*/ 938 w 1173"/>
              <a:gd name="T113" fmla="*/ 865 h 2322"/>
              <a:gd name="T114" fmla="*/ 953 w 1173"/>
              <a:gd name="T115" fmla="*/ 695 h 2322"/>
              <a:gd name="T116" fmla="*/ 1036 w 1173"/>
              <a:gd name="T117" fmla="*/ 958 h 2322"/>
              <a:gd name="T118" fmla="*/ 1021 w 1173"/>
              <a:gd name="T119" fmla="*/ 1145 h 2322"/>
              <a:gd name="T120" fmla="*/ 1016 w 1173"/>
              <a:gd name="T121" fmla="*/ 1229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73" h="2322">
                <a:moveTo>
                  <a:pt x="1022" y="1208"/>
                </a:moveTo>
                <a:lnTo>
                  <a:pt x="1022" y="1208"/>
                </a:lnTo>
                <a:lnTo>
                  <a:pt x="1022" y="1208"/>
                </a:lnTo>
                <a:lnTo>
                  <a:pt x="1021" y="1209"/>
                </a:lnTo>
                <a:lnTo>
                  <a:pt x="1020" y="1215"/>
                </a:lnTo>
                <a:lnTo>
                  <a:pt x="1018" y="1227"/>
                </a:lnTo>
                <a:lnTo>
                  <a:pt x="1018" y="1227"/>
                </a:lnTo>
                <a:lnTo>
                  <a:pt x="1022" y="1227"/>
                </a:lnTo>
                <a:lnTo>
                  <a:pt x="1025" y="1227"/>
                </a:lnTo>
                <a:lnTo>
                  <a:pt x="1026" y="1229"/>
                </a:lnTo>
                <a:lnTo>
                  <a:pt x="1026" y="1229"/>
                </a:lnTo>
                <a:lnTo>
                  <a:pt x="1025" y="1237"/>
                </a:lnTo>
                <a:lnTo>
                  <a:pt x="1022" y="1253"/>
                </a:lnTo>
                <a:lnTo>
                  <a:pt x="1021" y="1262"/>
                </a:lnTo>
                <a:lnTo>
                  <a:pt x="1021" y="1270"/>
                </a:lnTo>
                <a:lnTo>
                  <a:pt x="1022" y="1275"/>
                </a:lnTo>
                <a:lnTo>
                  <a:pt x="1025" y="1276"/>
                </a:lnTo>
                <a:lnTo>
                  <a:pt x="1026" y="1278"/>
                </a:lnTo>
                <a:lnTo>
                  <a:pt x="1026" y="1278"/>
                </a:lnTo>
                <a:lnTo>
                  <a:pt x="1029" y="1278"/>
                </a:lnTo>
                <a:lnTo>
                  <a:pt x="1030" y="1276"/>
                </a:lnTo>
                <a:lnTo>
                  <a:pt x="1035" y="1273"/>
                </a:lnTo>
                <a:lnTo>
                  <a:pt x="1040" y="1267"/>
                </a:lnTo>
                <a:lnTo>
                  <a:pt x="1043" y="1261"/>
                </a:lnTo>
                <a:lnTo>
                  <a:pt x="1050" y="1248"/>
                </a:lnTo>
                <a:lnTo>
                  <a:pt x="1053" y="1245"/>
                </a:lnTo>
                <a:lnTo>
                  <a:pt x="1055" y="1243"/>
                </a:lnTo>
                <a:lnTo>
                  <a:pt x="1055" y="1243"/>
                </a:lnTo>
                <a:lnTo>
                  <a:pt x="1058" y="1247"/>
                </a:lnTo>
                <a:lnTo>
                  <a:pt x="1059" y="1253"/>
                </a:lnTo>
                <a:lnTo>
                  <a:pt x="1060" y="1268"/>
                </a:lnTo>
                <a:lnTo>
                  <a:pt x="1060" y="1268"/>
                </a:lnTo>
                <a:lnTo>
                  <a:pt x="1058" y="1279"/>
                </a:lnTo>
                <a:lnTo>
                  <a:pt x="1053" y="1297"/>
                </a:lnTo>
                <a:lnTo>
                  <a:pt x="1046" y="1316"/>
                </a:lnTo>
                <a:lnTo>
                  <a:pt x="1041" y="1327"/>
                </a:lnTo>
                <a:lnTo>
                  <a:pt x="1041" y="1327"/>
                </a:lnTo>
                <a:lnTo>
                  <a:pt x="1038" y="1334"/>
                </a:lnTo>
                <a:lnTo>
                  <a:pt x="1036" y="1343"/>
                </a:lnTo>
                <a:lnTo>
                  <a:pt x="1036" y="1350"/>
                </a:lnTo>
                <a:lnTo>
                  <a:pt x="1036" y="1351"/>
                </a:lnTo>
                <a:lnTo>
                  <a:pt x="1036" y="1351"/>
                </a:lnTo>
                <a:lnTo>
                  <a:pt x="1035" y="1360"/>
                </a:lnTo>
                <a:lnTo>
                  <a:pt x="1035" y="1368"/>
                </a:lnTo>
                <a:lnTo>
                  <a:pt x="1035" y="1372"/>
                </a:lnTo>
                <a:lnTo>
                  <a:pt x="1036" y="1376"/>
                </a:lnTo>
                <a:lnTo>
                  <a:pt x="1036" y="1376"/>
                </a:lnTo>
                <a:lnTo>
                  <a:pt x="1037" y="1377"/>
                </a:lnTo>
                <a:lnTo>
                  <a:pt x="1038" y="1376"/>
                </a:lnTo>
                <a:lnTo>
                  <a:pt x="1044" y="1372"/>
                </a:lnTo>
                <a:lnTo>
                  <a:pt x="1052" y="1365"/>
                </a:lnTo>
                <a:lnTo>
                  <a:pt x="1061" y="1354"/>
                </a:lnTo>
                <a:lnTo>
                  <a:pt x="1070" y="1341"/>
                </a:lnTo>
                <a:lnTo>
                  <a:pt x="1080" y="1329"/>
                </a:lnTo>
                <a:lnTo>
                  <a:pt x="1088" y="1316"/>
                </a:lnTo>
                <a:lnTo>
                  <a:pt x="1094" y="1302"/>
                </a:lnTo>
                <a:lnTo>
                  <a:pt x="1094" y="1302"/>
                </a:lnTo>
                <a:lnTo>
                  <a:pt x="1113" y="1261"/>
                </a:lnTo>
                <a:lnTo>
                  <a:pt x="1119" y="1243"/>
                </a:lnTo>
                <a:lnTo>
                  <a:pt x="1119" y="1243"/>
                </a:lnTo>
                <a:lnTo>
                  <a:pt x="1129" y="1245"/>
                </a:lnTo>
                <a:lnTo>
                  <a:pt x="1136" y="1245"/>
                </a:lnTo>
                <a:lnTo>
                  <a:pt x="1137" y="1245"/>
                </a:lnTo>
                <a:lnTo>
                  <a:pt x="1138" y="1243"/>
                </a:lnTo>
                <a:lnTo>
                  <a:pt x="1138" y="1243"/>
                </a:lnTo>
                <a:lnTo>
                  <a:pt x="1156" y="1158"/>
                </a:lnTo>
                <a:lnTo>
                  <a:pt x="1163" y="1123"/>
                </a:lnTo>
                <a:lnTo>
                  <a:pt x="1168" y="1090"/>
                </a:lnTo>
                <a:lnTo>
                  <a:pt x="1171" y="1061"/>
                </a:lnTo>
                <a:lnTo>
                  <a:pt x="1173" y="1038"/>
                </a:lnTo>
                <a:lnTo>
                  <a:pt x="1173" y="1038"/>
                </a:lnTo>
                <a:lnTo>
                  <a:pt x="1171" y="959"/>
                </a:lnTo>
                <a:lnTo>
                  <a:pt x="1170" y="926"/>
                </a:lnTo>
                <a:lnTo>
                  <a:pt x="1169" y="914"/>
                </a:lnTo>
                <a:lnTo>
                  <a:pt x="1168" y="906"/>
                </a:lnTo>
                <a:lnTo>
                  <a:pt x="1168" y="906"/>
                </a:lnTo>
                <a:lnTo>
                  <a:pt x="1160" y="866"/>
                </a:lnTo>
                <a:lnTo>
                  <a:pt x="1146" y="792"/>
                </a:lnTo>
                <a:lnTo>
                  <a:pt x="1137" y="750"/>
                </a:lnTo>
                <a:lnTo>
                  <a:pt x="1126" y="709"/>
                </a:lnTo>
                <a:lnTo>
                  <a:pt x="1115" y="671"/>
                </a:lnTo>
                <a:lnTo>
                  <a:pt x="1110" y="655"/>
                </a:lnTo>
                <a:lnTo>
                  <a:pt x="1104" y="641"/>
                </a:lnTo>
                <a:lnTo>
                  <a:pt x="1104" y="641"/>
                </a:lnTo>
                <a:lnTo>
                  <a:pt x="1094" y="618"/>
                </a:lnTo>
                <a:lnTo>
                  <a:pt x="1086" y="596"/>
                </a:lnTo>
                <a:lnTo>
                  <a:pt x="1074" y="558"/>
                </a:lnTo>
                <a:lnTo>
                  <a:pt x="1068" y="542"/>
                </a:lnTo>
                <a:lnTo>
                  <a:pt x="1063" y="529"/>
                </a:lnTo>
                <a:lnTo>
                  <a:pt x="1057" y="518"/>
                </a:lnTo>
                <a:lnTo>
                  <a:pt x="1050" y="509"/>
                </a:lnTo>
                <a:lnTo>
                  <a:pt x="1050" y="509"/>
                </a:lnTo>
                <a:lnTo>
                  <a:pt x="1036" y="496"/>
                </a:lnTo>
                <a:lnTo>
                  <a:pt x="1020" y="483"/>
                </a:lnTo>
                <a:lnTo>
                  <a:pt x="1005" y="471"/>
                </a:lnTo>
                <a:lnTo>
                  <a:pt x="998" y="464"/>
                </a:lnTo>
                <a:lnTo>
                  <a:pt x="992" y="455"/>
                </a:lnTo>
                <a:lnTo>
                  <a:pt x="992" y="455"/>
                </a:lnTo>
                <a:lnTo>
                  <a:pt x="976" y="433"/>
                </a:lnTo>
                <a:lnTo>
                  <a:pt x="972" y="428"/>
                </a:lnTo>
                <a:lnTo>
                  <a:pt x="967" y="426"/>
                </a:lnTo>
                <a:lnTo>
                  <a:pt x="967" y="426"/>
                </a:lnTo>
                <a:lnTo>
                  <a:pt x="964" y="423"/>
                </a:lnTo>
                <a:lnTo>
                  <a:pt x="960" y="419"/>
                </a:lnTo>
                <a:lnTo>
                  <a:pt x="952" y="408"/>
                </a:lnTo>
                <a:lnTo>
                  <a:pt x="943" y="392"/>
                </a:lnTo>
                <a:lnTo>
                  <a:pt x="943" y="392"/>
                </a:lnTo>
                <a:lnTo>
                  <a:pt x="956" y="397"/>
                </a:lnTo>
                <a:lnTo>
                  <a:pt x="971" y="400"/>
                </a:lnTo>
                <a:lnTo>
                  <a:pt x="978" y="401"/>
                </a:lnTo>
                <a:lnTo>
                  <a:pt x="987" y="401"/>
                </a:lnTo>
                <a:lnTo>
                  <a:pt x="987" y="401"/>
                </a:lnTo>
                <a:lnTo>
                  <a:pt x="996" y="401"/>
                </a:lnTo>
                <a:lnTo>
                  <a:pt x="1003" y="400"/>
                </a:lnTo>
                <a:lnTo>
                  <a:pt x="1018" y="397"/>
                </a:lnTo>
                <a:lnTo>
                  <a:pt x="1031" y="392"/>
                </a:lnTo>
                <a:lnTo>
                  <a:pt x="1007" y="382"/>
                </a:lnTo>
                <a:lnTo>
                  <a:pt x="1015" y="377"/>
                </a:lnTo>
                <a:lnTo>
                  <a:pt x="1015" y="377"/>
                </a:lnTo>
                <a:lnTo>
                  <a:pt x="1013" y="378"/>
                </a:lnTo>
                <a:lnTo>
                  <a:pt x="1010" y="378"/>
                </a:lnTo>
                <a:lnTo>
                  <a:pt x="1005" y="377"/>
                </a:lnTo>
                <a:lnTo>
                  <a:pt x="1000" y="374"/>
                </a:lnTo>
                <a:lnTo>
                  <a:pt x="996" y="370"/>
                </a:lnTo>
                <a:lnTo>
                  <a:pt x="989" y="361"/>
                </a:lnTo>
                <a:lnTo>
                  <a:pt x="983" y="349"/>
                </a:lnTo>
                <a:lnTo>
                  <a:pt x="977" y="333"/>
                </a:lnTo>
                <a:lnTo>
                  <a:pt x="977" y="333"/>
                </a:lnTo>
                <a:lnTo>
                  <a:pt x="974" y="323"/>
                </a:lnTo>
                <a:lnTo>
                  <a:pt x="969" y="315"/>
                </a:lnTo>
                <a:lnTo>
                  <a:pt x="964" y="307"/>
                </a:lnTo>
                <a:lnTo>
                  <a:pt x="958" y="302"/>
                </a:lnTo>
                <a:lnTo>
                  <a:pt x="952" y="297"/>
                </a:lnTo>
                <a:lnTo>
                  <a:pt x="945" y="294"/>
                </a:lnTo>
                <a:lnTo>
                  <a:pt x="933" y="288"/>
                </a:lnTo>
                <a:lnTo>
                  <a:pt x="921" y="283"/>
                </a:lnTo>
                <a:lnTo>
                  <a:pt x="911" y="278"/>
                </a:lnTo>
                <a:lnTo>
                  <a:pt x="906" y="274"/>
                </a:lnTo>
                <a:lnTo>
                  <a:pt x="904" y="270"/>
                </a:lnTo>
                <a:lnTo>
                  <a:pt x="900" y="266"/>
                </a:lnTo>
                <a:lnTo>
                  <a:pt x="899" y="259"/>
                </a:lnTo>
                <a:lnTo>
                  <a:pt x="899" y="259"/>
                </a:lnTo>
                <a:lnTo>
                  <a:pt x="897" y="239"/>
                </a:lnTo>
                <a:lnTo>
                  <a:pt x="895" y="225"/>
                </a:lnTo>
                <a:lnTo>
                  <a:pt x="895" y="219"/>
                </a:lnTo>
                <a:lnTo>
                  <a:pt x="894" y="215"/>
                </a:lnTo>
                <a:lnTo>
                  <a:pt x="894" y="215"/>
                </a:lnTo>
                <a:lnTo>
                  <a:pt x="890" y="201"/>
                </a:lnTo>
                <a:lnTo>
                  <a:pt x="882" y="169"/>
                </a:lnTo>
                <a:lnTo>
                  <a:pt x="877" y="149"/>
                </a:lnTo>
                <a:lnTo>
                  <a:pt x="871" y="130"/>
                </a:lnTo>
                <a:lnTo>
                  <a:pt x="864" y="110"/>
                </a:lnTo>
                <a:lnTo>
                  <a:pt x="855" y="93"/>
                </a:lnTo>
                <a:lnTo>
                  <a:pt x="855" y="93"/>
                </a:lnTo>
                <a:lnTo>
                  <a:pt x="845" y="78"/>
                </a:lnTo>
                <a:lnTo>
                  <a:pt x="834" y="66"/>
                </a:lnTo>
                <a:lnTo>
                  <a:pt x="823" y="55"/>
                </a:lnTo>
                <a:lnTo>
                  <a:pt x="811" y="45"/>
                </a:lnTo>
                <a:lnTo>
                  <a:pt x="799" y="37"/>
                </a:lnTo>
                <a:lnTo>
                  <a:pt x="787" y="31"/>
                </a:lnTo>
                <a:lnTo>
                  <a:pt x="767" y="20"/>
                </a:lnTo>
                <a:lnTo>
                  <a:pt x="767" y="20"/>
                </a:lnTo>
                <a:lnTo>
                  <a:pt x="762" y="17"/>
                </a:lnTo>
                <a:lnTo>
                  <a:pt x="757" y="17"/>
                </a:lnTo>
                <a:lnTo>
                  <a:pt x="745" y="17"/>
                </a:lnTo>
                <a:lnTo>
                  <a:pt x="732" y="18"/>
                </a:lnTo>
                <a:lnTo>
                  <a:pt x="717" y="22"/>
                </a:lnTo>
                <a:lnTo>
                  <a:pt x="694" y="31"/>
                </a:lnTo>
                <a:lnTo>
                  <a:pt x="684" y="34"/>
                </a:lnTo>
                <a:lnTo>
                  <a:pt x="684" y="34"/>
                </a:lnTo>
                <a:lnTo>
                  <a:pt x="682" y="33"/>
                </a:lnTo>
                <a:lnTo>
                  <a:pt x="678" y="32"/>
                </a:lnTo>
                <a:lnTo>
                  <a:pt x="673" y="32"/>
                </a:lnTo>
                <a:lnTo>
                  <a:pt x="667" y="33"/>
                </a:lnTo>
                <a:lnTo>
                  <a:pt x="661" y="35"/>
                </a:lnTo>
                <a:lnTo>
                  <a:pt x="654" y="40"/>
                </a:lnTo>
                <a:lnTo>
                  <a:pt x="645" y="49"/>
                </a:lnTo>
                <a:lnTo>
                  <a:pt x="645" y="49"/>
                </a:lnTo>
                <a:lnTo>
                  <a:pt x="632" y="67"/>
                </a:lnTo>
                <a:lnTo>
                  <a:pt x="622" y="84"/>
                </a:lnTo>
                <a:lnTo>
                  <a:pt x="616" y="100"/>
                </a:lnTo>
                <a:lnTo>
                  <a:pt x="611" y="117"/>
                </a:lnTo>
                <a:lnTo>
                  <a:pt x="611" y="117"/>
                </a:lnTo>
                <a:lnTo>
                  <a:pt x="607" y="132"/>
                </a:lnTo>
                <a:lnTo>
                  <a:pt x="606" y="146"/>
                </a:lnTo>
                <a:lnTo>
                  <a:pt x="605" y="158"/>
                </a:lnTo>
                <a:lnTo>
                  <a:pt x="606" y="171"/>
                </a:lnTo>
                <a:lnTo>
                  <a:pt x="606" y="171"/>
                </a:lnTo>
                <a:lnTo>
                  <a:pt x="607" y="179"/>
                </a:lnTo>
                <a:lnTo>
                  <a:pt x="610" y="184"/>
                </a:lnTo>
                <a:lnTo>
                  <a:pt x="613" y="192"/>
                </a:lnTo>
                <a:lnTo>
                  <a:pt x="617" y="198"/>
                </a:lnTo>
                <a:lnTo>
                  <a:pt x="617" y="202"/>
                </a:lnTo>
                <a:lnTo>
                  <a:pt x="616" y="206"/>
                </a:lnTo>
                <a:lnTo>
                  <a:pt x="616" y="206"/>
                </a:lnTo>
                <a:lnTo>
                  <a:pt x="613" y="213"/>
                </a:lnTo>
                <a:lnTo>
                  <a:pt x="612" y="218"/>
                </a:lnTo>
                <a:lnTo>
                  <a:pt x="612" y="222"/>
                </a:lnTo>
                <a:lnTo>
                  <a:pt x="611" y="225"/>
                </a:lnTo>
                <a:lnTo>
                  <a:pt x="611" y="225"/>
                </a:lnTo>
                <a:lnTo>
                  <a:pt x="610" y="230"/>
                </a:lnTo>
                <a:lnTo>
                  <a:pt x="611" y="236"/>
                </a:lnTo>
                <a:lnTo>
                  <a:pt x="611" y="241"/>
                </a:lnTo>
                <a:lnTo>
                  <a:pt x="611" y="245"/>
                </a:lnTo>
                <a:lnTo>
                  <a:pt x="611" y="245"/>
                </a:lnTo>
                <a:lnTo>
                  <a:pt x="612" y="250"/>
                </a:lnTo>
                <a:lnTo>
                  <a:pt x="616" y="258"/>
                </a:lnTo>
                <a:lnTo>
                  <a:pt x="619" y="268"/>
                </a:lnTo>
                <a:lnTo>
                  <a:pt x="621" y="272"/>
                </a:lnTo>
                <a:lnTo>
                  <a:pt x="621" y="274"/>
                </a:lnTo>
                <a:lnTo>
                  <a:pt x="621" y="274"/>
                </a:lnTo>
                <a:lnTo>
                  <a:pt x="619" y="279"/>
                </a:lnTo>
                <a:lnTo>
                  <a:pt x="616" y="294"/>
                </a:lnTo>
                <a:lnTo>
                  <a:pt x="616" y="294"/>
                </a:lnTo>
                <a:lnTo>
                  <a:pt x="613" y="306"/>
                </a:lnTo>
                <a:lnTo>
                  <a:pt x="612" y="317"/>
                </a:lnTo>
                <a:lnTo>
                  <a:pt x="612" y="329"/>
                </a:lnTo>
                <a:lnTo>
                  <a:pt x="616" y="343"/>
                </a:lnTo>
                <a:lnTo>
                  <a:pt x="616" y="343"/>
                </a:lnTo>
                <a:lnTo>
                  <a:pt x="622" y="356"/>
                </a:lnTo>
                <a:lnTo>
                  <a:pt x="628" y="367"/>
                </a:lnTo>
                <a:lnTo>
                  <a:pt x="635" y="377"/>
                </a:lnTo>
                <a:lnTo>
                  <a:pt x="635" y="377"/>
                </a:lnTo>
                <a:lnTo>
                  <a:pt x="625" y="390"/>
                </a:lnTo>
                <a:lnTo>
                  <a:pt x="617" y="400"/>
                </a:lnTo>
                <a:lnTo>
                  <a:pt x="613" y="404"/>
                </a:lnTo>
                <a:lnTo>
                  <a:pt x="611" y="406"/>
                </a:lnTo>
                <a:lnTo>
                  <a:pt x="611" y="406"/>
                </a:lnTo>
                <a:lnTo>
                  <a:pt x="583" y="420"/>
                </a:lnTo>
                <a:lnTo>
                  <a:pt x="559" y="428"/>
                </a:lnTo>
                <a:lnTo>
                  <a:pt x="548" y="433"/>
                </a:lnTo>
                <a:lnTo>
                  <a:pt x="537" y="436"/>
                </a:lnTo>
                <a:lnTo>
                  <a:pt x="537" y="436"/>
                </a:lnTo>
                <a:lnTo>
                  <a:pt x="442" y="458"/>
                </a:lnTo>
                <a:lnTo>
                  <a:pt x="352" y="480"/>
                </a:lnTo>
                <a:lnTo>
                  <a:pt x="352" y="480"/>
                </a:lnTo>
                <a:lnTo>
                  <a:pt x="342" y="481"/>
                </a:lnTo>
                <a:lnTo>
                  <a:pt x="329" y="482"/>
                </a:lnTo>
                <a:lnTo>
                  <a:pt x="297" y="483"/>
                </a:lnTo>
                <a:lnTo>
                  <a:pt x="254" y="485"/>
                </a:lnTo>
                <a:lnTo>
                  <a:pt x="254" y="485"/>
                </a:lnTo>
                <a:lnTo>
                  <a:pt x="249" y="480"/>
                </a:lnTo>
                <a:lnTo>
                  <a:pt x="239" y="465"/>
                </a:lnTo>
                <a:lnTo>
                  <a:pt x="213" y="422"/>
                </a:lnTo>
                <a:lnTo>
                  <a:pt x="171" y="352"/>
                </a:lnTo>
                <a:lnTo>
                  <a:pt x="171" y="352"/>
                </a:lnTo>
                <a:lnTo>
                  <a:pt x="166" y="344"/>
                </a:lnTo>
                <a:lnTo>
                  <a:pt x="160" y="330"/>
                </a:lnTo>
                <a:lnTo>
                  <a:pt x="155" y="317"/>
                </a:lnTo>
                <a:lnTo>
                  <a:pt x="152" y="304"/>
                </a:lnTo>
                <a:lnTo>
                  <a:pt x="152" y="304"/>
                </a:lnTo>
                <a:lnTo>
                  <a:pt x="149" y="290"/>
                </a:lnTo>
                <a:lnTo>
                  <a:pt x="148" y="275"/>
                </a:lnTo>
                <a:lnTo>
                  <a:pt x="145" y="263"/>
                </a:lnTo>
                <a:lnTo>
                  <a:pt x="144" y="258"/>
                </a:lnTo>
                <a:lnTo>
                  <a:pt x="142" y="255"/>
                </a:lnTo>
                <a:lnTo>
                  <a:pt x="142" y="255"/>
                </a:lnTo>
                <a:lnTo>
                  <a:pt x="136" y="250"/>
                </a:lnTo>
                <a:lnTo>
                  <a:pt x="130" y="247"/>
                </a:lnTo>
                <a:lnTo>
                  <a:pt x="122" y="245"/>
                </a:lnTo>
                <a:lnTo>
                  <a:pt x="122" y="220"/>
                </a:lnTo>
                <a:lnTo>
                  <a:pt x="122" y="220"/>
                </a:lnTo>
                <a:lnTo>
                  <a:pt x="133" y="203"/>
                </a:lnTo>
                <a:lnTo>
                  <a:pt x="143" y="187"/>
                </a:lnTo>
                <a:lnTo>
                  <a:pt x="152" y="171"/>
                </a:lnTo>
                <a:lnTo>
                  <a:pt x="152" y="171"/>
                </a:lnTo>
                <a:lnTo>
                  <a:pt x="166" y="137"/>
                </a:lnTo>
                <a:lnTo>
                  <a:pt x="166" y="137"/>
                </a:lnTo>
                <a:lnTo>
                  <a:pt x="175" y="116"/>
                </a:lnTo>
                <a:lnTo>
                  <a:pt x="178" y="108"/>
                </a:lnTo>
                <a:lnTo>
                  <a:pt x="178" y="104"/>
                </a:lnTo>
                <a:lnTo>
                  <a:pt x="176" y="103"/>
                </a:lnTo>
                <a:lnTo>
                  <a:pt x="176" y="103"/>
                </a:lnTo>
                <a:lnTo>
                  <a:pt x="174" y="103"/>
                </a:lnTo>
                <a:lnTo>
                  <a:pt x="171" y="103"/>
                </a:lnTo>
                <a:lnTo>
                  <a:pt x="167" y="106"/>
                </a:lnTo>
                <a:lnTo>
                  <a:pt x="163" y="111"/>
                </a:lnTo>
                <a:lnTo>
                  <a:pt x="152" y="117"/>
                </a:lnTo>
                <a:lnTo>
                  <a:pt x="152" y="117"/>
                </a:lnTo>
                <a:lnTo>
                  <a:pt x="141" y="124"/>
                </a:lnTo>
                <a:lnTo>
                  <a:pt x="132" y="128"/>
                </a:lnTo>
                <a:lnTo>
                  <a:pt x="128" y="132"/>
                </a:lnTo>
                <a:lnTo>
                  <a:pt x="127" y="132"/>
                </a:lnTo>
                <a:lnTo>
                  <a:pt x="127" y="132"/>
                </a:lnTo>
                <a:lnTo>
                  <a:pt x="127" y="132"/>
                </a:lnTo>
                <a:lnTo>
                  <a:pt x="125" y="88"/>
                </a:lnTo>
                <a:lnTo>
                  <a:pt x="122" y="39"/>
                </a:lnTo>
                <a:lnTo>
                  <a:pt x="122" y="39"/>
                </a:lnTo>
                <a:lnTo>
                  <a:pt x="121" y="32"/>
                </a:lnTo>
                <a:lnTo>
                  <a:pt x="119" y="27"/>
                </a:lnTo>
                <a:lnTo>
                  <a:pt x="116" y="22"/>
                </a:lnTo>
                <a:lnTo>
                  <a:pt x="112" y="20"/>
                </a:lnTo>
                <a:lnTo>
                  <a:pt x="112" y="20"/>
                </a:lnTo>
                <a:lnTo>
                  <a:pt x="111" y="21"/>
                </a:lnTo>
                <a:lnTo>
                  <a:pt x="111" y="23"/>
                </a:lnTo>
                <a:lnTo>
                  <a:pt x="109" y="33"/>
                </a:lnTo>
                <a:lnTo>
                  <a:pt x="105" y="65"/>
                </a:lnTo>
                <a:lnTo>
                  <a:pt x="101" y="97"/>
                </a:lnTo>
                <a:lnTo>
                  <a:pt x="100" y="108"/>
                </a:lnTo>
                <a:lnTo>
                  <a:pt x="99" y="111"/>
                </a:lnTo>
                <a:lnTo>
                  <a:pt x="98" y="113"/>
                </a:lnTo>
                <a:lnTo>
                  <a:pt x="98" y="113"/>
                </a:lnTo>
                <a:lnTo>
                  <a:pt x="97" y="111"/>
                </a:lnTo>
                <a:lnTo>
                  <a:pt x="97" y="108"/>
                </a:lnTo>
                <a:lnTo>
                  <a:pt x="94" y="94"/>
                </a:lnTo>
                <a:lnTo>
                  <a:pt x="90" y="55"/>
                </a:lnTo>
                <a:lnTo>
                  <a:pt x="88" y="34"/>
                </a:lnTo>
                <a:lnTo>
                  <a:pt x="86" y="16"/>
                </a:lnTo>
                <a:lnTo>
                  <a:pt x="82" y="4"/>
                </a:lnTo>
                <a:lnTo>
                  <a:pt x="81" y="0"/>
                </a:lnTo>
                <a:lnTo>
                  <a:pt x="78" y="0"/>
                </a:lnTo>
                <a:lnTo>
                  <a:pt x="78" y="0"/>
                </a:lnTo>
                <a:lnTo>
                  <a:pt x="76" y="2"/>
                </a:lnTo>
                <a:lnTo>
                  <a:pt x="75" y="6"/>
                </a:lnTo>
                <a:lnTo>
                  <a:pt x="72" y="21"/>
                </a:lnTo>
                <a:lnTo>
                  <a:pt x="70" y="39"/>
                </a:lnTo>
                <a:lnTo>
                  <a:pt x="68" y="61"/>
                </a:lnTo>
                <a:lnTo>
                  <a:pt x="67" y="100"/>
                </a:lnTo>
                <a:lnTo>
                  <a:pt x="66" y="113"/>
                </a:lnTo>
                <a:lnTo>
                  <a:pt x="65" y="116"/>
                </a:lnTo>
                <a:lnTo>
                  <a:pt x="64" y="117"/>
                </a:lnTo>
                <a:lnTo>
                  <a:pt x="64" y="117"/>
                </a:lnTo>
                <a:lnTo>
                  <a:pt x="62" y="116"/>
                </a:lnTo>
                <a:lnTo>
                  <a:pt x="61" y="113"/>
                </a:lnTo>
                <a:lnTo>
                  <a:pt x="60" y="102"/>
                </a:lnTo>
                <a:lnTo>
                  <a:pt x="57" y="66"/>
                </a:lnTo>
                <a:lnTo>
                  <a:pt x="56" y="48"/>
                </a:lnTo>
                <a:lnTo>
                  <a:pt x="55" y="31"/>
                </a:lnTo>
                <a:lnTo>
                  <a:pt x="53" y="20"/>
                </a:lnTo>
                <a:lnTo>
                  <a:pt x="50" y="16"/>
                </a:lnTo>
                <a:lnTo>
                  <a:pt x="49" y="15"/>
                </a:lnTo>
                <a:lnTo>
                  <a:pt x="49" y="15"/>
                </a:lnTo>
                <a:lnTo>
                  <a:pt x="45" y="15"/>
                </a:lnTo>
                <a:lnTo>
                  <a:pt x="43" y="16"/>
                </a:lnTo>
                <a:lnTo>
                  <a:pt x="40" y="17"/>
                </a:lnTo>
                <a:lnTo>
                  <a:pt x="38" y="20"/>
                </a:lnTo>
                <a:lnTo>
                  <a:pt x="35" y="26"/>
                </a:lnTo>
                <a:lnTo>
                  <a:pt x="34" y="34"/>
                </a:lnTo>
                <a:lnTo>
                  <a:pt x="34" y="34"/>
                </a:lnTo>
                <a:lnTo>
                  <a:pt x="35" y="82"/>
                </a:lnTo>
                <a:lnTo>
                  <a:pt x="34" y="97"/>
                </a:lnTo>
                <a:lnTo>
                  <a:pt x="34" y="110"/>
                </a:lnTo>
                <a:lnTo>
                  <a:pt x="32" y="119"/>
                </a:lnTo>
                <a:lnTo>
                  <a:pt x="31" y="121"/>
                </a:lnTo>
                <a:lnTo>
                  <a:pt x="29" y="122"/>
                </a:lnTo>
                <a:lnTo>
                  <a:pt x="29" y="122"/>
                </a:lnTo>
                <a:lnTo>
                  <a:pt x="28" y="122"/>
                </a:lnTo>
                <a:lnTo>
                  <a:pt x="26" y="120"/>
                </a:lnTo>
                <a:lnTo>
                  <a:pt x="23" y="113"/>
                </a:lnTo>
                <a:lnTo>
                  <a:pt x="17" y="88"/>
                </a:lnTo>
                <a:lnTo>
                  <a:pt x="15" y="77"/>
                </a:lnTo>
                <a:lnTo>
                  <a:pt x="12" y="66"/>
                </a:lnTo>
                <a:lnTo>
                  <a:pt x="9" y="60"/>
                </a:lnTo>
                <a:lnTo>
                  <a:pt x="6" y="59"/>
                </a:lnTo>
                <a:lnTo>
                  <a:pt x="5" y="59"/>
                </a:lnTo>
                <a:lnTo>
                  <a:pt x="5" y="59"/>
                </a:lnTo>
                <a:lnTo>
                  <a:pt x="4" y="60"/>
                </a:lnTo>
                <a:lnTo>
                  <a:pt x="3" y="64"/>
                </a:lnTo>
                <a:lnTo>
                  <a:pt x="1" y="73"/>
                </a:lnTo>
                <a:lnTo>
                  <a:pt x="0" y="84"/>
                </a:lnTo>
                <a:lnTo>
                  <a:pt x="1" y="98"/>
                </a:lnTo>
                <a:lnTo>
                  <a:pt x="4" y="124"/>
                </a:lnTo>
                <a:lnTo>
                  <a:pt x="5" y="137"/>
                </a:lnTo>
                <a:lnTo>
                  <a:pt x="5" y="137"/>
                </a:lnTo>
                <a:lnTo>
                  <a:pt x="5" y="152"/>
                </a:lnTo>
                <a:lnTo>
                  <a:pt x="5" y="181"/>
                </a:lnTo>
                <a:lnTo>
                  <a:pt x="5" y="181"/>
                </a:lnTo>
                <a:lnTo>
                  <a:pt x="6" y="191"/>
                </a:lnTo>
                <a:lnTo>
                  <a:pt x="10" y="203"/>
                </a:lnTo>
                <a:lnTo>
                  <a:pt x="17" y="226"/>
                </a:lnTo>
                <a:lnTo>
                  <a:pt x="26" y="246"/>
                </a:lnTo>
                <a:lnTo>
                  <a:pt x="29" y="255"/>
                </a:lnTo>
                <a:lnTo>
                  <a:pt x="15" y="269"/>
                </a:lnTo>
                <a:lnTo>
                  <a:pt x="15" y="269"/>
                </a:lnTo>
                <a:lnTo>
                  <a:pt x="65" y="393"/>
                </a:lnTo>
                <a:lnTo>
                  <a:pt x="99" y="482"/>
                </a:lnTo>
                <a:lnTo>
                  <a:pt x="111" y="515"/>
                </a:lnTo>
                <a:lnTo>
                  <a:pt x="117" y="534"/>
                </a:lnTo>
                <a:lnTo>
                  <a:pt x="117" y="534"/>
                </a:lnTo>
                <a:lnTo>
                  <a:pt x="120" y="542"/>
                </a:lnTo>
                <a:lnTo>
                  <a:pt x="123" y="552"/>
                </a:lnTo>
                <a:lnTo>
                  <a:pt x="131" y="570"/>
                </a:lnTo>
                <a:lnTo>
                  <a:pt x="139" y="586"/>
                </a:lnTo>
                <a:lnTo>
                  <a:pt x="147" y="597"/>
                </a:lnTo>
                <a:lnTo>
                  <a:pt x="147" y="597"/>
                </a:lnTo>
                <a:lnTo>
                  <a:pt x="152" y="600"/>
                </a:lnTo>
                <a:lnTo>
                  <a:pt x="161" y="602"/>
                </a:lnTo>
                <a:lnTo>
                  <a:pt x="197" y="609"/>
                </a:lnTo>
                <a:lnTo>
                  <a:pt x="301" y="628"/>
                </a:lnTo>
                <a:lnTo>
                  <a:pt x="356" y="639"/>
                </a:lnTo>
                <a:lnTo>
                  <a:pt x="406" y="649"/>
                </a:lnTo>
                <a:lnTo>
                  <a:pt x="425" y="654"/>
                </a:lnTo>
                <a:lnTo>
                  <a:pt x="442" y="658"/>
                </a:lnTo>
                <a:lnTo>
                  <a:pt x="453" y="662"/>
                </a:lnTo>
                <a:lnTo>
                  <a:pt x="459" y="666"/>
                </a:lnTo>
                <a:lnTo>
                  <a:pt x="459" y="666"/>
                </a:lnTo>
                <a:lnTo>
                  <a:pt x="462" y="671"/>
                </a:lnTo>
                <a:lnTo>
                  <a:pt x="465" y="678"/>
                </a:lnTo>
                <a:lnTo>
                  <a:pt x="474" y="700"/>
                </a:lnTo>
                <a:lnTo>
                  <a:pt x="483" y="728"/>
                </a:lnTo>
                <a:lnTo>
                  <a:pt x="492" y="759"/>
                </a:lnTo>
                <a:lnTo>
                  <a:pt x="509" y="816"/>
                </a:lnTo>
                <a:lnTo>
                  <a:pt x="518" y="847"/>
                </a:lnTo>
                <a:lnTo>
                  <a:pt x="518" y="847"/>
                </a:lnTo>
                <a:lnTo>
                  <a:pt x="525" y="868"/>
                </a:lnTo>
                <a:lnTo>
                  <a:pt x="529" y="884"/>
                </a:lnTo>
                <a:lnTo>
                  <a:pt x="534" y="902"/>
                </a:lnTo>
                <a:lnTo>
                  <a:pt x="536" y="920"/>
                </a:lnTo>
                <a:lnTo>
                  <a:pt x="539" y="937"/>
                </a:lnTo>
                <a:lnTo>
                  <a:pt x="537" y="945"/>
                </a:lnTo>
                <a:lnTo>
                  <a:pt x="537" y="951"/>
                </a:lnTo>
                <a:lnTo>
                  <a:pt x="535" y="956"/>
                </a:lnTo>
                <a:lnTo>
                  <a:pt x="533" y="959"/>
                </a:lnTo>
                <a:lnTo>
                  <a:pt x="533" y="959"/>
                </a:lnTo>
                <a:lnTo>
                  <a:pt x="527" y="964"/>
                </a:lnTo>
                <a:lnTo>
                  <a:pt x="523" y="970"/>
                </a:lnTo>
                <a:lnTo>
                  <a:pt x="520" y="975"/>
                </a:lnTo>
                <a:lnTo>
                  <a:pt x="519" y="980"/>
                </a:lnTo>
                <a:lnTo>
                  <a:pt x="519" y="985"/>
                </a:lnTo>
                <a:lnTo>
                  <a:pt x="520" y="989"/>
                </a:lnTo>
                <a:lnTo>
                  <a:pt x="523" y="999"/>
                </a:lnTo>
                <a:lnTo>
                  <a:pt x="523" y="999"/>
                </a:lnTo>
                <a:lnTo>
                  <a:pt x="528" y="1006"/>
                </a:lnTo>
                <a:lnTo>
                  <a:pt x="531" y="1012"/>
                </a:lnTo>
                <a:lnTo>
                  <a:pt x="533" y="1016"/>
                </a:lnTo>
                <a:lnTo>
                  <a:pt x="534" y="1021"/>
                </a:lnTo>
                <a:lnTo>
                  <a:pt x="534" y="1026"/>
                </a:lnTo>
                <a:lnTo>
                  <a:pt x="533" y="1033"/>
                </a:lnTo>
                <a:lnTo>
                  <a:pt x="533" y="1033"/>
                </a:lnTo>
                <a:lnTo>
                  <a:pt x="529" y="1051"/>
                </a:lnTo>
                <a:lnTo>
                  <a:pt x="527" y="1074"/>
                </a:lnTo>
                <a:lnTo>
                  <a:pt x="523" y="1098"/>
                </a:lnTo>
                <a:lnTo>
                  <a:pt x="520" y="1108"/>
                </a:lnTo>
                <a:lnTo>
                  <a:pt x="518" y="1116"/>
                </a:lnTo>
                <a:lnTo>
                  <a:pt x="518" y="1116"/>
                </a:lnTo>
                <a:lnTo>
                  <a:pt x="517" y="1123"/>
                </a:lnTo>
                <a:lnTo>
                  <a:pt x="517" y="1131"/>
                </a:lnTo>
                <a:lnTo>
                  <a:pt x="519" y="1136"/>
                </a:lnTo>
                <a:lnTo>
                  <a:pt x="523" y="1141"/>
                </a:lnTo>
                <a:lnTo>
                  <a:pt x="529" y="1148"/>
                </a:lnTo>
                <a:lnTo>
                  <a:pt x="533" y="1150"/>
                </a:lnTo>
                <a:lnTo>
                  <a:pt x="533" y="1150"/>
                </a:lnTo>
                <a:lnTo>
                  <a:pt x="519" y="1223"/>
                </a:lnTo>
                <a:lnTo>
                  <a:pt x="506" y="1283"/>
                </a:lnTo>
                <a:lnTo>
                  <a:pt x="500" y="1309"/>
                </a:lnTo>
                <a:lnTo>
                  <a:pt x="494" y="1331"/>
                </a:lnTo>
                <a:lnTo>
                  <a:pt x="494" y="1331"/>
                </a:lnTo>
                <a:lnTo>
                  <a:pt x="487" y="1355"/>
                </a:lnTo>
                <a:lnTo>
                  <a:pt x="481" y="1387"/>
                </a:lnTo>
                <a:lnTo>
                  <a:pt x="468" y="1462"/>
                </a:lnTo>
                <a:lnTo>
                  <a:pt x="457" y="1535"/>
                </a:lnTo>
                <a:lnTo>
                  <a:pt x="453" y="1560"/>
                </a:lnTo>
                <a:lnTo>
                  <a:pt x="450" y="1576"/>
                </a:lnTo>
                <a:lnTo>
                  <a:pt x="450" y="1576"/>
                </a:lnTo>
                <a:lnTo>
                  <a:pt x="447" y="1587"/>
                </a:lnTo>
                <a:lnTo>
                  <a:pt x="446" y="1600"/>
                </a:lnTo>
                <a:lnTo>
                  <a:pt x="445" y="1613"/>
                </a:lnTo>
                <a:lnTo>
                  <a:pt x="446" y="1625"/>
                </a:lnTo>
                <a:lnTo>
                  <a:pt x="447" y="1636"/>
                </a:lnTo>
                <a:lnTo>
                  <a:pt x="450" y="1645"/>
                </a:lnTo>
                <a:lnTo>
                  <a:pt x="452" y="1648"/>
                </a:lnTo>
                <a:lnTo>
                  <a:pt x="453" y="1650"/>
                </a:lnTo>
                <a:lnTo>
                  <a:pt x="457" y="1651"/>
                </a:lnTo>
                <a:lnTo>
                  <a:pt x="459" y="1650"/>
                </a:lnTo>
                <a:lnTo>
                  <a:pt x="459" y="1650"/>
                </a:lnTo>
                <a:lnTo>
                  <a:pt x="465" y="1647"/>
                </a:lnTo>
                <a:lnTo>
                  <a:pt x="476" y="1646"/>
                </a:lnTo>
                <a:lnTo>
                  <a:pt x="509" y="1641"/>
                </a:lnTo>
                <a:lnTo>
                  <a:pt x="552" y="1637"/>
                </a:lnTo>
                <a:lnTo>
                  <a:pt x="600" y="1635"/>
                </a:lnTo>
                <a:lnTo>
                  <a:pt x="600" y="1635"/>
                </a:lnTo>
                <a:lnTo>
                  <a:pt x="638" y="1738"/>
                </a:lnTo>
                <a:lnTo>
                  <a:pt x="656" y="1790"/>
                </a:lnTo>
                <a:lnTo>
                  <a:pt x="669" y="1831"/>
                </a:lnTo>
                <a:lnTo>
                  <a:pt x="669" y="1831"/>
                </a:lnTo>
                <a:lnTo>
                  <a:pt x="680" y="1868"/>
                </a:lnTo>
                <a:lnTo>
                  <a:pt x="687" y="1892"/>
                </a:lnTo>
                <a:lnTo>
                  <a:pt x="689" y="1910"/>
                </a:lnTo>
                <a:lnTo>
                  <a:pt x="689" y="1929"/>
                </a:lnTo>
                <a:lnTo>
                  <a:pt x="689" y="1929"/>
                </a:lnTo>
                <a:lnTo>
                  <a:pt x="690" y="1943"/>
                </a:lnTo>
                <a:lnTo>
                  <a:pt x="691" y="1953"/>
                </a:lnTo>
                <a:lnTo>
                  <a:pt x="691" y="1958"/>
                </a:lnTo>
                <a:lnTo>
                  <a:pt x="690" y="1963"/>
                </a:lnTo>
                <a:lnTo>
                  <a:pt x="688" y="1969"/>
                </a:lnTo>
                <a:lnTo>
                  <a:pt x="684" y="1978"/>
                </a:lnTo>
                <a:lnTo>
                  <a:pt x="684" y="1978"/>
                </a:lnTo>
                <a:lnTo>
                  <a:pt x="678" y="1987"/>
                </a:lnTo>
                <a:lnTo>
                  <a:pt x="668" y="2000"/>
                </a:lnTo>
                <a:lnTo>
                  <a:pt x="644" y="2024"/>
                </a:lnTo>
                <a:lnTo>
                  <a:pt x="623" y="2047"/>
                </a:lnTo>
                <a:lnTo>
                  <a:pt x="614" y="2058"/>
                </a:lnTo>
                <a:lnTo>
                  <a:pt x="611" y="2066"/>
                </a:lnTo>
                <a:lnTo>
                  <a:pt x="611" y="2066"/>
                </a:lnTo>
                <a:lnTo>
                  <a:pt x="608" y="2077"/>
                </a:lnTo>
                <a:lnTo>
                  <a:pt x="610" y="2083"/>
                </a:lnTo>
                <a:lnTo>
                  <a:pt x="610" y="2085"/>
                </a:lnTo>
                <a:lnTo>
                  <a:pt x="611" y="2085"/>
                </a:lnTo>
                <a:lnTo>
                  <a:pt x="611" y="2085"/>
                </a:lnTo>
                <a:lnTo>
                  <a:pt x="614" y="2094"/>
                </a:lnTo>
                <a:lnTo>
                  <a:pt x="617" y="2100"/>
                </a:lnTo>
                <a:lnTo>
                  <a:pt x="621" y="2105"/>
                </a:lnTo>
                <a:lnTo>
                  <a:pt x="621" y="2105"/>
                </a:lnTo>
                <a:lnTo>
                  <a:pt x="625" y="2105"/>
                </a:lnTo>
                <a:lnTo>
                  <a:pt x="634" y="2104"/>
                </a:lnTo>
                <a:lnTo>
                  <a:pt x="658" y="2095"/>
                </a:lnTo>
                <a:lnTo>
                  <a:pt x="687" y="2085"/>
                </a:lnTo>
                <a:lnTo>
                  <a:pt x="708" y="2076"/>
                </a:lnTo>
                <a:lnTo>
                  <a:pt x="708" y="2076"/>
                </a:lnTo>
                <a:lnTo>
                  <a:pt x="717" y="2071"/>
                </a:lnTo>
                <a:lnTo>
                  <a:pt x="727" y="2063"/>
                </a:lnTo>
                <a:lnTo>
                  <a:pt x="746" y="2049"/>
                </a:lnTo>
                <a:lnTo>
                  <a:pt x="765" y="2033"/>
                </a:lnTo>
                <a:lnTo>
                  <a:pt x="777" y="2022"/>
                </a:lnTo>
                <a:lnTo>
                  <a:pt x="796" y="2002"/>
                </a:lnTo>
                <a:lnTo>
                  <a:pt x="796" y="2002"/>
                </a:lnTo>
                <a:lnTo>
                  <a:pt x="798" y="2003"/>
                </a:lnTo>
                <a:lnTo>
                  <a:pt x="800" y="2005"/>
                </a:lnTo>
                <a:lnTo>
                  <a:pt x="801" y="2003"/>
                </a:lnTo>
                <a:lnTo>
                  <a:pt x="804" y="2001"/>
                </a:lnTo>
                <a:lnTo>
                  <a:pt x="805" y="1998"/>
                </a:lnTo>
                <a:lnTo>
                  <a:pt x="806" y="1992"/>
                </a:lnTo>
                <a:lnTo>
                  <a:pt x="806" y="1992"/>
                </a:lnTo>
                <a:lnTo>
                  <a:pt x="809" y="1979"/>
                </a:lnTo>
                <a:lnTo>
                  <a:pt x="810" y="1964"/>
                </a:lnTo>
                <a:lnTo>
                  <a:pt x="810" y="1953"/>
                </a:lnTo>
                <a:lnTo>
                  <a:pt x="809" y="1947"/>
                </a:lnTo>
                <a:lnTo>
                  <a:pt x="806" y="1943"/>
                </a:lnTo>
                <a:lnTo>
                  <a:pt x="806" y="1943"/>
                </a:lnTo>
                <a:lnTo>
                  <a:pt x="803" y="1938"/>
                </a:lnTo>
                <a:lnTo>
                  <a:pt x="801" y="1937"/>
                </a:lnTo>
                <a:lnTo>
                  <a:pt x="799" y="1936"/>
                </a:lnTo>
                <a:lnTo>
                  <a:pt x="796" y="1929"/>
                </a:lnTo>
                <a:lnTo>
                  <a:pt x="796" y="1929"/>
                </a:lnTo>
                <a:lnTo>
                  <a:pt x="794" y="1925"/>
                </a:lnTo>
                <a:lnTo>
                  <a:pt x="792" y="1924"/>
                </a:lnTo>
                <a:lnTo>
                  <a:pt x="789" y="1923"/>
                </a:lnTo>
                <a:lnTo>
                  <a:pt x="787" y="1921"/>
                </a:lnTo>
                <a:lnTo>
                  <a:pt x="784" y="1918"/>
                </a:lnTo>
                <a:lnTo>
                  <a:pt x="782" y="1910"/>
                </a:lnTo>
                <a:lnTo>
                  <a:pt x="781" y="1898"/>
                </a:lnTo>
                <a:lnTo>
                  <a:pt x="781" y="1879"/>
                </a:lnTo>
                <a:lnTo>
                  <a:pt x="781" y="1879"/>
                </a:lnTo>
                <a:lnTo>
                  <a:pt x="779" y="1841"/>
                </a:lnTo>
                <a:lnTo>
                  <a:pt x="778" y="1814"/>
                </a:lnTo>
                <a:lnTo>
                  <a:pt x="774" y="1784"/>
                </a:lnTo>
                <a:lnTo>
                  <a:pt x="768" y="1739"/>
                </a:lnTo>
                <a:lnTo>
                  <a:pt x="768" y="1739"/>
                </a:lnTo>
                <a:lnTo>
                  <a:pt x="763" y="1708"/>
                </a:lnTo>
                <a:lnTo>
                  <a:pt x="756" y="1678"/>
                </a:lnTo>
                <a:lnTo>
                  <a:pt x="756" y="1678"/>
                </a:lnTo>
                <a:lnTo>
                  <a:pt x="770" y="1681"/>
                </a:lnTo>
                <a:lnTo>
                  <a:pt x="783" y="1685"/>
                </a:lnTo>
                <a:lnTo>
                  <a:pt x="796" y="1688"/>
                </a:lnTo>
                <a:lnTo>
                  <a:pt x="810" y="1688"/>
                </a:lnTo>
                <a:lnTo>
                  <a:pt x="810" y="1688"/>
                </a:lnTo>
                <a:lnTo>
                  <a:pt x="811" y="1713"/>
                </a:lnTo>
                <a:lnTo>
                  <a:pt x="811" y="1713"/>
                </a:lnTo>
                <a:lnTo>
                  <a:pt x="810" y="1748"/>
                </a:lnTo>
                <a:lnTo>
                  <a:pt x="810" y="1767"/>
                </a:lnTo>
                <a:lnTo>
                  <a:pt x="811" y="1787"/>
                </a:lnTo>
                <a:lnTo>
                  <a:pt x="811" y="1787"/>
                </a:lnTo>
                <a:lnTo>
                  <a:pt x="814" y="1808"/>
                </a:lnTo>
                <a:lnTo>
                  <a:pt x="816" y="1830"/>
                </a:lnTo>
                <a:lnTo>
                  <a:pt x="816" y="1859"/>
                </a:lnTo>
                <a:lnTo>
                  <a:pt x="816" y="1899"/>
                </a:lnTo>
                <a:lnTo>
                  <a:pt x="816" y="1899"/>
                </a:lnTo>
                <a:lnTo>
                  <a:pt x="814" y="1983"/>
                </a:lnTo>
                <a:lnTo>
                  <a:pt x="811" y="2041"/>
                </a:lnTo>
                <a:lnTo>
                  <a:pt x="811" y="2041"/>
                </a:lnTo>
                <a:lnTo>
                  <a:pt x="811" y="2055"/>
                </a:lnTo>
                <a:lnTo>
                  <a:pt x="812" y="2061"/>
                </a:lnTo>
                <a:lnTo>
                  <a:pt x="809" y="2074"/>
                </a:lnTo>
                <a:lnTo>
                  <a:pt x="801" y="2110"/>
                </a:lnTo>
                <a:lnTo>
                  <a:pt x="801" y="2110"/>
                </a:lnTo>
                <a:lnTo>
                  <a:pt x="795" y="2136"/>
                </a:lnTo>
                <a:lnTo>
                  <a:pt x="787" y="2162"/>
                </a:lnTo>
                <a:lnTo>
                  <a:pt x="770" y="2215"/>
                </a:lnTo>
                <a:lnTo>
                  <a:pt x="754" y="2257"/>
                </a:lnTo>
                <a:lnTo>
                  <a:pt x="749" y="2271"/>
                </a:lnTo>
                <a:lnTo>
                  <a:pt x="748" y="2281"/>
                </a:lnTo>
                <a:lnTo>
                  <a:pt x="748" y="2301"/>
                </a:lnTo>
                <a:lnTo>
                  <a:pt x="762" y="2320"/>
                </a:lnTo>
                <a:lnTo>
                  <a:pt x="762" y="2320"/>
                </a:lnTo>
                <a:lnTo>
                  <a:pt x="789" y="2322"/>
                </a:lnTo>
                <a:lnTo>
                  <a:pt x="814" y="2322"/>
                </a:lnTo>
                <a:lnTo>
                  <a:pt x="836" y="2320"/>
                </a:lnTo>
                <a:lnTo>
                  <a:pt x="836" y="2320"/>
                </a:lnTo>
                <a:lnTo>
                  <a:pt x="844" y="2320"/>
                </a:lnTo>
                <a:lnTo>
                  <a:pt x="851" y="2320"/>
                </a:lnTo>
                <a:lnTo>
                  <a:pt x="861" y="2322"/>
                </a:lnTo>
                <a:lnTo>
                  <a:pt x="866" y="2322"/>
                </a:lnTo>
                <a:lnTo>
                  <a:pt x="869" y="2320"/>
                </a:lnTo>
                <a:lnTo>
                  <a:pt x="872" y="2317"/>
                </a:lnTo>
                <a:lnTo>
                  <a:pt x="875" y="2311"/>
                </a:lnTo>
                <a:lnTo>
                  <a:pt x="875" y="2311"/>
                </a:lnTo>
                <a:lnTo>
                  <a:pt x="881" y="2296"/>
                </a:lnTo>
                <a:lnTo>
                  <a:pt x="889" y="2281"/>
                </a:lnTo>
                <a:lnTo>
                  <a:pt x="889" y="2281"/>
                </a:lnTo>
                <a:lnTo>
                  <a:pt x="899" y="2268"/>
                </a:lnTo>
                <a:lnTo>
                  <a:pt x="908" y="2258"/>
                </a:lnTo>
                <a:lnTo>
                  <a:pt x="916" y="2248"/>
                </a:lnTo>
                <a:lnTo>
                  <a:pt x="923" y="2237"/>
                </a:lnTo>
                <a:lnTo>
                  <a:pt x="923" y="2237"/>
                </a:lnTo>
                <a:lnTo>
                  <a:pt x="934" y="2218"/>
                </a:lnTo>
                <a:lnTo>
                  <a:pt x="938" y="2209"/>
                </a:lnTo>
                <a:lnTo>
                  <a:pt x="938" y="2204"/>
                </a:lnTo>
                <a:lnTo>
                  <a:pt x="938" y="2198"/>
                </a:lnTo>
                <a:lnTo>
                  <a:pt x="938" y="2198"/>
                </a:lnTo>
                <a:lnTo>
                  <a:pt x="937" y="2186"/>
                </a:lnTo>
                <a:lnTo>
                  <a:pt x="934" y="2173"/>
                </a:lnTo>
                <a:lnTo>
                  <a:pt x="923" y="2134"/>
                </a:lnTo>
                <a:lnTo>
                  <a:pt x="923" y="2134"/>
                </a:lnTo>
                <a:lnTo>
                  <a:pt x="922" y="2127"/>
                </a:lnTo>
                <a:lnTo>
                  <a:pt x="921" y="2118"/>
                </a:lnTo>
                <a:lnTo>
                  <a:pt x="920" y="2098"/>
                </a:lnTo>
                <a:lnTo>
                  <a:pt x="921" y="2073"/>
                </a:lnTo>
                <a:lnTo>
                  <a:pt x="923" y="2047"/>
                </a:lnTo>
                <a:lnTo>
                  <a:pt x="930" y="1992"/>
                </a:lnTo>
                <a:lnTo>
                  <a:pt x="932" y="1964"/>
                </a:lnTo>
                <a:lnTo>
                  <a:pt x="933" y="1938"/>
                </a:lnTo>
                <a:lnTo>
                  <a:pt x="933" y="1938"/>
                </a:lnTo>
                <a:lnTo>
                  <a:pt x="934" y="1915"/>
                </a:lnTo>
                <a:lnTo>
                  <a:pt x="937" y="1896"/>
                </a:lnTo>
                <a:lnTo>
                  <a:pt x="939" y="1879"/>
                </a:lnTo>
                <a:lnTo>
                  <a:pt x="942" y="1863"/>
                </a:lnTo>
                <a:lnTo>
                  <a:pt x="950" y="1831"/>
                </a:lnTo>
                <a:lnTo>
                  <a:pt x="954" y="1812"/>
                </a:lnTo>
                <a:lnTo>
                  <a:pt x="958" y="1792"/>
                </a:lnTo>
                <a:lnTo>
                  <a:pt x="958" y="1792"/>
                </a:lnTo>
                <a:lnTo>
                  <a:pt x="961" y="1760"/>
                </a:lnTo>
                <a:lnTo>
                  <a:pt x="966" y="1719"/>
                </a:lnTo>
                <a:lnTo>
                  <a:pt x="972" y="1633"/>
                </a:lnTo>
                <a:lnTo>
                  <a:pt x="972" y="1633"/>
                </a:lnTo>
                <a:lnTo>
                  <a:pt x="986" y="1630"/>
                </a:lnTo>
                <a:lnTo>
                  <a:pt x="999" y="1630"/>
                </a:lnTo>
                <a:lnTo>
                  <a:pt x="1010" y="1631"/>
                </a:lnTo>
                <a:lnTo>
                  <a:pt x="1021" y="1635"/>
                </a:lnTo>
                <a:lnTo>
                  <a:pt x="1021" y="1635"/>
                </a:lnTo>
                <a:lnTo>
                  <a:pt x="1027" y="1637"/>
                </a:lnTo>
                <a:lnTo>
                  <a:pt x="1033" y="1637"/>
                </a:lnTo>
                <a:lnTo>
                  <a:pt x="1038" y="1635"/>
                </a:lnTo>
                <a:lnTo>
                  <a:pt x="1043" y="1633"/>
                </a:lnTo>
                <a:lnTo>
                  <a:pt x="1047" y="1629"/>
                </a:lnTo>
                <a:lnTo>
                  <a:pt x="1050" y="1624"/>
                </a:lnTo>
                <a:lnTo>
                  <a:pt x="1057" y="1612"/>
                </a:lnTo>
                <a:lnTo>
                  <a:pt x="1060" y="1600"/>
                </a:lnTo>
                <a:lnTo>
                  <a:pt x="1063" y="1587"/>
                </a:lnTo>
                <a:lnTo>
                  <a:pt x="1065" y="1576"/>
                </a:lnTo>
                <a:lnTo>
                  <a:pt x="1065" y="1576"/>
                </a:lnTo>
                <a:lnTo>
                  <a:pt x="1046" y="1502"/>
                </a:lnTo>
                <a:lnTo>
                  <a:pt x="1031" y="1448"/>
                </a:lnTo>
                <a:lnTo>
                  <a:pt x="1025" y="1427"/>
                </a:lnTo>
                <a:lnTo>
                  <a:pt x="1021" y="1415"/>
                </a:lnTo>
                <a:lnTo>
                  <a:pt x="1021" y="1415"/>
                </a:lnTo>
                <a:lnTo>
                  <a:pt x="1015" y="1402"/>
                </a:lnTo>
                <a:lnTo>
                  <a:pt x="1013" y="1396"/>
                </a:lnTo>
                <a:lnTo>
                  <a:pt x="1009" y="1388"/>
                </a:lnTo>
                <a:lnTo>
                  <a:pt x="1007" y="1377"/>
                </a:lnTo>
                <a:lnTo>
                  <a:pt x="1004" y="1362"/>
                </a:lnTo>
                <a:lnTo>
                  <a:pt x="1003" y="1343"/>
                </a:lnTo>
                <a:lnTo>
                  <a:pt x="1002" y="1317"/>
                </a:lnTo>
                <a:lnTo>
                  <a:pt x="1002" y="1317"/>
                </a:lnTo>
                <a:lnTo>
                  <a:pt x="1000" y="1302"/>
                </a:lnTo>
                <a:lnTo>
                  <a:pt x="999" y="1287"/>
                </a:lnTo>
                <a:lnTo>
                  <a:pt x="993" y="1258"/>
                </a:lnTo>
                <a:lnTo>
                  <a:pt x="986" y="1229"/>
                </a:lnTo>
                <a:lnTo>
                  <a:pt x="977" y="1202"/>
                </a:lnTo>
                <a:lnTo>
                  <a:pt x="967" y="1180"/>
                </a:lnTo>
                <a:lnTo>
                  <a:pt x="960" y="1161"/>
                </a:lnTo>
                <a:lnTo>
                  <a:pt x="953" y="1145"/>
                </a:lnTo>
                <a:lnTo>
                  <a:pt x="953" y="1145"/>
                </a:lnTo>
                <a:lnTo>
                  <a:pt x="959" y="1144"/>
                </a:lnTo>
                <a:lnTo>
                  <a:pt x="972" y="1142"/>
                </a:lnTo>
                <a:lnTo>
                  <a:pt x="980" y="1139"/>
                </a:lnTo>
                <a:lnTo>
                  <a:pt x="986" y="1136"/>
                </a:lnTo>
                <a:lnTo>
                  <a:pt x="991" y="1132"/>
                </a:lnTo>
                <a:lnTo>
                  <a:pt x="992" y="1128"/>
                </a:lnTo>
                <a:lnTo>
                  <a:pt x="992" y="1126"/>
                </a:lnTo>
                <a:lnTo>
                  <a:pt x="992" y="1126"/>
                </a:lnTo>
                <a:lnTo>
                  <a:pt x="988" y="1109"/>
                </a:lnTo>
                <a:lnTo>
                  <a:pt x="981" y="1072"/>
                </a:lnTo>
                <a:lnTo>
                  <a:pt x="960" y="969"/>
                </a:lnTo>
                <a:lnTo>
                  <a:pt x="938" y="865"/>
                </a:lnTo>
                <a:lnTo>
                  <a:pt x="931" y="829"/>
                </a:lnTo>
                <a:lnTo>
                  <a:pt x="928" y="809"/>
                </a:lnTo>
                <a:lnTo>
                  <a:pt x="928" y="809"/>
                </a:lnTo>
                <a:lnTo>
                  <a:pt x="931" y="782"/>
                </a:lnTo>
                <a:lnTo>
                  <a:pt x="936" y="743"/>
                </a:lnTo>
                <a:lnTo>
                  <a:pt x="938" y="724"/>
                </a:lnTo>
                <a:lnTo>
                  <a:pt x="942" y="709"/>
                </a:lnTo>
                <a:lnTo>
                  <a:pt x="945" y="699"/>
                </a:lnTo>
                <a:lnTo>
                  <a:pt x="947" y="696"/>
                </a:lnTo>
                <a:lnTo>
                  <a:pt x="948" y="695"/>
                </a:lnTo>
                <a:lnTo>
                  <a:pt x="948" y="695"/>
                </a:lnTo>
                <a:lnTo>
                  <a:pt x="953" y="695"/>
                </a:lnTo>
                <a:lnTo>
                  <a:pt x="958" y="696"/>
                </a:lnTo>
                <a:lnTo>
                  <a:pt x="959" y="698"/>
                </a:lnTo>
                <a:lnTo>
                  <a:pt x="961" y="701"/>
                </a:lnTo>
                <a:lnTo>
                  <a:pt x="965" y="706"/>
                </a:lnTo>
                <a:lnTo>
                  <a:pt x="967" y="715"/>
                </a:lnTo>
                <a:lnTo>
                  <a:pt x="967" y="715"/>
                </a:lnTo>
                <a:lnTo>
                  <a:pt x="1002" y="808"/>
                </a:lnTo>
                <a:lnTo>
                  <a:pt x="1021" y="863"/>
                </a:lnTo>
                <a:lnTo>
                  <a:pt x="1029" y="881"/>
                </a:lnTo>
                <a:lnTo>
                  <a:pt x="1031" y="891"/>
                </a:lnTo>
                <a:lnTo>
                  <a:pt x="1031" y="891"/>
                </a:lnTo>
                <a:lnTo>
                  <a:pt x="1036" y="958"/>
                </a:lnTo>
                <a:lnTo>
                  <a:pt x="1037" y="1004"/>
                </a:lnTo>
                <a:lnTo>
                  <a:pt x="1037" y="1022"/>
                </a:lnTo>
                <a:lnTo>
                  <a:pt x="1036" y="1033"/>
                </a:lnTo>
                <a:lnTo>
                  <a:pt x="1036" y="1033"/>
                </a:lnTo>
                <a:lnTo>
                  <a:pt x="1032" y="1055"/>
                </a:lnTo>
                <a:lnTo>
                  <a:pt x="1030" y="1086"/>
                </a:lnTo>
                <a:lnTo>
                  <a:pt x="1026" y="1114"/>
                </a:lnTo>
                <a:lnTo>
                  <a:pt x="1025" y="1123"/>
                </a:lnTo>
                <a:lnTo>
                  <a:pt x="1022" y="1130"/>
                </a:lnTo>
                <a:lnTo>
                  <a:pt x="1022" y="1130"/>
                </a:lnTo>
                <a:lnTo>
                  <a:pt x="1022" y="1136"/>
                </a:lnTo>
                <a:lnTo>
                  <a:pt x="1021" y="1145"/>
                </a:lnTo>
                <a:lnTo>
                  <a:pt x="1022" y="1172"/>
                </a:lnTo>
                <a:lnTo>
                  <a:pt x="1024" y="1198"/>
                </a:lnTo>
                <a:lnTo>
                  <a:pt x="1024" y="1205"/>
                </a:lnTo>
                <a:lnTo>
                  <a:pt x="1022" y="1208"/>
                </a:lnTo>
                <a:lnTo>
                  <a:pt x="1022" y="1208"/>
                </a:lnTo>
                <a:close/>
                <a:moveTo>
                  <a:pt x="1016" y="1229"/>
                </a:moveTo>
                <a:lnTo>
                  <a:pt x="1016" y="1229"/>
                </a:lnTo>
                <a:lnTo>
                  <a:pt x="1018" y="1227"/>
                </a:lnTo>
                <a:lnTo>
                  <a:pt x="1018" y="1227"/>
                </a:lnTo>
                <a:lnTo>
                  <a:pt x="1016" y="1227"/>
                </a:lnTo>
                <a:lnTo>
                  <a:pt x="1016" y="1229"/>
                </a:lnTo>
                <a:lnTo>
                  <a:pt x="1016" y="12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D9092198-9AD5-74B7-B3C3-A9AB7811CF5D}"/>
              </a:ext>
            </a:extLst>
          </p:cNvPr>
          <p:cNvSpPr>
            <a:spLocks noEditPoints="1"/>
          </p:cNvSpPr>
          <p:nvPr/>
        </p:nvSpPr>
        <p:spPr bwMode="auto">
          <a:xfrm>
            <a:off x="6981596" y="3776168"/>
            <a:ext cx="1802272" cy="2697128"/>
          </a:xfrm>
          <a:custGeom>
            <a:avLst/>
            <a:gdLst>
              <a:gd name="T0" fmla="*/ 685 w 1579"/>
              <a:gd name="T1" fmla="*/ 243 h 2363"/>
              <a:gd name="T2" fmla="*/ 680 w 1579"/>
              <a:gd name="T3" fmla="*/ 308 h 2363"/>
              <a:gd name="T4" fmla="*/ 746 w 1579"/>
              <a:gd name="T5" fmla="*/ 333 h 2363"/>
              <a:gd name="T6" fmla="*/ 797 w 1579"/>
              <a:gd name="T7" fmla="*/ 298 h 2363"/>
              <a:gd name="T8" fmla="*/ 805 w 1579"/>
              <a:gd name="T9" fmla="*/ 400 h 2363"/>
              <a:gd name="T10" fmla="*/ 742 w 1579"/>
              <a:gd name="T11" fmla="*/ 432 h 2363"/>
              <a:gd name="T12" fmla="*/ 558 w 1579"/>
              <a:gd name="T13" fmla="*/ 538 h 2363"/>
              <a:gd name="T14" fmla="*/ 105 w 1579"/>
              <a:gd name="T15" fmla="*/ 1023 h 2363"/>
              <a:gd name="T16" fmla="*/ 1 w 1579"/>
              <a:gd name="T17" fmla="*/ 1164 h 2363"/>
              <a:gd name="T18" fmla="*/ 40 w 1579"/>
              <a:gd name="T19" fmla="*/ 1165 h 2363"/>
              <a:gd name="T20" fmla="*/ 123 w 1579"/>
              <a:gd name="T21" fmla="*/ 1121 h 2363"/>
              <a:gd name="T22" fmla="*/ 187 w 1579"/>
              <a:gd name="T23" fmla="*/ 1096 h 2363"/>
              <a:gd name="T24" fmla="*/ 472 w 1579"/>
              <a:gd name="T25" fmla="*/ 850 h 2363"/>
              <a:gd name="T26" fmla="*/ 631 w 1579"/>
              <a:gd name="T27" fmla="*/ 954 h 2363"/>
              <a:gd name="T28" fmla="*/ 582 w 1579"/>
              <a:gd name="T29" fmla="*/ 1175 h 2363"/>
              <a:gd name="T30" fmla="*/ 510 w 1579"/>
              <a:gd name="T31" fmla="*/ 1331 h 2363"/>
              <a:gd name="T32" fmla="*/ 402 w 1579"/>
              <a:gd name="T33" fmla="*/ 1542 h 2363"/>
              <a:gd name="T34" fmla="*/ 579 w 1579"/>
              <a:gd name="T35" fmla="*/ 1586 h 2363"/>
              <a:gd name="T36" fmla="*/ 669 w 1579"/>
              <a:gd name="T37" fmla="*/ 1857 h 2363"/>
              <a:gd name="T38" fmla="*/ 768 w 1579"/>
              <a:gd name="T39" fmla="*/ 2178 h 2363"/>
              <a:gd name="T40" fmla="*/ 827 w 1579"/>
              <a:gd name="T41" fmla="*/ 2349 h 2363"/>
              <a:gd name="T42" fmla="*/ 915 w 1579"/>
              <a:gd name="T43" fmla="*/ 2341 h 2363"/>
              <a:gd name="T44" fmla="*/ 924 w 1579"/>
              <a:gd name="T45" fmla="*/ 2291 h 2363"/>
              <a:gd name="T46" fmla="*/ 885 w 1579"/>
              <a:gd name="T47" fmla="*/ 2159 h 2363"/>
              <a:gd name="T48" fmla="*/ 944 w 1579"/>
              <a:gd name="T49" fmla="*/ 2119 h 2363"/>
              <a:gd name="T50" fmla="*/ 956 w 1579"/>
              <a:gd name="T51" fmla="*/ 1998 h 2363"/>
              <a:gd name="T52" fmla="*/ 1083 w 1579"/>
              <a:gd name="T53" fmla="*/ 1690 h 2363"/>
              <a:gd name="T54" fmla="*/ 1193 w 1579"/>
              <a:gd name="T55" fmla="*/ 1547 h 2363"/>
              <a:gd name="T56" fmla="*/ 1071 w 1579"/>
              <a:gd name="T57" fmla="*/ 1238 h 2363"/>
              <a:gd name="T58" fmla="*/ 1039 w 1579"/>
              <a:gd name="T59" fmla="*/ 1139 h 2363"/>
              <a:gd name="T60" fmla="*/ 1045 w 1579"/>
              <a:gd name="T61" fmla="*/ 991 h 2363"/>
              <a:gd name="T62" fmla="*/ 1457 w 1579"/>
              <a:gd name="T63" fmla="*/ 636 h 2363"/>
              <a:gd name="T64" fmla="*/ 1519 w 1579"/>
              <a:gd name="T65" fmla="*/ 561 h 2363"/>
              <a:gd name="T66" fmla="*/ 1579 w 1579"/>
              <a:gd name="T67" fmla="*/ 279 h 2363"/>
              <a:gd name="T68" fmla="*/ 1564 w 1579"/>
              <a:gd name="T69" fmla="*/ 154 h 2363"/>
              <a:gd name="T70" fmla="*/ 1558 w 1579"/>
              <a:gd name="T71" fmla="*/ 41 h 2363"/>
              <a:gd name="T72" fmla="*/ 1534 w 1579"/>
              <a:gd name="T73" fmla="*/ 95 h 2363"/>
              <a:gd name="T74" fmla="*/ 1511 w 1579"/>
              <a:gd name="T75" fmla="*/ 19 h 2363"/>
              <a:gd name="T76" fmla="*/ 1486 w 1579"/>
              <a:gd name="T77" fmla="*/ 5 h 2363"/>
              <a:gd name="T78" fmla="*/ 1465 w 1579"/>
              <a:gd name="T79" fmla="*/ 33 h 2363"/>
              <a:gd name="T80" fmla="*/ 1452 w 1579"/>
              <a:gd name="T81" fmla="*/ 49 h 2363"/>
              <a:gd name="T82" fmla="*/ 1432 w 1579"/>
              <a:gd name="T83" fmla="*/ 41 h 2363"/>
              <a:gd name="T84" fmla="*/ 1415 w 1579"/>
              <a:gd name="T85" fmla="*/ 115 h 2363"/>
              <a:gd name="T86" fmla="*/ 1381 w 1579"/>
              <a:gd name="T87" fmla="*/ 123 h 2363"/>
              <a:gd name="T88" fmla="*/ 1472 w 1579"/>
              <a:gd name="T89" fmla="*/ 220 h 2363"/>
              <a:gd name="T90" fmla="*/ 1447 w 1579"/>
              <a:gd name="T91" fmla="*/ 308 h 2363"/>
              <a:gd name="T92" fmla="*/ 1365 w 1579"/>
              <a:gd name="T93" fmla="*/ 505 h 2363"/>
              <a:gd name="T94" fmla="*/ 1035 w 1579"/>
              <a:gd name="T95" fmla="*/ 465 h 2363"/>
              <a:gd name="T96" fmla="*/ 998 w 1579"/>
              <a:gd name="T97" fmla="*/ 421 h 2363"/>
              <a:gd name="T98" fmla="*/ 1061 w 1579"/>
              <a:gd name="T99" fmla="*/ 308 h 2363"/>
              <a:gd name="T100" fmla="*/ 1071 w 1579"/>
              <a:gd name="T101" fmla="*/ 254 h 2363"/>
              <a:gd name="T102" fmla="*/ 1071 w 1579"/>
              <a:gd name="T103" fmla="*/ 121 h 2363"/>
              <a:gd name="T104" fmla="*/ 990 w 1579"/>
              <a:gd name="T105" fmla="*/ 81 h 2363"/>
              <a:gd name="T106" fmla="*/ 861 w 1579"/>
              <a:gd name="T107" fmla="*/ 98 h 2363"/>
              <a:gd name="T108" fmla="*/ 777 w 1579"/>
              <a:gd name="T109" fmla="*/ 107 h 2363"/>
              <a:gd name="T110" fmla="*/ 731 w 1579"/>
              <a:gd name="T111" fmla="*/ 178 h 2363"/>
              <a:gd name="T112" fmla="*/ 896 w 1579"/>
              <a:gd name="T113" fmla="*/ 1602 h 2363"/>
              <a:gd name="T114" fmla="*/ 919 w 1579"/>
              <a:gd name="T115" fmla="*/ 1711 h 2363"/>
              <a:gd name="T116" fmla="*/ 847 w 1579"/>
              <a:gd name="T117" fmla="*/ 1969 h 2363"/>
              <a:gd name="T118" fmla="*/ 828 w 1579"/>
              <a:gd name="T119" fmla="*/ 1607 h 2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9" h="2363">
                <a:moveTo>
                  <a:pt x="700" y="210"/>
                </a:moveTo>
                <a:lnTo>
                  <a:pt x="713" y="210"/>
                </a:lnTo>
                <a:lnTo>
                  <a:pt x="713" y="210"/>
                </a:lnTo>
                <a:lnTo>
                  <a:pt x="714" y="210"/>
                </a:lnTo>
                <a:lnTo>
                  <a:pt x="713" y="210"/>
                </a:lnTo>
                <a:lnTo>
                  <a:pt x="713" y="210"/>
                </a:lnTo>
                <a:lnTo>
                  <a:pt x="709" y="211"/>
                </a:lnTo>
                <a:lnTo>
                  <a:pt x="706" y="214"/>
                </a:lnTo>
                <a:lnTo>
                  <a:pt x="701" y="218"/>
                </a:lnTo>
                <a:lnTo>
                  <a:pt x="695" y="225"/>
                </a:lnTo>
                <a:lnTo>
                  <a:pt x="695" y="225"/>
                </a:lnTo>
                <a:lnTo>
                  <a:pt x="690" y="232"/>
                </a:lnTo>
                <a:lnTo>
                  <a:pt x="685" y="243"/>
                </a:lnTo>
                <a:lnTo>
                  <a:pt x="680" y="254"/>
                </a:lnTo>
                <a:lnTo>
                  <a:pt x="678" y="265"/>
                </a:lnTo>
                <a:lnTo>
                  <a:pt x="671" y="285"/>
                </a:lnTo>
                <a:lnTo>
                  <a:pt x="670" y="293"/>
                </a:lnTo>
                <a:lnTo>
                  <a:pt x="690" y="284"/>
                </a:lnTo>
                <a:lnTo>
                  <a:pt x="690" y="284"/>
                </a:lnTo>
                <a:lnTo>
                  <a:pt x="690" y="286"/>
                </a:lnTo>
                <a:lnTo>
                  <a:pt x="690" y="293"/>
                </a:lnTo>
                <a:lnTo>
                  <a:pt x="689" y="297"/>
                </a:lnTo>
                <a:lnTo>
                  <a:pt x="686" y="302"/>
                </a:lnTo>
                <a:lnTo>
                  <a:pt x="684" y="306"/>
                </a:lnTo>
                <a:lnTo>
                  <a:pt x="680" y="308"/>
                </a:lnTo>
                <a:lnTo>
                  <a:pt x="680" y="308"/>
                </a:lnTo>
                <a:lnTo>
                  <a:pt x="670" y="314"/>
                </a:lnTo>
                <a:lnTo>
                  <a:pt x="660" y="320"/>
                </a:lnTo>
                <a:lnTo>
                  <a:pt x="651" y="328"/>
                </a:lnTo>
                <a:lnTo>
                  <a:pt x="651" y="328"/>
                </a:lnTo>
                <a:lnTo>
                  <a:pt x="665" y="330"/>
                </a:lnTo>
                <a:lnTo>
                  <a:pt x="680" y="331"/>
                </a:lnTo>
                <a:lnTo>
                  <a:pt x="700" y="333"/>
                </a:lnTo>
                <a:lnTo>
                  <a:pt x="700" y="333"/>
                </a:lnTo>
                <a:lnTo>
                  <a:pt x="717" y="334"/>
                </a:lnTo>
                <a:lnTo>
                  <a:pt x="729" y="336"/>
                </a:lnTo>
                <a:lnTo>
                  <a:pt x="734" y="336"/>
                </a:lnTo>
                <a:lnTo>
                  <a:pt x="740" y="335"/>
                </a:lnTo>
                <a:lnTo>
                  <a:pt x="746" y="333"/>
                </a:lnTo>
                <a:lnTo>
                  <a:pt x="753" y="328"/>
                </a:lnTo>
                <a:lnTo>
                  <a:pt x="753" y="328"/>
                </a:lnTo>
                <a:lnTo>
                  <a:pt x="761" y="322"/>
                </a:lnTo>
                <a:lnTo>
                  <a:pt x="769" y="314"/>
                </a:lnTo>
                <a:lnTo>
                  <a:pt x="783" y="297"/>
                </a:lnTo>
                <a:lnTo>
                  <a:pt x="794" y="285"/>
                </a:lnTo>
                <a:lnTo>
                  <a:pt x="797" y="279"/>
                </a:lnTo>
                <a:lnTo>
                  <a:pt x="797" y="279"/>
                </a:lnTo>
                <a:lnTo>
                  <a:pt x="796" y="286"/>
                </a:lnTo>
                <a:lnTo>
                  <a:pt x="795" y="292"/>
                </a:lnTo>
                <a:lnTo>
                  <a:pt x="796" y="296"/>
                </a:lnTo>
                <a:lnTo>
                  <a:pt x="797" y="298"/>
                </a:lnTo>
                <a:lnTo>
                  <a:pt x="797" y="298"/>
                </a:lnTo>
                <a:lnTo>
                  <a:pt x="800" y="304"/>
                </a:lnTo>
                <a:lnTo>
                  <a:pt x="801" y="311"/>
                </a:lnTo>
                <a:lnTo>
                  <a:pt x="803" y="319"/>
                </a:lnTo>
                <a:lnTo>
                  <a:pt x="807" y="328"/>
                </a:lnTo>
                <a:lnTo>
                  <a:pt x="807" y="328"/>
                </a:lnTo>
                <a:lnTo>
                  <a:pt x="814" y="338"/>
                </a:lnTo>
                <a:lnTo>
                  <a:pt x="817" y="341"/>
                </a:lnTo>
                <a:lnTo>
                  <a:pt x="817" y="347"/>
                </a:lnTo>
                <a:lnTo>
                  <a:pt x="817" y="347"/>
                </a:lnTo>
                <a:lnTo>
                  <a:pt x="814" y="378"/>
                </a:lnTo>
                <a:lnTo>
                  <a:pt x="812" y="401"/>
                </a:lnTo>
                <a:lnTo>
                  <a:pt x="812" y="401"/>
                </a:lnTo>
                <a:lnTo>
                  <a:pt x="805" y="400"/>
                </a:lnTo>
                <a:lnTo>
                  <a:pt x="789" y="400"/>
                </a:lnTo>
                <a:lnTo>
                  <a:pt x="779" y="400"/>
                </a:lnTo>
                <a:lnTo>
                  <a:pt x="770" y="401"/>
                </a:lnTo>
                <a:lnTo>
                  <a:pt x="763" y="404"/>
                </a:lnTo>
                <a:lnTo>
                  <a:pt x="758" y="406"/>
                </a:lnTo>
                <a:lnTo>
                  <a:pt x="758" y="406"/>
                </a:lnTo>
                <a:lnTo>
                  <a:pt x="753" y="413"/>
                </a:lnTo>
                <a:lnTo>
                  <a:pt x="750" y="420"/>
                </a:lnTo>
                <a:lnTo>
                  <a:pt x="748" y="426"/>
                </a:lnTo>
                <a:lnTo>
                  <a:pt x="748" y="426"/>
                </a:lnTo>
                <a:lnTo>
                  <a:pt x="747" y="428"/>
                </a:lnTo>
                <a:lnTo>
                  <a:pt x="746" y="429"/>
                </a:lnTo>
                <a:lnTo>
                  <a:pt x="742" y="432"/>
                </a:lnTo>
                <a:lnTo>
                  <a:pt x="737" y="435"/>
                </a:lnTo>
                <a:lnTo>
                  <a:pt x="729" y="439"/>
                </a:lnTo>
                <a:lnTo>
                  <a:pt x="719" y="442"/>
                </a:lnTo>
                <a:lnTo>
                  <a:pt x="704" y="445"/>
                </a:lnTo>
                <a:lnTo>
                  <a:pt x="704" y="445"/>
                </a:lnTo>
                <a:lnTo>
                  <a:pt x="687" y="450"/>
                </a:lnTo>
                <a:lnTo>
                  <a:pt x="669" y="459"/>
                </a:lnTo>
                <a:lnTo>
                  <a:pt x="649" y="468"/>
                </a:lnTo>
                <a:lnTo>
                  <a:pt x="630" y="482"/>
                </a:lnTo>
                <a:lnTo>
                  <a:pt x="610" y="495"/>
                </a:lnTo>
                <a:lnTo>
                  <a:pt x="591" y="510"/>
                </a:lnTo>
                <a:lnTo>
                  <a:pt x="574" y="525"/>
                </a:lnTo>
                <a:lnTo>
                  <a:pt x="558" y="538"/>
                </a:lnTo>
                <a:lnTo>
                  <a:pt x="558" y="538"/>
                </a:lnTo>
                <a:lnTo>
                  <a:pt x="538" y="557"/>
                </a:lnTo>
                <a:lnTo>
                  <a:pt x="511" y="583"/>
                </a:lnTo>
                <a:lnTo>
                  <a:pt x="446" y="653"/>
                </a:lnTo>
                <a:lnTo>
                  <a:pt x="378" y="725"/>
                </a:lnTo>
                <a:lnTo>
                  <a:pt x="351" y="756"/>
                </a:lnTo>
                <a:lnTo>
                  <a:pt x="333" y="778"/>
                </a:lnTo>
                <a:lnTo>
                  <a:pt x="333" y="778"/>
                </a:lnTo>
                <a:lnTo>
                  <a:pt x="312" y="803"/>
                </a:lnTo>
                <a:lnTo>
                  <a:pt x="281" y="837"/>
                </a:lnTo>
                <a:lnTo>
                  <a:pt x="202" y="921"/>
                </a:lnTo>
                <a:lnTo>
                  <a:pt x="129" y="997"/>
                </a:lnTo>
                <a:lnTo>
                  <a:pt x="105" y="1023"/>
                </a:lnTo>
                <a:lnTo>
                  <a:pt x="94" y="1033"/>
                </a:lnTo>
                <a:lnTo>
                  <a:pt x="94" y="1033"/>
                </a:lnTo>
                <a:lnTo>
                  <a:pt x="91" y="1035"/>
                </a:lnTo>
                <a:lnTo>
                  <a:pt x="89" y="1039"/>
                </a:lnTo>
                <a:lnTo>
                  <a:pt x="88" y="1046"/>
                </a:lnTo>
                <a:lnTo>
                  <a:pt x="89" y="1053"/>
                </a:lnTo>
                <a:lnTo>
                  <a:pt x="89" y="1057"/>
                </a:lnTo>
                <a:lnTo>
                  <a:pt x="89" y="1057"/>
                </a:lnTo>
                <a:lnTo>
                  <a:pt x="56" y="1095"/>
                </a:lnTo>
                <a:lnTo>
                  <a:pt x="20" y="1135"/>
                </a:lnTo>
                <a:lnTo>
                  <a:pt x="20" y="1135"/>
                </a:lnTo>
                <a:lnTo>
                  <a:pt x="7" y="1153"/>
                </a:lnTo>
                <a:lnTo>
                  <a:pt x="1" y="1164"/>
                </a:lnTo>
                <a:lnTo>
                  <a:pt x="0" y="1167"/>
                </a:lnTo>
                <a:lnTo>
                  <a:pt x="0" y="1168"/>
                </a:lnTo>
                <a:lnTo>
                  <a:pt x="1" y="1170"/>
                </a:lnTo>
                <a:lnTo>
                  <a:pt x="1" y="1170"/>
                </a:lnTo>
                <a:lnTo>
                  <a:pt x="3" y="1171"/>
                </a:lnTo>
                <a:lnTo>
                  <a:pt x="7" y="1170"/>
                </a:lnTo>
                <a:lnTo>
                  <a:pt x="16" y="1166"/>
                </a:lnTo>
                <a:lnTo>
                  <a:pt x="25" y="1160"/>
                </a:lnTo>
                <a:lnTo>
                  <a:pt x="25" y="1160"/>
                </a:lnTo>
                <a:lnTo>
                  <a:pt x="31" y="1162"/>
                </a:lnTo>
                <a:lnTo>
                  <a:pt x="35" y="1165"/>
                </a:lnTo>
                <a:lnTo>
                  <a:pt x="40" y="1165"/>
                </a:lnTo>
                <a:lnTo>
                  <a:pt x="40" y="1165"/>
                </a:lnTo>
                <a:lnTo>
                  <a:pt x="44" y="1162"/>
                </a:lnTo>
                <a:lnTo>
                  <a:pt x="49" y="1159"/>
                </a:lnTo>
                <a:lnTo>
                  <a:pt x="55" y="1153"/>
                </a:lnTo>
                <a:lnTo>
                  <a:pt x="64" y="1145"/>
                </a:lnTo>
                <a:lnTo>
                  <a:pt x="64" y="1145"/>
                </a:lnTo>
                <a:lnTo>
                  <a:pt x="100" y="1120"/>
                </a:lnTo>
                <a:lnTo>
                  <a:pt x="123" y="1101"/>
                </a:lnTo>
                <a:lnTo>
                  <a:pt x="123" y="1101"/>
                </a:lnTo>
                <a:lnTo>
                  <a:pt x="122" y="1105"/>
                </a:lnTo>
                <a:lnTo>
                  <a:pt x="118" y="1112"/>
                </a:lnTo>
                <a:lnTo>
                  <a:pt x="118" y="1116"/>
                </a:lnTo>
                <a:lnTo>
                  <a:pt x="119" y="1118"/>
                </a:lnTo>
                <a:lnTo>
                  <a:pt x="123" y="1121"/>
                </a:lnTo>
                <a:lnTo>
                  <a:pt x="128" y="1121"/>
                </a:lnTo>
                <a:lnTo>
                  <a:pt x="128" y="1121"/>
                </a:lnTo>
                <a:lnTo>
                  <a:pt x="135" y="1118"/>
                </a:lnTo>
                <a:lnTo>
                  <a:pt x="144" y="1115"/>
                </a:lnTo>
                <a:lnTo>
                  <a:pt x="160" y="1105"/>
                </a:lnTo>
                <a:lnTo>
                  <a:pt x="172" y="1095"/>
                </a:lnTo>
                <a:lnTo>
                  <a:pt x="177" y="1091"/>
                </a:lnTo>
                <a:lnTo>
                  <a:pt x="177" y="1091"/>
                </a:lnTo>
                <a:lnTo>
                  <a:pt x="177" y="1093"/>
                </a:lnTo>
                <a:lnTo>
                  <a:pt x="178" y="1094"/>
                </a:lnTo>
                <a:lnTo>
                  <a:pt x="180" y="1095"/>
                </a:lnTo>
                <a:lnTo>
                  <a:pt x="187" y="1096"/>
                </a:lnTo>
                <a:lnTo>
                  <a:pt x="187" y="1096"/>
                </a:lnTo>
                <a:lnTo>
                  <a:pt x="191" y="1095"/>
                </a:lnTo>
                <a:lnTo>
                  <a:pt x="199" y="1093"/>
                </a:lnTo>
                <a:lnTo>
                  <a:pt x="217" y="1084"/>
                </a:lnTo>
                <a:lnTo>
                  <a:pt x="238" y="1072"/>
                </a:lnTo>
                <a:lnTo>
                  <a:pt x="246" y="1064"/>
                </a:lnTo>
                <a:lnTo>
                  <a:pt x="255" y="1057"/>
                </a:lnTo>
                <a:lnTo>
                  <a:pt x="255" y="1057"/>
                </a:lnTo>
                <a:lnTo>
                  <a:pt x="293" y="1018"/>
                </a:lnTo>
                <a:lnTo>
                  <a:pt x="315" y="996"/>
                </a:lnTo>
                <a:lnTo>
                  <a:pt x="338" y="974"/>
                </a:lnTo>
                <a:lnTo>
                  <a:pt x="338" y="974"/>
                </a:lnTo>
                <a:lnTo>
                  <a:pt x="426" y="893"/>
                </a:lnTo>
                <a:lnTo>
                  <a:pt x="472" y="850"/>
                </a:lnTo>
                <a:lnTo>
                  <a:pt x="494" y="832"/>
                </a:lnTo>
                <a:lnTo>
                  <a:pt x="494" y="832"/>
                </a:lnTo>
                <a:lnTo>
                  <a:pt x="513" y="818"/>
                </a:lnTo>
                <a:lnTo>
                  <a:pt x="551" y="789"/>
                </a:lnTo>
                <a:lnTo>
                  <a:pt x="588" y="762"/>
                </a:lnTo>
                <a:lnTo>
                  <a:pt x="602" y="755"/>
                </a:lnTo>
                <a:lnTo>
                  <a:pt x="606" y="754"/>
                </a:lnTo>
                <a:lnTo>
                  <a:pt x="607" y="754"/>
                </a:lnTo>
                <a:lnTo>
                  <a:pt x="607" y="754"/>
                </a:lnTo>
                <a:lnTo>
                  <a:pt x="612" y="787"/>
                </a:lnTo>
                <a:lnTo>
                  <a:pt x="620" y="854"/>
                </a:lnTo>
                <a:lnTo>
                  <a:pt x="627" y="920"/>
                </a:lnTo>
                <a:lnTo>
                  <a:pt x="631" y="954"/>
                </a:lnTo>
                <a:lnTo>
                  <a:pt x="631" y="954"/>
                </a:lnTo>
                <a:lnTo>
                  <a:pt x="630" y="964"/>
                </a:lnTo>
                <a:lnTo>
                  <a:pt x="626" y="975"/>
                </a:lnTo>
                <a:lnTo>
                  <a:pt x="621" y="989"/>
                </a:lnTo>
                <a:lnTo>
                  <a:pt x="621" y="989"/>
                </a:lnTo>
                <a:lnTo>
                  <a:pt x="621" y="995"/>
                </a:lnTo>
                <a:lnTo>
                  <a:pt x="621" y="1000"/>
                </a:lnTo>
                <a:lnTo>
                  <a:pt x="621" y="1003"/>
                </a:lnTo>
                <a:lnTo>
                  <a:pt x="621" y="1003"/>
                </a:lnTo>
                <a:lnTo>
                  <a:pt x="617" y="1029"/>
                </a:lnTo>
                <a:lnTo>
                  <a:pt x="603" y="1085"/>
                </a:lnTo>
                <a:lnTo>
                  <a:pt x="590" y="1143"/>
                </a:lnTo>
                <a:lnTo>
                  <a:pt x="582" y="1175"/>
                </a:lnTo>
                <a:lnTo>
                  <a:pt x="582" y="1175"/>
                </a:lnTo>
                <a:lnTo>
                  <a:pt x="582" y="1179"/>
                </a:lnTo>
                <a:lnTo>
                  <a:pt x="584" y="1184"/>
                </a:lnTo>
                <a:lnTo>
                  <a:pt x="587" y="1194"/>
                </a:lnTo>
                <a:lnTo>
                  <a:pt x="592" y="1204"/>
                </a:lnTo>
                <a:lnTo>
                  <a:pt x="592" y="1204"/>
                </a:lnTo>
                <a:lnTo>
                  <a:pt x="565" y="1241"/>
                </a:lnTo>
                <a:lnTo>
                  <a:pt x="541" y="1276"/>
                </a:lnTo>
                <a:lnTo>
                  <a:pt x="529" y="1295"/>
                </a:lnTo>
                <a:lnTo>
                  <a:pt x="519" y="1312"/>
                </a:lnTo>
                <a:lnTo>
                  <a:pt x="519" y="1312"/>
                </a:lnTo>
                <a:lnTo>
                  <a:pt x="514" y="1320"/>
                </a:lnTo>
                <a:lnTo>
                  <a:pt x="510" y="1331"/>
                </a:lnTo>
                <a:lnTo>
                  <a:pt x="502" y="1353"/>
                </a:lnTo>
                <a:lnTo>
                  <a:pt x="488" y="1403"/>
                </a:lnTo>
                <a:lnTo>
                  <a:pt x="481" y="1428"/>
                </a:lnTo>
                <a:lnTo>
                  <a:pt x="475" y="1449"/>
                </a:lnTo>
                <a:lnTo>
                  <a:pt x="467" y="1465"/>
                </a:lnTo>
                <a:lnTo>
                  <a:pt x="464" y="1470"/>
                </a:lnTo>
                <a:lnTo>
                  <a:pt x="460" y="1473"/>
                </a:lnTo>
                <a:lnTo>
                  <a:pt x="460" y="1473"/>
                </a:lnTo>
                <a:lnTo>
                  <a:pt x="452" y="1481"/>
                </a:lnTo>
                <a:lnTo>
                  <a:pt x="442" y="1489"/>
                </a:lnTo>
                <a:lnTo>
                  <a:pt x="424" y="1512"/>
                </a:lnTo>
                <a:lnTo>
                  <a:pt x="408" y="1533"/>
                </a:lnTo>
                <a:lnTo>
                  <a:pt x="402" y="1542"/>
                </a:lnTo>
                <a:lnTo>
                  <a:pt x="402" y="1542"/>
                </a:lnTo>
                <a:lnTo>
                  <a:pt x="416" y="1542"/>
                </a:lnTo>
                <a:lnTo>
                  <a:pt x="453" y="1543"/>
                </a:lnTo>
                <a:lnTo>
                  <a:pt x="474" y="1545"/>
                </a:lnTo>
                <a:lnTo>
                  <a:pt x="496" y="1549"/>
                </a:lnTo>
                <a:lnTo>
                  <a:pt x="516" y="1554"/>
                </a:lnTo>
                <a:lnTo>
                  <a:pt x="525" y="1558"/>
                </a:lnTo>
                <a:lnTo>
                  <a:pt x="533" y="1561"/>
                </a:lnTo>
                <a:lnTo>
                  <a:pt x="533" y="1561"/>
                </a:lnTo>
                <a:lnTo>
                  <a:pt x="553" y="1574"/>
                </a:lnTo>
                <a:lnTo>
                  <a:pt x="562" y="1578"/>
                </a:lnTo>
                <a:lnTo>
                  <a:pt x="570" y="1582"/>
                </a:lnTo>
                <a:lnTo>
                  <a:pt x="579" y="1586"/>
                </a:lnTo>
                <a:lnTo>
                  <a:pt x="590" y="1588"/>
                </a:lnTo>
                <a:lnTo>
                  <a:pt x="602" y="1589"/>
                </a:lnTo>
                <a:lnTo>
                  <a:pt x="617" y="1589"/>
                </a:lnTo>
                <a:lnTo>
                  <a:pt x="617" y="1589"/>
                </a:lnTo>
                <a:lnTo>
                  <a:pt x="636" y="1703"/>
                </a:lnTo>
                <a:lnTo>
                  <a:pt x="636" y="1703"/>
                </a:lnTo>
                <a:lnTo>
                  <a:pt x="638" y="1727"/>
                </a:lnTo>
                <a:lnTo>
                  <a:pt x="641" y="1745"/>
                </a:lnTo>
                <a:lnTo>
                  <a:pt x="641" y="1762"/>
                </a:lnTo>
                <a:lnTo>
                  <a:pt x="641" y="1762"/>
                </a:lnTo>
                <a:lnTo>
                  <a:pt x="643" y="1775"/>
                </a:lnTo>
                <a:lnTo>
                  <a:pt x="649" y="1797"/>
                </a:lnTo>
                <a:lnTo>
                  <a:pt x="669" y="1857"/>
                </a:lnTo>
                <a:lnTo>
                  <a:pt x="691" y="1921"/>
                </a:lnTo>
                <a:lnTo>
                  <a:pt x="698" y="1948"/>
                </a:lnTo>
                <a:lnTo>
                  <a:pt x="704" y="1968"/>
                </a:lnTo>
                <a:lnTo>
                  <a:pt x="704" y="1968"/>
                </a:lnTo>
                <a:lnTo>
                  <a:pt x="711" y="1987"/>
                </a:lnTo>
                <a:lnTo>
                  <a:pt x="719" y="2014"/>
                </a:lnTo>
                <a:lnTo>
                  <a:pt x="740" y="2078"/>
                </a:lnTo>
                <a:lnTo>
                  <a:pt x="751" y="2110"/>
                </a:lnTo>
                <a:lnTo>
                  <a:pt x="759" y="2139"/>
                </a:lnTo>
                <a:lnTo>
                  <a:pt x="766" y="2162"/>
                </a:lnTo>
                <a:lnTo>
                  <a:pt x="768" y="2171"/>
                </a:lnTo>
                <a:lnTo>
                  <a:pt x="768" y="2178"/>
                </a:lnTo>
                <a:lnTo>
                  <a:pt x="768" y="2178"/>
                </a:lnTo>
                <a:lnTo>
                  <a:pt x="763" y="2271"/>
                </a:lnTo>
                <a:lnTo>
                  <a:pt x="763" y="2271"/>
                </a:lnTo>
                <a:lnTo>
                  <a:pt x="763" y="2288"/>
                </a:lnTo>
                <a:lnTo>
                  <a:pt x="764" y="2302"/>
                </a:lnTo>
                <a:lnTo>
                  <a:pt x="766" y="2311"/>
                </a:lnTo>
                <a:lnTo>
                  <a:pt x="768" y="2320"/>
                </a:lnTo>
                <a:lnTo>
                  <a:pt x="768" y="2320"/>
                </a:lnTo>
                <a:lnTo>
                  <a:pt x="770" y="2324"/>
                </a:lnTo>
                <a:lnTo>
                  <a:pt x="775" y="2327"/>
                </a:lnTo>
                <a:lnTo>
                  <a:pt x="781" y="2331"/>
                </a:lnTo>
                <a:lnTo>
                  <a:pt x="789" y="2335"/>
                </a:lnTo>
                <a:lnTo>
                  <a:pt x="807" y="2341"/>
                </a:lnTo>
                <a:lnTo>
                  <a:pt x="827" y="2349"/>
                </a:lnTo>
                <a:lnTo>
                  <a:pt x="827" y="2349"/>
                </a:lnTo>
                <a:lnTo>
                  <a:pt x="838" y="2354"/>
                </a:lnTo>
                <a:lnTo>
                  <a:pt x="849" y="2358"/>
                </a:lnTo>
                <a:lnTo>
                  <a:pt x="861" y="2362"/>
                </a:lnTo>
                <a:lnTo>
                  <a:pt x="872" y="2363"/>
                </a:lnTo>
                <a:lnTo>
                  <a:pt x="884" y="2363"/>
                </a:lnTo>
                <a:lnTo>
                  <a:pt x="894" y="2362"/>
                </a:lnTo>
                <a:lnTo>
                  <a:pt x="899" y="2359"/>
                </a:lnTo>
                <a:lnTo>
                  <a:pt x="902" y="2357"/>
                </a:lnTo>
                <a:lnTo>
                  <a:pt x="906" y="2353"/>
                </a:lnTo>
                <a:lnTo>
                  <a:pt x="910" y="2349"/>
                </a:lnTo>
                <a:lnTo>
                  <a:pt x="910" y="2349"/>
                </a:lnTo>
                <a:lnTo>
                  <a:pt x="915" y="2341"/>
                </a:lnTo>
                <a:lnTo>
                  <a:pt x="918" y="2335"/>
                </a:lnTo>
                <a:lnTo>
                  <a:pt x="919" y="2329"/>
                </a:lnTo>
                <a:lnTo>
                  <a:pt x="921" y="2324"/>
                </a:lnTo>
                <a:lnTo>
                  <a:pt x="919" y="2318"/>
                </a:lnTo>
                <a:lnTo>
                  <a:pt x="919" y="2310"/>
                </a:lnTo>
                <a:lnTo>
                  <a:pt x="919" y="2310"/>
                </a:lnTo>
                <a:lnTo>
                  <a:pt x="921" y="2308"/>
                </a:lnTo>
                <a:lnTo>
                  <a:pt x="922" y="2305"/>
                </a:lnTo>
                <a:lnTo>
                  <a:pt x="924" y="2304"/>
                </a:lnTo>
                <a:lnTo>
                  <a:pt x="926" y="2303"/>
                </a:lnTo>
                <a:lnTo>
                  <a:pt x="926" y="2300"/>
                </a:lnTo>
                <a:lnTo>
                  <a:pt x="926" y="2297"/>
                </a:lnTo>
                <a:lnTo>
                  <a:pt x="924" y="2291"/>
                </a:lnTo>
                <a:lnTo>
                  <a:pt x="924" y="2291"/>
                </a:lnTo>
                <a:lnTo>
                  <a:pt x="922" y="2285"/>
                </a:lnTo>
                <a:lnTo>
                  <a:pt x="921" y="2280"/>
                </a:lnTo>
                <a:lnTo>
                  <a:pt x="916" y="2271"/>
                </a:lnTo>
                <a:lnTo>
                  <a:pt x="910" y="2260"/>
                </a:lnTo>
                <a:lnTo>
                  <a:pt x="907" y="2253"/>
                </a:lnTo>
                <a:lnTo>
                  <a:pt x="905" y="2242"/>
                </a:lnTo>
                <a:lnTo>
                  <a:pt x="905" y="2242"/>
                </a:lnTo>
                <a:lnTo>
                  <a:pt x="900" y="2220"/>
                </a:lnTo>
                <a:lnTo>
                  <a:pt x="894" y="2201"/>
                </a:lnTo>
                <a:lnTo>
                  <a:pt x="889" y="2182"/>
                </a:lnTo>
                <a:lnTo>
                  <a:pt x="885" y="2159"/>
                </a:lnTo>
                <a:lnTo>
                  <a:pt x="885" y="2159"/>
                </a:lnTo>
                <a:lnTo>
                  <a:pt x="883" y="2135"/>
                </a:lnTo>
                <a:lnTo>
                  <a:pt x="882" y="2116"/>
                </a:lnTo>
                <a:lnTo>
                  <a:pt x="880" y="2100"/>
                </a:lnTo>
                <a:lnTo>
                  <a:pt x="880" y="2100"/>
                </a:lnTo>
                <a:lnTo>
                  <a:pt x="888" y="2106"/>
                </a:lnTo>
                <a:lnTo>
                  <a:pt x="895" y="2112"/>
                </a:lnTo>
                <a:lnTo>
                  <a:pt x="906" y="2118"/>
                </a:lnTo>
                <a:lnTo>
                  <a:pt x="916" y="2123"/>
                </a:lnTo>
                <a:lnTo>
                  <a:pt x="922" y="2124"/>
                </a:lnTo>
                <a:lnTo>
                  <a:pt x="928" y="2125"/>
                </a:lnTo>
                <a:lnTo>
                  <a:pt x="933" y="2124"/>
                </a:lnTo>
                <a:lnTo>
                  <a:pt x="939" y="2123"/>
                </a:lnTo>
                <a:lnTo>
                  <a:pt x="944" y="2119"/>
                </a:lnTo>
                <a:lnTo>
                  <a:pt x="949" y="2114"/>
                </a:lnTo>
                <a:lnTo>
                  <a:pt x="949" y="2114"/>
                </a:lnTo>
                <a:lnTo>
                  <a:pt x="952" y="2108"/>
                </a:lnTo>
                <a:lnTo>
                  <a:pt x="956" y="2102"/>
                </a:lnTo>
                <a:lnTo>
                  <a:pt x="962" y="2088"/>
                </a:lnTo>
                <a:lnTo>
                  <a:pt x="965" y="2073"/>
                </a:lnTo>
                <a:lnTo>
                  <a:pt x="966" y="2057"/>
                </a:lnTo>
                <a:lnTo>
                  <a:pt x="966" y="2042"/>
                </a:lnTo>
                <a:lnTo>
                  <a:pt x="965" y="2029"/>
                </a:lnTo>
                <a:lnTo>
                  <a:pt x="961" y="2017"/>
                </a:lnTo>
                <a:lnTo>
                  <a:pt x="959" y="2007"/>
                </a:lnTo>
                <a:lnTo>
                  <a:pt x="959" y="2007"/>
                </a:lnTo>
                <a:lnTo>
                  <a:pt x="956" y="1998"/>
                </a:lnTo>
                <a:lnTo>
                  <a:pt x="955" y="1991"/>
                </a:lnTo>
                <a:lnTo>
                  <a:pt x="955" y="1985"/>
                </a:lnTo>
                <a:lnTo>
                  <a:pt x="955" y="1979"/>
                </a:lnTo>
                <a:lnTo>
                  <a:pt x="957" y="1969"/>
                </a:lnTo>
                <a:lnTo>
                  <a:pt x="959" y="1963"/>
                </a:lnTo>
                <a:lnTo>
                  <a:pt x="959" y="1963"/>
                </a:lnTo>
                <a:lnTo>
                  <a:pt x="984" y="1905"/>
                </a:lnTo>
                <a:lnTo>
                  <a:pt x="1027" y="1816"/>
                </a:lnTo>
                <a:lnTo>
                  <a:pt x="1027" y="1816"/>
                </a:lnTo>
                <a:lnTo>
                  <a:pt x="1046" y="1775"/>
                </a:lnTo>
                <a:lnTo>
                  <a:pt x="1067" y="1731"/>
                </a:lnTo>
                <a:lnTo>
                  <a:pt x="1076" y="1711"/>
                </a:lnTo>
                <a:lnTo>
                  <a:pt x="1083" y="1690"/>
                </a:lnTo>
                <a:lnTo>
                  <a:pt x="1088" y="1671"/>
                </a:lnTo>
                <a:lnTo>
                  <a:pt x="1089" y="1662"/>
                </a:lnTo>
                <a:lnTo>
                  <a:pt x="1090" y="1654"/>
                </a:lnTo>
                <a:lnTo>
                  <a:pt x="1090" y="1654"/>
                </a:lnTo>
                <a:lnTo>
                  <a:pt x="1090" y="1646"/>
                </a:lnTo>
                <a:lnTo>
                  <a:pt x="1089" y="1635"/>
                </a:lnTo>
                <a:lnTo>
                  <a:pt x="1084" y="1609"/>
                </a:lnTo>
                <a:lnTo>
                  <a:pt x="1077" y="1580"/>
                </a:lnTo>
                <a:lnTo>
                  <a:pt x="1070" y="1552"/>
                </a:lnTo>
                <a:lnTo>
                  <a:pt x="1070" y="1552"/>
                </a:lnTo>
                <a:lnTo>
                  <a:pt x="1144" y="1549"/>
                </a:lnTo>
                <a:lnTo>
                  <a:pt x="1193" y="1547"/>
                </a:lnTo>
                <a:lnTo>
                  <a:pt x="1193" y="1547"/>
                </a:lnTo>
                <a:lnTo>
                  <a:pt x="1191" y="1527"/>
                </a:lnTo>
                <a:lnTo>
                  <a:pt x="1183" y="1478"/>
                </a:lnTo>
                <a:lnTo>
                  <a:pt x="1177" y="1449"/>
                </a:lnTo>
                <a:lnTo>
                  <a:pt x="1170" y="1418"/>
                </a:lnTo>
                <a:lnTo>
                  <a:pt x="1162" y="1390"/>
                </a:lnTo>
                <a:lnTo>
                  <a:pt x="1154" y="1365"/>
                </a:lnTo>
                <a:lnTo>
                  <a:pt x="1154" y="1365"/>
                </a:lnTo>
                <a:lnTo>
                  <a:pt x="1149" y="1354"/>
                </a:lnTo>
                <a:lnTo>
                  <a:pt x="1142" y="1342"/>
                </a:lnTo>
                <a:lnTo>
                  <a:pt x="1126" y="1315"/>
                </a:lnTo>
                <a:lnTo>
                  <a:pt x="1108" y="1288"/>
                </a:lnTo>
                <a:lnTo>
                  <a:pt x="1089" y="1261"/>
                </a:lnTo>
                <a:lnTo>
                  <a:pt x="1071" y="1238"/>
                </a:lnTo>
                <a:lnTo>
                  <a:pt x="1055" y="1219"/>
                </a:lnTo>
                <a:lnTo>
                  <a:pt x="1043" y="1205"/>
                </a:lnTo>
                <a:lnTo>
                  <a:pt x="1037" y="1199"/>
                </a:lnTo>
                <a:lnTo>
                  <a:pt x="1037" y="1199"/>
                </a:lnTo>
                <a:lnTo>
                  <a:pt x="1035" y="1197"/>
                </a:lnTo>
                <a:lnTo>
                  <a:pt x="1035" y="1194"/>
                </a:lnTo>
                <a:lnTo>
                  <a:pt x="1037" y="1190"/>
                </a:lnTo>
                <a:lnTo>
                  <a:pt x="1039" y="1187"/>
                </a:lnTo>
                <a:lnTo>
                  <a:pt x="1044" y="1182"/>
                </a:lnTo>
                <a:lnTo>
                  <a:pt x="1046" y="1179"/>
                </a:lnTo>
                <a:lnTo>
                  <a:pt x="1046" y="1179"/>
                </a:lnTo>
                <a:lnTo>
                  <a:pt x="1043" y="1159"/>
                </a:lnTo>
                <a:lnTo>
                  <a:pt x="1039" y="1139"/>
                </a:lnTo>
                <a:lnTo>
                  <a:pt x="1032" y="1116"/>
                </a:lnTo>
                <a:lnTo>
                  <a:pt x="1032" y="1116"/>
                </a:lnTo>
                <a:lnTo>
                  <a:pt x="1031" y="1110"/>
                </a:lnTo>
                <a:lnTo>
                  <a:pt x="1029" y="1104"/>
                </a:lnTo>
                <a:lnTo>
                  <a:pt x="1029" y="1088"/>
                </a:lnTo>
                <a:lnTo>
                  <a:pt x="1031" y="1072"/>
                </a:lnTo>
                <a:lnTo>
                  <a:pt x="1033" y="1056"/>
                </a:lnTo>
                <a:lnTo>
                  <a:pt x="1039" y="1027"/>
                </a:lnTo>
                <a:lnTo>
                  <a:pt x="1042" y="1015"/>
                </a:lnTo>
                <a:lnTo>
                  <a:pt x="1042" y="1008"/>
                </a:lnTo>
                <a:lnTo>
                  <a:pt x="1042" y="1008"/>
                </a:lnTo>
                <a:lnTo>
                  <a:pt x="1043" y="1002"/>
                </a:lnTo>
                <a:lnTo>
                  <a:pt x="1045" y="991"/>
                </a:lnTo>
                <a:lnTo>
                  <a:pt x="1056" y="957"/>
                </a:lnTo>
                <a:lnTo>
                  <a:pt x="1089" y="859"/>
                </a:lnTo>
                <a:lnTo>
                  <a:pt x="1122" y="763"/>
                </a:lnTo>
                <a:lnTo>
                  <a:pt x="1134" y="732"/>
                </a:lnTo>
                <a:lnTo>
                  <a:pt x="1139" y="719"/>
                </a:lnTo>
                <a:lnTo>
                  <a:pt x="1139" y="719"/>
                </a:lnTo>
                <a:lnTo>
                  <a:pt x="1189" y="707"/>
                </a:lnTo>
                <a:lnTo>
                  <a:pt x="1297" y="681"/>
                </a:lnTo>
                <a:lnTo>
                  <a:pt x="1353" y="667"/>
                </a:lnTo>
                <a:lnTo>
                  <a:pt x="1404" y="653"/>
                </a:lnTo>
                <a:lnTo>
                  <a:pt x="1441" y="642"/>
                </a:lnTo>
                <a:lnTo>
                  <a:pt x="1452" y="639"/>
                </a:lnTo>
                <a:lnTo>
                  <a:pt x="1457" y="636"/>
                </a:lnTo>
                <a:lnTo>
                  <a:pt x="1457" y="636"/>
                </a:lnTo>
                <a:lnTo>
                  <a:pt x="1462" y="632"/>
                </a:lnTo>
                <a:lnTo>
                  <a:pt x="1468" y="629"/>
                </a:lnTo>
                <a:lnTo>
                  <a:pt x="1476" y="625"/>
                </a:lnTo>
                <a:lnTo>
                  <a:pt x="1486" y="619"/>
                </a:lnTo>
                <a:lnTo>
                  <a:pt x="1495" y="613"/>
                </a:lnTo>
                <a:lnTo>
                  <a:pt x="1503" y="604"/>
                </a:lnTo>
                <a:lnTo>
                  <a:pt x="1507" y="598"/>
                </a:lnTo>
                <a:lnTo>
                  <a:pt x="1511" y="592"/>
                </a:lnTo>
                <a:lnTo>
                  <a:pt x="1513" y="586"/>
                </a:lnTo>
                <a:lnTo>
                  <a:pt x="1515" y="577"/>
                </a:lnTo>
                <a:lnTo>
                  <a:pt x="1515" y="577"/>
                </a:lnTo>
                <a:lnTo>
                  <a:pt x="1519" y="561"/>
                </a:lnTo>
                <a:lnTo>
                  <a:pt x="1524" y="547"/>
                </a:lnTo>
                <a:lnTo>
                  <a:pt x="1533" y="524"/>
                </a:lnTo>
                <a:lnTo>
                  <a:pt x="1539" y="508"/>
                </a:lnTo>
                <a:lnTo>
                  <a:pt x="1540" y="503"/>
                </a:lnTo>
                <a:lnTo>
                  <a:pt x="1540" y="499"/>
                </a:lnTo>
                <a:lnTo>
                  <a:pt x="1540" y="499"/>
                </a:lnTo>
                <a:lnTo>
                  <a:pt x="1541" y="488"/>
                </a:lnTo>
                <a:lnTo>
                  <a:pt x="1546" y="464"/>
                </a:lnTo>
                <a:lnTo>
                  <a:pt x="1561" y="389"/>
                </a:lnTo>
                <a:lnTo>
                  <a:pt x="1575" y="315"/>
                </a:lnTo>
                <a:lnTo>
                  <a:pt x="1579" y="290"/>
                </a:lnTo>
                <a:lnTo>
                  <a:pt x="1579" y="282"/>
                </a:lnTo>
                <a:lnTo>
                  <a:pt x="1579" y="279"/>
                </a:lnTo>
                <a:lnTo>
                  <a:pt x="1579" y="279"/>
                </a:lnTo>
                <a:lnTo>
                  <a:pt x="1574" y="274"/>
                </a:lnTo>
                <a:lnTo>
                  <a:pt x="1568" y="269"/>
                </a:lnTo>
                <a:lnTo>
                  <a:pt x="1559" y="264"/>
                </a:lnTo>
                <a:lnTo>
                  <a:pt x="1559" y="264"/>
                </a:lnTo>
                <a:lnTo>
                  <a:pt x="1558" y="262"/>
                </a:lnTo>
                <a:lnTo>
                  <a:pt x="1558" y="258"/>
                </a:lnTo>
                <a:lnTo>
                  <a:pt x="1558" y="248"/>
                </a:lnTo>
                <a:lnTo>
                  <a:pt x="1559" y="235"/>
                </a:lnTo>
                <a:lnTo>
                  <a:pt x="1559" y="235"/>
                </a:lnTo>
                <a:lnTo>
                  <a:pt x="1563" y="196"/>
                </a:lnTo>
                <a:lnTo>
                  <a:pt x="1564" y="166"/>
                </a:lnTo>
                <a:lnTo>
                  <a:pt x="1564" y="154"/>
                </a:lnTo>
                <a:lnTo>
                  <a:pt x="1564" y="147"/>
                </a:lnTo>
                <a:lnTo>
                  <a:pt x="1564" y="147"/>
                </a:lnTo>
                <a:lnTo>
                  <a:pt x="1564" y="138"/>
                </a:lnTo>
                <a:lnTo>
                  <a:pt x="1564" y="125"/>
                </a:lnTo>
                <a:lnTo>
                  <a:pt x="1567" y="88"/>
                </a:lnTo>
                <a:lnTo>
                  <a:pt x="1568" y="69"/>
                </a:lnTo>
                <a:lnTo>
                  <a:pt x="1568" y="55"/>
                </a:lnTo>
                <a:lnTo>
                  <a:pt x="1567" y="44"/>
                </a:lnTo>
                <a:lnTo>
                  <a:pt x="1566" y="40"/>
                </a:lnTo>
                <a:lnTo>
                  <a:pt x="1564" y="39"/>
                </a:lnTo>
                <a:lnTo>
                  <a:pt x="1564" y="39"/>
                </a:lnTo>
                <a:lnTo>
                  <a:pt x="1561" y="39"/>
                </a:lnTo>
                <a:lnTo>
                  <a:pt x="1558" y="41"/>
                </a:lnTo>
                <a:lnTo>
                  <a:pt x="1556" y="44"/>
                </a:lnTo>
                <a:lnTo>
                  <a:pt x="1553" y="47"/>
                </a:lnTo>
                <a:lnTo>
                  <a:pt x="1551" y="55"/>
                </a:lnTo>
                <a:lnTo>
                  <a:pt x="1550" y="63"/>
                </a:lnTo>
                <a:lnTo>
                  <a:pt x="1550" y="63"/>
                </a:lnTo>
                <a:lnTo>
                  <a:pt x="1547" y="74"/>
                </a:lnTo>
                <a:lnTo>
                  <a:pt x="1544" y="89"/>
                </a:lnTo>
                <a:lnTo>
                  <a:pt x="1539" y="101"/>
                </a:lnTo>
                <a:lnTo>
                  <a:pt x="1536" y="106"/>
                </a:lnTo>
                <a:lnTo>
                  <a:pt x="1535" y="107"/>
                </a:lnTo>
                <a:lnTo>
                  <a:pt x="1535" y="107"/>
                </a:lnTo>
                <a:lnTo>
                  <a:pt x="1534" y="104"/>
                </a:lnTo>
                <a:lnTo>
                  <a:pt x="1534" y="95"/>
                </a:lnTo>
                <a:lnTo>
                  <a:pt x="1533" y="67"/>
                </a:lnTo>
                <a:lnTo>
                  <a:pt x="1533" y="51"/>
                </a:lnTo>
                <a:lnTo>
                  <a:pt x="1531" y="36"/>
                </a:lnTo>
                <a:lnTo>
                  <a:pt x="1529" y="25"/>
                </a:lnTo>
                <a:lnTo>
                  <a:pt x="1528" y="22"/>
                </a:lnTo>
                <a:lnTo>
                  <a:pt x="1525" y="19"/>
                </a:lnTo>
                <a:lnTo>
                  <a:pt x="1525" y="19"/>
                </a:lnTo>
                <a:lnTo>
                  <a:pt x="1522" y="17"/>
                </a:lnTo>
                <a:lnTo>
                  <a:pt x="1518" y="16"/>
                </a:lnTo>
                <a:lnTo>
                  <a:pt x="1515" y="14"/>
                </a:lnTo>
                <a:lnTo>
                  <a:pt x="1514" y="16"/>
                </a:lnTo>
                <a:lnTo>
                  <a:pt x="1512" y="17"/>
                </a:lnTo>
                <a:lnTo>
                  <a:pt x="1511" y="19"/>
                </a:lnTo>
                <a:lnTo>
                  <a:pt x="1511" y="19"/>
                </a:lnTo>
                <a:lnTo>
                  <a:pt x="1507" y="60"/>
                </a:lnTo>
                <a:lnTo>
                  <a:pt x="1504" y="87"/>
                </a:lnTo>
                <a:lnTo>
                  <a:pt x="1502" y="95"/>
                </a:lnTo>
                <a:lnTo>
                  <a:pt x="1501" y="98"/>
                </a:lnTo>
                <a:lnTo>
                  <a:pt x="1501" y="98"/>
                </a:lnTo>
                <a:lnTo>
                  <a:pt x="1500" y="94"/>
                </a:lnTo>
                <a:lnTo>
                  <a:pt x="1497" y="83"/>
                </a:lnTo>
                <a:lnTo>
                  <a:pt x="1493" y="52"/>
                </a:lnTo>
                <a:lnTo>
                  <a:pt x="1490" y="21"/>
                </a:lnTo>
                <a:lnTo>
                  <a:pt x="1489" y="10"/>
                </a:lnTo>
                <a:lnTo>
                  <a:pt x="1486" y="5"/>
                </a:lnTo>
                <a:lnTo>
                  <a:pt x="1486" y="5"/>
                </a:lnTo>
                <a:lnTo>
                  <a:pt x="1484" y="2"/>
                </a:lnTo>
                <a:lnTo>
                  <a:pt x="1484" y="0"/>
                </a:lnTo>
                <a:lnTo>
                  <a:pt x="1481" y="0"/>
                </a:lnTo>
                <a:lnTo>
                  <a:pt x="1476" y="0"/>
                </a:lnTo>
                <a:lnTo>
                  <a:pt x="1476" y="0"/>
                </a:lnTo>
                <a:lnTo>
                  <a:pt x="1473" y="0"/>
                </a:lnTo>
                <a:lnTo>
                  <a:pt x="1472" y="1"/>
                </a:lnTo>
                <a:lnTo>
                  <a:pt x="1470" y="3"/>
                </a:lnTo>
                <a:lnTo>
                  <a:pt x="1469" y="6"/>
                </a:lnTo>
                <a:lnTo>
                  <a:pt x="1468" y="13"/>
                </a:lnTo>
                <a:lnTo>
                  <a:pt x="1467" y="24"/>
                </a:lnTo>
                <a:lnTo>
                  <a:pt x="1467" y="24"/>
                </a:lnTo>
                <a:lnTo>
                  <a:pt x="1465" y="33"/>
                </a:lnTo>
                <a:lnTo>
                  <a:pt x="1467" y="45"/>
                </a:lnTo>
                <a:lnTo>
                  <a:pt x="1469" y="73"/>
                </a:lnTo>
                <a:lnTo>
                  <a:pt x="1473" y="98"/>
                </a:lnTo>
                <a:lnTo>
                  <a:pt x="1473" y="105"/>
                </a:lnTo>
                <a:lnTo>
                  <a:pt x="1473" y="107"/>
                </a:lnTo>
                <a:lnTo>
                  <a:pt x="1472" y="107"/>
                </a:lnTo>
                <a:lnTo>
                  <a:pt x="1472" y="107"/>
                </a:lnTo>
                <a:lnTo>
                  <a:pt x="1469" y="105"/>
                </a:lnTo>
                <a:lnTo>
                  <a:pt x="1467" y="99"/>
                </a:lnTo>
                <a:lnTo>
                  <a:pt x="1461" y="79"/>
                </a:lnTo>
                <a:lnTo>
                  <a:pt x="1454" y="60"/>
                </a:lnTo>
                <a:lnTo>
                  <a:pt x="1452" y="49"/>
                </a:lnTo>
                <a:lnTo>
                  <a:pt x="1452" y="49"/>
                </a:lnTo>
                <a:lnTo>
                  <a:pt x="1452" y="30"/>
                </a:lnTo>
                <a:lnTo>
                  <a:pt x="1450" y="21"/>
                </a:lnTo>
                <a:lnTo>
                  <a:pt x="1448" y="17"/>
                </a:lnTo>
                <a:lnTo>
                  <a:pt x="1447" y="14"/>
                </a:lnTo>
                <a:lnTo>
                  <a:pt x="1447" y="14"/>
                </a:lnTo>
                <a:lnTo>
                  <a:pt x="1443" y="13"/>
                </a:lnTo>
                <a:lnTo>
                  <a:pt x="1439" y="14"/>
                </a:lnTo>
                <a:lnTo>
                  <a:pt x="1436" y="16"/>
                </a:lnTo>
                <a:lnTo>
                  <a:pt x="1435" y="18"/>
                </a:lnTo>
                <a:lnTo>
                  <a:pt x="1434" y="21"/>
                </a:lnTo>
                <a:lnTo>
                  <a:pt x="1432" y="24"/>
                </a:lnTo>
                <a:lnTo>
                  <a:pt x="1432" y="24"/>
                </a:lnTo>
                <a:lnTo>
                  <a:pt x="1432" y="41"/>
                </a:lnTo>
                <a:lnTo>
                  <a:pt x="1432" y="67"/>
                </a:lnTo>
                <a:lnTo>
                  <a:pt x="1432" y="103"/>
                </a:lnTo>
                <a:lnTo>
                  <a:pt x="1432" y="103"/>
                </a:lnTo>
                <a:lnTo>
                  <a:pt x="1436" y="117"/>
                </a:lnTo>
                <a:lnTo>
                  <a:pt x="1439" y="127"/>
                </a:lnTo>
                <a:lnTo>
                  <a:pt x="1439" y="131"/>
                </a:lnTo>
                <a:lnTo>
                  <a:pt x="1437" y="132"/>
                </a:lnTo>
                <a:lnTo>
                  <a:pt x="1437" y="132"/>
                </a:lnTo>
                <a:lnTo>
                  <a:pt x="1436" y="132"/>
                </a:lnTo>
                <a:lnTo>
                  <a:pt x="1434" y="131"/>
                </a:lnTo>
                <a:lnTo>
                  <a:pt x="1429" y="126"/>
                </a:lnTo>
                <a:lnTo>
                  <a:pt x="1421" y="118"/>
                </a:lnTo>
                <a:lnTo>
                  <a:pt x="1415" y="115"/>
                </a:lnTo>
                <a:lnTo>
                  <a:pt x="1408" y="112"/>
                </a:lnTo>
                <a:lnTo>
                  <a:pt x="1408" y="112"/>
                </a:lnTo>
                <a:lnTo>
                  <a:pt x="1401" y="110"/>
                </a:lnTo>
                <a:lnTo>
                  <a:pt x="1395" y="109"/>
                </a:lnTo>
                <a:lnTo>
                  <a:pt x="1390" y="109"/>
                </a:lnTo>
                <a:lnTo>
                  <a:pt x="1386" y="109"/>
                </a:lnTo>
                <a:lnTo>
                  <a:pt x="1384" y="111"/>
                </a:lnTo>
                <a:lnTo>
                  <a:pt x="1381" y="112"/>
                </a:lnTo>
                <a:lnTo>
                  <a:pt x="1380" y="115"/>
                </a:lnTo>
                <a:lnTo>
                  <a:pt x="1379" y="117"/>
                </a:lnTo>
                <a:lnTo>
                  <a:pt x="1379" y="117"/>
                </a:lnTo>
                <a:lnTo>
                  <a:pt x="1379" y="120"/>
                </a:lnTo>
                <a:lnTo>
                  <a:pt x="1381" y="123"/>
                </a:lnTo>
                <a:lnTo>
                  <a:pt x="1390" y="132"/>
                </a:lnTo>
                <a:lnTo>
                  <a:pt x="1401" y="139"/>
                </a:lnTo>
                <a:lnTo>
                  <a:pt x="1408" y="147"/>
                </a:lnTo>
                <a:lnTo>
                  <a:pt x="1408" y="147"/>
                </a:lnTo>
                <a:lnTo>
                  <a:pt x="1420" y="159"/>
                </a:lnTo>
                <a:lnTo>
                  <a:pt x="1426" y="167"/>
                </a:lnTo>
                <a:lnTo>
                  <a:pt x="1432" y="176"/>
                </a:lnTo>
                <a:lnTo>
                  <a:pt x="1432" y="176"/>
                </a:lnTo>
                <a:lnTo>
                  <a:pt x="1440" y="191"/>
                </a:lnTo>
                <a:lnTo>
                  <a:pt x="1442" y="196"/>
                </a:lnTo>
                <a:lnTo>
                  <a:pt x="1447" y="200"/>
                </a:lnTo>
                <a:lnTo>
                  <a:pt x="1447" y="200"/>
                </a:lnTo>
                <a:lnTo>
                  <a:pt x="1472" y="220"/>
                </a:lnTo>
                <a:lnTo>
                  <a:pt x="1476" y="254"/>
                </a:lnTo>
                <a:lnTo>
                  <a:pt x="1476" y="254"/>
                </a:lnTo>
                <a:lnTo>
                  <a:pt x="1474" y="254"/>
                </a:lnTo>
                <a:lnTo>
                  <a:pt x="1467" y="253"/>
                </a:lnTo>
                <a:lnTo>
                  <a:pt x="1458" y="254"/>
                </a:lnTo>
                <a:lnTo>
                  <a:pt x="1454" y="257"/>
                </a:lnTo>
                <a:lnTo>
                  <a:pt x="1452" y="259"/>
                </a:lnTo>
                <a:lnTo>
                  <a:pt x="1452" y="259"/>
                </a:lnTo>
                <a:lnTo>
                  <a:pt x="1451" y="263"/>
                </a:lnTo>
                <a:lnTo>
                  <a:pt x="1450" y="268"/>
                </a:lnTo>
                <a:lnTo>
                  <a:pt x="1448" y="280"/>
                </a:lnTo>
                <a:lnTo>
                  <a:pt x="1448" y="295"/>
                </a:lnTo>
                <a:lnTo>
                  <a:pt x="1447" y="308"/>
                </a:lnTo>
                <a:lnTo>
                  <a:pt x="1447" y="308"/>
                </a:lnTo>
                <a:lnTo>
                  <a:pt x="1437" y="345"/>
                </a:lnTo>
                <a:lnTo>
                  <a:pt x="1418" y="410"/>
                </a:lnTo>
                <a:lnTo>
                  <a:pt x="1398" y="471"/>
                </a:lnTo>
                <a:lnTo>
                  <a:pt x="1392" y="492"/>
                </a:lnTo>
                <a:lnTo>
                  <a:pt x="1388" y="499"/>
                </a:lnTo>
                <a:lnTo>
                  <a:pt x="1388" y="499"/>
                </a:lnTo>
                <a:lnTo>
                  <a:pt x="1385" y="499"/>
                </a:lnTo>
                <a:lnTo>
                  <a:pt x="1379" y="499"/>
                </a:lnTo>
                <a:lnTo>
                  <a:pt x="1373" y="498"/>
                </a:lnTo>
                <a:lnTo>
                  <a:pt x="1369" y="499"/>
                </a:lnTo>
                <a:lnTo>
                  <a:pt x="1369" y="499"/>
                </a:lnTo>
                <a:lnTo>
                  <a:pt x="1365" y="505"/>
                </a:lnTo>
                <a:lnTo>
                  <a:pt x="1364" y="509"/>
                </a:lnTo>
                <a:lnTo>
                  <a:pt x="1349" y="509"/>
                </a:lnTo>
                <a:lnTo>
                  <a:pt x="1349" y="509"/>
                </a:lnTo>
                <a:lnTo>
                  <a:pt x="1268" y="499"/>
                </a:lnTo>
                <a:lnTo>
                  <a:pt x="1205" y="493"/>
                </a:lnTo>
                <a:lnTo>
                  <a:pt x="1164" y="489"/>
                </a:lnTo>
                <a:lnTo>
                  <a:pt x="1164" y="489"/>
                </a:lnTo>
                <a:lnTo>
                  <a:pt x="1121" y="489"/>
                </a:lnTo>
                <a:lnTo>
                  <a:pt x="1100" y="489"/>
                </a:lnTo>
                <a:lnTo>
                  <a:pt x="1037" y="479"/>
                </a:lnTo>
                <a:lnTo>
                  <a:pt x="1037" y="479"/>
                </a:lnTo>
                <a:lnTo>
                  <a:pt x="1037" y="475"/>
                </a:lnTo>
                <a:lnTo>
                  <a:pt x="1035" y="465"/>
                </a:lnTo>
                <a:lnTo>
                  <a:pt x="1032" y="455"/>
                </a:lnTo>
                <a:lnTo>
                  <a:pt x="1029" y="451"/>
                </a:lnTo>
                <a:lnTo>
                  <a:pt x="1027" y="450"/>
                </a:lnTo>
                <a:lnTo>
                  <a:pt x="1027" y="450"/>
                </a:lnTo>
                <a:lnTo>
                  <a:pt x="1021" y="449"/>
                </a:lnTo>
                <a:lnTo>
                  <a:pt x="1016" y="446"/>
                </a:lnTo>
                <a:lnTo>
                  <a:pt x="1011" y="444"/>
                </a:lnTo>
                <a:lnTo>
                  <a:pt x="1007" y="440"/>
                </a:lnTo>
                <a:lnTo>
                  <a:pt x="1007" y="440"/>
                </a:lnTo>
                <a:lnTo>
                  <a:pt x="1001" y="431"/>
                </a:lnTo>
                <a:lnTo>
                  <a:pt x="999" y="424"/>
                </a:lnTo>
                <a:lnTo>
                  <a:pt x="998" y="421"/>
                </a:lnTo>
                <a:lnTo>
                  <a:pt x="998" y="421"/>
                </a:lnTo>
                <a:lnTo>
                  <a:pt x="1002" y="372"/>
                </a:lnTo>
                <a:lnTo>
                  <a:pt x="1002" y="372"/>
                </a:lnTo>
                <a:lnTo>
                  <a:pt x="1015" y="361"/>
                </a:lnTo>
                <a:lnTo>
                  <a:pt x="1024" y="352"/>
                </a:lnTo>
                <a:lnTo>
                  <a:pt x="1032" y="342"/>
                </a:lnTo>
                <a:lnTo>
                  <a:pt x="1032" y="342"/>
                </a:lnTo>
                <a:lnTo>
                  <a:pt x="1035" y="338"/>
                </a:lnTo>
                <a:lnTo>
                  <a:pt x="1039" y="333"/>
                </a:lnTo>
                <a:lnTo>
                  <a:pt x="1050" y="323"/>
                </a:lnTo>
                <a:lnTo>
                  <a:pt x="1059" y="313"/>
                </a:lnTo>
                <a:lnTo>
                  <a:pt x="1061" y="311"/>
                </a:lnTo>
                <a:lnTo>
                  <a:pt x="1061" y="308"/>
                </a:lnTo>
                <a:lnTo>
                  <a:pt x="1061" y="308"/>
                </a:lnTo>
                <a:lnTo>
                  <a:pt x="1061" y="307"/>
                </a:lnTo>
                <a:lnTo>
                  <a:pt x="1062" y="304"/>
                </a:lnTo>
                <a:lnTo>
                  <a:pt x="1068" y="297"/>
                </a:lnTo>
                <a:lnTo>
                  <a:pt x="1071" y="292"/>
                </a:lnTo>
                <a:lnTo>
                  <a:pt x="1073" y="287"/>
                </a:lnTo>
                <a:lnTo>
                  <a:pt x="1076" y="281"/>
                </a:lnTo>
                <a:lnTo>
                  <a:pt x="1076" y="274"/>
                </a:lnTo>
                <a:lnTo>
                  <a:pt x="1076" y="274"/>
                </a:lnTo>
                <a:lnTo>
                  <a:pt x="1075" y="263"/>
                </a:lnTo>
                <a:lnTo>
                  <a:pt x="1073" y="257"/>
                </a:lnTo>
                <a:lnTo>
                  <a:pt x="1071" y="254"/>
                </a:lnTo>
                <a:lnTo>
                  <a:pt x="1071" y="254"/>
                </a:lnTo>
                <a:lnTo>
                  <a:pt x="1071" y="254"/>
                </a:lnTo>
                <a:lnTo>
                  <a:pt x="1075" y="249"/>
                </a:lnTo>
                <a:lnTo>
                  <a:pt x="1078" y="243"/>
                </a:lnTo>
                <a:lnTo>
                  <a:pt x="1083" y="236"/>
                </a:lnTo>
                <a:lnTo>
                  <a:pt x="1087" y="226"/>
                </a:lnTo>
                <a:lnTo>
                  <a:pt x="1089" y="214"/>
                </a:lnTo>
                <a:lnTo>
                  <a:pt x="1090" y="200"/>
                </a:lnTo>
                <a:lnTo>
                  <a:pt x="1090" y="186"/>
                </a:lnTo>
                <a:lnTo>
                  <a:pt x="1090" y="186"/>
                </a:lnTo>
                <a:lnTo>
                  <a:pt x="1087" y="159"/>
                </a:lnTo>
                <a:lnTo>
                  <a:pt x="1083" y="148"/>
                </a:lnTo>
                <a:lnTo>
                  <a:pt x="1081" y="138"/>
                </a:lnTo>
                <a:lnTo>
                  <a:pt x="1076" y="129"/>
                </a:lnTo>
                <a:lnTo>
                  <a:pt x="1071" y="121"/>
                </a:lnTo>
                <a:lnTo>
                  <a:pt x="1064" y="112"/>
                </a:lnTo>
                <a:lnTo>
                  <a:pt x="1056" y="104"/>
                </a:lnTo>
                <a:lnTo>
                  <a:pt x="1056" y="104"/>
                </a:lnTo>
                <a:lnTo>
                  <a:pt x="1048" y="96"/>
                </a:lnTo>
                <a:lnTo>
                  <a:pt x="1038" y="93"/>
                </a:lnTo>
                <a:lnTo>
                  <a:pt x="1029" y="90"/>
                </a:lnTo>
                <a:lnTo>
                  <a:pt x="1020" y="89"/>
                </a:lnTo>
                <a:lnTo>
                  <a:pt x="1006" y="89"/>
                </a:lnTo>
                <a:lnTo>
                  <a:pt x="1000" y="89"/>
                </a:lnTo>
                <a:lnTo>
                  <a:pt x="998" y="88"/>
                </a:lnTo>
                <a:lnTo>
                  <a:pt x="998" y="88"/>
                </a:lnTo>
                <a:lnTo>
                  <a:pt x="993" y="83"/>
                </a:lnTo>
                <a:lnTo>
                  <a:pt x="990" y="81"/>
                </a:lnTo>
                <a:lnTo>
                  <a:pt x="985" y="77"/>
                </a:lnTo>
                <a:lnTo>
                  <a:pt x="978" y="74"/>
                </a:lnTo>
                <a:lnTo>
                  <a:pt x="969" y="73"/>
                </a:lnTo>
                <a:lnTo>
                  <a:pt x="959" y="72"/>
                </a:lnTo>
                <a:lnTo>
                  <a:pt x="944" y="73"/>
                </a:lnTo>
                <a:lnTo>
                  <a:pt x="944" y="73"/>
                </a:lnTo>
                <a:lnTo>
                  <a:pt x="928" y="74"/>
                </a:lnTo>
                <a:lnTo>
                  <a:pt x="915" y="77"/>
                </a:lnTo>
                <a:lnTo>
                  <a:pt x="901" y="81"/>
                </a:lnTo>
                <a:lnTo>
                  <a:pt x="890" y="83"/>
                </a:lnTo>
                <a:lnTo>
                  <a:pt x="872" y="90"/>
                </a:lnTo>
                <a:lnTo>
                  <a:pt x="866" y="94"/>
                </a:lnTo>
                <a:lnTo>
                  <a:pt x="861" y="98"/>
                </a:lnTo>
                <a:lnTo>
                  <a:pt x="861" y="98"/>
                </a:lnTo>
                <a:lnTo>
                  <a:pt x="850" y="107"/>
                </a:lnTo>
                <a:lnTo>
                  <a:pt x="846" y="112"/>
                </a:lnTo>
                <a:lnTo>
                  <a:pt x="846" y="112"/>
                </a:lnTo>
                <a:lnTo>
                  <a:pt x="845" y="112"/>
                </a:lnTo>
                <a:lnTo>
                  <a:pt x="842" y="111"/>
                </a:lnTo>
                <a:lnTo>
                  <a:pt x="831" y="106"/>
                </a:lnTo>
                <a:lnTo>
                  <a:pt x="825" y="104"/>
                </a:lnTo>
                <a:lnTo>
                  <a:pt x="817" y="101"/>
                </a:lnTo>
                <a:lnTo>
                  <a:pt x="807" y="101"/>
                </a:lnTo>
                <a:lnTo>
                  <a:pt x="797" y="103"/>
                </a:lnTo>
                <a:lnTo>
                  <a:pt x="797" y="103"/>
                </a:lnTo>
                <a:lnTo>
                  <a:pt x="777" y="107"/>
                </a:lnTo>
                <a:lnTo>
                  <a:pt x="766" y="111"/>
                </a:lnTo>
                <a:lnTo>
                  <a:pt x="757" y="114"/>
                </a:lnTo>
                <a:lnTo>
                  <a:pt x="748" y="118"/>
                </a:lnTo>
                <a:lnTo>
                  <a:pt x="742" y="123"/>
                </a:lnTo>
                <a:lnTo>
                  <a:pt x="736" y="129"/>
                </a:lnTo>
                <a:lnTo>
                  <a:pt x="734" y="137"/>
                </a:lnTo>
                <a:lnTo>
                  <a:pt x="734" y="137"/>
                </a:lnTo>
                <a:lnTo>
                  <a:pt x="733" y="144"/>
                </a:lnTo>
                <a:lnTo>
                  <a:pt x="734" y="150"/>
                </a:lnTo>
                <a:lnTo>
                  <a:pt x="736" y="161"/>
                </a:lnTo>
                <a:lnTo>
                  <a:pt x="736" y="166"/>
                </a:lnTo>
                <a:lnTo>
                  <a:pt x="735" y="172"/>
                </a:lnTo>
                <a:lnTo>
                  <a:pt x="731" y="178"/>
                </a:lnTo>
                <a:lnTo>
                  <a:pt x="724" y="186"/>
                </a:lnTo>
                <a:lnTo>
                  <a:pt x="724" y="186"/>
                </a:lnTo>
                <a:lnTo>
                  <a:pt x="703" y="207"/>
                </a:lnTo>
                <a:lnTo>
                  <a:pt x="700" y="210"/>
                </a:lnTo>
                <a:lnTo>
                  <a:pt x="700" y="210"/>
                </a:lnTo>
                <a:close/>
                <a:moveTo>
                  <a:pt x="827" y="1575"/>
                </a:moveTo>
                <a:lnTo>
                  <a:pt x="827" y="1575"/>
                </a:lnTo>
                <a:lnTo>
                  <a:pt x="846" y="1576"/>
                </a:lnTo>
                <a:lnTo>
                  <a:pt x="863" y="1578"/>
                </a:lnTo>
                <a:lnTo>
                  <a:pt x="878" y="1581"/>
                </a:lnTo>
                <a:lnTo>
                  <a:pt x="890" y="1585"/>
                </a:lnTo>
                <a:lnTo>
                  <a:pt x="890" y="1585"/>
                </a:lnTo>
                <a:lnTo>
                  <a:pt x="896" y="1602"/>
                </a:lnTo>
                <a:lnTo>
                  <a:pt x="902" y="1613"/>
                </a:lnTo>
                <a:lnTo>
                  <a:pt x="902" y="1613"/>
                </a:lnTo>
                <a:lnTo>
                  <a:pt x="916" y="1634"/>
                </a:lnTo>
                <a:lnTo>
                  <a:pt x="928" y="1656"/>
                </a:lnTo>
                <a:lnTo>
                  <a:pt x="933" y="1665"/>
                </a:lnTo>
                <a:lnTo>
                  <a:pt x="937" y="1675"/>
                </a:lnTo>
                <a:lnTo>
                  <a:pt x="937" y="1684"/>
                </a:lnTo>
                <a:lnTo>
                  <a:pt x="937" y="1687"/>
                </a:lnTo>
                <a:lnTo>
                  <a:pt x="935" y="1690"/>
                </a:lnTo>
                <a:lnTo>
                  <a:pt x="935" y="1690"/>
                </a:lnTo>
                <a:lnTo>
                  <a:pt x="932" y="1696"/>
                </a:lnTo>
                <a:lnTo>
                  <a:pt x="926" y="1702"/>
                </a:lnTo>
                <a:lnTo>
                  <a:pt x="919" y="1711"/>
                </a:lnTo>
                <a:lnTo>
                  <a:pt x="912" y="1720"/>
                </a:lnTo>
                <a:lnTo>
                  <a:pt x="905" y="1733"/>
                </a:lnTo>
                <a:lnTo>
                  <a:pt x="897" y="1749"/>
                </a:lnTo>
                <a:lnTo>
                  <a:pt x="890" y="1768"/>
                </a:lnTo>
                <a:lnTo>
                  <a:pt x="885" y="1791"/>
                </a:lnTo>
                <a:lnTo>
                  <a:pt x="885" y="1791"/>
                </a:lnTo>
                <a:lnTo>
                  <a:pt x="882" y="1833"/>
                </a:lnTo>
                <a:lnTo>
                  <a:pt x="877" y="1870"/>
                </a:lnTo>
                <a:lnTo>
                  <a:pt x="869" y="1902"/>
                </a:lnTo>
                <a:lnTo>
                  <a:pt x="863" y="1927"/>
                </a:lnTo>
                <a:lnTo>
                  <a:pt x="857" y="1948"/>
                </a:lnTo>
                <a:lnTo>
                  <a:pt x="851" y="1961"/>
                </a:lnTo>
                <a:lnTo>
                  <a:pt x="847" y="1969"/>
                </a:lnTo>
                <a:lnTo>
                  <a:pt x="846" y="1970"/>
                </a:lnTo>
                <a:lnTo>
                  <a:pt x="845" y="1969"/>
                </a:lnTo>
                <a:lnTo>
                  <a:pt x="845" y="1969"/>
                </a:lnTo>
                <a:lnTo>
                  <a:pt x="841" y="1949"/>
                </a:lnTo>
                <a:lnTo>
                  <a:pt x="835" y="1915"/>
                </a:lnTo>
                <a:lnTo>
                  <a:pt x="829" y="1873"/>
                </a:lnTo>
                <a:lnTo>
                  <a:pt x="828" y="1854"/>
                </a:lnTo>
                <a:lnTo>
                  <a:pt x="827" y="1835"/>
                </a:lnTo>
                <a:lnTo>
                  <a:pt x="827" y="1835"/>
                </a:lnTo>
                <a:lnTo>
                  <a:pt x="827" y="1791"/>
                </a:lnTo>
                <a:lnTo>
                  <a:pt x="829" y="1722"/>
                </a:lnTo>
                <a:lnTo>
                  <a:pt x="829" y="1643"/>
                </a:lnTo>
                <a:lnTo>
                  <a:pt x="828" y="1607"/>
                </a:lnTo>
                <a:lnTo>
                  <a:pt x="827" y="1575"/>
                </a:lnTo>
                <a:lnTo>
                  <a:pt x="827" y="15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1C717D72-4475-D887-49FF-63AE729C7194}"/>
              </a:ext>
            </a:extLst>
          </p:cNvPr>
          <p:cNvSpPr>
            <a:spLocks noEditPoints="1"/>
          </p:cNvSpPr>
          <p:nvPr/>
        </p:nvSpPr>
        <p:spPr bwMode="auto">
          <a:xfrm>
            <a:off x="7423321" y="1016000"/>
            <a:ext cx="1195048" cy="2355850"/>
          </a:xfrm>
          <a:custGeom>
            <a:avLst/>
            <a:gdLst>
              <a:gd name="T0" fmla="*/ 193 w 1047"/>
              <a:gd name="T1" fmla="*/ 1127 h 2064"/>
              <a:gd name="T2" fmla="*/ 149 w 1047"/>
              <a:gd name="T3" fmla="*/ 1359 h 2064"/>
              <a:gd name="T4" fmla="*/ 346 w 1047"/>
              <a:gd name="T5" fmla="*/ 1493 h 2064"/>
              <a:gd name="T6" fmla="*/ 412 w 1047"/>
              <a:gd name="T7" fmla="*/ 1832 h 2064"/>
              <a:gd name="T8" fmla="*/ 383 w 1047"/>
              <a:gd name="T9" fmla="*/ 1969 h 2064"/>
              <a:gd name="T10" fmla="*/ 361 w 1047"/>
              <a:gd name="T11" fmla="*/ 2029 h 2064"/>
              <a:gd name="T12" fmla="*/ 405 w 1047"/>
              <a:gd name="T13" fmla="*/ 2057 h 2064"/>
              <a:gd name="T14" fmla="*/ 505 w 1047"/>
              <a:gd name="T15" fmla="*/ 2013 h 2064"/>
              <a:gd name="T16" fmla="*/ 523 w 1047"/>
              <a:gd name="T17" fmla="*/ 2052 h 2064"/>
              <a:gd name="T18" fmla="*/ 612 w 1047"/>
              <a:gd name="T19" fmla="*/ 2057 h 2064"/>
              <a:gd name="T20" fmla="*/ 652 w 1047"/>
              <a:gd name="T21" fmla="*/ 2003 h 2064"/>
              <a:gd name="T22" fmla="*/ 646 w 1047"/>
              <a:gd name="T23" fmla="*/ 1895 h 2064"/>
              <a:gd name="T24" fmla="*/ 666 w 1047"/>
              <a:gd name="T25" fmla="*/ 1527 h 2064"/>
              <a:gd name="T26" fmla="*/ 805 w 1047"/>
              <a:gd name="T27" fmla="*/ 1414 h 2064"/>
              <a:gd name="T28" fmla="*/ 778 w 1047"/>
              <a:gd name="T29" fmla="*/ 1195 h 2064"/>
              <a:gd name="T30" fmla="*/ 690 w 1047"/>
              <a:gd name="T31" fmla="*/ 910 h 2064"/>
              <a:gd name="T32" fmla="*/ 775 w 1047"/>
              <a:gd name="T33" fmla="*/ 948 h 2064"/>
              <a:gd name="T34" fmla="*/ 881 w 1047"/>
              <a:gd name="T35" fmla="*/ 1058 h 2064"/>
              <a:gd name="T36" fmla="*/ 960 w 1047"/>
              <a:gd name="T37" fmla="*/ 1051 h 2064"/>
              <a:gd name="T38" fmla="*/ 1014 w 1047"/>
              <a:gd name="T39" fmla="*/ 1064 h 2064"/>
              <a:gd name="T40" fmla="*/ 1043 w 1047"/>
              <a:gd name="T41" fmla="*/ 1064 h 2064"/>
              <a:gd name="T42" fmla="*/ 994 w 1047"/>
              <a:gd name="T43" fmla="*/ 1024 h 2064"/>
              <a:gd name="T44" fmla="*/ 900 w 1047"/>
              <a:gd name="T45" fmla="*/ 960 h 2064"/>
              <a:gd name="T46" fmla="*/ 856 w 1047"/>
              <a:gd name="T47" fmla="*/ 867 h 2064"/>
              <a:gd name="T48" fmla="*/ 838 w 1047"/>
              <a:gd name="T49" fmla="*/ 768 h 2064"/>
              <a:gd name="T50" fmla="*/ 660 w 1047"/>
              <a:gd name="T51" fmla="*/ 429 h 2064"/>
              <a:gd name="T52" fmla="*/ 673 w 1047"/>
              <a:gd name="T53" fmla="*/ 411 h 2064"/>
              <a:gd name="T54" fmla="*/ 783 w 1047"/>
              <a:gd name="T55" fmla="*/ 392 h 2064"/>
              <a:gd name="T56" fmla="*/ 812 w 1047"/>
              <a:gd name="T57" fmla="*/ 358 h 2064"/>
              <a:gd name="T58" fmla="*/ 726 w 1047"/>
              <a:gd name="T59" fmla="*/ 299 h 2064"/>
              <a:gd name="T60" fmla="*/ 715 w 1047"/>
              <a:gd name="T61" fmla="*/ 250 h 2064"/>
              <a:gd name="T62" fmla="*/ 676 w 1047"/>
              <a:gd name="T63" fmla="*/ 162 h 2064"/>
              <a:gd name="T64" fmla="*/ 650 w 1047"/>
              <a:gd name="T65" fmla="*/ 67 h 2064"/>
              <a:gd name="T66" fmla="*/ 536 w 1047"/>
              <a:gd name="T67" fmla="*/ 13 h 2064"/>
              <a:gd name="T68" fmla="*/ 417 w 1047"/>
              <a:gd name="T69" fmla="*/ 99 h 2064"/>
              <a:gd name="T70" fmla="*/ 386 w 1047"/>
              <a:gd name="T71" fmla="*/ 142 h 2064"/>
              <a:gd name="T72" fmla="*/ 359 w 1047"/>
              <a:gd name="T73" fmla="*/ 235 h 2064"/>
              <a:gd name="T74" fmla="*/ 340 w 1047"/>
              <a:gd name="T75" fmla="*/ 293 h 2064"/>
              <a:gd name="T76" fmla="*/ 265 w 1047"/>
              <a:gd name="T77" fmla="*/ 324 h 2064"/>
              <a:gd name="T78" fmla="*/ 176 w 1047"/>
              <a:gd name="T79" fmla="*/ 295 h 2064"/>
              <a:gd name="T80" fmla="*/ 185 w 1047"/>
              <a:gd name="T81" fmla="*/ 241 h 2064"/>
              <a:gd name="T82" fmla="*/ 212 w 1047"/>
              <a:gd name="T83" fmla="*/ 162 h 2064"/>
              <a:gd name="T84" fmla="*/ 304 w 1047"/>
              <a:gd name="T85" fmla="*/ 89 h 2064"/>
              <a:gd name="T86" fmla="*/ 262 w 1047"/>
              <a:gd name="T87" fmla="*/ 89 h 2064"/>
              <a:gd name="T88" fmla="*/ 268 w 1047"/>
              <a:gd name="T89" fmla="*/ 25 h 2064"/>
              <a:gd name="T90" fmla="*/ 224 w 1047"/>
              <a:gd name="T91" fmla="*/ 60 h 2064"/>
              <a:gd name="T92" fmla="*/ 224 w 1047"/>
              <a:gd name="T93" fmla="*/ 9 h 2064"/>
              <a:gd name="T94" fmla="*/ 201 w 1047"/>
              <a:gd name="T95" fmla="*/ 31 h 2064"/>
              <a:gd name="T96" fmla="*/ 174 w 1047"/>
              <a:gd name="T97" fmla="*/ 64 h 2064"/>
              <a:gd name="T98" fmla="*/ 143 w 1047"/>
              <a:gd name="T99" fmla="*/ 40 h 2064"/>
              <a:gd name="T100" fmla="*/ 147 w 1047"/>
              <a:gd name="T101" fmla="*/ 102 h 2064"/>
              <a:gd name="T102" fmla="*/ 121 w 1047"/>
              <a:gd name="T103" fmla="*/ 142 h 2064"/>
              <a:gd name="T104" fmla="*/ 82 w 1047"/>
              <a:gd name="T105" fmla="*/ 205 h 2064"/>
              <a:gd name="T106" fmla="*/ 26 w 1047"/>
              <a:gd name="T107" fmla="*/ 334 h 2064"/>
              <a:gd name="T108" fmla="*/ 28 w 1047"/>
              <a:gd name="T109" fmla="*/ 482 h 2064"/>
              <a:gd name="T110" fmla="*/ 231 w 1047"/>
              <a:gd name="T111" fmla="*/ 678 h 2064"/>
              <a:gd name="T112" fmla="*/ 218 w 1047"/>
              <a:gd name="T113" fmla="*/ 1003 h 2064"/>
              <a:gd name="T114" fmla="*/ 508 w 1047"/>
              <a:gd name="T115" fmla="*/ 1491 h 2064"/>
              <a:gd name="T116" fmla="*/ 490 w 1047"/>
              <a:gd name="T117" fmla="*/ 1538 h 2064"/>
              <a:gd name="T118" fmla="*/ 539 w 1047"/>
              <a:gd name="T119" fmla="*/ 1726 h 2064"/>
              <a:gd name="T120" fmla="*/ 522 w 1047"/>
              <a:gd name="T121" fmla="*/ 1917 h 2064"/>
              <a:gd name="T122" fmla="*/ 505 w 1047"/>
              <a:gd name="T123" fmla="*/ 1812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7" h="2064">
                <a:moveTo>
                  <a:pt x="216" y="1014"/>
                </a:moveTo>
                <a:lnTo>
                  <a:pt x="216" y="1014"/>
                </a:lnTo>
                <a:lnTo>
                  <a:pt x="227" y="1026"/>
                </a:lnTo>
                <a:lnTo>
                  <a:pt x="236" y="1034"/>
                </a:lnTo>
                <a:lnTo>
                  <a:pt x="236" y="1034"/>
                </a:lnTo>
                <a:lnTo>
                  <a:pt x="236" y="1034"/>
                </a:lnTo>
                <a:lnTo>
                  <a:pt x="236" y="1034"/>
                </a:lnTo>
                <a:lnTo>
                  <a:pt x="236" y="1034"/>
                </a:lnTo>
                <a:lnTo>
                  <a:pt x="230" y="1047"/>
                </a:lnTo>
                <a:lnTo>
                  <a:pt x="216" y="1078"/>
                </a:lnTo>
                <a:lnTo>
                  <a:pt x="201" y="1112"/>
                </a:lnTo>
                <a:lnTo>
                  <a:pt x="193" y="1127"/>
                </a:lnTo>
                <a:lnTo>
                  <a:pt x="187" y="1136"/>
                </a:lnTo>
                <a:lnTo>
                  <a:pt x="187" y="1136"/>
                </a:lnTo>
                <a:lnTo>
                  <a:pt x="183" y="1143"/>
                </a:lnTo>
                <a:lnTo>
                  <a:pt x="179" y="1152"/>
                </a:lnTo>
                <a:lnTo>
                  <a:pt x="168" y="1182"/>
                </a:lnTo>
                <a:lnTo>
                  <a:pt x="139" y="1259"/>
                </a:lnTo>
                <a:lnTo>
                  <a:pt x="115" y="1334"/>
                </a:lnTo>
                <a:lnTo>
                  <a:pt x="104" y="1367"/>
                </a:lnTo>
                <a:lnTo>
                  <a:pt x="104" y="1367"/>
                </a:lnTo>
                <a:lnTo>
                  <a:pt x="117" y="1364"/>
                </a:lnTo>
                <a:lnTo>
                  <a:pt x="131" y="1362"/>
                </a:lnTo>
                <a:lnTo>
                  <a:pt x="149" y="1359"/>
                </a:lnTo>
                <a:lnTo>
                  <a:pt x="169" y="1358"/>
                </a:lnTo>
                <a:lnTo>
                  <a:pt x="188" y="1359"/>
                </a:lnTo>
                <a:lnTo>
                  <a:pt x="208" y="1362"/>
                </a:lnTo>
                <a:lnTo>
                  <a:pt x="218" y="1364"/>
                </a:lnTo>
                <a:lnTo>
                  <a:pt x="226" y="1367"/>
                </a:lnTo>
                <a:lnTo>
                  <a:pt x="226" y="1367"/>
                </a:lnTo>
                <a:lnTo>
                  <a:pt x="274" y="1389"/>
                </a:lnTo>
                <a:lnTo>
                  <a:pt x="304" y="1402"/>
                </a:lnTo>
                <a:lnTo>
                  <a:pt x="336" y="1416"/>
                </a:lnTo>
                <a:lnTo>
                  <a:pt x="336" y="1416"/>
                </a:lnTo>
                <a:lnTo>
                  <a:pt x="342" y="1469"/>
                </a:lnTo>
                <a:lnTo>
                  <a:pt x="346" y="1493"/>
                </a:lnTo>
                <a:lnTo>
                  <a:pt x="348" y="1504"/>
                </a:lnTo>
                <a:lnTo>
                  <a:pt x="348" y="1504"/>
                </a:lnTo>
                <a:lnTo>
                  <a:pt x="350" y="1506"/>
                </a:lnTo>
                <a:lnTo>
                  <a:pt x="350" y="1511"/>
                </a:lnTo>
                <a:lnTo>
                  <a:pt x="351" y="1523"/>
                </a:lnTo>
                <a:lnTo>
                  <a:pt x="353" y="1543"/>
                </a:lnTo>
                <a:lnTo>
                  <a:pt x="358" y="1572"/>
                </a:lnTo>
                <a:lnTo>
                  <a:pt x="358" y="1572"/>
                </a:lnTo>
                <a:lnTo>
                  <a:pt x="387" y="1702"/>
                </a:lnTo>
                <a:lnTo>
                  <a:pt x="403" y="1778"/>
                </a:lnTo>
                <a:lnTo>
                  <a:pt x="408" y="1810"/>
                </a:lnTo>
                <a:lnTo>
                  <a:pt x="412" y="1832"/>
                </a:lnTo>
                <a:lnTo>
                  <a:pt x="412" y="1832"/>
                </a:lnTo>
                <a:lnTo>
                  <a:pt x="414" y="1862"/>
                </a:lnTo>
                <a:lnTo>
                  <a:pt x="416" y="1885"/>
                </a:lnTo>
                <a:lnTo>
                  <a:pt x="414" y="1904"/>
                </a:lnTo>
                <a:lnTo>
                  <a:pt x="412" y="1920"/>
                </a:lnTo>
                <a:lnTo>
                  <a:pt x="412" y="1920"/>
                </a:lnTo>
                <a:lnTo>
                  <a:pt x="409" y="1927"/>
                </a:lnTo>
                <a:lnTo>
                  <a:pt x="406" y="1934"/>
                </a:lnTo>
                <a:lnTo>
                  <a:pt x="398" y="1949"/>
                </a:lnTo>
                <a:lnTo>
                  <a:pt x="390" y="1961"/>
                </a:lnTo>
                <a:lnTo>
                  <a:pt x="383" y="1969"/>
                </a:lnTo>
                <a:lnTo>
                  <a:pt x="383" y="1969"/>
                </a:lnTo>
                <a:lnTo>
                  <a:pt x="376" y="1974"/>
                </a:lnTo>
                <a:lnTo>
                  <a:pt x="370" y="1981"/>
                </a:lnTo>
                <a:lnTo>
                  <a:pt x="363" y="1988"/>
                </a:lnTo>
                <a:lnTo>
                  <a:pt x="358" y="1998"/>
                </a:lnTo>
                <a:lnTo>
                  <a:pt x="358" y="1998"/>
                </a:lnTo>
                <a:lnTo>
                  <a:pt x="357" y="2003"/>
                </a:lnTo>
                <a:lnTo>
                  <a:pt x="356" y="2008"/>
                </a:lnTo>
                <a:lnTo>
                  <a:pt x="356" y="2015"/>
                </a:lnTo>
                <a:lnTo>
                  <a:pt x="357" y="2020"/>
                </a:lnTo>
                <a:lnTo>
                  <a:pt x="358" y="2023"/>
                </a:lnTo>
                <a:lnTo>
                  <a:pt x="358" y="2023"/>
                </a:lnTo>
                <a:lnTo>
                  <a:pt x="361" y="2029"/>
                </a:lnTo>
                <a:lnTo>
                  <a:pt x="362" y="2034"/>
                </a:lnTo>
                <a:lnTo>
                  <a:pt x="363" y="2037"/>
                </a:lnTo>
                <a:lnTo>
                  <a:pt x="363" y="2037"/>
                </a:lnTo>
                <a:lnTo>
                  <a:pt x="363" y="2042"/>
                </a:lnTo>
                <a:lnTo>
                  <a:pt x="364" y="2045"/>
                </a:lnTo>
                <a:lnTo>
                  <a:pt x="365" y="2048"/>
                </a:lnTo>
                <a:lnTo>
                  <a:pt x="370" y="2051"/>
                </a:lnTo>
                <a:lnTo>
                  <a:pt x="376" y="2053"/>
                </a:lnTo>
                <a:lnTo>
                  <a:pt x="385" y="2056"/>
                </a:lnTo>
                <a:lnTo>
                  <a:pt x="397" y="2057"/>
                </a:lnTo>
                <a:lnTo>
                  <a:pt x="397" y="2057"/>
                </a:lnTo>
                <a:lnTo>
                  <a:pt x="405" y="2057"/>
                </a:lnTo>
                <a:lnTo>
                  <a:pt x="412" y="2056"/>
                </a:lnTo>
                <a:lnTo>
                  <a:pt x="427" y="2051"/>
                </a:lnTo>
                <a:lnTo>
                  <a:pt x="440" y="2043"/>
                </a:lnTo>
                <a:lnTo>
                  <a:pt x="453" y="2036"/>
                </a:lnTo>
                <a:lnTo>
                  <a:pt x="477" y="2020"/>
                </a:lnTo>
                <a:lnTo>
                  <a:pt x="484" y="2015"/>
                </a:lnTo>
                <a:lnTo>
                  <a:pt x="490" y="2013"/>
                </a:lnTo>
                <a:lnTo>
                  <a:pt x="490" y="2013"/>
                </a:lnTo>
                <a:lnTo>
                  <a:pt x="496" y="2013"/>
                </a:lnTo>
                <a:lnTo>
                  <a:pt x="500" y="2014"/>
                </a:lnTo>
                <a:lnTo>
                  <a:pt x="502" y="2015"/>
                </a:lnTo>
                <a:lnTo>
                  <a:pt x="505" y="2013"/>
                </a:lnTo>
                <a:lnTo>
                  <a:pt x="505" y="2013"/>
                </a:lnTo>
                <a:lnTo>
                  <a:pt x="507" y="2007"/>
                </a:lnTo>
                <a:lnTo>
                  <a:pt x="510" y="1998"/>
                </a:lnTo>
                <a:lnTo>
                  <a:pt x="512" y="1994"/>
                </a:lnTo>
                <a:lnTo>
                  <a:pt x="513" y="1994"/>
                </a:lnTo>
                <a:lnTo>
                  <a:pt x="514" y="1998"/>
                </a:lnTo>
                <a:lnTo>
                  <a:pt x="514" y="1998"/>
                </a:lnTo>
                <a:lnTo>
                  <a:pt x="516" y="2011"/>
                </a:lnTo>
                <a:lnTo>
                  <a:pt x="516" y="2029"/>
                </a:lnTo>
                <a:lnTo>
                  <a:pt x="517" y="2037"/>
                </a:lnTo>
                <a:lnTo>
                  <a:pt x="519" y="2046"/>
                </a:lnTo>
                <a:lnTo>
                  <a:pt x="523" y="2052"/>
                </a:lnTo>
                <a:lnTo>
                  <a:pt x="525" y="2054"/>
                </a:lnTo>
                <a:lnTo>
                  <a:pt x="529" y="2057"/>
                </a:lnTo>
                <a:lnTo>
                  <a:pt x="529" y="2057"/>
                </a:lnTo>
                <a:lnTo>
                  <a:pt x="538" y="2060"/>
                </a:lnTo>
                <a:lnTo>
                  <a:pt x="547" y="2063"/>
                </a:lnTo>
                <a:lnTo>
                  <a:pt x="560" y="2064"/>
                </a:lnTo>
                <a:lnTo>
                  <a:pt x="572" y="2064"/>
                </a:lnTo>
                <a:lnTo>
                  <a:pt x="584" y="2064"/>
                </a:lnTo>
                <a:lnTo>
                  <a:pt x="595" y="2063"/>
                </a:lnTo>
                <a:lnTo>
                  <a:pt x="605" y="2060"/>
                </a:lnTo>
                <a:lnTo>
                  <a:pt x="612" y="2057"/>
                </a:lnTo>
                <a:lnTo>
                  <a:pt x="612" y="2057"/>
                </a:lnTo>
                <a:lnTo>
                  <a:pt x="622" y="2048"/>
                </a:lnTo>
                <a:lnTo>
                  <a:pt x="629" y="2040"/>
                </a:lnTo>
                <a:lnTo>
                  <a:pt x="637" y="2027"/>
                </a:lnTo>
                <a:lnTo>
                  <a:pt x="637" y="2027"/>
                </a:lnTo>
                <a:lnTo>
                  <a:pt x="640" y="2025"/>
                </a:lnTo>
                <a:lnTo>
                  <a:pt x="645" y="2024"/>
                </a:lnTo>
                <a:lnTo>
                  <a:pt x="648" y="2021"/>
                </a:lnTo>
                <a:lnTo>
                  <a:pt x="649" y="2020"/>
                </a:lnTo>
                <a:lnTo>
                  <a:pt x="651" y="2016"/>
                </a:lnTo>
                <a:lnTo>
                  <a:pt x="651" y="2013"/>
                </a:lnTo>
                <a:lnTo>
                  <a:pt x="651" y="2013"/>
                </a:lnTo>
                <a:lnTo>
                  <a:pt x="652" y="2003"/>
                </a:lnTo>
                <a:lnTo>
                  <a:pt x="655" y="1993"/>
                </a:lnTo>
                <a:lnTo>
                  <a:pt x="655" y="1988"/>
                </a:lnTo>
                <a:lnTo>
                  <a:pt x="655" y="1983"/>
                </a:lnTo>
                <a:lnTo>
                  <a:pt x="654" y="1978"/>
                </a:lnTo>
                <a:lnTo>
                  <a:pt x="651" y="1974"/>
                </a:lnTo>
                <a:lnTo>
                  <a:pt x="651" y="1974"/>
                </a:lnTo>
                <a:lnTo>
                  <a:pt x="641" y="1959"/>
                </a:lnTo>
                <a:lnTo>
                  <a:pt x="641" y="1959"/>
                </a:lnTo>
                <a:lnTo>
                  <a:pt x="644" y="1941"/>
                </a:lnTo>
                <a:lnTo>
                  <a:pt x="646" y="1921"/>
                </a:lnTo>
                <a:lnTo>
                  <a:pt x="646" y="1895"/>
                </a:lnTo>
                <a:lnTo>
                  <a:pt x="646" y="1895"/>
                </a:lnTo>
                <a:lnTo>
                  <a:pt x="646" y="1874"/>
                </a:lnTo>
                <a:lnTo>
                  <a:pt x="649" y="1861"/>
                </a:lnTo>
                <a:lnTo>
                  <a:pt x="652" y="1846"/>
                </a:lnTo>
                <a:lnTo>
                  <a:pt x="656" y="1822"/>
                </a:lnTo>
                <a:lnTo>
                  <a:pt x="656" y="1822"/>
                </a:lnTo>
                <a:lnTo>
                  <a:pt x="659" y="1802"/>
                </a:lnTo>
                <a:lnTo>
                  <a:pt x="660" y="1779"/>
                </a:lnTo>
                <a:lnTo>
                  <a:pt x="661" y="1725"/>
                </a:lnTo>
                <a:lnTo>
                  <a:pt x="661" y="1650"/>
                </a:lnTo>
                <a:lnTo>
                  <a:pt x="661" y="1582"/>
                </a:lnTo>
                <a:lnTo>
                  <a:pt x="661" y="1582"/>
                </a:lnTo>
                <a:lnTo>
                  <a:pt x="666" y="1527"/>
                </a:lnTo>
                <a:lnTo>
                  <a:pt x="670" y="1480"/>
                </a:lnTo>
                <a:lnTo>
                  <a:pt x="671" y="1436"/>
                </a:lnTo>
                <a:lnTo>
                  <a:pt x="671" y="1436"/>
                </a:lnTo>
                <a:lnTo>
                  <a:pt x="683" y="1438"/>
                </a:lnTo>
                <a:lnTo>
                  <a:pt x="696" y="1438"/>
                </a:lnTo>
                <a:lnTo>
                  <a:pt x="734" y="1435"/>
                </a:lnTo>
                <a:lnTo>
                  <a:pt x="734" y="1435"/>
                </a:lnTo>
                <a:lnTo>
                  <a:pt x="756" y="1433"/>
                </a:lnTo>
                <a:lnTo>
                  <a:pt x="773" y="1429"/>
                </a:lnTo>
                <a:lnTo>
                  <a:pt x="788" y="1424"/>
                </a:lnTo>
                <a:lnTo>
                  <a:pt x="798" y="1418"/>
                </a:lnTo>
                <a:lnTo>
                  <a:pt x="805" y="1414"/>
                </a:lnTo>
                <a:lnTo>
                  <a:pt x="809" y="1409"/>
                </a:lnTo>
                <a:lnTo>
                  <a:pt x="812" y="1406"/>
                </a:lnTo>
                <a:lnTo>
                  <a:pt x="812" y="1406"/>
                </a:lnTo>
                <a:lnTo>
                  <a:pt x="812" y="1384"/>
                </a:lnTo>
                <a:lnTo>
                  <a:pt x="811" y="1359"/>
                </a:lnTo>
                <a:lnTo>
                  <a:pt x="809" y="1330"/>
                </a:lnTo>
                <a:lnTo>
                  <a:pt x="804" y="1296"/>
                </a:lnTo>
                <a:lnTo>
                  <a:pt x="798" y="1260"/>
                </a:lnTo>
                <a:lnTo>
                  <a:pt x="794" y="1243"/>
                </a:lnTo>
                <a:lnTo>
                  <a:pt x="789" y="1226"/>
                </a:lnTo>
                <a:lnTo>
                  <a:pt x="784" y="1210"/>
                </a:lnTo>
                <a:lnTo>
                  <a:pt x="778" y="1195"/>
                </a:lnTo>
                <a:lnTo>
                  <a:pt x="778" y="1195"/>
                </a:lnTo>
                <a:lnTo>
                  <a:pt x="765" y="1167"/>
                </a:lnTo>
                <a:lnTo>
                  <a:pt x="750" y="1143"/>
                </a:lnTo>
                <a:lnTo>
                  <a:pt x="736" y="1119"/>
                </a:lnTo>
                <a:lnTo>
                  <a:pt x="722" y="1100"/>
                </a:lnTo>
                <a:lnTo>
                  <a:pt x="709" y="1085"/>
                </a:lnTo>
                <a:lnTo>
                  <a:pt x="699" y="1073"/>
                </a:lnTo>
                <a:lnTo>
                  <a:pt x="690" y="1063"/>
                </a:lnTo>
                <a:lnTo>
                  <a:pt x="705" y="1048"/>
                </a:lnTo>
                <a:lnTo>
                  <a:pt x="705" y="1048"/>
                </a:lnTo>
                <a:lnTo>
                  <a:pt x="698" y="969"/>
                </a:lnTo>
                <a:lnTo>
                  <a:pt x="690" y="910"/>
                </a:lnTo>
                <a:lnTo>
                  <a:pt x="685" y="872"/>
                </a:lnTo>
                <a:lnTo>
                  <a:pt x="685" y="872"/>
                </a:lnTo>
                <a:lnTo>
                  <a:pt x="684" y="860"/>
                </a:lnTo>
                <a:lnTo>
                  <a:pt x="683" y="844"/>
                </a:lnTo>
                <a:lnTo>
                  <a:pt x="682" y="806"/>
                </a:lnTo>
                <a:lnTo>
                  <a:pt x="681" y="760"/>
                </a:lnTo>
                <a:lnTo>
                  <a:pt x="681" y="760"/>
                </a:lnTo>
                <a:lnTo>
                  <a:pt x="722" y="844"/>
                </a:lnTo>
                <a:lnTo>
                  <a:pt x="750" y="903"/>
                </a:lnTo>
                <a:lnTo>
                  <a:pt x="764" y="931"/>
                </a:lnTo>
                <a:lnTo>
                  <a:pt x="764" y="931"/>
                </a:lnTo>
                <a:lnTo>
                  <a:pt x="775" y="948"/>
                </a:lnTo>
                <a:lnTo>
                  <a:pt x="799" y="982"/>
                </a:lnTo>
                <a:lnTo>
                  <a:pt x="837" y="1039"/>
                </a:lnTo>
                <a:lnTo>
                  <a:pt x="837" y="1039"/>
                </a:lnTo>
                <a:lnTo>
                  <a:pt x="839" y="1042"/>
                </a:lnTo>
                <a:lnTo>
                  <a:pt x="845" y="1046"/>
                </a:lnTo>
                <a:lnTo>
                  <a:pt x="858" y="1054"/>
                </a:lnTo>
                <a:lnTo>
                  <a:pt x="870" y="1062"/>
                </a:lnTo>
                <a:lnTo>
                  <a:pt x="875" y="1063"/>
                </a:lnTo>
                <a:lnTo>
                  <a:pt x="876" y="1063"/>
                </a:lnTo>
                <a:lnTo>
                  <a:pt x="876" y="1063"/>
                </a:lnTo>
                <a:lnTo>
                  <a:pt x="878" y="1061"/>
                </a:lnTo>
                <a:lnTo>
                  <a:pt x="881" y="1058"/>
                </a:lnTo>
                <a:lnTo>
                  <a:pt x="885" y="1056"/>
                </a:lnTo>
                <a:lnTo>
                  <a:pt x="886" y="1053"/>
                </a:lnTo>
                <a:lnTo>
                  <a:pt x="886" y="1053"/>
                </a:lnTo>
                <a:lnTo>
                  <a:pt x="887" y="1052"/>
                </a:lnTo>
                <a:lnTo>
                  <a:pt x="892" y="1053"/>
                </a:lnTo>
                <a:lnTo>
                  <a:pt x="905" y="1056"/>
                </a:lnTo>
                <a:lnTo>
                  <a:pt x="924" y="1058"/>
                </a:lnTo>
                <a:lnTo>
                  <a:pt x="932" y="1059"/>
                </a:lnTo>
                <a:lnTo>
                  <a:pt x="940" y="1058"/>
                </a:lnTo>
                <a:lnTo>
                  <a:pt x="940" y="1058"/>
                </a:lnTo>
                <a:lnTo>
                  <a:pt x="952" y="1054"/>
                </a:lnTo>
                <a:lnTo>
                  <a:pt x="960" y="1051"/>
                </a:lnTo>
                <a:lnTo>
                  <a:pt x="963" y="1050"/>
                </a:lnTo>
                <a:lnTo>
                  <a:pt x="965" y="1047"/>
                </a:lnTo>
                <a:lnTo>
                  <a:pt x="965" y="1046"/>
                </a:lnTo>
                <a:lnTo>
                  <a:pt x="964" y="1043"/>
                </a:lnTo>
                <a:lnTo>
                  <a:pt x="964" y="1043"/>
                </a:lnTo>
                <a:lnTo>
                  <a:pt x="964" y="1042"/>
                </a:lnTo>
                <a:lnTo>
                  <a:pt x="964" y="1042"/>
                </a:lnTo>
                <a:lnTo>
                  <a:pt x="968" y="1043"/>
                </a:lnTo>
                <a:lnTo>
                  <a:pt x="980" y="1048"/>
                </a:lnTo>
                <a:lnTo>
                  <a:pt x="998" y="1058"/>
                </a:lnTo>
                <a:lnTo>
                  <a:pt x="998" y="1058"/>
                </a:lnTo>
                <a:lnTo>
                  <a:pt x="1014" y="1064"/>
                </a:lnTo>
                <a:lnTo>
                  <a:pt x="1026" y="1068"/>
                </a:lnTo>
                <a:lnTo>
                  <a:pt x="1030" y="1068"/>
                </a:lnTo>
                <a:lnTo>
                  <a:pt x="1032" y="1068"/>
                </a:lnTo>
                <a:lnTo>
                  <a:pt x="1032" y="1068"/>
                </a:lnTo>
                <a:lnTo>
                  <a:pt x="1036" y="1066"/>
                </a:lnTo>
                <a:lnTo>
                  <a:pt x="1037" y="1064"/>
                </a:lnTo>
                <a:lnTo>
                  <a:pt x="1037" y="1063"/>
                </a:lnTo>
                <a:lnTo>
                  <a:pt x="1037" y="1063"/>
                </a:lnTo>
                <a:lnTo>
                  <a:pt x="1037" y="1063"/>
                </a:lnTo>
                <a:lnTo>
                  <a:pt x="1038" y="1063"/>
                </a:lnTo>
                <a:lnTo>
                  <a:pt x="1042" y="1064"/>
                </a:lnTo>
                <a:lnTo>
                  <a:pt x="1043" y="1064"/>
                </a:lnTo>
                <a:lnTo>
                  <a:pt x="1046" y="1064"/>
                </a:lnTo>
                <a:lnTo>
                  <a:pt x="1047" y="1062"/>
                </a:lnTo>
                <a:lnTo>
                  <a:pt x="1047" y="1058"/>
                </a:lnTo>
                <a:lnTo>
                  <a:pt x="1047" y="1058"/>
                </a:lnTo>
                <a:lnTo>
                  <a:pt x="1047" y="1052"/>
                </a:lnTo>
                <a:lnTo>
                  <a:pt x="1047" y="1050"/>
                </a:lnTo>
                <a:lnTo>
                  <a:pt x="1047" y="1048"/>
                </a:lnTo>
                <a:lnTo>
                  <a:pt x="1041" y="1045"/>
                </a:lnTo>
                <a:lnTo>
                  <a:pt x="1027" y="1039"/>
                </a:lnTo>
                <a:lnTo>
                  <a:pt x="1027" y="1039"/>
                </a:lnTo>
                <a:lnTo>
                  <a:pt x="1010" y="1030"/>
                </a:lnTo>
                <a:lnTo>
                  <a:pt x="994" y="1024"/>
                </a:lnTo>
                <a:lnTo>
                  <a:pt x="980" y="1018"/>
                </a:lnTo>
                <a:lnTo>
                  <a:pt x="964" y="1009"/>
                </a:lnTo>
                <a:lnTo>
                  <a:pt x="964" y="1009"/>
                </a:lnTo>
                <a:lnTo>
                  <a:pt x="930" y="990"/>
                </a:lnTo>
                <a:lnTo>
                  <a:pt x="930" y="990"/>
                </a:lnTo>
                <a:lnTo>
                  <a:pt x="932" y="984"/>
                </a:lnTo>
                <a:lnTo>
                  <a:pt x="933" y="979"/>
                </a:lnTo>
                <a:lnTo>
                  <a:pt x="932" y="976"/>
                </a:lnTo>
                <a:lnTo>
                  <a:pt x="930" y="975"/>
                </a:lnTo>
                <a:lnTo>
                  <a:pt x="930" y="975"/>
                </a:lnTo>
                <a:lnTo>
                  <a:pt x="913" y="966"/>
                </a:lnTo>
                <a:lnTo>
                  <a:pt x="900" y="960"/>
                </a:lnTo>
                <a:lnTo>
                  <a:pt x="900" y="960"/>
                </a:lnTo>
                <a:lnTo>
                  <a:pt x="891" y="926"/>
                </a:lnTo>
                <a:lnTo>
                  <a:pt x="891" y="926"/>
                </a:lnTo>
                <a:lnTo>
                  <a:pt x="888" y="921"/>
                </a:lnTo>
                <a:lnTo>
                  <a:pt x="885" y="916"/>
                </a:lnTo>
                <a:lnTo>
                  <a:pt x="876" y="906"/>
                </a:lnTo>
                <a:lnTo>
                  <a:pt x="876" y="906"/>
                </a:lnTo>
                <a:lnTo>
                  <a:pt x="870" y="899"/>
                </a:lnTo>
                <a:lnTo>
                  <a:pt x="864" y="888"/>
                </a:lnTo>
                <a:lnTo>
                  <a:pt x="859" y="877"/>
                </a:lnTo>
                <a:lnTo>
                  <a:pt x="856" y="871"/>
                </a:lnTo>
                <a:lnTo>
                  <a:pt x="856" y="867"/>
                </a:lnTo>
                <a:lnTo>
                  <a:pt x="856" y="867"/>
                </a:lnTo>
                <a:lnTo>
                  <a:pt x="858" y="843"/>
                </a:lnTo>
                <a:lnTo>
                  <a:pt x="858" y="828"/>
                </a:lnTo>
                <a:lnTo>
                  <a:pt x="856" y="818"/>
                </a:lnTo>
                <a:lnTo>
                  <a:pt x="856" y="818"/>
                </a:lnTo>
                <a:lnTo>
                  <a:pt x="855" y="812"/>
                </a:lnTo>
                <a:lnTo>
                  <a:pt x="855" y="805"/>
                </a:lnTo>
                <a:lnTo>
                  <a:pt x="853" y="795"/>
                </a:lnTo>
                <a:lnTo>
                  <a:pt x="850" y="790"/>
                </a:lnTo>
                <a:lnTo>
                  <a:pt x="847" y="784"/>
                </a:lnTo>
                <a:lnTo>
                  <a:pt x="847" y="784"/>
                </a:lnTo>
                <a:lnTo>
                  <a:pt x="838" y="768"/>
                </a:lnTo>
                <a:lnTo>
                  <a:pt x="823" y="738"/>
                </a:lnTo>
                <a:lnTo>
                  <a:pt x="782" y="649"/>
                </a:lnTo>
                <a:lnTo>
                  <a:pt x="742" y="564"/>
                </a:lnTo>
                <a:lnTo>
                  <a:pt x="727" y="533"/>
                </a:lnTo>
                <a:lnTo>
                  <a:pt x="720" y="520"/>
                </a:lnTo>
                <a:lnTo>
                  <a:pt x="720" y="520"/>
                </a:lnTo>
                <a:lnTo>
                  <a:pt x="711" y="509"/>
                </a:lnTo>
                <a:lnTo>
                  <a:pt x="701" y="492"/>
                </a:lnTo>
                <a:lnTo>
                  <a:pt x="687" y="470"/>
                </a:lnTo>
                <a:lnTo>
                  <a:pt x="671" y="446"/>
                </a:lnTo>
                <a:lnTo>
                  <a:pt x="671" y="446"/>
                </a:lnTo>
                <a:lnTo>
                  <a:pt x="660" y="429"/>
                </a:lnTo>
                <a:lnTo>
                  <a:pt x="652" y="417"/>
                </a:lnTo>
                <a:lnTo>
                  <a:pt x="645" y="403"/>
                </a:lnTo>
                <a:lnTo>
                  <a:pt x="645" y="403"/>
                </a:lnTo>
                <a:lnTo>
                  <a:pt x="641" y="402"/>
                </a:lnTo>
                <a:lnTo>
                  <a:pt x="641" y="402"/>
                </a:lnTo>
                <a:lnTo>
                  <a:pt x="641" y="402"/>
                </a:lnTo>
                <a:lnTo>
                  <a:pt x="641" y="402"/>
                </a:lnTo>
                <a:lnTo>
                  <a:pt x="643" y="402"/>
                </a:lnTo>
                <a:lnTo>
                  <a:pt x="645" y="403"/>
                </a:lnTo>
                <a:lnTo>
                  <a:pt x="645" y="403"/>
                </a:lnTo>
                <a:lnTo>
                  <a:pt x="656" y="407"/>
                </a:lnTo>
                <a:lnTo>
                  <a:pt x="673" y="411"/>
                </a:lnTo>
                <a:lnTo>
                  <a:pt x="696" y="412"/>
                </a:lnTo>
                <a:lnTo>
                  <a:pt x="710" y="412"/>
                </a:lnTo>
                <a:lnTo>
                  <a:pt x="725" y="412"/>
                </a:lnTo>
                <a:lnTo>
                  <a:pt x="725" y="412"/>
                </a:lnTo>
                <a:lnTo>
                  <a:pt x="742" y="410"/>
                </a:lnTo>
                <a:lnTo>
                  <a:pt x="753" y="407"/>
                </a:lnTo>
                <a:lnTo>
                  <a:pt x="761" y="403"/>
                </a:lnTo>
                <a:lnTo>
                  <a:pt x="767" y="400"/>
                </a:lnTo>
                <a:lnTo>
                  <a:pt x="775" y="394"/>
                </a:lnTo>
                <a:lnTo>
                  <a:pt x="778" y="392"/>
                </a:lnTo>
                <a:lnTo>
                  <a:pt x="783" y="392"/>
                </a:lnTo>
                <a:lnTo>
                  <a:pt x="783" y="392"/>
                </a:lnTo>
                <a:lnTo>
                  <a:pt x="798" y="395"/>
                </a:lnTo>
                <a:lnTo>
                  <a:pt x="814" y="396"/>
                </a:lnTo>
                <a:lnTo>
                  <a:pt x="832" y="397"/>
                </a:lnTo>
                <a:lnTo>
                  <a:pt x="832" y="397"/>
                </a:lnTo>
                <a:lnTo>
                  <a:pt x="819" y="385"/>
                </a:lnTo>
                <a:lnTo>
                  <a:pt x="808" y="375"/>
                </a:lnTo>
                <a:lnTo>
                  <a:pt x="798" y="368"/>
                </a:lnTo>
                <a:lnTo>
                  <a:pt x="798" y="368"/>
                </a:lnTo>
                <a:lnTo>
                  <a:pt x="782" y="358"/>
                </a:lnTo>
                <a:lnTo>
                  <a:pt x="773" y="353"/>
                </a:lnTo>
                <a:lnTo>
                  <a:pt x="812" y="358"/>
                </a:lnTo>
                <a:lnTo>
                  <a:pt x="812" y="358"/>
                </a:lnTo>
                <a:lnTo>
                  <a:pt x="803" y="352"/>
                </a:lnTo>
                <a:lnTo>
                  <a:pt x="793" y="347"/>
                </a:lnTo>
                <a:lnTo>
                  <a:pt x="783" y="343"/>
                </a:lnTo>
                <a:lnTo>
                  <a:pt x="783" y="343"/>
                </a:lnTo>
                <a:lnTo>
                  <a:pt x="776" y="342"/>
                </a:lnTo>
                <a:lnTo>
                  <a:pt x="770" y="340"/>
                </a:lnTo>
                <a:lnTo>
                  <a:pt x="765" y="335"/>
                </a:lnTo>
                <a:lnTo>
                  <a:pt x="759" y="329"/>
                </a:lnTo>
                <a:lnTo>
                  <a:pt x="759" y="329"/>
                </a:lnTo>
                <a:lnTo>
                  <a:pt x="748" y="319"/>
                </a:lnTo>
                <a:lnTo>
                  <a:pt x="733" y="307"/>
                </a:lnTo>
                <a:lnTo>
                  <a:pt x="726" y="299"/>
                </a:lnTo>
                <a:lnTo>
                  <a:pt x="720" y="293"/>
                </a:lnTo>
                <a:lnTo>
                  <a:pt x="716" y="286"/>
                </a:lnTo>
                <a:lnTo>
                  <a:pt x="715" y="283"/>
                </a:lnTo>
                <a:lnTo>
                  <a:pt x="715" y="280"/>
                </a:lnTo>
                <a:lnTo>
                  <a:pt x="715" y="280"/>
                </a:lnTo>
                <a:lnTo>
                  <a:pt x="716" y="275"/>
                </a:lnTo>
                <a:lnTo>
                  <a:pt x="717" y="271"/>
                </a:lnTo>
                <a:lnTo>
                  <a:pt x="718" y="268"/>
                </a:lnTo>
                <a:lnTo>
                  <a:pt x="720" y="266"/>
                </a:lnTo>
                <a:lnTo>
                  <a:pt x="720" y="263"/>
                </a:lnTo>
                <a:lnTo>
                  <a:pt x="715" y="250"/>
                </a:lnTo>
                <a:lnTo>
                  <a:pt x="715" y="250"/>
                </a:lnTo>
                <a:lnTo>
                  <a:pt x="707" y="233"/>
                </a:lnTo>
                <a:lnTo>
                  <a:pt x="701" y="221"/>
                </a:lnTo>
                <a:lnTo>
                  <a:pt x="696" y="211"/>
                </a:lnTo>
                <a:lnTo>
                  <a:pt x="693" y="209"/>
                </a:lnTo>
                <a:lnTo>
                  <a:pt x="690" y="206"/>
                </a:lnTo>
                <a:lnTo>
                  <a:pt x="690" y="206"/>
                </a:lnTo>
                <a:lnTo>
                  <a:pt x="688" y="204"/>
                </a:lnTo>
                <a:lnTo>
                  <a:pt x="684" y="200"/>
                </a:lnTo>
                <a:lnTo>
                  <a:pt x="679" y="189"/>
                </a:lnTo>
                <a:lnTo>
                  <a:pt x="677" y="177"/>
                </a:lnTo>
                <a:lnTo>
                  <a:pt x="676" y="170"/>
                </a:lnTo>
                <a:lnTo>
                  <a:pt x="676" y="162"/>
                </a:lnTo>
                <a:lnTo>
                  <a:pt x="676" y="162"/>
                </a:lnTo>
                <a:lnTo>
                  <a:pt x="677" y="146"/>
                </a:lnTo>
                <a:lnTo>
                  <a:pt x="679" y="127"/>
                </a:lnTo>
                <a:lnTo>
                  <a:pt x="678" y="117"/>
                </a:lnTo>
                <a:lnTo>
                  <a:pt x="677" y="107"/>
                </a:lnTo>
                <a:lnTo>
                  <a:pt x="674" y="97"/>
                </a:lnTo>
                <a:lnTo>
                  <a:pt x="671" y="89"/>
                </a:lnTo>
                <a:lnTo>
                  <a:pt x="671" y="89"/>
                </a:lnTo>
                <a:lnTo>
                  <a:pt x="666" y="82"/>
                </a:lnTo>
                <a:lnTo>
                  <a:pt x="660" y="75"/>
                </a:lnTo>
                <a:lnTo>
                  <a:pt x="655" y="71"/>
                </a:lnTo>
                <a:lnTo>
                  <a:pt x="650" y="67"/>
                </a:lnTo>
                <a:lnTo>
                  <a:pt x="641" y="62"/>
                </a:lnTo>
                <a:lnTo>
                  <a:pt x="637" y="60"/>
                </a:lnTo>
                <a:lnTo>
                  <a:pt x="637" y="60"/>
                </a:lnTo>
                <a:lnTo>
                  <a:pt x="629" y="52"/>
                </a:lnTo>
                <a:lnTo>
                  <a:pt x="611" y="40"/>
                </a:lnTo>
                <a:lnTo>
                  <a:pt x="600" y="33"/>
                </a:lnTo>
                <a:lnTo>
                  <a:pt x="589" y="25"/>
                </a:lnTo>
                <a:lnTo>
                  <a:pt x="576" y="19"/>
                </a:lnTo>
                <a:lnTo>
                  <a:pt x="563" y="15"/>
                </a:lnTo>
                <a:lnTo>
                  <a:pt x="563" y="15"/>
                </a:lnTo>
                <a:lnTo>
                  <a:pt x="550" y="13"/>
                </a:lnTo>
                <a:lnTo>
                  <a:pt x="536" y="13"/>
                </a:lnTo>
                <a:lnTo>
                  <a:pt x="522" y="14"/>
                </a:lnTo>
                <a:lnTo>
                  <a:pt x="507" y="17"/>
                </a:lnTo>
                <a:lnTo>
                  <a:pt x="492" y="22"/>
                </a:lnTo>
                <a:lnTo>
                  <a:pt x="479" y="26"/>
                </a:lnTo>
                <a:lnTo>
                  <a:pt x="467" y="35"/>
                </a:lnTo>
                <a:lnTo>
                  <a:pt x="456" y="44"/>
                </a:lnTo>
                <a:lnTo>
                  <a:pt x="456" y="44"/>
                </a:lnTo>
                <a:lnTo>
                  <a:pt x="447" y="53"/>
                </a:lnTo>
                <a:lnTo>
                  <a:pt x="439" y="63"/>
                </a:lnTo>
                <a:lnTo>
                  <a:pt x="427" y="80"/>
                </a:lnTo>
                <a:lnTo>
                  <a:pt x="419" y="94"/>
                </a:lnTo>
                <a:lnTo>
                  <a:pt x="417" y="99"/>
                </a:lnTo>
                <a:lnTo>
                  <a:pt x="417" y="99"/>
                </a:lnTo>
                <a:lnTo>
                  <a:pt x="414" y="101"/>
                </a:lnTo>
                <a:lnTo>
                  <a:pt x="402" y="108"/>
                </a:lnTo>
                <a:lnTo>
                  <a:pt x="402" y="108"/>
                </a:lnTo>
                <a:lnTo>
                  <a:pt x="395" y="112"/>
                </a:lnTo>
                <a:lnTo>
                  <a:pt x="391" y="115"/>
                </a:lnTo>
                <a:lnTo>
                  <a:pt x="390" y="117"/>
                </a:lnTo>
                <a:lnTo>
                  <a:pt x="387" y="123"/>
                </a:lnTo>
                <a:lnTo>
                  <a:pt x="387" y="123"/>
                </a:lnTo>
                <a:lnTo>
                  <a:pt x="386" y="128"/>
                </a:lnTo>
                <a:lnTo>
                  <a:pt x="386" y="132"/>
                </a:lnTo>
                <a:lnTo>
                  <a:pt x="386" y="142"/>
                </a:lnTo>
                <a:lnTo>
                  <a:pt x="387" y="153"/>
                </a:lnTo>
                <a:lnTo>
                  <a:pt x="387" y="153"/>
                </a:lnTo>
                <a:lnTo>
                  <a:pt x="385" y="155"/>
                </a:lnTo>
                <a:lnTo>
                  <a:pt x="381" y="160"/>
                </a:lnTo>
                <a:lnTo>
                  <a:pt x="378" y="167"/>
                </a:lnTo>
                <a:lnTo>
                  <a:pt x="378" y="167"/>
                </a:lnTo>
                <a:lnTo>
                  <a:pt x="374" y="177"/>
                </a:lnTo>
                <a:lnTo>
                  <a:pt x="369" y="189"/>
                </a:lnTo>
                <a:lnTo>
                  <a:pt x="363" y="211"/>
                </a:lnTo>
                <a:lnTo>
                  <a:pt x="363" y="211"/>
                </a:lnTo>
                <a:lnTo>
                  <a:pt x="361" y="222"/>
                </a:lnTo>
                <a:lnTo>
                  <a:pt x="359" y="235"/>
                </a:lnTo>
                <a:lnTo>
                  <a:pt x="358" y="247"/>
                </a:lnTo>
                <a:lnTo>
                  <a:pt x="358" y="255"/>
                </a:lnTo>
                <a:lnTo>
                  <a:pt x="358" y="255"/>
                </a:lnTo>
                <a:lnTo>
                  <a:pt x="363" y="280"/>
                </a:lnTo>
                <a:lnTo>
                  <a:pt x="363" y="280"/>
                </a:lnTo>
                <a:lnTo>
                  <a:pt x="356" y="280"/>
                </a:lnTo>
                <a:lnTo>
                  <a:pt x="348" y="281"/>
                </a:lnTo>
                <a:lnTo>
                  <a:pt x="346" y="282"/>
                </a:lnTo>
                <a:lnTo>
                  <a:pt x="343" y="285"/>
                </a:lnTo>
                <a:lnTo>
                  <a:pt x="343" y="285"/>
                </a:lnTo>
                <a:lnTo>
                  <a:pt x="341" y="290"/>
                </a:lnTo>
                <a:lnTo>
                  <a:pt x="340" y="293"/>
                </a:lnTo>
                <a:lnTo>
                  <a:pt x="339" y="299"/>
                </a:lnTo>
                <a:lnTo>
                  <a:pt x="339" y="299"/>
                </a:lnTo>
                <a:lnTo>
                  <a:pt x="337" y="301"/>
                </a:lnTo>
                <a:lnTo>
                  <a:pt x="334" y="302"/>
                </a:lnTo>
                <a:lnTo>
                  <a:pt x="326" y="302"/>
                </a:lnTo>
                <a:lnTo>
                  <a:pt x="314" y="304"/>
                </a:lnTo>
                <a:lnTo>
                  <a:pt x="314" y="304"/>
                </a:lnTo>
                <a:lnTo>
                  <a:pt x="301" y="309"/>
                </a:lnTo>
                <a:lnTo>
                  <a:pt x="288" y="314"/>
                </a:lnTo>
                <a:lnTo>
                  <a:pt x="276" y="319"/>
                </a:lnTo>
                <a:lnTo>
                  <a:pt x="265" y="324"/>
                </a:lnTo>
                <a:lnTo>
                  <a:pt x="265" y="324"/>
                </a:lnTo>
                <a:lnTo>
                  <a:pt x="256" y="328"/>
                </a:lnTo>
                <a:lnTo>
                  <a:pt x="246" y="332"/>
                </a:lnTo>
                <a:lnTo>
                  <a:pt x="234" y="336"/>
                </a:lnTo>
                <a:lnTo>
                  <a:pt x="216" y="339"/>
                </a:lnTo>
                <a:lnTo>
                  <a:pt x="216" y="339"/>
                </a:lnTo>
                <a:lnTo>
                  <a:pt x="194" y="341"/>
                </a:lnTo>
                <a:lnTo>
                  <a:pt x="171" y="345"/>
                </a:lnTo>
                <a:lnTo>
                  <a:pt x="148" y="348"/>
                </a:lnTo>
                <a:lnTo>
                  <a:pt x="148" y="348"/>
                </a:lnTo>
                <a:lnTo>
                  <a:pt x="163" y="321"/>
                </a:lnTo>
                <a:lnTo>
                  <a:pt x="172" y="302"/>
                </a:lnTo>
                <a:lnTo>
                  <a:pt x="176" y="295"/>
                </a:lnTo>
                <a:lnTo>
                  <a:pt x="177" y="290"/>
                </a:lnTo>
                <a:lnTo>
                  <a:pt x="177" y="290"/>
                </a:lnTo>
                <a:lnTo>
                  <a:pt x="177" y="286"/>
                </a:lnTo>
                <a:lnTo>
                  <a:pt x="175" y="281"/>
                </a:lnTo>
                <a:lnTo>
                  <a:pt x="170" y="269"/>
                </a:lnTo>
                <a:lnTo>
                  <a:pt x="169" y="263"/>
                </a:lnTo>
                <a:lnTo>
                  <a:pt x="169" y="257"/>
                </a:lnTo>
                <a:lnTo>
                  <a:pt x="171" y="250"/>
                </a:lnTo>
                <a:lnTo>
                  <a:pt x="174" y="248"/>
                </a:lnTo>
                <a:lnTo>
                  <a:pt x="177" y="246"/>
                </a:lnTo>
                <a:lnTo>
                  <a:pt x="177" y="246"/>
                </a:lnTo>
                <a:lnTo>
                  <a:pt x="185" y="241"/>
                </a:lnTo>
                <a:lnTo>
                  <a:pt x="193" y="233"/>
                </a:lnTo>
                <a:lnTo>
                  <a:pt x="207" y="219"/>
                </a:lnTo>
                <a:lnTo>
                  <a:pt x="213" y="213"/>
                </a:lnTo>
                <a:lnTo>
                  <a:pt x="216" y="205"/>
                </a:lnTo>
                <a:lnTo>
                  <a:pt x="218" y="200"/>
                </a:lnTo>
                <a:lnTo>
                  <a:pt x="218" y="198"/>
                </a:lnTo>
                <a:lnTo>
                  <a:pt x="216" y="197"/>
                </a:lnTo>
                <a:lnTo>
                  <a:pt x="216" y="197"/>
                </a:lnTo>
                <a:lnTo>
                  <a:pt x="210" y="192"/>
                </a:lnTo>
                <a:lnTo>
                  <a:pt x="204" y="187"/>
                </a:lnTo>
                <a:lnTo>
                  <a:pt x="197" y="182"/>
                </a:lnTo>
                <a:lnTo>
                  <a:pt x="212" y="162"/>
                </a:lnTo>
                <a:lnTo>
                  <a:pt x="212" y="162"/>
                </a:lnTo>
                <a:lnTo>
                  <a:pt x="224" y="156"/>
                </a:lnTo>
                <a:lnTo>
                  <a:pt x="252" y="143"/>
                </a:lnTo>
                <a:lnTo>
                  <a:pt x="280" y="126"/>
                </a:lnTo>
                <a:lnTo>
                  <a:pt x="290" y="120"/>
                </a:lnTo>
                <a:lnTo>
                  <a:pt x="293" y="116"/>
                </a:lnTo>
                <a:lnTo>
                  <a:pt x="295" y="113"/>
                </a:lnTo>
                <a:lnTo>
                  <a:pt x="295" y="113"/>
                </a:lnTo>
                <a:lnTo>
                  <a:pt x="299" y="97"/>
                </a:lnTo>
                <a:lnTo>
                  <a:pt x="302" y="93"/>
                </a:lnTo>
                <a:lnTo>
                  <a:pt x="304" y="89"/>
                </a:lnTo>
                <a:lnTo>
                  <a:pt x="304" y="89"/>
                </a:lnTo>
                <a:lnTo>
                  <a:pt x="308" y="84"/>
                </a:lnTo>
                <a:lnTo>
                  <a:pt x="312" y="78"/>
                </a:lnTo>
                <a:lnTo>
                  <a:pt x="313" y="74"/>
                </a:lnTo>
                <a:lnTo>
                  <a:pt x="313" y="72"/>
                </a:lnTo>
                <a:lnTo>
                  <a:pt x="312" y="71"/>
                </a:lnTo>
                <a:lnTo>
                  <a:pt x="309" y="69"/>
                </a:lnTo>
                <a:lnTo>
                  <a:pt x="309" y="69"/>
                </a:lnTo>
                <a:lnTo>
                  <a:pt x="302" y="71"/>
                </a:lnTo>
                <a:lnTo>
                  <a:pt x="292" y="75"/>
                </a:lnTo>
                <a:lnTo>
                  <a:pt x="275" y="84"/>
                </a:lnTo>
                <a:lnTo>
                  <a:pt x="275" y="84"/>
                </a:lnTo>
                <a:lnTo>
                  <a:pt x="262" y="89"/>
                </a:lnTo>
                <a:lnTo>
                  <a:pt x="254" y="90"/>
                </a:lnTo>
                <a:lnTo>
                  <a:pt x="251" y="89"/>
                </a:lnTo>
                <a:lnTo>
                  <a:pt x="251" y="89"/>
                </a:lnTo>
                <a:lnTo>
                  <a:pt x="251" y="86"/>
                </a:lnTo>
                <a:lnTo>
                  <a:pt x="253" y="80"/>
                </a:lnTo>
                <a:lnTo>
                  <a:pt x="262" y="62"/>
                </a:lnTo>
                <a:lnTo>
                  <a:pt x="269" y="42"/>
                </a:lnTo>
                <a:lnTo>
                  <a:pt x="271" y="35"/>
                </a:lnTo>
                <a:lnTo>
                  <a:pt x="271" y="33"/>
                </a:lnTo>
                <a:lnTo>
                  <a:pt x="270" y="30"/>
                </a:lnTo>
                <a:lnTo>
                  <a:pt x="270" y="30"/>
                </a:lnTo>
                <a:lnTo>
                  <a:pt x="268" y="25"/>
                </a:lnTo>
                <a:lnTo>
                  <a:pt x="267" y="22"/>
                </a:lnTo>
                <a:lnTo>
                  <a:pt x="264" y="23"/>
                </a:lnTo>
                <a:lnTo>
                  <a:pt x="260" y="25"/>
                </a:lnTo>
                <a:lnTo>
                  <a:pt x="260" y="25"/>
                </a:lnTo>
                <a:lnTo>
                  <a:pt x="251" y="35"/>
                </a:lnTo>
                <a:lnTo>
                  <a:pt x="238" y="50"/>
                </a:lnTo>
                <a:lnTo>
                  <a:pt x="227" y="63"/>
                </a:lnTo>
                <a:lnTo>
                  <a:pt x="224" y="68"/>
                </a:lnTo>
                <a:lnTo>
                  <a:pt x="221" y="69"/>
                </a:lnTo>
                <a:lnTo>
                  <a:pt x="221" y="69"/>
                </a:lnTo>
                <a:lnTo>
                  <a:pt x="221" y="67"/>
                </a:lnTo>
                <a:lnTo>
                  <a:pt x="224" y="60"/>
                </a:lnTo>
                <a:lnTo>
                  <a:pt x="231" y="36"/>
                </a:lnTo>
                <a:lnTo>
                  <a:pt x="235" y="24"/>
                </a:lnTo>
                <a:lnTo>
                  <a:pt x="237" y="13"/>
                </a:lnTo>
                <a:lnTo>
                  <a:pt x="238" y="6"/>
                </a:lnTo>
                <a:lnTo>
                  <a:pt x="237" y="2"/>
                </a:lnTo>
                <a:lnTo>
                  <a:pt x="236" y="1"/>
                </a:lnTo>
                <a:lnTo>
                  <a:pt x="236" y="1"/>
                </a:lnTo>
                <a:lnTo>
                  <a:pt x="232" y="0"/>
                </a:lnTo>
                <a:lnTo>
                  <a:pt x="230" y="0"/>
                </a:lnTo>
                <a:lnTo>
                  <a:pt x="229" y="2"/>
                </a:lnTo>
                <a:lnTo>
                  <a:pt x="226" y="4"/>
                </a:lnTo>
                <a:lnTo>
                  <a:pt x="224" y="9"/>
                </a:lnTo>
                <a:lnTo>
                  <a:pt x="221" y="15"/>
                </a:lnTo>
                <a:lnTo>
                  <a:pt x="221" y="15"/>
                </a:lnTo>
                <a:lnTo>
                  <a:pt x="209" y="44"/>
                </a:lnTo>
                <a:lnTo>
                  <a:pt x="202" y="60"/>
                </a:lnTo>
                <a:lnTo>
                  <a:pt x="199" y="63"/>
                </a:lnTo>
                <a:lnTo>
                  <a:pt x="198" y="64"/>
                </a:lnTo>
                <a:lnTo>
                  <a:pt x="197" y="64"/>
                </a:lnTo>
                <a:lnTo>
                  <a:pt x="197" y="64"/>
                </a:lnTo>
                <a:lnTo>
                  <a:pt x="197" y="62"/>
                </a:lnTo>
                <a:lnTo>
                  <a:pt x="197" y="56"/>
                </a:lnTo>
                <a:lnTo>
                  <a:pt x="199" y="39"/>
                </a:lnTo>
                <a:lnTo>
                  <a:pt x="201" y="31"/>
                </a:lnTo>
                <a:lnTo>
                  <a:pt x="201" y="23"/>
                </a:lnTo>
                <a:lnTo>
                  <a:pt x="199" y="18"/>
                </a:lnTo>
                <a:lnTo>
                  <a:pt x="198" y="17"/>
                </a:lnTo>
                <a:lnTo>
                  <a:pt x="197" y="15"/>
                </a:lnTo>
                <a:lnTo>
                  <a:pt x="197" y="15"/>
                </a:lnTo>
                <a:lnTo>
                  <a:pt x="196" y="15"/>
                </a:lnTo>
                <a:lnTo>
                  <a:pt x="193" y="17"/>
                </a:lnTo>
                <a:lnTo>
                  <a:pt x="190" y="23"/>
                </a:lnTo>
                <a:lnTo>
                  <a:pt x="182" y="41"/>
                </a:lnTo>
                <a:lnTo>
                  <a:pt x="176" y="58"/>
                </a:lnTo>
                <a:lnTo>
                  <a:pt x="174" y="63"/>
                </a:lnTo>
                <a:lnTo>
                  <a:pt x="174" y="64"/>
                </a:lnTo>
                <a:lnTo>
                  <a:pt x="172" y="64"/>
                </a:lnTo>
                <a:lnTo>
                  <a:pt x="172" y="64"/>
                </a:lnTo>
                <a:lnTo>
                  <a:pt x="169" y="56"/>
                </a:lnTo>
                <a:lnTo>
                  <a:pt x="163" y="40"/>
                </a:lnTo>
                <a:lnTo>
                  <a:pt x="158" y="26"/>
                </a:lnTo>
                <a:lnTo>
                  <a:pt x="155" y="22"/>
                </a:lnTo>
                <a:lnTo>
                  <a:pt x="153" y="20"/>
                </a:lnTo>
                <a:lnTo>
                  <a:pt x="153" y="20"/>
                </a:lnTo>
                <a:lnTo>
                  <a:pt x="149" y="22"/>
                </a:lnTo>
                <a:lnTo>
                  <a:pt x="147" y="25"/>
                </a:lnTo>
                <a:lnTo>
                  <a:pt x="144" y="30"/>
                </a:lnTo>
                <a:lnTo>
                  <a:pt x="143" y="40"/>
                </a:lnTo>
                <a:lnTo>
                  <a:pt x="143" y="40"/>
                </a:lnTo>
                <a:lnTo>
                  <a:pt x="144" y="50"/>
                </a:lnTo>
                <a:lnTo>
                  <a:pt x="146" y="57"/>
                </a:lnTo>
                <a:lnTo>
                  <a:pt x="148" y="63"/>
                </a:lnTo>
                <a:lnTo>
                  <a:pt x="148" y="69"/>
                </a:lnTo>
                <a:lnTo>
                  <a:pt x="148" y="69"/>
                </a:lnTo>
                <a:lnTo>
                  <a:pt x="148" y="75"/>
                </a:lnTo>
                <a:lnTo>
                  <a:pt x="148" y="82"/>
                </a:lnTo>
                <a:lnTo>
                  <a:pt x="149" y="88"/>
                </a:lnTo>
                <a:lnTo>
                  <a:pt x="148" y="94"/>
                </a:lnTo>
                <a:lnTo>
                  <a:pt x="148" y="94"/>
                </a:lnTo>
                <a:lnTo>
                  <a:pt x="147" y="102"/>
                </a:lnTo>
                <a:lnTo>
                  <a:pt x="146" y="115"/>
                </a:lnTo>
                <a:lnTo>
                  <a:pt x="143" y="133"/>
                </a:lnTo>
                <a:lnTo>
                  <a:pt x="143" y="133"/>
                </a:lnTo>
                <a:lnTo>
                  <a:pt x="143" y="143"/>
                </a:lnTo>
                <a:lnTo>
                  <a:pt x="143" y="148"/>
                </a:lnTo>
                <a:lnTo>
                  <a:pt x="143" y="148"/>
                </a:lnTo>
                <a:lnTo>
                  <a:pt x="136" y="146"/>
                </a:lnTo>
                <a:lnTo>
                  <a:pt x="128" y="144"/>
                </a:lnTo>
                <a:lnTo>
                  <a:pt x="124" y="143"/>
                </a:lnTo>
                <a:lnTo>
                  <a:pt x="124" y="143"/>
                </a:lnTo>
                <a:lnTo>
                  <a:pt x="121" y="142"/>
                </a:lnTo>
                <a:lnTo>
                  <a:pt x="121" y="142"/>
                </a:lnTo>
                <a:lnTo>
                  <a:pt x="120" y="145"/>
                </a:lnTo>
                <a:lnTo>
                  <a:pt x="119" y="153"/>
                </a:lnTo>
                <a:lnTo>
                  <a:pt x="119" y="153"/>
                </a:lnTo>
                <a:lnTo>
                  <a:pt x="117" y="162"/>
                </a:lnTo>
                <a:lnTo>
                  <a:pt x="115" y="171"/>
                </a:lnTo>
                <a:lnTo>
                  <a:pt x="114" y="175"/>
                </a:lnTo>
                <a:lnTo>
                  <a:pt x="113" y="178"/>
                </a:lnTo>
                <a:lnTo>
                  <a:pt x="109" y="183"/>
                </a:lnTo>
                <a:lnTo>
                  <a:pt x="104" y="187"/>
                </a:lnTo>
                <a:lnTo>
                  <a:pt x="104" y="187"/>
                </a:lnTo>
                <a:lnTo>
                  <a:pt x="93" y="195"/>
                </a:lnTo>
                <a:lnTo>
                  <a:pt x="82" y="205"/>
                </a:lnTo>
                <a:lnTo>
                  <a:pt x="72" y="215"/>
                </a:lnTo>
                <a:lnTo>
                  <a:pt x="65" y="221"/>
                </a:lnTo>
                <a:lnTo>
                  <a:pt x="65" y="221"/>
                </a:lnTo>
                <a:lnTo>
                  <a:pt x="61" y="226"/>
                </a:lnTo>
                <a:lnTo>
                  <a:pt x="58" y="233"/>
                </a:lnTo>
                <a:lnTo>
                  <a:pt x="49" y="253"/>
                </a:lnTo>
                <a:lnTo>
                  <a:pt x="41" y="280"/>
                </a:lnTo>
                <a:lnTo>
                  <a:pt x="41" y="280"/>
                </a:lnTo>
                <a:lnTo>
                  <a:pt x="36" y="302"/>
                </a:lnTo>
                <a:lnTo>
                  <a:pt x="31" y="319"/>
                </a:lnTo>
                <a:lnTo>
                  <a:pt x="28" y="328"/>
                </a:lnTo>
                <a:lnTo>
                  <a:pt x="26" y="334"/>
                </a:lnTo>
                <a:lnTo>
                  <a:pt x="26" y="334"/>
                </a:lnTo>
                <a:lnTo>
                  <a:pt x="19" y="351"/>
                </a:lnTo>
                <a:lnTo>
                  <a:pt x="9" y="378"/>
                </a:lnTo>
                <a:lnTo>
                  <a:pt x="5" y="392"/>
                </a:lnTo>
                <a:lnTo>
                  <a:pt x="1" y="408"/>
                </a:lnTo>
                <a:lnTo>
                  <a:pt x="0" y="423"/>
                </a:lnTo>
                <a:lnTo>
                  <a:pt x="1" y="436"/>
                </a:lnTo>
                <a:lnTo>
                  <a:pt x="1" y="436"/>
                </a:lnTo>
                <a:lnTo>
                  <a:pt x="5" y="449"/>
                </a:lnTo>
                <a:lnTo>
                  <a:pt x="10" y="460"/>
                </a:lnTo>
                <a:lnTo>
                  <a:pt x="17" y="472"/>
                </a:lnTo>
                <a:lnTo>
                  <a:pt x="28" y="482"/>
                </a:lnTo>
                <a:lnTo>
                  <a:pt x="41" y="493"/>
                </a:lnTo>
                <a:lnTo>
                  <a:pt x="56" y="504"/>
                </a:lnTo>
                <a:lnTo>
                  <a:pt x="74" y="514"/>
                </a:lnTo>
                <a:lnTo>
                  <a:pt x="94" y="525"/>
                </a:lnTo>
                <a:lnTo>
                  <a:pt x="94" y="525"/>
                </a:lnTo>
                <a:lnTo>
                  <a:pt x="133" y="543"/>
                </a:lnTo>
                <a:lnTo>
                  <a:pt x="164" y="555"/>
                </a:lnTo>
                <a:lnTo>
                  <a:pt x="183" y="565"/>
                </a:lnTo>
                <a:lnTo>
                  <a:pt x="190" y="570"/>
                </a:lnTo>
                <a:lnTo>
                  <a:pt x="192" y="574"/>
                </a:lnTo>
                <a:lnTo>
                  <a:pt x="192" y="574"/>
                </a:lnTo>
                <a:lnTo>
                  <a:pt x="231" y="678"/>
                </a:lnTo>
                <a:lnTo>
                  <a:pt x="270" y="779"/>
                </a:lnTo>
                <a:lnTo>
                  <a:pt x="270" y="779"/>
                </a:lnTo>
                <a:lnTo>
                  <a:pt x="280" y="796"/>
                </a:lnTo>
                <a:lnTo>
                  <a:pt x="285" y="809"/>
                </a:lnTo>
                <a:lnTo>
                  <a:pt x="286" y="813"/>
                </a:lnTo>
                <a:lnTo>
                  <a:pt x="285" y="818"/>
                </a:lnTo>
                <a:lnTo>
                  <a:pt x="285" y="818"/>
                </a:lnTo>
                <a:lnTo>
                  <a:pt x="271" y="853"/>
                </a:lnTo>
                <a:lnTo>
                  <a:pt x="247" y="917"/>
                </a:lnTo>
                <a:lnTo>
                  <a:pt x="234" y="950"/>
                </a:lnTo>
                <a:lnTo>
                  <a:pt x="224" y="981"/>
                </a:lnTo>
                <a:lnTo>
                  <a:pt x="218" y="1003"/>
                </a:lnTo>
                <a:lnTo>
                  <a:pt x="216" y="1010"/>
                </a:lnTo>
                <a:lnTo>
                  <a:pt x="216" y="1014"/>
                </a:lnTo>
                <a:lnTo>
                  <a:pt x="216" y="1014"/>
                </a:lnTo>
                <a:close/>
                <a:moveTo>
                  <a:pt x="479" y="1434"/>
                </a:moveTo>
                <a:lnTo>
                  <a:pt x="479" y="1434"/>
                </a:lnTo>
                <a:lnTo>
                  <a:pt x="514" y="1427"/>
                </a:lnTo>
                <a:lnTo>
                  <a:pt x="514" y="1427"/>
                </a:lnTo>
                <a:lnTo>
                  <a:pt x="512" y="1458"/>
                </a:lnTo>
                <a:lnTo>
                  <a:pt x="511" y="1472"/>
                </a:lnTo>
                <a:lnTo>
                  <a:pt x="510" y="1479"/>
                </a:lnTo>
                <a:lnTo>
                  <a:pt x="510" y="1479"/>
                </a:lnTo>
                <a:lnTo>
                  <a:pt x="508" y="1491"/>
                </a:lnTo>
                <a:lnTo>
                  <a:pt x="507" y="1512"/>
                </a:lnTo>
                <a:lnTo>
                  <a:pt x="506" y="1534"/>
                </a:lnTo>
                <a:lnTo>
                  <a:pt x="505" y="1548"/>
                </a:lnTo>
                <a:lnTo>
                  <a:pt x="505" y="1548"/>
                </a:lnTo>
                <a:lnTo>
                  <a:pt x="503" y="1559"/>
                </a:lnTo>
                <a:lnTo>
                  <a:pt x="503" y="1573"/>
                </a:lnTo>
                <a:lnTo>
                  <a:pt x="505" y="1592"/>
                </a:lnTo>
                <a:lnTo>
                  <a:pt x="505" y="1592"/>
                </a:lnTo>
                <a:lnTo>
                  <a:pt x="503" y="1591"/>
                </a:lnTo>
                <a:lnTo>
                  <a:pt x="501" y="1584"/>
                </a:lnTo>
                <a:lnTo>
                  <a:pt x="497" y="1568"/>
                </a:lnTo>
                <a:lnTo>
                  <a:pt x="490" y="1538"/>
                </a:lnTo>
                <a:lnTo>
                  <a:pt x="490" y="1538"/>
                </a:lnTo>
                <a:lnTo>
                  <a:pt x="485" y="1511"/>
                </a:lnTo>
                <a:lnTo>
                  <a:pt x="483" y="1484"/>
                </a:lnTo>
                <a:lnTo>
                  <a:pt x="479" y="1434"/>
                </a:lnTo>
                <a:lnTo>
                  <a:pt x="479" y="1434"/>
                </a:lnTo>
                <a:close/>
                <a:moveTo>
                  <a:pt x="510" y="1650"/>
                </a:moveTo>
                <a:lnTo>
                  <a:pt x="510" y="1650"/>
                </a:lnTo>
                <a:lnTo>
                  <a:pt x="516" y="1660"/>
                </a:lnTo>
                <a:lnTo>
                  <a:pt x="521" y="1671"/>
                </a:lnTo>
                <a:lnTo>
                  <a:pt x="527" y="1686"/>
                </a:lnTo>
                <a:lnTo>
                  <a:pt x="534" y="1704"/>
                </a:lnTo>
                <a:lnTo>
                  <a:pt x="539" y="1726"/>
                </a:lnTo>
                <a:lnTo>
                  <a:pt x="543" y="1751"/>
                </a:lnTo>
                <a:lnTo>
                  <a:pt x="544" y="1764"/>
                </a:lnTo>
                <a:lnTo>
                  <a:pt x="544" y="1778"/>
                </a:lnTo>
                <a:lnTo>
                  <a:pt x="544" y="1778"/>
                </a:lnTo>
                <a:lnTo>
                  <a:pt x="543" y="1806"/>
                </a:lnTo>
                <a:lnTo>
                  <a:pt x="540" y="1834"/>
                </a:lnTo>
                <a:lnTo>
                  <a:pt x="536" y="1859"/>
                </a:lnTo>
                <a:lnTo>
                  <a:pt x="534" y="1882"/>
                </a:lnTo>
                <a:lnTo>
                  <a:pt x="527" y="1916"/>
                </a:lnTo>
                <a:lnTo>
                  <a:pt x="524" y="1930"/>
                </a:lnTo>
                <a:lnTo>
                  <a:pt x="524" y="1930"/>
                </a:lnTo>
                <a:lnTo>
                  <a:pt x="522" y="1917"/>
                </a:lnTo>
                <a:lnTo>
                  <a:pt x="518" y="1910"/>
                </a:lnTo>
                <a:lnTo>
                  <a:pt x="516" y="1906"/>
                </a:lnTo>
                <a:lnTo>
                  <a:pt x="514" y="1905"/>
                </a:lnTo>
                <a:lnTo>
                  <a:pt x="514" y="1905"/>
                </a:lnTo>
                <a:lnTo>
                  <a:pt x="512" y="1904"/>
                </a:lnTo>
                <a:lnTo>
                  <a:pt x="511" y="1899"/>
                </a:lnTo>
                <a:lnTo>
                  <a:pt x="510" y="1881"/>
                </a:lnTo>
                <a:lnTo>
                  <a:pt x="510" y="1881"/>
                </a:lnTo>
                <a:lnTo>
                  <a:pt x="507" y="1871"/>
                </a:lnTo>
                <a:lnTo>
                  <a:pt x="506" y="1862"/>
                </a:lnTo>
                <a:lnTo>
                  <a:pt x="505" y="1845"/>
                </a:lnTo>
                <a:lnTo>
                  <a:pt x="505" y="1812"/>
                </a:lnTo>
                <a:lnTo>
                  <a:pt x="505" y="1812"/>
                </a:lnTo>
                <a:lnTo>
                  <a:pt x="507" y="1709"/>
                </a:lnTo>
                <a:lnTo>
                  <a:pt x="510" y="1650"/>
                </a:lnTo>
                <a:lnTo>
                  <a:pt x="510" y="16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F5015662-A5CB-0B52-AD49-30F8131F875F}"/>
              </a:ext>
            </a:extLst>
          </p:cNvPr>
          <p:cNvSpPr>
            <a:spLocks noEditPoints="1"/>
          </p:cNvSpPr>
          <p:nvPr/>
        </p:nvSpPr>
        <p:spPr bwMode="auto">
          <a:xfrm>
            <a:off x="1361014" y="3915026"/>
            <a:ext cx="1294348" cy="2349000"/>
          </a:xfrm>
          <a:custGeom>
            <a:avLst/>
            <a:gdLst>
              <a:gd name="T0" fmla="*/ 513 w 1134"/>
              <a:gd name="T1" fmla="*/ 137 h 2058"/>
              <a:gd name="T2" fmla="*/ 540 w 1134"/>
              <a:gd name="T3" fmla="*/ 232 h 2058"/>
              <a:gd name="T4" fmla="*/ 533 w 1134"/>
              <a:gd name="T5" fmla="*/ 318 h 2058"/>
              <a:gd name="T6" fmla="*/ 506 w 1134"/>
              <a:gd name="T7" fmla="*/ 336 h 2058"/>
              <a:gd name="T8" fmla="*/ 233 w 1134"/>
              <a:gd name="T9" fmla="*/ 392 h 2058"/>
              <a:gd name="T10" fmla="*/ 150 w 1134"/>
              <a:gd name="T11" fmla="*/ 370 h 2058"/>
              <a:gd name="T12" fmla="*/ 134 w 1134"/>
              <a:gd name="T13" fmla="*/ 209 h 2058"/>
              <a:gd name="T14" fmla="*/ 154 w 1134"/>
              <a:gd name="T15" fmla="*/ 164 h 2058"/>
              <a:gd name="T16" fmla="*/ 192 w 1134"/>
              <a:gd name="T17" fmla="*/ 112 h 2058"/>
              <a:gd name="T18" fmla="*/ 161 w 1134"/>
              <a:gd name="T19" fmla="*/ 102 h 2058"/>
              <a:gd name="T20" fmla="*/ 171 w 1134"/>
              <a:gd name="T21" fmla="*/ 24 h 2058"/>
              <a:gd name="T22" fmla="*/ 152 w 1134"/>
              <a:gd name="T23" fmla="*/ 23 h 2058"/>
              <a:gd name="T24" fmla="*/ 127 w 1134"/>
              <a:gd name="T25" fmla="*/ 18 h 2058"/>
              <a:gd name="T26" fmla="*/ 101 w 1134"/>
              <a:gd name="T27" fmla="*/ 11 h 2058"/>
              <a:gd name="T28" fmla="*/ 93 w 1134"/>
              <a:gd name="T29" fmla="*/ 68 h 2058"/>
              <a:gd name="T30" fmla="*/ 83 w 1134"/>
              <a:gd name="T31" fmla="*/ 63 h 2058"/>
              <a:gd name="T32" fmla="*/ 53 w 1134"/>
              <a:gd name="T33" fmla="*/ 89 h 2058"/>
              <a:gd name="T34" fmla="*/ 37 w 1134"/>
              <a:gd name="T35" fmla="*/ 123 h 2058"/>
              <a:gd name="T36" fmla="*/ 7 w 1134"/>
              <a:gd name="T37" fmla="*/ 228 h 2058"/>
              <a:gd name="T38" fmla="*/ 55 w 1134"/>
              <a:gd name="T39" fmla="*/ 499 h 2058"/>
              <a:gd name="T40" fmla="*/ 214 w 1134"/>
              <a:gd name="T41" fmla="*/ 572 h 2058"/>
              <a:gd name="T42" fmla="*/ 319 w 1134"/>
              <a:gd name="T43" fmla="*/ 719 h 2058"/>
              <a:gd name="T44" fmla="*/ 283 w 1134"/>
              <a:gd name="T45" fmla="*/ 793 h 2058"/>
              <a:gd name="T46" fmla="*/ 248 w 1134"/>
              <a:gd name="T47" fmla="*/ 860 h 2058"/>
              <a:gd name="T48" fmla="*/ 233 w 1134"/>
              <a:gd name="T49" fmla="*/ 953 h 2058"/>
              <a:gd name="T50" fmla="*/ 202 w 1134"/>
              <a:gd name="T51" fmla="*/ 1116 h 2058"/>
              <a:gd name="T52" fmla="*/ 264 w 1134"/>
              <a:gd name="T53" fmla="*/ 1389 h 2058"/>
              <a:gd name="T54" fmla="*/ 473 w 1134"/>
              <a:gd name="T55" fmla="*/ 1684 h 2058"/>
              <a:gd name="T56" fmla="*/ 484 w 1134"/>
              <a:gd name="T57" fmla="*/ 1964 h 2058"/>
              <a:gd name="T58" fmla="*/ 489 w 1134"/>
              <a:gd name="T59" fmla="*/ 2031 h 2058"/>
              <a:gd name="T60" fmla="*/ 591 w 1134"/>
              <a:gd name="T61" fmla="*/ 2031 h 2058"/>
              <a:gd name="T62" fmla="*/ 671 w 1134"/>
              <a:gd name="T63" fmla="*/ 2054 h 2058"/>
              <a:gd name="T64" fmla="*/ 761 w 1134"/>
              <a:gd name="T65" fmla="*/ 2034 h 2058"/>
              <a:gd name="T66" fmla="*/ 715 w 1134"/>
              <a:gd name="T67" fmla="*/ 1895 h 2058"/>
              <a:gd name="T68" fmla="*/ 713 w 1134"/>
              <a:gd name="T69" fmla="*/ 1542 h 2058"/>
              <a:gd name="T70" fmla="*/ 821 w 1134"/>
              <a:gd name="T71" fmla="*/ 1449 h 2058"/>
              <a:gd name="T72" fmla="*/ 774 w 1134"/>
              <a:gd name="T73" fmla="*/ 1240 h 2058"/>
              <a:gd name="T74" fmla="*/ 651 w 1134"/>
              <a:gd name="T75" fmla="*/ 981 h 2058"/>
              <a:gd name="T76" fmla="*/ 739 w 1134"/>
              <a:gd name="T77" fmla="*/ 697 h 2058"/>
              <a:gd name="T78" fmla="*/ 817 w 1134"/>
              <a:gd name="T79" fmla="*/ 872 h 2058"/>
              <a:gd name="T80" fmla="*/ 925 w 1134"/>
              <a:gd name="T81" fmla="*/ 1134 h 2058"/>
              <a:gd name="T82" fmla="*/ 972 w 1134"/>
              <a:gd name="T83" fmla="*/ 1184 h 2058"/>
              <a:gd name="T84" fmla="*/ 982 w 1134"/>
              <a:gd name="T85" fmla="*/ 1145 h 2058"/>
              <a:gd name="T86" fmla="*/ 1086 w 1134"/>
              <a:gd name="T87" fmla="*/ 1199 h 2058"/>
              <a:gd name="T88" fmla="*/ 1081 w 1134"/>
              <a:gd name="T89" fmla="*/ 1167 h 2058"/>
              <a:gd name="T90" fmla="*/ 1132 w 1134"/>
              <a:gd name="T91" fmla="*/ 1177 h 2058"/>
              <a:gd name="T92" fmla="*/ 1129 w 1134"/>
              <a:gd name="T93" fmla="*/ 1155 h 2058"/>
              <a:gd name="T94" fmla="*/ 1114 w 1134"/>
              <a:gd name="T95" fmla="*/ 1121 h 2058"/>
              <a:gd name="T96" fmla="*/ 938 w 1134"/>
              <a:gd name="T97" fmla="*/ 822 h 2058"/>
              <a:gd name="T98" fmla="*/ 845 w 1134"/>
              <a:gd name="T99" fmla="*/ 509 h 2058"/>
              <a:gd name="T100" fmla="*/ 768 w 1134"/>
              <a:gd name="T101" fmla="*/ 331 h 2058"/>
              <a:gd name="T102" fmla="*/ 811 w 1134"/>
              <a:gd name="T103" fmla="*/ 357 h 2058"/>
              <a:gd name="T104" fmla="*/ 836 w 1134"/>
              <a:gd name="T105" fmla="*/ 352 h 2058"/>
              <a:gd name="T106" fmla="*/ 862 w 1134"/>
              <a:gd name="T107" fmla="*/ 319 h 2058"/>
              <a:gd name="T108" fmla="*/ 862 w 1134"/>
              <a:gd name="T109" fmla="*/ 295 h 2058"/>
              <a:gd name="T110" fmla="*/ 876 w 1134"/>
              <a:gd name="T111" fmla="*/ 277 h 2058"/>
              <a:gd name="T112" fmla="*/ 832 w 1134"/>
              <a:gd name="T113" fmla="*/ 239 h 2058"/>
              <a:gd name="T114" fmla="*/ 734 w 1134"/>
              <a:gd name="T115" fmla="*/ 68 h 2058"/>
              <a:gd name="T116" fmla="*/ 607 w 1134"/>
              <a:gd name="T117" fmla="*/ 13 h 2058"/>
              <a:gd name="T118" fmla="*/ 523 w 1134"/>
              <a:gd name="T119" fmla="*/ 52 h 2058"/>
              <a:gd name="T120" fmla="*/ 508 w 1134"/>
              <a:gd name="T121" fmla="*/ 151 h 2058"/>
              <a:gd name="T122" fmla="*/ 553 w 1134"/>
              <a:gd name="T123" fmla="*/ 1479 h 2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34" h="2058">
                <a:moveTo>
                  <a:pt x="508" y="151"/>
                </a:moveTo>
                <a:lnTo>
                  <a:pt x="508" y="151"/>
                </a:lnTo>
                <a:lnTo>
                  <a:pt x="509" y="154"/>
                </a:lnTo>
                <a:lnTo>
                  <a:pt x="511" y="155"/>
                </a:lnTo>
                <a:lnTo>
                  <a:pt x="512" y="154"/>
                </a:lnTo>
                <a:lnTo>
                  <a:pt x="513" y="153"/>
                </a:lnTo>
                <a:lnTo>
                  <a:pt x="514" y="149"/>
                </a:lnTo>
                <a:lnTo>
                  <a:pt x="514" y="143"/>
                </a:lnTo>
                <a:lnTo>
                  <a:pt x="514" y="143"/>
                </a:lnTo>
                <a:lnTo>
                  <a:pt x="513" y="139"/>
                </a:lnTo>
                <a:lnTo>
                  <a:pt x="513" y="137"/>
                </a:lnTo>
                <a:lnTo>
                  <a:pt x="513" y="137"/>
                </a:lnTo>
                <a:lnTo>
                  <a:pt x="514" y="138"/>
                </a:lnTo>
                <a:lnTo>
                  <a:pt x="514" y="143"/>
                </a:lnTo>
                <a:lnTo>
                  <a:pt x="514" y="143"/>
                </a:lnTo>
                <a:lnTo>
                  <a:pt x="519" y="155"/>
                </a:lnTo>
                <a:lnTo>
                  <a:pt x="523" y="161"/>
                </a:lnTo>
                <a:lnTo>
                  <a:pt x="523" y="161"/>
                </a:lnTo>
                <a:lnTo>
                  <a:pt x="523" y="164"/>
                </a:lnTo>
                <a:lnTo>
                  <a:pt x="523" y="170"/>
                </a:lnTo>
                <a:lnTo>
                  <a:pt x="524" y="181"/>
                </a:lnTo>
                <a:lnTo>
                  <a:pt x="528" y="195"/>
                </a:lnTo>
                <a:lnTo>
                  <a:pt x="528" y="195"/>
                </a:lnTo>
                <a:lnTo>
                  <a:pt x="540" y="232"/>
                </a:lnTo>
                <a:lnTo>
                  <a:pt x="546" y="248"/>
                </a:lnTo>
                <a:lnTo>
                  <a:pt x="549" y="254"/>
                </a:lnTo>
                <a:lnTo>
                  <a:pt x="552" y="259"/>
                </a:lnTo>
                <a:lnTo>
                  <a:pt x="555" y="261"/>
                </a:lnTo>
                <a:lnTo>
                  <a:pt x="555" y="261"/>
                </a:lnTo>
                <a:lnTo>
                  <a:pt x="551" y="270"/>
                </a:lnTo>
                <a:lnTo>
                  <a:pt x="547" y="281"/>
                </a:lnTo>
                <a:lnTo>
                  <a:pt x="545" y="295"/>
                </a:lnTo>
                <a:lnTo>
                  <a:pt x="542" y="313"/>
                </a:lnTo>
                <a:lnTo>
                  <a:pt x="541" y="320"/>
                </a:lnTo>
                <a:lnTo>
                  <a:pt x="541" y="320"/>
                </a:lnTo>
                <a:lnTo>
                  <a:pt x="533" y="318"/>
                </a:lnTo>
                <a:lnTo>
                  <a:pt x="533" y="318"/>
                </a:lnTo>
                <a:lnTo>
                  <a:pt x="527" y="317"/>
                </a:lnTo>
                <a:lnTo>
                  <a:pt x="523" y="315"/>
                </a:lnTo>
                <a:lnTo>
                  <a:pt x="522" y="315"/>
                </a:lnTo>
                <a:lnTo>
                  <a:pt x="519" y="317"/>
                </a:lnTo>
                <a:lnTo>
                  <a:pt x="513" y="323"/>
                </a:lnTo>
                <a:lnTo>
                  <a:pt x="513" y="323"/>
                </a:lnTo>
                <a:lnTo>
                  <a:pt x="511" y="326"/>
                </a:lnTo>
                <a:lnTo>
                  <a:pt x="509" y="330"/>
                </a:lnTo>
                <a:lnTo>
                  <a:pt x="511" y="334"/>
                </a:lnTo>
                <a:lnTo>
                  <a:pt x="509" y="335"/>
                </a:lnTo>
                <a:lnTo>
                  <a:pt x="506" y="336"/>
                </a:lnTo>
                <a:lnTo>
                  <a:pt x="489" y="337"/>
                </a:lnTo>
                <a:lnTo>
                  <a:pt x="489" y="337"/>
                </a:lnTo>
                <a:lnTo>
                  <a:pt x="459" y="339"/>
                </a:lnTo>
                <a:lnTo>
                  <a:pt x="428" y="341"/>
                </a:lnTo>
                <a:lnTo>
                  <a:pt x="395" y="345"/>
                </a:lnTo>
                <a:lnTo>
                  <a:pt x="378" y="348"/>
                </a:lnTo>
                <a:lnTo>
                  <a:pt x="362" y="352"/>
                </a:lnTo>
                <a:lnTo>
                  <a:pt x="362" y="352"/>
                </a:lnTo>
                <a:lnTo>
                  <a:pt x="303" y="370"/>
                </a:lnTo>
                <a:lnTo>
                  <a:pt x="254" y="386"/>
                </a:lnTo>
                <a:lnTo>
                  <a:pt x="254" y="386"/>
                </a:lnTo>
                <a:lnTo>
                  <a:pt x="233" y="392"/>
                </a:lnTo>
                <a:lnTo>
                  <a:pt x="216" y="397"/>
                </a:lnTo>
                <a:lnTo>
                  <a:pt x="202" y="401"/>
                </a:lnTo>
                <a:lnTo>
                  <a:pt x="191" y="401"/>
                </a:lnTo>
                <a:lnTo>
                  <a:pt x="191" y="401"/>
                </a:lnTo>
                <a:lnTo>
                  <a:pt x="182" y="401"/>
                </a:lnTo>
                <a:lnTo>
                  <a:pt x="176" y="400"/>
                </a:lnTo>
                <a:lnTo>
                  <a:pt x="170" y="397"/>
                </a:lnTo>
                <a:lnTo>
                  <a:pt x="161" y="391"/>
                </a:lnTo>
                <a:lnTo>
                  <a:pt x="161" y="391"/>
                </a:lnTo>
                <a:lnTo>
                  <a:pt x="159" y="388"/>
                </a:lnTo>
                <a:lnTo>
                  <a:pt x="155" y="384"/>
                </a:lnTo>
                <a:lnTo>
                  <a:pt x="150" y="370"/>
                </a:lnTo>
                <a:lnTo>
                  <a:pt x="144" y="354"/>
                </a:lnTo>
                <a:lnTo>
                  <a:pt x="139" y="337"/>
                </a:lnTo>
                <a:lnTo>
                  <a:pt x="132" y="304"/>
                </a:lnTo>
                <a:lnTo>
                  <a:pt x="127" y="288"/>
                </a:lnTo>
                <a:lnTo>
                  <a:pt x="127" y="288"/>
                </a:lnTo>
                <a:lnTo>
                  <a:pt x="126" y="285"/>
                </a:lnTo>
                <a:lnTo>
                  <a:pt x="126" y="276"/>
                </a:lnTo>
                <a:lnTo>
                  <a:pt x="126" y="254"/>
                </a:lnTo>
                <a:lnTo>
                  <a:pt x="127" y="220"/>
                </a:lnTo>
                <a:lnTo>
                  <a:pt x="127" y="220"/>
                </a:lnTo>
                <a:lnTo>
                  <a:pt x="130" y="215"/>
                </a:lnTo>
                <a:lnTo>
                  <a:pt x="134" y="209"/>
                </a:lnTo>
                <a:lnTo>
                  <a:pt x="139" y="201"/>
                </a:lnTo>
                <a:lnTo>
                  <a:pt x="142" y="195"/>
                </a:lnTo>
                <a:lnTo>
                  <a:pt x="142" y="195"/>
                </a:lnTo>
                <a:lnTo>
                  <a:pt x="143" y="193"/>
                </a:lnTo>
                <a:lnTo>
                  <a:pt x="147" y="188"/>
                </a:lnTo>
                <a:lnTo>
                  <a:pt x="154" y="178"/>
                </a:lnTo>
                <a:lnTo>
                  <a:pt x="166" y="166"/>
                </a:lnTo>
                <a:lnTo>
                  <a:pt x="166" y="166"/>
                </a:lnTo>
                <a:lnTo>
                  <a:pt x="164" y="166"/>
                </a:lnTo>
                <a:lnTo>
                  <a:pt x="158" y="166"/>
                </a:lnTo>
                <a:lnTo>
                  <a:pt x="155" y="166"/>
                </a:lnTo>
                <a:lnTo>
                  <a:pt x="154" y="164"/>
                </a:lnTo>
                <a:lnTo>
                  <a:pt x="154" y="161"/>
                </a:lnTo>
                <a:lnTo>
                  <a:pt x="156" y="156"/>
                </a:lnTo>
                <a:lnTo>
                  <a:pt x="156" y="156"/>
                </a:lnTo>
                <a:lnTo>
                  <a:pt x="163" y="145"/>
                </a:lnTo>
                <a:lnTo>
                  <a:pt x="167" y="137"/>
                </a:lnTo>
                <a:lnTo>
                  <a:pt x="171" y="128"/>
                </a:lnTo>
                <a:lnTo>
                  <a:pt x="176" y="122"/>
                </a:lnTo>
                <a:lnTo>
                  <a:pt x="176" y="122"/>
                </a:lnTo>
                <a:lnTo>
                  <a:pt x="178" y="119"/>
                </a:lnTo>
                <a:lnTo>
                  <a:pt x="182" y="117"/>
                </a:lnTo>
                <a:lnTo>
                  <a:pt x="189" y="115"/>
                </a:lnTo>
                <a:lnTo>
                  <a:pt x="192" y="112"/>
                </a:lnTo>
                <a:lnTo>
                  <a:pt x="193" y="111"/>
                </a:lnTo>
                <a:lnTo>
                  <a:pt x="193" y="110"/>
                </a:lnTo>
                <a:lnTo>
                  <a:pt x="191" y="107"/>
                </a:lnTo>
                <a:lnTo>
                  <a:pt x="191" y="107"/>
                </a:lnTo>
                <a:lnTo>
                  <a:pt x="185" y="105"/>
                </a:lnTo>
                <a:lnTo>
                  <a:pt x="181" y="104"/>
                </a:lnTo>
                <a:lnTo>
                  <a:pt x="176" y="105"/>
                </a:lnTo>
                <a:lnTo>
                  <a:pt x="171" y="107"/>
                </a:lnTo>
                <a:lnTo>
                  <a:pt x="156" y="112"/>
                </a:lnTo>
                <a:lnTo>
                  <a:pt x="156" y="112"/>
                </a:lnTo>
                <a:lnTo>
                  <a:pt x="158" y="110"/>
                </a:lnTo>
                <a:lnTo>
                  <a:pt x="161" y="102"/>
                </a:lnTo>
                <a:lnTo>
                  <a:pt x="165" y="91"/>
                </a:lnTo>
                <a:lnTo>
                  <a:pt x="166" y="85"/>
                </a:lnTo>
                <a:lnTo>
                  <a:pt x="166" y="78"/>
                </a:lnTo>
                <a:lnTo>
                  <a:pt x="166" y="78"/>
                </a:lnTo>
                <a:lnTo>
                  <a:pt x="166" y="71"/>
                </a:lnTo>
                <a:lnTo>
                  <a:pt x="167" y="62"/>
                </a:lnTo>
                <a:lnTo>
                  <a:pt x="171" y="45"/>
                </a:lnTo>
                <a:lnTo>
                  <a:pt x="174" y="30"/>
                </a:lnTo>
                <a:lnTo>
                  <a:pt x="172" y="26"/>
                </a:lnTo>
                <a:lnTo>
                  <a:pt x="172" y="24"/>
                </a:lnTo>
                <a:lnTo>
                  <a:pt x="171" y="24"/>
                </a:lnTo>
                <a:lnTo>
                  <a:pt x="171" y="24"/>
                </a:lnTo>
                <a:lnTo>
                  <a:pt x="161" y="23"/>
                </a:lnTo>
                <a:lnTo>
                  <a:pt x="158" y="23"/>
                </a:lnTo>
                <a:lnTo>
                  <a:pt x="156" y="23"/>
                </a:lnTo>
                <a:lnTo>
                  <a:pt x="156" y="24"/>
                </a:lnTo>
                <a:lnTo>
                  <a:pt x="156" y="24"/>
                </a:lnTo>
                <a:lnTo>
                  <a:pt x="155" y="30"/>
                </a:lnTo>
                <a:lnTo>
                  <a:pt x="152" y="42"/>
                </a:lnTo>
                <a:lnTo>
                  <a:pt x="147" y="58"/>
                </a:lnTo>
                <a:lnTo>
                  <a:pt x="147" y="58"/>
                </a:lnTo>
                <a:lnTo>
                  <a:pt x="148" y="50"/>
                </a:lnTo>
                <a:lnTo>
                  <a:pt x="150" y="33"/>
                </a:lnTo>
                <a:lnTo>
                  <a:pt x="152" y="23"/>
                </a:lnTo>
                <a:lnTo>
                  <a:pt x="150" y="14"/>
                </a:lnTo>
                <a:lnTo>
                  <a:pt x="149" y="8"/>
                </a:lnTo>
                <a:lnTo>
                  <a:pt x="148" y="6"/>
                </a:lnTo>
                <a:lnTo>
                  <a:pt x="147" y="4"/>
                </a:lnTo>
                <a:lnTo>
                  <a:pt x="147" y="4"/>
                </a:lnTo>
                <a:lnTo>
                  <a:pt x="141" y="2"/>
                </a:lnTo>
                <a:lnTo>
                  <a:pt x="138" y="0"/>
                </a:lnTo>
                <a:lnTo>
                  <a:pt x="136" y="0"/>
                </a:lnTo>
                <a:lnTo>
                  <a:pt x="134" y="0"/>
                </a:lnTo>
                <a:lnTo>
                  <a:pt x="132" y="4"/>
                </a:lnTo>
                <a:lnTo>
                  <a:pt x="132" y="4"/>
                </a:lnTo>
                <a:lnTo>
                  <a:pt x="127" y="18"/>
                </a:lnTo>
                <a:lnTo>
                  <a:pt x="123" y="38"/>
                </a:lnTo>
                <a:lnTo>
                  <a:pt x="117" y="63"/>
                </a:lnTo>
                <a:lnTo>
                  <a:pt x="117" y="63"/>
                </a:lnTo>
                <a:lnTo>
                  <a:pt x="116" y="42"/>
                </a:lnTo>
                <a:lnTo>
                  <a:pt x="115" y="28"/>
                </a:lnTo>
                <a:lnTo>
                  <a:pt x="114" y="22"/>
                </a:lnTo>
                <a:lnTo>
                  <a:pt x="112" y="19"/>
                </a:lnTo>
                <a:lnTo>
                  <a:pt x="112" y="19"/>
                </a:lnTo>
                <a:lnTo>
                  <a:pt x="109" y="15"/>
                </a:lnTo>
                <a:lnTo>
                  <a:pt x="105" y="12"/>
                </a:lnTo>
                <a:lnTo>
                  <a:pt x="103" y="11"/>
                </a:lnTo>
                <a:lnTo>
                  <a:pt x="101" y="11"/>
                </a:lnTo>
                <a:lnTo>
                  <a:pt x="99" y="12"/>
                </a:lnTo>
                <a:lnTo>
                  <a:pt x="98" y="14"/>
                </a:lnTo>
                <a:lnTo>
                  <a:pt x="98" y="14"/>
                </a:lnTo>
                <a:lnTo>
                  <a:pt x="94" y="26"/>
                </a:lnTo>
                <a:lnTo>
                  <a:pt x="93" y="33"/>
                </a:lnTo>
                <a:lnTo>
                  <a:pt x="93" y="39"/>
                </a:lnTo>
                <a:lnTo>
                  <a:pt x="93" y="39"/>
                </a:lnTo>
                <a:lnTo>
                  <a:pt x="94" y="46"/>
                </a:lnTo>
                <a:lnTo>
                  <a:pt x="95" y="52"/>
                </a:lnTo>
                <a:lnTo>
                  <a:pt x="94" y="61"/>
                </a:lnTo>
                <a:lnTo>
                  <a:pt x="93" y="68"/>
                </a:lnTo>
                <a:lnTo>
                  <a:pt x="93" y="68"/>
                </a:lnTo>
                <a:lnTo>
                  <a:pt x="86" y="90"/>
                </a:lnTo>
                <a:lnTo>
                  <a:pt x="82" y="97"/>
                </a:lnTo>
                <a:lnTo>
                  <a:pt x="79" y="99"/>
                </a:lnTo>
                <a:lnTo>
                  <a:pt x="78" y="97"/>
                </a:lnTo>
                <a:lnTo>
                  <a:pt x="78" y="97"/>
                </a:lnTo>
                <a:lnTo>
                  <a:pt x="77" y="94"/>
                </a:lnTo>
                <a:lnTo>
                  <a:pt x="78" y="89"/>
                </a:lnTo>
                <a:lnTo>
                  <a:pt x="81" y="79"/>
                </a:lnTo>
                <a:lnTo>
                  <a:pt x="83" y="69"/>
                </a:lnTo>
                <a:lnTo>
                  <a:pt x="83" y="66"/>
                </a:lnTo>
                <a:lnTo>
                  <a:pt x="83" y="63"/>
                </a:lnTo>
                <a:lnTo>
                  <a:pt x="83" y="63"/>
                </a:lnTo>
                <a:lnTo>
                  <a:pt x="82" y="57"/>
                </a:lnTo>
                <a:lnTo>
                  <a:pt x="79" y="49"/>
                </a:lnTo>
                <a:lnTo>
                  <a:pt x="77" y="40"/>
                </a:lnTo>
                <a:lnTo>
                  <a:pt x="76" y="39"/>
                </a:lnTo>
                <a:lnTo>
                  <a:pt x="73" y="39"/>
                </a:lnTo>
                <a:lnTo>
                  <a:pt x="73" y="39"/>
                </a:lnTo>
                <a:lnTo>
                  <a:pt x="71" y="41"/>
                </a:lnTo>
                <a:lnTo>
                  <a:pt x="68" y="44"/>
                </a:lnTo>
                <a:lnTo>
                  <a:pt x="65" y="53"/>
                </a:lnTo>
                <a:lnTo>
                  <a:pt x="59" y="73"/>
                </a:lnTo>
                <a:lnTo>
                  <a:pt x="59" y="73"/>
                </a:lnTo>
                <a:lnTo>
                  <a:pt x="53" y="89"/>
                </a:lnTo>
                <a:lnTo>
                  <a:pt x="50" y="99"/>
                </a:lnTo>
                <a:lnTo>
                  <a:pt x="49" y="107"/>
                </a:lnTo>
                <a:lnTo>
                  <a:pt x="49" y="107"/>
                </a:lnTo>
                <a:lnTo>
                  <a:pt x="49" y="119"/>
                </a:lnTo>
                <a:lnTo>
                  <a:pt x="49" y="122"/>
                </a:lnTo>
                <a:lnTo>
                  <a:pt x="49" y="122"/>
                </a:lnTo>
                <a:lnTo>
                  <a:pt x="48" y="122"/>
                </a:lnTo>
                <a:lnTo>
                  <a:pt x="44" y="122"/>
                </a:lnTo>
                <a:lnTo>
                  <a:pt x="44" y="122"/>
                </a:lnTo>
                <a:lnTo>
                  <a:pt x="42" y="122"/>
                </a:lnTo>
                <a:lnTo>
                  <a:pt x="39" y="122"/>
                </a:lnTo>
                <a:lnTo>
                  <a:pt x="37" y="123"/>
                </a:lnTo>
                <a:lnTo>
                  <a:pt x="34" y="127"/>
                </a:lnTo>
                <a:lnTo>
                  <a:pt x="34" y="127"/>
                </a:lnTo>
                <a:lnTo>
                  <a:pt x="33" y="131"/>
                </a:lnTo>
                <a:lnTo>
                  <a:pt x="31" y="137"/>
                </a:lnTo>
                <a:lnTo>
                  <a:pt x="28" y="154"/>
                </a:lnTo>
                <a:lnTo>
                  <a:pt x="25" y="172"/>
                </a:lnTo>
                <a:lnTo>
                  <a:pt x="22" y="179"/>
                </a:lnTo>
                <a:lnTo>
                  <a:pt x="20" y="186"/>
                </a:lnTo>
                <a:lnTo>
                  <a:pt x="20" y="186"/>
                </a:lnTo>
                <a:lnTo>
                  <a:pt x="17" y="192"/>
                </a:lnTo>
                <a:lnTo>
                  <a:pt x="14" y="203"/>
                </a:lnTo>
                <a:lnTo>
                  <a:pt x="7" y="228"/>
                </a:lnTo>
                <a:lnTo>
                  <a:pt x="0" y="269"/>
                </a:lnTo>
                <a:lnTo>
                  <a:pt x="0" y="269"/>
                </a:lnTo>
                <a:lnTo>
                  <a:pt x="3" y="292"/>
                </a:lnTo>
                <a:lnTo>
                  <a:pt x="9" y="339"/>
                </a:lnTo>
                <a:lnTo>
                  <a:pt x="17" y="390"/>
                </a:lnTo>
                <a:lnTo>
                  <a:pt x="25" y="425"/>
                </a:lnTo>
                <a:lnTo>
                  <a:pt x="25" y="425"/>
                </a:lnTo>
                <a:lnTo>
                  <a:pt x="28" y="438"/>
                </a:lnTo>
                <a:lnTo>
                  <a:pt x="33" y="452"/>
                </a:lnTo>
                <a:lnTo>
                  <a:pt x="39" y="467"/>
                </a:lnTo>
                <a:lnTo>
                  <a:pt x="47" y="483"/>
                </a:lnTo>
                <a:lnTo>
                  <a:pt x="55" y="499"/>
                </a:lnTo>
                <a:lnTo>
                  <a:pt x="65" y="512"/>
                </a:lnTo>
                <a:lnTo>
                  <a:pt x="76" y="525"/>
                </a:lnTo>
                <a:lnTo>
                  <a:pt x="82" y="529"/>
                </a:lnTo>
                <a:lnTo>
                  <a:pt x="88" y="533"/>
                </a:lnTo>
                <a:lnTo>
                  <a:pt x="88" y="533"/>
                </a:lnTo>
                <a:lnTo>
                  <a:pt x="101" y="539"/>
                </a:lnTo>
                <a:lnTo>
                  <a:pt x="116" y="545"/>
                </a:lnTo>
                <a:lnTo>
                  <a:pt x="145" y="556"/>
                </a:lnTo>
                <a:lnTo>
                  <a:pt x="172" y="564"/>
                </a:lnTo>
                <a:lnTo>
                  <a:pt x="191" y="567"/>
                </a:lnTo>
                <a:lnTo>
                  <a:pt x="191" y="567"/>
                </a:lnTo>
                <a:lnTo>
                  <a:pt x="214" y="572"/>
                </a:lnTo>
                <a:lnTo>
                  <a:pt x="250" y="582"/>
                </a:lnTo>
                <a:lnTo>
                  <a:pt x="269" y="587"/>
                </a:lnTo>
                <a:lnTo>
                  <a:pt x="285" y="592"/>
                </a:lnTo>
                <a:lnTo>
                  <a:pt x="297" y="597"/>
                </a:lnTo>
                <a:lnTo>
                  <a:pt x="301" y="599"/>
                </a:lnTo>
                <a:lnTo>
                  <a:pt x="303" y="602"/>
                </a:lnTo>
                <a:lnTo>
                  <a:pt x="303" y="602"/>
                </a:lnTo>
                <a:lnTo>
                  <a:pt x="305" y="610"/>
                </a:lnTo>
                <a:lnTo>
                  <a:pt x="309" y="625"/>
                </a:lnTo>
                <a:lnTo>
                  <a:pt x="314" y="667"/>
                </a:lnTo>
                <a:lnTo>
                  <a:pt x="318" y="706"/>
                </a:lnTo>
                <a:lnTo>
                  <a:pt x="319" y="719"/>
                </a:lnTo>
                <a:lnTo>
                  <a:pt x="318" y="724"/>
                </a:lnTo>
                <a:lnTo>
                  <a:pt x="318" y="724"/>
                </a:lnTo>
                <a:lnTo>
                  <a:pt x="310" y="728"/>
                </a:lnTo>
                <a:lnTo>
                  <a:pt x="296" y="736"/>
                </a:lnTo>
                <a:lnTo>
                  <a:pt x="283" y="746"/>
                </a:lnTo>
                <a:lnTo>
                  <a:pt x="280" y="750"/>
                </a:lnTo>
                <a:lnTo>
                  <a:pt x="279" y="752"/>
                </a:lnTo>
                <a:lnTo>
                  <a:pt x="279" y="753"/>
                </a:lnTo>
                <a:lnTo>
                  <a:pt x="279" y="753"/>
                </a:lnTo>
                <a:lnTo>
                  <a:pt x="281" y="771"/>
                </a:lnTo>
                <a:lnTo>
                  <a:pt x="283" y="793"/>
                </a:lnTo>
                <a:lnTo>
                  <a:pt x="283" y="793"/>
                </a:lnTo>
                <a:lnTo>
                  <a:pt x="285" y="802"/>
                </a:lnTo>
                <a:lnTo>
                  <a:pt x="285" y="811"/>
                </a:lnTo>
                <a:lnTo>
                  <a:pt x="283" y="815"/>
                </a:lnTo>
                <a:lnTo>
                  <a:pt x="281" y="818"/>
                </a:lnTo>
                <a:lnTo>
                  <a:pt x="279" y="822"/>
                </a:lnTo>
                <a:lnTo>
                  <a:pt x="274" y="827"/>
                </a:lnTo>
                <a:lnTo>
                  <a:pt x="274" y="827"/>
                </a:lnTo>
                <a:lnTo>
                  <a:pt x="258" y="842"/>
                </a:lnTo>
                <a:lnTo>
                  <a:pt x="253" y="846"/>
                </a:lnTo>
                <a:lnTo>
                  <a:pt x="249" y="851"/>
                </a:lnTo>
                <a:lnTo>
                  <a:pt x="249" y="851"/>
                </a:lnTo>
                <a:lnTo>
                  <a:pt x="248" y="860"/>
                </a:lnTo>
                <a:lnTo>
                  <a:pt x="247" y="871"/>
                </a:lnTo>
                <a:lnTo>
                  <a:pt x="248" y="883"/>
                </a:lnTo>
                <a:lnTo>
                  <a:pt x="249" y="890"/>
                </a:lnTo>
                <a:lnTo>
                  <a:pt x="249" y="890"/>
                </a:lnTo>
                <a:lnTo>
                  <a:pt x="249" y="894"/>
                </a:lnTo>
                <a:lnTo>
                  <a:pt x="247" y="900"/>
                </a:lnTo>
                <a:lnTo>
                  <a:pt x="238" y="915"/>
                </a:lnTo>
                <a:lnTo>
                  <a:pt x="231" y="931"/>
                </a:lnTo>
                <a:lnTo>
                  <a:pt x="230" y="938"/>
                </a:lnTo>
                <a:lnTo>
                  <a:pt x="230" y="944"/>
                </a:lnTo>
                <a:lnTo>
                  <a:pt x="230" y="944"/>
                </a:lnTo>
                <a:lnTo>
                  <a:pt x="233" y="953"/>
                </a:lnTo>
                <a:lnTo>
                  <a:pt x="236" y="959"/>
                </a:lnTo>
                <a:lnTo>
                  <a:pt x="239" y="964"/>
                </a:lnTo>
                <a:lnTo>
                  <a:pt x="239" y="964"/>
                </a:lnTo>
                <a:lnTo>
                  <a:pt x="233" y="980"/>
                </a:lnTo>
                <a:lnTo>
                  <a:pt x="219" y="1017"/>
                </a:lnTo>
                <a:lnTo>
                  <a:pt x="211" y="1040"/>
                </a:lnTo>
                <a:lnTo>
                  <a:pt x="205" y="1063"/>
                </a:lnTo>
                <a:lnTo>
                  <a:pt x="202" y="1086"/>
                </a:lnTo>
                <a:lnTo>
                  <a:pt x="200" y="1096"/>
                </a:lnTo>
                <a:lnTo>
                  <a:pt x="200" y="1106"/>
                </a:lnTo>
                <a:lnTo>
                  <a:pt x="200" y="1106"/>
                </a:lnTo>
                <a:lnTo>
                  <a:pt x="202" y="1116"/>
                </a:lnTo>
                <a:lnTo>
                  <a:pt x="204" y="1128"/>
                </a:lnTo>
                <a:lnTo>
                  <a:pt x="211" y="1155"/>
                </a:lnTo>
                <a:lnTo>
                  <a:pt x="222" y="1185"/>
                </a:lnTo>
                <a:lnTo>
                  <a:pt x="235" y="1218"/>
                </a:lnTo>
                <a:lnTo>
                  <a:pt x="258" y="1277"/>
                </a:lnTo>
                <a:lnTo>
                  <a:pt x="265" y="1300"/>
                </a:lnTo>
                <a:lnTo>
                  <a:pt x="268" y="1310"/>
                </a:lnTo>
                <a:lnTo>
                  <a:pt x="269" y="1316"/>
                </a:lnTo>
                <a:lnTo>
                  <a:pt x="269" y="1316"/>
                </a:lnTo>
                <a:lnTo>
                  <a:pt x="269" y="1330"/>
                </a:lnTo>
                <a:lnTo>
                  <a:pt x="268" y="1348"/>
                </a:lnTo>
                <a:lnTo>
                  <a:pt x="264" y="1389"/>
                </a:lnTo>
                <a:lnTo>
                  <a:pt x="259" y="1439"/>
                </a:lnTo>
                <a:lnTo>
                  <a:pt x="259" y="1439"/>
                </a:lnTo>
                <a:lnTo>
                  <a:pt x="292" y="1441"/>
                </a:lnTo>
                <a:lnTo>
                  <a:pt x="326" y="1444"/>
                </a:lnTo>
                <a:lnTo>
                  <a:pt x="365" y="1447"/>
                </a:lnTo>
                <a:lnTo>
                  <a:pt x="365" y="1447"/>
                </a:lnTo>
                <a:lnTo>
                  <a:pt x="406" y="1512"/>
                </a:lnTo>
                <a:lnTo>
                  <a:pt x="424" y="1543"/>
                </a:lnTo>
                <a:lnTo>
                  <a:pt x="435" y="1566"/>
                </a:lnTo>
                <a:lnTo>
                  <a:pt x="435" y="1566"/>
                </a:lnTo>
                <a:lnTo>
                  <a:pt x="451" y="1613"/>
                </a:lnTo>
                <a:lnTo>
                  <a:pt x="473" y="1684"/>
                </a:lnTo>
                <a:lnTo>
                  <a:pt x="494" y="1752"/>
                </a:lnTo>
                <a:lnTo>
                  <a:pt x="500" y="1778"/>
                </a:lnTo>
                <a:lnTo>
                  <a:pt x="503" y="1791"/>
                </a:lnTo>
                <a:lnTo>
                  <a:pt x="503" y="1791"/>
                </a:lnTo>
                <a:lnTo>
                  <a:pt x="518" y="1899"/>
                </a:lnTo>
                <a:lnTo>
                  <a:pt x="518" y="1899"/>
                </a:lnTo>
                <a:lnTo>
                  <a:pt x="517" y="1901"/>
                </a:lnTo>
                <a:lnTo>
                  <a:pt x="508" y="1918"/>
                </a:lnTo>
                <a:lnTo>
                  <a:pt x="508" y="1918"/>
                </a:lnTo>
                <a:lnTo>
                  <a:pt x="503" y="1927"/>
                </a:lnTo>
                <a:lnTo>
                  <a:pt x="497" y="1938"/>
                </a:lnTo>
                <a:lnTo>
                  <a:pt x="484" y="1964"/>
                </a:lnTo>
                <a:lnTo>
                  <a:pt x="478" y="1976"/>
                </a:lnTo>
                <a:lnTo>
                  <a:pt x="472" y="1987"/>
                </a:lnTo>
                <a:lnTo>
                  <a:pt x="469" y="1996"/>
                </a:lnTo>
                <a:lnTo>
                  <a:pt x="469" y="1999"/>
                </a:lnTo>
                <a:lnTo>
                  <a:pt x="469" y="2002"/>
                </a:lnTo>
                <a:lnTo>
                  <a:pt x="469" y="2002"/>
                </a:lnTo>
                <a:lnTo>
                  <a:pt x="474" y="2010"/>
                </a:lnTo>
                <a:lnTo>
                  <a:pt x="479" y="2016"/>
                </a:lnTo>
                <a:lnTo>
                  <a:pt x="489" y="2026"/>
                </a:lnTo>
                <a:lnTo>
                  <a:pt x="489" y="2026"/>
                </a:lnTo>
                <a:lnTo>
                  <a:pt x="490" y="2029"/>
                </a:lnTo>
                <a:lnTo>
                  <a:pt x="489" y="2031"/>
                </a:lnTo>
                <a:lnTo>
                  <a:pt x="486" y="2036"/>
                </a:lnTo>
                <a:lnTo>
                  <a:pt x="486" y="2038"/>
                </a:lnTo>
                <a:lnTo>
                  <a:pt x="490" y="2040"/>
                </a:lnTo>
                <a:lnTo>
                  <a:pt x="497" y="2041"/>
                </a:lnTo>
                <a:lnTo>
                  <a:pt x="508" y="2041"/>
                </a:lnTo>
                <a:lnTo>
                  <a:pt x="508" y="2041"/>
                </a:lnTo>
                <a:lnTo>
                  <a:pt x="536" y="2041"/>
                </a:lnTo>
                <a:lnTo>
                  <a:pt x="561" y="2040"/>
                </a:lnTo>
                <a:lnTo>
                  <a:pt x="570" y="2040"/>
                </a:lnTo>
                <a:lnTo>
                  <a:pt x="579" y="2037"/>
                </a:lnTo>
                <a:lnTo>
                  <a:pt x="586" y="2035"/>
                </a:lnTo>
                <a:lnTo>
                  <a:pt x="591" y="2031"/>
                </a:lnTo>
                <a:lnTo>
                  <a:pt x="591" y="2031"/>
                </a:lnTo>
                <a:lnTo>
                  <a:pt x="595" y="2025"/>
                </a:lnTo>
                <a:lnTo>
                  <a:pt x="600" y="2015"/>
                </a:lnTo>
                <a:lnTo>
                  <a:pt x="610" y="1992"/>
                </a:lnTo>
                <a:lnTo>
                  <a:pt x="621" y="1963"/>
                </a:lnTo>
                <a:lnTo>
                  <a:pt x="621" y="1963"/>
                </a:lnTo>
                <a:lnTo>
                  <a:pt x="627" y="1977"/>
                </a:lnTo>
                <a:lnTo>
                  <a:pt x="640" y="2009"/>
                </a:lnTo>
                <a:lnTo>
                  <a:pt x="649" y="2026"/>
                </a:lnTo>
                <a:lnTo>
                  <a:pt x="658" y="2041"/>
                </a:lnTo>
                <a:lnTo>
                  <a:pt x="667" y="2051"/>
                </a:lnTo>
                <a:lnTo>
                  <a:pt x="671" y="2054"/>
                </a:lnTo>
                <a:lnTo>
                  <a:pt x="674" y="2056"/>
                </a:lnTo>
                <a:lnTo>
                  <a:pt x="674" y="2056"/>
                </a:lnTo>
                <a:lnTo>
                  <a:pt x="693" y="2057"/>
                </a:lnTo>
                <a:lnTo>
                  <a:pt x="715" y="2058"/>
                </a:lnTo>
                <a:lnTo>
                  <a:pt x="726" y="2057"/>
                </a:lnTo>
                <a:lnTo>
                  <a:pt x="735" y="2057"/>
                </a:lnTo>
                <a:lnTo>
                  <a:pt x="743" y="2054"/>
                </a:lnTo>
                <a:lnTo>
                  <a:pt x="745" y="2053"/>
                </a:lnTo>
                <a:lnTo>
                  <a:pt x="748" y="2051"/>
                </a:lnTo>
                <a:lnTo>
                  <a:pt x="748" y="2051"/>
                </a:lnTo>
                <a:lnTo>
                  <a:pt x="755" y="2042"/>
                </a:lnTo>
                <a:lnTo>
                  <a:pt x="761" y="2034"/>
                </a:lnTo>
                <a:lnTo>
                  <a:pt x="763" y="2029"/>
                </a:lnTo>
                <a:lnTo>
                  <a:pt x="765" y="2024"/>
                </a:lnTo>
                <a:lnTo>
                  <a:pt x="765" y="2018"/>
                </a:lnTo>
                <a:lnTo>
                  <a:pt x="762" y="2011"/>
                </a:lnTo>
                <a:lnTo>
                  <a:pt x="762" y="2011"/>
                </a:lnTo>
                <a:lnTo>
                  <a:pt x="748" y="1983"/>
                </a:lnTo>
                <a:lnTo>
                  <a:pt x="741" y="1970"/>
                </a:lnTo>
                <a:lnTo>
                  <a:pt x="738" y="1958"/>
                </a:lnTo>
                <a:lnTo>
                  <a:pt x="738" y="1958"/>
                </a:lnTo>
                <a:lnTo>
                  <a:pt x="733" y="1941"/>
                </a:lnTo>
                <a:lnTo>
                  <a:pt x="723" y="1917"/>
                </a:lnTo>
                <a:lnTo>
                  <a:pt x="715" y="1895"/>
                </a:lnTo>
                <a:lnTo>
                  <a:pt x="709" y="1884"/>
                </a:lnTo>
                <a:lnTo>
                  <a:pt x="709" y="1884"/>
                </a:lnTo>
                <a:lnTo>
                  <a:pt x="706" y="1883"/>
                </a:lnTo>
                <a:lnTo>
                  <a:pt x="706" y="1876"/>
                </a:lnTo>
                <a:lnTo>
                  <a:pt x="713" y="1791"/>
                </a:lnTo>
                <a:lnTo>
                  <a:pt x="713" y="1791"/>
                </a:lnTo>
                <a:lnTo>
                  <a:pt x="716" y="1751"/>
                </a:lnTo>
                <a:lnTo>
                  <a:pt x="717" y="1713"/>
                </a:lnTo>
                <a:lnTo>
                  <a:pt x="717" y="1677"/>
                </a:lnTo>
                <a:lnTo>
                  <a:pt x="717" y="1643"/>
                </a:lnTo>
                <a:lnTo>
                  <a:pt x="715" y="1584"/>
                </a:lnTo>
                <a:lnTo>
                  <a:pt x="713" y="1542"/>
                </a:lnTo>
                <a:lnTo>
                  <a:pt x="713" y="1542"/>
                </a:lnTo>
                <a:lnTo>
                  <a:pt x="711" y="1521"/>
                </a:lnTo>
                <a:lnTo>
                  <a:pt x="707" y="1495"/>
                </a:lnTo>
                <a:lnTo>
                  <a:pt x="694" y="1433"/>
                </a:lnTo>
                <a:lnTo>
                  <a:pt x="694" y="1433"/>
                </a:lnTo>
                <a:lnTo>
                  <a:pt x="721" y="1433"/>
                </a:lnTo>
                <a:lnTo>
                  <a:pt x="744" y="1434"/>
                </a:lnTo>
                <a:lnTo>
                  <a:pt x="766" y="1436"/>
                </a:lnTo>
                <a:lnTo>
                  <a:pt x="784" y="1439"/>
                </a:lnTo>
                <a:lnTo>
                  <a:pt x="800" y="1442"/>
                </a:lnTo>
                <a:lnTo>
                  <a:pt x="811" y="1445"/>
                </a:lnTo>
                <a:lnTo>
                  <a:pt x="821" y="1449"/>
                </a:lnTo>
                <a:lnTo>
                  <a:pt x="821" y="1449"/>
                </a:lnTo>
                <a:lnTo>
                  <a:pt x="821" y="1438"/>
                </a:lnTo>
                <a:lnTo>
                  <a:pt x="820" y="1408"/>
                </a:lnTo>
                <a:lnTo>
                  <a:pt x="817" y="1387"/>
                </a:lnTo>
                <a:lnTo>
                  <a:pt x="815" y="1363"/>
                </a:lnTo>
                <a:lnTo>
                  <a:pt x="809" y="1336"/>
                </a:lnTo>
                <a:lnTo>
                  <a:pt x="801" y="1307"/>
                </a:lnTo>
                <a:lnTo>
                  <a:pt x="801" y="1307"/>
                </a:lnTo>
                <a:lnTo>
                  <a:pt x="796" y="1291"/>
                </a:lnTo>
                <a:lnTo>
                  <a:pt x="790" y="1275"/>
                </a:lnTo>
                <a:lnTo>
                  <a:pt x="783" y="1258"/>
                </a:lnTo>
                <a:lnTo>
                  <a:pt x="774" y="1240"/>
                </a:lnTo>
                <a:lnTo>
                  <a:pt x="756" y="1207"/>
                </a:lnTo>
                <a:lnTo>
                  <a:pt x="737" y="1176"/>
                </a:lnTo>
                <a:lnTo>
                  <a:pt x="718" y="1146"/>
                </a:lnTo>
                <a:lnTo>
                  <a:pt x="701" y="1123"/>
                </a:lnTo>
                <a:lnTo>
                  <a:pt x="684" y="1096"/>
                </a:lnTo>
                <a:lnTo>
                  <a:pt x="684" y="1096"/>
                </a:lnTo>
                <a:lnTo>
                  <a:pt x="674" y="1073"/>
                </a:lnTo>
                <a:lnTo>
                  <a:pt x="660" y="1035"/>
                </a:lnTo>
                <a:lnTo>
                  <a:pt x="640" y="983"/>
                </a:lnTo>
                <a:lnTo>
                  <a:pt x="640" y="983"/>
                </a:lnTo>
                <a:lnTo>
                  <a:pt x="646" y="982"/>
                </a:lnTo>
                <a:lnTo>
                  <a:pt x="651" y="981"/>
                </a:lnTo>
                <a:lnTo>
                  <a:pt x="655" y="979"/>
                </a:lnTo>
                <a:lnTo>
                  <a:pt x="655" y="979"/>
                </a:lnTo>
                <a:lnTo>
                  <a:pt x="658" y="954"/>
                </a:lnTo>
                <a:lnTo>
                  <a:pt x="663" y="904"/>
                </a:lnTo>
                <a:lnTo>
                  <a:pt x="669" y="822"/>
                </a:lnTo>
                <a:lnTo>
                  <a:pt x="669" y="822"/>
                </a:lnTo>
                <a:lnTo>
                  <a:pt x="671" y="818"/>
                </a:lnTo>
                <a:lnTo>
                  <a:pt x="673" y="813"/>
                </a:lnTo>
                <a:lnTo>
                  <a:pt x="680" y="797"/>
                </a:lnTo>
                <a:lnTo>
                  <a:pt x="706" y="755"/>
                </a:lnTo>
                <a:lnTo>
                  <a:pt x="731" y="712"/>
                </a:lnTo>
                <a:lnTo>
                  <a:pt x="739" y="697"/>
                </a:lnTo>
                <a:lnTo>
                  <a:pt x="743" y="690"/>
                </a:lnTo>
                <a:lnTo>
                  <a:pt x="743" y="690"/>
                </a:lnTo>
                <a:lnTo>
                  <a:pt x="744" y="681"/>
                </a:lnTo>
                <a:lnTo>
                  <a:pt x="745" y="679"/>
                </a:lnTo>
                <a:lnTo>
                  <a:pt x="748" y="680"/>
                </a:lnTo>
                <a:lnTo>
                  <a:pt x="748" y="680"/>
                </a:lnTo>
                <a:lnTo>
                  <a:pt x="757" y="696"/>
                </a:lnTo>
                <a:lnTo>
                  <a:pt x="776" y="728"/>
                </a:lnTo>
                <a:lnTo>
                  <a:pt x="801" y="773"/>
                </a:lnTo>
                <a:lnTo>
                  <a:pt x="801" y="773"/>
                </a:lnTo>
                <a:lnTo>
                  <a:pt x="806" y="804"/>
                </a:lnTo>
                <a:lnTo>
                  <a:pt x="817" y="872"/>
                </a:lnTo>
                <a:lnTo>
                  <a:pt x="823" y="910"/>
                </a:lnTo>
                <a:lnTo>
                  <a:pt x="831" y="946"/>
                </a:lnTo>
                <a:lnTo>
                  <a:pt x="838" y="975"/>
                </a:lnTo>
                <a:lnTo>
                  <a:pt x="842" y="986"/>
                </a:lnTo>
                <a:lnTo>
                  <a:pt x="845" y="993"/>
                </a:lnTo>
                <a:lnTo>
                  <a:pt x="845" y="993"/>
                </a:lnTo>
                <a:lnTo>
                  <a:pt x="886" y="1067"/>
                </a:lnTo>
                <a:lnTo>
                  <a:pt x="914" y="1121"/>
                </a:lnTo>
                <a:lnTo>
                  <a:pt x="914" y="1121"/>
                </a:lnTo>
                <a:lnTo>
                  <a:pt x="916" y="1125"/>
                </a:lnTo>
                <a:lnTo>
                  <a:pt x="921" y="1130"/>
                </a:lnTo>
                <a:lnTo>
                  <a:pt x="925" y="1134"/>
                </a:lnTo>
                <a:lnTo>
                  <a:pt x="927" y="1135"/>
                </a:lnTo>
                <a:lnTo>
                  <a:pt x="928" y="1135"/>
                </a:lnTo>
                <a:lnTo>
                  <a:pt x="928" y="1135"/>
                </a:lnTo>
                <a:lnTo>
                  <a:pt x="930" y="1135"/>
                </a:lnTo>
                <a:lnTo>
                  <a:pt x="932" y="1136"/>
                </a:lnTo>
                <a:lnTo>
                  <a:pt x="934" y="1143"/>
                </a:lnTo>
                <a:lnTo>
                  <a:pt x="938" y="1150"/>
                </a:lnTo>
                <a:lnTo>
                  <a:pt x="938" y="1150"/>
                </a:lnTo>
                <a:lnTo>
                  <a:pt x="954" y="1165"/>
                </a:lnTo>
                <a:lnTo>
                  <a:pt x="966" y="1177"/>
                </a:lnTo>
                <a:lnTo>
                  <a:pt x="972" y="1184"/>
                </a:lnTo>
                <a:lnTo>
                  <a:pt x="972" y="1184"/>
                </a:lnTo>
                <a:lnTo>
                  <a:pt x="975" y="1190"/>
                </a:lnTo>
                <a:lnTo>
                  <a:pt x="980" y="1196"/>
                </a:lnTo>
                <a:lnTo>
                  <a:pt x="981" y="1198"/>
                </a:lnTo>
                <a:lnTo>
                  <a:pt x="983" y="1199"/>
                </a:lnTo>
                <a:lnTo>
                  <a:pt x="986" y="1198"/>
                </a:lnTo>
                <a:lnTo>
                  <a:pt x="987" y="1194"/>
                </a:lnTo>
                <a:lnTo>
                  <a:pt x="987" y="1194"/>
                </a:lnTo>
                <a:lnTo>
                  <a:pt x="988" y="1188"/>
                </a:lnTo>
                <a:lnTo>
                  <a:pt x="988" y="1182"/>
                </a:lnTo>
                <a:lnTo>
                  <a:pt x="986" y="1165"/>
                </a:lnTo>
                <a:lnTo>
                  <a:pt x="982" y="1145"/>
                </a:lnTo>
                <a:lnTo>
                  <a:pt x="982" y="1145"/>
                </a:lnTo>
                <a:lnTo>
                  <a:pt x="993" y="1147"/>
                </a:lnTo>
                <a:lnTo>
                  <a:pt x="1016" y="1151"/>
                </a:lnTo>
                <a:lnTo>
                  <a:pt x="1040" y="1159"/>
                </a:lnTo>
                <a:lnTo>
                  <a:pt x="1047" y="1161"/>
                </a:lnTo>
                <a:lnTo>
                  <a:pt x="1049" y="1163"/>
                </a:lnTo>
                <a:lnTo>
                  <a:pt x="1051" y="1165"/>
                </a:lnTo>
                <a:lnTo>
                  <a:pt x="1051" y="1165"/>
                </a:lnTo>
                <a:lnTo>
                  <a:pt x="1053" y="1170"/>
                </a:lnTo>
                <a:lnTo>
                  <a:pt x="1057" y="1174"/>
                </a:lnTo>
                <a:lnTo>
                  <a:pt x="1071" y="1189"/>
                </a:lnTo>
                <a:lnTo>
                  <a:pt x="1079" y="1195"/>
                </a:lnTo>
                <a:lnTo>
                  <a:pt x="1086" y="1199"/>
                </a:lnTo>
                <a:lnTo>
                  <a:pt x="1091" y="1200"/>
                </a:lnTo>
                <a:lnTo>
                  <a:pt x="1093" y="1200"/>
                </a:lnTo>
                <a:lnTo>
                  <a:pt x="1094" y="1199"/>
                </a:lnTo>
                <a:lnTo>
                  <a:pt x="1094" y="1199"/>
                </a:lnTo>
                <a:lnTo>
                  <a:pt x="1096" y="1195"/>
                </a:lnTo>
                <a:lnTo>
                  <a:pt x="1096" y="1192"/>
                </a:lnTo>
                <a:lnTo>
                  <a:pt x="1094" y="1188"/>
                </a:lnTo>
                <a:lnTo>
                  <a:pt x="1093" y="1184"/>
                </a:lnTo>
                <a:lnTo>
                  <a:pt x="1088" y="1179"/>
                </a:lnTo>
                <a:lnTo>
                  <a:pt x="1085" y="1174"/>
                </a:lnTo>
                <a:lnTo>
                  <a:pt x="1085" y="1174"/>
                </a:lnTo>
                <a:lnTo>
                  <a:pt x="1081" y="1167"/>
                </a:lnTo>
                <a:lnTo>
                  <a:pt x="1080" y="1165"/>
                </a:lnTo>
                <a:lnTo>
                  <a:pt x="1080" y="1165"/>
                </a:lnTo>
                <a:lnTo>
                  <a:pt x="1088" y="1170"/>
                </a:lnTo>
                <a:lnTo>
                  <a:pt x="1105" y="1178"/>
                </a:lnTo>
                <a:lnTo>
                  <a:pt x="1115" y="1183"/>
                </a:lnTo>
                <a:lnTo>
                  <a:pt x="1124" y="1185"/>
                </a:lnTo>
                <a:lnTo>
                  <a:pt x="1131" y="1187"/>
                </a:lnTo>
                <a:lnTo>
                  <a:pt x="1132" y="1185"/>
                </a:lnTo>
                <a:lnTo>
                  <a:pt x="1134" y="1184"/>
                </a:lnTo>
                <a:lnTo>
                  <a:pt x="1134" y="1184"/>
                </a:lnTo>
                <a:lnTo>
                  <a:pt x="1134" y="1181"/>
                </a:lnTo>
                <a:lnTo>
                  <a:pt x="1132" y="1177"/>
                </a:lnTo>
                <a:lnTo>
                  <a:pt x="1130" y="1173"/>
                </a:lnTo>
                <a:lnTo>
                  <a:pt x="1127" y="1171"/>
                </a:lnTo>
                <a:lnTo>
                  <a:pt x="1121" y="1166"/>
                </a:lnTo>
                <a:lnTo>
                  <a:pt x="1119" y="1165"/>
                </a:lnTo>
                <a:lnTo>
                  <a:pt x="1119" y="1165"/>
                </a:lnTo>
                <a:lnTo>
                  <a:pt x="1121" y="1165"/>
                </a:lnTo>
                <a:lnTo>
                  <a:pt x="1125" y="1163"/>
                </a:lnTo>
                <a:lnTo>
                  <a:pt x="1127" y="1162"/>
                </a:lnTo>
                <a:lnTo>
                  <a:pt x="1129" y="1161"/>
                </a:lnTo>
                <a:lnTo>
                  <a:pt x="1130" y="1159"/>
                </a:lnTo>
                <a:lnTo>
                  <a:pt x="1129" y="1155"/>
                </a:lnTo>
                <a:lnTo>
                  <a:pt x="1129" y="1155"/>
                </a:lnTo>
                <a:lnTo>
                  <a:pt x="1125" y="1149"/>
                </a:lnTo>
                <a:lnTo>
                  <a:pt x="1123" y="1144"/>
                </a:lnTo>
                <a:lnTo>
                  <a:pt x="1119" y="1140"/>
                </a:lnTo>
                <a:lnTo>
                  <a:pt x="1119" y="1140"/>
                </a:lnTo>
                <a:lnTo>
                  <a:pt x="1121" y="1139"/>
                </a:lnTo>
                <a:lnTo>
                  <a:pt x="1127" y="1136"/>
                </a:lnTo>
                <a:lnTo>
                  <a:pt x="1129" y="1135"/>
                </a:lnTo>
                <a:lnTo>
                  <a:pt x="1130" y="1133"/>
                </a:lnTo>
                <a:lnTo>
                  <a:pt x="1129" y="1129"/>
                </a:lnTo>
                <a:lnTo>
                  <a:pt x="1124" y="1125"/>
                </a:lnTo>
                <a:lnTo>
                  <a:pt x="1124" y="1125"/>
                </a:lnTo>
                <a:lnTo>
                  <a:pt x="1114" y="1121"/>
                </a:lnTo>
                <a:lnTo>
                  <a:pt x="1099" y="1114"/>
                </a:lnTo>
                <a:lnTo>
                  <a:pt x="1059" y="1100"/>
                </a:lnTo>
                <a:lnTo>
                  <a:pt x="1007" y="1081"/>
                </a:lnTo>
                <a:lnTo>
                  <a:pt x="1016" y="1067"/>
                </a:lnTo>
                <a:lnTo>
                  <a:pt x="1016" y="1067"/>
                </a:lnTo>
                <a:lnTo>
                  <a:pt x="994" y="1010"/>
                </a:lnTo>
                <a:lnTo>
                  <a:pt x="980" y="971"/>
                </a:lnTo>
                <a:lnTo>
                  <a:pt x="972" y="949"/>
                </a:lnTo>
                <a:lnTo>
                  <a:pt x="972" y="949"/>
                </a:lnTo>
                <a:lnTo>
                  <a:pt x="959" y="893"/>
                </a:lnTo>
                <a:lnTo>
                  <a:pt x="948" y="853"/>
                </a:lnTo>
                <a:lnTo>
                  <a:pt x="938" y="822"/>
                </a:lnTo>
                <a:lnTo>
                  <a:pt x="938" y="822"/>
                </a:lnTo>
                <a:lnTo>
                  <a:pt x="931" y="799"/>
                </a:lnTo>
                <a:lnTo>
                  <a:pt x="926" y="774"/>
                </a:lnTo>
                <a:lnTo>
                  <a:pt x="921" y="753"/>
                </a:lnTo>
                <a:lnTo>
                  <a:pt x="919" y="744"/>
                </a:lnTo>
                <a:lnTo>
                  <a:pt x="919" y="744"/>
                </a:lnTo>
                <a:lnTo>
                  <a:pt x="908" y="708"/>
                </a:lnTo>
                <a:lnTo>
                  <a:pt x="886" y="632"/>
                </a:lnTo>
                <a:lnTo>
                  <a:pt x="862" y="554"/>
                </a:lnTo>
                <a:lnTo>
                  <a:pt x="853" y="525"/>
                </a:lnTo>
                <a:lnTo>
                  <a:pt x="848" y="515"/>
                </a:lnTo>
                <a:lnTo>
                  <a:pt x="845" y="509"/>
                </a:lnTo>
                <a:lnTo>
                  <a:pt x="845" y="509"/>
                </a:lnTo>
                <a:lnTo>
                  <a:pt x="827" y="479"/>
                </a:lnTo>
                <a:lnTo>
                  <a:pt x="811" y="455"/>
                </a:lnTo>
                <a:lnTo>
                  <a:pt x="811" y="455"/>
                </a:lnTo>
                <a:lnTo>
                  <a:pt x="800" y="438"/>
                </a:lnTo>
                <a:lnTo>
                  <a:pt x="783" y="414"/>
                </a:lnTo>
                <a:lnTo>
                  <a:pt x="762" y="386"/>
                </a:lnTo>
                <a:lnTo>
                  <a:pt x="757" y="352"/>
                </a:lnTo>
                <a:lnTo>
                  <a:pt x="762" y="318"/>
                </a:lnTo>
                <a:lnTo>
                  <a:pt x="762" y="318"/>
                </a:lnTo>
                <a:lnTo>
                  <a:pt x="763" y="321"/>
                </a:lnTo>
                <a:lnTo>
                  <a:pt x="768" y="331"/>
                </a:lnTo>
                <a:lnTo>
                  <a:pt x="776" y="342"/>
                </a:lnTo>
                <a:lnTo>
                  <a:pt x="781" y="347"/>
                </a:lnTo>
                <a:lnTo>
                  <a:pt x="787" y="352"/>
                </a:lnTo>
                <a:lnTo>
                  <a:pt x="787" y="352"/>
                </a:lnTo>
                <a:lnTo>
                  <a:pt x="804" y="363"/>
                </a:lnTo>
                <a:lnTo>
                  <a:pt x="809" y="365"/>
                </a:lnTo>
                <a:lnTo>
                  <a:pt x="811" y="367"/>
                </a:lnTo>
                <a:lnTo>
                  <a:pt x="811" y="367"/>
                </a:lnTo>
                <a:lnTo>
                  <a:pt x="812" y="367"/>
                </a:lnTo>
                <a:lnTo>
                  <a:pt x="812" y="365"/>
                </a:lnTo>
                <a:lnTo>
                  <a:pt x="812" y="362"/>
                </a:lnTo>
                <a:lnTo>
                  <a:pt x="811" y="357"/>
                </a:lnTo>
                <a:lnTo>
                  <a:pt x="831" y="372"/>
                </a:lnTo>
                <a:lnTo>
                  <a:pt x="831" y="372"/>
                </a:lnTo>
                <a:lnTo>
                  <a:pt x="833" y="367"/>
                </a:lnTo>
                <a:lnTo>
                  <a:pt x="833" y="362"/>
                </a:lnTo>
                <a:lnTo>
                  <a:pt x="831" y="357"/>
                </a:lnTo>
                <a:lnTo>
                  <a:pt x="831" y="357"/>
                </a:lnTo>
                <a:lnTo>
                  <a:pt x="829" y="354"/>
                </a:lnTo>
                <a:lnTo>
                  <a:pt x="829" y="353"/>
                </a:lnTo>
                <a:lnTo>
                  <a:pt x="831" y="352"/>
                </a:lnTo>
                <a:lnTo>
                  <a:pt x="832" y="352"/>
                </a:lnTo>
                <a:lnTo>
                  <a:pt x="836" y="352"/>
                </a:lnTo>
                <a:lnTo>
                  <a:pt x="836" y="352"/>
                </a:lnTo>
                <a:lnTo>
                  <a:pt x="837" y="348"/>
                </a:lnTo>
                <a:lnTo>
                  <a:pt x="840" y="337"/>
                </a:lnTo>
                <a:lnTo>
                  <a:pt x="842" y="331"/>
                </a:lnTo>
                <a:lnTo>
                  <a:pt x="843" y="325"/>
                </a:lnTo>
                <a:lnTo>
                  <a:pt x="843" y="319"/>
                </a:lnTo>
                <a:lnTo>
                  <a:pt x="840" y="313"/>
                </a:lnTo>
                <a:lnTo>
                  <a:pt x="839" y="310"/>
                </a:lnTo>
                <a:lnTo>
                  <a:pt x="839" y="310"/>
                </a:lnTo>
                <a:lnTo>
                  <a:pt x="845" y="313"/>
                </a:lnTo>
                <a:lnTo>
                  <a:pt x="845" y="313"/>
                </a:lnTo>
                <a:lnTo>
                  <a:pt x="855" y="317"/>
                </a:lnTo>
                <a:lnTo>
                  <a:pt x="862" y="319"/>
                </a:lnTo>
                <a:lnTo>
                  <a:pt x="866" y="319"/>
                </a:lnTo>
                <a:lnTo>
                  <a:pt x="869" y="318"/>
                </a:lnTo>
                <a:lnTo>
                  <a:pt x="870" y="317"/>
                </a:lnTo>
                <a:lnTo>
                  <a:pt x="870" y="315"/>
                </a:lnTo>
                <a:lnTo>
                  <a:pt x="870" y="313"/>
                </a:lnTo>
                <a:lnTo>
                  <a:pt x="870" y="313"/>
                </a:lnTo>
                <a:lnTo>
                  <a:pt x="866" y="308"/>
                </a:lnTo>
                <a:lnTo>
                  <a:pt x="860" y="298"/>
                </a:lnTo>
                <a:lnTo>
                  <a:pt x="860" y="298"/>
                </a:lnTo>
                <a:lnTo>
                  <a:pt x="859" y="296"/>
                </a:lnTo>
                <a:lnTo>
                  <a:pt x="859" y="295"/>
                </a:lnTo>
                <a:lnTo>
                  <a:pt x="862" y="295"/>
                </a:lnTo>
                <a:lnTo>
                  <a:pt x="870" y="295"/>
                </a:lnTo>
                <a:lnTo>
                  <a:pt x="880" y="293"/>
                </a:lnTo>
                <a:lnTo>
                  <a:pt x="880" y="293"/>
                </a:lnTo>
                <a:lnTo>
                  <a:pt x="883" y="292"/>
                </a:lnTo>
                <a:lnTo>
                  <a:pt x="886" y="290"/>
                </a:lnTo>
                <a:lnTo>
                  <a:pt x="884" y="288"/>
                </a:lnTo>
                <a:lnTo>
                  <a:pt x="882" y="286"/>
                </a:lnTo>
                <a:lnTo>
                  <a:pt x="877" y="282"/>
                </a:lnTo>
                <a:lnTo>
                  <a:pt x="875" y="281"/>
                </a:lnTo>
                <a:lnTo>
                  <a:pt x="875" y="279"/>
                </a:lnTo>
                <a:lnTo>
                  <a:pt x="875" y="279"/>
                </a:lnTo>
                <a:lnTo>
                  <a:pt x="876" y="277"/>
                </a:lnTo>
                <a:lnTo>
                  <a:pt x="877" y="276"/>
                </a:lnTo>
                <a:lnTo>
                  <a:pt x="881" y="276"/>
                </a:lnTo>
                <a:lnTo>
                  <a:pt x="886" y="277"/>
                </a:lnTo>
                <a:lnTo>
                  <a:pt x="889" y="279"/>
                </a:lnTo>
                <a:lnTo>
                  <a:pt x="889" y="279"/>
                </a:lnTo>
                <a:lnTo>
                  <a:pt x="891" y="279"/>
                </a:lnTo>
                <a:lnTo>
                  <a:pt x="889" y="277"/>
                </a:lnTo>
                <a:lnTo>
                  <a:pt x="883" y="275"/>
                </a:lnTo>
                <a:lnTo>
                  <a:pt x="870" y="268"/>
                </a:lnTo>
                <a:lnTo>
                  <a:pt x="850" y="254"/>
                </a:lnTo>
                <a:lnTo>
                  <a:pt x="850" y="254"/>
                </a:lnTo>
                <a:lnTo>
                  <a:pt x="832" y="239"/>
                </a:lnTo>
                <a:lnTo>
                  <a:pt x="818" y="226"/>
                </a:lnTo>
                <a:lnTo>
                  <a:pt x="809" y="214"/>
                </a:lnTo>
                <a:lnTo>
                  <a:pt x="801" y="200"/>
                </a:lnTo>
                <a:lnTo>
                  <a:pt x="801" y="200"/>
                </a:lnTo>
                <a:lnTo>
                  <a:pt x="798" y="193"/>
                </a:lnTo>
                <a:lnTo>
                  <a:pt x="798" y="193"/>
                </a:lnTo>
                <a:lnTo>
                  <a:pt x="787" y="156"/>
                </a:lnTo>
                <a:lnTo>
                  <a:pt x="787" y="156"/>
                </a:lnTo>
                <a:lnTo>
                  <a:pt x="777" y="137"/>
                </a:lnTo>
                <a:lnTo>
                  <a:pt x="765" y="116"/>
                </a:lnTo>
                <a:lnTo>
                  <a:pt x="751" y="93"/>
                </a:lnTo>
                <a:lnTo>
                  <a:pt x="734" y="68"/>
                </a:lnTo>
                <a:lnTo>
                  <a:pt x="726" y="57"/>
                </a:lnTo>
                <a:lnTo>
                  <a:pt x="716" y="46"/>
                </a:lnTo>
                <a:lnTo>
                  <a:pt x="707" y="36"/>
                </a:lnTo>
                <a:lnTo>
                  <a:pt x="698" y="29"/>
                </a:lnTo>
                <a:lnTo>
                  <a:pt x="688" y="23"/>
                </a:lnTo>
                <a:lnTo>
                  <a:pt x="679" y="19"/>
                </a:lnTo>
                <a:lnTo>
                  <a:pt x="679" y="19"/>
                </a:lnTo>
                <a:lnTo>
                  <a:pt x="662" y="15"/>
                </a:lnTo>
                <a:lnTo>
                  <a:pt x="647" y="13"/>
                </a:lnTo>
                <a:lnTo>
                  <a:pt x="634" y="12"/>
                </a:lnTo>
                <a:lnTo>
                  <a:pt x="622" y="12"/>
                </a:lnTo>
                <a:lnTo>
                  <a:pt x="607" y="13"/>
                </a:lnTo>
                <a:lnTo>
                  <a:pt x="601" y="14"/>
                </a:lnTo>
                <a:lnTo>
                  <a:pt x="601" y="14"/>
                </a:lnTo>
                <a:lnTo>
                  <a:pt x="591" y="13"/>
                </a:lnTo>
                <a:lnTo>
                  <a:pt x="581" y="13"/>
                </a:lnTo>
                <a:lnTo>
                  <a:pt x="569" y="15"/>
                </a:lnTo>
                <a:lnTo>
                  <a:pt x="563" y="18"/>
                </a:lnTo>
                <a:lnTo>
                  <a:pt x="556" y="20"/>
                </a:lnTo>
                <a:lnTo>
                  <a:pt x="550" y="24"/>
                </a:lnTo>
                <a:lnTo>
                  <a:pt x="542" y="29"/>
                </a:lnTo>
                <a:lnTo>
                  <a:pt x="535" y="35"/>
                </a:lnTo>
                <a:lnTo>
                  <a:pt x="529" y="44"/>
                </a:lnTo>
                <a:lnTo>
                  <a:pt x="523" y="52"/>
                </a:lnTo>
                <a:lnTo>
                  <a:pt x="518" y="63"/>
                </a:lnTo>
                <a:lnTo>
                  <a:pt x="518" y="63"/>
                </a:lnTo>
                <a:lnTo>
                  <a:pt x="502" y="100"/>
                </a:lnTo>
                <a:lnTo>
                  <a:pt x="496" y="119"/>
                </a:lnTo>
                <a:lnTo>
                  <a:pt x="495" y="126"/>
                </a:lnTo>
                <a:lnTo>
                  <a:pt x="495" y="129"/>
                </a:lnTo>
                <a:lnTo>
                  <a:pt x="496" y="133"/>
                </a:lnTo>
                <a:lnTo>
                  <a:pt x="498" y="137"/>
                </a:lnTo>
                <a:lnTo>
                  <a:pt x="498" y="137"/>
                </a:lnTo>
                <a:lnTo>
                  <a:pt x="503" y="144"/>
                </a:lnTo>
                <a:lnTo>
                  <a:pt x="508" y="151"/>
                </a:lnTo>
                <a:lnTo>
                  <a:pt x="508" y="151"/>
                </a:lnTo>
                <a:close/>
                <a:moveTo>
                  <a:pt x="547" y="1464"/>
                </a:moveTo>
                <a:lnTo>
                  <a:pt x="547" y="1464"/>
                </a:lnTo>
                <a:lnTo>
                  <a:pt x="572" y="1460"/>
                </a:lnTo>
                <a:lnTo>
                  <a:pt x="572" y="1460"/>
                </a:lnTo>
                <a:lnTo>
                  <a:pt x="586" y="1644"/>
                </a:lnTo>
                <a:lnTo>
                  <a:pt x="567" y="1546"/>
                </a:lnTo>
                <a:lnTo>
                  <a:pt x="567" y="1546"/>
                </a:lnTo>
                <a:lnTo>
                  <a:pt x="566" y="1537"/>
                </a:lnTo>
                <a:lnTo>
                  <a:pt x="564" y="1518"/>
                </a:lnTo>
                <a:lnTo>
                  <a:pt x="562" y="1506"/>
                </a:lnTo>
                <a:lnTo>
                  <a:pt x="558" y="1493"/>
                </a:lnTo>
                <a:lnTo>
                  <a:pt x="553" y="1479"/>
                </a:lnTo>
                <a:lnTo>
                  <a:pt x="547" y="1464"/>
                </a:lnTo>
                <a:lnTo>
                  <a:pt x="547" y="146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A2420CB2-1499-2BF7-4661-1CCFA3F92725}"/>
              </a:ext>
            </a:extLst>
          </p:cNvPr>
          <p:cNvSpPr>
            <a:spLocks noEditPoints="1"/>
          </p:cNvSpPr>
          <p:nvPr/>
        </p:nvSpPr>
        <p:spPr bwMode="auto">
          <a:xfrm>
            <a:off x="4431379" y="3975342"/>
            <a:ext cx="1043242" cy="2298780"/>
          </a:xfrm>
          <a:custGeom>
            <a:avLst/>
            <a:gdLst>
              <a:gd name="T0" fmla="*/ 408 w 914"/>
              <a:gd name="T1" fmla="*/ 897 h 2014"/>
              <a:gd name="T2" fmla="*/ 354 w 914"/>
              <a:gd name="T3" fmla="*/ 1183 h 2014"/>
              <a:gd name="T4" fmla="*/ 337 w 914"/>
              <a:gd name="T5" fmla="*/ 1462 h 2014"/>
              <a:gd name="T6" fmla="*/ 450 w 914"/>
              <a:gd name="T7" fmla="*/ 1698 h 2014"/>
              <a:gd name="T8" fmla="*/ 455 w 914"/>
              <a:gd name="T9" fmla="*/ 1865 h 2014"/>
              <a:gd name="T10" fmla="*/ 367 w 914"/>
              <a:gd name="T11" fmla="*/ 1969 h 2014"/>
              <a:gd name="T12" fmla="*/ 445 w 914"/>
              <a:gd name="T13" fmla="*/ 1999 h 2014"/>
              <a:gd name="T14" fmla="*/ 546 w 914"/>
              <a:gd name="T15" fmla="*/ 1934 h 2014"/>
              <a:gd name="T16" fmla="*/ 572 w 914"/>
              <a:gd name="T17" fmla="*/ 1909 h 2014"/>
              <a:gd name="T18" fmla="*/ 599 w 914"/>
              <a:gd name="T19" fmla="*/ 1932 h 2014"/>
              <a:gd name="T20" fmla="*/ 701 w 914"/>
              <a:gd name="T21" fmla="*/ 2013 h 2014"/>
              <a:gd name="T22" fmla="*/ 759 w 914"/>
              <a:gd name="T23" fmla="*/ 1969 h 2014"/>
              <a:gd name="T24" fmla="*/ 729 w 914"/>
              <a:gd name="T25" fmla="*/ 1914 h 2014"/>
              <a:gd name="T26" fmla="*/ 713 w 914"/>
              <a:gd name="T27" fmla="*/ 1769 h 2014"/>
              <a:gd name="T28" fmla="*/ 851 w 914"/>
              <a:gd name="T29" fmla="*/ 1184 h 2014"/>
              <a:gd name="T30" fmla="*/ 863 w 914"/>
              <a:gd name="T31" fmla="*/ 1033 h 2014"/>
              <a:gd name="T32" fmla="*/ 885 w 914"/>
              <a:gd name="T33" fmla="*/ 1013 h 2014"/>
              <a:gd name="T34" fmla="*/ 914 w 914"/>
              <a:gd name="T35" fmla="*/ 984 h 2014"/>
              <a:gd name="T36" fmla="*/ 910 w 914"/>
              <a:gd name="T37" fmla="*/ 615 h 2014"/>
              <a:gd name="T38" fmla="*/ 826 w 914"/>
              <a:gd name="T39" fmla="*/ 381 h 2014"/>
              <a:gd name="T40" fmla="*/ 646 w 914"/>
              <a:gd name="T41" fmla="*/ 210 h 2014"/>
              <a:gd name="T42" fmla="*/ 527 w 914"/>
              <a:gd name="T43" fmla="*/ 187 h 2014"/>
              <a:gd name="T44" fmla="*/ 465 w 914"/>
              <a:gd name="T45" fmla="*/ 169 h 2014"/>
              <a:gd name="T46" fmla="*/ 423 w 914"/>
              <a:gd name="T47" fmla="*/ 76 h 2014"/>
              <a:gd name="T48" fmla="*/ 395 w 914"/>
              <a:gd name="T49" fmla="*/ 69 h 2014"/>
              <a:gd name="T50" fmla="*/ 324 w 914"/>
              <a:gd name="T51" fmla="*/ 3 h 2014"/>
              <a:gd name="T52" fmla="*/ 216 w 914"/>
              <a:gd name="T53" fmla="*/ 31 h 2014"/>
              <a:gd name="T54" fmla="*/ 155 w 914"/>
              <a:gd name="T55" fmla="*/ 131 h 2014"/>
              <a:gd name="T56" fmla="*/ 162 w 914"/>
              <a:gd name="T57" fmla="*/ 230 h 2014"/>
              <a:gd name="T58" fmla="*/ 190 w 914"/>
              <a:gd name="T59" fmla="*/ 251 h 2014"/>
              <a:gd name="T60" fmla="*/ 205 w 914"/>
              <a:gd name="T61" fmla="*/ 222 h 2014"/>
              <a:gd name="T62" fmla="*/ 221 w 914"/>
              <a:gd name="T63" fmla="*/ 210 h 2014"/>
              <a:gd name="T64" fmla="*/ 282 w 914"/>
              <a:gd name="T65" fmla="*/ 288 h 2014"/>
              <a:gd name="T66" fmla="*/ 274 w 914"/>
              <a:gd name="T67" fmla="*/ 367 h 2014"/>
              <a:gd name="T68" fmla="*/ 222 w 914"/>
              <a:gd name="T69" fmla="*/ 485 h 2014"/>
              <a:gd name="T70" fmla="*/ 219 w 914"/>
              <a:gd name="T71" fmla="*/ 592 h 2014"/>
              <a:gd name="T72" fmla="*/ 232 w 914"/>
              <a:gd name="T73" fmla="*/ 652 h 2014"/>
              <a:gd name="T74" fmla="*/ 245 w 914"/>
              <a:gd name="T75" fmla="*/ 660 h 2014"/>
              <a:gd name="T76" fmla="*/ 257 w 914"/>
              <a:gd name="T77" fmla="*/ 740 h 2014"/>
              <a:gd name="T78" fmla="*/ 208 w 914"/>
              <a:gd name="T79" fmla="*/ 777 h 2014"/>
              <a:gd name="T80" fmla="*/ 157 w 914"/>
              <a:gd name="T81" fmla="*/ 685 h 2014"/>
              <a:gd name="T82" fmla="*/ 140 w 914"/>
              <a:gd name="T83" fmla="*/ 675 h 2014"/>
              <a:gd name="T84" fmla="*/ 103 w 914"/>
              <a:gd name="T85" fmla="*/ 680 h 2014"/>
              <a:gd name="T86" fmla="*/ 42 w 914"/>
              <a:gd name="T87" fmla="*/ 647 h 2014"/>
              <a:gd name="T88" fmla="*/ 20 w 914"/>
              <a:gd name="T89" fmla="*/ 656 h 2014"/>
              <a:gd name="T90" fmla="*/ 26 w 914"/>
              <a:gd name="T91" fmla="*/ 684 h 2014"/>
              <a:gd name="T92" fmla="*/ 14 w 914"/>
              <a:gd name="T93" fmla="*/ 697 h 2014"/>
              <a:gd name="T94" fmla="*/ 9 w 914"/>
              <a:gd name="T95" fmla="*/ 716 h 2014"/>
              <a:gd name="T96" fmla="*/ 17 w 914"/>
              <a:gd name="T97" fmla="*/ 742 h 2014"/>
              <a:gd name="T98" fmla="*/ 99 w 914"/>
              <a:gd name="T99" fmla="*/ 832 h 2014"/>
              <a:gd name="T100" fmla="*/ 144 w 914"/>
              <a:gd name="T101" fmla="*/ 864 h 2014"/>
              <a:gd name="T102" fmla="*/ 289 w 914"/>
              <a:gd name="T103" fmla="*/ 900 h 2014"/>
              <a:gd name="T104" fmla="*/ 416 w 914"/>
              <a:gd name="T105" fmla="*/ 846 h 2014"/>
              <a:gd name="T106" fmla="*/ 585 w 914"/>
              <a:gd name="T107" fmla="*/ 1599 h 2014"/>
              <a:gd name="T108" fmla="*/ 602 w 914"/>
              <a:gd name="T109" fmla="*/ 1796 h 2014"/>
              <a:gd name="T110" fmla="*/ 576 w 914"/>
              <a:gd name="T111" fmla="*/ 1870 h 2014"/>
              <a:gd name="T112" fmla="*/ 568 w 914"/>
              <a:gd name="T113" fmla="*/ 1698 h 2014"/>
              <a:gd name="T114" fmla="*/ 397 w 914"/>
              <a:gd name="T115" fmla="*/ 886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4" h="2014">
                <a:moveTo>
                  <a:pt x="416" y="846"/>
                </a:moveTo>
                <a:lnTo>
                  <a:pt x="416" y="846"/>
                </a:lnTo>
                <a:lnTo>
                  <a:pt x="408" y="865"/>
                </a:lnTo>
                <a:lnTo>
                  <a:pt x="401" y="878"/>
                </a:lnTo>
                <a:lnTo>
                  <a:pt x="397" y="886"/>
                </a:lnTo>
                <a:lnTo>
                  <a:pt x="397" y="886"/>
                </a:lnTo>
                <a:lnTo>
                  <a:pt x="399" y="887"/>
                </a:lnTo>
                <a:lnTo>
                  <a:pt x="401" y="891"/>
                </a:lnTo>
                <a:lnTo>
                  <a:pt x="401" y="891"/>
                </a:lnTo>
                <a:lnTo>
                  <a:pt x="404" y="893"/>
                </a:lnTo>
                <a:lnTo>
                  <a:pt x="408" y="897"/>
                </a:lnTo>
                <a:lnTo>
                  <a:pt x="411" y="899"/>
                </a:lnTo>
                <a:lnTo>
                  <a:pt x="411" y="899"/>
                </a:lnTo>
                <a:lnTo>
                  <a:pt x="411" y="900"/>
                </a:lnTo>
                <a:lnTo>
                  <a:pt x="411" y="900"/>
                </a:lnTo>
                <a:lnTo>
                  <a:pt x="404" y="913"/>
                </a:lnTo>
                <a:lnTo>
                  <a:pt x="390" y="937"/>
                </a:lnTo>
                <a:lnTo>
                  <a:pt x="372" y="974"/>
                </a:lnTo>
                <a:lnTo>
                  <a:pt x="387" y="984"/>
                </a:lnTo>
                <a:lnTo>
                  <a:pt x="387" y="984"/>
                </a:lnTo>
                <a:lnTo>
                  <a:pt x="367" y="1097"/>
                </a:lnTo>
                <a:lnTo>
                  <a:pt x="354" y="1183"/>
                </a:lnTo>
                <a:lnTo>
                  <a:pt x="349" y="1217"/>
                </a:lnTo>
                <a:lnTo>
                  <a:pt x="348" y="1238"/>
                </a:lnTo>
                <a:lnTo>
                  <a:pt x="348" y="1238"/>
                </a:lnTo>
                <a:lnTo>
                  <a:pt x="345" y="1258"/>
                </a:lnTo>
                <a:lnTo>
                  <a:pt x="340" y="1287"/>
                </a:lnTo>
                <a:lnTo>
                  <a:pt x="326" y="1359"/>
                </a:lnTo>
                <a:lnTo>
                  <a:pt x="311" y="1425"/>
                </a:lnTo>
                <a:lnTo>
                  <a:pt x="304" y="1454"/>
                </a:lnTo>
                <a:lnTo>
                  <a:pt x="304" y="1454"/>
                </a:lnTo>
                <a:lnTo>
                  <a:pt x="312" y="1456"/>
                </a:lnTo>
                <a:lnTo>
                  <a:pt x="337" y="1462"/>
                </a:lnTo>
                <a:lnTo>
                  <a:pt x="375" y="1468"/>
                </a:lnTo>
                <a:lnTo>
                  <a:pt x="398" y="1472"/>
                </a:lnTo>
                <a:lnTo>
                  <a:pt x="422" y="1476"/>
                </a:lnTo>
                <a:lnTo>
                  <a:pt x="422" y="1476"/>
                </a:lnTo>
                <a:lnTo>
                  <a:pt x="436" y="1591"/>
                </a:lnTo>
                <a:lnTo>
                  <a:pt x="436" y="1591"/>
                </a:lnTo>
                <a:lnTo>
                  <a:pt x="439" y="1614"/>
                </a:lnTo>
                <a:lnTo>
                  <a:pt x="444" y="1640"/>
                </a:lnTo>
                <a:lnTo>
                  <a:pt x="449" y="1669"/>
                </a:lnTo>
                <a:lnTo>
                  <a:pt x="450" y="1684"/>
                </a:lnTo>
                <a:lnTo>
                  <a:pt x="450" y="1698"/>
                </a:lnTo>
                <a:lnTo>
                  <a:pt x="450" y="1698"/>
                </a:lnTo>
                <a:lnTo>
                  <a:pt x="452" y="1714"/>
                </a:lnTo>
                <a:lnTo>
                  <a:pt x="453" y="1733"/>
                </a:lnTo>
                <a:lnTo>
                  <a:pt x="458" y="1769"/>
                </a:lnTo>
                <a:lnTo>
                  <a:pt x="460" y="1805"/>
                </a:lnTo>
                <a:lnTo>
                  <a:pt x="461" y="1819"/>
                </a:lnTo>
                <a:lnTo>
                  <a:pt x="460" y="1830"/>
                </a:lnTo>
                <a:lnTo>
                  <a:pt x="460" y="1830"/>
                </a:lnTo>
                <a:lnTo>
                  <a:pt x="458" y="1845"/>
                </a:lnTo>
                <a:lnTo>
                  <a:pt x="456" y="1856"/>
                </a:lnTo>
                <a:lnTo>
                  <a:pt x="455" y="1865"/>
                </a:lnTo>
                <a:lnTo>
                  <a:pt x="450" y="1874"/>
                </a:lnTo>
                <a:lnTo>
                  <a:pt x="450" y="1874"/>
                </a:lnTo>
                <a:lnTo>
                  <a:pt x="445" y="1882"/>
                </a:lnTo>
                <a:lnTo>
                  <a:pt x="436" y="1892"/>
                </a:lnTo>
                <a:lnTo>
                  <a:pt x="412" y="1912"/>
                </a:lnTo>
                <a:lnTo>
                  <a:pt x="389" y="1933"/>
                </a:lnTo>
                <a:lnTo>
                  <a:pt x="382" y="1942"/>
                </a:lnTo>
                <a:lnTo>
                  <a:pt x="377" y="1948"/>
                </a:lnTo>
                <a:lnTo>
                  <a:pt x="377" y="1948"/>
                </a:lnTo>
                <a:lnTo>
                  <a:pt x="370" y="1964"/>
                </a:lnTo>
                <a:lnTo>
                  <a:pt x="367" y="1969"/>
                </a:lnTo>
                <a:lnTo>
                  <a:pt x="367" y="1972"/>
                </a:lnTo>
                <a:lnTo>
                  <a:pt x="367" y="1972"/>
                </a:lnTo>
                <a:lnTo>
                  <a:pt x="371" y="1985"/>
                </a:lnTo>
                <a:lnTo>
                  <a:pt x="373" y="1992"/>
                </a:lnTo>
                <a:lnTo>
                  <a:pt x="375" y="1994"/>
                </a:lnTo>
                <a:lnTo>
                  <a:pt x="377" y="1997"/>
                </a:lnTo>
                <a:lnTo>
                  <a:pt x="377" y="1997"/>
                </a:lnTo>
                <a:lnTo>
                  <a:pt x="382" y="1998"/>
                </a:lnTo>
                <a:lnTo>
                  <a:pt x="392" y="1999"/>
                </a:lnTo>
                <a:lnTo>
                  <a:pt x="417" y="2001"/>
                </a:lnTo>
                <a:lnTo>
                  <a:pt x="445" y="1999"/>
                </a:lnTo>
                <a:lnTo>
                  <a:pt x="456" y="1998"/>
                </a:lnTo>
                <a:lnTo>
                  <a:pt x="465" y="1997"/>
                </a:lnTo>
                <a:lnTo>
                  <a:pt x="465" y="1997"/>
                </a:lnTo>
                <a:lnTo>
                  <a:pt x="471" y="1994"/>
                </a:lnTo>
                <a:lnTo>
                  <a:pt x="477" y="1991"/>
                </a:lnTo>
                <a:lnTo>
                  <a:pt x="488" y="1982"/>
                </a:lnTo>
                <a:lnTo>
                  <a:pt x="509" y="1963"/>
                </a:lnTo>
                <a:lnTo>
                  <a:pt x="509" y="1963"/>
                </a:lnTo>
                <a:lnTo>
                  <a:pt x="522" y="1953"/>
                </a:lnTo>
                <a:lnTo>
                  <a:pt x="538" y="1941"/>
                </a:lnTo>
                <a:lnTo>
                  <a:pt x="546" y="1934"/>
                </a:lnTo>
                <a:lnTo>
                  <a:pt x="553" y="1928"/>
                </a:lnTo>
                <a:lnTo>
                  <a:pt x="557" y="1923"/>
                </a:lnTo>
                <a:lnTo>
                  <a:pt x="558" y="1919"/>
                </a:lnTo>
                <a:lnTo>
                  <a:pt x="558" y="1919"/>
                </a:lnTo>
                <a:lnTo>
                  <a:pt x="558" y="1905"/>
                </a:lnTo>
                <a:lnTo>
                  <a:pt x="558" y="1899"/>
                </a:lnTo>
                <a:lnTo>
                  <a:pt x="558" y="1899"/>
                </a:lnTo>
                <a:lnTo>
                  <a:pt x="561" y="1904"/>
                </a:lnTo>
                <a:lnTo>
                  <a:pt x="566" y="1908"/>
                </a:lnTo>
                <a:lnTo>
                  <a:pt x="569" y="1909"/>
                </a:lnTo>
                <a:lnTo>
                  <a:pt x="572" y="1909"/>
                </a:lnTo>
                <a:lnTo>
                  <a:pt x="587" y="1909"/>
                </a:lnTo>
                <a:lnTo>
                  <a:pt x="587" y="1909"/>
                </a:lnTo>
                <a:lnTo>
                  <a:pt x="586" y="1910"/>
                </a:lnTo>
                <a:lnTo>
                  <a:pt x="586" y="1914"/>
                </a:lnTo>
                <a:lnTo>
                  <a:pt x="586" y="1916"/>
                </a:lnTo>
                <a:lnTo>
                  <a:pt x="587" y="1919"/>
                </a:lnTo>
                <a:lnTo>
                  <a:pt x="588" y="1921"/>
                </a:lnTo>
                <a:lnTo>
                  <a:pt x="592" y="1923"/>
                </a:lnTo>
                <a:lnTo>
                  <a:pt x="592" y="1923"/>
                </a:lnTo>
                <a:lnTo>
                  <a:pt x="596" y="1927"/>
                </a:lnTo>
                <a:lnTo>
                  <a:pt x="599" y="1932"/>
                </a:lnTo>
                <a:lnTo>
                  <a:pt x="607" y="1944"/>
                </a:lnTo>
                <a:lnTo>
                  <a:pt x="615" y="1958"/>
                </a:lnTo>
                <a:lnTo>
                  <a:pt x="620" y="1965"/>
                </a:lnTo>
                <a:lnTo>
                  <a:pt x="626" y="1972"/>
                </a:lnTo>
                <a:lnTo>
                  <a:pt x="626" y="1972"/>
                </a:lnTo>
                <a:lnTo>
                  <a:pt x="635" y="1980"/>
                </a:lnTo>
                <a:lnTo>
                  <a:pt x="647" y="1990"/>
                </a:lnTo>
                <a:lnTo>
                  <a:pt x="660" y="1998"/>
                </a:lnTo>
                <a:lnTo>
                  <a:pt x="676" y="2005"/>
                </a:lnTo>
                <a:lnTo>
                  <a:pt x="692" y="2012"/>
                </a:lnTo>
                <a:lnTo>
                  <a:pt x="701" y="2013"/>
                </a:lnTo>
                <a:lnTo>
                  <a:pt x="708" y="2014"/>
                </a:lnTo>
                <a:lnTo>
                  <a:pt x="715" y="2014"/>
                </a:lnTo>
                <a:lnTo>
                  <a:pt x="723" y="2013"/>
                </a:lnTo>
                <a:lnTo>
                  <a:pt x="729" y="2010"/>
                </a:lnTo>
                <a:lnTo>
                  <a:pt x="734" y="2007"/>
                </a:lnTo>
                <a:lnTo>
                  <a:pt x="734" y="2007"/>
                </a:lnTo>
                <a:lnTo>
                  <a:pt x="742" y="1998"/>
                </a:lnTo>
                <a:lnTo>
                  <a:pt x="750" y="1990"/>
                </a:lnTo>
                <a:lnTo>
                  <a:pt x="754" y="1982"/>
                </a:lnTo>
                <a:lnTo>
                  <a:pt x="758" y="1975"/>
                </a:lnTo>
                <a:lnTo>
                  <a:pt x="759" y="1969"/>
                </a:lnTo>
                <a:lnTo>
                  <a:pt x="761" y="1963"/>
                </a:lnTo>
                <a:lnTo>
                  <a:pt x="759" y="1958"/>
                </a:lnTo>
                <a:lnTo>
                  <a:pt x="758" y="1953"/>
                </a:lnTo>
                <a:lnTo>
                  <a:pt x="758" y="1953"/>
                </a:lnTo>
                <a:lnTo>
                  <a:pt x="756" y="1948"/>
                </a:lnTo>
                <a:lnTo>
                  <a:pt x="751" y="1942"/>
                </a:lnTo>
                <a:lnTo>
                  <a:pt x="741" y="1931"/>
                </a:lnTo>
                <a:lnTo>
                  <a:pt x="732" y="1920"/>
                </a:lnTo>
                <a:lnTo>
                  <a:pt x="730" y="1916"/>
                </a:lnTo>
                <a:lnTo>
                  <a:pt x="729" y="1914"/>
                </a:lnTo>
                <a:lnTo>
                  <a:pt x="729" y="1914"/>
                </a:lnTo>
                <a:lnTo>
                  <a:pt x="726" y="1909"/>
                </a:lnTo>
                <a:lnTo>
                  <a:pt x="721" y="1900"/>
                </a:lnTo>
                <a:lnTo>
                  <a:pt x="717" y="1892"/>
                </a:lnTo>
                <a:lnTo>
                  <a:pt x="715" y="1888"/>
                </a:lnTo>
                <a:lnTo>
                  <a:pt x="714" y="1884"/>
                </a:lnTo>
                <a:lnTo>
                  <a:pt x="714" y="1884"/>
                </a:lnTo>
                <a:lnTo>
                  <a:pt x="712" y="1859"/>
                </a:lnTo>
                <a:lnTo>
                  <a:pt x="710" y="1839"/>
                </a:lnTo>
                <a:lnTo>
                  <a:pt x="709" y="1821"/>
                </a:lnTo>
                <a:lnTo>
                  <a:pt x="709" y="1821"/>
                </a:lnTo>
                <a:lnTo>
                  <a:pt x="713" y="1769"/>
                </a:lnTo>
                <a:lnTo>
                  <a:pt x="721" y="1676"/>
                </a:lnTo>
                <a:lnTo>
                  <a:pt x="730" y="1583"/>
                </a:lnTo>
                <a:lnTo>
                  <a:pt x="732" y="1550"/>
                </a:lnTo>
                <a:lnTo>
                  <a:pt x="734" y="1532"/>
                </a:lnTo>
                <a:lnTo>
                  <a:pt x="734" y="1532"/>
                </a:lnTo>
                <a:lnTo>
                  <a:pt x="734" y="1521"/>
                </a:lnTo>
                <a:lnTo>
                  <a:pt x="736" y="1505"/>
                </a:lnTo>
                <a:lnTo>
                  <a:pt x="742" y="1463"/>
                </a:lnTo>
                <a:lnTo>
                  <a:pt x="797" y="1463"/>
                </a:lnTo>
                <a:lnTo>
                  <a:pt x="797" y="1463"/>
                </a:lnTo>
                <a:lnTo>
                  <a:pt x="851" y="1184"/>
                </a:lnTo>
                <a:lnTo>
                  <a:pt x="851" y="1184"/>
                </a:lnTo>
                <a:lnTo>
                  <a:pt x="855" y="1160"/>
                </a:lnTo>
                <a:lnTo>
                  <a:pt x="855" y="1133"/>
                </a:lnTo>
                <a:lnTo>
                  <a:pt x="855" y="1103"/>
                </a:lnTo>
                <a:lnTo>
                  <a:pt x="852" y="1077"/>
                </a:lnTo>
                <a:lnTo>
                  <a:pt x="848" y="1031"/>
                </a:lnTo>
                <a:lnTo>
                  <a:pt x="846" y="1013"/>
                </a:lnTo>
                <a:lnTo>
                  <a:pt x="846" y="1013"/>
                </a:lnTo>
                <a:lnTo>
                  <a:pt x="855" y="1024"/>
                </a:lnTo>
                <a:lnTo>
                  <a:pt x="861" y="1031"/>
                </a:lnTo>
                <a:lnTo>
                  <a:pt x="863" y="1033"/>
                </a:lnTo>
                <a:lnTo>
                  <a:pt x="866" y="1033"/>
                </a:lnTo>
                <a:lnTo>
                  <a:pt x="866" y="1033"/>
                </a:lnTo>
                <a:lnTo>
                  <a:pt x="872" y="1023"/>
                </a:lnTo>
                <a:lnTo>
                  <a:pt x="875" y="1018"/>
                </a:lnTo>
                <a:lnTo>
                  <a:pt x="875" y="1018"/>
                </a:lnTo>
                <a:lnTo>
                  <a:pt x="877" y="1019"/>
                </a:lnTo>
                <a:lnTo>
                  <a:pt x="878" y="1020"/>
                </a:lnTo>
                <a:lnTo>
                  <a:pt x="879" y="1020"/>
                </a:lnTo>
                <a:lnTo>
                  <a:pt x="881" y="1019"/>
                </a:lnTo>
                <a:lnTo>
                  <a:pt x="883" y="1017"/>
                </a:lnTo>
                <a:lnTo>
                  <a:pt x="885" y="1013"/>
                </a:lnTo>
                <a:lnTo>
                  <a:pt x="885" y="1013"/>
                </a:lnTo>
                <a:lnTo>
                  <a:pt x="892" y="996"/>
                </a:lnTo>
                <a:lnTo>
                  <a:pt x="895" y="988"/>
                </a:lnTo>
                <a:lnTo>
                  <a:pt x="895" y="988"/>
                </a:lnTo>
                <a:lnTo>
                  <a:pt x="897" y="990"/>
                </a:lnTo>
                <a:lnTo>
                  <a:pt x="905" y="993"/>
                </a:lnTo>
                <a:lnTo>
                  <a:pt x="908" y="993"/>
                </a:lnTo>
                <a:lnTo>
                  <a:pt x="911" y="992"/>
                </a:lnTo>
                <a:lnTo>
                  <a:pt x="913" y="988"/>
                </a:lnTo>
                <a:lnTo>
                  <a:pt x="914" y="984"/>
                </a:lnTo>
                <a:lnTo>
                  <a:pt x="914" y="984"/>
                </a:lnTo>
                <a:lnTo>
                  <a:pt x="914" y="965"/>
                </a:lnTo>
                <a:lnTo>
                  <a:pt x="912" y="942"/>
                </a:lnTo>
                <a:lnTo>
                  <a:pt x="910" y="910"/>
                </a:lnTo>
                <a:lnTo>
                  <a:pt x="910" y="910"/>
                </a:lnTo>
                <a:lnTo>
                  <a:pt x="910" y="910"/>
                </a:lnTo>
                <a:lnTo>
                  <a:pt x="913" y="807"/>
                </a:lnTo>
                <a:lnTo>
                  <a:pt x="914" y="730"/>
                </a:lnTo>
                <a:lnTo>
                  <a:pt x="914" y="702"/>
                </a:lnTo>
                <a:lnTo>
                  <a:pt x="914" y="685"/>
                </a:lnTo>
                <a:lnTo>
                  <a:pt x="914" y="685"/>
                </a:lnTo>
                <a:lnTo>
                  <a:pt x="910" y="615"/>
                </a:lnTo>
                <a:lnTo>
                  <a:pt x="907" y="580"/>
                </a:lnTo>
                <a:lnTo>
                  <a:pt x="906" y="567"/>
                </a:lnTo>
                <a:lnTo>
                  <a:pt x="905" y="563"/>
                </a:lnTo>
                <a:lnTo>
                  <a:pt x="905" y="563"/>
                </a:lnTo>
                <a:lnTo>
                  <a:pt x="897" y="541"/>
                </a:lnTo>
                <a:lnTo>
                  <a:pt x="879" y="492"/>
                </a:lnTo>
                <a:lnTo>
                  <a:pt x="868" y="462"/>
                </a:lnTo>
                <a:lnTo>
                  <a:pt x="856" y="433"/>
                </a:lnTo>
                <a:lnTo>
                  <a:pt x="841" y="405"/>
                </a:lnTo>
                <a:lnTo>
                  <a:pt x="834" y="392"/>
                </a:lnTo>
                <a:lnTo>
                  <a:pt x="826" y="381"/>
                </a:lnTo>
                <a:lnTo>
                  <a:pt x="826" y="381"/>
                </a:lnTo>
                <a:lnTo>
                  <a:pt x="796" y="341"/>
                </a:lnTo>
                <a:lnTo>
                  <a:pt x="768" y="307"/>
                </a:lnTo>
                <a:lnTo>
                  <a:pt x="745" y="280"/>
                </a:lnTo>
                <a:lnTo>
                  <a:pt x="729" y="264"/>
                </a:lnTo>
                <a:lnTo>
                  <a:pt x="729" y="264"/>
                </a:lnTo>
                <a:lnTo>
                  <a:pt x="713" y="252"/>
                </a:lnTo>
                <a:lnTo>
                  <a:pt x="690" y="236"/>
                </a:lnTo>
                <a:lnTo>
                  <a:pt x="665" y="221"/>
                </a:lnTo>
                <a:lnTo>
                  <a:pt x="646" y="210"/>
                </a:lnTo>
                <a:lnTo>
                  <a:pt x="646" y="210"/>
                </a:lnTo>
                <a:lnTo>
                  <a:pt x="630" y="203"/>
                </a:lnTo>
                <a:lnTo>
                  <a:pt x="613" y="199"/>
                </a:lnTo>
                <a:lnTo>
                  <a:pt x="598" y="197"/>
                </a:lnTo>
                <a:lnTo>
                  <a:pt x="587" y="195"/>
                </a:lnTo>
                <a:lnTo>
                  <a:pt x="587" y="195"/>
                </a:lnTo>
                <a:lnTo>
                  <a:pt x="569" y="197"/>
                </a:lnTo>
                <a:lnTo>
                  <a:pt x="560" y="197"/>
                </a:lnTo>
                <a:lnTo>
                  <a:pt x="553" y="195"/>
                </a:lnTo>
                <a:lnTo>
                  <a:pt x="553" y="195"/>
                </a:lnTo>
                <a:lnTo>
                  <a:pt x="537" y="189"/>
                </a:lnTo>
                <a:lnTo>
                  <a:pt x="527" y="187"/>
                </a:lnTo>
                <a:lnTo>
                  <a:pt x="519" y="186"/>
                </a:lnTo>
                <a:lnTo>
                  <a:pt x="519" y="186"/>
                </a:lnTo>
                <a:lnTo>
                  <a:pt x="511" y="184"/>
                </a:lnTo>
                <a:lnTo>
                  <a:pt x="505" y="183"/>
                </a:lnTo>
                <a:lnTo>
                  <a:pt x="499" y="181"/>
                </a:lnTo>
                <a:lnTo>
                  <a:pt x="499" y="181"/>
                </a:lnTo>
                <a:lnTo>
                  <a:pt x="493" y="180"/>
                </a:lnTo>
                <a:lnTo>
                  <a:pt x="487" y="178"/>
                </a:lnTo>
                <a:lnTo>
                  <a:pt x="480" y="176"/>
                </a:lnTo>
                <a:lnTo>
                  <a:pt x="480" y="176"/>
                </a:lnTo>
                <a:lnTo>
                  <a:pt x="465" y="169"/>
                </a:lnTo>
                <a:lnTo>
                  <a:pt x="455" y="161"/>
                </a:lnTo>
                <a:lnTo>
                  <a:pt x="455" y="161"/>
                </a:lnTo>
                <a:lnTo>
                  <a:pt x="454" y="159"/>
                </a:lnTo>
                <a:lnTo>
                  <a:pt x="453" y="155"/>
                </a:lnTo>
                <a:lnTo>
                  <a:pt x="449" y="140"/>
                </a:lnTo>
                <a:lnTo>
                  <a:pt x="444" y="123"/>
                </a:lnTo>
                <a:lnTo>
                  <a:pt x="441" y="112"/>
                </a:lnTo>
                <a:lnTo>
                  <a:pt x="436" y="102"/>
                </a:lnTo>
                <a:lnTo>
                  <a:pt x="436" y="102"/>
                </a:lnTo>
                <a:lnTo>
                  <a:pt x="427" y="85"/>
                </a:lnTo>
                <a:lnTo>
                  <a:pt x="423" y="76"/>
                </a:lnTo>
                <a:lnTo>
                  <a:pt x="421" y="72"/>
                </a:lnTo>
                <a:lnTo>
                  <a:pt x="419" y="69"/>
                </a:lnTo>
                <a:lnTo>
                  <a:pt x="415" y="68"/>
                </a:lnTo>
                <a:lnTo>
                  <a:pt x="411" y="68"/>
                </a:lnTo>
                <a:lnTo>
                  <a:pt x="411" y="68"/>
                </a:lnTo>
                <a:lnTo>
                  <a:pt x="404" y="68"/>
                </a:lnTo>
                <a:lnTo>
                  <a:pt x="399" y="71"/>
                </a:lnTo>
                <a:lnTo>
                  <a:pt x="397" y="72"/>
                </a:lnTo>
                <a:lnTo>
                  <a:pt x="397" y="73"/>
                </a:lnTo>
                <a:lnTo>
                  <a:pt x="397" y="73"/>
                </a:lnTo>
                <a:lnTo>
                  <a:pt x="395" y="69"/>
                </a:lnTo>
                <a:lnTo>
                  <a:pt x="392" y="61"/>
                </a:lnTo>
                <a:lnTo>
                  <a:pt x="388" y="55"/>
                </a:lnTo>
                <a:lnTo>
                  <a:pt x="383" y="47"/>
                </a:lnTo>
                <a:lnTo>
                  <a:pt x="376" y="41"/>
                </a:lnTo>
                <a:lnTo>
                  <a:pt x="367" y="34"/>
                </a:lnTo>
                <a:lnTo>
                  <a:pt x="367" y="34"/>
                </a:lnTo>
                <a:lnTo>
                  <a:pt x="359" y="27"/>
                </a:lnTo>
                <a:lnTo>
                  <a:pt x="351" y="20"/>
                </a:lnTo>
                <a:lnTo>
                  <a:pt x="338" y="11"/>
                </a:lnTo>
                <a:lnTo>
                  <a:pt x="332" y="6"/>
                </a:lnTo>
                <a:lnTo>
                  <a:pt x="324" y="3"/>
                </a:lnTo>
                <a:lnTo>
                  <a:pt x="315" y="1"/>
                </a:lnTo>
                <a:lnTo>
                  <a:pt x="304" y="0"/>
                </a:lnTo>
                <a:lnTo>
                  <a:pt x="304" y="0"/>
                </a:lnTo>
                <a:lnTo>
                  <a:pt x="296" y="1"/>
                </a:lnTo>
                <a:lnTo>
                  <a:pt x="288" y="3"/>
                </a:lnTo>
                <a:lnTo>
                  <a:pt x="270" y="11"/>
                </a:lnTo>
                <a:lnTo>
                  <a:pt x="248" y="20"/>
                </a:lnTo>
                <a:lnTo>
                  <a:pt x="248" y="20"/>
                </a:lnTo>
                <a:lnTo>
                  <a:pt x="241" y="22"/>
                </a:lnTo>
                <a:lnTo>
                  <a:pt x="226" y="27"/>
                </a:lnTo>
                <a:lnTo>
                  <a:pt x="216" y="31"/>
                </a:lnTo>
                <a:lnTo>
                  <a:pt x="205" y="36"/>
                </a:lnTo>
                <a:lnTo>
                  <a:pt x="194" y="44"/>
                </a:lnTo>
                <a:lnTo>
                  <a:pt x="182" y="53"/>
                </a:lnTo>
                <a:lnTo>
                  <a:pt x="182" y="53"/>
                </a:lnTo>
                <a:lnTo>
                  <a:pt x="177" y="60"/>
                </a:lnTo>
                <a:lnTo>
                  <a:pt x="172" y="66"/>
                </a:lnTo>
                <a:lnTo>
                  <a:pt x="167" y="73"/>
                </a:lnTo>
                <a:lnTo>
                  <a:pt x="164" y="80"/>
                </a:lnTo>
                <a:lnTo>
                  <a:pt x="158" y="96"/>
                </a:lnTo>
                <a:lnTo>
                  <a:pt x="156" y="113"/>
                </a:lnTo>
                <a:lnTo>
                  <a:pt x="155" y="131"/>
                </a:lnTo>
                <a:lnTo>
                  <a:pt x="155" y="145"/>
                </a:lnTo>
                <a:lnTo>
                  <a:pt x="156" y="158"/>
                </a:lnTo>
                <a:lnTo>
                  <a:pt x="157" y="166"/>
                </a:lnTo>
                <a:lnTo>
                  <a:pt x="157" y="166"/>
                </a:lnTo>
                <a:lnTo>
                  <a:pt x="161" y="177"/>
                </a:lnTo>
                <a:lnTo>
                  <a:pt x="166" y="186"/>
                </a:lnTo>
                <a:lnTo>
                  <a:pt x="167" y="194"/>
                </a:lnTo>
                <a:lnTo>
                  <a:pt x="168" y="199"/>
                </a:lnTo>
                <a:lnTo>
                  <a:pt x="167" y="205"/>
                </a:lnTo>
                <a:lnTo>
                  <a:pt x="167" y="205"/>
                </a:lnTo>
                <a:lnTo>
                  <a:pt x="162" y="230"/>
                </a:lnTo>
                <a:lnTo>
                  <a:pt x="172" y="225"/>
                </a:lnTo>
                <a:lnTo>
                  <a:pt x="172" y="225"/>
                </a:lnTo>
                <a:lnTo>
                  <a:pt x="171" y="228"/>
                </a:lnTo>
                <a:lnTo>
                  <a:pt x="171" y="233"/>
                </a:lnTo>
                <a:lnTo>
                  <a:pt x="172" y="239"/>
                </a:lnTo>
                <a:lnTo>
                  <a:pt x="172" y="239"/>
                </a:lnTo>
                <a:lnTo>
                  <a:pt x="175" y="254"/>
                </a:lnTo>
                <a:lnTo>
                  <a:pt x="177" y="269"/>
                </a:lnTo>
                <a:lnTo>
                  <a:pt x="189" y="253"/>
                </a:lnTo>
                <a:lnTo>
                  <a:pt x="189" y="253"/>
                </a:lnTo>
                <a:lnTo>
                  <a:pt x="190" y="251"/>
                </a:lnTo>
                <a:lnTo>
                  <a:pt x="191" y="249"/>
                </a:lnTo>
                <a:lnTo>
                  <a:pt x="189" y="253"/>
                </a:lnTo>
                <a:lnTo>
                  <a:pt x="189" y="253"/>
                </a:lnTo>
                <a:lnTo>
                  <a:pt x="189" y="255"/>
                </a:lnTo>
                <a:lnTo>
                  <a:pt x="191" y="259"/>
                </a:lnTo>
                <a:lnTo>
                  <a:pt x="191" y="259"/>
                </a:lnTo>
                <a:lnTo>
                  <a:pt x="194" y="259"/>
                </a:lnTo>
                <a:lnTo>
                  <a:pt x="195" y="257"/>
                </a:lnTo>
                <a:lnTo>
                  <a:pt x="199" y="247"/>
                </a:lnTo>
                <a:lnTo>
                  <a:pt x="202" y="235"/>
                </a:lnTo>
                <a:lnTo>
                  <a:pt x="205" y="222"/>
                </a:lnTo>
                <a:lnTo>
                  <a:pt x="205" y="222"/>
                </a:lnTo>
                <a:lnTo>
                  <a:pt x="206" y="215"/>
                </a:lnTo>
                <a:lnTo>
                  <a:pt x="206" y="215"/>
                </a:lnTo>
                <a:lnTo>
                  <a:pt x="208" y="224"/>
                </a:lnTo>
                <a:lnTo>
                  <a:pt x="210" y="230"/>
                </a:lnTo>
                <a:lnTo>
                  <a:pt x="211" y="230"/>
                </a:lnTo>
                <a:lnTo>
                  <a:pt x="211" y="230"/>
                </a:lnTo>
                <a:lnTo>
                  <a:pt x="211" y="230"/>
                </a:lnTo>
                <a:lnTo>
                  <a:pt x="216" y="219"/>
                </a:lnTo>
                <a:lnTo>
                  <a:pt x="221" y="210"/>
                </a:lnTo>
                <a:lnTo>
                  <a:pt x="221" y="210"/>
                </a:lnTo>
                <a:lnTo>
                  <a:pt x="232" y="227"/>
                </a:lnTo>
                <a:lnTo>
                  <a:pt x="245" y="249"/>
                </a:lnTo>
                <a:lnTo>
                  <a:pt x="245" y="249"/>
                </a:lnTo>
                <a:lnTo>
                  <a:pt x="256" y="264"/>
                </a:lnTo>
                <a:lnTo>
                  <a:pt x="265" y="273"/>
                </a:lnTo>
                <a:lnTo>
                  <a:pt x="270" y="276"/>
                </a:lnTo>
                <a:lnTo>
                  <a:pt x="274" y="279"/>
                </a:lnTo>
                <a:lnTo>
                  <a:pt x="274" y="279"/>
                </a:lnTo>
                <a:lnTo>
                  <a:pt x="277" y="280"/>
                </a:lnTo>
                <a:lnTo>
                  <a:pt x="279" y="282"/>
                </a:lnTo>
                <a:lnTo>
                  <a:pt x="282" y="288"/>
                </a:lnTo>
                <a:lnTo>
                  <a:pt x="284" y="295"/>
                </a:lnTo>
                <a:lnTo>
                  <a:pt x="285" y="302"/>
                </a:lnTo>
                <a:lnTo>
                  <a:pt x="284" y="314"/>
                </a:lnTo>
                <a:lnTo>
                  <a:pt x="284" y="320"/>
                </a:lnTo>
                <a:lnTo>
                  <a:pt x="284" y="320"/>
                </a:lnTo>
                <a:lnTo>
                  <a:pt x="285" y="321"/>
                </a:lnTo>
                <a:lnTo>
                  <a:pt x="285" y="328"/>
                </a:lnTo>
                <a:lnTo>
                  <a:pt x="284" y="339"/>
                </a:lnTo>
                <a:lnTo>
                  <a:pt x="279" y="357"/>
                </a:lnTo>
                <a:lnTo>
                  <a:pt x="279" y="357"/>
                </a:lnTo>
                <a:lnTo>
                  <a:pt x="274" y="367"/>
                </a:lnTo>
                <a:lnTo>
                  <a:pt x="270" y="373"/>
                </a:lnTo>
                <a:lnTo>
                  <a:pt x="263" y="379"/>
                </a:lnTo>
                <a:lnTo>
                  <a:pt x="256" y="384"/>
                </a:lnTo>
                <a:lnTo>
                  <a:pt x="249" y="391"/>
                </a:lnTo>
                <a:lnTo>
                  <a:pt x="241" y="401"/>
                </a:lnTo>
                <a:lnTo>
                  <a:pt x="234" y="414"/>
                </a:lnTo>
                <a:lnTo>
                  <a:pt x="228" y="435"/>
                </a:lnTo>
                <a:lnTo>
                  <a:pt x="228" y="435"/>
                </a:lnTo>
                <a:lnTo>
                  <a:pt x="224" y="450"/>
                </a:lnTo>
                <a:lnTo>
                  <a:pt x="223" y="462"/>
                </a:lnTo>
                <a:lnTo>
                  <a:pt x="222" y="485"/>
                </a:lnTo>
                <a:lnTo>
                  <a:pt x="221" y="505"/>
                </a:lnTo>
                <a:lnTo>
                  <a:pt x="218" y="514"/>
                </a:lnTo>
                <a:lnTo>
                  <a:pt x="216" y="523"/>
                </a:lnTo>
                <a:lnTo>
                  <a:pt x="216" y="523"/>
                </a:lnTo>
                <a:lnTo>
                  <a:pt x="212" y="533"/>
                </a:lnTo>
                <a:lnTo>
                  <a:pt x="206" y="543"/>
                </a:lnTo>
                <a:lnTo>
                  <a:pt x="195" y="560"/>
                </a:lnTo>
                <a:lnTo>
                  <a:pt x="182" y="577"/>
                </a:lnTo>
                <a:lnTo>
                  <a:pt x="211" y="572"/>
                </a:lnTo>
                <a:lnTo>
                  <a:pt x="201" y="607"/>
                </a:lnTo>
                <a:lnTo>
                  <a:pt x="219" y="592"/>
                </a:lnTo>
                <a:lnTo>
                  <a:pt x="219" y="592"/>
                </a:lnTo>
                <a:lnTo>
                  <a:pt x="221" y="592"/>
                </a:lnTo>
                <a:lnTo>
                  <a:pt x="219" y="592"/>
                </a:lnTo>
                <a:lnTo>
                  <a:pt x="219" y="592"/>
                </a:lnTo>
                <a:lnTo>
                  <a:pt x="219" y="594"/>
                </a:lnTo>
                <a:lnTo>
                  <a:pt x="219" y="597"/>
                </a:lnTo>
                <a:lnTo>
                  <a:pt x="219" y="601"/>
                </a:lnTo>
                <a:lnTo>
                  <a:pt x="221" y="607"/>
                </a:lnTo>
                <a:lnTo>
                  <a:pt x="221" y="607"/>
                </a:lnTo>
                <a:lnTo>
                  <a:pt x="228" y="637"/>
                </a:lnTo>
                <a:lnTo>
                  <a:pt x="232" y="652"/>
                </a:lnTo>
                <a:lnTo>
                  <a:pt x="234" y="656"/>
                </a:lnTo>
                <a:lnTo>
                  <a:pt x="234" y="656"/>
                </a:lnTo>
                <a:lnTo>
                  <a:pt x="235" y="656"/>
                </a:lnTo>
                <a:lnTo>
                  <a:pt x="235" y="656"/>
                </a:lnTo>
                <a:lnTo>
                  <a:pt x="241" y="648"/>
                </a:lnTo>
                <a:lnTo>
                  <a:pt x="245" y="641"/>
                </a:lnTo>
                <a:lnTo>
                  <a:pt x="245" y="641"/>
                </a:lnTo>
                <a:lnTo>
                  <a:pt x="244" y="643"/>
                </a:lnTo>
                <a:lnTo>
                  <a:pt x="244" y="647"/>
                </a:lnTo>
                <a:lnTo>
                  <a:pt x="244" y="653"/>
                </a:lnTo>
                <a:lnTo>
                  <a:pt x="245" y="660"/>
                </a:lnTo>
                <a:lnTo>
                  <a:pt x="245" y="660"/>
                </a:lnTo>
                <a:lnTo>
                  <a:pt x="248" y="669"/>
                </a:lnTo>
                <a:lnTo>
                  <a:pt x="248" y="676"/>
                </a:lnTo>
                <a:lnTo>
                  <a:pt x="249" y="683"/>
                </a:lnTo>
                <a:lnTo>
                  <a:pt x="250" y="690"/>
                </a:lnTo>
                <a:lnTo>
                  <a:pt x="250" y="690"/>
                </a:lnTo>
                <a:lnTo>
                  <a:pt x="254" y="706"/>
                </a:lnTo>
                <a:lnTo>
                  <a:pt x="255" y="729"/>
                </a:lnTo>
                <a:lnTo>
                  <a:pt x="255" y="729"/>
                </a:lnTo>
                <a:lnTo>
                  <a:pt x="256" y="735"/>
                </a:lnTo>
                <a:lnTo>
                  <a:pt x="257" y="740"/>
                </a:lnTo>
                <a:lnTo>
                  <a:pt x="260" y="744"/>
                </a:lnTo>
                <a:lnTo>
                  <a:pt x="260" y="745"/>
                </a:lnTo>
                <a:lnTo>
                  <a:pt x="260" y="747"/>
                </a:lnTo>
                <a:lnTo>
                  <a:pt x="255" y="753"/>
                </a:lnTo>
                <a:lnTo>
                  <a:pt x="255" y="753"/>
                </a:lnTo>
                <a:lnTo>
                  <a:pt x="250" y="758"/>
                </a:lnTo>
                <a:lnTo>
                  <a:pt x="244" y="762"/>
                </a:lnTo>
                <a:lnTo>
                  <a:pt x="230" y="771"/>
                </a:lnTo>
                <a:lnTo>
                  <a:pt x="211" y="778"/>
                </a:lnTo>
                <a:lnTo>
                  <a:pt x="211" y="778"/>
                </a:lnTo>
                <a:lnTo>
                  <a:pt x="208" y="777"/>
                </a:lnTo>
                <a:lnTo>
                  <a:pt x="205" y="774"/>
                </a:lnTo>
                <a:lnTo>
                  <a:pt x="195" y="763"/>
                </a:lnTo>
                <a:lnTo>
                  <a:pt x="182" y="749"/>
                </a:lnTo>
                <a:lnTo>
                  <a:pt x="182" y="749"/>
                </a:lnTo>
                <a:lnTo>
                  <a:pt x="179" y="733"/>
                </a:lnTo>
                <a:lnTo>
                  <a:pt x="175" y="720"/>
                </a:lnTo>
                <a:lnTo>
                  <a:pt x="172" y="709"/>
                </a:lnTo>
                <a:lnTo>
                  <a:pt x="172" y="709"/>
                </a:lnTo>
                <a:lnTo>
                  <a:pt x="168" y="702"/>
                </a:lnTo>
                <a:lnTo>
                  <a:pt x="164" y="697"/>
                </a:lnTo>
                <a:lnTo>
                  <a:pt x="157" y="685"/>
                </a:lnTo>
                <a:lnTo>
                  <a:pt x="157" y="685"/>
                </a:lnTo>
                <a:lnTo>
                  <a:pt x="153" y="676"/>
                </a:lnTo>
                <a:lnTo>
                  <a:pt x="151" y="668"/>
                </a:lnTo>
                <a:lnTo>
                  <a:pt x="150" y="665"/>
                </a:lnTo>
                <a:lnTo>
                  <a:pt x="147" y="664"/>
                </a:lnTo>
                <a:lnTo>
                  <a:pt x="145" y="664"/>
                </a:lnTo>
                <a:lnTo>
                  <a:pt x="142" y="665"/>
                </a:lnTo>
                <a:lnTo>
                  <a:pt x="142" y="665"/>
                </a:lnTo>
                <a:lnTo>
                  <a:pt x="141" y="667"/>
                </a:lnTo>
                <a:lnTo>
                  <a:pt x="140" y="669"/>
                </a:lnTo>
                <a:lnTo>
                  <a:pt x="140" y="675"/>
                </a:lnTo>
                <a:lnTo>
                  <a:pt x="140" y="683"/>
                </a:lnTo>
                <a:lnTo>
                  <a:pt x="141" y="691"/>
                </a:lnTo>
                <a:lnTo>
                  <a:pt x="144" y="706"/>
                </a:lnTo>
                <a:lnTo>
                  <a:pt x="144" y="712"/>
                </a:lnTo>
                <a:lnTo>
                  <a:pt x="142" y="714"/>
                </a:lnTo>
                <a:lnTo>
                  <a:pt x="142" y="714"/>
                </a:lnTo>
                <a:lnTo>
                  <a:pt x="141" y="714"/>
                </a:lnTo>
                <a:lnTo>
                  <a:pt x="140" y="714"/>
                </a:lnTo>
                <a:lnTo>
                  <a:pt x="135" y="712"/>
                </a:lnTo>
                <a:lnTo>
                  <a:pt x="124" y="702"/>
                </a:lnTo>
                <a:lnTo>
                  <a:pt x="103" y="680"/>
                </a:lnTo>
                <a:lnTo>
                  <a:pt x="103" y="680"/>
                </a:lnTo>
                <a:lnTo>
                  <a:pt x="94" y="671"/>
                </a:lnTo>
                <a:lnTo>
                  <a:pt x="81" y="660"/>
                </a:lnTo>
                <a:lnTo>
                  <a:pt x="67" y="651"/>
                </a:lnTo>
                <a:lnTo>
                  <a:pt x="61" y="648"/>
                </a:lnTo>
                <a:lnTo>
                  <a:pt x="55" y="646"/>
                </a:lnTo>
                <a:lnTo>
                  <a:pt x="55" y="646"/>
                </a:lnTo>
                <a:lnTo>
                  <a:pt x="50" y="645"/>
                </a:lnTo>
                <a:lnTo>
                  <a:pt x="46" y="645"/>
                </a:lnTo>
                <a:lnTo>
                  <a:pt x="44" y="646"/>
                </a:lnTo>
                <a:lnTo>
                  <a:pt x="42" y="647"/>
                </a:lnTo>
                <a:lnTo>
                  <a:pt x="40" y="649"/>
                </a:lnTo>
                <a:lnTo>
                  <a:pt x="40" y="651"/>
                </a:lnTo>
                <a:lnTo>
                  <a:pt x="40" y="651"/>
                </a:lnTo>
                <a:lnTo>
                  <a:pt x="30" y="646"/>
                </a:lnTo>
                <a:lnTo>
                  <a:pt x="22" y="645"/>
                </a:lnTo>
                <a:lnTo>
                  <a:pt x="18" y="645"/>
                </a:lnTo>
                <a:lnTo>
                  <a:pt x="15" y="646"/>
                </a:lnTo>
                <a:lnTo>
                  <a:pt x="15" y="646"/>
                </a:lnTo>
                <a:lnTo>
                  <a:pt x="15" y="647"/>
                </a:lnTo>
                <a:lnTo>
                  <a:pt x="15" y="649"/>
                </a:lnTo>
                <a:lnTo>
                  <a:pt x="20" y="656"/>
                </a:lnTo>
                <a:lnTo>
                  <a:pt x="35" y="674"/>
                </a:lnTo>
                <a:lnTo>
                  <a:pt x="52" y="692"/>
                </a:lnTo>
                <a:lnTo>
                  <a:pt x="57" y="700"/>
                </a:lnTo>
                <a:lnTo>
                  <a:pt x="59" y="705"/>
                </a:lnTo>
                <a:lnTo>
                  <a:pt x="59" y="705"/>
                </a:lnTo>
                <a:lnTo>
                  <a:pt x="59" y="706"/>
                </a:lnTo>
                <a:lnTo>
                  <a:pt x="58" y="706"/>
                </a:lnTo>
                <a:lnTo>
                  <a:pt x="56" y="706"/>
                </a:lnTo>
                <a:lnTo>
                  <a:pt x="45" y="698"/>
                </a:lnTo>
                <a:lnTo>
                  <a:pt x="33" y="687"/>
                </a:lnTo>
                <a:lnTo>
                  <a:pt x="26" y="684"/>
                </a:lnTo>
                <a:lnTo>
                  <a:pt x="20" y="680"/>
                </a:lnTo>
                <a:lnTo>
                  <a:pt x="20" y="680"/>
                </a:lnTo>
                <a:lnTo>
                  <a:pt x="12" y="676"/>
                </a:lnTo>
                <a:lnTo>
                  <a:pt x="9" y="676"/>
                </a:lnTo>
                <a:lnTo>
                  <a:pt x="8" y="676"/>
                </a:lnTo>
                <a:lnTo>
                  <a:pt x="7" y="678"/>
                </a:lnTo>
                <a:lnTo>
                  <a:pt x="6" y="680"/>
                </a:lnTo>
                <a:lnTo>
                  <a:pt x="6" y="685"/>
                </a:lnTo>
                <a:lnTo>
                  <a:pt x="6" y="685"/>
                </a:lnTo>
                <a:lnTo>
                  <a:pt x="8" y="690"/>
                </a:lnTo>
                <a:lnTo>
                  <a:pt x="14" y="697"/>
                </a:lnTo>
                <a:lnTo>
                  <a:pt x="33" y="717"/>
                </a:lnTo>
                <a:lnTo>
                  <a:pt x="50" y="735"/>
                </a:lnTo>
                <a:lnTo>
                  <a:pt x="55" y="741"/>
                </a:lnTo>
                <a:lnTo>
                  <a:pt x="55" y="742"/>
                </a:lnTo>
                <a:lnTo>
                  <a:pt x="55" y="744"/>
                </a:lnTo>
                <a:lnTo>
                  <a:pt x="55" y="744"/>
                </a:lnTo>
                <a:lnTo>
                  <a:pt x="51" y="742"/>
                </a:lnTo>
                <a:lnTo>
                  <a:pt x="45" y="740"/>
                </a:lnTo>
                <a:lnTo>
                  <a:pt x="30" y="729"/>
                </a:lnTo>
                <a:lnTo>
                  <a:pt x="14" y="718"/>
                </a:lnTo>
                <a:lnTo>
                  <a:pt x="9" y="716"/>
                </a:lnTo>
                <a:lnTo>
                  <a:pt x="6" y="714"/>
                </a:lnTo>
                <a:lnTo>
                  <a:pt x="6" y="714"/>
                </a:lnTo>
                <a:lnTo>
                  <a:pt x="2" y="718"/>
                </a:lnTo>
                <a:lnTo>
                  <a:pt x="1" y="720"/>
                </a:lnTo>
                <a:lnTo>
                  <a:pt x="0" y="724"/>
                </a:lnTo>
                <a:lnTo>
                  <a:pt x="1" y="728"/>
                </a:lnTo>
                <a:lnTo>
                  <a:pt x="2" y="731"/>
                </a:lnTo>
                <a:lnTo>
                  <a:pt x="6" y="735"/>
                </a:lnTo>
                <a:lnTo>
                  <a:pt x="11" y="739"/>
                </a:lnTo>
                <a:lnTo>
                  <a:pt x="11" y="739"/>
                </a:lnTo>
                <a:lnTo>
                  <a:pt x="17" y="742"/>
                </a:lnTo>
                <a:lnTo>
                  <a:pt x="23" y="747"/>
                </a:lnTo>
                <a:lnTo>
                  <a:pt x="34" y="758"/>
                </a:lnTo>
                <a:lnTo>
                  <a:pt x="46" y="771"/>
                </a:lnTo>
                <a:lnTo>
                  <a:pt x="59" y="783"/>
                </a:lnTo>
                <a:lnTo>
                  <a:pt x="59" y="783"/>
                </a:lnTo>
                <a:lnTo>
                  <a:pt x="67" y="789"/>
                </a:lnTo>
                <a:lnTo>
                  <a:pt x="72" y="796"/>
                </a:lnTo>
                <a:lnTo>
                  <a:pt x="81" y="811"/>
                </a:lnTo>
                <a:lnTo>
                  <a:pt x="89" y="824"/>
                </a:lnTo>
                <a:lnTo>
                  <a:pt x="94" y="828"/>
                </a:lnTo>
                <a:lnTo>
                  <a:pt x="99" y="832"/>
                </a:lnTo>
                <a:lnTo>
                  <a:pt x="99" y="832"/>
                </a:lnTo>
                <a:lnTo>
                  <a:pt x="110" y="835"/>
                </a:lnTo>
                <a:lnTo>
                  <a:pt x="121" y="839"/>
                </a:lnTo>
                <a:lnTo>
                  <a:pt x="133" y="842"/>
                </a:lnTo>
                <a:lnTo>
                  <a:pt x="133" y="842"/>
                </a:lnTo>
                <a:lnTo>
                  <a:pt x="134" y="848"/>
                </a:lnTo>
                <a:lnTo>
                  <a:pt x="134" y="853"/>
                </a:lnTo>
                <a:lnTo>
                  <a:pt x="133" y="856"/>
                </a:lnTo>
                <a:lnTo>
                  <a:pt x="133" y="856"/>
                </a:lnTo>
                <a:lnTo>
                  <a:pt x="135" y="859"/>
                </a:lnTo>
                <a:lnTo>
                  <a:pt x="144" y="864"/>
                </a:lnTo>
                <a:lnTo>
                  <a:pt x="172" y="877"/>
                </a:lnTo>
                <a:lnTo>
                  <a:pt x="205" y="891"/>
                </a:lnTo>
                <a:lnTo>
                  <a:pt x="230" y="900"/>
                </a:lnTo>
                <a:lnTo>
                  <a:pt x="230" y="900"/>
                </a:lnTo>
                <a:lnTo>
                  <a:pt x="246" y="905"/>
                </a:lnTo>
                <a:lnTo>
                  <a:pt x="261" y="906"/>
                </a:lnTo>
                <a:lnTo>
                  <a:pt x="267" y="906"/>
                </a:lnTo>
                <a:lnTo>
                  <a:pt x="274" y="906"/>
                </a:lnTo>
                <a:lnTo>
                  <a:pt x="282" y="904"/>
                </a:lnTo>
                <a:lnTo>
                  <a:pt x="289" y="900"/>
                </a:lnTo>
                <a:lnTo>
                  <a:pt x="289" y="900"/>
                </a:lnTo>
                <a:lnTo>
                  <a:pt x="300" y="893"/>
                </a:lnTo>
                <a:lnTo>
                  <a:pt x="316" y="881"/>
                </a:lnTo>
                <a:lnTo>
                  <a:pt x="355" y="850"/>
                </a:lnTo>
                <a:lnTo>
                  <a:pt x="406" y="807"/>
                </a:lnTo>
                <a:lnTo>
                  <a:pt x="406" y="807"/>
                </a:lnTo>
                <a:lnTo>
                  <a:pt x="411" y="815"/>
                </a:lnTo>
                <a:lnTo>
                  <a:pt x="416" y="827"/>
                </a:lnTo>
                <a:lnTo>
                  <a:pt x="416" y="827"/>
                </a:lnTo>
                <a:lnTo>
                  <a:pt x="417" y="832"/>
                </a:lnTo>
                <a:lnTo>
                  <a:pt x="416" y="839"/>
                </a:lnTo>
                <a:lnTo>
                  <a:pt x="416" y="846"/>
                </a:lnTo>
                <a:lnTo>
                  <a:pt x="416" y="846"/>
                </a:lnTo>
                <a:close/>
                <a:moveTo>
                  <a:pt x="565" y="1476"/>
                </a:moveTo>
                <a:lnTo>
                  <a:pt x="565" y="1476"/>
                </a:lnTo>
                <a:lnTo>
                  <a:pt x="590" y="1473"/>
                </a:lnTo>
                <a:lnTo>
                  <a:pt x="590" y="1473"/>
                </a:lnTo>
                <a:lnTo>
                  <a:pt x="585" y="1495"/>
                </a:lnTo>
                <a:lnTo>
                  <a:pt x="582" y="1517"/>
                </a:lnTo>
                <a:lnTo>
                  <a:pt x="582" y="1517"/>
                </a:lnTo>
                <a:lnTo>
                  <a:pt x="581" y="1539"/>
                </a:lnTo>
                <a:lnTo>
                  <a:pt x="582" y="1567"/>
                </a:lnTo>
                <a:lnTo>
                  <a:pt x="585" y="1599"/>
                </a:lnTo>
                <a:lnTo>
                  <a:pt x="588" y="1632"/>
                </a:lnTo>
                <a:lnTo>
                  <a:pt x="594" y="1692"/>
                </a:lnTo>
                <a:lnTo>
                  <a:pt x="596" y="1714"/>
                </a:lnTo>
                <a:lnTo>
                  <a:pt x="597" y="1728"/>
                </a:lnTo>
                <a:lnTo>
                  <a:pt x="597" y="1728"/>
                </a:lnTo>
                <a:lnTo>
                  <a:pt x="597" y="1736"/>
                </a:lnTo>
                <a:lnTo>
                  <a:pt x="598" y="1745"/>
                </a:lnTo>
                <a:lnTo>
                  <a:pt x="602" y="1762"/>
                </a:lnTo>
                <a:lnTo>
                  <a:pt x="603" y="1779"/>
                </a:lnTo>
                <a:lnTo>
                  <a:pt x="603" y="1788"/>
                </a:lnTo>
                <a:lnTo>
                  <a:pt x="602" y="1796"/>
                </a:lnTo>
                <a:lnTo>
                  <a:pt x="602" y="1796"/>
                </a:lnTo>
                <a:lnTo>
                  <a:pt x="594" y="1827"/>
                </a:lnTo>
                <a:lnTo>
                  <a:pt x="592" y="1837"/>
                </a:lnTo>
                <a:lnTo>
                  <a:pt x="592" y="1840"/>
                </a:lnTo>
                <a:lnTo>
                  <a:pt x="592" y="1840"/>
                </a:lnTo>
                <a:lnTo>
                  <a:pt x="591" y="1844"/>
                </a:lnTo>
                <a:lnTo>
                  <a:pt x="587" y="1850"/>
                </a:lnTo>
                <a:lnTo>
                  <a:pt x="582" y="1860"/>
                </a:lnTo>
                <a:lnTo>
                  <a:pt x="577" y="1874"/>
                </a:lnTo>
                <a:lnTo>
                  <a:pt x="577" y="1874"/>
                </a:lnTo>
                <a:lnTo>
                  <a:pt x="576" y="1870"/>
                </a:lnTo>
                <a:lnTo>
                  <a:pt x="572" y="1857"/>
                </a:lnTo>
                <a:lnTo>
                  <a:pt x="569" y="1843"/>
                </a:lnTo>
                <a:lnTo>
                  <a:pt x="568" y="1834"/>
                </a:lnTo>
                <a:lnTo>
                  <a:pt x="568" y="1826"/>
                </a:lnTo>
                <a:lnTo>
                  <a:pt x="568" y="1826"/>
                </a:lnTo>
                <a:lnTo>
                  <a:pt x="568" y="1811"/>
                </a:lnTo>
                <a:lnTo>
                  <a:pt x="568" y="1794"/>
                </a:lnTo>
                <a:lnTo>
                  <a:pt x="568" y="1770"/>
                </a:lnTo>
                <a:lnTo>
                  <a:pt x="568" y="1737"/>
                </a:lnTo>
                <a:lnTo>
                  <a:pt x="568" y="1737"/>
                </a:lnTo>
                <a:lnTo>
                  <a:pt x="568" y="1698"/>
                </a:lnTo>
                <a:lnTo>
                  <a:pt x="568" y="1662"/>
                </a:lnTo>
                <a:lnTo>
                  <a:pt x="568" y="1624"/>
                </a:lnTo>
                <a:lnTo>
                  <a:pt x="568" y="1581"/>
                </a:lnTo>
                <a:lnTo>
                  <a:pt x="568" y="1581"/>
                </a:lnTo>
                <a:lnTo>
                  <a:pt x="568" y="1554"/>
                </a:lnTo>
                <a:lnTo>
                  <a:pt x="568" y="1527"/>
                </a:lnTo>
                <a:lnTo>
                  <a:pt x="565" y="1476"/>
                </a:lnTo>
                <a:lnTo>
                  <a:pt x="565" y="1476"/>
                </a:lnTo>
                <a:close/>
                <a:moveTo>
                  <a:pt x="397" y="886"/>
                </a:moveTo>
                <a:lnTo>
                  <a:pt x="397" y="886"/>
                </a:lnTo>
                <a:lnTo>
                  <a:pt x="397" y="886"/>
                </a:lnTo>
                <a:lnTo>
                  <a:pt x="397" y="886"/>
                </a:lnTo>
                <a:lnTo>
                  <a:pt x="397" y="886"/>
                </a:lnTo>
                <a:lnTo>
                  <a:pt x="397" y="886"/>
                </a:lnTo>
                <a:lnTo>
                  <a:pt x="397" y="8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8342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22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pptxl22_半分手を挙げる、小さく手を挙げる女性のシルエット</dc:title>
  <dc:subject>pptxl22_半分手を挙げる、小さく手を挙げる女性のシルエット</dc:subject>
  <dc:creator>でじけろお</dc:creator>
  <cp:revision>1</cp:revision>
  <dcterms:created xsi:type="dcterms:W3CDTF">2018-05-20T00:31:01Z</dcterms:created>
  <dcterms:modified xsi:type="dcterms:W3CDTF">2022-12-14T16:29:18Z</dcterms:modified>
  <cp:version>1</cp:version>
</cp:coreProperties>
</file>