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9" r:id="rId2"/>
    <p:sldId id="37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9D9D9"/>
    <a:srgbClr val="66FFFF"/>
    <a:srgbClr val="00B0F0"/>
    <a:srgbClr val="FF6600"/>
    <a:srgbClr val="99CCFF"/>
    <a:srgbClr val="BFBFBF"/>
    <a:srgbClr val="FF9999"/>
    <a:srgbClr val="FF505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6" d="100"/>
          <a:sy n="56" d="100"/>
        </p:scale>
        <p:origin x="2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ダラダラしているウサギのイラスト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14ABBF6-743D-A4AC-7098-FA9CB9BE0F76}"/>
              </a:ext>
            </a:extLst>
          </p:cNvPr>
          <p:cNvGrpSpPr/>
          <p:nvPr/>
        </p:nvGrpSpPr>
        <p:grpSpPr>
          <a:xfrm>
            <a:off x="735922" y="1892804"/>
            <a:ext cx="2515278" cy="995178"/>
            <a:chOff x="-323621" y="1210356"/>
            <a:chExt cx="3037340" cy="1201733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ABA08C44-D77C-0288-10E3-F49AF7B13CE0}"/>
                </a:ext>
              </a:extLst>
            </p:cNvPr>
            <p:cNvSpPr/>
            <p:nvPr/>
          </p:nvSpPr>
          <p:spPr bwMode="auto">
            <a:xfrm>
              <a:off x="2226076" y="1737014"/>
              <a:ext cx="487643" cy="48764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62CE13BC-AFDF-F866-3C18-B2D50717639D}"/>
                </a:ext>
              </a:extLst>
            </p:cNvPr>
            <p:cNvSpPr/>
            <p:nvPr/>
          </p:nvSpPr>
          <p:spPr bwMode="auto">
            <a:xfrm>
              <a:off x="982954" y="1583795"/>
              <a:ext cx="1423142" cy="828294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51023F9A-E394-F5CA-3508-D7A473974835}"/>
                </a:ext>
              </a:extLst>
            </p:cNvPr>
            <p:cNvSpPr/>
            <p:nvPr/>
          </p:nvSpPr>
          <p:spPr bwMode="auto">
            <a:xfrm>
              <a:off x="-323621" y="2118043"/>
              <a:ext cx="624848" cy="294045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7944BCE7-B430-3829-DE7E-B954471BA048}"/>
                </a:ext>
              </a:extLst>
            </p:cNvPr>
            <p:cNvSpPr/>
            <p:nvPr/>
          </p:nvSpPr>
          <p:spPr bwMode="auto">
            <a:xfrm>
              <a:off x="-110435" y="1466984"/>
              <a:ext cx="1623843" cy="945105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" name="四角形: 上の 2 つの角を丸める 149">
              <a:extLst>
                <a:ext uri="{FF2B5EF4-FFF2-40B4-BE49-F238E27FC236}">
                  <a16:creationId xmlns:a16="http://schemas.microsoft.com/office/drawing/2014/main" id="{802C7C31-7ADF-E3E1-3F47-ED178A83B315}"/>
                </a:ext>
              </a:extLst>
            </p:cNvPr>
            <p:cNvSpPr/>
            <p:nvPr/>
          </p:nvSpPr>
          <p:spPr bwMode="auto">
            <a:xfrm>
              <a:off x="1201743" y="2118043"/>
              <a:ext cx="624848" cy="294045"/>
            </a:xfrm>
            <a:custGeom>
              <a:avLst/>
              <a:gdLst>
                <a:gd name="connsiteX0" fmla="*/ 147023 w 624848"/>
                <a:gd name="connsiteY0" fmla="*/ 0 h 294045"/>
                <a:gd name="connsiteX1" fmla="*/ 477826 w 624848"/>
                <a:gd name="connsiteY1" fmla="*/ 0 h 294045"/>
                <a:gd name="connsiteX2" fmla="*/ 624849 w 624848"/>
                <a:gd name="connsiteY2" fmla="*/ 147023 h 294045"/>
                <a:gd name="connsiteX3" fmla="*/ 624848 w 624848"/>
                <a:gd name="connsiteY3" fmla="*/ 229632 h 294045"/>
                <a:gd name="connsiteX4" fmla="*/ 560435 w 624848"/>
                <a:gd name="connsiteY4" fmla="*/ 294045 h 294045"/>
                <a:gd name="connsiteX5" fmla="*/ 64413 w 624848"/>
                <a:gd name="connsiteY5" fmla="*/ 294045 h 294045"/>
                <a:gd name="connsiteX6" fmla="*/ 0 w 624848"/>
                <a:gd name="connsiteY6" fmla="*/ 229632 h 294045"/>
                <a:gd name="connsiteX7" fmla="*/ 0 w 624848"/>
                <a:gd name="connsiteY7" fmla="*/ 147023 h 294045"/>
                <a:gd name="connsiteX8" fmla="*/ 147023 w 624848"/>
                <a:gd name="connsiteY8" fmla="*/ 0 h 294045"/>
                <a:gd name="connsiteX0" fmla="*/ 624849 w 716289"/>
                <a:gd name="connsiteY0" fmla="*/ 147023 h 294045"/>
                <a:gd name="connsiteX1" fmla="*/ 624848 w 716289"/>
                <a:gd name="connsiteY1" fmla="*/ 229632 h 294045"/>
                <a:gd name="connsiteX2" fmla="*/ 560435 w 716289"/>
                <a:gd name="connsiteY2" fmla="*/ 294045 h 294045"/>
                <a:gd name="connsiteX3" fmla="*/ 64413 w 716289"/>
                <a:gd name="connsiteY3" fmla="*/ 294045 h 294045"/>
                <a:gd name="connsiteX4" fmla="*/ 0 w 716289"/>
                <a:gd name="connsiteY4" fmla="*/ 229632 h 294045"/>
                <a:gd name="connsiteX5" fmla="*/ 0 w 716289"/>
                <a:gd name="connsiteY5" fmla="*/ 147023 h 294045"/>
                <a:gd name="connsiteX6" fmla="*/ 147023 w 716289"/>
                <a:gd name="connsiteY6" fmla="*/ 0 h 294045"/>
                <a:gd name="connsiteX7" fmla="*/ 477826 w 716289"/>
                <a:gd name="connsiteY7" fmla="*/ 0 h 294045"/>
                <a:gd name="connsiteX8" fmla="*/ 716289 w 716289"/>
                <a:gd name="connsiteY8" fmla="*/ 238463 h 294045"/>
                <a:gd name="connsiteX0" fmla="*/ 624848 w 716289"/>
                <a:gd name="connsiteY0" fmla="*/ 229632 h 294045"/>
                <a:gd name="connsiteX1" fmla="*/ 560435 w 716289"/>
                <a:gd name="connsiteY1" fmla="*/ 294045 h 294045"/>
                <a:gd name="connsiteX2" fmla="*/ 64413 w 716289"/>
                <a:gd name="connsiteY2" fmla="*/ 294045 h 294045"/>
                <a:gd name="connsiteX3" fmla="*/ 0 w 716289"/>
                <a:gd name="connsiteY3" fmla="*/ 229632 h 294045"/>
                <a:gd name="connsiteX4" fmla="*/ 0 w 716289"/>
                <a:gd name="connsiteY4" fmla="*/ 147023 h 294045"/>
                <a:gd name="connsiteX5" fmla="*/ 147023 w 716289"/>
                <a:gd name="connsiteY5" fmla="*/ 0 h 294045"/>
                <a:gd name="connsiteX6" fmla="*/ 477826 w 716289"/>
                <a:gd name="connsiteY6" fmla="*/ 0 h 294045"/>
                <a:gd name="connsiteX7" fmla="*/ 716289 w 716289"/>
                <a:gd name="connsiteY7" fmla="*/ 238463 h 294045"/>
                <a:gd name="connsiteX0" fmla="*/ 624848 w 624848"/>
                <a:gd name="connsiteY0" fmla="*/ 229632 h 294045"/>
                <a:gd name="connsiteX1" fmla="*/ 560435 w 624848"/>
                <a:gd name="connsiteY1" fmla="*/ 294045 h 294045"/>
                <a:gd name="connsiteX2" fmla="*/ 64413 w 624848"/>
                <a:gd name="connsiteY2" fmla="*/ 294045 h 294045"/>
                <a:gd name="connsiteX3" fmla="*/ 0 w 624848"/>
                <a:gd name="connsiteY3" fmla="*/ 229632 h 294045"/>
                <a:gd name="connsiteX4" fmla="*/ 0 w 624848"/>
                <a:gd name="connsiteY4" fmla="*/ 147023 h 294045"/>
                <a:gd name="connsiteX5" fmla="*/ 147023 w 624848"/>
                <a:gd name="connsiteY5" fmla="*/ 0 h 294045"/>
                <a:gd name="connsiteX6" fmla="*/ 477826 w 624848"/>
                <a:gd name="connsiteY6" fmla="*/ 0 h 294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4848" h="294045">
                  <a:moveTo>
                    <a:pt x="624848" y="229632"/>
                  </a:moveTo>
                  <a:cubicBezTo>
                    <a:pt x="624848" y="265206"/>
                    <a:pt x="596009" y="294045"/>
                    <a:pt x="560435" y="294045"/>
                  </a:cubicBezTo>
                  <a:lnTo>
                    <a:pt x="64413" y="294045"/>
                  </a:lnTo>
                  <a:cubicBezTo>
                    <a:pt x="28839" y="294045"/>
                    <a:pt x="0" y="265206"/>
                    <a:pt x="0" y="229632"/>
                  </a:cubicBezTo>
                  <a:lnTo>
                    <a:pt x="0" y="147023"/>
                  </a:lnTo>
                  <a:cubicBezTo>
                    <a:pt x="0" y="65824"/>
                    <a:pt x="65824" y="0"/>
                    <a:pt x="147023" y="0"/>
                  </a:cubicBezTo>
                  <a:lnTo>
                    <a:pt x="477826" y="0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7C64209D-B555-E4C8-4775-D22900114A40}"/>
                </a:ext>
              </a:extLst>
            </p:cNvPr>
            <p:cNvSpPr/>
            <p:nvPr/>
          </p:nvSpPr>
          <p:spPr bwMode="auto">
            <a:xfrm>
              <a:off x="1801847" y="1973268"/>
              <a:ext cx="755412" cy="438820"/>
            </a:xfrm>
            <a:custGeom>
              <a:avLst/>
              <a:gdLst>
                <a:gd name="connsiteX0" fmla="*/ 478910 w 831760"/>
                <a:gd name="connsiteY0" fmla="*/ 0 h 438820"/>
                <a:gd name="connsiteX1" fmla="*/ 612350 w 831760"/>
                <a:gd name="connsiteY1" fmla="*/ 0 h 438820"/>
                <a:gd name="connsiteX2" fmla="*/ 831760 w 831760"/>
                <a:gd name="connsiteY2" fmla="*/ 219410 h 438820"/>
                <a:gd name="connsiteX3" fmla="*/ 831760 w 831760"/>
                <a:gd name="connsiteY3" fmla="*/ 342692 h 438820"/>
                <a:gd name="connsiteX4" fmla="*/ 735632 w 831760"/>
                <a:gd name="connsiteY4" fmla="*/ 438820 h 438820"/>
                <a:gd name="connsiteX5" fmla="*/ 355628 w 831760"/>
                <a:gd name="connsiteY5" fmla="*/ 438820 h 438820"/>
                <a:gd name="connsiteX6" fmla="*/ 355623 w 831760"/>
                <a:gd name="connsiteY6" fmla="*/ 438819 h 438820"/>
                <a:gd name="connsiteX7" fmla="*/ 78870 w 831760"/>
                <a:gd name="connsiteY7" fmla="*/ 438819 h 438820"/>
                <a:gd name="connsiteX8" fmla="*/ 0 w 831760"/>
                <a:gd name="connsiteY8" fmla="*/ 359949 h 438820"/>
                <a:gd name="connsiteX9" fmla="*/ 0 w 831760"/>
                <a:gd name="connsiteY9" fmla="*/ 258800 h 438820"/>
                <a:gd name="connsiteX10" fmla="*/ 180020 w 831760"/>
                <a:gd name="connsiteY10" fmla="*/ 78780 h 438820"/>
                <a:gd name="connsiteX11" fmla="*/ 313977 w 831760"/>
                <a:gd name="connsiteY11" fmla="*/ 78780 h 438820"/>
                <a:gd name="connsiteX12" fmla="*/ 323764 w 831760"/>
                <a:gd name="connsiteY12" fmla="*/ 64263 h 438820"/>
                <a:gd name="connsiteX13" fmla="*/ 478910 w 831760"/>
                <a:gd name="connsiteY13" fmla="*/ 0 h 438820"/>
                <a:gd name="connsiteX0" fmla="*/ 459860 w 831760"/>
                <a:gd name="connsiteY0" fmla="*/ 0 h 572170"/>
                <a:gd name="connsiteX1" fmla="*/ 612350 w 831760"/>
                <a:gd name="connsiteY1" fmla="*/ 133350 h 572170"/>
                <a:gd name="connsiteX2" fmla="*/ 831760 w 831760"/>
                <a:gd name="connsiteY2" fmla="*/ 352760 h 572170"/>
                <a:gd name="connsiteX3" fmla="*/ 831760 w 831760"/>
                <a:gd name="connsiteY3" fmla="*/ 476042 h 572170"/>
                <a:gd name="connsiteX4" fmla="*/ 735632 w 831760"/>
                <a:gd name="connsiteY4" fmla="*/ 572170 h 572170"/>
                <a:gd name="connsiteX5" fmla="*/ 355628 w 831760"/>
                <a:gd name="connsiteY5" fmla="*/ 572170 h 572170"/>
                <a:gd name="connsiteX6" fmla="*/ 355623 w 831760"/>
                <a:gd name="connsiteY6" fmla="*/ 572169 h 572170"/>
                <a:gd name="connsiteX7" fmla="*/ 78870 w 831760"/>
                <a:gd name="connsiteY7" fmla="*/ 572169 h 572170"/>
                <a:gd name="connsiteX8" fmla="*/ 0 w 831760"/>
                <a:gd name="connsiteY8" fmla="*/ 493299 h 572170"/>
                <a:gd name="connsiteX9" fmla="*/ 0 w 831760"/>
                <a:gd name="connsiteY9" fmla="*/ 392150 h 572170"/>
                <a:gd name="connsiteX10" fmla="*/ 180020 w 831760"/>
                <a:gd name="connsiteY10" fmla="*/ 212130 h 572170"/>
                <a:gd name="connsiteX11" fmla="*/ 313977 w 831760"/>
                <a:gd name="connsiteY11" fmla="*/ 212130 h 572170"/>
                <a:gd name="connsiteX12" fmla="*/ 323764 w 831760"/>
                <a:gd name="connsiteY12" fmla="*/ 197613 h 572170"/>
                <a:gd name="connsiteX13" fmla="*/ 459860 w 831760"/>
                <a:gd name="connsiteY13" fmla="*/ 0 h 572170"/>
                <a:gd name="connsiteX0" fmla="*/ 459860 w 831760"/>
                <a:gd name="connsiteY0" fmla="*/ 0 h 572170"/>
                <a:gd name="connsiteX1" fmla="*/ 612350 w 831760"/>
                <a:gd name="connsiteY1" fmla="*/ 133350 h 572170"/>
                <a:gd name="connsiteX2" fmla="*/ 831760 w 831760"/>
                <a:gd name="connsiteY2" fmla="*/ 352760 h 572170"/>
                <a:gd name="connsiteX3" fmla="*/ 831760 w 831760"/>
                <a:gd name="connsiteY3" fmla="*/ 476042 h 572170"/>
                <a:gd name="connsiteX4" fmla="*/ 735632 w 831760"/>
                <a:gd name="connsiteY4" fmla="*/ 572170 h 572170"/>
                <a:gd name="connsiteX5" fmla="*/ 355628 w 831760"/>
                <a:gd name="connsiteY5" fmla="*/ 572170 h 572170"/>
                <a:gd name="connsiteX6" fmla="*/ 355623 w 831760"/>
                <a:gd name="connsiteY6" fmla="*/ 572169 h 572170"/>
                <a:gd name="connsiteX7" fmla="*/ 78870 w 831760"/>
                <a:gd name="connsiteY7" fmla="*/ 572169 h 572170"/>
                <a:gd name="connsiteX8" fmla="*/ 0 w 831760"/>
                <a:gd name="connsiteY8" fmla="*/ 493299 h 572170"/>
                <a:gd name="connsiteX9" fmla="*/ 0 w 831760"/>
                <a:gd name="connsiteY9" fmla="*/ 392150 h 572170"/>
                <a:gd name="connsiteX10" fmla="*/ 180020 w 831760"/>
                <a:gd name="connsiteY10" fmla="*/ 212130 h 572170"/>
                <a:gd name="connsiteX11" fmla="*/ 313977 w 831760"/>
                <a:gd name="connsiteY11" fmla="*/ 212130 h 572170"/>
                <a:gd name="connsiteX12" fmla="*/ 323764 w 831760"/>
                <a:gd name="connsiteY12" fmla="*/ 197613 h 572170"/>
                <a:gd name="connsiteX13" fmla="*/ 551300 w 831760"/>
                <a:gd name="connsiteY13" fmla="*/ 91440 h 572170"/>
                <a:gd name="connsiteX0" fmla="*/ 612350 w 831760"/>
                <a:gd name="connsiteY0" fmla="*/ 69970 h 508790"/>
                <a:gd name="connsiteX1" fmla="*/ 831760 w 831760"/>
                <a:gd name="connsiteY1" fmla="*/ 289380 h 508790"/>
                <a:gd name="connsiteX2" fmla="*/ 831760 w 831760"/>
                <a:gd name="connsiteY2" fmla="*/ 412662 h 508790"/>
                <a:gd name="connsiteX3" fmla="*/ 735632 w 831760"/>
                <a:gd name="connsiteY3" fmla="*/ 508790 h 508790"/>
                <a:gd name="connsiteX4" fmla="*/ 355628 w 831760"/>
                <a:gd name="connsiteY4" fmla="*/ 508790 h 508790"/>
                <a:gd name="connsiteX5" fmla="*/ 355623 w 831760"/>
                <a:gd name="connsiteY5" fmla="*/ 508789 h 508790"/>
                <a:gd name="connsiteX6" fmla="*/ 78870 w 831760"/>
                <a:gd name="connsiteY6" fmla="*/ 508789 h 508790"/>
                <a:gd name="connsiteX7" fmla="*/ 0 w 831760"/>
                <a:gd name="connsiteY7" fmla="*/ 429919 h 508790"/>
                <a:gd name="connsiteX8" fmla="*/ 0 w 831760"/>
                <a:gd name="connsiteY8" fmla="*/ 328770 h 508790"/>
                <a:gd name="connsiteX9" fmla="*/ 180020 w 831760"/>
                <a:gd name="connsiteY9" fmla="*/ 148750 h 508790"/>
                <a:gd name="connsiteX10" fmla="*/ 313977 w 831760"/>
                <a:gd name="connsiteY10" fmla="*/ 148750 h 508790"/>
                <a:gd name="connsiteX11" fmla="*/ 323764 w 831760"/>
                <a:gd name="connsiteY11" fmla="*/ 134233 h 508790"/>
                <a:gd name="connsiteX12" fmla="*/ 551300 w 831760"/>
                <a:gd name="connsiteY12" fmla="*/ 28060 h 508790"/>
                <a:gd name="connsiteX0" fmla="*/ 612350 w 831760"/>
                <a:gd name="connsiteY0" fmla="*/ 0 h 438820"/>
                <a:gd name="connsiteX1" fmla="*/ 831760 w 831760"/>
                <a:gd name="connsiteY1" fmla="*/ 219410 h 438820"/>
                <a:gd name="connsiteX2" fmla="*/ 831760 w 831760"/>
                <a:gd name="connsiteY2" fmla="*/ 342692 h 438820"/>
                <a:gd name="connsiteX3" fmla="*/ 735632 w 831760"/>
                <a:gd name="connsiteY3" fmla="*/ 438820 h 438820"/>
                <a:gd name="connsiteX4" fmla="*/ 355628 w 831760"/>
                <a:gd name="connsiteY4" fmla="*/ 438820 h 438820"/>
                <a:gd name="connsiteX5" fmla="*/ 355623 w 831760"/>
                <a:gd name="connsiteY5" fmla="*/ 438819 h 438820"/>
                <a:gd name="connsiteX6" fmla="*/ 78870 w 831760"/>
                <a:gd name="connsiteY6" fmla="*/ 438819 h 438820"/>
                <a:gd name="connsiteX7" fmla="*/ 0 w 831760"/>
                <a:gd name="connsiteY7" fmla="*/ 359949 h 438820"/>
                <a:gd name="connsiteX8" fmla="*/ 0 w 831760"/>
                <a:gd name="connsiteY8" fmla="*/ 258800 h 438820"/>
                <a:gd name="connsiteX9" fmla="*/ 180020 w 831760"/>
                <a:gd name="connsiteY9" fmla="*/ 78780 h 438820"/>
                <a:gd name="connsiteX10" fmla="*/ 313977 w 831760"/>
                <a:gd name="connsiteY10" fmla="*/ 78780 h 438820"/>
                <a:gd name="connsiteX11" fmla="*/ 323764 w 831760"/>
                <a:gd name="connsiteY11" fmla="*/ 64263 h 438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1760" h="438820">
                  <a:moveTo>
                    <a:pt x="612350" y="0"/>
                  </a:moveTo>
                  <a:cubicBezTo>
                    <a:pt x="733527" y="0"/>
                    <a:pt x="831760" y="98233"/>
                    <a:pt x="831760" y="219410"/>
                  </a:cubicBezTo>
                  <a:lnTo>
                    <a:pt x="831760" y="342692"/>
                  </a:lnTo>
                  <a:cubicBezTo>
                    <a:pt x="831760" y="395782"/>
                    <a:pt x="788722" y="438820"/>
                    <a:pt x="735632" y="438820"/>
                  </a:cubicBezTo>
                  <a:lnTo>
                    <a:pt x="355628" y="438820"/>
                  </a:lnTo>
                  <a:cubicBezTo>
                    <a:pt x="355626" y="438820"/>
                    <a:pt x="355625" y="438819"/>
                    <a:pt x="355623" y="438819"/>
                  </a:cubicBezTo>
                  <a:lnTo>
                    <a:pt x="78870" y="438819"/>
                  </a:lnTo>
                  <a:cubicBezTo>
                    <a:pt x="35311" y="438819"/>
                    <a:pt x="0" y="403508"/>
                    <a:pt x="0" y="359949"/>
                  </a:cubicBezTo>
                  <a:lnTo>
                    <a:pt x="0" y="258800"/>
                  </a:lnTo>
                  <a:cubicBezTo>
                    <a:pt x="0" y="159378"/>
                    <a:pt x="80598" y="78780"/>
                    <a:pt x="180020" y="78780"/>
                  </a:cubicBezTo>
                  <a:lnTo>
                    <a:pt x="313977" y="78780"/>
                  </a:lnTo>
                  <a:lnTo>
                    <a:pt x="323764" y="64263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" name="四角形: 上の 2 つの角を丸める 9">
              <a:extLst>
                <a:ext uri="{FF2B5EF4-FFF2-40B4-BE49-F238E27FC236}">
                  <a16:creationId xmlns:a16="http://schemas.microsoft.com/office/drawing/2014/main" id="{51ED0C8A-A053-C588-776B-144B7D39F28C}"/>
                </a:ext>
              </a:extLst>
            </p:cNvPr>
            <p:cNvSpPr/>
            <p:nvPr/>
          </p:nvSpPr>
          <p:spPr bwMode="auto">
            <a:xfrm>
              <a:off x="216725" y="2239967"/>
              <a:ext cx="295734" cy="172122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2F70BF69-1EA0-87F5-B52C-DA05917F539F}"/>
                </a:ext>
              </a:extLst>
            </p:cNvPr>
            <p:cNvSpPr/>
            <p:nvPr/>
          </p:nvSpPr>
          <p:spPr bwMode="auto">
            <a:xfrm rot="900000">
              <a:off x="601795" y="1973268"/>
              <a:ext cx="359443" cy="7878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DAF8D746-B3BF-79C6-5EEE-E9F0703BC67A}"/>
                </a:ext>
              </a:extLst>
            </p:cNvPr>
            <p:cNvSpPr/>
            <p:nvPr/>
          </p:nvSpPr>
          <p:spPr bwMode="auto">
            <a:xfrm rot="20700000">
              <a:off x="-48219" y="1973268"/>
              <a:ext cx="276384" cy="7878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271C84BD-FDAE-2AFA-B7DC-440791578E8D}"/>
                </a:ext>
              </a:extLst>
            </p:cNvPr>
            <p:cNvSpPr/>
            <p:nvPr/>
          </p:nvSpPr>
          <p:spPr bwMode="auto">
            <a:xfrm>
              <a:off x="44843" y="1210356"/>
              <a:ext cx="1333868" cy="402874"/>
            </a:xfrm>
            <a:custGeom>
              <a:avLst/>
              <a:gdLst>
                <a:gd name="connsiteX0" fmla="*/ 157517 w 1333868"/>
                <a:gd name="connsiteY0" fmla="*/ 0 h 402874"/>
                <a:gd name="connsiteX1" fmla="*/ 1176351 w 1333868"/>
                <a:gd name="connsiteY1" fmla="*/ 0 h 402874"/>
                <a:gd name="connsiteX2" fmla="*/ 1333868 w 1333868"/>
                <a:gd name="connsiteY2" fmla="*/ 157517 h 402874"/>
                <a:gd name="connsiteX3" fmla="*/ 1176351 w 1333868"/>
                <a:gd name="connsiteY3" fmla="*/ 315034 h 402874"/>
                <a:gd name="connsiteX4" fmla="*/ 279144 w 1333868"/>
                <a:gd name="connsiteY4" fmla="*/ 315034 h 402874"/>
                <a:gd name="connsiteX5" fmla="*/ 279143 w 1333868"/>
                <a:gd name="connsiteY5" fmla="*/ 387088 h 402874"/>
                <a:gd name="connsiteX6" fmla="*/ 275956 w 1333868"/>
                <a:gd name="connsiteY6" fmla="*/ 402874 h 402874"/>
                <a:gd name="connsiteX7" fmla="*/ 3188 w 1333868"/>
                <a:gd name="connsiteY7" fmla="*/ 402874 h 402874"/>
                <a:gd name="connsiteX8" fmla="*/ 0 w 1333868"/>
                <a:gd name="connsiteY8" fmla="*/ 387087 h 402874"/>
                <a:gd name="connsiteX9" fmla="*/ 0 w 1333868"/>
                <a:gd name="connsiteY9" fmla="*/ 157517 h 402874"/>
                <a:gd name="connsiteX10" fmla="*/ 0 w 1333868"/>
                <a:gd name="connsiteY10" fmla="*/ 139573 h 402874"/>
                <a:gd name="connsiteX11" fmla="*/ 139572 w 1333868"/>
                <a:gd name="connsiteY11" fmla="*/ 1 h 402874"/>
                <a:gd name="connsiteX12" fmla="*/ 148542 w 1333868"/>
                <a:gd name="connsiteY12" fmla="*/ 1812 h 402874"/>
                <a:gd name="connsiteX0" fmla="*/ 157517 w 1333868"/>
                <a:gd name="connsiteY0" fmla="*/ 0 h 500977"/>
                <a:gd name="connsiteX1" fmla="*/ 1176351 w 1333868"/>
                <a:gd name="connsiteY1" fmla="*/ 0 h 500977"/>
                <a:gd name="connsiteX2" fmla="*/ 1333868 w 1333868"/>
                <a:gd name="connsiteY2" fmla="*/ 157517 h 500977"/>
                <a:gd name="connsiteX3" fmla="*/ 1176351 w 1333868"/>
                <a:gd name="connsiteY3" fmla="*/ 315034 h 500977"/>
                <a:gd name="connsiteX4" fmla="*/ 279144 w 1333868"/>
                <a:gd name="connsiteY4" fmla="*/ 315034 h 500977"/>
                <a:gd name="connsiteX5" fmla="*/ 279143 w 1333868"/>
                <a:gd name="connsiteY5" fmla="*/ 387088 h 500977"/>
                <a:gd name="connsiteX6" fmla="*/ 275956 w 1333868"/>
                <a:gd name="connsiteY6" fmla="*/ 402874 h 500977"/>
                <a:gd name="connsiteX7" fmla="*/ 132963 w 1333868"/>
                <a:gd name="connsiteY7" fmla="*/ 500974 h 500977"/>
                <a:gd name="connsiteX8" fmla="*/ 3188 w 1333868"/>
                <a:gd name="connsiteY8" fmla="*/ 402874 h 500977"/>
                <a:gd name="connsiteX9" fmla="*/ 0 w 1333868"/>
                <a:gd name="connsiteY9" fmla="*/ 387087 h 500977"/>
                <a:gd name="connsiteX10" fmla="*/ 0 w 1333868"/>
                <a:gd name="connsiteY10" fmla="*/ 157517 h 500977"/>
                <a:gd name="connsiteX11" fmla="*/ 0 w 1333868"/>
                <a:gd name="connsiteY11" fmla="*/ 139573 h 500977"/>
                <a:gd name="connsiteX12" fmla="*/ 139572 w 1333868"/>
                <a:gd name="connsiteY12" fmla="*/ 1 h 500977"/>
                <a:gd name="connsiteX13" fmla="*/ 148542 w 1333868"/>
                <a:gd name="connsiteY13" fmla="*/ 1812 h 500977"/>
                <a:gd name="connsiteX14" fmla="*/ 157517 w 1333868"/>
                <a:gd name="connsiteY14" fmla="*/ 0 h 500977"/>
                <a:gd name="connsiteX0" fmla="*/ 132963 w 1333868"/>
                <a:gd name="connsiteY0" fmla="*/ 500974 h 592414"/>
                <a:gd name="connsiteX1" fmla="*/ 3188 w 1333868"/>
                <a:gd name="connsiteY1" fmla="*/ 402874 h 592414"/>
                <a:gd name="connsiteX2" fmla="*/ 0 w 1333868"/>
                <a:gd name="connsiteY2" fmla="*/ 387087 h 592414"/>
                <a:gd name="connsiteX3" fmla="*/ 0 w 1333868"/>
                <a:gd name="connsiteY3" fmla="*/ 157517 h 592414"/>
                <a:gd name="connsiteX4" fmla="*/ 0 w 1333868"/>
                <a:gd name="connsiteY4" fmla="*/ 139573 h 592414"/>
                <a:gd name="connsiteX5" fmla="*/ 139572 w 1333868"/>
                <a:gd name="connsiteY5" fmla="*/ 1 h 592414"/>
                <a:gd name="connsiteX6" fmla="*/ 148542 w 1333868"/>
                <a:gd name="connsiteY6" fmla="*/ 1812 h 592414"/>
                <a:gd name="connsiteX7" fmla="*/ 157517 w 1333868"/>
                <a:gd name="connsiteY7" fmla="*/ 0 h 592414"/>
                <a:gd name="connsiteX8" fmla="*/ 1176351 w 1333868"/>
                <a:gd name="connsiteY8" fmla="*/ 0 h 592414"/>
                <a:gd name="connsiteX9" fmla="*/ 1333868 w 1333868"/>
                <a:gd name="connsiteY9" fmla="*/ 157517 h 592414"/>
                <a:gd name="connsiteX10" fmla="*/ 1176351 w 1333868"/>
                <a:gd name="connsiteY10" fmla="*/ 315034 h 592414"/>
                <a:gd name="connsiteX11" fmla="*/ 279144 w 1333868"/>
                <a:gd name="connsiteY11" fmla="*/ 315034 h 592414"/>
                <a:gd name="connsiteX12" fmla="*/ 279143 w 1333868"/>
                <a:gd name="connsiteY12" fmla="*/ 387088 h 592414"/>
                <a:gd name="connsiteX13" fmla="*/ 275956 w 1333868"/>
                <a:gd name="connsiteY13" fmla="*/ 402874 h 592414"/>
                <a:gd name="connsiteX14" fmla="*/ 224403 w 1333868"/>
                <a:gd name="connsiteY14" fmla="*/ 592414 h 592414"/>
                <a:gd name="connsiteX0" fmla="*/ 132963 w 1333868"/>
                <a:gd name="connsiteY0" fmla="*/ 500974 h 500974"/>
                <a:gd name="connsiteX1" fmla="*/ 3188 w 1333868"/>
                <a:gd name="connsiteY1" fmla="*/ 402874 h 500974"/>
                <a:gd name="connsiteX2" fmla="*/ 0 w 1333868"/>
                <a:gd name="connsiteY2" fmla="*/ 387087 h 500974"/>
                <a:gd name="connsiteX3" fmla="*/ 0 w 1333868"/>
                <a:gd name="connsiteY3" fmla="*/ 157517 h 500974"/>
                <a:gd name="connsiteX4" fmla="*/ 0 w 1333868"/>
                <a:gd name="connsiteY4" fmla="*/ 139573 h 500974"/>
                <a:gd name="connsiteX5" fmla="*/ 139572 w 1333868"/>
                <a:gd name="connsiteY5" fmla="*/ 1 h 500974"/>
                <a:gd name="connsiteX6" fmla="*/ 148542 w 1333868"/>
                <a:gd name="connsiteY6" fmla="*/ 1812 h 500974"/>
                <a:gd name="connsiteX7" fmla="*/ 157517 w 1333868"/>
                <a:gd name="connsiteY7" fmla="*/ 0 h 500974"/>
                <a:gd name="connsiteX8" fmla="*/ 1176351 w 1333868"/>
                <a:gd name="connsiteY8" fmla="*/ 0 h 500974"/>
                <a:gd name="connsiteX9" fmla="*/ 1333868 w 1333868"/>
                <a:gd name="connsiteY9" fmla="*/ 157517 h 500974"/>
                <a:gd name="connsiteX10" fmla="*/ 1176351 w 1333868"/>
                <a:gd name="connsiteY10" fmla="*/ 315034 h 500974"/>
                <a:gd name="connsiteX11" fmla="*/ 279144 w 1333868"/>
                <a:gd name="connsiteY11" fmla="*/ 315034 h 500974"/>
                <a:gd name="connsiteX12" fmla="*/ 279143 w 1333868"/>
                <a:gd name="connsiteY12" fmla="*/ 387088 h 500974"/>
                <a:gd name="connsiteX13" fmla="*/ 275956 w 1333868"/>
                <a:gd name="connsiteY13" fmla="*/ 402874 h 500974"/>
                <a:gd name="connsiteX0" fmla="*/ 3188 w 1333868"/>
                <a:gd name="connsiteY0" fmla="*/ 402874 h 402874"/>
                <a:gd name="connsiteX1" fmla="*/ 0 w 1333868"/>
                <a:gd name="connsiteY1" fmla="*/ 387087 h 402874"/>
                <a:gd name="connsiteX2" fmla="*/ 0 w 1333868"/>
                <a:gd name="connsiteY2" fmla="*/ 157517 h 402874"/>
                <a:gd name="connsiteX3" fmla="*/ 0 w 1333868"/>
                <a:gd name="connsiteY3" fmla="*/ 139573 h 402874"/>
                <a:gd name="connsiteX4" fmla="*/ 139572 w 1333868"/>
                <a:gd name="connsiteY4" fmla="*/ 1 h 402874"/>
                <a:gd name="connsiteX5" fmla="*/ 148542 w 1333868"/>
                <a:gd name="connsiteY5" fmla="*/ 1812 h 402874"/>
                <a:gd name="connsiteX6" fmla="*/ 157517 w 1333868"/>
                <a:gd name="connsiteY6" fmla="*/ 0 h 402874"/>
                <a:gd name="connsiteX7" fmla="*/ 1176351 w 1333868"/>
                <a:gd name="connsiteY7" fmla="*/ 0 h 402874"/>
                <a:gd name="connsiteX8" fmla="*/ 1333868 w 1333868"/>
                <a:gd name="connsiteY8" fmla="*/ 157517 h 402874"/>
                <a:gd name="connsiteX9" fmla="*/ 1176351 w 1333868"/>
                <a:gd name="connsiteY9" fmla="*/ 315034 h 402874"/>
                <a:gd name="connsiteX10" fmla="*/ 279144 w 1333868"/>
                <a:gd name="connsiteY10" fmla="*/ 315034 h 402874"/>
                <a:gd name="connsiteX11" fmla="*/ 279143 w 1333868"/>
                <a:gd name="connsiteY11" fmla="*/ 387088 h 402874"/>
                <a:gd name="connsiteX12" fmla="*/ 275956 w 1333868"/>
                <a:gd name="connsiteY12" fmla="*/ 402874 h 402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3868" h="402874">
                  <a:moveTo>
                    <a:pt x="3188" y="402874"/>
                  </a:moveTo>
                  <a:lnTo>
                    <a:pt x="0" y="387087"/>
                  </a:lnTo>
                  <a:lnTo>
                    <a:pt x="0" y="157517"/>
                  </a:lnTo>
                  <a:lnTo>
                    <a:pt x="0" y="139573"/>
                  </a:lnTo>
                  <a:cubicBezTo>
                    <a:pt x="0" y="62490"/>
                    <a:pt x="62489" y="1"/>
                    <a:pt x="139572" y="1"/>
                  </a:cubicBezTo>
                  <a:lnTo>
                    <a:pt x="148542" y="1812"/>
                  </a:lnTo>
                  <a:lnTo>
                    <a:pt x="157517" y="0"/>
                  </a:lnTo>
                  <a:lnTo>
                    <a:pt x="1176351" y="0"/>
                  </a:lnTo>
                  <a:cubicBezTo>
                    <a:pt x="1263345" y="0"/>
                    <a:pt x="1333868" y="70523"/>
                    <a:pt x="1333868" y="157517"/>
                  </a:cubicBezTo>
                  <a:cubicBezTo>
                    <a:pt x="1333868" y="244511"/>
                    <a:pt x="1263345" y="315034"/>
                    <a:pt x="1176351" y="315034"/>
                  </a:cubicBezTo>
                  <a:lnTo>
                    <a:pt x="279144" y="315034"/>
                  </a:lnTo>
                  <a:cubicBezTo>
                    <a:pt x="279144" y="339052"/>
                    <a:pt x="279143" y="363070"/>
                    <a:pt x="279143" y="387088"/>
                  </a:cubicBezTo>
                  <a:lnTo>
                    <a:pt x="275956" y="402874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" name="四角形: 上の 2 つの角を丸める 13">
              <a:extLst>
                <a:ext uri="{FF2B5EF4-FFF2-40B4-BE49-F238E27FC236}">
                  <a16:creationId xmlns:a16="http://schemas.microsoft.com/office/drawing/2014/main" id="{399A4690-1429-0580-0E8E-F077BF7462AC}"/>
                </a:ext>
              </a:extLst>
            </p:cNvPr>
            <p:cNvSpPr/>
            <p:nvPr/>
          </p:nvSpPr>
          <p:spPr bwMode="auto">
            <a:xfrm rot="5400000">
              <a:off x="719139" y="981079"/>
              <a:ext cx="86709" cy="878499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469BA95E-BC99-B75B-4583-1F789DBD3678}"/>
                </a:ext>
              </a:extLst>
            </p:cNvPr>
            <p:cNvSpPr/>
            <p:nvPr/>
          </p:nvSpPr>
          <p:spPr bwMode="auto">
            <a:xfrm>
              <a:off x="640156" y="1210356"/>
              <a:ext cx="1333868" cy="402874"/>
            </a:xfrm>
            <a:custGeom>
              <a:avLst/>
              <a:gdLst>
                <a:gd name="connsiteX0" fmla="*/ 157517 w 1333868"/>
                <a:gd name="connsiteY0" fmla="*/ 0 h 402874"/>
                <a:gd name="connsiteX1" fmla="*/ 1176351 w 1333868"/>
                <a:gd name="connsiteY1" fmla="*/ 0 h 402874"/>
                <a:gd name="connsiteX2" fmla="*/ 1333868 w 1333868"/>
                <a:gd name="connsiteY2" fmla="*/ 157517 h 402874"/>
                <a:gd name="connsiteX3" fmla="*/ 1176351 w 1333868"/>
                <a:gd name="connsiteY3" fmla="*/ 315034 h 402874"/>
                <a:gd name="connsiteX4" fmla="*/ 279144 w 1333868"/>
                <a:gd name="connsiteY4" fmla="*/ 315034 h 402874"/>
                <a:gd name="connsiteX5" fmla="*/ 279143 w 1333868"/>
                <a:gd name="connsiteY5" fmla="*/ 387088 h 402874"/>
                <a:gd name="connsiteX6" fmla="*/ 275956 w 1333868"/>
                <a:gd name="connsiteY6" fmla="*/ 402874 h 402874"/>
                <a:gd name="connsiteX7" fmla="*/ 3188 w 1333868"/>
                <a:gd name="connsiteY7" fmla="*/ 402874 h 402874"/>
                <a:gd name="connsiteX8" fmla="*/ 0 w 1333868"/>
                <a:gd name="connsiteY8" fmla="*/ 387087 h 402874"/>
                <a:gd name="connsiteX9" fmla="*/ 0 w 1333868"/>
                <a:gd name="connsiteY9" fmla="*/ 157517 h 402874"/>
                <a:gd name="connsiteX10" fmla="*/ 0 w 1333868"/>
                <a:gd name="connsiteY10" fmla="*/ 139573 h 402874"/>
                <a:gd name="connsiteX11" fmla="*/ 139572 w 1333868"/>
                <a:gd name="connsiteY11" fmla="*/ 1 h 402874"/>
                <a:gd name="connsiteX12" fmla="*/ 148542 w 1333868"/>
                <a:gd name="connsiteY12" fmla="*/ 1812 h 402874"/>
                <a:gd name="connsiteX0" fmla="*/ 157517 w 1333868"/>
                <a:gd name="connsiteY0" fmla="*/ 0 h 500977"/>
                <a:gd name="connsiteX1" fmla="*/ 1176351 w 1333868"/>
                <a:gd name="connsiteY1" fmla="*/ 0 h 500977"/>
                <a:gd name="connsiteX2" fmla="*/ 1333868 w 1333868"/>
                <a:gd name="connsiteY2" fmla="*/ 157517 h 500977"/>
                <a:gd name="connsiteX3" fmla="*/ 1176351 w 1333868"/>
                <a:gd name="connsiteY3" fmla="*/ 315034 h 500977"/>
                <a:gd name="connsiteX4" fmla="*/ 279144 w 1333868"/>
                <a:gd name="connsiteY4" fmla="*/ 315034 h 500977"/>
                <a:gd name="connsiteX5" fmla="*/ 279143 w 1333868"/>
                <a:gd name="connsiteY5" fmla="*/ 387088 h 500977"/>
                <a:gd name="connsiteX6" fmla="*/ 275956 w 1333868"/>
                <a:gd name="connsiteY6" fmla="*/ 402874 h 500977"/>
                <a:gd name="connsiteX7" fmla="*/ 132963 w 1333868"/>
                <a:gd name="connsiteY7" fmla="*/ 500974 h 500977"/>
                <a:gd name="connsiteX8" fmla="*/ 3188 w 1333868"/>
                <a:gd name="connsiteY8" fmla="*/ 402874 h 500977"/>
                <a:gd name="connsiteX9" fmla="*/ 0 w 1333868"/>
                <a:gd name="connsiteY9" fmla="*/ 387087 h 500977"/>
                <a:gd name="connsiteX10" fmla="*/ 0 w 1333868"/>
                <a:gd name="connsiteY10" fmla="*/ 157517 h 500977"/>
                <a:gd name="connsiteX11" fmla="*/ 0 w 1333868"/>
                <a:gd name="connsiteY11" fmla="*/ 139573 h 500977"/>
                <a:gd name="connsiteX12" fmla="*/ 139572 w 1333868"/>
                <a:gd name="connsiteY12" fmla="*/ 1 h 500977"/>
                <a:gd name="connsiteX13" fmla="*/ 148542 w 1333868"/>
                <a:gd name="connsiteY13" fmla="*/ 1812 h 500977"/>
                <a:gd name="connsiteX14" fmla="*/ 157517 w 1333868"/>
                <a:gd name="connsiteY14" fmla="*/ 0 h 500977"/>
                <a:gd name="connsiteX0" fmla="*/ 132963 w 1333868"/>
                <a:gd name="connsiteY0" fmla="*/ 500974 h 592414"/>
                <a:gd name="connsiteX1" fmla="*/ 3188 w 1333868"/>
                <a:gd name="connsiteY1" fmla="*/ 402874 h 592414"/>
                <a:gd name="connsiteX2" fmla="*/ 0 w 1333868"/>
                <a:gd name="connsiteY2" fmla="*/ 387087 h 592414"/>
                <a:gd name="connsiteX3" fmla="*/ 0 w 1333868"/>
                <a:gd name="connsiteY3" fmla="*/ 157517 h 592414"/>
                <a:gd name="connsiteX4" fmla="*/ 0 w 1333868"/>
                <a:gd name="connsiteY4" fmla="*/ 139573 h 592414"/>
                <a:gd name="connsiteX5" fmla="*/ 139572 w 1333868"/>
                <a:gd name="connsiteY5" fmla="*/ 1 h 592414"/>
                <a:gd name="connsiteX6" fmla="*/ 148542 w 1333868"/>
                <a:gd name="connsiteY6" fmla="*/ 1812 h 592414"/>
                <a:gd name="connsiteX7" fmla="*/ 157517 w 1333868"/>
                <a:gd name="connsiteY7" fmla="*/ 0 h 592414"/>
                <a:gd name="connsiteX8" fmla="*/ 1176351 w 1333868"/>
                <a:gd name="connsiteY8" fmla="*/ 0 h 592414"/>
                <a:gd name="connsiteX9" fmla="*/ 1333868 w 1333868"/>
                <a:gd name="connsiteY9" fmla="*/ 157517 h 592414"/>
                <a:gd name="connsiteX10" fmla="*/ 1176351 w 1333868"/>
                <a:gd name="connsiteY10" fmla="*/ 315034 h 592414"/>
                <a:gd name="connsiteX11" fmla="*/ 279144 w 1333868"/>
                <a:gd name="connsiteY11" fmla="*/ 315034 h 592414"/>
                <a:gd name="connsiteX12" fmla="*/ 279143 w 1333868"/>
                <a:gd name="connsiteY12" fmla="*/ 387088 h 592414"/>
                <a:gd name="connsiteX13" fmla="*/ 275956 w 1333868"/>
                <a:gd name="connsiteY13" fmla="*/ 402874 h 592414"/>
                <a:gd name="connsiteX14" fmla="*/ 224403 w 1333868"/>
                <a:gd name="connsiteY14" fmla="*/ 592414 h 592414"/>
                <a:gd name="connsiteX0" fmla="*/ 132963 w 1333868"/>
                <a:gd name="connsiteY0" fmla="*/ 500974 h 500974"/>
                <a:gd name="connsiteX1" fmla="*/ 3188 w 1333868"/>
                <a:gd name="connsiteY1" fmla="*/ 402874 h 500974"/>
                <a:gd name="connsiteX2" fmla="*/ 0 w 1333868"/>
                <a:gd name="connsiteY2" fmla="*/ 387087 h 500974"/>
                <a:gd name="connsiteX3" fmla="*/ 0 w 1333868"/>
                <a:gd name="connsiteY3" fmla="*/ 157517 h 500974"/>
                <a:gd name="connsiteX4" fmla="*/ 0 w 1333868"/>
                <a:gd name="connsiteY4" fmla="*/ 139573 h 500974"/>
                <a:gd name="connsiteX5" fmla="*/ 139572 w 1333868"/>
                <a:gd name="connsiteY5" fmla="*/ 1 h 500974"/>
                <a:gd name="connsiteX6" fmla="*/ 148542 w 1333868"/>
                <a:gd name="connsiteY6" fmla="*/ 1812 h 500974"/>
                <a:gd name="connsiteX7" fmla="*/ 157517 w 1333868"/>
                <a:gd name="connsiteY7" fmla="*/ 0 h 500974"/>
                <a:gd name="connsiteX8" fmla="*/ 1176351 w 1333868"/>
                <a:gd name="connsiteY8" fmla="*/ 0 h 500974"/>
                <a:gd name="connsiteX9" fmla="*/ 1333868 w 1333868"/>
                <a:gd name="connsiteY9" fmla="*/ 157517 h 500974"/>
                <a:gd name="connsiteX10" fmla="*/ 1176351 w 1333868"/>
                <a:gd name="connsiteY10" fmla="*/ 315034 h 500974"/>
                <a:gd name="connsiteX11" fmla="*/ 279144 w 1333868"/>
                <a:gd name="connsiteY11" fmla="*/ 315034 h 500974"/>
                <a:gd name="connsiteX12" fmla="*/ 279143 w 1333868"/>
                <a:gd name="connsiteY12" fmla="*/ 387088 h 500974"/>
                <a:gd name="connsiteX13" fmla="*/ 275956 w 1333868"/>
                <a:gd name="connsiteY13" fmla="*/ 402874 h 500974"/>
                <a:gd name="connsiteX0" fmla="*/ 3188 w 1333868"/>
                <a:gd name="connsiteY0" fmla="*/ 402874 h 402874"/>
                <a:gd name="connsiteX1" fmla="*/ 0 w 1333868"/>
                <a:gd name="connsiteY1" fmla="*/ 387087 h 402874"/>
                <a:gd name="connsiteX2" fmla="*/ 0 w 1333868"/>
                <a:gd name="connsiteY2" fmla="*/ 157517 h 402874"/>
                <a:gd name="connsiteX3" fmla="*/ 0 w 1333868"/>
                <a:gd name="connsiteY3" fmla="*/ 139573 h 402874"/>
                <a:gd name="connsiteX4" fmla="*/ 139572 w 1333868"/>
                <a:gd name="connsiteY4" fmla="*/ 1 h 402874"/>
                <a:gd name="connsiteX5" fmla="*/ 148542 w 1333868"/>
                <a:gd name="connsiteY5" fmla="*/ 1812 h 402874"/>
                <a:gd name="connsiteX6" fmla="*/ 157517 w 1333868"/>
                <a:gd name="connsiteY6" fmla="*/ 0 h 402874"/>
                <a:gd name="connsiteX7" fmla="*/ 1176351 w 1333868"/>
                <a:gd name="connsiteY7" fmla="*/ 0 h 402874"/>
                <a:gd name="connsiteX8" fmla="*/ 1333868 w 1333868"/>
                <a:gd name="connsiteY8" fmla="*/ 157517 h 402874"/>
                <a:gd name="connsiteX9" fmla="*/ 1176351 w 1333868"/>
                <a:gd name="connsiteY9" fmla="*/ 315034 h 402874"/>
                <a:gd name="connsiteX10" fmla="*/ 279144 w 1333868"/>
                <a:gd name="connsiteY10" fmla="*/ 315034 h 402874"/>
                <a:gd name="connsiteX11" fmla="*/ 279143 w 1333868"/>
                <a:gd name="connsiteY11" fmla="*/ 387088 h 402874"/>
                <a:gd name="connsiteX12" fmla="*/ 275956 w 1333868"/>
                <a:gd name="connsiteY12" fmla="*/ 402874 h 402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3868" h="402874">
                  <a:moveTo>
                    <a:pt x="3188" y="402874"/>
                  </a:moveTo>
                  <a:lnTo>
                    <a:pt x="0" y="387087"/>
                  </a:lnTo>
                  <a:lnTo>
                    <a:pt x="0" y="157517"/>
                  </a:lnTo>
                  <a:lnTo>
                    <a:pt x="0" y="139573"/>
                  </a:lnTo>
                  <a:cubicBezTo>
                    <a:pt x="0" y="62490"/>
                    <a:pt x="62489" y="1"/>
                    <a:pt x="139572" y="1"/>
                  </a:cubicBezTo>
                  <a:lnTo>
                    <a:pt x="148542" y="1812"/>
                  </a:lnTo>
                  <a:lnTo>
                    <a:pt x="157517" y="0"/>
                  </a:lnTo>
                  <a:lnTo>
                    <a:pt x="1176351" y="0"/>
                  </a:lnTo>
                  <a:cubicBezTo>
                    <a:pt x="1263345" y="0"/>
                    <a:pt x="1333868" y="70523"/>
                    <a:pt x="1333868" y="157517"/>
                  </a:cubicBezTo>
                  <a:cubicBezTo>
                    <a:pt x="1333868" y="244511"/>
                    <a:pt x="1263345" y="315034"/>
                    <a:pt x="1176351" y="315034"/>
                  </a:cubicBezTo>
                  <a:lnTo>
                    <a:pt x="279144" y="315034"/>
                  </a:lnTo>
                  <a:cubicBezTo>
                    <a:pt x="279144" y="339052"/>
                    <a:pt x="279143" y="363070"/>
                    <a:pt x="279143" y="387088"/>
                  </a:cubicBezTo>
                  <a:lnTo>
                    <a:pt x="275956" y="402874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" name="四角形: 上の 2 つの角を丸める 15">
              <a:extLst>
                <a:ext uri="{FF2B5EF4-FFF2-40B4-BE49-F238E27FC236}">
                  <a16:creationId xmlns:a16="http://schemas.microsoft.com/office/drawing/2014/main" id="{57E2138B-0A14-3F2E-0396-BEF56CA491A0}"/>
                </a:ext>
              </a:extLst>
            </p:cNvPr>
            <p:cNvSpPr/>
            <p:nvPr/>
          </p:nvSpPr>
          <p:spPr bwMode="auto">
            <a:xfrm rot="5400000">
              <a:off x="1314452" y="981079"/>
              <a:ext cx="86709" cy="878499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7E10B95F-9327-433B-C61D-E4816D162DBC}"/>
              </a:ext>
            </a:extLst>
          </p:cNvPr>
          <p:cNvGrpSpPr/>
          <p:nvPr/>
        </p:nvGrpSpPr>
        <p:grpSpPr>
          <a:xfrm>
            <a:off x="6695093" y="1071582"/>
            <a:ext cx="2515278" cy="1816400"/>
            <a:chOff x="7391779" y="218684"/>
            <a:chExt cx="3037340" cy="2193405"/>
          </a:xfrm>
        </p:grpSpPr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7843B2D7-99BD-C133-3E69-F5B85BF1A9B6}"/>
                </a:ext>
              </a:extLst>
            </p:cNvPr>
            <p:cNvSpPr/>
            <p:nvPr/>
          </p:nvSpPr>
          <p:spPr bwMode="auto">
            <a:xfrm>
              <a:off x="9941476" y="1737014"/>
              <a:ext cx="487643" cy="48764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" name="四角形: 上の 2 つの角を丸める 18">
              <a:extLst>
                <a:ext uri="{FF2B5EF4-FFF2-40B4-BE49-F238E27FC236}">
                  <a16:creationId xmlns:a16="http://schemas.microsoft.com/office/drawing/2014/main" id="{9CE2E171-AF2F-19AE-1E1C-F1BFAB8A91A5}"/>
                </a:ext>
              </a:extLst>
            </p:cNvPr>
            <p:cNvSpPr/>
            <p:nvPr/>
          </p:nvSpPr>
          <p:spPr bwMode="auto">
            <a:xfrm>
              <a:off x="8698354" y="1583795"/>
              <a:ext cx="1423142" cy="828294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" name="四角形: 上の 2 つの角を丸める 19">
              <a:extLst>
                <a:ext uri="{FF2B5EF4-FFF2-40B4-BE49-F238E27FC236}">
                  <a16:creationId xmlns:a16="http://schemas.microsoft.com/office/drawing/2014/main" id="{555E94EE-2BB8-83DD-BE84-C8F76EA7B1D5}"/>
                </a:ext>
              </a:extLst>
            </p:cNvPr>
            <p:cNvSpPr/>
            <p:nvPr/>
          </p:nvSpPr>
          <p:spPr bwMode="auto">
            <a:xfrm>
              <a:off x="7391779" y="2118043"/>
              <a:ext cx="624848" cy="294045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23268480-8179-A4E7-5E42-80D61A62C27C}"/>
                </a:ext>
              </a:extLst>
            </p:cNvPr>
            <p:cNvSpPr/>
            <p:nvPr/>
          </p:nvSpPr>
          <p:spPr bwMode="auto">
            <a:xfrm>
              <a:off x="7604964" y="218684"/>
              <a:ext cx="1623844" cy="2193404"/>
            </a:xfrm>
            <a:custGeom>
              <a:avLst/>
              <a:gdLst>
                <a:gd name="connsiteX0" fmla="*/ 380824 w 1623844"/>
                <a:gd name="connsiteY0" fmla="*/ 0 h 2193404"/>
                <a:gd name="connsiteX1" fmla="*/ 532193 w 1623844"/>
                <a:gd name="connsiteY1" fmla="*/ 151369 h 2193404"/>
                <a:gd name="connsiteX2" fmla="*/ 532192 w 1623844"/>
                <a:gd name="connsiteY2" fmla="*/ 1248299 h 2193404"/>
                <a:gd name="connsiteX3" fmla="*/ 794847 w 1623844"/>
                <a:gd name="connsiteY3" fmla="*/ 1248299 h 2193404"/>
                <a:gd name="connsiteX4" fmla="*/ 794847 w 1623844"/>
                <a:gd name="connsiteY4" fmla="*/ 151369 h 2193404"/>
                <a:gd name="connsiteX5" fmla="*/ 946216 w 1623844"/>
                <a:gd name="connsiteY5" fmla="*/ 0 h 2193404"/>
                <a:gd name="connsiteX6" fmla="*/ 1097585 w 1623844"/>
                <a:gd name="connsiteY6" fmla="*/ 151369 h 2193404"/>
                <a:gd name="connsiteX7" fmla="*/ 1097584 w 1623844"/>
                <a:gd name="connsiteY7" fmla="*/ 1248299 h 2193404"/>
                <a:gd name="connsiteX8" fmla="*/ 1151291 w 1623844"/>
                <a:gd name="connsiteY8" fmla="*/ 1248299 h 2193404"/>
                <a:gd name="connsiteX9" fmla="*/ 1623844 w 1623844"/>
                <a:gd name="connsiteY9" fmla="*/ 1720852 h 2193404"/>
                <a:gd name="connsiteX10" fmla="*/ 1623843 w 1623844"/>
                <a:gd name="connsiteY10" fmla="*/ 1986369 h 2193404"/>
                <a:gd name="connsiteX11" fmla="*/ 1416808 w 1623844"/>
                <a:gd name="connsiteY11" fmla="*/ 2193404 h 2193404"/>
                <a:gd name="connsiteX12" fmla="*/ 207035 w 1623844"/>
                <a:gd name="connsiteY12" fmla="*/ 2193404 h 2193404"/>
                <a:gd name="connsiteX13" fmla="*/ 0 w 1623844"/>
                <a:gd name="connsiteY13" fmla="*/ 1986369 h 2193404"/>
                <a:gd name="connsiteX14" fmla="*/ 0 w 1623844"/>
                <a:gd name="connsiteY14" fmla="*/ 1720852 h 2193404"/>
                <a:gd name="connsiteX15" fmla="*/ 208344 w 1623844"/>
                <a:gd name="connsiteY15" fmla="*/ 1329004 h 2193404"/>
                <a:gd name="connsiteX16" fmla="*/ 229455 w 1623844"/>
                <a:gd name="connsiteY16" fmla="*/ 1317545 h 2193404"/>
                <a:gd name="connsiteX17" fmla="*/ 229455 w 1623844"/>
                <a:gd name="connsiteY17" fmla="*/ 151369 h 2193404"/>
                <a:gd name="connsiteX18" fmla="*/ 380824 w 1623844"/>
                <a:gd name="connsiteY18" fmla="*/ 0 h 2193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23844" h="2193404">
                  <a:moveTo>
                    <a:pt x="380824" y="0"/>
                  </a:moveTo>
                  <a:cubicBezTo>
                    <a:pt x="464423" y="0"/>
                    <a:pt x="532193" y="67770"/>
                    <a:pt x="532193" y="151369"/>
                  </a:cubicBezTo>
                  <a:lnTo>
                    <a:pt x="532192" y="1248299"/>
                  </a:lnTo>
                  <a:lnTo>
                    <a:pt x="794847" y="1248299"/>
                  </a:lnTo>
                  <a:lnTo>
                    <a:pt x="794847" y="151369"/>
                  </a:lnTo>
                  <a:cubicBezTo>
                    <a:pt x="794847" y="67770"/>
                    <a:pt x="862617" y="0"/>
                    <a:pt x="946216" y="0"/>
                  </a:cubicBezTo>
                  <a:cubicBezTo>
                    <a:pt x="1029815" y="0"/>
                    <a:pt x="1097585" y="67770"/>
                    <a:pt x="1097585" y="151369"/>
                  </a:cubicBezTo>
                  <a:lnTo>
                    <a:pt x="1097584" y="1248299"/>
                  </a:lnTo>
                  <a:lnTo>
                    <a:pt x="1151291" y="1248299"/>
                  </a:lnTo>
                  <a:cubicBezTo>
                    <a:pt x="1412275" y="1248299"/>
                    <a:pt x="1623844" y="1459868"/>
                    <a:pt x="1623844" y="1720852"/>
                  </a:cubicBezTo>
                  <a:cubicBezTo>
                    <a:pt x="1623844" y="1809358"/>
                    <a:pt x="1623843" y="1897863"/>
                    <a:pt x="1623843" y="1986369"/>
                  </a:cubicBezTo>
                  <a:cubicBezTo>
                    <a:pt x="1623843" y="2100711"/>
                    <a:pt x="1531150" y="2193404"/>
                    <a:pt x="1416808" y="2193404"/>
                  </a:cubicBezTo>
                  <a:lnTo>
                    <a:pt x="207035" y="2193404"/>
                  </a:lnTo>
                  <a:cubicBezTo>
                    <a:pt x="92693" y="2193404"/>
                    <a:pt x="0" y="2100711"/>
                    <a:pt x="0" y="1986369"/>
                  </a:cubicBezTo>
                  <a:lnTo>
                    <a:pt x="0" y="1720852"/>
                  </a:lnTo>
                  <a:cubicBezTo>
                    <a:pt x="0" y="1557737"/>
                    <a:pt x="82644" y="1413925"/>
                    <a:pt x="208344" y="1329004"/>
                  </a:cubicBezTo>
                  <a:lnTo>
                    <a:pt x="229455" y="1317545"/>
                  </a:lnTo>
                  <a:lnTo>
                    <a:pt x="229455" y="151369"/>
                  </a:lnTo>
                  <a:cubicBezTo>
                    <a:pt x="229455" y="67770"/>
                    <a:pt x="297225" y="0"/>
                    <a:pt x="380824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" name="四角形: 上の 2 つの角を丸める 149">
              <a:extLst>
                <a:ext uri="{FF2B5EF4-FFF2-40B4-BE49-F238E27FC236}">
                  <a16:creationId xmlns:a16="http://schemas.microsoft.com/office/drawing/2014/main" id="{83AAE8DD-5143-B5FE-B7EA-73B4C6CFFC64}"/>
                </a:ext>
              </a:extLst>
            </p:cNvPr>
            <p:cNvSpPr/>
            <p:nvPr/>
          </p:nvSpPr>
          <p:spPr bwMode="auto">
            <a:xfrm>
              <a:off x="8917143" y="2118043"/>
              <a:ext cx="624848" cy="294045"/>
            </a:xfrm>
            <a:custGeom>
              <a:avLst/>
              <a:gdLst>
                <a:gd name="connsiteX0" fmla="*/ 147023 w 624848"/>
                <a:gd name="connsiteY0" fmla="*/ 0 h 294045"/>
                <a:gd name="connsiteX1" fmla="*/ 477826 w 624848"/>
                <a:gd name="connsiteY1" fmla="*/ 0 h 294045"/>
                <a:gd name="connsiteX2" fmla="*/ 624849 w 624848"/>
                <a:gd name="connsiteY2" fmla="*/ 147023 h 294045"/>
                <a:gd name="connsiteX3" fmla="*/ 624848 w 624848"/>
                <a:gd name="connsiteY3" fmla="*/ 229632 h 294045"/>
                <a:gd name="connsiteX4" fmla="*/ 560435 w 624848"/>
                <a:gd name="connsiteY4" fmla="*/ 294045 h 294045"/>
                <a:gd name="connsiteX5" fmla="*/ 64413 w 624848"/>
                <a:gd name="connsiteY5" fmla="*/ 294045 h 294045"/>
                <a:gd name="connsiteX6" fmla="*/ 0 w 624848"/>
                <a:gd name="connsiteY6" fmla="*/ 229632 h 294045"/>
                <a:gd name="connsiteX7" fmla="*/ 0 w 624848"/>
                <a:gd name="connsiteY7" fmla="*/ 147023 h 294045"/>
                <a:gd name="connsiteX8" fmla="*/ 147023 w 624848"/>
                <a:gd name="connsiteY8" fmla="*/ 0 h 294045"/>
                <a:gd name="connsiteX0" fmla="*/ 624849 w 716289"/>
                <a:gd name="connsiteY0" fmla="*/ 147023 h 294045"/>
                <a:gd name="connsiteX1" fmla="*/ 624848 w 716289"/>
                <a:gd name="connsiteY1" fmla="*/ 229632 h 294045"/>
                <a:gd name="connsiteX2" fmla="*/ 560435 w 716289"/>
                <a:gd name="connsiteY2" fmla="*/ 294045 h 294045"/>
                <a:gd name="connsiteX3" fmla="*/ 64413 w 716289"/>
                <a:gd name="connsiteY3" fmla="*/ 294045 h 294045"/>
                <a:gd name="connsiteX4" fmla="*/ 0 w 716289"/>
                <a:gd name="connsiteY4" fmla="*/ 229632 h 294045"/>
                <a:gd name="connsiteX5" fmla="*/ 0 w 716289"/>
                <a:gd name="connsiteY5" fmla="*/ 147023 h 294045"/>
                <a:gd name="connsiteX6" fmla="*/ 147023 w 716289"/>
                <a:gd name="connsiteY6" fmla="*/ 0 h 294045"/>
                <a:gd name="connsiteX7" fmla="*/ 477826 w 716289"/>
                <a:gd name="connsiteY7" fmla="*/ 0 h 294045"/>
                <a:gd name="connsiteX8" fmla="*/ 716289 w 716289"/>
                <a:gd name="connsiteY8" fmla="*/ 238463 h 294045"/>
                <a:gd name="connsiteX0" fmla="*/ 624848 w 716289"/>
                <a:gd name="connsiteY0" fmla="*/ 229632 h 294045"/>
                <a:gd name="connsiteX1" fmla="*/ 560435 w 716289"/>
                <a:gd name="connsiteY1" fmla="*/ 294045 h 294045"/>
                <a:gd name="connsiteX2" fmla="*/ 64413 w 716289"/>
                <a:gd name="connsiteY2" fmla="*/ 294045 h 294045"/>
                <a:gd name="connsiteX3" fmla="*/ 0 w 716289"/>
                <a:gd name="connsiteY3" fmla="*/ 229632 h 294045"/>
                <a:gd name="connsiteX4" fmla="*/ 0 w 716289"/>
                <a:gd name="connsiteY4" fmla="*/ 147023 h 294045"/>
                <a:gd name="connsiteX5" fmla="*/ 147023 w 716289"/>
                <a:gd name="connsiteY5" fmla="*/ 0 h 294045"/>
                <a:gd name="connsiteX6" fmla="*/ 477826 w 716289"/>
                <a:gd name="connsiteY6" fmla="*/ 0 h 294045"/>
                <a:gd name="connsiteX7" fmla="*/ 716289 w 716289"/>
                <a:gd name="connsiteY7" fmla="*/ 238463 h 294045"/>
                <a:gd name="connsiteX0" fmla="*/ 624848 w 624848"/>
                <a:gd name="connsiteY0" fmla="*/ 229632 h 294045"/>
                <a:gd name="connsiteX1" fmla="*/ 560435 w 624848"/>
                <a:gd name="connsiteY1" fmla="*/ 294045 h 294045"/>
                <a:gd name="connsiteX2" fmla="*/ 64413 w 624848"/>
                <a:gd name="connsiteY2" fmla="*/ 294045 h 294045"/>
                <a:gd name="connsiteX3" fmla="*/ 0 w 624848"/>
                <a:gd name="connsiteY3" fmla="*/ 229632 h 294045"/>
                <a:gd name="connsiteX4" fmla="*/ 0 w 624848"/>
                <a:gd name="connsiteY4" fmla="*/ 147023 h 294045"/>
                <a:gd name="connsiteX5" fmla="*/ 147023 w 624848"/>
                <a:gd name="connsiteY5" fmla="*/ 0 h 294045"/>
                <a:gd name="connsiteX6" fmla="*/ 477826 w 624848"/>
                <a:gd name="connsiteY6" fmla="*/ 0 h 294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4848" h="294045">
                  <a:moveTo>
                    <a:pt x="624848" y="229632"/>
                  </a:moveTo>
                  <a:cubicBezTo>
                    <a:pt x="624848" y="265206"/>
                    <a:pt x="596009" y="294045"/>
                    <a:pt x="560435" y="294045"/>
                  </a:cubicBezTo>
                  <a:lnTo>
                    <a:pt x="64413" y="294045"/>
                  </a:lnTo>
                  <a:cubicBezTo>
                    <a:pt x="28839" y="294045"/>
                    <a:pt x="0" y="265206"/>
                    <a:pt x="0" y="229632"/>
                  </a:cubicBezTo>
                  <a:lnTo>
                    <a:pt x="0" y="147023"/>
                  </a:lnTo>
                  <a:cubicBezTo>
                    <a:pt x="0" y="65824"/>
                    <a:pt x="65824" y="0"/>
                    <a:pt x="147023" y="0"/>
                  </a:cubicBezTo>
                  <a:lnTo>
                    <a:pt x="477826" y="0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917F2EB1-7560-907C-C392-F128BAB416E5}"/>
                </a:ext>
              </a:extLst>
            </p:cNvPr>
            <p:cNvSpPr/>
            <p:nvPr/>
          </p:nvSpPr>
          <p:spPr bwMode="auto">
            <a:xfrm>
              <a:off x="9517247" y="1973268"/>
              <a:ext cx="755412" cy="438820"/>
            </a:xfrm>
            <a:custGeom>
              <a:avLst/>
              <a:gdLst>
                <a:gd name="connsiteX0" fmla="*/ 478910 w 831760"/>
                <a:gd name="connsiteY0" fmla="*/ 0 h 438820"/>
                <a:gd name="connsiteX1" fmla="*/ 612350 w 831760"/>
                <a:gd name="connsiteY1" fmla="*/ 0 h 438820"/>
                <a:gd name="connsiteX2" fmla="*/ 831760 w 831760"/>
                <a:gd name="connsiteY2" fmla="*/ 219410 h 438820"/>
                <a:gd name="connsiteX3" fmla="*/ 831760 w 831760"/>
                <a:gd name="connsiteY3" fmla="*/ 342692 h 438820"/>
                <a:gd name="connsiteX4" fmla="*/ 735632 w 831760"/>
                <a:gd name="connsiteY4" fmla="*/ 438820 h 438820"/>
                <a:gd name="connsiteX5" fmla="*/ 355628 w 831760"/>
                <a:gd name="connsiteY5" fmla="*/ 438820 h 438820"/>
                <a:gd name="connsiteX6" fmla="*/ 355623 w 831760"/>
                <a:gd name="connsiteY6" fmla="*/ 438819 h 438820"/>
                <a:gd name="connsiteX7" fmla="*/ 78870 w 831760"/>
                <a:gd name="connsiteY7" fmla="*/ 438819 h 438820"/>
                <a:gd name="connsiteX8" fmla="*/ 0 w 831760"/>
                <a:gd name="connsiteY8" fmla="*/ 359949 h 438820"/>
                <a:gd name="connsiteX9" fmla="*/ 0 w 831760"/>
                <a:gd name="connsiteY9" fmla="*/ 258800 h 438820"/>
                <a:gd name="connsiteX10" fmla="*/ 180020 w 831760"/>
                <a:gd name="connsiteY10" fmla="*/ 78780 h 438820"/>
                <a:gd name="connsiteX11" fmla="*/ 313977 w 831760"/>
                <a:gd name="connsiteY11" fmla="*/ 78780 h 438820"/>
                <a:gd name="connsiteX12" fmla="*/ 323764 w 831760"/>
                <a:gd name="connsiteY12" fmla="*/ 64263 h 438820"/>
                <a:gd name="connsiteX13" fmla="*/ 478910 w 831760"/>
                <a:gd name="connsiteY13" fmla="*/ 0 h 438820"/>
                <a:gd name="connsiteX0" fmla="*/ 459860 w 831760"/>
                <a:gd name="connsiteY0" fmla="*/ 0 h 572170"/>
                <a:gd name="connsiteX1" fmla="*/ 612350 w 831760"/>
                <a:gd name="connsiteY1" fmla="*/ 133350 h 572170"/>
                <a:gd name="connsiteX2" fmla="*/ 831760 w 831760"/>
                <a:gd name="connsiteY2" fmla="*/ 352760 h 572170"/>
                <a:gd name="connsiteX3" fmla="*/ 831760 w 831760"/>
                <a:gd name="connsiteY3" fmla="*/ 476042 h 572170"/>
                <a:gd name="connsiteX4" fmla="*/ 735632 w 831760"/>
                <a:gd name="connsiteY4" fmla="*/ 572170 h 572170"/>
                <a:gd name="connsiteX5" fmla="*/ 355628 w 831760"/>
                <a:gd name="connsiteY5" fmla="*/ 572170 h 572170"/>
                <a:gd name="connsiteX6" fmla="*/ 355623 w 831760"/>
                <a:gd name="connsiteY6" fmla="*/ 572169 h 572170"/>
                <a:gd name="connsiteX7" fmla="*/ 78870 w 831760"/>
                <a:gd name="connsiteY7" fmla="*/ 572169 h 572170"/>
                <a:gd name="connsiteX8" fmla="*/ 0 w 831760"/>
                <a:gd name="connsiteY8" fmla="*/ 493299 h 572170"/>
                <a:gd name="connsiteX9" fmla="*/ 0 w 831760"/>
                <a:gd name="connsiteY9" fmla="*/ 392150 h 572170"/>
                <a:gd name="connsiteX10" fmla="*/ 180020 w 831760"/>
                <a:gd name="connsiteY10" fmla="*/ 212130 h 572170"/>
                <a:gd name="connsiteX11" fmla="*/ 313977 w 831760"/>
                <a:gd name="connsiteY11" fmla="*/ 212130 h 572170"/>
                <a:gd name="connsiteX12" fmla="*/ 323764 w 831760"/>
                <a:gd name="connsiteY12" fmla="*/ 197613 h 572170"/>
                <a:gd name="connsiteX13" fmla="*/ 459860 w 831760"/>
                <a:gd name="connsiteY13" fmla="*/ 0 h 572170"/>
                <a:gd name="connsiteX0" fmla="*/ 459860 w 831760"/>
                <a:gd name="connsiteY0" fmla="*/ 0 h 572170"/>
                <a:gd name="connsiteX1" fmla="*/ 612350 w 831760"/>
                <a:gd name="connsiteY1" fmla="*/ 133350 h 572170"/>
                <a:gd name="connsiteX2" fmla="*/ 831760 w 831760"/>
                <a:gd name="connsiteY2" fmla="*/ 352760 h 572170"/>
                <a:gd name="connsiteX3" fmla="*/ 831760 w 831760"/>
                <a:gd name="connsiteY3" fmla="*/ 476042 h 572170"/>
                <a:gd name="connsiteX4" fmla="*/ 735632 w 831760"/>
                <a:gd name="connsiteY4" fmla="*/ 572170 h 572170"/>
                <a:gd name="connsiteX5" fmla="*/ 355628 w 831760"/>
                <a:gd name="connsiteY5" fmla="*/ 572170 h 572170"/>
                <a:gd name="connsiteX6" fmla="*/ 355623 w 831760"/>
                <a:gd name="connsiteY6" fmla="*/ 572169 h 572170"/>
                <a:gd name="connsiteX7" fmla="*/ 78870 w 831760"/>
                <a:gd name="connsiteY7" fmla="*/ 572169 h 572170"/>
                <a:gd name="connsiteX8" fmla="*/ 0 w 831760"/>
                <a:gd name="connsiteY8" fmla="*/ 493299 h 572170"/>
                <a:gd name="connsiteX9" fmla="*/ 0 w 831760"/>
                <a:gd name="connsiteY9" fmla="*/ 392150 h 572170"/>
                <a:gd name="connsiteX10" fmla="*/ 180020 w 831760"/>
                <a:gd name="connsiteY10" fmla="*/ 212130 h 572170"/>
                <a:gd name="connsiteX11" fmla="*/ 313977 w 831760"/>
                <a:gd name="connsiteY11" fmla="*/ 212130 h 572170"/>
                <a:gd name="connsiteX12" fmla="*/ 323764 w 831760"/>
                <a:gd name="connsiteY12" fmla="*/ 197613 h 572170"/>
                <a:gd name="connsiteX13" fmla="*/ 551300 w 831760"/>
                <a:gd name="connsiteY13" fmla="*/ 91440 h 572170"/>
                <a:gd name="connsiteX0" fmla="*/ 612350 w 831760"/>
                <a:gd name="connsiteY0" fmla="*/ 69970 h 508790"/>
                <a:gd name="connsiteX1" fmla="*/ 831760 w 831760"/>
                <a:gd name="connsiteY1" fmla="*/ 289380 h 508790"/>
                <a:gd name="connsiteX2" fmla="*/ 831760 w 831760"/>
                <a:gd name="connsiteY2" fmla="*/ 412662 h 508790"/>
                <a:gd name="connsiteX3" fmla="*/ 735632 w 831760"/>
                <a:gd name="connsiteY3" fmla="*/ 508790 h 508790"/>
                <a:gd name="connsiteX4" fmla="*/ 355628 w 831760"/>
                <a:gd name="connsiteY4" fmla="*/ 508790 h 508790"/>
                <a:gd name="connsiteX5" fmla="*/ 355623 w 831760"/>
                <a:gd name="connsiteY5" fmla="*/ 508789 h 508790"/>
                <a:gd name="connsiteX6" fmla="*/ 78870 w 831760"/>
                <a:gd name="connsiteY6" fmla="*/ 508789 h 508790"/>
                <a:gd name="connsiteX7" fmla="*/ 0 w 831760"/>
                <a:gd name="connsiteY7" fmla="*/ 429919 h 508790"/>
                <a:gd name="connsiteX8" fmla="*/ 0 w 831760"/>
                <a:gd name="connsiteY8" fmla="*/ 328770 h 508790"/>
                <a:gd name="connsiteX9" fmla="*/ 180020 w 831760"/>
                <a:gd name="connsiteY9" fmla="*/ 148750 h 508790"/>
                <a:gd name="connsiteX10" fmla="*/ 313977 w 831760"/>
                <a:gd name="connsiteY10" fmla="*/ 148750 h 508790"/>
                <a:gd name="connsiteX11" fmla="*/ 323764 w 831760"/>
                <a:gd name="connsiteY11" fmla="*/ 134233 h 508790"/>
                <a:gd name="connsiteX12" fmla="*/ 551300 w 831760"/>
                <a:gd name="connsiteY12" fmla="*/ 28060 h 508790"/>
                <a:gd name="connsiteX0" fmla="*/ 612350 w 831760"/>
                <a:gd name="connsiteY0" fmla="*/ 0 h 438820"/>
                <a:gd name="connsiteX1" fmla="*/ 831760 w 831760"/>
                <a:gd name="connsiteY1" fmla="*/ 219410 h 438820"/>
                <a:gd name="connsiteX2" fmla="*/ 831760 w 831760"/>
                <a:gd name="connsiteY2" fmla="*/ 342692 h 438820"/>
                <a:gd name="connsiteX3" fmla="*/ 735632 w 831760"/>
                <a:gd name="connsiteY3" fmla="*/ 438820 h 438820"/>
                <a:gd name="connsiteX4" fmla="*/ 355628 w 831760"/>
                <a:gd name="connsiteY4" fmla="*/ 438820 h 438820"/>
                <a:gd name="connsiteX5" fmla="*/ 355623 w 831760"/>
                <a:gd name="connsiteY5" fmla="*/ 438819 h 438820"/>
                <a:gd name="connsiteX6" fmla="*/ 78870 w 831760"/>
                <a:gd name="connsiteY6" fmla="*/ 438819 h 438820"/>
                <a:gd name="connsiteX7" fmla="*/ 0 w 831760"/>
                <a:gd name="connsiteY7" fmla="*/ 359949 h 438820"/>
                <a:gd name="connsiteX8" fmla="*/ 0 w 831760"/>
                <a:gd name="connsiteY8" fmla="*/ 258800 h 438820"/>
                <a:gd name="connsiteX9" fmla="*/ 180020 w 831760"/>
                <a:gd name="connsiteY9" fmla="*/ 78780 h 438820"/>
                <a:gd name="connsiteX10" fmla="*/ 313977 w 831760"/>
                <a:gd name="connsiteY10" fmla="*/ 78780 h 438820"/>
                <a:gd name="connsiteX11" fmla="*/ 323764 w 831760"/>
                <a:gd name="connsiteY11" fmla="*/ 64263 h 438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1760" h="438820">
                  <a:moveTo>
                    <a:pt x="612350" y="0"/>
                  </a:moveTo>
                  <a:cubicBezTo>
                    <a:pt x="733527" y="0"/>
                    <a:pt x="831760" y="98233"/>
                    <a:pt x="831760" y="219410"/>
                  </a:cubicBezTo>
                  <a:lnTo>
                    <a:pt x="831760" y="342692"/>
                  </a:lnTo>
                  <a:cubicBezTo>
                    <a:pt x="831760" y="395782"/>
                    <a:pt x="788722" y="438820"/>
                    <a:pt x="735632" y="438820"/>
                  </a:cubicBezTo>
                  <a:lnTo>
                    <a:pt x="355628" y="438820"/>
                  </a:lnTo>
                  <a:cubicBezTo>
                    <a:pt x="355626" y="438820"/>
                    <a:pt x="355625" y="438819"/>
                    <a:pt x="355623" y="438819"/>
                  </a:cubicBezTo>
                  <a:lnTo>
                    <a:pt x="78870" y="438819"/>
                  </a:lnTo>
                  <a:cubicBezTo>
                    <a:pt x="35311" y="438819"/>
                    <a:pt x="0" y="403508"/>
                    <a:pt x="0" y="359949"/>
                  </a:cubicBezTo>
                  <a:lnTo>
                    <a:pt x="0" y="258800"/>
                  </a:lnTo>
                  <a:cubicBezTo>
                    <a:pt x="0" y="159378"/>
                    <a:pt x="80598" y="78780"/>
                    <a:pt x="180020" y="78780"/>
                  </a:cubicBezTo>
                  <a:lnTo>
                    <a:pt x="313977" y="78780"/>
                  </a:lnTo>
                  <a:lnTo>
                    <a:pt x="323764" y="64263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" name="四角形: 上の 2 つの角を丸める 23">
              <a:extLst>
                <a:ext uri="{FF2B5EF4-FFF2-40B4-BE49-F238E27FC236}">
                  <a16:creationId xmlns:a16="http://schemas.microsoft.com/office/drawing/2014/main" id="{74FA81A5-9CF6-1CFA-BD69-4524B9159E2B}"/>
                </a:ext>
              </a:extLst>
            </p:cNvPr>
            <p:cNvSpPr/>
            <p:nvPr/>
          </p:nvSpPr>
          <p:spPr bwMode="auto">
            <a:xfrm>
              <a:off x="7932125" y="2239967"/>
              <a:ext cx="295734" cy="172122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4F3ED4BF-2D8F-F2F6-35C2-E5F0C2CB0F52}"/>
                </a:ext>
              </a:extLst>
            </p:cNvPr>
            <p:cNvSpPr/>
            <p:nvPr/>
          </p:nvSpPr>
          <p:spPr bwMode="auto">
            <a:xfrm>
              <a:off x="7939196" y="361949"/>
              <a:ext cx="103946" cy="1128011"/>
            </a:xfrm>
            <a:custGeom>
              <a:avLst/>
              <a:gdLst>
                <a:gd name="connsiteX0" fmla="*/ 51973 w 103946"/>
                <a:gd name="connsiteY0" fmla="*/ 0 h 1128011"/>
                <a:gd name="connsiteX1" fmla="*/ 103946 w 103946"/>
                <a:gd name="connsiteY1" fmla="*/ 51973 h 1128011"/>
                <a:gd name="connsiteX2" fmla="*/ 103946 w 103946"/>
                <a:gd name="connsiteY2" fmla="*/ 1108501 h 1128011"/>
                <a:gd name="connsiteX3" fmla="*/ 43086 w 103946"/>
                <a:gd name="connsiteY3" fmla="*/ 1114636 h 1128011"/>
                <a:gd name="connsiteX4" fmla="*/ 0 w 103946"/>
                <a:gd name="connsiteY4" fmla="*/ 1128011 h 1128011"/>
                <a:gd name="connsiteX5" fmla="*/ 0 w 103946"/>
                <a:gd name="connsiteY5" fmla="*/ 51973 h 1128011"/>
                <a:gd name="connsiteX6" fmla="*/ 51973 w 103946"/>
                <a:gd name="connsiteY6" fmla="*/ 0 h 1128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946" h="1128011">
                  <a:moveTo>
                    <a:pt x="51973" y="0"/>
                  </a:moveTo>
                  <a:cubicBezTo>
                    <a:pt x="80677" y="0"/>
                    <a:pt x="103946" y="23269"/>
                    <a:pt x="103946" y="51973"/>
                  </a:cubicBezTo>
                  <a:lnTo>
                    <a:pt x="103946" y="1108501"/>
                  </a:lnTo>
                  <a:lnTo>
                    <a:pt x="43086" y="1114636"/>
                  </a:lnTo>
                  <a:lnTo>
                    <a:pt x="0" y="1128011"/>
                  </a:lnTo>
                  <a:lnTo>
                    <a:pt x="0" y="51973"/>
                  </a:lnTo>
                  <a:cubicBezTo>
                    <a:pt x="0" y="23269"/>
                    <a:pt x="23269" y="0"/>
                    <a:pt x="5197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EB0091DE-F374-20F8-939C-8A87CEB08CDD}"/>
                </a:ext>
              </a:extLst>
            </p:cNvPr>
            <p:cNvSpPr/>
            <p:nvPr/>
          </p:nvSpPr>
          <p:spPr bwMode="auto">
            <a:xfrm>
              <a:off x="8504588" y="361949"/>
              <a:ext cx="103946" cy="1105035"/>
            </a:xfrm>
            <a:custGeom>
              <a:avLst/>
              <a:gdLst>
                <a:gd name="connsiteX0" fmla="*/ 51973 w 103946"/>
                <a:gd name="connsiteY0" fmla="*/ 0 h 1105035"/>
                <a:gd name="connsiteX1" fmla="*/ 103946 w 103946"/>
                <a:gd name="connsiteY1" fmla="*/ 51973 h 1105035"/>
                <a:gd name="connsiteX2" fmla="*/ 103946 w 103946"/>
                <a:gd name="connsiteY2" fmla="*/ 1105035 h 1105035"/>
                <a:gd name="connsiteX3" fmla="*/ 0 w 103946"/>
                <a:gd name="connsiteY3" fmla="*/ 1105035 h 1105035"/>
                <a:gd name="connsiteX4" fmla="*/ 0 w 103946"/>
                <a:gd name="connsiteY4" fmla="*/ 51973 h 1105035"/>
                <a:gd name="connsiteX5" fmla="*/ 51973 w 103946"/>
                <a:gd name="connsiteY5" fmla="*/ 0 h 110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946" h="1105035">
                  <a:moveTo>
                    <a:pt x="51973" y="0"/>
                  </a:moveTo>
                  <a:cubicBezTo>
                    <a:pt x="80677" y="0"/>
                    <a:pt x="103946" y="23269"/>
                    <a:pt x="103946" y="51973"/>
                  </a:cubicBezTo>
                  <a:lnTo>
                    <a:pt x="103946" y="1105035"/>
                  </a:lnTo>
                  <a:lnTo>
                    <a:pt x="0" y="1105035"/>
                  </a:lnTo>
                  <a:lnTo>
                    <a:pt x="0" y="51973"/>
                  </a:lnTo>
                  <a:cubicBezTo>
                    <a:pt x="0" y="23269"/>
                    <a:pt x="23269" y="0"/>
                    <a:pt x="51973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D89E3548-4ADC-A9A5-3E3C-BD9EBFCAC32C}"/>
                </a:ext>
              </a:extLst>
            </p:cNvPr>
            <p:cNvSpPr/>
            <p:nvPr/>
          </p:nvSpPr>
          <p:spPr bwMode="auto">
            <a:xfrm>
              <a:off x="7600399" y="1591255"/>
              <a:ext cx="435130" cy="43513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523077C8-2F28-4460-5581-3090308676C5}"/>
                </a:ext>
              </a:extLst>
            </p:cNvPr>
            <p:cNvSpPr/>
            <p:nvPr/>
          </p:nvSpPr>
          <p:spPr bwMode="auto">
            <a:xfrm>
              <a:off x="8260799" y="1591255"/>
              <a:ext cx="435130" cy="43513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6A7C933D-9394-C337-149E-4D34104F5A1D}"/>
                </a:ext>
              </a:extLst>
            </p:cNvPr>
            <p:cNvSpPr/>
            <p:nvPr/>
          </p:nvSpPr>
          <p:spPr bwMode="auto">
            <a:xfrm>
              <a:off x="7723551" y="1727200"/>
              <a:ext cx="163240" cy="16324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95E7B4E4-234F-DC1F-2A9D-AA3B6B1BF111}"/>
                </a:ext>
              </a:extLst>
            </p:cNvPr>
            <p:cNvSpPr/>
            <p:nvPr/>
          </p:nvSpPr>
          <p:spPr bwMode="auto">
            <a:xfrm>
              <a:off x="8383951" y="1727200"/>
              <a:ext cx="163240" cy="16324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4C65279B-6356-8DB3-DD62-44910BF92AAA}"/>
              </a:ext>
            </a:extLst>
          </p:cNvPr>
          <p:cNvGrpSpPr/>
          <p:nvPr/>
        </p:nvGrpSpPr>
        <p:grpSpPr>
          <a:xfrm>
            <a:off x="735922" y="4903423"/>
            <a:ext cx="2515278" cy="995178"/>
            <a:chOff x="-323621" y="4220975"/>
            <a:chExt cx="3037340" cy="1201733"/>
          </a:xfrm>
        </p:grpSpPr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D3558853-3694-7EE7-9E6C-6A42CE72398B}"/>
                </a:ext>
              </a:extLst>
            </p:cNvPr>
            <p:cNvSpPr/>
            <p:nvPr/>
          </p:nvSpPr>
          <p:spPr bwMode="auto">
            <a:xfrm>
              <a:off x="2226076" y="4747633"/>
              <a:ext cx="487643" cy="48764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3" name="四角形: 上の 2 つの角を丸める 32">
              <a:extLst>
                <a:ext uri="{FF2B5EF4-FFF2-40B4-BE49-F238E27FC236}">
                  <a16:creationId xmlns:a16="http://schemas.microsoft.com/office/drawing/2014/main" id="{68E73B94-4DB3-B48D-8A19-C63EC651377E}"/>
                </a:ext>
              </a:extLst>
            </p:cNvPr>
            <p:cNvSpPr/>
            <p:nvPr/>
          </p:nvSpPr>
          <p:spPr bwMode="auto">
            <a:xfrm>
              <a:off x="982954" y="4594414"/>
              <a:ext cx="1423142" cy="828294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" name="四角形: 上の 2 つの角を丸める 33">
              <a:extLst>
                <a:ext uri="{FF2B5EF4-FFF2-40B4-BE49-F238E27FC236}">
                  <a16:creationId xmlns:a16="http://schemas.microsoft.com/office/drawing/2014/main" id="{FF7CB658-3FB9-8956-BA9F-6DF1E89594F7}"/>
                </a:ext>
              </a:extLst>
            </p:cNvPr>
            <p:cNvSpPr/>
            <p:nvPr/>
          </p:nvSpPr>
          <p:spPr bwMode="auto">
            <a:xfrm>
              <a:off x="-323621" y="5128662"/>
              <a:ext cx="624848" cy="294045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5" name="四角形: 上の 2 つの角を丸める 34">
              <a:extLst>
                <a:ext uri="{FF2B5EF4-FFF2-40B4-BE49-F238E27FC236}">
                  <a16:creationId xmlns:a16="http://schemas.microsoft.com/office/drawing/2014/main" id="{0FD343E5-E7E1-3DAC-1097-BBD64859E0CF}"/>
                </a:ext>
              </a:extLst>
            </p:cNvPr>
            <p:cNvSpPr/>
            <p:nvPr/>
          </p:nvSpPr>
          <p:spPr bwMode="auto">
            <a:xfrm>
              <a:off x="-110435" y="4477603"/>
              <a:ext cx="1623843" cy="945105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6" name="四角形: 上の 2 つの角を丸める 149">
              <a:extLst>
                <a:ext uri="{FF2B5EF4-FFF2-40B4-BE49-F238E27FC236}">
                  <a16:creationId xmlns:a16="http://schemas.microsoft.com/office/drawing/2014/main" id="{4E147735-5C74-FE16-664D-83F2EA70ECF3}"/>
                </a:ext>
              </a:extLst>
            </p:cNvPr>
            <p:cNvSpPr/>
            <p:nvPr/>
          </p:nvSpPr>
          <p:spPr bwMode="auto">
            <a:xfrm>
              <a:off x="1201743" y="5128662"/>
              <a:ext cx="624848" cy="294045"/>
            </a:xfrm>
            <a:custGeom>
              <a:avLst/>
              <a:gdLst>
                <a:gd name="connsiteX0" fmla="*/ 147023 w 624848"/>
                <a:gd name="connsiteY0" fmla="*/ 0 h 294045"/>
                <a:gd name="connsiteX1" fmla="*/ 477826 w 624848"/>
                <a:gd name="connsiteY1" fmla="*/ 0 h 294045"/>
                <a:gd name="connsiteX2" fmla="*/ 624849 w 624848"/>
                <a:gd name="connsiteY2" fmla="*/ 147023 h 294045"/>
                <a:gd name="connsiteX3" fmla="*/ 624848 w 624848"/>
                <a:gd name="connsiteY3" fmla="*/ 229632 h 294045"/>
                <a:gd name="connsiteX4" fmla="*/ 560435 w 624848"/>
                <a:gd name="connsiteY4" fmla="*/ 294045 h 294045"/>
                <a:gd name="connsiteX5" fmla="*/ 64413 w 624848"/>
                <a:gd name="connsiteY5" fmla="*/ 294045 h 294045"/>
                <a:gd name="connsiteX6" fmla="*/ 0 w 624848"/>
                <a:gd name="connsiteY6" fmla="*/ 229632 h 294045"/>
                <a:gd name="connsiteX7" fmla="*/ 0 w 624848"/>
                <a:gd name="connsiteY7" fmla="*/ 147023 h 294045"/>
                <a:gd name="connsiteX8" fmla="*/ 147023 w 624848"/>
                <a:gd name="connsiteY8" fmla="*/ 0 h 294045"/>
                <a:gd name="connsiteX0" fmla="*/ 624849 w 716289"/>
                <a:gd name="connsiteY0" fmla="*/ 147023 h 294045"/>
                <a:gd name="connsiteX1" fmla="*/ 624848 w 716289"/>
                <a:gd name="connsiteY1" fmla="*/ 229632 h 294045"/>
                <a:gd name="connsiteX2" fmla="*/ 560435 w 716289"/>
                <a:gd name="connsiteY2" fmla="*/ 294045 h 294045"/>
                <a:gd name="connsiteX3" fmla="*/ 64413 w 716289"/>
                <a:gd name="connsiteY3" fmla="*/ 294045 h 294045"/>
                <a:gd name="connsiteX4" fmla="*/ 0 w 716289"/>
                <a:gd name="connsiteY4" fmla="*/ 229632 h 294045"/>
                <a:gd name="connsiteX5" fmla="*/ 0 w 716289"/>
                <a:gd name="connsiteY5" fmla="*/ 147023 h 294045"/>
                <a:gd name="connsiteX6" fmla="*/ 147023 w 716289"/>
                <a:gd name="connsiteY6" fmla="*/ 0 h 294045"/>
                <a:gd name="connsiteX7" fmla="*/ 477826 w 716289"/>
                <a:gd name="connsiteY7" fmla="*/ 0 h 294045"/>
                <a:gd name="connsiteX8" fmla="*/ 716289 w 716289"/>
                <a:gd name="connsiteY8" fmla="*/ 238463 h 294045"/>
                <a:gd name="connsiteX0" fmla="*/ 624848 w 716289"/>
                <a:gd name="connsiteY0" fmla="*/ 229632 h 294045"/>
                <a:gd name="connsiteX1" fmla="*/ 560435 w 716289"/>
                <a:gd name="connsiteY1" fmla="*/ 294045 h 294045"/>
                <a:gd name="connsiteX2" fmla="*/ 64413 w 716289"/>
                <a:gd name="connsiteY2" fmla="*/ 294045 h 294045"/>
                <a:gd name="connsiteX3" fmla="*/ 0 w 716289"/>
                <a:gd name="connsiteY3" fmla="*/ 229632 h 294045"/>
                <a:gd name="connsiteX4" fmla="*/ 0 w 716289"/>
                <a:gd name="connsiteY4" fmla="*/ 147023 h 294045"/>
                <a:gd name="connsiteX5" fmla="*/ 147023 w 716289"/>
                <a:gd name="connsiteY5" fmla="*/ 0 h 294045"/>
                <a:gd name="connsiteX6" fmla="*/ 477826 w 716289"/>
                <a:gd name="connsiteY6" fmla="*/ 0 h 294045"/>
                <a:gd name="connsiteX7" fmla="*/ 716289 w 716289"/>
                <a:gd name="connsiteY7" fmla="*/ 238463 h 294045"/>
                <a:gd name="connsiteX0" fmla="*/ 624848 w 624848"/>
                <a:gd name="connsiteY0" fmla="*/ 229632 h 294045"/>
                <a:gd name="connsiteX1" fmla="*/ 560435 w 624848"/>
                <a:gd name="connsiteY1" fmla="*/ 294045 h 294045"/>
                <a:gd name="connsiteX2" fmla="*/ 64413 w 624848"/>
                <a:gd name="connsiteY2" fmla="*/ 294045 h 294045"/>
                <a:gd name="connsiteX3" fmla="*/ 0 w 624848"/>
                <a:gd name="connsiteY3" fmla="*/ 229632 h 294045"/>
                <a:gd name="connsiteX4" fmla="*/ 0 w 624848"/>
                <a:gd name="connsiteY4" fmla="*/ 147023 h 294045"/>
                <a:gd name="connsiteX5" fmla="*/ 147023 w 624848"/>
                <a:gd name="connsiteY5" fmla="*/ 0 h 294045"/>
                <a:gd name="connsiteX6" fmla="*/ 477826 w 624848"/>
                <a:gd name="connsiteY6" fmla="*/ 0 h 294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4848" h="294045">
                  <a:moveTo>
                    <a:pt x="624848" y="229632"/>
                  </a:moveTo>
                  <a:cubicBezTo>
                    <a:pt x="624848" y="265206"/>
                    <a:pt x="596009" y="294045"/>
                    <a:pt x="560435" y="294045"/>
                  </a:cubicBezTo>
                  <a:lnTo>
                    <a:pt x="64413" y="294045"/>
                  </a:lnTo>
                  <a:cubicBezTo>
                    <a:pt x="28839" y="294045"/>
                    <a:pt x="0" y="265206"/>
                    <a:pt x="0" y="229632"/>
                  </a:cubicBezTo>
                  <a:lnTo>
                    <a:pt x="0" y="147023"/>
                  </a:lnTo>
                  <a:cubicBezTo>
                    <a:pt x="0" y="65824"/>
                    <a:pt x="65824" y="0"/>
                    <a:pt x="147023" y="0"/>
                  </a:cubicBezTo>
                  <a:lnTo>
                    <a:pt x="477826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831D2B4A-8F2C-C4C4-0A19-24CC16491F26}"/>
                </a:ext>
              </a:extLst>
            </p:cNvPr>
            <p:cNvSpPr/>
            <p:nvPr/>
          </p:nvSpPr>
          <p:spPr bwMode="auto">
            <a:xfrm>
              <a:off x="1801847" y="4983887"/>
              <a:ext cx="755412" cy="438820"/>
            </a:xfrm>
            <a:custGeom>
              <a:avLst/>
              <a:gdLst>
                <a:gd name="connsiteX0" fmla="*/ 478910 w 831760"/>
                <a:gd name="connsiteY0" fmla="*/ 0 h 438820"/>
                <a:gd name="connsiteX1" fmla="*/ 612350 w 831760"/>
                <a:gd name="connsiteY1" fmla="*/ 0 h 438820"/>
                <a:gd name="connsiteX2" fmla="*/ 831760 w 831760"/>
                <a:gd name="connsiteY2" fmla="*/ 219410 h 438820"/>
                <a:gd name="connsiteX3" fmla="*/ 831760 w 831760"/>
                <a:gd name="connsiteY3" fmla="*/ 342692 h 438820"/>
                <a:gd name="connsiteX4" fmla="*/ 735632 w 831760"/>
                <a:gd name="connsiteY4" fmla="*/ 438820 h 438820"/>
                <a:gd name="connsiteX5" fmla="*/ 355628 w 831760"/>
                <a:gd name="connsiteY5" fmla="*/ 438820 h 438820"/>
                <a:gd name="connsiteX6" fmla="*/ 355623 w 831760"/>
                <a:gd name="connsiteY6" fmla="*/ 438819 h 438820"/>
                <a:gd name="connsiteX7" fmla="*/ 78870 w 831760"/>
                <a:gd name="connsiteY7" fmla="*/ 438819 h 438820"/>
                <a:gd name="connsiteX8" fmla="*/ 0 w 831760"/>
                <a:gd name="connsiteY8" fmla="*/ 359949 h 438820"/>
                <a:gd name="connsiteX9" fmla="*/ 0 w 831760"/>
                <a:gd name="connsiteY9" fmla="*/ 258800 h 438820"/>
                <a:gd name="connsiteX10" fmla="*/ 180020 w 831760"/>
                <a:gd name="connsiteY10" fmla="*/ 78780 h 438820"/>
                <a:gd name="connsiteX11" fmla="*/ 313977 w 831760"/>
                <a:gd name="connsiteY11" fmla="*/ 78780 h 438820"/>
                <a:gd name="connsiteX12" fmla="*/ 323764 w 831760"/>
                <a:gd name="connsiteY12" fmla="*/ 64263 h 438820"/>
                <a:gd name="connsiteX13" fmla="*/ 478910 w 831760"/>
                <a:gd name="connsiteY13" fmla="*/ 0 h 438820"/>
                <a:gd name="connsiteX0" fmla="*/ 459860 w 831760"/>
                <a:gd name="connsiteY0" fmla="*/ 0 h 572170"/>
                <a:gd name="connsiteX1" fmla="*/ 612350 w 831760"/>
                <a:gd name="connsiteY1" fmla="*/ 133350 h 572170"/>
                <a:gd name="connsiteX2" fmla="*/ 831760 w 831760"/>
                <a:gd name="connsiteY2" fmla="*/ 352760 h 572170"/>
                <a:gd name="connsiteX3" fmla="*/ 831760 w 831760"/>
                <a:gd name="connsiteY3" fmla="*/ 476042 h 572170"/>
                <a:gd name="connsiteX4" fmla="*/ 735632 w 831760"/>
                <a:gd name="connsiteY4" fmla="*/ 572170 h 572170"/>
                <a:gd name="connsiteX5" fmla="*/ 355628 w 831760"/>
                <a:gd name="connsiteY5" fmla="*/ 572170 h 572170"/>
                <a:gd name="connsiteX6" fmla="*/ 355623 w 831760"/>
                <a:gd name="connsiteY6" fmla="*/ 572169 h 572170"/>
                <a:gd name="connsiteX7" fmla="*/ 78870 w 831760"/>
                <a:gd name="connsiteY7" fmla="*/ 572169 h 572170"/>
                <a:gd name="connsiteX8" fmla="*/ 0 w 831760"/>
                <a:gd name="connsiteY8" fmla="*/ 493299 h 572170"/>
                <a:gd name="connsiteX9" fmla="*/ 0 w 831760"/>
                <a:gd name="connsiteY9" fmla="*/ 392150 h 572170"/>
                <a:gd name="connsiteX10" fmla="*/ 180020 w 831760"/>
                <a:gd name="connsiteY10" fmla="*/ 212130 h 572170"/>
                <a:gd name="connsiteX11" fmla="*/ 313977 w 831760"/>
                <a:gd name="connsiteY11" fmla="*/ 212130 h 572170"/>
                <a:gd name="connsiteX12" fmla="*/ 323764 w 831760"/>
                <a:gd name="connsiteY12" fmla="*/ 197613 h 572170"/>
                <a:gd name="connsiteX13" fmla="*/ 459860 w 831760"/>
                <a:gd name="connsiteY13" fmla="*/ 0 h 572170"/>
                <a:gd name="connsiteX0" fmla="*/ 459860 w 831760"/>
                <a:gd name="connsiteY0" fmla="*/ 0 h 572170"/>
                <a:gd name="connsiteX1" fmla="*/ 612350 w 831760"/>
                <a:gd name="connsiteY1" fmla="*/ 133350 h 572170"/>
                <a:gd name="connsiteX2" fmla="*/ 831760 w 831760"/>
                <a:gd name="connsiteY2" fmla="*/ 352760 h 572170"/>
                <a:gd name="connsiteX3" fmla="*/ 831760 w 831760"/>
                <a:gd name="connsiteY3" fmla="*/ 476042 h 572170"/>
                <a:gd name="connsiteX4" fmla="*/ 735632 w 831760"/>
                <a:gd name="connsiteY4" fmla="*/ 572170 h 572170"/>
                <a:gd name="connsiteX5" fmla="*/ 355628 w 831760"/>
                <a:gd name="connsiteY5" fmla="*/ 572170 h 572170"/>
                <a:gd name="connsiteX6" fmla="*/ 355623 w 831760"/>
                <a:gd name="connsiteY6" fmla="*/ 572169 h 572170"/>
                <a:gd name="connsiteX7" fmla="*/ 78870 w 831760"/>
                <a:gd name="connsiteY7" fmla="*/ 572169 h 572170"/>
                <a:gd name="connsiteX8" fmla="*/ 0 w 831760"/>
                <a:gd name="connsiteY8" fmla="*/ 493299 h 572170"/>
                <a:gd name="connsiteX9" fmla="*/ 0 w 831760"/>
                <a:gd name="connsiteY9" fmla="*/ 392150 h 572170"/>
                <a:gd name="connsiteX10" fmla="*/ 180020 w 831760"/>
                <a:gd name="connsiteY10" fmla="*/ 212130 h 572170"/>
                <a:gd name="connsiteX11" fmla="*/ 313977 w 831760"/>
                <a:gd name="connsiteY11" fmla="*/ 212130 h 572170"/>
                <a:gd name="connsiteX12" fmla="*/ 323764 w 831760"/>
                <a:gd name="connsiteY12" fmla="*/ 197613 h 572170"/>
                <a:gd name="connsiteX13" fmla="*/ 551300 w 831760"/>
                <a:gd name="connsiteY13" fmla="*/ 91440 h 572170"/>
                <a:gd name="connsiteX0" fmla="*/ 612350 w 831760"/>
                <a:gd name="connsiteY0" fmla="*/ 69970 h 508790"/>
                <a:gd name="connsiteX1" fmla="*/ 831760 w 831760"/>
                <a:gd name="connsiteY1" fmla="*/ 289380 h 508790"/>
                <a:gd name="connsiteX2" fmla="*/ 831760 w 831760"/>
                <a:gd name="connsiteY2" fmla="*/ 412662 h 508790"/>
                <a:gd name="connsiteX3" fmla="*/ 735632 w 831760"/>
                <a:gd name="connsiteY3" fmla="*/ 508790 h 508790"/>
                <a:gd name="connsiteX4" fmla="*/ 355628 w 831760"/>
                <a:gd name="connsiteY4" fmla="*/ 508790 h 508790"/>
                <a:gd name="connsiteX5" fmla="*/ 355623 w 831760"/>
                <a:gd name="connsiteY5" fmla="*/ 508789 h 508790"/>
                <a:gd name="connsiteX6" fmla="*/ 78870 w 831760"/>
                <a:gd name="connsiteY6" fmla="*/ 508789 h 508790"/>
                <a:gd name="connsiteX7" fmla="*/ 0 w 831760"/>
                <a:gd name="connsiteY7" fmla="*/ 429919 h 508790"/>
                <a:gd name="connsiteX8" fmla="*/ 0 w 831760"/>
                <a:gd name="connsiteY8" fmla="*/ 328770 h 508790"/>
                <a:gd name="connsiteX9" fmla="*/ 180020 w 831760"/>
                <a:gd name="connsiteY9" fmla="*/ 148750 h 508790"/>
                <a:gd name="connsiteX10" fmla="*/ 313977 w 831760"/>
                <a:gd name="connsiteY10" fmla="*/ 148750 h 508790"/>
                <a:gd name="connsiteX11" fmla="*/ 323764 w 831760"/>
                <a:gd name="connsiteY11" fmla="*/ 134233 h 508790"/>
                <a:gd name="connsiteX12" fmla="*/ 551300 w 831760"/>
                <a:gd name="connsiteY12" fmla="*/ 28060 h 508790"/>
                <a:gd name="connsiteX0" fmla="*/ 612350 w 831760"/>
                <a:gd name="connsiteY0" fmla="*/ 0 h 438820"/>
                <a:gd name="connsiteX1" fmla="*/ 831760 w 831760"/>
                <a:gd name="connsiteY1" fmla="*/ 219410 h 438820"/>
                <a:gd name="connsiteX2" fmla="*/ 831760 w 831760"/>
                <a:gd name="connsiteY2" fmla="*/ 342692 h 438820"/>
                <a:gd name="connsiteX3" fmla="*/ 735632 w 831760"/>
                <a:gd name="connsiteY3" fmla="*/ 438820 h 438820"/>
                <a:gd name="connsiteX4" fmla="*/ 355628 w 831760"/>
                <a:gd name="connsiteY4" fmla="*/ 438820 h 438820"/>
                <a:gd name="connsiteX5" fmla="*/ 355623 w 831760"/>
                <a:gd name="connsiteY5" fmla="*/ 438819 h 438820"/>
                <a:gd name="connsiteX6" fmla="*/ 78870 w 831760"/>
                <a:gd name="connsiteY6" fmla="*/ 438819 h 438820"/>
                <a:gd name="connsiteX7" fmla="*/ 0 w 831760"/>
                <a:gd name="connsiteY7" fmla="*/ 359949 h 438820"/>
                <a:gd name="connsiteX8" fmla="*/ 0 w 831760"/>
                <a:gd name="connsiteY8" fmla="*/ 258800 h 438820"/>
                <a:gd name="connsiteX9" fmla="*/ 180020 w 831760"/>
                <a:gd name="connsiteY9" fmla="*/ 78780 h 438820"/>
                <a:gd name="connsiteX10" fmla="*/ 313977 w 831760"/>
                <a:gd name="connsiteY10" fmla="*/ 78780 h 438820"/>
                <a:gd name="connsiteX11" fmla="*/ 323764 w 831760"/>
                <a:gd name="connsiteY11" fmla="*/ 64263 h 438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1760" h="438820">
                  <a:moveTo>
                    <a:pt x="612350" y="0"/>
                  </a:moveTo>
                  <a:cubicBezTo>
                    <a:pt x="733527" y="0"/>
                    <a:pt x="831760" y="98233"/>
                    <a:pt x="831760" y="219410"/>
                  </a:cubicBezTo>
                  <a:lnTo>
                    <a:pt x="831760" y="342692"/>
                  </a:lnTo>
                  <a:cubicBezTo>
                    <a:pt x="831760" y="395782"/>
                    <a:pt x="788722" y="438820"/>
                    <a:pt x="735632" y="438820"/>
                  </a:cubicBezTo>
                  <a:lnTo>
                    <a:pt x="355628" y="438820"/>
                  </a:lnTo>
                  <a:cubicBezTo>
                    <a:pt x="355626" y="438820"/>
                    <a:pt x="355625" y="438819"/>
                    <a:pt x="355623" y="438819"/>
                  </a:cubicBezTo>
                  <a:lnTo>
                    <a:pt x="78870" y="438819"/>
                  </a:lnTo>
                  <a:cubicBezTo>
                    <a:pt x="35311" y="438819"/>
                    <a:pt x="0" y="403508"/>
                    <a:pt x="0" y="359949"/>
                  </a:cubicBezTo>
                  <a:lnTo>
                    <a:pt x="0" y="258800"/>
                  </a:lnTo>
                  <a:cubicBezTo>
                    <a:pt x="0" y="159378"/>
                    <a:pt x="80598" y="78780"/>
                    <a:pt x="180020" y="78780"/>
                  </a:cubicBezTo>
                  <a:lnTo>
                    <a:pt x="313977" y="78780"/>
                  </a:lnTo>
                  <a:lnTo>
                    <a:pt x="323764" y="64263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8" name="四角形: 上の 2 つの角を丸める 37">
              <a:extLst>
                <a:ext uri="{FF2B5EF4-FFF2-40B4-BE49-F238E27FC236}">
                  <a16:creationId xmlns:a16="http://schemas.microsoft.com/office/drawing/2014/main" id="{11EE4657-6057-F153-57A4-5CFEBE909B6F}"/>
                </a:ext>
              </a:extLst>
            </p:cNvPr>
            <p:cNvSpPr/>
            <p:nvPr/>
          </p:nvSpPr>
          <p:spPr bwMode="auto">
            <a:xfrm>
              <a:off x="216725" y="5250586"/>
              <a:ext cx="295734" cy="172122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A9F1943D-B656-7F3D-64A9-D9C5E3BF1277}"/>
                </a:ext>
              </a:extLst>
            </p:cNvPr>
            <p:cNvSpPr/>
            <p:nvPr/>
          </p:nvSpPr>
          <p:spPr bwMode="auto">
            <a:xfrm rot="900000">
              <a:off x="601795" y="4983887"/>
              <a:ext cx="359443" cy="7878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81F56CC5-21F5-3230-3D48-DC19585BFE7A}"/>
                </a:ext>
              </a:extLst>
            </p:cNvPr>
            <p:cNvSpPr/>
            <p:nvPr/>
          </p:nvSpPr>
          <p:spPr bwMode="auto">
            <a:xfrm rot="20700000">
              <a:off x="-48219" y="4983887"/>
              <a:ext cx="276384" cy="78782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3AB1DEEC-8F32-5D49-8538-EEB92AD54358}"/>
                </a:ext>
              </a:extLst>
            </p:cNvPr>
            <p:cNvSpPr/>
            <p:nvPr/>
          </p:nvSpPr>
          <p:spPr bwMode="auto">
            <a:xfrm>
              <a:off x="44843" y="4220975"/>
              <a:ext cx="1333868" cy="402874"/>
            </a:xfrm>
            <a:custGeom>
              <a:avLst/>
              <a:gdLst>
                <a:gd name="connsiteX0" fmla="*/ 157517 w 1333868"/>
                <a:gd name="connsiteY0" fmla="*/ 0 h 402874"/>
                <a:gd name="connsiteX1" fmla="*/ 1176351 w 1333868"/>
                <a:gd name="connsiteY1" fmla="*/ 0 h 402874"/>
                <a:gd name="connsiteX2" fmla="*/ 1333868 w 1333868"/>
                <a:gd name="connsiteY2" fmla="*/ 157517 h 402874"/>
                <a:gd name="connsiteX3" fmla="*/ 1176351 w 1333868"/>
                <a:gd name="connsiteY3" fmla="*/ 315034 h 402874"/>
                <a:gd name="connsiteX4" fmla="*/ 279144 w 1333868"/>
                <a:gd name="connsiteY4" fmla="*/ 315034 h 402874"/>
                <a:gd name="connsiteX5" fmla="*/ 279143 w 1333868"/>
                <a:gd name="connsiteY5" fmla="*/ 387088 h 402874"/>
                <a:gd name="connsiteX6" fmla="*/ 275956 w 1333868"/>
                <a:gd name="connsiteY6" fmla="*/ 402874 h 402874"/>
                <a:gd name="connsiteX7" fmla="*/ 3188 w 1333868"/>
                <a:gd name="connsiteY7" fmla="*/ 402874 h 402874"/>
                <a:gd name="connsiteX8" fmla="*/ 0 w 1333868"/>
                <a:gd name="connsiteY8" fmla="*/ 387087 h 402874"/>
                <a:gd name="connsiteX9" fmla="*/ 0 w 1333868"/>
                <a:gd name="connsiteY9" fmla="*/ 157517 h 402874"/>
                <a:gd name="connsiteX10" fmla="*/ 0 w 1333868"/>
                <a:gd name="connsiteY10" fmla="*/ 139573 h 402874"/>
                <a:gd name="connsiteX11" fmla="*/ 139572 w 1333868"/>
                <a:gd name="connsiteY11" fmla="*/ 1 h 402874"/>
                <a:gd name="connsiteX12" fmla="*/ 148542 w 1333868"/>
                <a:gd name="connsiteY12" fmla="*/ 1812 h 402874"/>
                <a:gd name="connsiteX0" fmla="*/ 157517 w 1333868"/>
                <a:gd name="connsiteY0" fmla="*/ 0 h 500977"/>
                <a:gd name="connsiteX1" fmla="*/ 1176351 w 1333868"/>
                <a:gd name="connsiteY1" fmla="*/ 0 h 500977"/>
                <a:gd name="connsiteX2" fmla="*/ 1333868 w 1333868"/>
                <a:gd name="connsiteY2" fmla="*/ 157517 h 500977"/>
                <a:gd name="connsiteX3" fmla="*/ 1176351 w 1333868"/>
                <a:gd name="connsiteY3" fmla="*/ 315034 h 500977"/>
                <a:gd name="connsiteX4" fmla="*/ 279144 w 1333868"/>
                <a:gd name="connsiteY4" fmla="*/ 315034 h 500977"/>
                <a:gd name="connsiteX5" fmla="*/ 279143 w 1333868"/>
                <a:gd name="connsiteY5" fmla="*/ 387088 h 500977"/>
                <a:gd name="connsiteX6" fmla="*/ 275956 w 1333868"/>
                <a:gd name="connsiteY6" fmla="*/ 402874 h 500977"/>
                <a:gd name="connsiteX7" fmla="*/ 132963 w 1333868"/>
                <a:gd name="connsiteY7" fmla="*/ 500974 h 500977"/>
                <a:gd name="connsiteX8" fmla="*/ 3188 w 1333868"/>
                <a:gd name="connsiteY8" fmla="*/ 402874 h 500977"/>
                <a:gd name="connsiteX9" fmla="*/ 0 w 1333868"/>
                <a:gd name="connsiteY9" fmla="*/ 387087 h 500977"/>
                <a:gd name="connsiteX10" fmla="*/ 0 w 1333868"/>
                <a:gd name="connsiteY10" fmla="*/ 157517 h 500977"/>
                <a:gd name="connsiteX11" fmla="*/ 0 w 1333868"/>
                <a:gd name="connsiteY11" fmla="*/ 139573 h 500977"/>
                <a:gd name="connsiteX12" fmla="*/ 139572 w 1333868"/>
                <a:gd name="connsiteY12" fmla="*/ 1 h 500977"/>
                <a:gd name="connsiteX13" fmla="*/ 148542 w 1333868"/>
                <a:gd name="connsiteY13" fmla="*/ 1812 h 500977"/>
                <a:gd name="connsiteX14" fmla="*/ 157517 w 1333868"/>
                <a:gd name="connsiteY14" fmla="*/ 0 h 500977"/>
                <a:gd name="connsiteX0" fmla="*/ 132963 w 1333868"/>
                <a:gd name="connsiteY0" fmla="*/ 500974 h 592414"/>
                <a:gd name="connsiteX1" fmla="*/ 3188 w 1333868"/>
                <a:gd name="connsiteY1" fmla="*/ 402874 h 592414"/>
                <a:gd name="connsiteX2" fmla="*/ 0 w 1333868"/>
                <a:gd name="connsiteY2" fmla="*/ 387087 h 592414"/>
                <a:gd name="connsiteX3" fmla="*/ 0 w 1333868"/>
                <a:gd name="connsiteY3" fmla="*/ 157517 h 592414"/>
                <a:gd name="connsiteX4" fmla="*/ 0 w 1333868"/>
                <a:gd name="connsiteY4" fmla="*/ 139573 h 592414"/>
                <a:gd name="connsiteX5" fmla="*/ 139572 w 1333868"/>
                <a:gd name="connsiteY5" fmla="*/ 1 h 592414"/>
                <a:gd name="connsiteX6" fmla="*/ 148542 w 1333868"/>
                <a:gd name="connsiteY6" fmla="*/ 1812 h 592414"/>
                <a:gd name="connsiteX7" fmla="*/ 157517 w 1333868"/>
                <a:gd name="connsiteY7" fmla="*/ 0 h 592414"/>
                <a:gd name="connsiteX8" fmla="*/ 1176351 w 1333868"/>
                <a:gd name="connsiteY8" fmla="*/ 0 h 592414"/>
                <a:gd name="connsiteX9" fmla="*/ 1333868 w 1333868"/>
                <a:gd name="connsiteY9" fmla="*/ 157517 h 592414"/>
                <a:gd name="connsiteX10" fmla="*/ 1176351 w 1333868"/>
                <a:gd name="connsiteY10" fmla="*/ 315034 h 592414"/>
                <a:gd name="connsiteX11" fmla="*/ 279144 w 1333868"/>
                <a:gd name="connsiteY11" fmla="*/ 315034 h 592414"/>
                <a:gd name="connsiteX12" fmla="*/ 279143 w 1333868"/>
                <a:gd name="connsiteY12" fmla="*/ 387088 h 592414"/>
                <a:gd name="connsiteX13" fmla="*/ 275956 w 1333868"/>
                <a:gd name="connsiteY13" fmla="*/ 402874 h 592414"/>
                <a:gd name="connsiteX14" fmla="*/ 224403 w 1333868"/>
                <a:gd name="connsiteY14" fmla="*/ 592414 h 592414"/>
                <a:gd name="connsiteX0" fmla="*/ 132963 w 1333868"/>
                <a:gd name="connsiteY0" fmla="*/ 500974 h 500974"/>
                <a:gd name="connsiteX1" fmla="*/ 3188 w 1333868"/>
                <a:gd name="connsiteY1" fmla="*/ 402874 h 500974"/>
                <a:gd name="connsiteX2" fmla="*/ 0 w 1333868"/>
                <a:gd name="connsiteY2" fmla="*/ 387087 h 500974"/>
                <a:gd name="connsiteX3" fmla="*/ 0 w 1333868"/>
                <a:gd name="connsiteY3" fmla="*/ 157517 h 500974"/>
                <a:gd name="connsiteX4" fmla="*/ 0 w 1333868"/>
                <a:gd name="connsiteY4" fmla="*/ 139573 h 500974"/>
                <a:gd name="connsiteX5" fmla="*/ 139572 w 1333868"/>
                <a:gd name="connsiteY5" fmla="*/ 1 h 500974"/>
                <a:gd name="connsiteX6" fmla="*/ 148542 w 1333868"/>
                <a:gd name="connsiteY6" fmla="*/ 1812 h 500974"/>
                <a:gd name="connsiteX7" fmla="*/ 157517 w 1333868"/>
                <a:gd name="connsiteY7" fmla="*/ 0 h 500974"/>
                <a:gd name="connsiteX8" fmla="*/ 1176351 w 1333868"/>
                <a:gd name="connsiteY8" fmla="*/ 0 h 500974"/>
                <a:gd name="connsiteX9" fmla="*/ 1333868 w 1333868"/>
                <a:gd name="connsiteY9" fmla="*/ 157517 h 500974"/>
                <a:gd name="connsiteX10" fmla="*/ 1176351 w 1333868"/>
                <a:gd name="connsiteY10" fmla="*/ 315034 h 500974"/>
                <a:gd name="connsiteX11" fmla="*/ 279144 w 1333868"/>
                <a:gd name="connsiteY11" fmla="*/ 315034 h 500974"/>
                <a:gd name="connsiteX12" fmla="*/ 279143 w 1333868"/>
                <a:gd name="connsiteY12" fmla="*/ 387088 h 500974"/>
                <a:gd name="connsiteX13" fmla="*/ 275956 w 1333868"/>
                <a:gd name="connsiteY13" fmla="*/ 402874 h 500974"/>
                <a:gd name="connsiteX0" fmla="*/ 3188 w 1333868"/>
                <a:gd name="connsiteY0" fmla="*/ 402874 h 402874"/>
                <a:gd name="connsiteX1" fmla="*/ 0 w 1333868"/>
                <a:gd name="connsiteY1" fmla="*/ 387087 h 402874"/>
                <a:gd name="connsiteX2" fmla="*/ 0 w 1333868"/>
                <a:gd name="connsiteY2" fmla="*/ 157517 h 402874"/>
                <a:gd name="connsiteX3" fmla="*/ 0 w 1333868"/>
                <a:gd name="connsiteY3" fmla="*/ 139573 h 402874"/>
                <a:gd name="connsiteX4" fmla="*/ 139572 w 1333868"/>
                <a:gd name="connsiteY4" fmla="*/ 1 h 402874"/>
                <a:gd name="connsiteX5" fmla="*/ 148542 w 1333868"/>
                <a:gd name="connsiteY5" fmla="*/ 1812 h 402874"/>
                <a:gd name="connsiteX6" fmla="*/ 157517 w 1333868"/>
                <a:gd name="connsiteY6" fmla="*/ 0 h 402874"/>
                <a:gd name="connsiteX7" fmla="*/ 1176351 w 1333868"/>
                <a:gd name="connsiteY7" fmla="*/ 0 h 402874"/>
                <a:gd name="connsiteX8" fmla="*/ 1333868 w 1333868"/>
                <a:gd name="connsiteY8" fmla="*/ 157517 h 402874"/>
                <a:gd name="connsiteX9" fmla="*/ 1176351 w 1333868"/>
                <a:gd name="connsiteY9" fmla="*/ 315034 h 402874"/>
                <a:gd name="connsiteX10" fmla="*/ 279144 w 1333868"/>
                <a:gd name="connsiteY10" fmla="*/ 315034 h 402874"/>
                <a:gd name="connsiteX11" fmla="*/ 279143 w 1333868"/>
                <a:gd name="connsiteY11" fmla="*/ 387088 h 402874"/>
                <a:gd name="connsiteX12" fmla="*/ 275956 w 1333868"/>
                <a:gd name="connsiteY12" fmla="*/ 402874 h 402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3868" h="402874">
                  <a:moveTo>
                    <a:pt x="3188" y="402874"/>
                  </a:moveTo>
                  <a:lnTo>
                    <a:pt x="0" y="387087"/>
                  </a:lnTo>
                  <a:lnTo>
                    <a:pt x="0" y="157517"/>
                  </a:lnTo>
                  <a:lnTo>
                    <a:pt x="0" y="139573"/>
                  </a:lnTo>
                  <a:cubicBezTo>
                    <a:pt x="0" y="62490"/>
                    <a:pt x="62489" y="1"/>
                    <a:pt x="139572" y="1"/>
                  </a:cubicBezTo>
                  <a:lnTo>
                    <a:pt x="148542" y="1812"/>
                  </a:lnTo>
                  <a:lnTo>
                    <a:pt x="157517" y="0"/>
                  </a:lnTo>
                  <a:lnTo>
                    <a:pt x="1176351" y="0"/>
                  </a:lnTo>
                  <a:cubicBezTo>
                    <a:pt x="1263345" y="0"/>
                    <a:pt x="1333868" y="70523"/>
                    <a:pt x="1333868" y="157517"/>
                  </a:cubicBezTo>
                  <a:cubicBezTo>
                    <a:pt x="1333868" y="244511"/>
                    <a:pt x="1263345" y="315034"/>
                    <a:pt x="1176351" y="315034"/>
                  </a:cubicBezTo>
                  <a:lnTo>
                    <a:pt x="279144" y="315034"/>
                  </a:lnTo>
                  <a:cubicBezTo>
                    <a:pt x="279144" y="339052"/>
                    <a:pt x="279143" y="363070"/>
                    <a:pt x="279143" y="387088"/>
                  </a:cubicBezTo>
                  <a:lnTo>
                    <a:pt x="275956" y="402874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2" name="四角形: 上の 2 つの角を丸める 41">
              <a:extLst>
                <a:ext uri="{FF2B5EF4-FFF2-40B4-BE49-F238E27FC236}">
                  <a16:creationId xmlns:a16="http://schemas.microsoft.com/office/drawing/2014/main" id="{E37CD5BA-1BC0-385C-869B-44DBE6B2C671}"/>
                </a:ext>
              </a:extLst>
            </p:cNvPr>
            <p:cNvSpPr/>
            <p:nvPr/>
          </p:nvSpPr>
          <p:spPr bwMode="auto">
            <a:xfrm rot="5400000">
              <a:off x="719139" y="3991698"/>
              <a:ext cx="86709" cy="878499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134883C2-1ED3-8A76-029B-383A5141E517}"/>
                </a:ext>
              </a:extLst>
            </p:cNvPr>
            <p:cNvSpPr/>
            <p:nvPr/>
          </p:nvSpPr>
          <p:spPr bwMode="auto">
            <a:xfrm>
              <a:off x="640156" y="4220975"/>
              <a:ext cx="1333868" cy="402874"/>
            </a:xfrm>
            <a:custGeom>
              <a:avLst/>
              <a:gdLst>
                <a:gd name="connsiteX0" fmla="*/ 157517 w 1333868"/>
                <a:gd name="connsiteY0" fmla="*/ 0 h 402874"/>
                <a:gd name="connsiteX1" fmla="*/ 1176351 w 1333868"/>
                <a:gd name="connsiteY1" fmla="*/ 0 h 402874"/>
                <a:gd name="connsiteX2" fmla="*/ 1333868 w 1333868"/>
                <a:gd name="connsiteY2" fmla="*/ 157517 h 402874"/>
                <a:gd name="connsiteX3" fmla="*/ 1176351 w 1333868"/>
                <a:gd name="connsiteY3" fmla="*/ 315034 h 402874"/>
                <a:gd name="connsiteX4" fmla="*/ 279144 w 1333868"/>
                <a:gd name="connsiteY4" fmla="*/ 315034 h 402874"/>
                <a:gd name="connsiteX5" fmla="*/ 279143 w 1333868"/>
                <a:gd name="connsiteY5" fmla="*/ 387088 h 402874"/>
                <a:gd name="connsiteX6" fmla="*/ 275956 w 1333868"/>
                <a:gd name="connsiteY6" fmla="*/ 402874 h 402874"/>
                <a:gd name="connsiteX7" fmla="*/ 3188 w 1333868"/>
                <a:gd name="connsiteY7" fmla="*/ 402874 h 402874"/>
                <a:gd name="connsiteX8" fmla="*/ 0 w 1333868"/>
                <a:gd name="connsiteY8" fmla="*/ 387087 h 402874"/>
                <a:gd name="connsiteX9" fmla="*/ 0 w 1333868"/>
                <a:gd name="connsiteY9" fmla="*/ 157517 h 402874"/>
                <a:gd name="connsiteX10" fmla="*/ 0 w 1333868"/>
                <a:gd name="connsiteY10" fmla="*/ 139573 h 402874"/>
                <a:gd name="connsiteX11" fmla="*/ 139572 w 1333868"/>
                <a:gd name="connsiteY11" fmla="*/ 1 h 402874"/>
                <a:gd name="connsiteX12" fmla="*/ 148542 w 1333868"/>
                <a:gd name="connsiteY12" fmla="*/ 1812 h 402874"/>
                <a:gd name="connsiteX0" fmla="*/ 157517 w 1333868"/>
                <a:gd name="connsiteY0" fmla="*/ 0 h 500977"/>
                <a:gd name="connsiteX1" fmla="*/ 1176351 w 1333868"/>
                <a:gd name="connsiteY1" fmla="*/ 0 h 500977"/>
                <a:gd name="connsiteX2" fmla="*/ 1333868 w 1333868"/>
                <a:gd name="connsiteY2" fmla="*/ 157517 h 500977"/>
                <a:gd name="connsiteX3" fmla="*/ 1176351 w 1333868"/>
                <a:gd name="connsiteY3" fmla="*/ 315034 h 500977"/>
                <a:gd name="connsiteX4" fmla="*/ 279144 w 1333868"/>
                <a:gd name="connsiteY4" fmla="*/ 315034 h 500977"/>
                <a:gd name="connsiteX5" fmla="*/ 279143 w 1333868"/>
                <a:gd name="connsiteY5" fmla="*/ 387088 h 500977"/>
                <a:gd name="connsiteX6" fmla="*/ 275956 w 1333868"/>
                <a:gd name="connsiteY6" fmla="*/ 402874 h 500977"/>
                <a:gd name="connsiteX7" fmla="*/ 132963 w 1333868"/>
                <a:gd name="connsiteY7" fmla="*/ 500974 h 500977"/>
                <a:gd name="connsiteX8" fmla="*/ 3188 w 1333868"/>
                <a:gd name="connsiteY8" fmla="*/ 402874 h 500977"/>
                <a:gd name="connsiteX9" fmla="*/ 0 w 1333868"/>
                <a:gd name="connsiteY9" fmla="*/ 387087 h 500977"/>
                <a:gd name="connsiteX10" fmla="*/ 0 w 1333868"/>
                <a:gd name="connsiteY10" fmla="*/ 157517 h 500977"/>
                <a:gd name="connsiteX11" fmla="*/ 0 w 1333868"/>
                <a:gd name="connsiteY11" fmla="*/ 139573 h 500977"/>
                <a:gd name="connsiteX12" fmla="*/ 139572 w 1333868"/>
                <a:gd name="connsiteY12" fmla="*/ 1 h 500977"/>
                <a:gd name="connsiteX13" fmla="*/ 148542 w 1333868"/>
                <a:gd name="connsiteY13" fmla="*/ 1812 h 500977"/>
                <a:gd name="connsiteX14" fmla="*/ 157517 w 1333868"/>
                <a:gd name="connsiteY14" fmla="*/ 0 h 500977"/>
                <a:gd name="connsiteX0" fmla="*/ 132963 w 1333868"/>
                <a:gd name="connsiteY0" fmla="*/ 500974 h 592414"/>
                <a:gd name="connsiteX1" fmla="*/ 3188 w 1333868"/>
                <a:gd name="connsiteY1" fmla="*/ 402874 h 592414"/>
                <a:gd name="connsiteX2" fmla="*/ 0 w 1333868"/>
                <a:gd name="connsiteY2" fmla="*/ 387087 h 592414"/>
                <a:gd name="connsiteX3" fmla="*/ 0 w 1333868"/>
                <a:gd name="connsiteY3" fmla="*/ 157517 h 592414"/>
                <a:gd name="connsiteX4" fmla="*/ 0 w 1333868"/>
                <a:gd name="connsiteY4" fmla="*/ 139573 h 592414"/>
                <a:gd name="connsiteX5" fmla="*/ 139572 w 1333868"/>
                <a:gd name="connsiteY5" fmla="*/ 1 h 592414"/>
                <a:gd name="connsiteX6" fmla="*/ 148542 w 1333868"/>
                <a:gd name="connsiteY6" fmla="*/ 1812 h 592414"/>
                <a:gd name="connsiteX7" fmla="*/ 157517 w 1333868"/>
                <a:gd name="connsiteY7" fmla="*/ 0 h 592414"/>
                <a:gd name="connsiteX8" fmla="*/ 1176351 w 1333868"/>
                <a:gd name="connsiteY8" fmla="*/ 0 h 592414"/>
                <a:gd name="connsiteX9" fmla="*/ 1333868 w 1333868"/>
                <a:gd name="connsiteY9" fmla="*/ 157517 h 592414"/>
                <a:gd name="connsiteX10" fmla="*/ 1176351 w 1333868"/>
                <a:gd name="connsiteY10" fmla="*/ 315034 h 592414"/>
                <a:gd name="connsiteX11" fmla="*/ 279144 w 1333868"/>
                <a:gd name="connsiteY11" fmla="*/ 315034 h 592414"/>
                <a:gd name="connsiteX12" fmla="*/ 279143 w 1333868"/>
                <a:gd name="connsiteY12" fmla="*/ 387088 h 592414"/>
                <a:gd name="connsiteX13" fmla="*/ 275956 w 1333868"/>
                <a:gd name="connsiteY13" fmla="*/ 402874 h 592414"/>
                <a:gd name="connsiteX14" fmla="*/ 224403 w 1333868"/>
                <a:gd name="connsiteY14" fmla="*/ 592414 h 592414"/>
                <a:gd name="connsiteX0" fmla="*/ 132963 w 1333868"/>
                <a:gd name="connsiteY0" fmla="*/ 500974 h 500974"/>
                <a:gd name="connsiteX1" fmla="*/ 3188 w 1333868"/>
                <a:gd name="connsiteY1" fmla="*/ 402874 h 500974"/>
                <a:gd name="connsiteX2" fmla="*/ 0 w 1333868"/>
                <a:gd name="connsiteY2" fmla="*/ 387087 h 500974"/>
                <a:gd name="connsiteX3" fmla="*/ 0 w 1333868"/>
                <a:gd name="connsiteY3" fmla="*/ 157517 h 500974"/>
                <a:gd name="connsiteX4" fmla="*/ 0 w 1333868"/>
                <a:gd name="connsiteY4" fmla="*/ 139573 h 500974"/>
                <a:gd name="connsiteX5" fmla="*/ 139572 w 1333868"/>
                <a:gd name="connsiteY5" fmla="*/ 1 h 500974"/>
                <a:gd name="connsiteX6" fmla="*/ 148542 w 1333868"/>
                <a:gd name="connsiteY6" fmla="*/ 1812 h 500974"/>
                <a:gd name="connsiteX7" fmla="*/ 157517 w 1333868"/>
                <a:gd name="connsiteY7" fmla="*/ 0 h 500974"/>
                <a:gd name="connsiteX8" fmla="*/ 1176351 w 1333868"/>
                <a:gd name="connsiteY8" fmla="*/ 0 h 500974"/>
                <a:gd name="connsiteX9" fmla="*/ 1333868 w 1333868"/>
                <a:gd name="connsiteY9" fmla="*/ 157517 h 500974"/>
                <a:gd name="connsiteX10" fmla="*/ 1176351 w 1333868"/>
                <a:gd name="connsiteY10" fmla="*/ 315034 h 500974"/>
                <a:gd name="connsiteX11" fmla="*/ 279144 w 1333868"/>
                <a:gd name="connsiteY11" fmla="*/ 315034 h 500974"/>
                <a:gd name="connsiteX12" fmla="*/ 279143 w 1333868"/>
                <a:gd name="connsiteY12" fmla="*/ 387088 h 500974"/>
                <a:gd name="connsiteX13" fmla="*/ 275956 w 1333868"/>
                <a:gd name="connsiteY13" fmla="*/ 402874 h 500974"/>
                <a:gd name="connsiteX0" fmla="*/ 3188 w 1333868"/>
                <a:gd name="connsiteY0" fmla="*/ 402874 h 402874"/>
                <a:gd name="connsiteX1" fmla="*/ 0 w 1333868"/>
                <a:gd name="connsiteY1" fmla="*/ 387087 h 402874"/>
                <a:gd name="connsiteX2" fmla="*/ 0 w 1333868"/>
                <a:gd name="connsiteY2" fmla="*/ 157517 h 402874"/>
                <a:gd name="connsiteX3" fmla="*/ 0 w 1333868"/>
                <a:gd name="connsiteY3" fmla="*/ 139573 h 402874"/>
                <a:gd name="connsiteX4" fmla="*/ 139572 w 1333868"/>
                <a:gd name="connsiteY4" fmla="*/ 1 h 402874"/>
                <a:gd name="connsiteX5" fmla="*/ 148542 w 1333868"/>
                <a:gd name="connsiteY5" fmla="*/ 1812 h 402874"/>
                <a:gd name="connsiteX6" fmla="*/ 157517 w 1333868"/>
                <a:gd name="connsiteY6" fmla="*/ 0 h 402874"/>
                <a:gd name="connsiteX7" fmla="*/ 1176351 w 1333868"/>
                <a:gd name="connsiteY7" fmla="*/ 0 h 402874"/>
                <a:gd name="connsiteX8" fmla="*/ 1333868 w 1333868"/>
                <a:gd name="connsiteY8" fmla="*/ 157517 h 402874"/>
                <a:gd name="connsiteX9" fmla="*/ 1176351 w 1333868"/>
                <a:gd name="connsiteY9" fmla="*/ 315034 h 402874"/>
                <a:gd name="connsiteX10" fmla="*/ 279144 w 1333868"/>
                <a:gd name="connsiteY10" fmla="*/ 315034 h 402874"/>
                <a:gd name="connsiteX11" fmla="*/ 279143 w 1333868"/>
                <a:gd name="connsiteY11" fmla="*/ 387088 h 402874"/>
                <a:gd name="connsiteX12" fmla="*/ 275956 w 1333868"/>
                <a:gd name="connsiteY12" fmla="*/ 402874 h 402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3868" h="402874">
                  <a:moveTo>
                    <a:pt x="3188" y="402874"/>
                  </a:moveTo>
                  <a:lnTo>
                    <a:pt x="0" y="387087"/>
                  </a:lnTo>
                  <a:lnTo>
                    <a:pt x="0" y="157517"/>
                  </a:lnTo>
                  <a:lnTo>
                    <a:pt x="0" y="139573"/>
                  </a:lnTo>
                  <a:cubicBezTo>
                    <a:pt x="0" y="62490"/>
                    <a:pt x="62489" y="1"/>
                    <a:pt x="139572" y="1"/>
                  </a:cubicBezTo>
                  <a:lnTo>
                    <a:pt x="148542" y="1812"/>
                  </a:lnTo>
                  <a:lnTo>
                    <a:pt x="157517" y="0"/>
                  </a:lnTo>
                  <a:lnTo>
                    <a:pt x="1176351" y="0"/>
                  </a:lnTo>
                  <a:cubicBezTo>
                    <a:pt x="1263345" y="0"/>
                    <a:pt x="1333868" y="70523"/>
                    <a:pt x="1333868" y="157517"/>
                  </a:cubicBezTo>
                  <a:cubicBezTo>
                    <a:pt x="1333868" y="244511"/>
                    <a:pt x="1263345" y="315034"/>
                    <a:pt x="1176351" y="315034"/>
                  </a:cubicBezTo>
                  <a:lnTo>
                    <a:pt x="279144" y="315034"/>
                  </a:lnTo>
                  <a:cubicBezTo>
                    <a:pt x="279144" y="339052"/>
                    <a:pt x="279143" y="363070"/>
                    <a:pt x="279143" y="387088"/>
                  </a:cubicBezTo>
                  <a:lnTo>
                    <a:pt x="275956" y="402874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4" name="四角形: 上の 2 つの角を丸める 43">
              <a:extLst>
                <a:ext uri="{FF2B5EF4-FFF2-40B4-BE49-F238E27FC236}">
                  <a16:creationId xmlns:a16="http://schemas.microsoft.com/office/drawing/2014/main" id="{041B5A78-77FC-4CA3-F6DB-3FA6C825AE42}"/>
                </a:ext>
              </a:extLst>
            </p:cNvPr>
            <p:cNvSpPr/>
            <p:nvPr/>
          </p:nvSpPr>
          <p:spPr bwMode="auto">
            <a:xfrm rot="5400000">
              <a:off x="1314452" y="3991698"/>
              <a:ext cx="86709" cy="878499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476C930D-0662-2DA7-63C6-0E53D4736687}"/>
              </a:ext>
            </a:extLst>
          </p:cNvPr>
          <p:cNvGrpSpPr/>
          <p:nvPr/>
        </p:nvGrpSpPr>
        <p:grpSpPr>
          <a:xfrm>
            <a:off x="6666065" y="4082201"/>
            <a:ext cx="2515278" cy="1816400"/>
            <a:chOff x="7391779" y="3229303"/>
            <a:chExt cx="3037340" cy="2193405"/>
          </a:xfrm>
        </p:grpSpPr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EB13E349-C1BD-1E2A-E1B2-501FA5283D04}"/>
                </a:ext>
              </a:extLst>
            </p:cNvPr>
            <p:cNvSpPr/>
            <p:nvPr/>
          </p:nvSpPr>
          <p:spPr bwMode="auto">
            <a:xfrm>
              <a:off x="9941476" y="4747633"/>
              <a:ext cx="487643" cy="48764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7" name="四角形: 上の 2 つの角を丸める 46">
              <a:extLst>
                <a:ext uri="{FF2B5EF4-FFF2-40B4-BE49-F238E27FC236}">
                  <a16:creationId xmlns:a16="http://schemas.microsoft.com/office/drawing/2014/main" id="{8061C331-44C1-6911-ACF9-7F7DD2F77944}"/>
                </a:ext>
              </a:extLst>
            </p:cNvPr>
            <p:cNvSpPr/>
            <p:nvPr/>
          </p:nvSpPr>
          <p:spPr bwMode="auto">
            <a:xfrm>
              <a:off x="8698354" y="4594414"/>
              <a:ext cx="1423142" cy="828294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7FD395B7-F9A9-8690-4A8E-B782726E7606}"/>
                </a:ext>
              </a:extLst>
            </p:cNvPr>
            <p:cNvSpPr/>
            <p:nvPr/>
          </p:nvSpPr>
          <p:spPr bwMode="auto">
            <a:xfrm>
              <a:off x="7391779" y="5128662"/>
              <a:ext cx="624848" cy="294045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75F81E04-2981-8184-692B-A46191126B77}"/>
                </a:ext>
              </a:extLst>
            </p:cNvPr>
            <p:cNvSpPr/>
            <p:nvPr/>
          </p:nvSpPr>
          <p:spPr bwMode="auto">
            <a:xfrm>
              <a:off x="7604964" y="3229303"/>
              <a:ext cx="1623844" cy="2193404"/>
            </a:xfrm>
            <a:custGeom>
              <a:avLst/>
              <a:gdLst>
                <a:gd name="connsiteX0" fmla="*/ 380824 w 1623844"/>
                <a:gd name="connsiteY0" fmla="*/ 0 h 2193404"/>
                <a:gd name="connsiteX1" fmla="*/ 532193 w 1623844"/>
                <a:gd name="connsiteY1" fmla="*/ 151369 h 2193404"/>
                <a:gd name="connsiteX2" fmla="*/ 532192 w 1623844"/>
                <a:gd name="connsiteY2" fmla="*/ 1248299 h 2193404"/>
                <a:gd name="connsiteX3" fmla="*/ 794847 w 1623844"/>
                <a:gd name="connsiteY3" fmla="*/ 1248299 h 2193404"/>
                <a:gd name="connsiteX4" fmla="*/ 794847 w 1623844"/>
                <a:gd name="connsiteY4" fmla="*/ 151369 h 2193404"/>
                <a:gd name="connsiteX5" fmla="*/ 946216 w 1623844"/>
                <a:gd name="connsiteY5" fmla="*/ 0 h 2193404"/>
                <a:gd name="connsiteX6" fmla="*/ 1097585 w 1623844"/>
                <a:gd name="connsiteY6" fmla="*/ 151369 h 2193404"/>
                <a:gd name="connsiteX7" fmla="*/ 1097584 w 1623844"/>
                <a:gd name="connsiteY7" fmla="*/ 1248299 h 2193404"/>
                <a:gd name="connsiteX8" fmla="*/ 1151291 w 1623844"/>
                <a:gd name="connsiteY8" fmla="*/ 1248299 h 2193404"/>
                <a:gd name="connsiteX9" fmla="*/ 1623844 w 1623844"/>
                <a:gd name="connsiteY9" fmla="*/ 1720852 h 2193404"/>
                <a:gd name="connsiteX10" fmla="*/ 1623843 w 1623844"/>
                <a:gd name="connsiteY10" fmla="*/ 1986369 h 2193404"/>
                <a:gd name="connsiteX11" fmla="*/ 1416808 w 1623844"/>
                <a:gd name="connsiteY11" fmla="*/ 2193404 h 2193404"/>
                <a:gd name="connsiteX12" fmla="*/ 207035 w 1623844"/>
                <a:gd name="connsiteY12" fmla="*/ 2193404 h 2193404"/>
                <a:gd name="connsiteX13" fmla="*/ 0 w 1623844"/>
                <a:gd name="connsiteY13" fmla="*/ 1986369 h 2193404"/>
                <a:gd name="connsiteX14" fmla="*/ 0 w 1623844"/>
                <a:gd name="connsiteY14" fmla="*/ 1720852 h 2193404"/>
                <a:gd name="connsiteX15" fmla="*/ 208344 w 1623844"/>
                <a:gd name="connsiteY15" fmla="*/ 1329004 h 2193404"/>
                <a:gd name="connsiteX16" fmla="*/ 229455 w 1623844"/>
                <a:gd name="connsiteY16" fmla="*/ 1317545 h 2193404"/>
                <a:gd name="connsiteX17" fmla="*/ 229455 w 1623844"/>
                <a:gd name="connsiteY17" fmla="*/ 151369 h 2193404"/>
                <a:gd name="connsiteX18" fmla="*/ 380824 w 1623844"/>
                <a:gd name="connsiteY18" fmla="*/ 0 h 2193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23844" h="2193404">
                  <a:moveTo>
                    <a:pt x="380824" y="0"/>
                  </a:moveTo>
                  <a:cubicBezTo>
                    <a:pt x="464423" y="0"/>
                    <a:pt x="532193" y="67770"/>
                    <a:pt x="532193" y="151369"/>
                  </a:cubicBezTo>
                  <a:lnTo>
                    <a:pt x="532192" y="1248299"/>
                  </a:lnTo>
                  <a:lnTo>
                    <a:pt x="794847" y="1248299"/>
                  </a:lnTo>
                  <a:lnTo>
                    <a:pt x="794847" y="151369"/>
                  </a:lnTo>
                  <a:cubicBezTo>
                    <a:pt x="794847" y="67770"/>
                    <a:pt x="862617" y="0"/>
                    <a:pt x="946216" y="0"/>
                  </a:cubicBezTo>
                  <a:cubicBezTo>
                    <a:pt x="1029815" y="0"/>
                    <a:pt x="1097585" y="67770"/>
                    <a:pt x="1097585" y="151369"/>
                  </a:cubicBezTo>
                  <a:lnTo>
                    <a:pt x="1097584" y="1248299"/>
                  </a:lnTo>
                  <a:lnTo>
                    <a:pt x="1151291" y="1248299"/>
                  </a:lnTo>
                  <a:cubicBezTo>
                    <a:pt x="1412275" y="1248299"/>
                    <a:pt x="1623844" y="1459868"/>
                    <a:pt x="1623844" y="1720852"/>
                  </a:cubicBezTo>
                  <a:cubicBezTo>
                    <a:pt x="1623844" y="1809358"/>
                    <a:pt x="1623843" y="1897863"/>
                    <a:pt x="1623843" y="1986369"/>
                  </a:cubicBezTo>
                  <a:cubicBezTo>
                    <a:pt x="1623843" y="2100711"/>
                    <a:pt x="1531150" y="2193404"/>
                    <a:pt x="1416808" y="2193404"/>
                  </a:cubicBezTo>
                  <a:lnTo>
                    <a:pt x="207035" y="2193404"/>
                  </a:lnTo>
                  <a:cubicBezTo>
                    <a:pt x="92693" y="2193404"/>
                    <a:pt x="0" y="2100711"/>
                    <a:pt x="0" y="1986369"/>
                  </a:cubicBezTo>
                  <a:lnTo>
                    <a:pt x="0" y="1720852"/>
                  </a:lnTo>
                  <a:cubicBezTo>
                    <a:pt x="0" y="1557737"/>
                    <a:pt x="82644" y="1413925"/>
                    <a:pt x="208344" y="1329004"/>
                  </a:cubicBezTo>
                  <a:lnTo>
                    <a:pt x="229455" y="1317545"/>
                  </a:lnTo>
                  <a:lnTo>
                    <a:pt x="229455" y="151369"/>
                  </a:lnTo>
                  <a:cubicBezTo>
                    <a:pt x="229455" y="67770"/>
                    <a:pt x="297225" y="0"/>
                    <a:pt x="380824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0" name="四角形: 上の 2 つの角を丸める 149">
              <a:extLst>
                <a:ext uri="{FF2B5EF4-FFF2-40B4-BE49-F238E27FC236}">
                  <a16:creationId xmlns:a16="http://schemas.microsoft.com/office/drawing/2014/main" id="{7E59D845-888A-5F69-93B6-F45A3DAD5E44}"/>
                </a:ext>
              </a:extLst>
            </p:cNvPr>
            <p:cNvSpPr/>
            <p:nvPr/>
          </p:nvSpPr>
          <p:spPr bwMode="auto">
            <a:xfrm>
              <a:off x="8917143" y="5128662"/>
              <a:ext cx="624848" cy="294045"/>
            </a:xfrm>
            <a:custGeom>
              <a:avLst/>
              <a:gdLst>
                <a:gd name="connsiteX0" fmla="*/ 147023 w 624848"/>
                <a:gd name="connsiteY0" fmla="*/ 0 h 294045"/>
                <a:gd name="connsiteX1" fmla="*/ 477826 w 624848"/>
                <a:gd name="connsiteY1" fmla="*/ 0 h 294045"/>
                <a:gd name="connsiteX2" fmla="*/ 624849 w 624848"/>
                <a:gd name="connsiteY2" fmla="*/ 147023 h 294045"/>
                <a:gd name="connsiteX3" fmla="*/ 624848 w 624848"/>
                <a:gd name="connsiteY3" fmla="*/ 229632 h 294045"/>
                <a:gd name="connsiteX4" fmla="*/ 560435 w 624848"/>
                <a:gd name="connsiteY4" fmla="*/ 294045 h 294045"/>
                <a:gd name="connsiteX5" fmla="*/ 64413 w 624848"/>
                <a:gd name="connsiteY5" fmla="*/ 294045 h 294045"/>
                <a:gd name="connsiteX6" fmla="*/ 0 w 624848"/>
                <a:gd name="connsiteY6" fmla="*/ 229632 h 294045"/>
                <a:gd name="connsiteX7" fmla="*/ 0 w 624848"/>
                <a:gd name="connsiteY7" fmla="*/ 147023 h 294045"/>
                <a:gd name="connsiteX8" fmla="*/ 147023 w 624848"/>
                <a:gd name="connsiteY8" fmla="*/ 0 h 294045"/>
                <a:gd name="connsiteX0" fmla="*/ 624849 w 716289"/>
                <a:gd name="connsiteY0" fmla="*/ 147023 h 294045"/>
                <a:gd name="connsiteX1" fmla="*/ 624848 w 716289"/>
                <a:gd name="connsiteY1" fmla="*/ 229632 h 294045"/>
                <a:gd name="connsiteX2" fmla="*/ 560435 w 716289"/>
                <a:gd name="connsiteY2" fmla="*/ 294045 h 294045"/>
                <a:gd name="connsiteX3" fmla="*/ 64413 w 716289"/>
                <a:gd name="connsiteY3" fmla="*/ 294045 h 294045"/>
                <a:gd name="connsiteX4" fmla="*/ 0 w 716289"/>
                <a:gd name="connsiteY4" fmla="*/ 229632 h 294045"/>
                <a:gd name="connsiteX5" fmla="*/ 0 w 716289"/>
                <a:gd name="connsiteY5" fmla="*/ 147023 h 294045"/>
                <a:gd name="connsiteX6" fmla="*/ 147023 w 716289"/>
                <a:gd name="connsiteY6" fmla="*/ 0 h 294045"/>
                <a:gd name="connsiteX7" fmla="*/ 477826 w 716289"/>
                <a:gd name="connsiteY7" fmla="*/ 0 h 294045"/>
                <a:gd name="connsiteX8" fmla="*/ 716289 w 716289"/>
                <a:gd name="connsiteY8" fmla="*/ 238463 h 294045"/>
                <a:gd name="connsiteX0" fmla="*/ 624848 w 716289"/>
                <a:gd name="connsiteY0" fmla="*/ 229632 h 294045"/>
                <a:gd name="connsiteX1" fmla="*/ 560435 w 716289"/>
                <a:gd name="connsiteY1" fmla="*/ 294045 h 294045"/>
                <a:gd name="connsiteX2" fmla="*/ 64413 w 716289"/>
                <a:gd name="connsiteY2" fmla="*/ 294045 h 294045"/>
                <a:gd name="connsiteX3" fmla="*/ 0 w 716289"/>
                <a:gd name="connsiteY3" fmla="*/ 229632 h 294045"/>
                <a:gd name="connsiteX4" fmla="*/ 0 w 716289"/>
                <a:gd name="connsiteY4" fmla="*/ 147023 h 294045"/>
                <a:gd name="connsiteX5" fmla="*/ 147023 w 716289"/>
                <a:gd name="connsiteY5" fmla="*/ 0 h 294045"/>
                <a:gd name="connsiteX6" fmla="*/ 477826 w 716289"/>
                <a:gd name="connsiteY6" fmla="*/ 0 h 294045"/>
                <a:gd name="connsiteX7" fmla="*/ 716289 w 716289"/>
                <a:gd name="connsiteY7" fmla="*/ 238463 h 294045"/>
                <a:gd name="connsiteX0" fmla="*/ 624848 w 624848"/>
                <a:gd name="connsiteY0" fmla="*/ 229632 h 294045"/>
                <a:gd name="connsiteX1" fmla="*/ 560435 w 624848"/>
                <a:gd name="connsiteY1" fmla="*/ 294045 h 294045"/>
                <a:gd name="connsiteX2" fmla="*/ 64413 w 624848"/>
                <a:gd name="connsiteY2" fmla="*/ 294045 h 294045"/>
                <a:gd name="connsiteX3" fmla="*/ 0 w 624848"/>
                <a:gd name="connsiteY3" fmla="*/ 229632 h 294045"/>
                <a:gd name="connsiteX4" fmla="*/ 0 w 624848"/>
                <a:gd name="connsiteY4" fmla="*/ 147023 h 294045"/>
                <a:gd name="connsiteX5" fmla="*/ 147023 w 624848"/>
                <a:gd name="connsiteY5" fmla="*/ 0 h 294045"/>
                <a:gd name="connsiteX6" fmla="*/ 477826 w 624848"/>
                <a:gd name="connsiteY6" fmla="*/ 0 h 294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4848" h="294045">
                  <a:moveTo>
                    <a:pt x="624848" y="229632"/>
                  </a:moveTo>
                  <a:cubicBezTo>
                    <a:pt x="624848" y="265206"/>
                    <a:pt x="596009" y="294045"/>
                    <a:pt x="560435" y="294045"/>
                  </a:cubicBezTo>
                  <a:lnTo>
                    <a:pt x="64413" y="294045"/>
                  </a:lnTo>
                  <a:cubicBezTo>
                    <a:pt x="28839" y="294045"/>
                    <a:pt x="0" y="265206"/>
                    <a:pt x="0" y="229632"/>
                  </a:cubicBezTo>
                  <a:lnTo>
                    <a:pt x="0" y="147023"/>
                  </a:lnTo>
                  <a:cubicBezTo>
                    <a:pt x="0" y="65824"/>
                    <a:pt x="65824" y="0"/>
                    <a:pt x="147023" y="0"/>
                  </a:cubicBezTo>
                  <a:lnTo>
                    <a:pt x="477826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B47D2476-A40C-6568-4433-15C2B1D7C87B}"/>
                </a:ext>
              </a:extLst>
            </p:cNvPr>
            <p:cNvSpPr/>
            <p:nvPr/>
          </p:nvSpPr>
          <p:spPr bwMode="auto">
            <a:xfrm>
              <a:off x="9517247" y="4983887"/>
              <a:ext cx="755412" cy="438820"/>
            </a:xfrm>
            <a:custGeom>
              <a:avLst/>
              <a:gdLst>
                <a:gd name="connsiteX0" fmla="*/ 478910 w 831760"/>
                <a:gd name="connsiteY0" fmla="*/ 0 h 438820"/>
                <a:gd name="connsiteX1" fmla="*/ 612350 w 831760"/>
                <a:gd name="connsiteY1" fmla="*/ 0 h 438820"/>
                <a:gd name="connsiteX2" fmla="*/ 831760 w 831760"/>
                <a:gd name="connsiteY2" fmla="*/ 219410 h 438820"/>
                <a:gd name="connsiteX3" fmla="*/ 831760 w 831760"/>
                <a:gd name="connsiteY3" fmla="*/ 342692 h 438820"/>
                <a:gd name="connsiteX4" fmla="*/ 735632 w 831760"/>
                <a:gd name="connsiteY4" fmla="*/ 438820 h 438820"/>
                <a:gd name="connsiteX5" fmla="*/ 355628 w 831760"/>
                <a:gd name="connsiteY5" fmla="*/ 438820 h 438820"/>
                <a:gd name="connsiteX6" fmla="*/ 355623 w 831760"/>
                <a:gd name="connsiteY6" fmla="*/ 438819 h 438820"/>
                <a:gd name="connsiteX7" fmla="*/ 78870 w 831760"/>
                <a:gd name="connsiteY7" fmla="*/ 438819 h 438820"/>
                <a:gd name="connsiteX8" fmla="*/ 0 w 831760"/>
                <a:gd name="connsiteY8" fmla="*/ 359949 h 438820"/>
                <a:gd name="connsiteX9" fmla="*/ 0 w 831760"/>
                <a:gd name="connsiteY9" fmla="*/ 258800 h 438820"/>
                <a:gd name="connsiteX10" fmla="*/ 180020 w 831760"/>
                <a:gd name="connsiteY10" fmla="*/ 78780 h 438820"/>
                <a:gd name="connsiteX11" fmla="*/ 313977 w 831760"/>
                <a:gd name="connsiteY11" fmla="*/ 78780 h 438820"/>
                <a:gd name="connsiteX12" fmla="*/ 323764 w 831760"/>
                <a:gd name="connsiteY12" fmla="*/ 64263 h 438820"/>
                <a:gd name="connsiteX13" fmla="*/ 478910 w 831760"/>
                <a:gd name="connsiteY13" fmla="*/ 0 h 438820"/>
                <a:gd name="connsiteX0" fmla="*/ 459860 w 831760"/>
                <a:gd name="connsiteY0" fmla="*/ 0 h 572170"/>
                <a:gd name="connsiteX1" fmla="*/ 612350 w 831760"/>
                <a:gd name="connsiteY1" fmla="*/ 133350 h 572170"/>
                <a:gd name="connsiteX2" fmla="*/ 831760 w 831760"/>
                <a:gd name="connsiteY2" fmla="*/ 352760 h 572170"/>
                <a:gd name="connsiteX3" fmla="*/ 831760 w 831760"/>
                <a:gd name="connsiteY3" fmla="*/ 476042 h 572170"/>
                <a:gd name="connsiteX4" fmla="*/ 735632 w 831760"/>
                <a:gd name="connsiteY4" fmla="*/ 572170 h 572170"/>
                <a:gd name="connsiteX5" fmla="*/ 355628 w 831760"/>
                <a:gd name="connsiteY5" fmla="*/ 572170 h 572170"/>
                <a:gd name="connsiteX6" fmla="*/ 355623 w 831760"/>
                <a:gd name="connsiteY6" fmla="*/ 572169 h 572170"/>
                <a:gd name="connsiteX7" fmla="*/ 78870 w 831760"/>
                <a:gd name="connsiteY7" fmla="*/ 572169 h 572170"/>
                <a:gd name="connsiteX8" fmla="*/ 0 w 831760"/>
                <a:gd name="connsiteY8" fmla="*/ 493299 h 572170"/>
                <a:gd name="connsiteX9" fmla="*/ 0 w 831760"/>
                <a:gd name="connsiteY9" fmla="*/ 392150 h 572170"/>
                <a:gd name="connsiteX10" fmla="*/ 180020 w 831760"/>
                <a:gd name="connsiteY10" fmla="*/ 212130 h 572170"/>
                <a:gd name="connsiteX11" fmla="*/ 313977 w 831760"/>
                <a:gd name="connsiteY11" fmla="*/ 212130 h 572170"/>
                <a:gd name="connsiteX12" fmla="*/ 323764 w 831760"/>
                <a:gd name="connsiteY12" fmla="*/ 197613 h 572170"/>
                <a:gd name="connsiteX13" fmla="*/ 459860 w 831760"/>
                <a:gd name="connsiteY13" fmla="*/ 0 h 572170"/>
                <a:gd name="connsiteX0" fmla="*/ 459860 w 831760"/>
                <a:gd name="connsiteY0" fmla="*/ 0 h 572170"/>
                <a:gd name="connsiteX1" fmla="*/ 612350 w 831760"/>
                <a:gd name="connsiteY1" fmla="*/ 133350 h 572170"/>
                <a:gd name="connsiteX2" fmla="*/ 831760 w 831760"/>
                <a:gd name="connsiteY2" fmla="*/ 352760 h 572170"/>
                <a:gd name="connsiteX3" fmla="*/ 831760 w 831760"/>
                <a:gd name="connsiteY3" fmla="*/ 476042 h 572170"/>
                <a:gd name="connsiteX4" fmla="*/ 735632 w 831760"/>
                <a:gd name="connsiteY4" fmla="*/ 572170 h 572170"/>
                <a:gd name="connsiteX5" fmla="*/ 355628 w 831760"/>
                <a:gd name="connsiteY5" fmla="*/ 572170 h 572170"/>
                <a:gd name="connsiteX6" fmla="*/ 355623 w 831760"/>
                <a:gd name="connsiteY6" fmla="*/ 572169 h 572170"/>
                <a:gd name="connsiteX7" fmla="*/ 78870 w 831760"/>
                <a:gd name="connsiteY7" fmla="*/ 572169 h 572170"/>
                <a:gd name="connsiteX8" fmla="*/ 0 w 831760"/>
                <a:gd name="connsiteY8" fmla="*/ 493299 h 572170"/>
                <a:gd name="connsiteX9" fmla="*/ 0 w 831760"/>
                <a:gd name="connsiteY9" fmla="*/ 392150 h 572170"/>
                <a:gd name="connsiteX10" fmla="*/ 180020 w 831760"/>
                <a:gd name="connsiteY10" fmla="*/ 212130 h 572170"/>
                <a:gd name="connsiteX11" fmla="*/ 313977 w 831760"/>
                <a:gd name="connsiteY11" fmla="*/ 212130 h 572170"/>
                <a:gd name="connsiteX12" fmla="*/ 323764 w 831760"/>
                <a:gd name="connsiteY12" fmla="*/ 197613 h 572170"/>
                <a:gd name="connsiteX13" fmla="*/ 551300 w 831760"/>
                <a:gd name="connsiteY13" fmla="*/ 91440 h 572170"/>
                <a:gd name="connsiteX0" fmla="*/ 612350 w 831760"/>
                <a:gd name="connsiteY0" fmla="*/ 69970 h 508790"/>
                <a:gd name="connsiteX1" fmla="*/ 831760 w 831760"/>
                <a:gd name="connsiteY1" fmla="*/ 289380 h 508790"/>
                <a:gd name="connsiteX2" fmla="*/ 831760 w 831760"/>
                <a:gd name="connsiteY2" fmla="*/ 412662 h 508790"/>
                <a:gd name="connsiteX3" fmla="*/ 735632 w 831760"/>
                <a:gd name="connsiteY3" fmla="*/ 508790 h 508790"/>
                <a:gd name="connsiteX4" fmla="*/ 355628 w 831760"/>
                <a:gd name="connsiteY4" fmla="*/ 508790 h 508790"/>
                <a:gd name="connsiteX5" fmla="*/ 355623 w 831760"/>
                <a:gd name="connsiteY5" fmla="*/ 508789 h 508790"/>
                <a:gd name="connsiteX6" fmla="*/ 78870 w 831760"/>
                <a:gd name="connsiteY6" fmla="*/ 508789 h 508790"/>
                <a:gd name="connsiteX7" fmla="*/ 0 w 831760"/>
                <a:gd name="connsiteY7" fmla="*/ 429919 h 508790"/>
                <a:gd name="connsiteX8" fmla="*/ 0 w 831760"/>
                <a:gd name="connsiteY8" fmla="*/ 328770 h 508790"/>
                <a:gd name="connsiteX9" fmla="*/ 180020 w 831760"/>
                <a:gd name="connsiteY9" fmla="*/ 148750 h 508790"/>
                <a:gd name="connsiteX10" fmla="*/ 313977 w 831760"/>
                <a:gd name="connsiteY10" fmla="*/ 148750 h 508790"/>
                <a:gd name="connsiteX11" fmla="*/ 323764 w 831760"/>
                <a:gd name="connsiteY11" fmla="*/ 134233 h 508790"/>
                <a:gd name="connsiteX12" fmla="*/ 551300 w 831760"/>
                <a:gd name="connsiteY12" fmla="*/ 28060 h 508790"/>
                <a:gd name="connsiteX0" fmla="*/ 612350 w 831760"/>
                <a:gd name="connsiteY0" fmla="*/ 0 h 438820"/>
                <a:gd name="connsiteX1" fmla="*/ 831760 w 831760"/>
                <a:gd name="connsiteY1" fmla="*/ 219410 h 438820"/>
                <a:gd name="connsiteX2" fmla="*/ 831760 w 831760"/>
                <a:gd name="connsiteY2" fmla="*/ 342692 h 438820"/>
                <a:gd name="connsiteX3" fmla="*/ 735632 w 831760"/>
                <a:gd name="connsiteY3" fmla="*/ 438820 h 438820"/>
                <a:gd name="connsiteX4" fmla="*/ 355628 w 831760"/>
                <a:gd name="connsiteY4" fmla="*/ 438820 h 438820"/>
                <a:gd name="connsiteX5" fmla="*/ 355623 w 831760"/>
                <a:gd name="connsiteY5" fmla="*/ 438819 h 438820"/>
                <a:gd name="connsiteX6" fmla="*/ 78870 w 831760"/>
                <a:gd name="connsiteY6" fmla="*/ 438819 h 438820"/>
                <a:gd name="connsiteX7" fmla="*/ 0 w 831760"/>
                <a:gd name="connsiteY7" fmla="*/ 359949 h 438820"/>
                <a:gd name="connsiteX8" fmla="*/ 0 w 831760"/>
                <a:gd name="connsiteY8" fmla="*/ 258800 h 438820"/>
                <a:gd name="connsiteX9" fmla="*/ 180020 w 831760"/>
                <a:gd name="connsiteY9" fmla="*/ 78780 h 438820"/>
                <a:gd name="connsiteX10" fmla="*/ 313977 w 831760"/>
                <a:gd name="connsiteY10" fmla="*/ 78780 h 438820"/>
                <a:gd name="connsiteX11" fmla="*/ 323764 w 831760"/>
                <a:gd name="connsiteY11" fmla="*/ 64263 h 438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1760" h="438820">
                  <a:moveTo>
                    <a:pt x="612350" y="0"/>
                  </a:moveTo>
                  <a:cubicBezTo>
                    <a:pt x="733527" y="0"/>
                    <a:pt x="831760" y="98233"/>
                    <a:pt x="831760" y="219410"/>
                  </a:cubicBezTo>
                  <a:lnTo>
                    <a:pt x="831760" y="342692"/>
                  </a:lnTo>
                  <a:cubicBezTo>
                    <a:pt x="831760" y="395782"/>
                    <a:pt x="788722" y="438820"/>
                    <a:pt x="735632" y="438820"/>
                  </a:cubicBezTo>
                  <a:lnTo>
                    <a:pt x="355628" y="438820"/>
                  </a:lnTo>
                  <a:cubicBezTo>
                    <a:pt x="355626" y="438820"/>
                    <a:pt x="355625" y="438819"/>
                    <a:pt x="355623" y="438819"/>
                  </a:cubicBezTo>
                  <a:lnTo>
                    <a:pt x="78870" y="438819"/>
                  </a:lnTo>
                  <a:cubicBezTo>
                    <a:pt x="35311" y="438819"/>
                    <a:pt x="0" y="403508"/>
                    <a:pt x="0" y="359949"/>
                  </a:cubicBezTo>
                  <a:lnTo>
                    <a:pt x="0" y="258800"/>
                  </a:lnTo>
                  <a:cubicBezTo>
                    <a:pt x="0" y="159378"/>
                    <a:pt x="80598" y="78780"/>
                    <a:pt x="180020" y="78780"/>
                  </a:cubicBezTo>
                  <a:lnTo>
                    <a:pt x="313977" y="78780"/>
                  </a:lnTo>
                  <a:lnTo>
                    <a:pt x="323764" y="64263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2" name="四角形: 上の 2 つの角を丸める 51">
              <a:extLst>
                <a:ext uri="{FF2B5EF4-FFF2-40B4-BE49-F238E27FC236}">
                  <a16:creationId xmlns:a16="http://schemas.microsoft.com/office/drawing/2014/main" id="{2EF09877-9546-388B-B690-F90900BFCD7F}"/>
                </a:ext>
              </a:extLst>
            </p:cNvPr>
            <p:cNvSpPr/>
            <p:nvPr/>
          </p:nvSpPr>
          <p:spPr bwMode="auto">
            <a:xfrm>
              <a:off x="7932125" y="5250586"/>
              <a:ext cx="295734" cy="172122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C4E9CE43-9D64-B119-1790-981E335DDDBD}"/>
                </a:ext>
              </a:extLst>
            </p:cNvPr>
            <p:cNvSpPr/>
            <p:nvPr/>
          </p:nvSpPr>
          <p:spPr bwMode="auto">
            <a:xfrm>
              <a:off x="7939196" y="3372568"/>
              <a:ext cx="103946" cy="1128011"/>
            </a:xfrm>
            <a:custGeom>
              <a:avLst/>
              <a:gdLst>
                <a:gd name="connsiteX0" fmla="*/ 51973 w 103946"/>
                <a:gd name="connsiteY0" fmla="*/ 0 h 1128011"/>
                <a:gd name="connsiteX1" fmla="*/ 103946 w 103946"/>
                <a:gd name="connsiteY1" fmla="*/ 51973 h 1128011"/>
                <a:gd name="connsiteX2" fmla="*/ 103946 w 103946"/>
                <a:gd name="connsiteY2" fmla="*/ 1108501 h 1128011"/>
                <a:gd name="connsiteX3" fmla="*/ 43086 w 103946"/>
                <a:gd name="connsiteY3" fmla="*/ 1114636 h 1128011"/>
                <a:gd name="connsiteX4" fmla="*/ 0 w 103946"/>
                <a:gd name="connsiteY4" fmla="*/ 1128011 h 1128011"/>
                <a:gd name="connsiteX5" fmla="*/ 0 w 103946"/>
                <a:gd name="connsiteY5" fmla="*/ 51973 h 1128011"/>
                <a:gd name="connsiteX6" fmla="*/ 51973 w 103946"/>
                <a:gd name="connsiteY6" fmla="*/ 0 h 1128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946" h="1128011">
                  <a:moveTo>
                    <a:pt x="51973" y="0"/>
                  </a:moveTo>
                  <a:cubicBezTo>
                    <a:pt x="80677" y="0"/>
                    <a:pt x="103946" y="23269"/>
                    <a:pt x="103946" y="51973"/>
                  </a:cubicBezTo>
                  <a:lnTo>
                    <a:pt x="103946" y="1108501"/>
                  </a:lnTo>
                  <a:lnTo>
                    <a:pt x="43086" y="1114636"/>
                  </a:lnTo>
                  <a:lnTo>
                    <a:pt x="0" y="1128011"/>
                  </a:lnTo>
                  <a:lnTo>
                    <a:pt x="0" y="51973"/>
                  </a:lnTo>
                  <a:cubicBezTo>
                    <a:pt x="0" y="23269"/>
                    <a:pt x="23269" y="0"/>
                    <a:pt x="51973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C638E0BD-4825-3F84-3A55-083BBACD9A3F}"/>
                </a:ext>
              </a:extLst>
            </p:cNvPr>
            <p:cNvSpPr/>
            <p:nvPr/>
          </p:nvSpPr>
          <p:spPr bwMode="auto">
            <a:xfrm>
              <a:off x="8504588" y="3372568"/>
              <a:ext cx="103946" cy="1105035"/>
            </a:xfrm>
            <a:custGeom>
              <a:avLst/>
              <a:gdLst>
                <a:gd name="connsiteX0" fmla="*/ 51973 w 103946"/>
                <a:gd name="connsiteY0" fmla="*/ 0 h 1105035"/>
                <a:gd name="connsiteX1" fmla="*/ 103946 w 103946"/>
                <a:gd name="connsiteY1" fmla="*/ 51973 h 1105035"/>
                <a:gd name="connsiteX2" fmla="*/ 103946 w 103946"/>
                <a:gd name="connsiteY2" fmla="*/ 1105035 h 1105035"/>
                <a:gd name="connsiteX3" fmla="*/ 0 w 103946"/>
                <a:gd name="connsiteY3" fmla="*/ 1105035 h 1105035"/>
                <a:gd name="connsiteX4" fmla="*/ 0 w 103946"/>
                <a:gd name="connsiteY4" fmla="*/ 51973 h 1105035"/>
                <a:gd name="connsiteX5" fmla="*/ 51973 w 103946"/>
                <a:gd name="connsiteY5" fmla="*/ 0 h 110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946" h="1105035">
                  <a:moveTo>
                    <a:pt x="51973" y="0"/>
                  </a:moveTo>
                  <a:cubicBezTo>
                    <a:pt x="80677" y="0"/>
                    <a:pt x="103946" y="23269"/>
                    <a:pt x="103946" y="51973"/>
                  </a:cubicBezTo>
                  <a:lnTo>
                    <a:pt x="103946" y="1105035"/>
                  </a:lnTo>
                  <a:lnTo>
                    <a:pt x="0" y="1105035"/>
                  </a:lnTo>
                  <a:lnTo>
                    <a:pt x="0" y="51973"/>
                  </a:lnTo>
                  <a:cubicBezTo>
                    <a:pt x="0" y="23269"/>
                    <a:pt x="23269" y="0"/>
                    <a:pt x="51973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0A3EFDAC-20D4-E0B8-77D0-DC3446B28423}"/>
                </a:ext>
              </a:extLst>
            </p:cNvPr>
            <p:cNvSpPr/>
            <p:nvPr/>
          </p:nvSpPr>
          <p:spPr bwMode="auto">
            <a:xfrm>
              <a:off x="7600399" y="4601874"/>
              <a:ext cx="435130" cy="43513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972099C9-1663-9620-B4A8-CD25AF7D70E4}"/>
                </a:ext>
              </a:extLst>
            </p:cNvPr>
            <p:cNvSpPr/>
            <p:nvPr/>
          </p:nvSpPr>
          <p:spPr bwMode="auto">
            <a:xfrm>
              <a:off x="8260799" y="4601874"/>
              <a:ext cx="435130" cy="43513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F47EA36A-C733-7A96-B1FB-7A42DCEB3FD4}"/>
                </a:ext>
              </a:extLst>
            </p:cNvPr>
            <p:cNvSpPr/>
            <p:nvPr/>
          </p:nvSpPr>
          <p:spPr bwMode="auto">
            <a:xfrm>
              <a:off x="7723551" y="4737819"/>
              <a:ext cx="163240" cy="16324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66E0F468-2F09-6C61-C49C-38F8358D2667}"/>
                </a:ext>
              </a:extLst>
            </p:cNvPr>
            <p:cNvSpPr/>
            <p:nvPr/>
          </p:nvSpPr>
          <p:spPr bwMode="auto">
            <a:xfrm>
              <a:off x="8383951" y="4737819"/>
              <a:ext cx="163240" cy="16324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C73CD331-31A9-D6C9-3DA3-72503CA58E3F}"/>
              </a:ext>
            </a:extLst>
          </p:cNvPr>
          <p:cNvGrpSpPr/>
          <p:nvPr/>
        </p:nvGrpSpPr>
        <p:grpSpPr>
          <a:xfrm>
            <a:off x="3734184" y="4352393"/>
            <a:ext cx="2515278" cy="1546208"/>
            <a:chOff x="3558265" y="3555575"/>
            <a:chExt cx="3037340" cy="1867133"/>
          </a:xfrm>
        </p:grpSpPr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FAC5C00E-C62B-025F-451E-7589A8B4B20F}"/>
                </a:ext>
              </a:extLst>
            </p:cNvPr>
            <p:cNvSpPr/>
            <p:nvPr/>
          </p:nvSpPr>
          <p:spPr bwMode="auto">
            <a:xfrm>
              <a:off x="6107962" y="4747633"/>
              <a:ext cx="487643" cy="48764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1" name="四角形: 上の 2 つの角を丸める 60">
              <a:extLst>
                <a:ext uri="{FF2B5EF4-FFF2-40B4-BE49-F238E27FC236}">
                  <a16:creationId xmlns:a16="http://schemas.microsoft.com/office/drawing/2014/main" id="{9885C14A-8BFF-0AF5-109D-9C6802D5B2B2}"/>
                </a:ext>
              </a:extLst>
            </p:cNvPr>
            <p:cNvSpPr/>
            <p:nvPr/>
          </p:nvSpPr>
          <p:spPr bwMode="auto">
            <a:xfrm>
              <a:off x="4864840" y="4594414"/>
              <a:ext cx="1423142" cy="828294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8CC83202-C466-A577-37A4-B205F0FD4149}"/>
                </a:ext>
              </a:extLst>
            </p:cNvPr>
            <p:cNvSpPr/>
            <p:nvPr/>
          </p:nvSpPr>
          <p:spPr bwMode="auto">
            <a:xfrm>
              <a:off x="3558265" y="5128662"/>
              <a:ext cx="624848" cy="294045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D590816B-F0AD-7606-10C6-C41D2E8EFCDC}"/>
                </a:ext>
              </a:extLst>
            </p:cNvPr>
            <p:cNvSpPr/>
            <p:nvPr/>
          </p:nvSpPr>
          <p:spPr bwMode="auto">
            <a:xfrm>
              <a:off x="3771451" y="4477603"/>
              <a:ext cx="1623843" cy="945105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4" name="四角形: 上の 2 つの角を丸める 149">
              <a:extLst>
                <a:ext uri="{FF2B5EF4-FFF2-40B4-BE49-F238E27FC236}">
                  <a16:creationId xmlns:a16="http://schemas.microsoft.com/office/drawing/2014/main" id="{7F9EE221-CDCF-F80E-D076-045EFF081770}"/>
                </a:ext>
              </a:extLst>
            </p:cNvPr>
            <p:cNvSpPr/>
            <p:nvPr/>
          </p:nvSpPr>
          <p:spPr bwMode="auto">
            <a:xfrm>
              <a:off x="5083629" y="5128662"/>
              <a:ext cx="624848" cy="294045"/>
            </a:xfrm>
            <a:custGeom>
              <a:avLst/>
              <a:gdLst>
                <a:gd name="connsiteX0" fmla="*/ 147023 w 624848"/>
                <a:gd name="connsiteY0" fmla="*/ 0 h 294045"/>
                <a:gd name="connsiteX1" fmla="*/ 477826 w 624848"/>
                <a:gd name="connsiteY1" fmla="*/ 0 h 294045"/>
                <a:gd name="connsiteX2" fmla="*/ 624849 w 624848"/>
                <a:gd name="connsiteY2" fmla="*/ 147023 h 294045"/>
                <a:gd name="connsiteX3" fmla="*/ 624848 w 624848"/>
                <a:gd name="connsiteY3" fmla="*/ 229632 h 294045"/>
                <a:gd name="connsiteX4" fmla="*/ 560435 w 624848"/>
                <a:gd name="connsiteY4" fmla="*/ 294045 h 294045"/>
                <a:gd name="connsiteX5" fmla="*/ 64413 w 624848"/>
                <a:gd name="connsiteY5" fmla="*/ 294045 h 294045"/>
                <a:gd name="connsiteX6" fmla="*/ 0 w 624848"/>
                <a:gd name="connsiteY6" fmla="*/ 229632 h 294045"/>
                <a:gd name="connsiteX7" fmla="*/ 0 w 624848"/>
                <a:gd name="connsiteY7" fmla="*/ 147023 h 294045"/>
                <a:gd name="connsiteX8" fmla="*/ 147023 w 624848"/>
                <a:gd name="connsiteY8" fmla="*/ 0 h 294045"/>
                <a:gd name="connsiteX0" fmla="*/ 624849 w 716289"/>
                <a:gd name="connsiteY0" fmla="*/ 147023 h 294045"/>
                <a:gd name="connsiteX1" fmla="*/ 624848 w 716289"/>
                <a:gd name="connsiteY1" fmla="*/ 229632 h 294045"/>
                <a:gd name="connsiteX2" fmla="*/ 560435 w 716289"/>
                <a:gd name="connsiteY2" fmla="*/ 294045 h 294045"/>
                <a:gd name="connsiteX3" fmla="*/ 64413 w 716289"/>
                <a:gd name="connsiteY3" fmla="*/ 294045 h 294045"/>
                <a:gd name="connsiteX4" fmla="*/ 0 w 716289"/>
                <a:gd name="connsiteY4" fmla="*/ 229632 h 294045"/>
                <a:gd name="connsiteX5" fmla="*/ 0 w 716289"/>
                <a:gd name="connsiteY5" fmla="*/ 147023 h 294045"/>
                <a:gd name="connsiteX6" fmla="*/ 147023 w 716289"/>
                <a:gd name="connsiteY6" fmla="*/ 0 h 294045"/>
                <a:gd name="connsiteX7" fmla="*/ 477826 w 716289"/>
                <a:gd name="connsiteY7" fmla="*/ 0 h 294045"/>
                <a:gd name="connsiteX8" fmla="*/ 716289 w 716289"/>
                <a:gd name="connsiteY8" fmla="*/ 238463 h 294045"/>
                <a:gd name="connsiteX0" fmla="*/ 624848 w 716289"/>
                <a:gd name="connsiteY0" fmla="*/ 229632 h 294045"/>
                <a:gd name="connsiteX1" fmla="*/ 560435 w 716289"/>
                <a:gd name="connsiteY1" fmla="*/ 294045 h 294045"/>
                <a:gd name="connsiteX2" fmla="*/ 64413 w 716289"/>
                <a:gd name="connsiteY2" fmla="*/ 294045 h 294045"/>
                <a:gd name="connsiteX3" fmla="*/ 0 w 716289"/>
                <a:gd name="connsiteY3" fmla="*/ 229632 h 294045"/>
                <a:gd name="connsiteX4" fmla="*/ 0 w 716289"/>
                <a:gd name="connsiteY4" fmla="*/ 147023 h 294045"/>
                <a:gd name="connsiteX5" fmla="*/ 147023 w 716289"/>
                <a:gd name="connsiteY5" fmla="*/ 0 h 294045"/>
                <a:gd name="connsiteX6" fmla="*/ 477826 w 716289"/>
                <a:gd name="connsiteY6" fmla="*/ 0 h 294045"/>
                <a:gd name="connsiteX7" fmla="*/ 716289 w 716289"/>
                <a:gd name="connsiteY7" fmla="*/ 238463 h 294045"/>
                <a:gd name="connsiteX0" fmla="*/ 624848 w 624848"/>
                <a:gd name="connsiteY0" fmla="*/ 229632 h 294045"/>
                <a:gd name="connsiteX1" fmla="*/ 560435 w 624848"/>
                <a:gd name="connsiteY1" fmla="*/ 294045 h 294045"/>
                <a:gd name="connsiteX2" fmla="*/ 64413 w 624848"/>
                <a:gd name="connsiteY2" fmla="*/ 294045 h 294045"/>
                <a:gd name="connsiteX3" fmla="*/ 0 w 624848"/>
                <a:gd name="connsiteY3" fmla="*/ 229632 h 294045"/>
                <a:gd name="connsiteX4" fmla="*/ 0 w 624848"/>
                <a:gd name="connsiteY4" fmla="*/ 147023 h 294045"/>
                <a:gd name="connsiteX5" fmla="*/ 147023 w 624848"/>
                <a:gd name="connsiteY5" fmla="*/ 0 h 294045"/>
                <a:gd name="connsiteX6" fmla="*/ 477826 w 624848"/>
                <a:gd name="connsiteY6" fmla="*/ 0 h 294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4848" h="294045">
                  <a:moveTo>
                    <a:pt x="624848" y="229632"/>
                  </a:moveTo>
                  <a:cubicBezTo>
                    <a:pt x="624848" y="265206"/>
                    <a:pt x="596009" y="294045"/>
                    <a:pt x="560435" y="294045"/>
                  </a:cubicBezTo>
                  <a:lnTo>
                    <a:pt x="64413" y="294045"/>
                  </a:lnTo>
                  <a:cubicBezTo>
                    <a:pt x="28839" y="294045"/>
                    <a:pt x="0" y="265206"/>
                    <a:pt x="0" y="229632"/>
                  </a:cubicBezTo>
                  <a:lnTo>
                    <a:pt x="0" y="147023"/>
                  </a:lnTo>
                  <a:cubicBezTo>
                    <a:pt x="0" y="65824"/>
                    <a:pt x="65824" y="0"/>
                    <a:pt x="147023" y="0"/>
                  </a:cubicBezTo>
                  <a:lnTo>
                    <a:pt x="477826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EE1EF4FA-62FC-81D5-D449-1EF8EFB1D42D}"/>
                </a:ext>
              </a:extLst>
            </p:cNvPr>
            <p:cNvSpPr/>
            <p:nvPr/>
          </p:nvSpPr>
          <p:spPr bwMode="auto">
            <a:xfrm>
              <a:off x="5683733" y="4983887"/>
              <a:ext cx="755412" cy="438820"/>
            </a:xfrm>
            <a:custGeom>
              <a:avLst/>
              <a:gdLst>
                <a:gd name="connsiteX0" fmla="*/ 478910 w 831760"/>
                <a:gd name="connsiteY0" fmla="*/ 0 h 438820"/>
                <a:gd name="connsiteX1" fmla="*/ 612350 w 831760"/>
                <a:gd name="connsiteY1" fmla="*/ 0 h 438820"/>
                <a:gd name="connsiteX2" fmla="*/ 831760 w 831760"/>
                <a:gd name="connsiteY2" fmla="*/ 219410 h 438820"/>
                <a:gd name="connsiteX3" fmla="*/ 831760 w 831760"/>
                <a:gd name="connsiteY3" fmla="*/ 342692 h 438820"/>
                <a:gd name="connsiteX4" fmla="*/ 735632 w 831760"/>
                <a:gd name="connsiteY4" fmla="*/ 438820 h 438820"/>
                <a:gd name="connsiteX5" fmla="*/ 355628 w 831760"/>
                <a:gd name="connsiteY5" fmla="*/ 438820 h 438820"/>
                <a:gd name="connsiteX6" fmla="*/ 355623 w 831760"/>
                <a:gd name="connsiteY6" fmla="*/ 438819 h 438820"/>
                <a:gd name="connsiteX7" fmla="*/ 78870 w 831760"/>
                <a:gd name="connsiteY7" fmla="*/ 438819 h 438820"/>
                <a:gd name="connsiteX8" fmla="*/ 0 w 831760"/>
                <a:gd name="connsiteY8" fmla="*/ 359949 h 438820"/>
                <a:gd name="connsiteX9" fmla="*/ 0 w 831760"/>
                <a:gd name="connsiteY9" fmla="*/ 258800 h 438820"/>
                <a:gd name="connsiteX10" fmla="*/ 180020 w 831760"/>
                <a:gd name="connsiteY10" fmla="*/ 78780 h 438820"/>
                <a:gd name="connsiteX11" fmla="*/ 313977 w 831760"/>
                <a:gd name="connsiteY11" fmla="*/ 78780 h 438820"/>
                <a:gd name="connsiteX12" fmla="*/ 323764 w 831760"/>
                <a:gd name="connsiteY12" fmla="*/ 64263 h 438820"/>
                <a:gd name="connsiteX13" fmla="*/ 478910 w 831760"/>
                <a:gd name="connsiteY13" fmla="*/ 0 h 438820"/>
                <a:gd name="connsiteX0" fmla="*/ 459860 w 831760"/>
                <a:gd name="connsiteY0" fmla="*/ 0 h 572170"/>
                <a:gd name="connsiteX1" fmla="*/ 612350 w 831760"/>
                <a:gd name="connsiteY1" fmla="*/ 133350 h 572170"/>
                <a:gd name="connsiteX2" fmla="*/ 831760 w 831760"/>
                <a:gd name="connsiteY2" fmla="*/ 352760 h 572170"/>
                <a:gd name="connsiteX3" fmla="*/ 831760 w 831760"/>
                <a:gd name="connsiteY3" fmla="*/ 476042 h 572170"/>
                <a:gd name="connsiteX4" fmla="*/ 735632 w 831760"/>
                <a:gd name="connsiteY4" fmla="*/ 572170 h 572170"/>
                <a:gd name="connsiteX5" fmla="*/ 355628 w 831760"/>
                <a:gd name="connsiteY5" fmla="*/ 572170 h 572170"/>
                <a:gd name="connsiteX6" fmla="*/ 355623 w 831760"/>
                <a:gd name="connsiteY6" fmla="*/ 572169 h 572170"/>
                <a:gd name="connsiteX7" fmla="*/ 78870 w 831760"/>
                <a:gd name="connsiteY7" fmla="*/ 572169 h 572170"/>
                <a:gd name="connsiteX8" fmla="*/ 0 w 831760"/>
                <a:gd name="connsiteY8" fmla="*/ 493299 h 572170"/>
                <a:gd name="connsiteX9" fmla="*/ 0 w 831760"/>
                <a:gd name="connsiteY9" fmla="*/ 392150 h 572170"/>
                <a:gd name="connsiteX10" fmla="*/ 180020 w 831760"/>
                <a:gd name="connsiteY10" fmla="*/ 212130 h 572170"/>
                <a:gd name="connsiteX11" fmla="*/ 313977 w 831760"/>
                <a:gd name="connsiteY11" fmla="*/ 212130 h 572170"/>
                <a:gd name="connsiteX12" fmla="*/ 323764 w 831760"/>
                <a:gd name="connsiteY12" fmla="*/ 197613 h 572170"/>
                <a:gd name="connsiteX13" fmla="*/ 459860 w 831760"/>
                <a:gd name="connsiteY13" fmla="*/ 0 h 572170"/>
                <a:gd name="connsiteX0" fmla="*/ 459860 w 831760"/>
                <a:gd name="connsiteY0" fmla="*/ 0 h 572170"/>
                <a:gd name="connsiteX1" fmla="*/ 612350 w 831760"/>
                <a:gd name="connsiteY1" fmla="*/ 133350 h 572170"/>
                <a:gd name="connsiteX2" fmla="*/ 831760 w 831760"/>
                <a:gd name="connsiteY2" fmla="*/ 352760 h 572170"/>
                <a:gd name="connsiteX3" fmla="*/ 831760 w 831760"/>
                <a:gd name="connsiteY3" fmla="*/ 476042 h 572170"/>
                <a:gd name="connsiteX4" fmla="*/ 735632 w 831760"/>
                <a:gd name="connsiteY4" fmla="*/ 572170 h 572170"/>
                <a:gd name="connsiteX5" fmla="*/ 355628 w 831760"/>
                <a:gd name="connsiteY5" fmla="*/ 572170 h 572170"/>
                <a:gd name="connsiteX6" fmla="*/ 355623 w 831760"/>
                <a:gd name="connsiteY6" fmla="*/ 572169 h 572170"/>
                <a:gd name="connsiteX7" fmla="*/ 78870 w 831760"/>
                <a:gd name="connsiteY7" fmla="*/ 572169 h 572170"/>
                <a:gd name="connsiteX8" fmla="*/ 0 w 831760"/>
                <a:gd name="connsiteY8" fmla="*/ 493299 h 572170"/>
                <a:gd name="connsiteX9" fmla="*/ 0 w 831760"/>
                <a:gd name="connsiteY9" fmla="*/ 392150 h 572170"/>
                <a:gd name="connsiteX10" fmla="*/ 180020 w 831760"/>
                <a:gd name="connsiteY10" fmla="*/ 212130 h 572170"/>
                <a:gd name="connsiteX11" fmla="*/ 313977 w 831760"/>
                <a:gd name="connsiteY11" fmla="*/ 212130 h 572170"/>
                <a:gd name="connsiteX12" fmla="*/ 323764 w 831760"/>
                <a:gd name="connsiteY12" fmla="*/ 197613 h 572170"/>
                <a:gd name="connsiteX13" fmla="*/ 551300 w 831760"/>
                <a:gd name="connsiteY13" fmla="*/ 91440 h 572170"/>
                <a:gd name="connsiteX0" fmla="*/ 612350 w 831760"/>
                <a:gd name="connsiteY0" fmla="*/ 69970 h 508790"/>
                <a:gd name="connsiteX1" fmla="*/ 831760 w 831760"/>
                <a:gd name="connsiteY1" fmla="*/ 289380 h 508790"/>
                <a:gd name="connsiteX2" fmla="*/ 831760 w 831760"/>
                <a:gd name="connsiteY2" fmla="*/ 412662 h 508790"/>
                <a:gd name="connsiteX3" fmla="*/ 735632 w 831760"/>
                <a:gd name="connsiteY3" fmla="*/ 508790 h 508790"/>
                <a:gd name="connsiteX4" fmla="*/ 355628 w 831760"/>
                <a:gd name="connsiteY4" fmla="*/ 508790 h 508790"/>
                <a:gd name="connsiteX5" fmla="*/ 355623 w 831760"/>
                <a:gd name="connsiteY5" fmla="*/ 508789 h 508790"/>
                <a:gd name="connsiteX6" fmla="*/ 78870 w 831760"/>
                <a:gd name="connsiteY6" fmla="*/ 508789 h 508790"/>
                <a:gd name="connsiteX7" fmla="*/ 0 w 831760"/>
                <a:gd name="connsiteY7" fmla="*/ 429919 h 508790"/>
                <a:gd name="connsiteX8" fmla="*/ 0 w 831760"/>
                <a:gd name="connsiteY8" fmla="*/ 328770 h 508790"/>
                <a:gd name="connsiteX9" fmla="*/ 180020 w 831760"/>
                <a:gd name="connsiteY9" fmla="*/ 148750 h 508790"/>
                <a:gd name="connsiteX10" fmla="*/ 313977 w 831760"/>
                <a:gd name="connsiteY10" fmla="*/ 148750 h 508790"/>
                <a:gd name="connsiteX11" fmla="*/ 323764 w 831760"/>
                <a:gd name="connsiteY11" fmla="*/ 134233 h 508790"/>
                <a:gd name="connsiteX12" fmla="*/ 551300 w 831760"/>
                <a:gd name="connsiteY12" fmla="*/ 28060 h 508790"/>
                <a:gd name="connsiteX0" fmla="*/ 612350 w 831760"/>
                <a:gd name="connsiteY0" fmla="*/ 0 h 438820"/>
                <a:gd name="connsiteX1" fmla="*/ 831760 w 831760"/>
                <a:gd name="connsiteY1" fmla="*/ 219410 h 438820"/>
                <a:gd name="connsiteX2" fmla="*/ 831760 w 831760"/>
                <a:gd name="connsiteY2" fmla="*/ 342692 h 438820"/>
                <a:gd name="connsiteX3" fmla="*/ 735632 w 831760"/>
                <a:gd name="connsiteY3" fmla="*/ 438820 h 438820"/>
                <a:gd name="connsiteX4" fmla="*/ 355628 w 831760"/>
                <a:gd name="connsiteY4" fmla="*/ 438820 h 438820"/>
                <a:gd name="connsiteX5" fmla="*/ 355623 w 831760"/>
                <a:gd name="connsiteY5" fmla="*/ 438819 h 438820"/>
                <a:gd name="connsiteX6" fmla="*/ 78870 w 831760"/>
                <a:gd name="connsiteY6" fmla="*/ 438819 h 438820"/>
                <a:gd name="connsiteX7" fmla="*/ 0 w 831760"/>
                <a:gd name="connsiteY7" fmla="*/ 359949 h 438820"/>
                <a:gd name="connsiteX8" fmla="*/ 0 w 831760"/>
                <a:gd name="connsiteY8" fmla="*/ 258800 h 438820"/>
                <a:gd name="connsiteX9" fmla="*/ 180020 w 831760"/>
                <a:gd name="connsiteY9" fmla="*/ 78780 h 438820"/>
                <a:gd name="connsiteX10" fmla="*/ 313977 w 831760"/>
                <a:gd name="connsiteY10" fmla="*/ 78780 h 438820"/>
                <a:gd name="connsiteX11" fmla="*/ 323764 w 831760"/>
                <a:gd name="connsiteY11" fmla="*/ 64263 h 438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1760" h="438820">
                  <a:moveTo>
                    <a:pt x="612350" y="0"/>
                  </a:moveTo>
                  <a:cubicBezTo>
                    <a:pt x="733527" y="0"/>
                    <a:pt x="831760" y="98233"/>
                    <a:pt x="831760" y="219410"/>
                  </a:cubicBezTo>
                  <a:lnTo>
                    <a:pt x="831760" y="342692"/>
                  </a:lnTo>
                  <a:cubicBezTo>
                    <a:pt x="831760" y="395782"/>
                    <a:pt x="788722" y="438820"/>
                    <a:pt x="735632" y="438820"/>
                  </a:cubicBezTo>
                  <a:lnTo>
                    <a:pt x="355628" y="438820"/>
                  </a:lnTo>
                  <a:cubicBezTo>
                    <a:pt x="355626" y="438820"/>
                    <a:pt x="355625" y="438819"/>
                    <a:pt x="355623" y="438819"/>
                  </a:cubicBezTo>
                  <a:lnTo>
                    <a:pt x="78870" y="438819"/>
                  </a:lnTo>
                  <a:cubicBezTo>
                    <a:pt x="35311" y="438819"/>
                    <a:pt x="0" y="403508"/>
                    <a:pt x="0" y="359949"/>
                  </a:cubicBezTo>
                  <a:lnTo>
                    <a:pt x="0" y="258800"/>
                  </a:lnTo>
                  <a:cubicBezTo>
                    <a:pt x="0" y="159378"/>
                    <a:pt x="80598" y="78780"/>
                    <a:pt x="180020" y="78780"/>
                  </a:cubicBezTo>
                  <a:lnTo>
                    <a:pt x="313977" y="78780"/>
                  </a:lnTo>
                  <a:lnTo>
                    <a:pt x="323764" y="64263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6D493A1B-3BB7-09F4-A4F0-A3EC506C86D1}"/>
                </a:ext>
              </a:extLst>
            </p:cNvPr>
            <p:cNvSpPr/>
            <p:nvPr/>
          </p:nvSpPr>
          <p:spPr bwMode="auto">
            <a:xfrm>
              <a:off x="4098611" y="5250586"/>
              <a:ext cx="295734" cy="172122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E53D9E9A-A41D-FAC9-23E2-092882678118}"/>
                </a:ext>
              </a:extLst>
            </p:cNvPr>
            <p:cNvSpPr/>
            <p:nvPr/>
          </p:nvSpPr>
          <p:spPr bwMode="auto">
            <a:xfrm>
              <a:off x="3830917" y="4934311"/>
              <a:ext cx="309762" cy="18044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5C60C611-9F0F-7AB5-9F33-422A86439C73}"/>
                </a:ext>
              </a:extLst>
            </p:cNvPr>
            <p:cNvSpPr/>
            <p:nvPr/>
          </p:nvSpPr>
          <p:spPr bwMode="auto">
            <a:xfrm>
              <a:off x="3945696" y="4934311"/>
              <a:ext cx="80204" cy="18044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1311DBBD-0AD3-A604-CB7A-8C2A90C6C3D3}"/>
                </a:ext>
              </a:extLst>
            </p:cNvPr>
            <p:cNvSpPr/>
            <p:nvPr/>
          </p:nvSpPr>
          <p:spPr bwMode="auto">
            <a:xfrm>
              <a:off x="4405592" y="4934311"/>
              <a:ext cx="309762" cy="18044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2C0D868C-21C0-45B0-45A3-FBA7FA4386A3}"/>
                </a:ext>
              </a:extLst>
            </p:cNvPr>
            <p:cNvSpPr/>
            <p:nvPr/>
          </p:nvSpPr>
          <p:spPr bwMode="auto">
            <a:xfrm>
              <a:off x="4520371" y="4934311"/>
              <a:ext cx="80204" cy="18044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42F464CD-E5AF-F215-1C4D-9E887B9BF565}"/>
                </a:ext>
              </a:extLst>
            </p:cNvPr>
            <p:cNvSpPr/>
            <p:nvPr/>
          </p:nvSpPr>
          <p:spPr bwMode="auto">
            <a:xfrm rot="900000">
              <a:off x="4230403" y="3555932"/>
              <a:ext cx="1000362" cy="1147050"/>
            </a:xfrm>
            <a:custGeom>
              <a:avLst/>
              <a:gdLst>
                <a:gd name="connsiteX0" fmla="*/ 775067 w 998634"/>
                <a:gd name="connsiteY0" fmla="*/ 11894 h 1181101"/>
                <a:gd name="connsiteX1" fmla="*/ 951057 w 998634"/>
                <a:gd name="connsiteY1" fmla="*/ 47578 h 1181101"/>
                <a:gd name="connsiteX2" fmla="*/ 951057 w 998634"/>
                <a:gd name="connsiteY2" fmla="*/ 277304 h 1181101"/>
                <a:gd name="connsiteX3" fmla="*/ 324882 w 998634"/>
                <a:gd name="connsiteY3" fmla="*/ 903479 h 1181101"/>
                <a:gd name="connsiteX4" fmla="*/ 324882 w 998634"/>
                <a:gd name="connsiteY4" fmla="*/ 1181101 h 1181101"/>
                <a:gd name="connsiteX5" fmla="*/ 0 w 998634"/>
                <a:gd name="connsiteY5" fmla="*/ 1181101 h 1181101"/>
                <a:gd name="connsiteX6" fmla="*/ 0 w 998634"/>
                <a:gd name="connsiteY6" fmla="*/ 833309 h 1181101"/>
                <a:gd name="connsiteX7" fmla="*/ 12765 w 998634"/>
                <a:gd name="connsiteY7" fmla="*/ 770080 h 1181101"/>
                <a:gd name="connsiteX8" fmla="*/ 39963 w 998634"/>
                <a:gd name="connsiteY8" fmla="*/ 729740 h 1181101"/>
                <a:gd name="connsiteX9" fmla="*/ 39566 w 998634"/>
                <a:gd name="connsiteY9" fmla="*/ 729342 h 1181101"/>
                <a:gd name="connsiteX10" fmla="*/ 41608 w 998634"/>
                <a:gd name="connsiteY10" fmla="*/ 727301 h 1181101"/>
                <a:gd name="connsiteX11" fmla="*/ 47578 w 998634"/>
                <a:gd name="connsiteY11" fmla="*/ 718446 h 1181101"/>
                <a:gd name="connsiteX12" fmla="*/ 56433 w 998634"/>
                <a:gd name="connsiteY12" fmla="*/ 712475 h 1181101"/>
                <a:gd name="connsiteX13" fmla="*/ 721331 w 998634"/>
                <a:gd name="connsiteY13" fmla="*/ 47578 h 1181101"/>
                <a:gd name="connsiteX14" fmla="*/ 775067 w 998634"/>
                <a:gd name="connsiteY14" fmla="*/ 11894 h 1181101"/>
                <a:gd name="connsiteX0" fmla="*/ 775067 w 998634"/>
                <a:gd name="connsiteY0" fmla="*/ 11894 h 1242763"/>
                <a:gd name="connsiteX1" fmla="*/ 951057 w 998634"/>
                <a:gd name="connsiteY1" fmla="*/ 47578 h 1242763"/>
                <a:gd name="connsiteX2" fmla="*/ 951057 w 998634"/>
                <a:gd name="connsiteY2" fmla="*/ 277304 h 1242763"/>
                <a:gd name="connsiteX3" fmla="*/ 324882 w 998634"/>
                <a:gd name="connsiteY3" fmla="*/ 903479 h 1242763"/>
                <a:gd name="connsiteX4" fmla="*/ 324882 w 998634"/>
                <a:gd name="connsiteY4" fmla="*/ 1181101 h 1242763"/>
                <a:gd name="connsiteX5" fmla="*/ 155296 w 998634"/>
                <a:gd name="connsiteY5" fmla="*/ 1242705 h 1242763"/>
                <a:gd name="connsiteX6" fmla="*/ 0 w 998634"/>
                <a:gd name="connsiteY6" fmla="*/ 1181101 h 1242763"/>
                <a:gd name="connsiteX7" fmla="*/ 0 w 998634"/>
                <a:gd name="connsiteY7" fmla="*/ 833309 h 1242763"/>
                <a:gd name="connsiteX8" fmla="*/ 12765 w 998634"/>
                <a:gd name="connsiteY8" fmla="*/ 770080 h 1242763"/>
                <a:gd name="connsiteX9" fmla="*/ 39963 w 998634"/>
                <a:gd name="connsiteY9" fmla="*/ 729740 h 1242763"/>
                <a:gd name="connsiteX10" fmla="*/ 39566 w 998634"/>
                <a:gd name="connsiteY10" fmla="*/ 729342 h 1242763"/>
                <a:gd name="connsiteX11" fmla="*/ 41608 w 998634"/>
                <a:gd name="connsiteY11" fmla="*/ 727301 h 1242763"/>
                <a:gd name="connsiteX12" fmla="*/ 47578 w 998634"/>
                <a:gd name="connsiteY12" fmla="*/ 718446 h 1242763"/>
                <a:gd name="connsiteX13" fmla="*/ 56433 w 998634"/>
                <a:gd name="connsiteY13" fmla="*/ 712475 h 1242763"/>
                <a:gd name="connsiteX14" fmla="*/ 721331 w 998634"/>
                <a:gd name="connsiteY14" fmla="*/ 47578 h 1242763"/>
                <a:gd name="connsiteX15" fmla="*/ 775067 w 998634"/>
                <a:gd name="connsiteY15" fmla="*/ 11894 h 1242763"/>
                <a:gd name="connsiteX0" fmla="*/ 155296 w 998634"/>
                <a:gd name="connsiteY0" fmla="*/ 1242705 h 1334145"/>
                <a:gd name="connsiteX1" fmla="*/ 0 w 998634"/>
                <a:gd name="connsiteY1" fmla="*/ 1181101 h 1334145"/>
                <a:gd name="connsiteX2" fmla="*/ 0 w 998634"/>
                <a:gd name="connsiteY2" fmla="*/ 833309 h 1334145"/>
                <a:gd name="connsiteX3" fmla="*/ 12765 w 998634"/>
                <a:gd name="connsiteY3" fmla="*/ 770080 h 1334145"/>
                <a:gd name="connsiteX4" fmla="*/ 39963 w 998634"/>
                <a:gd name="connsiteY4" fmla="*/ 729740 h 1334145"/>
                <a:gd name="connsiteX5" fmla="*/ 39566 w 998634"/>
                <a:gd name="connsiteY5" fmla="*/ 729342 h 1334145"/>
                <a:gd name="connsiteX6" fmla="*/ 41608 w 998634"/>
                <a:gd name="connsiteY6" fmla="*/ 727301 h 1334145"/>
                <a:gd name="connsiteX7" fmla="*/ 47578 w 998634"/>
                <a:gd name="connsiteY7" fmla="*/ 718446 h 1334145"/>
                <a:gd name="connsiteX8" fmla="*/ 56433 w 998634"/>
                <a:gd name="connsiteY8" fmla="*/ 712475 h 1334145"/>
                <a:gd name="connsiteX9" fmla="*/ 721331 w 998634"/>
                <a:gd name="connsiteY9" fmla="*/ 47578 h 1334145"/>
                <a:gd name="connsiteX10" fmla="*/ 775067 w 998634"/>
                <a:gd name="connsiteY10" fmla="*/ 11894 h 1334145"/>
                <a:gd name="connsiteX11" fmla="*/ 951057 w 998634"/>
                <a:gd name="connsiteY11" fmla="*/ 47578 h 1334145"/>
                <a:gd name="connsiteX12" fmla="*/ 951057 w 998634"/>
                <a:gd name="connsiteY12" fmla="*/ 277304 h 1334145"/>
                <a:gd name="connsiteX13" fmla="*/ 324882 w 998634"/>
                <a:gd name="connsiteY13" fmla="*/ 903479 h 1334145"/>
                <a:gd name="connsiteX14" fmla="*/ 324882 w 998634"/>
                <a:gd name="connsiteY14" fmla="*/ 1181101 h 1334145"/>
                <a:gd name="connsiteX15" fmla="*/ 246736 w 998634"/>
                <a:gd name="connsiteY15" fmla="*/ 1334145 h 1334145"/>
                <a:gd name="connsiteX0" fmla="*/ 155296 w 998634"/>
                <a:gd name="connsiteY0" fmla="*/ 1242705 h 1242705"/>
                <a:gd name="connsiteX1" fmla="*/ 0 w 998634"/>
                <a:gd name="connsiteY1" fmla="*/ 1181101 h 1242705"/>
                <a:gd name="connsiteX2" fmla="*/ 0 w 998634"/>
                <a:gd name="connsiteY2" fmla="*/ 833309 h 1242705"/>
                <a:gd name="connsiteX3" fmla="*/ 12765 w 998634"/>
                <a:gd name="connsiteY3" fmla="*/ 770080 h 1242705"/>
                <a:gd name="connsiteX4" fmla="*/ 39963 w 998634"/>
                <a:gd name="connsiteY4" fmla="*/ 729740 h 1242705"/>
                <a:gd name="connsiteX5" fmla="*/ 39566 w 998634"/>
                <a:gd name="connsiteY5" fmla="*/ 729342 h 1242705"/>
                <a:gd name="connsiteX6" fmla="*/ 41608 w 998634"/>
                <a:gd name="connsiteY6" fmla="*/ 727301 h 1242705"/>
                <a:gd name="connsiteX7" fmla="*/ 47578 w 998634"/>
                <a:gd name="connsiteY7" fmla="*/ 718446 h 1242705"/>
                <a:gd name="connsiteX8" fmla="*/ 56433 w 998634"/>
                <a:gd name="connsiteY8" fmla="*/ 712475 h 1242705"/>
                <a:gd name="connsiteX9" fmla="*/ 721331 w 998634"/>
                <a:gd name="connsiteY9" fmla="*/ 47578 h 1242705"/>
                <a:gd name="connsiteX10" fmla="*/ 775067 w 998634"/>
                <a:gd name="connsiteY10" fmla="*/ 11894 h 1242705"/>
                <a:gd name="connsiteX11" fmla="*/ 951057 w 998634"/>
                <a:gd name="connsiteY11" fmla="*/ 47578 h 1242705"/>
                <a:gd name="connsiteX12" fmla="*/ 951057 w 998634"/>
                <a:gd name="connsiteY12" fmla="*/ 277304 h 1242705"/>
                <a:gd name="connsiteX13" fmla="*/ 324882 w 998634"/>
                <a:gd name="connsiteY13" fmla="*/ 903479 h 1242705"/>
                <a:gd name="connsiteX14" fmla="*/ 324882 w 998634"/>
                <a:gd name="connsiteY14" fmla="*/ 1181101 h 1242705"/>
                <a:gd name="connsiteX0" fmla="*/ 0 w 998634"/>
                <a:gd name="connsiteY0" fmla="*/ 1181101 h 1181101"/>
                <a:gd name="connsiteX1" fmla="*/ 0 w 998634"/>
                <a:gd name="connsiteY1" fmla="*/ 833309 h 1181101"/>
                <a:gd name="connsiteX2" fmla="*/ 12765 w 998634"/>
                <a:gd name="connsiteY2" fmla="*/ 770080 h 1181101"/>
                <a:gd name="connsiteX3" fmla="*/ 39963 w 998634"/>
                <a:gd name="connsiteY3" fmla="*/ 729740 h 1181101"/>
                <a:gd name="connsiteX4" fmla="*/ 39566 w 998634"/>
                <a:gd name="connsiteY4" fmla="*/ 729342 h 1181101"/>
                <a:gd name="connsiteX5" fmla="*/ 41608 w 998634"/>
                <a:gd name="connsiteY5" fmla="*/ 727301 h 1181101"/>
                <a:gd name="connsiteX6" fmla="*/ 47578 w 998634"/>
                <a:gd name="connsiteY6" fmla="*/ 718446 h 1181101"/>
                <a:gd name="connsiteX7" fmla="*/ 56433 w 998634"/>
                <a:gd name="connsiteY7" fmla="*/ 712475 h 1181101"/>
                <a:gd name="connsiteX8" fmla="*/ 721331 w 998634"/>
                <a:gd name="connsiteY8" fmla="*/ 47578 h 1181101"/>
                <a:gd name="connsiteX9" fmla="*/ 775067 w 998634"/>
                <a:gd name="connsiteY9" fmla="*/ 11894 h 1181101"/>
                <a:gd name="connsiteX10" fmla="*/ 951057 w 998634"/>
                <a:gd name="connsiteY10" fmla="*/ 47578 h 1181101"/>
                <a:gd name="connsiteX11" fmla="*/ 951057 w 998634"/>
                <a:gd name="connsiteY11" fmla="*/ 277304 h 1181101"/>
                <a:gd name="connsiteX12" fmla="*/ 324882 w 998634"/>
                <a:gd name="connsiteY12" fmla="*/ 903479 h 1181101"/>
                <a:gd name="connsiteX13" fmla="*/ 324882 w 998634"/>
                <a:gd name="connsiteY13" fmla="*/ 1181101 h 1181101"/>
                <a:gd name="connsiteX0" fmla="*/ 0 w 998634"/>
                <a:gd name="connsiteY0" fmla="*/ 1181101 h 1181101"/>
                <a:gd name="connsiteX1" fmla="*/ 0 w 998634"/>
                <a:gd name="connsiteY1" fmla="*/ 833309 h 1181101"/>
                <a:gd name="connsiteX2" fmla="*/ 12765 w 998634"/>
                <a:gd name="connsiteY2" fmla="*/ 770080 h 1181101"/>
                <a:gd name="connsiteX3" fmla="*/ 39963 w 998634"/>
                <a:gd name="connsiteY3" fmla="*/ 729740 h 1181101"/>
                <a:gd name="connsiteX4" fmla="*/ 39566 w 998634"/>
                <a:gd name="connsiteY4" fmla="*/ 729342 h 1181101"/>
                <a:gd name="connsiteX5" fmla="*/ 41608 w 998634"/>
                <a:gd name="connsiteY5" fmla="*/ 727301 h 1181101"/>
                <a:gd name="connsiteX6" fmla="*/ 47578 w 998634"/>
                <a:gd name="connsiteY6" fmla="*/ 718446 h 1181101"/>
                <a:gd name="connsiteX7" fmla="*/ 56433 w 998634"/>
                <a:gd name="connsiteY7" fmla="*/ 712475 h 1181101"/>
                <a:gd name="connsiteX8" fmla="*/ 721331 w 998634"/>
                <a:gd name="connsiteY8" fmla="*/ 47578 h 1181101"/>
                <a:gd name="connsiteX9" fmla="*/ 775067 w 998634"/>
                <a:gd name="connsiteY9" fmla="*/ 11894 h 1181101"/>
                <a:gd name="connsiteX10" fmla="*/ 951057 w 998634"/>
                <a:gd name="connsiteY10" fmla="*/ 47578 h 1181101"/>
                <a:gd name="connsiteX11" fmla="*/ 951057 w 998634"/>
                <a:gd name="connsiteY11" fmla="*/ 277304 h 1181101"/>
                <a:gd name="connsiteX12" fmla="*/ 324882 w 998634"/>
                <a:gd name="connsiteY12" fmla="*/ 903479 h 1181101"/>
                <a:gd name="connsiteX13" fmla="*/ 323351 w 998634"/>
                <a:gd name="connsiteY13" fmla="*/ 1055783 h 1181101"/>
                <a:gd name="connsiteX0" fmla="*/ 0 w 1000362"/>
                <a:gd name="connsiteY0" fmla="*/ 1147050 h 1147050"/>
                <a:gd name="connsiteX1" fmla="*/ 1728 w 1000362"/>
                <a:gd name="connsiteY1" fmla="*/ 833309 h 1147050"/>
                <a:gd name="connsiteX2" fmla="*/ 14493 w 1000362"/>
                <a:gd name="connsiteY2" fmla="*/ 770080 h 1147050"/>
                <a:gd name="connsiteX3" fmla="*/ 41691 w 1000362"/>
                <a:gd name="connsiteY3" fmla="*/ 729740 h 1147050"/>
                <a:gd name="connsiteX4" fmla="*/ 41294 w 1000362"/>
                <a:gd name="connsiteY4" fmla="*/ 729342 h 1147050"/>
                <a:gd name="connsiteX5" fmla="*/ 43336 w 1000362"/>
                <a:gd name="connsiteY5" fmla="*/ 727301 h 1147050"/>
                <a:gd name="connsiteX6" fmla="*/ 49306 w 1000362"/>
                <a:gd name="connsiteY6" fmla="*/ 718446 h 1147050"/>
                <a:gd name="connsiteX7" fmla="*/ 58161 w 1000362"/>
                <a:gd name="connsiteY7" fmla="*/ 712475 h 1147050"/>
                <a:gd name="connsiteX8" fmla="*/ 723059 w 1000362"/>
                <a:gd name="connsiteY8" fmla="*/ 47578 h 1147050"/>
                <a:gd name="connsiteX9" fmla="*/ 776795 w 1000362"/>
                <a:gd name="connsiteY9" fmla="*/ 11894 h 1147050"/>
                <a:gd name="connsiteX10" fmla="*/ 952785 w 1000362"/>
                <a:gd name="connsiteY10" fmla="*/ 47578 h 1147050"/>
                <a:gd name="connsiteX11" fmla="*/ 952785 w 1000362"/>
                <a:gd name="connsiteY11" fmla="*/ 277304 h 1147050"/>
                <a:gd name="connsiteX12" fmla="*/ 326610 w 1000362"/>
                <a:gd name="connsiteY12" fmla="*/ 903479 h 1147050"/>
                <a:gd name="connsiteX13" fmla="*/ 325079 w 1000362"/>
                <a:gd name="connsiteY13" fmla="*/ 1055783 h 114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00362" h="1147050">
                  <a:moveTo>
                    <a:pt x="0" y="1147050"/>
                  </a:moveTo>
                  <a:lnTo>
                    <a:pt x="1728" y="833309"/>
                  </a:lnTo>
                  <a:cubicBezTo>
                    <a:pt x="1728" y="810881"/>
                    <a:pt x="6274" y="789514"/>
                    <a:pt x="14493" y="770080"/>
                  </a:cubicBezTo>
                  <a:lnTo>
                    <a:pt x="41691" y="729740"/>
                  </a:lnTo>
                  <a:lnTo>
                    <a:pt x="41294" y="729342"/>
                  </a:lnTo>
                  <a:lnTo>
                    <a:pt x="43336" y="727301"/>
                  </a:lnTo>
                  <a:lnTo>
                    <a:pt x="49306" y="718446"/>
                  </a:lnTo>
                  <a:lnTo>
                    <a:pt x="58161" y="712475"/>
                  </a:lnTo>
                  <a:lnTo>
                    <a:pt x="723059" y="47578"/>
                  </a:lnTo>
                  <a:cubicBezTo>
                    <a:pt x="738918" y="31718"/>
                    <a:pt x="757241" y="19824"/>
                    <a:pt x="776795" y="11894"/>
                  </a:cubicBezTo>
                  <a:cubicBezTo>
                    <a:pt x="835459" y="-11895"/>
                    <a:pt x="905207" y="0"/>
                    <a:pt x="952785" y="47578"/>
                  </a:cubicBezTo>
                  <a:cubicBezTo>
                    <a:pt x="1016222" y="111015"/>
                    <a:pt x="1016222" y="213867"/>
                    <a:pt x="952785" y="277304"/>
                  </a:cubicBezTo>
                  <a:lnTo>
                    <a:pt x="326610" y="903479"/>
                  </a:lnTo>
                  <a:cubicBezTo>
                    <a:pt x="326100" y="954247"/>
                    <a:pt x="325589" y="1005015"/>
                    <a:pt x="325079" y="1055783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DC38EED9-1140-2806-1DDF-672DE2B89183}"/>
                </a:ext>
              </a:extLst>
            </p:cNvPr>
            <p:cNvSpPr/>
            <p:nvPr/>
          </p:nvSpPr>
          <p:spPr bwMode="auto">
            <a:xfrm rot="900000">
              <a:off x="4406986" y="3765000"/>
              <a:ext cx="698067" cy="879841"/>
            </a:xfrm>
            <a:custGeom>
              <a:avLst/>
              <a:gdLst>
                <a:gd name="connsiteX0" fmla="*/ 654494 w 698067"/>
                <a:gd name="connsiteY0" fmla="*/ 0 h 879841"/>
                <a:gd name="connsiteX1" fmla="*/ 685305 w 698067"/>
                <a:gd name="connsiteY1" fmla="*/ 12763 h 879841"/>
                <a:gd name="connsiteX2" fmla="*/ 685306 w 698067"/>
                <a:gd name="connsiteY2" fmla="*/ 74386 h 879841"/>
                <a:gd name="connsiteX3" fmla="*/ 87148 w 698067"/>
                <a:gd name="connsiteY3" fmla="*/ 672543 h 879841"/>
                <a:gd name="connsiteX4" fmla="*/ 87149 w 698067"/>
                <a:gd name="connsiteY4" fmla="*/ 856490 h 879841"/>
                <a:gd name="connsiteX5" fmla="*/ 0 w 698067"/>
                <a:gd name="connsiteY5" fmla="*/ 879841 h 879841"/>
                <a:gd name="connsiteX6" fmla="*/ 0 w 698067"/>
                <a:gd name="connsiteY6" fmla="*/ 654883 h 879841"/>
                <a:gd name="connsiteX7" fmla="*/ 10747 w 698067"/>
                <a:gd name="connsiteY7" fmla="*/ 628939 h 879841"/>
                <a:gd name="connsiteX8" fmla="*/ 9125 w 698067"/>
                <a:gd name="connsiteY8" fmla="*/ 627320 h 879841"/>
                <a:gd name="connsiteX9" fmla="*/ 623683 w 698067"/>
                <a:gd name="connsiteY9" fmla="*/ 12763 h 879841"/>
                <a:gd name="connsiteX10" fmla="*/ 654494 w 698067"/>
                <a:gd name="connsiteY10" fmla="*/ 0 h 879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067" h="879841">
                  <a:moveTo>
                    <a:pt x="654494" y="0"/>
                  </a:moveTo>
                  <a:cubicBezTo>
                    <a:pt x="665645" y="0"/>
                    <a:pt x="676797" y="4254"/>
                    <a:pt x="685305" y="12763"/>
                  </a:cubicBezTo>
                  <a:cubicBezTo>
                    <a:pt x="702322" y="29779"/>
                    <a:pt x="702322" y="57369"/>
                    <a:pt x="685306" y="74386"/>
                  </a:cubicBezTo>
                  <a:lnTo>
                    <a:pt x="87148" y="672543"/>
                  </a:lnTo>
                  <a:lnTo>
                    <a:pt x="87149" y="856490"/>
                  </a:lnTo>
                  <a:lnTo>
                    <a:pt x="0" y="879841"/>
                  </a:lnTo>
                  <a:lnTo>
                    <a:pt x="0" y="654883"/>
                  </a:lnTo>
                  <a:lnTo>
                    <a:pt x="10747" y="628939"/>
                  </a:lnTo>
                  <a:lnTo>
                    <a:pt x="9125" y="627320"/>
                  </a:lnTo>
                  <a:lnTo>
                    <a:pt x="623683" y="12763"/>
                  </a:lnTo>
                  <a:cubicBezTo>
                    <a:pt x="632190" y="4254"/>
                    <a:pt x="643342" y="0"/>
                    <a:pt x="654494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20396C0-3BA6-A991-52B0-60D21C10D520}"/>
                </a:ext>
              </a:extLst>
            </p:cNvPr>
            <p:cNvSpPr/>
            <p:nvPr/>
          </p:nvSpPr>
          <p:spPr bwMode="auto">
            <a:xfrm rot="900000">
              <a:off x="4773796" y="3555575"/>
              <a:ext cx="998634" cy="1181101"/>
            </a:xfrm>
            <a:custGeom>
              <a:avLst/>
              <a:gdLst>
                <a:gd name="connsiteX0" fmla="*/ 775067 w 998634"/>
                <a:gd name="connsiteY0" fmla="*/ 11894 h 1181101"/>
                <a:gd name="connsiteX1" fmla="*/ 951057 w 998634"/>
                <a:gd name="connsiteY1" fmla="*/ 47578 h 1181101"/>
                <a:gd name="connsiteX2" fmla="*/ 951057 w 998634"/>
                <a:gd name="connsiteY2" fmla="*/ 277304 h 1181101"/>
                <a:gd name="connsiteX3" fmla="*/ 324882 w 998634"/>
                <a:gd name="connsiteY3" fmla="*/ 903479 h 1181101"/>
                <a:gd name="connsiteX4" fmla="*/ 324882 w 998634"/>
                <a:gd name="connsiteY4" fmla="*/ 1181101 h 1181101"/>
                <a:gd name="connsiteX5" fmla="*/ 0 w 998634"/>
                <a:gd name="connsiteY5" fmla="*/ 1181101 h 1181101"/>
                <a:gd name="connsiteX6" fmla="*/ 0 w 998634"/>
                <a:gd name="connsiteY6" fmla="*/ 833309 h 1181101"/>
                <a:gd name="connsiteX7" fmla="*/ 12765 w 998634"/>
                <a:gd name="connsiteY7" fmla="*/ 770080 h 1181101"/>
                <a:gd name="connsiteX8" fmla="*/ 39963 w 998634"/>
                <a:gd name="connsiteY8" fmla="*/ 729740 h 1181101"/>
                <a:gd name="connsiteX9" fmla="*/ 39566 w 998634"/>
                <a:gd name="connsiteY9" fmla="*/ 729342 h 1181101"/>
                <a:gd name="connsiteX10" fmla="*/ 41608 w 998634"/>
                <a:gd name="connsiteY10" fmla="*/ 727301 h 1181101"/>
                <a:gd name="connsiteX11" fmla="*/ 47578 w 998634"/>
                <a:gd name="connsiteY11" fmla="*/ 718446 h 1181101"/>
                <a:gd name="connsiteX12" fmla="*/ 56433 w 998634"/>
                <a:gd name="connsiteY12" fmla="*/ 712475 h 1181101"/>
                <a:gd name="connsiteX13" fmla="*/ 721331 w 998634"/>
                <a:gd name="connsiteY13" fmla="*/ 47578 h 1181101"/>
                <a:gd name="connsiteX14" fmla="*/ 775067 w 998634"/>
                <a:gd name="connsiteY14" fmla="*/ 11894 h 1181101"/>
                <a:gd name="connsiteX0" fmla="*/ 775067 w 998634"/>
                <a:gd name="connsiteY0" fmla="*/ 11894 h 1242763"/>
                <a:gd name="connsiteX1" fmla="*/ 951057 w 998634"/>
                <a:gd name="connsiteY1" fmla="*/ 47578 h 1242763"/>
                <a:gd name="connsiteX2" fmla="*/ 951057 w 998634"/>
                <a:gd name="connsiteY2" fmla="*/ 277304 h 1242763"/>
                <a:gd name="connsiteX3" fmla="*/ 324882 w 998634"/>
                <a:gd name="connsiteY3" fmla="*/ 903479 h 1242763"/>
                <a:gd name="connsiteX4" fmla="*/ 324882 w 998634"/>
                <a:gd name="connsiteY4" fmla="*/ 1181101 h 1242763"/>
                <a:gd name="connsiteX5" fmla="*/ 155296 w 998634"/>
                <a:gd name="connsiteY5" fmla="*/ 1242705 h 1242763"/>
                <a:gd name="connsiteX6" fmla="*/ 0 w 998634"/>
                <a:gd name="connsiteY6" fmla="*/ 1181101 h 1242763"/>
                <a:gd name="connsiteX7" fmla="*/ 0 w 998634"/>
                <a:gd name="connsiteY7" fmla="*/ 833309 h 1242763"/>
                <a:gd name="connsiteX8" fmla="*/ 12765 w 998634"/>
                <a:gd name="connsiteY8" fmla="*/ 770080 h 1242763"/>
                <a:gd name="connsiteX9" fmla="*/ 39963 w 998634"/>
                <a:gd name="connsiteY9" fmla="*/ 729740 h 1242763"/>
                <a:gd name="connsiteX10" fmla="*/ 39566 w 998634"/>
                <a:gd name="connsiteY10" fmla="*/ 729342 h 1242763"/>
                <a:gd name="connsiteX11" fmla="*/ 41608 w 998634"/>
                <a:gd name="connsiteY11" fmla="*/ 727301 h 1242763"/>
                <a:gd name="connsiteX12" fmla="*/ 47578 w 998634"/>
                <a:gd name="connsiteY12" fmla="*/ 718446 h 1242763"/>
                <a:gd name="connsiteX13" fmla="*/ 56433 w 998634"/>
                <a:gd name="connsiteY13" fmla="*/ 712475 h 1242763"/>
                <a:gd name="connsiteX14" fmla="*/ 721331 w 998634"/>
                <a:gd name="connsiteY14" fmla="*/ 47578 h 1242763"/>
                <a:gd name="connsiteX15" fmla="*/ 775067 w 998634"/>
                <a:gd name="connsiteY15" fmla="*/ 11894 h 1242763"/>
                <a:gd name="connsiteX0" fmla="*/ 155296 w 998634"/>
                <a:gd name="connsiteY0" fmla="*/ 1242705 h 1334145"/>
                <a:gd name="connsiteX1" fmla="*/ 0 w 998634"/>
                <a:gd name="connsiteY1" fmla="*/ 1181101 h 1334145"/>
                <a:gd name="connsiteX2" fmla="*/ 0 w 998634"/>
                <a:gd name="connsiteY2" fmla="*/ 833309 h 1334145"/>
                <a:gd name="connsiteX3" fmla="*/ 12765 w 998634"/>
                <a:gd name="connsiteY3" fmla="*/ 770080 h 1334145"/>
                <a:gd name="connsiteX4" fmla="*/ 39963 w 998634"/>
                <a:gd name="connsiteY4" fmla="*/ 729740 h 1334145"/>
                <a:gd name="connsiteX5" fmla="*/ 39566 w 998634"/>
                <a:gd name="connsiteY5" fmla="*/ 729342 h 1334145"/>
                <a:gd name="connsiteX6" fmla="*/ 41608 w 998634"/>
                <a:gd name="connsiteY6" fmla="*/ 727301 h 1334145"/>
                <a:gd name="connsiteX7" fmla="*/ 47578 w 998634"/>
                <a:gd name="connsiteY7" fmla="*/ 718446 h 1334145"/>
                <a:gd name="connsiteX8" fmla="*/ 56433 w 998634"/>
                <a:gd name="connsiteY8" fmla="*/ 712475 h 1334145"/>
                <a:gd name="connsiteX9" fmla="*/ 721331 w 998634"/>
                <a:gd name="connsiteY9" fmla="*/ 47578 h 1334145"/>
                <a:gd name="connsiteX10" fmla="*/ 775067 w 998634"/>
                <a:gd name="connsiteY10" fmla="*/ 11894 h 1334145"/>
                <a:gd name="connsiteX11" fmla="*/ 951057 w 998634"/>
                <a:gd name="connsiteY11" fmla="*/ 47578 h 1334145"/>
                <a:gd name="connsiteX12" fmla="*/ 951057 w 998634"/>
                <a:gd name="connsiteY12" fmla="*/ 277304 h 1334145"/>
                <a:gd name="connsiteX13" fmla="*/ 324882 w 998634"/>
                <a:gd name="connsiteY13" fmla="*/ 903479 h 1334145"/>
                <a:gd name="connsiteX14" fmla="*/ 324882 w 998634"/>
                <a:gd name="connsiteY14" fmla="*/ 1181101 h 1334145"/>
                <a:gd name="connsiteX15" fmla="*/ 246736 w 998634"/>
                <a:gd name="connsiteY15" fmla="*/ 1334145 h 1334145"/>
                <a:gd name="connsiteX0" fmla="*/ 155296 w 998634"/>
                <a:gd name="connsiteY0" fmla="*/ 1242705 h 1242705"/>
                <a:gd name="connsiteX1" fmla="*/ 0 w 998634"/>
                <a:gd name="connsiteY1" fmla="*/ 1181101 h 1242705"/>
                <a:gd name="connsiteX2" fmla="*/ 0 w 998634"/>
                <a:gd name="connsiteY2" fmla="*/ 833309 h 1242705"/>
                <a:gd name="connsiteX3" fmla="*/ 12765 w 998634"/>
                <a:gd name="connsiteY3" fmla="*/ 770080 h 1242705"/>
                <a:gd name="connsiteX4" fmla="*/ 39963 w 998634"/>
                <a:gd name="connsiteY4" fmla="*/ 729740 h 1242705"/>
                <a:gd name="connsiteX5" fmla="*/ 39566 w 998634"/>
                <a:gd name="connsiteY5" fmla="*/ 729342 h 1242705"/>
                <a:gd name="connsiteX6" fmla="*/ 41608 w 998634"/>
                <a:gd name="connsiteY6" fmla="*/ 727301 h 1242705"/>
                <a:gd name="connsiteX7" fmla="*/ 47578 w 998634"/>
                <a:gd name="connsiteY7" fmla="*/ 718446 h 1242705"/>
                <a:gd name="connsiteX8" fmla="*/ 56433 w 998634"/>
                <a:gd name="connsiteY8" fmla="*/ 712475 h 1242705"/>
                <a:gd name="connsiteX9" fmla="*/ 721331 w 998634"/>
                <a:gd name="connsiteY9" fmla="*/ 47578 h 1242705"/>
                <a:gd name="connsiteX10" fmla="*/ 775067 w 998634"/>
                <a:gd name="connsiteY10" fmla="*/ 11894 h 1242705"/>
                <a:gd name="connsiteX11" fmla="*/ 951057 w 998634"/>
                <a:gd name="connsiteY11" fmla="*/ 47578 h 1242705"/>
                <a:gd name="connsiteX12" fmla="*/ 951057 w 998634"/>
                <a:gd name="connsiteY12" fmla="*/ 277304 h 1242705"/>
                <a:gd name="connsiteX13" fmla="*/ 324882 w 998634"/>
                <a:gd name="connsiteY13" fmla="*/ 903479 h 1242705"/>
                <a:gd name="connsiteX14" fmla="*/ 324882 w 998634"/>
                <a:gd name="connsiteY14" fmla="*/ 1181101 h 1242705"/>
                <a:gd name="connsiteX0" fmla="*/ 0 w 998634"/>
                <a:gd name="connsiteY0" fmla="*/ 1181101 h 1181101"/>
                <a:gd name="connsiteX1" fmla="*/ 0 w 998634"/>
                <a:gd name="connsiteY1" fmla="*/ 833309 h 1181101"/>
                <a:gd name="connsiteX2" fmla="*/ 12765 w 998634"/>
                <a:gd name="connsiteY2" fmla="*/ 770080 h 1181101"/>
                <a:gd name="connsiteX3" fmla="*/ 39963 w 998634"/>
                <a:gd name="connsiteY3" fmla="*/ 729740 h 1181101"/>
                <a:gd name="connsiteX4" fmla="*/ 39566 w 998634"/>
                <a:gd name="connsiteY4" fmla="*/ 729342 h 1181101"/>
                <a:gd name="connsiteX5" fmla="*/ 41608 w 998634"/>
                <a:gd name="connsiteY5" fmla="*/ 727301 h 1181101"/>
                <a:gd name="connsiteX6" fmla="*/ 47578 w 998634"/>
                <a:gd name="connsiteY6" fmla="*/ 718446 h 1181101"/>
                <a:gd name="connsiteX7" fmla="*/ 56433 w 998634"/>
                <a:gd name="connsiteY7" fmla="*/ 712475 h 1181101"/>
                <a:gd name="connsiteX8" fmla="*/ 721331 w 998634"/>
                <a:gd name="connsiteY8" fmla="*/ 47578 h 1181101"/>
                <a:gd name="connsiteX9" fmla="*/ 775067 w 998634"/>
                <a:gd name="connsiteY9" fmla="*/ 11894 h 1181101"/>
                <a:gd name="connsiteX10" fmla="*/ 951057 w 998634"/>
                <a:gd name="connsiteY10" fmla="*/ 47578 h 1181101"/>
                <a:gd name="connsiteX11" fmla="*/ 951057 w 998634"/>
                <a:gd name="connsiteY11" fmla="*/ 277304 h 1181101"/>
                <a:gd name="connsiteX12" fmla="*/ 324882 w 998634"/>
                <a:gd name="connsiteY12" fmla="*/ 903479 h 1181101"/>
                <a:gd name="connsiteX13" fmla="*/ 324882 w 998634"/>
                <a:gd name="connsiteY13" fmla="*/ 1181101 h 1181101"/>
                <a:gd name="connsiteX0" fmla="*/ 0 w 998634"/>
                <a:gd name="connsiteY0" fmla="*/ 1181101 h 1181101"/>
                <a:gd name="connsiteX1" fmla="*/ 0 w 998634"/>
                <a:gd name="connsiteY1" fmla="*/ 833309 h 1181101"/>
                <a:gd name="connsiteX2" fmla="*/ 12765 w 998634"/>
                <a:gd name="connsiteY2" fmla="*/ 770080 h 1181101"/>
                <a:gd name="connsiteX3" fmla="*/ 39963 w 998634"/>
                <a:gd name="connsiteY3" fmla="*/ 729740 h 1181101"/>
                <a:gd name="connsiteX4" fmla="*/ 39566 w 998634"/>
                <a:gd name="connsiteY4" fmla="*/ 729342 h 1181101"/>
                <a:gd name="connsiteX5" fmla="*/ 41608 w 998634"/>
                <a:gd name="connsiteY5" fmla="*/ 727301 h 1181101"/>
                <a:gd name="connsiteX6" fmla="*/ 47578 w 998634"/>
                <a:gd name="connsiteY6" fmla="*/ 718446 h 1181101"/>
                <a:gd name="connsiteX7" fmla="*/ 56433 w 998634"/>
                <a:gd name="connsiteY7" fmla="*/ 712475 h 1181101"/>
                <a:gd name="connsiteX8" fmla="*/ 721331 w 998634"/>
                <a:gd name="connsiteY8" fmla="*/ 47578 h 1181101"/>
                <a:gd name="connsiteX9" fmla="*/ 775067 w 998634"/>
                <a:gd name="connsiteY9" fmla="*/ 11894 h 1181101"/>
                <a:gd name="connsiteX10" fmla="*/ 951057 w 998634"/>
                <a:gd name="connsiteY10" fmla="*/ 47578 h 1181101"/>
                <a:gd name="connsiteX11" fmla="*/ 951057 w 998634"/>
                <a:gd name="connsiteY11" fmla="*/ 277304 h 1181101"/>
                <a:gd name="connsiteX12" fmla="*/ 324882 w 998634"/>
                <a:gd name="connsiteY12" fmla="*/ 903479 h 1181101"/>
                <a:gd name="connsiteX13" fmla="*/ 326598 w 998634"/>
                <a:gd name="connsiteY13" fmla="*/ 1077101 h 1181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98634" h="1181101">
                  <a:moveTo>
                    <a:pt x="0" y="1181101"/>
                  </a:moveTo>
                  <a:lnTo>
                    <a:pt x="0" y="833309"/>
                  </a:lnTo>
                  <a:cubicBezTo>
                    <a:pt x="0" y="810881"/>
                    <a:pt x="4546" y="789514"/>
                    <a:pt x="12765" y="770080"/>
                  </a:cubicBezTo>
                  <a:lnTo>
                    <a:pt x="39963" y="729740"/>
                  </a:lnTo>
                  <a:lnTo>
                    <a:pt x="39566" y="729342"/>
                  </a:lnTo>
                  <a:lnTo>
                    <a:pt x="41608" y="727301"/>
                  </a:lnTo>
                  <a:lnTo>
                    <a:pt x="47578" y="718446"/>
                  </a:lnTo>
                  <a:lnTo>
                    <a:pt x="56433" y="712475"/>
                  </a:lnTo>
                  <a:lnTo>
                    <a:pt x="721331" y="47578"/>
                  </a:lnTo>
                  <a:cubicBezTo>
                    <a:pt x="737190" y="31718"/>
                    <a:pt x="755513" y="19824"/>
                    <a:pt x="775067" y="11894"/>
                  </a:cubicBezTo>
                  <a:cubicBezTo>
                    <a:pt x="833731" y="-11895"/>
                    <a:pt x="903479" y="0"/>
                    <a:pt x="951057" y="47578"/>
                  </a:cubicBezTo>
                  <a:cubicBezTo>
                    <a:pt x="1014494" y="111015"/>
                    <a:pt x="1014494" y="213867"/>
                    <a:pt x="951057" y="277304"/>
                  </a:cubicBezTo>
                  <a:lnTo>
                    <a:pt x="324882" y="903479"/>
                  </a:lnTo>
                  <a:lnTo>
                    <a:pt x="326598" y="1077101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9E4D765C-F6BA-EABD-B437-3F9CC91665D2}"/>
                </a:ext>
              </a:extLst>
            </p:cNvPr>
            <p:cNvSpPr/>
            <p:nvPr/>
          </p:nvSpPr>
          <p:spPr bwMode="auto">
            <a:xfrm rot="900000">
              <a:off x="4953087" y="3764999"/>
              <a:ext cx="698067" cy="879842"/>
            </a:xfrm>
            <a:custGeom>
              <a:avLst/>
              <a:gdLst>
                <a:gd name="connsiteX0" fmla="*/ 654494 w 698067"/>
                <a:gd name="connsiteY0" fmla="*/ 0 h 879842"/>
                <a:gd name="connsiteX1" fmla="*/ 685305 w 698067"/>
                <a:gd name="connsiteY1" fmla="*/ 12764 h 879842"/>
                <a:gd name="connsiteX2" fmla="*/ 685306 w 698067"/>
                <a:gd name="connsiteY2" fmla="*/ 74386 h 879842"/>
                <a:gd name="connsiteX3" fmla="*/ 87148 w 698067"/>
                <a:gd name="connsiteY3" fmla="*/ 672544 h 879842"/>
                <a:gd name="connsiteX4" fmla="*/ 87149 w 698067"/>
                <a:gd name="connsiteY4" fmla="*/ 858381 h 879842"/>
                <a:gd name="connsiteX5" fmla="*/ 69181 w 698067"/>
                <a:gd name="connsiteY5" fmla="*/ 861305 h 879842"/>
                <a:gd name="connsiteX6" fmla="*/ 0 w 698067"/>
                <a:gd name="connsiteY6" fmla="*/ 879842 h 879842"/>
                <a:gd name="connsiteX7" fmla="*/ 0 w 698067"/>
                <a:gd name="connsiteY7" fmla="*/ 654884 h 879842"/>
                <a:gd name="connsiteX8" fmla="*/ 10747 w 698067"/>
                <a:gd name="connsiteY8" fmla="*/ 628940 h 879842"/>
                <a:gd name="connsiteX9" fmla="*/ 9125 w 698067"/>
                <a:gd name="connsiteY9" fmla="*/ 627321 h 879842"/>
                <a:gd name="connsiteX10" fmla="*/ 623683 w 698067"/>
                <a:gd name="connsiteY10" fmla="*/ 12764 h 879842"/>
                <a:gd name="connsiteX11" fmla="*/ 654494 w 698067"/>
                <a:gd name="connsiteY11" fmla="*/ 0 h 879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8067" h="879842">
                  <a:moveTo>
                    <a:pt x="654494" y="0"/>
                  </a:moveTo>
                  <a:cubicBezTo>
                    <a:pt x="665645" y="0"/>
                    <a:pt x="676797" y="4255"/>
                    <a:pt x="685305" y="12764"/>
                  </a:cubicBezTo>
                  <a:cubicBezTo>
                    <a:pt x="702322" y="29779"/>
                    <a:pt x="702322" y="57369"/>
                    <a:pt x="685306" y="74386"/>
                  </a:cubicBezTo>
                  <a:lnTo>
                    <a:pt x="87148" y="672544"/>
                  </a:lnTo>
                  <a:lnTo>
                    <a:pt x="87149" y="858381"/>
                  </a:lnTo>
                  <a:lnTo>
                    <a:pt x="69181" y="861305"/>
                  </a:lnTo>
                  <a:lnTo>
                    <a:pt x="0" y="879842"/>
                  </a:lnTo>
                  <a:lnTo>
                    <a:pt x="0" y="654884"/>
                  </a:lnTo>
                  <a:lnTo>
                    <a:pt x="10747" y="628940"/>
                  </a:lnTo>
                  <a:lnTo>
                    <a:pt x="9125" y="627321"/>
                  </a:lnTo>
                  <a:lnTo>
                    <a:pt x="623683" y="12764"/>
                  </a:lnTo>
                  <a:cubicBezTo>
                    <a:pt x="632190" y="4255"/>
                    <a:pt x="643342" y="1"/>
                    <a:pt x="654494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9EC1D341-A747-530C-7531-5AC484A870D4}"/>
              </a:ext>
            </a:extLst>
          </p:cNvPr>
          <p:cNvGrpSpPr/>
          <p:nvPr/>
        </p:nvGrpSpPr>
        <p:grpSpPr>
          <a:xfrm>
            <a:off x="3746951" y="1341774"/>
            <a:ext cx="2515278" cy="1546208"/>
            <a:chOff x="3558265" y="544956"/>
            <a:chExt cx="3037340" cy="1867133"/>
          </a:xfrm>
        </p:grpSpPr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618693E2-3B91-D6BB-A370-75117A663CC9}"/>
                </a:ext>
              </a:extLst>
            </p:cNvPr>
            <p:cNvSpPr/>
            <p:nvPr/>
          </p:nvSpPr>
          <p:spPr bwMode="auto">
            <a:xfrm>
              <a:off x="6107962" y="1737014"/>
              <a:ext cx="487643" cy="487643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18E58216-39E8-8B8C-BA8F-9DF52729F608}"/>
                </a:ext>
              </a:extLst>
            </p:cNvPr>
            <p:cNvSpPr/>
            <p:nvPr/>
          </p:nvSpPr>
          <p:spPr bwMode="auto">
            <a:xfrm>
              <a:off x="4864840" y="1583795"/>
              <a:ext cx="1423142" cy="828294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F6EFF201-FEF8-F85C-D26E-644BADAC1115}"/>
                </a:ext>
              </a:extLst>
            </p:cNvPr>
            <p:cNvSpPr/>
            <p:nvPr/>
          </p:nvSpPr>
          <p:spPr bwMode="auto">
            <a:xfrm>
              <a:off x="3558265" y="2118043"/>
              <a:ext cx="624848" cy="294045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07930A25-6894-FBDF-2DF5-DB016827B31B}"/>
                </a:ext>
              </a:extLst>
            </p:cNvPr>
            <p:cNvSpPr/>
            <p:nvPr/>
          </p:nvSpPr>
          <p:spPr bwMode="auto">
            <a:xfrm>
              <a:off x="3771451" y="1466984"/>
              <a:ext cx="1623843" cy="945105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0" name="四角形: 上の 2 つの角を丸める 149">
              <a:extLst>
                <a:ext uri="{FF2B5EF4-FFF2-40B4-BE49-F238E27FC236}">
                  <a16:creationId xmlns:a16="http://schemas.microsoft.com/office/drawing/2014/main" id="{1807E428-9C77-1816-2F8B-0CD8CA00A09C}"/>
                </a:ext>
              </a:extLst>
            </p:cNvPr>
            <p:cNvSpPr/>
            <p:nvPr/>
          </p:nvSpPr>
          <p:spPr bwMode="auto">
            <a:xfrm>
              <a:off x="5083629" y="2118043"/>
              <a:ext cx="624848" cy="294045"/>
            </a:xfrm>
            <a:custGeom>
              <a:avLst/>
              <a:gdLst>
                <a:gd name="connsiteX0" fmla="*/ 147023 w 624848"/>
                <a:gd name="connsiteY0" fmla="*/ 0 h 294045"/>
                <a:gd name="connsiteX1" fmla="*/ 477826 w 624848"/>
                <a:gd name="connsiteY1" fmla="*/ 0 h 294045"/>
                <a:gd name="connsiteX2" fmla="*/ 624849 w 624848"/>
                <a:gd name="connsiteY2" fmla="*/ 147023 h 294045"/>
                <a:gd name="connsiteX3" fmla="*/ 624848 w 624848"/>
                <a:gd name="connsiteY3" fmla="*/ 229632 h 294045"/>
                <a:gd name="connsiteX4" fmla="*/ 560435 w 624848"/>
                <a:gd name="connsiteY4" fmla="*/ 294045 h 294045"/>
                <a:gd name="connsiteX5" fmla="*/ 64413 w 624848"/>
                <a:gd name="connsiteY5" fmla="*/ 294045 h 294045"/>
                <a:gd name="connsiteX6" fmla="*/ 0 w 624848"/>
                <a:gd name="connsiteY6" fmla="*/ 229632 h 294045"/>
                <a:gd name="connsiteX7" fmla="*/ 0 w 624848"/>
                <a:gd name="connsiteY7" fmla="*/ 147023 h 294045"/>
                <a:gd name="connsiteX8" fmla="*/ 147023 w 624848"/>
                <a:gd name="connsiteY8" fmla="*/ 0 h 294045"/>
                <a:gd name="connsiteX0" fmla="*/ 624849 w 716289"/>
                <a:gd name="connsiteY0" fmla="*/ 147023 h 294045"/>
                <a:gd name="connsiteX1" fmla="*/ 624848 w 716289"/>
                <a:gd name="connsiteY1" fmla="*/ 229632 h 294045"/>
                <a:gd name="connsiteX2" fmla="*/ 560435 w 716289"/>
                <a:gd name="connsiteY2" fmla="*/ 294045 h 294045"/>
                <a:gd name="connsiteX3" fmla="*/ 64413 w 716289"/>
                <a:gd name="connsiteY3" fmla="*/ 294045 h 294045"/>
                <a:gd name="connsiteX4" fmla="*/ 0 w 716289"/>
                <a:gd name="connsiteY4" fmla="*/ 229632 h 294045"/>
                <a:gd name="connsiteX5" fmla="*/ 0 w 716289"/>
                <a:gd name="connsiteY5" fmla="*/ 147023 h 294045"/>
                <a:gd name="connsiteX6" fmla="*/ 147023 w 716289"/>
                <a:gd name="connsiteY6" fmla="*/ 0 h 294045"/>
                <a:gd name="connsiteX7" fmla="*/ 477826 w 716289"/>
                <a:gd name="connsiteY7" fmla="*/ 0 h 294045"/>
                <a:gd name="connsiteX8" fmla="*/ 716289 w 716289"/>
                <a:gd name="connsiteY8" fmla="*/ 238463 h 294045"/>
                <a:gd name="connsiteX0" fmla="*/ 624848 w 716289"/>
                <a:gd name="connsiteY0" fmla="*/ 229632 h 294045"/>
                <a:gd name="connsiteX1" fmla="*/ 560435 w 716289"/>
                <a:gd name="connsiteY1" fmla="*/ 294045 h 294045"/>
                <a:gd name="connsiteX2" fmla="*/ 64413 w 716289"/>
                <a:gd name="connsiteY2" fmla="*/ 294045 h 294045"/>
                <a:gd name="connsiteX3" fmla="*/ 0 w 716289"/>
                <a:gd name="connsiteY3" fmla="*/ 229632 h 294045"/>
                <a:gd name="connsiteX4" fmla="*/ 0 w 716289"/>
                <a:gd name="connsiteY4" fmla="*/ 147023 h 294045"/>
                <a:gd name="connsiteX5" fmla="*/ 147023 w 716289"/>
                <a:gd name="connsiteY5" fmla="*/ 0 h 294045"/>
                <a:gd name="connsiteX6" fmla="*/ 477826 w 716289"/>
                <a:gd name="connsiteY6" fmla="*/ 0 h 294045"/>
                <a:gd name="connsiteX7" fmla="*/ 716289 w 716289"/>
                <a:gd name="connsiteY7" fmla="*/ 238463 h 294045"/>
                <a:gd name="connsiteX0" fmla="*/ 624848 w 624848"/>
                <a:gd name="connsiteY0" fmla="*/ 229632 h 294045"/>
                <a:gd name="connsiteX1" fmla="*/ 560435 w 624848"/>
                <a:gd name="connsiteY1" fmla="*/ 294045 h 294045"/>
                <a:gd name="connsiteX2" fmla="*/ 64413 w 624848"/>
                <a:gd name="connsiteY2" fmla="*/ 294045 h 294045"/>
                <a:gd name="connsiteX3" fmla="*/ 0 w 624848"/>
                <a:gd name="connsiteY3" fmla="*/ 229632 h 294045"/>
                <a:gd name="connsiteX4" fmla="*/ 0 w 624848"/>
                <a:gd name="connsiteY4" fmla="*/ 147023 h 294045"/>
                <a:gd name="connsiteX5" fmla="*/ 147023 w 624848"/>
                <a:gd name="connsiteY5" fmla="*/ 0 h 294045"/>
                <a:gd name="connsiteX6" fmla="*/ 477826 w 624848"/>
                <a:gd name="connsiteY6" fmla="*/ 0 h 294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4848" h="294045">
                  <a:moveTo>
                    <a:pt x="624848" y="229632"/>
                  </a:moveTo>
                  <a:cubicBezTo>
                    <a:pt x="624848" y="265206"/>
                    <a:pt x="596009" y="294045"/>
                    <a:pt x="560435" y="294045"/>
                  </a:cubicBezTo>
                  <a:lnTo>
                    <a:pt x="64413" y="294045"/>
                  </a:lnTo>
                  <a:cubicBezTo>
                    <a:pt x="28839" y="294045"/>
                    <a:pt x="0" y="265206"/>
                    <a:pt x="0" y="229632"/>
                  </a:cubicBezTo>
                  <a:lnTo>
                    <a:pt x="0" y="147023"/>
                  </a:lnTo>
                  <a:cubicBezTo>
                    <a:pt x="0" y="65824"/>
                    <a:pt x="65824" y="0"/>
                    <a:pt x="147023" y="0"/>
                  </a:cubicBezTo>
                  <a:lnTo>
                    <a:pt x="477826" y="0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CBC3E3DC-E447-063D-4617-A117DCDFDC5C}"/>
                </a:ext>
              </a:extLst>
            </p:cNvPr>
            <p:cNvSpPr/>
            <p:nvPr/>
          </p:nvSpPr>
          <p:spPr bwMode="auto">
            <a:xfrm>
              <a:off x="5683733" y="1973268"/>
              <a:ext cx="755412" cy="438820"/>
            </a:xfrm>
            <a:custGeom>
              <a:avLst/>
              <a:gdLst>
                <a:gd name="connsiteX0" fmla="*/ 478910 w 831760"/>
                <a:gd name="connsiteY0" fmla="*/ 0 h 438820"/>
                <a:gd name="connsiteX1" fmla="*/ 612350 w 831760"/>
                <a:gd name="connsiteY1" fmla="*/ 0 h 438820"/>
                <a:gd name="connsiteX2" fmla="*/ 831760 w 831760"/>
                <a:gd name="connsiteY2" fmla="*/ 219410 h 438820"/>
                <a:gd name="connsiteX3" fmla="*/ 831760 w 831760"/>
                <a:gd name="connsiteY3" fmla="*/ 342692 h 438820"/>
                <a:gd name="connsiteX4" fmla="*/ 735632 w 831760"/>
                <a:gd name="connsiteY4" fmla="*/ 438820 h 438820"/>
                <a:gd name="connsiteX5" fmla="*/ 355628 w 831760"/>
                <a:gd name="connsiteY5" fmla="*/ 438820 h 438820"/>
                <a:gd name="connsiteX6" fmla="*/ 355623 w 831760"/>
                <a:gd name="connsiteY6" fmla="*/ 438819 h 438820"/>
                <a:gd name="connsiteX7" fmla="*/ 78870 w 831760"/>
                <a:gd name="connsiteY7" fmla="*/ 438819 h 438820"/>
                <a:gd name="connsiteX8" fmla="*/ 0 w 831760"/>
                <a:gd name="connsiteY8" fmla="*/ 359949 h 438820"/>
                <a:gd name="connsiteX9" fmla="*/ 0 w 831760"/>
                <a:gd name="connsiteY9" fmla="*/ 258800 h 438820"/>
                <a:gd name="connsiteX10" fmla="*/ 180020 w 831760"/>
                <a:gd name="connsiteY10" fmla="*/ 78780 h 438820"/>
                <a:gd name="connsiteX11" fmla="*/ 313977 w 831760"/>
                <a:gd name="connsiteY11" fmla="*/ 78780 h 438820"/>
                <a:gd name="connsiteX12" fmla="*/ 323764 w 831760"/>
                <a:gd name="connsiteY12" fmla="*/ 64263 h 438820"/>
                <a:gd name="connsiteX13" fmla="*/ 478910 w 831760"/>
                <a:gd name="connsiteY13" fmla="*/ 0 h 438820"/>
                <a:gd name="connsiteX0" fmla="*/ 459860 w 831760"/>
                <a:gd name="connsiteY0" fmla="*/ 0 h 572170"/>
                <a:gd name="connsiteX1" fmla="*/ 612350 w 831760"/>
                <a:gd name="connsiteY1" fmla="*/ 133350 h 572170"/>
                <a:gd name="connsiteX2" fmla="*/ 831760 w 831760"/>
                <a:gd name="connsiteY2" fmla="*/ 352760 h 572170"/>
                <a:gd name="connsiteX3" fmla="*/ 831760 w 831760"/>
                <a:gd name="connsiteY3" fmla="*/ 476042 h 572170"/>
                <a:gd name="connsiteX4" fmla="*/ 735632 w 831760"/>
                <a:gd name="connsiteY4" fmla="*/ 572170 h 572170"/>
                <a:gd name="connsiteX5" fmla="*/ 355628 w 831760"/>
                <a:gd name="connsiteY5" fmla="*/ 572170 h 572170"/>
                <a:gd name="connsiteX6" fmla="*/ 355623 w 831760"/>
                <a:gd name="connsiteY6" fmla="*/ 572169 h 572170"/>
                <a:gd name="connsiteX7" fmla="*/ 78870 w 831760"/>
                <a:gd name="connsiteY7" fmla="*/ 572169 h 572170"/>
                <a:gd name="connsiteX8" fmla="*/ 0 w 831760"/>
                <a:gd name="connsiteY8" fmla="*/ 493299 h 572170"/>
                <a:gd name="connsiteX9" fmla="*/ 0 w 831760"/>
                <a:gd name="connsiteY9" fmla="*/ 392150 h 572170"/>
                <a:gd name="connsiteX10" fmla="*/ 180020 w 831760"/>
                <a:gd name="connsiteY10" fmla="*/ 212130 h 572170"/>
                <a:gd name="connsiteX11" fmla="*/ 313977 w 831760"/>
                <a:gd name="connsiteY11" fmla="*/ 212130 h 572170"/>
                <a:gd name="connsiteX12" fmla="*/ 323764 w 831760"/>
                <a:gd name="connsiteY12" fmla="*/ 197613 h 572170"/>
                <a:gd name="connsiteX13" fmla="*/ 459860 w 831760"/>
                <a:gd name="connsiteY13" fmla="*/ 0 h 572170"/>
                <a:gd name="connsiteX0" fmla="*/ 459860 w 831760"/>
                <a:gd name="connsiteY0" fmla="*/ 0 h 572170"/>
                <a:gd name="connsiteX1" fmla="*/ 612350 w 831760"/>
                <a:gd name="connsiteY1" fmla="*/ 133350 h 572170"/>
                <a:gd name="connsiteX2" fmla="*/ 831760 w 831760"/>
                <a:gd name="connsiteY2" fmla="*/ 352760 h 572170"/>
                <a:gd name="connsiteX3" fmla="*/ 831760 w 831760"/>
                <a:gd name="connsiteY3" fmla="*/ 476042 h 572170"/>
                <a:gd name="connsiteX4" fmla="*/ 735632 w 831760"/>
                <a:gd name="connsiteY4" fmla="*/ 572170 h 572170"/>
                <a:gd name="connsiteX5" fmla="*/ 355628 w 831760"/>
                <a:gd name="connsiteY5" fmla="*/ 572170 h 572170"/>
                <a:gd name="connsiteX6" fmla="*/ 355623 w 831760"/>
                <a:gd name="connsiteY6" fmla="*/ 572169 h 572170"/>
                <a:gd name="connsiteX7" fmla="*/ 78870 w 831760"/>
                <a:gd name="connsiteY7" fmla="*/ 572169 h 572170"/>
                <a:gd name="connsiteX8" fmla="*/ 0 w 831760"/>
                <a:gd name="connsiteY8" fmla="*/ 493299 h 572170"/>
                <a:gd name="connsiteX9" fmla="*/ 0 w 831760"/>
                <a:gd name="connsiteY9" fmla="*/ 392150 h 572170"/>
                <a:gd name="connsiteX10" fmla="*/ 180020 w 831760"/>
                <a:gd name="connsiteY10" fmla="*/ 212130 h 572170"/>
                <a:gd name="connsiteX11" fmla="*/ 313977 w 831760"/>
                <a:gd name="connsiteY11" fmla="*/ 212130 h 572170"/>
                <a:gd name="connsiteX12" fmla="*/ 323764 w 831760"/>
                <a:gd name="connsiteY12" fmla="*/ 197613 h 572170"/>
                <a:gd name="connsiteX13" fmla="*/ 551300 w 831760"/>
                <a:gd name="connsiteY13" fmla="*/ 91440 h 572170"/>
                <a:gd name="connsiteX0" fmla="*/ 612350 w 831760"/>
                <a:gd name="connsiteY0" fmla="*/ 69970 h 508790"/>
                <a:gd name="connsiteX1" fmla="*/ 831760 w 831760"/>
                <a:gd name="connsiteY1" fmla="*/ 289380 h 508790"/>
                <a:gd name="connsiteX2" fmla="*/ 831760 w 831760"/>
                <a:gd name="connsiteY2" fmla="*/ 412662 h 508790"/>
                <a:gd name="connsiteX3" fmla="*/ 735632 w 831760"/>
                <a:gd name="connsiteY3" fmla="*/ 508790 h 508790"/>
                <a:gd name="connsiteX4" fmla="*/ 355628 w 831760"/>
                <a:gd name="connsiteY4" fmla="*/ 508790 h 508790"/>
                <a:gd name="connsiteX5" fmla="*/ 355623 w 831760"/>
                <a:gd name="connsiteY5" fmla="*/ 508789 h 508790"/>
                <a:gd name="connsiteX6" fmla="*/ 78870 w 831760"/>
                <a:gd name="connsiteY6" fmla="*/ 508789 h 508790"/>
                <a:gd name="connsiteX7" fmla="*/ 0 w 831760"/>
                <a:gd name="connsiteY7" fmla="*/ 429919 h 508790"/>
                <a:gd name="connsiteX8" fmla="*/ 0 w 831760"/>
                <a:gd name="connsiteY8" fmla="*/ 328770 h 508790"/>
                <a:gd name="connsiteX9" fmla="*/ 180020 w 831760"/>
                <a:gd name="connsiteY9" fmla="*/ 148750 h 508790"/>
                <a:gd name="connsiteX10" fmla="*/ 313977 w 831760"/>
                <a:gd name="connsiteY10" fmla="*/ 148750 h 508790"/>
                <a:gd name="connsiteX11" fmla="*/ 323764 w 831760"/>
                <a:gd name="connsiteY11" fmla="*/ 134233 h 508790"/>
                <a:gd name="connsiteX12" fmla="*/ 551300 w 831760"/>
                <a:gd name="connsiteY12" fmla="*/ 28060 h 508790"/>
                <a:gd name="connsiteX0" fmla="*/ 612350 w 831760"/>
                <a:gd name="connsiteY0" fmla="*/ 0 h 438820"/>
                <a:gd name="connsiteX1" fmla="*/ 831760 w 831760"/>
                <a:gd name="connsiteY1" fmla="*/ 219410 h 438820"/>
                <a:gd name="connsiteX2" fmla="*/ 831760 w 831760"/>
                <a:gd name="connsiteY2" fmla="*/ 342692 h 438820"/>
                <a:gd name="connsiteX3" fmla="*/ 735632 w 831760"/>
                <a:gd name="connsiteY3" fmla="*/ 438820 h 438820"/>
                <a:gd name="connsiteX4" fmla="*/ 355628 w 831760"/>
                <a:gd name="connsiteY4" fmla="*/ 438820 h 438820"/>
                <a:gd name="connsiteX5" fmla="*/ 355623 w 831760"/>
                <a:gd name="connsiteY5" fmla="*/ 438819 h 438820"/>
                <a:gd name="connsiteX6" fmla="*/ 78870 w 831760"/>
                <a:gd name="connsiteY6" fmla="*/ 438819 h 438820"/>
                <a:gd name="connsiteX7" fmla="*/ 0 w 831760"/>
                <a:gd name="connsiteY7" fmla="*/ 359949 h 438820"/>
                <a:gd name="connsiteX8" fmla="*/ 0 w 831760"/>
                <a:gd name="connsiteY8" fmla="*/ 258800 h 438820"/>
                <a:gd name="connsiteX9" fmla="*/ 180020 w 831760"/>
                <a:gd name="connsiteY9" fmla="*/ 78780 h 438820"/>
                <a:gd name="connsiteX10" fmla="*/ 313977 w 831760"/>
                <a:gd name="connsiteY10" fmla="*/ 78780 h 438820"/>
                <a:gd name="connsiteX11" fmla="*/ 323764 w 831760"/>
                <a:gd name="connsiteY11" fmla="*/ 64263 h 438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1760" h="438820">
                  <a:moveTo>
                    <a:pt x="612350" y="0"/>
                  </a:moveTo>
                  <a:cubicBezTo>
                    <a:pt x="733527" y="0"/>
                    <a:pt x="831760" y="98233"/>
                    <a:pt x="831760" y="219410"/>
                  </a:cubicBezTo>
                  <a:lnTo>
                    <a:pt x="831760" y="342692"/>
                  </a:lnTo>
                  <a:cubicBezTo>
                    <a:pt x="831760" y="395782"/>
                    <a:pt x="788722" y="438820"/>
                    <a:pt x="735632" y="438820"/>
                  </a:cubicBezTo>
                  <a:lnTo>
                    <a:pt x="355628" y="438820"/>
                  </a:lnTo>
                  <a:cubicBezTo>
                    <a:pt x="355626" y="438820"/>
                    <a:pt x="355625" y="438819"/>
                    <a:pt x="355623" y="438819"/>
                  </a:cubicBezTo>
                  <a:lnTo>
                    <a:pt x="78870" y="438819"/>
                  </a:lnTo>
                  <a:cubicBezTo>
                    <a:pt x="35311" y="438819"/>
                    <a:pt x="0" y="403508"/>
                    <a:pt x="0" y="359949"/>
                  </a:cubicBezTo>
                  <a:lnTo>
                    <a:pt x="0" y="258800"/>
                  </a:lnTo>
                  <a:cubicBezTo>
                    <a:pt x="0" y="159378"/>
                    <a:pt x="80598" y="78780"/>
                    <a:pt x="180020" y="78780"/>
                  </a:cubicBezTo>
                  <a:lnTo>
                    <a:pt x="313977" y="78780"/>
                  </a:lnTo>
                  <a:lnTo>
                    <a:pt x="323764" y="64263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9F507C7A-F7BC-5B25-9D75-FFB0549C089B}"/>
                </a:ext>
              </a:extLst>
            </p:cNvPr>
            <p:cNvSpPr/>
            <p:nvPr/>
          </p:nvSpPr>
          <p:spPr bwMode="auto">
            <a:xfrm>
              <a:off x="4098611" y="2239967"/>
              <a:ext cx="295734" cy="172122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7FB11D4F-2A24-D077-086E-FF55F7D01847}"/>
                </a:ext>
              </a:extLst>
            </p:cNvPr>
            <p:cNvSpPr/>
            <p:nvPr/>
          </p:nvSpPr>
          <p:spPr bwMode="auto">
            <a:xfrm>
              <a:off x="3830917" y="1923692"/>
              <a:ext cx="309762" cy="18044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83DC3384-9A6B-146F-5350-820851623A5B}"/>
                </a:ext>
              </a:extLst>
            </p:cNvPr>
            <p:cNvSpPr/>
            <p:nvPr/>
          </p:nvSpPr>
          <p:spPr bwMode="auto">
            <a:xfrm>
              <a:off x="3945696" y="1923692"/>
              <a:ext cx="80204" cy="18044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D107F94C-371F-3846-461A-5FAA20C4411A}"/>
                </a:ext>
              </a:extLst>
            </p:cNvPr>
            <p:cNvSpPr/>
            <p:nvPr/>
          </p:nvSpPr>
          <p:spPr bwMode="auto">
            <a:xfrm>
              <a:off x="4405592" y="1923692"/>
              <a:ext cx="309762" cy="180446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D9CF2940-99B4-21A2-5B12-BCD118B68D79}"/>
                </a:ext>
              </a:extLst>
            </p:cNvPr>
            <p:cNvSpPr/>
            <p:nvPr/>
          </p:nvSpPr>
          <p:spPr bwMode="auto">
            <a:xfrm>
              <a:off x="4520371" y="1923692"/>
              <a:ext cx="80204" cy="18044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59580879-CF2A-550A-B4C5-C62AC1D526C3}"/>
                </a:ext>
              </a:extLst>
            </p:cNvPr>
            <p:cNvSpPr/>
            <p:nvPr/>
          </p:nvSpPr>
          <p:spPr bwMode="auto">
            <a:xfrm rot="900000">
              <a:off x="4230403" y="545313"/>
              <a:ext cx="1000362" cy="1147050"/>
            </a:xfrm>
            <a:custGeom>
              <a:avLst/>
              <a:gdLst>
                <a:gd name="connsiteX0" fmla="*/ 775067 w 998634"/>
                <a:gd name="connsiteY0" fmla="*/ 11894 h 1181101"/>
                <a:gd name="connsiteX1" fmla="*/ 951057 w 998634"/>
                <a:gd name="connsiteY1" fmla="*/ 47578 h 1181101"/>
                <a:gd name="connsiteX2" fmla="*/ 951057 w 998634"/>
                <a:gd name="connsiteY2" fmla="*/ 277304 h 1181101"/>
                <a:gd name="connsiteX3" fmla="*/ 324882 w 998634"/>
                <a:gd name="connsiteY3" fmla="*/ 903479 h 1181101"/>
                <a:gd name="connsiteX4" fmla="*/ 324882 w 998634"/>
                <a:gd name="connsiteY4" fmla="*/ 1181101 h 1181101"/>
                <a:gd name="connsiteX5" fmla="*/ 0 w 998634"/>
                <a:gd name="connsiteY5" fmla="*/ 1181101 h 1181101"/>
                <a:gd name="connsiteX6" fmla="*/ 0 w 998634"/>
                <a:gd name="connsiteY6" fmla="*/ 833309 h 1181101"/>
                <a:gd name="connsiteX7" fmla="*/ 12765 w 998634"/>
                <a:gd name="connsiteY7" fmla="*/ 770080 h 1181101"/>
                <a:gd name="connsiteX8" fmla="*/ 39963 w 998634"/>
                <a:gd name="connsiteY8" fmla="*/ 729740 h 1181101"/>
                <a:gd name="connsiteX9" fmla="*/ 39566 w 998634"/>
                <a:gd name="connsiteY9" fmla="*/ 729342 h 1181101"/>
                <a:gd name="connsiteX10" fmla="*/ 41608 w 998634"/>
                <a:gd name="connsiteY10" fmla="*/ 727301 h 1181101"/>
                <a:gd name="connsiteX11" fmla="*/ 47578 w 998634"/>
                <a:gd name="connsiteY11" fmla="*/ 718446 h 1181101"/>
                <a:gd name="connsiteX12" fmla="*/ 56433 w 998634"/>
                <a:gd name="connsiteY12" fmla="*/ 712475 h 1181101"/>
                <a:gd name="connsiteX13" fmla="*/ 721331 w 998634"/>
                <a:gd name="connsiteY13" fmla="*/ 47578 h 1181101"/>
                <a:gd name="connsiteX14" fmla="*/ 775067 w 998634"/>
                <a:gd name="connsiteY14" fmla="*/ 11894 h 1181101"/>
                <a:gd name="connsiteX0" fmla="*/ 775067 w 998634"/>
                <a:gd name="connsiteY0" fmla="*/ 11894 h 1242763"/>
                <a:gd name="connsiteX1" fmla="*/ 951057 w 998634"/>
                <a:gd name="connsiteY1" fmla="*/ 47578 h 1242763"/>
                <a:gd name="connsiteX2" fmla="*/ 951057 w 998634"/>
                <a:gd name="connsiteY2" fmla="*/ 277304 h 1242763"/>
                <a:gd name="connsiteX3" fmla="*/ 324882 w 998634"/>
                <a:gd name="connsiteY3" fmla="*/ 903479 h 1242763"/>
                <a:gd name="connsiteX4" fmla="*/ 324882 w 998634"/>
                <a:gd name="connsiteY4" fmla="*/ 1181101 h 1242763"/>
                <a:gd name="connsiteX5" fmla="*/ 155296 w 998634"/>
                <a:gd name="connsiteY5" fmla="*/ 1242705 h 1242763"/>
                <a:gd name="connsiteX6" fmla="*/ 0 w 998634"/>
                <a:gd name="connsiteY6" fmla="*/ 1181101 h 1242763"/>
                <a:gd name="connsiteX7" fmla="*/ 0 w 998634"/>
                <a:gd name="connsiteY7" fmla="*/ 833309 h 1242763"/>
                <a:gd name="connsiteX8" fmla="*/ 12765 w 998634"/>
                <a:gd name="connsiteY8" fmla="*/ 770080 h 1242763"/>
                <a:gd name="connsiteX9" fmla="*/ 39963 w 998634"/>
                <a:gd name="connsiteY9" fmla="*/ 729740 h 1242763"/>
                <a:gd name="connsiteX10" fmla="*/ 39566 w 998634"/>
                <a:gd name="connsiteY10" fmla="*/ 729342 h 1242763"/>
                <a:gd name="connsiteX11" fmla="*/ 41608 w 998634"/>
                <a:gd name="connsiteY11" fmla="*/ 727301 h 1242763"/>
                <a:gd name="connsiteX12" fmla="*/ 47578 w 998634"/>
                <a:gd name="connsiteY12" fmla="*/ 718446 h 1242763"/>
                <a:gd name="connsiteX13" fmla="*/ 56433 w 998634"/>
                <a:gd name="connsiteY13" fmla="*/ 712475 h 1242763"/>
                <a:gd name="connsiteX14" fmla="*/ 721331 w 998634"/>
                <a:gd name="connsiteY14" fmla="*/ 47578 h 1242763"/>
                <a:gd name="connsiteX15" fmla="*/ 775067 w 998634"/>
                <a:gd name="connsiteY15" fmla="*/ 11894 h 1242763"/>
                <a:gd name="connsiteX0" fmla="*/ 155296 w 998634"/>
                <a:gd name="connsiteY0" fmla="*/ 1242705 h 1334145"/>
                <a:gd name="connsiteX1" fmla="*/ 0 w 998634"/>
                <a:gd name="connsiteY1" fmla="*/ 1181101 h 1334145"/>
                <a:gd name="connsiteX2" fmla="*/ 0 w 998634"/>
                <a:gd name="connsiteY2" fmla="*/ 833309 h 1334145"/>
                <a:gd name="connsiteX3" fmla="*/ 12765 w 998634"/>
                <a:gd name="connsiteY3" fmla="*/ 770080 h 1334145"/>
                <a:gd name="connsiteX4" fmla="*/ 39963 w 998634"/>
                <a:gd name="connsiteY4" fmla="*/ 729740 h 1334145"/>
                <a:gd name="connsiteX5" fmla="*/ 39566 w 998634"/>
                <a:gd name="connsiteY5" fmla="*/ 729342 h 1334145"/>
                <a:gd name="connsiteX6" fmla="*/ 41608 w 998634"/>
                <a:gd name="connsiteY6" fmla="*/ 727301 h 1334145"/>
                <a:gd name="connsiteX7" fmla="*/ 47578 w 998634"/>
                <a:gd name="connsiteY7" fmla="*/ 718446 h 1334145"/>
                <a:gd name="connsiteX8" fmla="*/ 56433 w 998634"/>
                <a:gd name="connsiteY8" fmla="*/ 712475 h 1334145"/>
                <a:gd name="connsiteX9" fmla="*/ 721331 w 998634"/>
                <a:gd name="connsiteY9" fmla="*/ 47578 h 1334145"/>
                <a:gd name="connsiteX10" fmla="*/ 775067 w 998634"/>
                <a:gd name="connsiteY10" fmla="*/ 11894 h 1334145"/>
                <a:gd name="connsiteX11" fmla="*/ 951057 w 998634"/>
                <a:gd name="connsiteY11" fmla="*/ 47578 h 1334145"/>
                <a:gd name="connsiteX12" fmla="*/ 951057 w 998634"/>
                <a:gd name="connsiteY12" fmla="*/ 277304 h 1334145"/>
                <a:gd name="connsiteX13" fmla="*/ 324882 w 998634"/>
                <a:gd name="connsiteY13" fmla="*/ 903479 h 1334145"/>
                <a:gd name="connsiteX14" fmla="*/ 324882 w 998634"/>
                <a:gd name="connsiteY14" fmla="*/ 1181101 h 1334145"/>
                <a:gd name="connsiteX15" fmla="*/ 246736 w 998634"/>
                <a:gd name="connsiteY15" fmla="*/ 1334145 h 1334145"/>
                <a:gd name="connsiteX0" fmla="*/ 155296 w 998634"/>
                <a:gd name="connsiteY0" fmla="*/ 1242705 h 1242705"/>
                <a:gd name="connsiteX1" fmla="*/ 0 w 998634"/>
                <a:gd name="connsiteY1" fmla="*/ 1181101 h 1242705"/>
                <a:gd name="connsiteX2" fmla="*/ 0 w 998634"/>
                <a:gd name="connsiteY2" fmla="*/ 833309 h 1242705"/>
                <a:gd name="connsiteX3" fmla="*/ 12765 w 998634"/>
                <a:gd name="connsiteY3" fmla="*/ 770080 h 1242705"/>
                <a:gd name="connsiteX4" fmla="*/ 39963 w 998634"/>
                <a:gd name="connsiteY4" fmla="*/ 729740 h 1242705"/>
                <a:gd name="connsiteX5" fmla="*/ 39566 w 998634"/>
                <a:gd name="connsiteY5" fmla="*/ 729342 h 1242705"/>
                <a:gd name="connsiteX6" fmla="*/ 41608 w 998634"/>
                <a:gd name="connsiteY6" fmla="*/ 727301 h 1242705"/>
                <a:gd name="connsiteX7" fmla="*/ 47578 w 998634"/>
                <a:gd name="connsiteY7" fmla="*/ 718446 h 1242705"/>
                <a:gd name="connsiteX8" fmla="*/ 56433 w 998634"/>
                <a:gd name="connsiteY8" fmla="*/ 712475 h 1242705"/>
                <a:gd name="connsiteX9" fmla="*/ 721331 w 998634"/>
                <a:gd name="connsiteY9" fmla="*/ 47578 h 1242705"/>
                <a:gd name="connsiteX10" fmla="*/ 775067 w 998634"/>
                <a:gd name="connsiteY10" fmla="*/ 11894 h 1242705"/>
                <a:gd name="connsiteX11" fmla="*/ 951057 w 998634"/>
                <a:gd name="connsiteY11" fmla="*/ 47578 h 1242705"/>
                <a:gd name="connsiteX12" fmla="*/ 951057 w 998634"/>
                <a:gd name="connsiteY12" fmla="*/ 277304 h 1242705"/>
                <a:gd name="connsiteX13" fmla="*/ 324882 w 998634"/>
                <a:gd name="connsiteY13" fmla="*/ 903479 h 1242705"/>
                <a:gd name="connsiteX14" fmla="*/ 324882 w 998634"/>
                <a:gd name="connsiteY14" fmla="*/ 1181101 h 1242705"/>
                <a:gd name="connsiteX0" fmla="*/ 0 w 998634"/>
                <a:gd name="connsiteY0" fmla="*/ 1181101 h 1181101"/>
                <a:gd name="connsiteX1" fmla="*/ 0 w 998634"/>
                <a:gd name="connsiteY1" fmla="*/ 833309 h 1181101"/>
                <a:gd name="connsiteX2" fmla="*/ 12765 w 998634"/>
                <a:gd name="connsiteY2" fmla="*/ 770080 h 1181101"/>
                <a:gd name="connsiteX3" fmla="*/ 39963 w 998634"/>
                <a:gd name="connsiteY3" fmla="*/ 729740 h 1181101"/>
                <a:gd name="connsiteX4" fmla="*/ 39566 w 998634"/>
                <a:gd name="connsiteY4" fmla="*/ 729342 h 1181101"/>
                <a:gd name="connsiteX5" fmla="*/ 41608 w 998634"/>
                <a:gd name="connsiteY5" fmla="*/ 727301 h 1181101"/>
                <a:gd name="connsiteX6" fmla="*/ 47578 w 998634"/>
                <a:gd name="connsiteY6" fmla="*/ 718446 h 1181101"/>
                <a:gd name="connsiteX7" fmla="*/ 56433 w 998634"/>
                <a:gd name="connsiteY7" fmla="*/ 712475 h 1181101"/>
                <a:gd name="connsiteX8" fmla="*/ 721331 w 998634"/>
                <a:gd name="connsiteY8" fmla="*/ 47578 h 1181101"/>
                <a:gd name="connsiteX9" fmla="*/ 775067 w 998634"/>
                <a:gd name="connsiteY9" fmla="*/ 11894 h 1181101"/>
                <a:gd name="connsiteX10" fmla="*/ 951057 w 998634"/>
                <a:gd name="connsiteY10" fmla="*/ 47578 h 1181101"/>
                <a:gd name="connsiteX11" fmla="*/ 951057 w 998634"/>
                <a:gd name="connsiteY11" fmla="*/ 277304 h 1181101"/>
                <a:gd name="connsiteX12" fmla="*/ 324882 w 998634"/>
                <a:gd name="connsiteY12" fmla="*/ 903479 h 1181101"/>
                <a:gd name="connsiteX13" fmla="*/ 324882 w 998634"/>
                <a:gd name="connsiteY13" fmla="*/ 1181101 h 1181101"/>
                <a:gd name="connsiteX0" fmla="*/ 0 w 998634"/>
                <a:gd name="connsiteY0" fmla="*/ 1181101 h 1181101"/>
                <a:gd name="connsiteX1" fmla="*/ 0 w 998634"/>
                <a:gd name="connsiteY1" fmla="*/ 833309 h 1181101"/>
                <a:gd name="connsiteX2" fmla="*/ 12765 w 998634"/>
                <a:gd name="connsiteY2" fmla="*/ 770080 h 1181101"/>
                <a:gd name="connsiteX3" fmla="*/ 39963 w 998634"/>
                <a:gd name="connsiteY3" fmla="*/ 729740 h 1181101"/>
                <a:gd name="connsiteX4" fmla="*/ 39566 w 998634"/>
                <a:gd name="connsiteY4" fmla="*/ 729342 h 1181101"/>
                <a:gd name="connsiteX5" fmla="*/ 41608 w 998634"/>
                <a:gd name="connsiteY5" fmla="*/ 727301 h 1181101"/>
                <a:gd name="connsiteX6" fmla="*/ 47578 w 998634"/>
                <a:gd name="connsiteY6" fmla="*/ 718446 h 1181101"/>
                <a:gd name="connsiteX7" fmla="*/ 56433 w 998634"/>
                <a:gd name="connsiteY7" fmla="*/ 712475 h 1181101"/>
                <a:gd name="connsiteX8" fmla="*/ 721331 w 998634"/>
                <a:gd name="connsiteY8" fmla="*/ 47578 h 1181101"/>
                <a:gd name="connsiteX9" fmla="*/ 775067 w 998634"/>
                <a:gd name="connsiteY9" fmla="*/ 11894 h 1181101"/>
                <a:gd name="connsiteX10" fmla="*/ 951057 w 998634"/>
                <a:gd name="connsiteY10" fmla="*/ 47578 h 1181101"/>
                <a:gd name="connsiteX11" fmla="*/ 951057 w 998634"/>
                <a:gd name="connsiteY11" fmla="*/ 277304 h 1181101"/>
                <a:gd name="connsiteX12" fmla="*/ 324882 w 998634"/>
                <a:gd name="connsiteY12" fmla="*/ 903479 h 1181101"/>
                <a:gd name="connsiteX13" fmla="*/ 323351 w 998634"/>
                <a:gd name="connsiteY13" fmla="*/ 1055783 h 1181101"/>
                <a:gd name="connsiteX0" fmla="*/ 0 w 1000362"/>
                <a:gd name="connsiteY0" fmla="*/ 1147050 h 1147050"/>
                <a:gd name="connsiteX1" fmla="*/ 1728 w 1000362"/>
                <a:gd name="connsiteY1" fmla="*/ 833309 h 1147050"/>
                <a:gd name="connsiteX2" fmla="*/ 14493 w 1000362"/>
                <a:gd name="connsiteY2" fmla="*/ 770080 h 1147050"/>
                <a:gd name="connsiteX3" fmla="*/ 41691 w 1000362"/>
                <a:gd name="connsiteY3" fmla="*/ 729740 h 1147050"/>
                <a:gd name="connsiteX4" fmla="*/ 41294 w 1000362"/>
                <a:gd name="connsiteY4" fmla="*/ 729342 h 1147050"/>
                <a:gd name="connsiteX5" fmla="*/ 43336 w 1000362"/>
                <a:gd name="connsiteY5" fmla="*/ 727301 h 1147050"/>
                <a:gd name="connsiteX6" fmla="*/ 49306 w 1000362"/>
                <a:gd name="connsiteY6" fmla="*/ 718446 h 1147050"/>
                <a:gd name="connsiteX7" fmla="*/ 58161 w 1000362"/>
                <a:gd name="connsiteY7" fmla="*/ 712475 h 1147050"/>
                <a:gd name="connsiteX8" fmla="*/ 723059 w 1000362"/>
                <a:gd name="connsiteY8" fmla="*/ 47578 h 1147050"/>
                <a:gd name="connsiteX9" fmla="*/ 776795 w 1000362"/>
                <a:gd name="connsiteY9" fmla="*/ 11894 h 1147050"/>
                <a:gd name="connsiteX10" fmla="*/ 952785 w 1000362"/>
                <a:gd name="connsiteY10" fmla="*/ 47578 h 1147050"/>
                <a:gd name="connsiteX11" fmla="*/ 952785 w 1000362"/>
                <a:gd name="connsiteY11" fmla="*/ 277304 h 1147050"/>
                <a:gd name="connsiteX12" fmla="*/ 326610 w 1000362"/>
                <a:gd name="connsiteY12" fmla="*/ 903479 h 1147050"/>
                <a:gd name="connsiteX13" fmla="*/ 325079 w 1000362"/>
                <a:gd name="connsiteY13" fmla="*/ 1055783 h 114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00362" h="1147050">
                  <a:moveTo>
                    <a:pt x="0" y="1147050"/>
                  </a:moveTo>
                  <a:lnTo>
                    <a:pt x="1728" y="833309"/>
                  </a:lnTo>
                  <a:cubicBezTo>
                    <a:pt x="1728" y="810881"/>
                    <a:pt x="6274" y="789514"/>
                    <a:pt x="14493" y="770080"/>
                  </a:cubicBezTo>
                  <a:lnTo>
                    <a:pt x="41691" y="729740"/>
                  </a:lnTo>
                  <a:lnTo>
                    <a:pt x="41294" y="729342"/>
                  </a:lnTo>
                  <a:lnTo>
                    <a:pt x="43336" y="727301"/>
                  </a:lnTo>
                  <a:lnTo>
                    <a:pt x="49306" y="718446"/>
                  </a:lnTo>
                  <a:lnTo>
                    <a:pt x="58161" y="712475"/>
                  </a:lnTo>
                  <a:lnTo>
                    <a:pt x="723059" y="47578"/>
                  </a:lnTo>
                  <a:cubicBezTo>
                    <a:pt x="738918" y="31718"/>
                    <a:pt x="757241" y="19824"/>
                    <a:pt x="776795" y="11894"/>
                  </a:cubicBezTo>
                  <a:cubicBezTo>
                    <a:pt x="835459" y="-11895"/>
                    <a:pt x="905207" y="0"/>
                    <a:pt x="952785" y="47578"/>
                  </a:cubicBezTo>
                  <a:cubicBezTo>
                    <a:pt x="1016222" y="111015"/>
                    <a:pt x="1016222" y="213867"/>
                    <a:pt x="952785" y="277304"/>
                  </a:cubicBezTo>
                  <a:lnTo>
                    <a:pt x="326610" y="903479"/>
                  </a:lnTo>
                  <a:cubicBezTo>
                    <a:pt x="326100" y="954247"/>
                    <a:pt x="325589" y="1005015"/>
                    <a:pt x="325079" y="1055783"/>
                  </a:cubicBez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4494DCC1-CFE0-7220-2F21-7EFE4B6C5AA9}"/>
                </a:ext>
              </a:extLst>
            </p:cNvPr>
            <p:cNvSpPr/>
            <p:nvPr/>
          </p:nvSpPr>
          <p:spPr bwMode="auto">
            <a:xfrm rot="900000">
              <a:off x="4406986" y="754381"/>
              <a:ext cx="698067" cy="879841"/>
            </a:xfrm>
            <a:custGeom>
              <a:avLst/>
              <a:gdLst>
                <a:gd name="connsiteX0" fmla="*/ 654494 w 698067"/>
                <a:gd name="connsiteY0" fmla="*/ 0 h 879841"/>
                <a:gd name="connsiteX1" fmla="*/ 685305 w 698067"/>
                <a:gd name="connsiteY1" fmla="*/ 12763 h 879841"/>
                <a:gd name="connsiteX2" fmla="*/ 685306 w 698067"/>
                <a:gd name="connsiteY2" fmla="*/ 74386 h 879841"/>
                <a:gd name="connsiteX3" fmla="*/ 87148 w 698067"/>
                <a:gd name="connsiteY3" fmla="*/ 672543 h 879841"/>
                <a:gd name="connsiteX4" fmla="*/ 87149 w 698067"/>
                <a:gd name="connsiteY4" fmla="*/ 856490 h 879841"/>
                <a:gd name="connsiteX5" fmla="*/ 0 w 698067"/>
                <a:gd name="connsiteY5" fmla="*/ 879841 h 879841"/>
                <a:gd name="connsiteX6" fmla="*/ 0 w 698067"/>
                <a:gd name="connsiteY6" fmla="*/ 654883 h 879841"/>
                <a:gd name="connsiteX7" fmla="*/ 10747 w 698067"/>
                <a:gd name="connsiteY7" fmla="*/ 628939 h 879841"/>
                <a:gd name="connsiteX8" fmla="*/ 9125 w 698067"/>
                <a:gd name="connsiteY8" fmla="*/ 627320 h 879841"/>
                <a:gd name="connsiteX9" fmla="*/ 623683 w 698067"/>
                <a:gd name="connsiteY9" fmla="*/ 12763 h 879841"/>
                <a:gd name="connsiteX10" fmla="*/ 654494 w 698067"/>
                <a:gd name="connsiteY10" fmla="*/ 0 h 879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067" h="879841">
                  <a:moveTo>
                    <a:pt x="654494" y="0"/>
                  </a:moveTo>
                  <a:cubicBezTo>
                    <a:pt x="665645" y="0"/>
                    <a:pt x="676797" y="4254"/>
                    <a:pt x="685305" y="12763"/>
                  </a:cubicBezTo>
                  <a:cubicBezTo>
                    <a:pt x="702322" y="29779"/>
                    <a:pt x="702322" y="57369"/>
                    <a:pt x="685306" y="74386"/>
                  </a:cubicBezTo>
                  <a:lnTo>
                    <a:pt x="87148" y="672543"/>
                  </a:lnTo>
                  <a:lnTo>
                    <a:pt x="87149" y="856490"/>
                  </a:lnTo>
                  <a:lnTo>
                    <a:pt x="0" y="879841"/>
                  </a:lnTo>
                  <a:lnTo>
                    <a:pt x="0" y="654883"/>
                  </a:lnTo>
                  <a:lnTo>
                    <a:pt x="10747" y="628939"/>
                  </a:lnTo>
                  <a:lnTo>
                    <a:pt x="9125" y="627320"/>
                  </a:lnTo>
                  <a:lnTo>
                    <a:pt x="623683" y="12763"/>
                  </a:lnTo>
                  <a:cubicBezTo>
                    <a:pt x="632190" y="4254"/>
                    <a:pt x="643342" y="0"/>
                    <a:pt x="654494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376C6109-F67E-B958-B918-598C766CCC92}"/>
                </a:ext>
              </a:extLst>
            </p:cNvPr>
            <p:cNvSpPr/>
            <p:nvPr/>
          </p:nvSpPr>
          <p:spPr bwMode="auto">
            <a:xfrm rot="900000">
              <a:off x="4773796" y="544956"/>
              <a:ext cx="998634" cy="1181101"/>
            </a:xfrm>
            <a:custGeom>
              <a:avLst/>
              <a:gdLst>
                <a:gd name="connsiteX0" fmla="*/ 775067 w 998634"/>
                <a:gd name="connsiteY0" fmla="*/ 11894 h 1181101"/>
                <a:gd name="connsiteX1" fmla="*/ 951057 w 998634"/>
                <a:gd name="connsiteY1" fmla="*/ 47578 h 1181101"/>
                <a:gd name="connsiteX2" fmla="*/ 951057 w 998634"/>
                <a:gd name="connsiteY2" fmla="*/ 277304 h 1181101"/>
                <a:gd name="connsiteX3" fmla="*/ 324882 w 998634"/>
                <a:gd name="connsiteY3" fmla="*/ 903479 h 1181101"/>
                <a:gd name="connsiteX4" fmla="*/ 324882 w 998634"/>
                <a:gd name="connsiteY4" fmla="*/ 1181101 h 1181101"/>
                <a:gd name="connsiteX5" fmla="*/ 0 w 998634"/>
                <a:gd name="connsiteY5" fmla="*/ 1181101 h 1181101"/>
                <a:gd name="connsiteX6" fmla="*/ 0 w 998634"/>
                <a:gd name="connsiteY6" fmla="*/ 833309 h 1181101"/>
                <a:gd name="connsiteX7" fmla="*/ 12765 w 998634"/>
                <a:gd name="connsiteY7" fmla="*/ 770080 h 1181101"/>
                <a:gd name="connsiteX8" fmla="*/ 39963 w 998634"/>
                <a:gd name="connsiteY8" fmla="*/ 729740 h 1181101"/>
                <a:gd name="connsiteX9" fmla="*/ 39566 w 998634"/>
                <a:gd name="connsiteY9" fmla="*/ 729342 h 1181101"/>
                <a:gd name="connsiteX10" fmla="*/ 41608 w 998634"/>
                <a:gd name="connsiteY10" fmla="*/ 727301 h 1181101"/>
                <a:gd name="connsiteX11" fmla="*/ 47578 w 998634"/>
                <a:gd name="connsiteY11" fmla="*/ 718446 h 1181101"/>
                <a:gd name="connsiteX12" fmla="*/ 56433 w 998634"/>
                <a:gd name="connsiteY12" fmla="*/ 712475 h 1181101"/>
                <a:gd name="connsiteX13" fmla="*/ 721331 w 998634"/>
                <a:gd name="connsiteY13" fmla="*/ 47578 h 1181101"/>
                <a:gd name="connsiteX14" fmla="*/ 775067 w 998634"/>
                <a:gd name="connsiteY14" fmla="*/ 11894 h 1181101"/>
                <a:gd name="connsiteX0" fmla="*/ 775067 w 998634"/>
                <a:gd name="connsiteY0" fmla="*/ 11894 h 1242763"/>
                <a:gd name="connsiteX1" fmla="*/ 951057 w 998634"/>
                <a:gd name="connsiteY1" fmla="*/ 47578 h 1242763"/>
                <a:gd name="connsiteX2" fmla="*/ 951057 w 998634"/>
                <a:gd name="connsiteY2" fmla="*/ 277304 h 1242763"/>
                <a:gd name="connsiteX3" fmla="*/ 324882 w 998634"/>
                <a:gd name="connsiteY3" fmla="*/ 903479 h 1242763"/>
                <a:gd name="connsiteX4" fmla="*/ 324882 w 998634"/>
                <a:gd name="connsiteY4" fmla="*/ 1181101 h 1242763"/>
                <a:gd name="connsiteX5" fmla="*/ 155296 w 998634"/>
                <a:gd name="connsiteY5" fmla="*/ 1242705 h 1242763"/>
                <a:gd name="connsiteX6" fmla="*/ 0 w 998634"/>
                <a:gd name="connsiteY6" fmla="*/ 1181101 h 1242763"/>
                <a:gd name="connsiteX7" fmla="*/ 0 w 998634"/>
                <a:gd name="connsiteY7" fmla="*/ 833309 h 1242763"/>
                <a:gd name="connsiteX8" fmla="*/ 12765 w 998634"/>
                <a:gd name="connsiteY8" fmla="*/ 770080 h 1242763"/>
                <a:gd name="connsiteX9" fmla="*/ 39963 w 998634"/>
                <a:gd name="connsiteY9" fmla="*/ 729740 h 1242763"/>
                <a:gd name="connsiteX10" fmla="*/ 39566 w 998634"/>
                <a:gd name="connsiteY10" fmla="*/ 729342 h 1242763"/>
                <a:gd name="connsiteX11" fmla="*/ 41608 w 998634"/>
                <a:gd name="connsiteY11" fmla="*/ 727301 h 1242763"/>
                <a:gd name="connsiteX12" fmla="*/ 47578 w 998634"/>
                <a:gd name="connsiteY12" fmla="*/ 718446 h 1242763"/>
                <a:gd name="connsiteX13" fmla="*/ 56433 w 998634"/>
                <a:gd name="connsiteY13" fmla="*/ 712475 h 1242763"/>
                <a:gd name="connsiteX14" fmla="*/ 721331 w 998634"/>
                <a:gd name="connsiteY14" fmla="*/ 47578 h 1242763"/>
                <a:gd name="connsiteX15" fmla="*/ 775067 w 998634"/>
                <a:gd name="connsiteY15" fmla="*/ 11894 h 1242763"/>
                <a:gd name="connsiteX0" fmla="*/ 155296 w 998634"/>
                <a:gd name="connsiteY0" fmla="*/ 1242705 h 1334145"/>
                <a:gd name="connsiteX1" fmla="*/ 0 w 998634"/>
                <a:gd name="connsiteY1" fmla="*/ 1181101 h 1334145"/>
                <a:gd name="connsiteX2" fmla="*/ 0 w 998634"/>
                <a:gd name="connsiteY2" fmla="*/ 833309 h 1334145"/>
                <a:gd name="connsiteX3" fmla="*/ 12765 w 998634"/>
                <a:gd name="connsiteY3" fmla="*/ 770080 h 1334145"/>
                <a:gd name="connsiteX4" fmla="*/ 39963 w 998634"/>
                <a:gd name="connsiteY4" fmla="*/ 729740 h 1334145"/>
                <a:gd name="connsiteX5" fmla="*/ 39566 w 998634"/>
                <a:gd name="connsiteY5" fmla="*/ 729342 h 1334145"/>
                <a:gd name="connsiteX6" fmla="*/ 41608 w 998634"/>
                <a:gd name="connsiteY6" fmla="*/ 727301 h 1334145"/>
                <a:gd name="connsiteX7" fmla="*/ 47578 w 998634"/>
                <a:gd name="connsiteY7" fmla="*/ 718446 h 1334145"/>
                <a:gd name="connsiteX8" fmla="*/ 56433 w 998634"/>
                <a:gd name="connsiteY8" fmla="*/ 712475 h 1334145"/>
                <a:gd name="connsiteX9" fmla="*/ 721331 w 998634"/>
                <a:gd name="connsiteY9" fmla="*/ 47578 h 1334145"/>
                <a:gd name="connsiteX10" fmla="*/ 775067 w 998634"/>
                <a:gd name="connsiteY10" fmla="*/ 11894 h 1334145"/>
                <a:gd name="connsiteX11" fmla="*/ 951057 w 998634"/>
                <a:gd name="connsiteY11" fmla="*/ 47578 h 1334145"/>
                <a:gd name="connsiteX12" fmla="*/ 951057 w 998634"/>
                <a:gd name="connsiteY12" fmla="*/ 277304 h 1334145"/>
                <a:gd name="connsiteX13" fmla="*/ 324882 w 998634"/>
                <a:gd name="connsiteY13" fmla="*/ 903479 h 1334145"/>
                <a:gd name="connsiteX14" fmla="*/ 324882 w 998634"/>
                <a:gd name="connsiteY14" fmla="*/ 1181101 h 1334145"/>
                <a:gd name="connsiteX15" fmla="*/ 246736 w 998634"/>
                <a:gd name="connsiteY15" fmla="*/ 1334145 h 1334145"/>
                <a:gd name="connsiteX0" fmla="*/ 155296 w 998634"/>
                <a:gd name="connsiteY0" fmla="*/ 1242705 h 1242705"/>
                <a:gd name="connsiteX1" fmla="*/ 0 w 998634"/>
                <a:gd name="connsiteY1" fmla="*/ 1181101 h 1242705"/>
                <a:gd name="connsiteX2" fmla="*/ 0 w 998634"/>
                <a:gd name="connsiteY2" fmla="*/ 833309 h 1242705"/>
                <a:gd name="connsiteX3" fmla="*/ 12765 w 998634"/>
                <a:gd name="connsiteY3" fmla="*/ 770080 h 1242705"/>
                <a:gd name="connsiteX4" fmla="*/ 39963 w 998634"/>
                <a:gd name="connsiteY4" fmla="*/ 729740 h 1242705"/>
                <a:gd name="connsiteX5" fmla="*/ 39566 w 998634"/>
                <a:gd name="connsiteY5" fmla="*/ 729342 h 1242705"/>
                <a:gd name="connsiteX6" fmla="*/ 41608 w 998634"/>
                <a:gd name="connsiteY6" fmla="*/ 727301 h 1242705"/>
                <a:gd name="connsiteX7" fmla="*/ 47578 w 998634"/>
                <a:gd name="connsiteY7" fmla="*/ 718446 h 1242705"/>
                <a:gd name="connsiteX8" fmla="*/ 56433 w 998634"/>
                <a:gd name="connsiteY8" fmla="*/ 712475 h 1242705"/>
                <a:gd name="connsiteX9" fmla="*/ 721331 w 998634"/>
                <a:gd name="connsiteY9" fmla="*/ 47578 h 1242705"/>
                <a:gd name="connsiteX10" fmla="*/ 775067 w 998634"/>
                <a:gd name="connsiteY10" fmla="*/ 11894 h 1242705"/>
                <a:gd name="connsiteX11" fmla="*/ 951057 w 998634"/>
                <a:gd name="connsiteY11" fmla="*/ 47578 h 1242705"/>
                <a:gd name="connsiteX12" fmla="*/ 951057 w 998634"/>
                <a:gd name="connsiteY12" fmla="*/ 277304 h 1242705"/>
                <a:gd name="connsiteX13" fmla="*/ 324882 w 998634"/>
                <a:gd name="connsiteY13" fmla="*/ 903479 h 1242705"/>
                <a:gd name="connsiteX14" fmla="*/ 324882 w 998634"/>
                <a:gd name="connsiteY14" fmla="*/ 1181101 h 1242705"/>
                <a:gd name="connsiteX0" fmla="*/ 0 w 998634"/>
                <a:gd name="connsiteY0" fmla="*/ 1181101 h 1181101"/>
                <a:gd name="connsiteX1" fmla="*/ 0 w 998634"/>
                <a:gd name="connsiteY1" fmla="*/ 833309 h 1181101"/>
                <a:gd name="connsiteX2" fmla="*/ 12765 w 998634"/>
                <a:gd name="connsiteY2" fmla="*/ 770080 h 1181101"/>
                <a:gd name="connsiteX3" fmla="*/ 39963 w 998634"/>
                <a:gd name="connsiteY3" fmla="*/ 729740 h 1181101"/>
                <a:gd name="connsiteX4" fmla="*/ 39566 w 998634"/>
                <a:gd name="connsiteY4" fmla="*/ 729342 h 1181101"/>
                <a:gd name="connsiteX5" fmla="*/ 41608 w 998634"/>
                <a:gd name="connsiteY5" fmla="*/ 727301 h 1181101"/>
                <a:gd name="connsiteX6" fmla="*/ 47578 w 998634"/>
                <a:gd name="connsiteY6" fmla="*/ 718446 h 1181101"/>
                <a:gd name="connsiteX7" fmla="*/ 56433 w 998634"/>
                <a:gd name="connsiteY7" fmla="*/ 712475 h 1181101"/>
                <a:gd name="connsiteX8" fmla="*/ 721331 w 998634"/>
                <a:gd name="connsiteY8" fmla="*/ 47578 h 1181101"/>
                <a:gd name="connsiteX9" fmla="*/ 775067 w 998634"/>
                <a:gd name="connsiteY9" fmla="*/ 11894 h 1181101"/>
                <a:gd name="connsiteX10" fmla="*/ 951057 w 998634"/>
                <a:gd name="connsiteY10" fmla="*/ 47578 h 1181101"/>
                <a:gd name="connsiteX11" fmla="*/ 951057 w 998634"/>
                <a:gd name="connsiteY11" fmla="*/ 277304 h 1181101"/>
                <a:gd name="connsiteX12" fmla="*/ 324882 w 998634"/>
                <a:gd name="connsiteY12" fmla="*/ 903479 h 1181101"/>
                <a:gd name="connsiteX13" fmla="*/ 324882 w 998634"/>
                <a:gd name="connsiteY13" fmla="*/ 1181101 h 1181101"/>
                <a:gd name="connsiteX0" fmla="*/ 0 w 998634"/>
                <a:gd name="connsiteY0" fmla="*/ 1181101 h 1181101"/>
                <a:gd name="connsiteX1" fmla="*/ 0 w 998634"/>
                <a:gd name="connsiteY1" fmla="*/ 833309 h 1181101"/>
                <a:gd name="connsiteX2" fmla="*/ 12765 w 998634"/>
                <a:gd name="connsiteY2" fmla="*/ 770080 h 1181101"/>
                <a:gd name="connsiteX3" fmla="*/ 39963 w 998634"/>
                <a:gd name="connsiteY3" fmla="*/ 729740 h 1181101"/>
                <a:gd name="connsiteX4" fmla="*/ 39566 w 998634"/>
                <a:gd name="connsiteY4" fmla="*/ 729342 h 1181101"/>
                <a:gd name="connsiteX5" fmla="*/ 41608 w 998634"/>
                <a:gd name="connsiteY5" fmla="*/ 727301 h 1181101"/>
                <a:gd name="connsiteX6" fmla="*/ 47578 w 998634"/>
                <a:gd name="connsiteY6" fmla="*/ 718446 h 1181101"/>
                <a:gd name="connsiteX7" fmla="*/ 56433 w 998634"/>
                <a:gd name="connsiteY7" fmla="*/ 712475 h 1181101"/>
                <a:gd name="connsiteX8" fmla="*/ 721331 w 998634"/>
                <a:gd name="connsiteY8" fmla="*/ 47578 h 1181101"/>
                <a:gd name="connsiteX9" fmla="*/ 775067 w 998634"/>
                <a:gd name="connsiteY9" fmla="*/ 11894 h 1181101"/>
                <a:gd name="connsiteX10" fmla="*/ 951057 w 998634"/>
                <a:gd name="connsiteY10" fmla="*/ 47578 h 1181101"/>
                <a:gd name="connsiteX11" fmla="*/ 951057 w 998634"/>
                <a:gd name="connsiteY11" fmla="*/ 277304 h 1181101"/>
                <a:gd name="connsiteX12" fmla="*/ 324882 w 998634"/>
                <a:gd name="connsiteY12" fmla="*/ 903479 h 1181101"/>
                <a:gd name="connsiteX13" fmla="*/ 326598 w 998634"/>
                <a:gd name="connsiteY13" fmla="*/ 1077101 h 1181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98634" h="1181101">
                  <a:moveTo>
                    <a:pt x="0" y="1181101"/>
                  </a:moveTo>
                  <a:lnTo>
                    <a:pt x="0" y="833309"/>
                  </a:lnTo>
                  <a:cubicBezTo>
                    <a:pt x="0" y="810881"/>
                    <a:pt x="4546" y="789514"/>
                    <a:pt x="12765" y="770080"/>
                  </a:cubicBezTo>
                  <a:lnTo>
                    <a:pt x="39963" y="729740"/>
                  </a:lnTo>
                  <a:lnTo>
                    <a:pt x="39566" y="729342"/>
                  </a:lnTo>
                  <a:lnTo>
                    <a:pt x="41608" y="727301"/>
                  </a:lnTo>
                  <a:lnTo>
                    <a:pt x="47578" y="718446"/>
                  </a:lnTo>
                  <a:lnTo>
                    <a:pt x="56433" y="712475"/>
                  </a:lnTo>
                  <a:lnTo>
                    <a:pt x="721331" y="47578"/>
                  </a:lnTo>
                  <a:cubicBezTo>
                    <a:pt x="737190" y="31718"/>
                    <a:pt x="755513" y="19824"/>
                    <a:pt x="775067" y="11894"/>
                  </a:cubicBezTo>
                  <a:cubicBezTo>
                    <a:pt x="833731" y="-11895"/>
                    <a:pt x="903479" y="0"/>
                    <a:pt x="951057" y="47578"/>
                  </a:cubicBezTo>
                  <a:cubicBezTo>
                    <a:pt x="1014494" y="111015"/>
                    <a:pt x="1014494" y="213867"/>
                    <a:pt x="951057" y="277304"/>
                  </a:cubicBezTo>
                  <a:lnTo>
                    <a:pt x="324882" y="903479"/>
                  </a:lnTo>
                  <a:lnTo>
                    <a:pt x="326598" y="1077101"/>
                  </a:lnTo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D2F0E1C7-6E9A-E333-311A-DD83015ACA4B}"/>
                </a:ext>
              </a:extLst>
            </p:cNvPr>
            <p:cNvSpPr/>
            <p:nvPr/>
          </p:nvSpPr>
          <p:spPr bwMode="auto">
            <a:xfrm rot="900000">
              <a:off x="4953087" y="754380"/>
              <a:ext cx="698067" cy="879842"/>
            </a:xfrm>
            <a:custGeom>
              <a:avLst/>
              <a:gdLst>
                <a:gd name="connsiteX0" fmla="*/ 654494 w 698067"/>
                <a:gd name="connsiteY0" fmla="*/ 0 h 879842"/>
                <a:gd name="connsiteX1" fmla="*/ 685305 w 698067"/>
                <a:gd name="connsiteY1" fmla="*/ 12764 h 879842"/>
                <a:gd name="connsiteX2" fmla="*/ 685306 w 698067"/>
                <a:gd name="connsiteY2" fmla="*/ 74386 h 879842"/>
                <a:gd name="connsiteX3" fmla="*/ 87148 w 698067"/>
                <a:gd name="connsiteY3" fmla="*/ 672544 h 879842"/>
                <a:gd name="connsiteX4" fmla="*/ 87149 w 698067"/>
                <a:gd name="connsiteY4" fmla="*/ 858381 h 879842"/>
                <a:gd name="connsiteX5" fmla="*/ 69181 w 698067"/>
                <a:gd name="connsiteY5" fmla="*/ 861305 h 879842"/>
                <a:gd name="connsiteX6" fmla="*/ 0 w 698067"/>
                <a:gd name="connsiteY6" fmla="*/ 879842 h 879842"/>
                <a:gd name="connsiteX7" fmla="*/ 0 w 698067"/>
                <a:gd name="connsiteY7" fmla="*/ 654884 h 879842"/>
                <a:gd name="connsiteX8" fmla="*/ 10747 w 698067"/>
                <a:gd name="connsiteY8" fmla="*/ 628940 h 879842"/>
                <a:gd name="connsiteX9" fmla="*/ 9125 w 698067"/>
                <a:gd name="connsiteY9" fmla="*/ 627321 h 879842"/>
                <a:gd name="connsiteX10" fmla="*/ 623683 w 698067"/>
                <a:gd name="connsiteY10" fmla="*/ 12764 h 879842"/>
                <a:gd name="connsiteX11" fmla="*/ 654494 w 698067"/>
                <a:gd name="connsiteY11" fmla="*/ 0 h 879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8067" h="879842">
                  <a:moveTo>
                    <a:pt x="654494" y="0"/>
                  </a:moveTo>
                  <a:cubicBezTo>
                    <a:pt x="665645" y="0"/>
                    <a:pt x="676797" y="4255"/>
                    <a:pt x="685305" y="12764"/>
                  </a:cubicBezTo>
                  <a:cubicBezTo>
                    <a:pt x="702322" y="29779"/>
                    <a:pt x="702322" y="57369"/>
                    <a:pt x="685306" y="74386"/>
                  </a:cubicBezTo>
                  <a:lnTo>
                    <a:pt x="87148" y="672544"/>
                  </a:lnTo>
                  <a:lnTo>
                    <a:pt x="87149" y="858381"/>
                  </a:lnTo>
                  <a:lnTo>
                    <a:pt x="69181" y="861305"/>
                  </a:lnTo>
                  <a:lnTo>
                    <a:pt x="0" y="879842"/>
                  </a:lnTo>
                  <a:lnTo>
                    <a:pt x="0" y="654884"/>
                  </a:lnTo>
                  <a:lnTo>
                    <a:pt x="10747" y="628940"/>
                  </a:lnTo>
                  <a:lnTo>
                    <a:pt x="9125" y="627321"/>
                  </a:lnTo>
                  <a:lnTo>
                    <a:pt x="623683" y="12764"/>
                  </a:lnTo>
                  <a:cubicBezTo>
                    <a:pt x="632190" y="4255"/>
                    <a:pt x="643342" y="1"/>
                    <a:pt x="654494" y="0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82047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ダラダラしているウサギのイラスト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55284A7-AE57-B04A-54B4-AD07605AE9B8}"/>
              </a:ext>
            </a:extLst>
          </p:cNvPr>
          <p:cNvGrpSpPr/>
          <p:nvPr/>
        </p:nvGrpSpPr>
        <p:grpSpPr>
          <a:xfrm>
            <a:off x="735922" y="1892804"/>
            <a:ext cx="2515278" cy="995178"/>
            <a:chOff x="-323621" y="1210356"/>
            <a:chExt cx="3037340" cy="1201733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14B3A57C-EE3D-626E-08D2-D4B38D01A040}"/>
                </a:ext>
              </a:extLst>
            </p:cNvPr>
            <p:cNvSpPr/>
            <p:nvPr/>
          </p:nvSpPr>
          <p:spPr bwMode="auto">
            <a:xfrm>
              <a:off x="2226076" y="1737014"/>
              <a:ext cx="487643" cy="48764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FA40BB37-D527-C328-BCED-D874CAC15F46}"/>
                </a:ext>
              </a:extLst>
            </p:cNvPr>
            <p:cNvSpPr/>
            <p:nvPr/>
          </p:nvSpPr>
          <p:spPr bwMode="auto">
            <a:xfrm>
              <a:off x="982954" y="1583795"/>
              <a:ext cx="1423142" cy="828294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" name="四角形: 上の 2 つの角を丸める 5">
              <a:extLst>
                <a:ext uri="{FF2B5EF4-FFF2-40B4-BE49-F238E27FC236}">
                  <a16:creationId xmlns:a16="http://schemas.microsoft.com/office/drawing/2014/main" id="{957E64BF-D346-E79D-3F84-4CB9AC08F2A6}"/>
                </a:ext>
              </a:extLst>
            </p:cNvPr>
            <p:cNvSpPr/>
            <p:nvPr/>
          </p:nvSpPr>
          <p:spPr bwMode="auto">
            <a:xfrm>
              <a:off x="-323621" y="2118043"/>
              <a:ext cx="624848" cy="294045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" name="四角形: 上の 2 つの角を丸める 6">
              <a:extLst>
                <a:ext uri="{FF2B5EF4-FFF2-40B4-BE49-F238E27FC236}">
                  <a16:creationId xmlns:a16="http://schemas.microsoft.com/office/drawing/2014/main" id="{80B9D9AE-5383-7434-BC53-49185E7FC3C2}"/>
                </a:ext>
              </a:extLst>
            </p:cNvPr>
            <p:cNvSpPr/>
            <p:nvPr/>
          </p:nvSpPr>
          <p:spPr bwMode="auto">
            <a:xfrm>
              <a:off x="-110435" y="1466984"/>
              <a:ext cx="1623843" cy="945105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" name="四角形: 上の 2 つの角を丸める 149">
              <a:extLst>
                <a:ext uri="{FF2B5EF4-FFF2-40B4-BE49-F238E27FC236}">
                  <a16:creationId xmlns:a16="http://schemas.microsoft.com/office/drawing/2014/main" id="{AC8D13C2-BFA4-3BD9-CF79-C52A56520D54}"/>
                </a:ext>
              </a:extLst>
            </p:cNvPr>
            <p:cNvSpPr/>
            <p:nvPr/>
          </p:nvSpPr>
          <p:spPr bwMode="auto">
            <a:xfrm>
              <a:off x="1201743" y="2118043"/>
              <a:ext cx="624848" cy="294045"/>
            </a:xfrm>
            <a:custGeom>
              <a:avLst/>
              <a:gdLst>
                <a:gd name="connsiteX0" fmla="*/ 147023 w 624848"/>
                <a:gd name="connsiteY0" fmla="*/ 0 h 294045"/>
                <a:gd name="connsiteX1" fmla="*/ 477826 w 624848"/>
                <a:gd name="connsiteY1" fmla="*/ 0 h 294045"/>
                <a:gd name="connsiteX2" fmla="*/ 624849 w 624848"/>
                <a:gd name="connsiteY2" fmla="*/ 147023 h 294045"/>
                <a:gd name="connsiteX3" fmla="*/ 624848 w 624848"/>
                <a:gd name="connsiteY3" fmla="*/ 229632 h 294045"/>
                <a:gd name="connsiteX4" fmla="*/ 560435 w 624848"/>
                <a:gd name="connsiteY4" fmla="*/ 294045 h 294045"/>
                <a:gd name="connsiteX5" fmla="*/ 64413 w 624848"/>
                <a:gd name="connsiteY5" fmla="*/ 294045 h 294045"/>
                <a:gd name="connsiteX6" fmla="*/ 0 w 624848"/>
                <a:gd name="connsiteY6" fmla="*/ 229632 h 294045"/>
                <a:gd name="connsiteX7" fmla="*/ 0 w 624848"/>
                <a:gd name="connsiteY7" fmla="*/ 147023 h 294045"/>
                <a:gd name="connsiteX8" fmla="*/ 147023 w 624848"/>
                <a:gd name="connsiteY8" fmla="*/ 0 h 294045"/>
                <a:gd name="connsiteX0" fmla="*/ 624849 w 716289"/>
                <a:gd name="connsiteY0" fmla="*/ 147023 h 294045"/>
                <a:gd name="connsiteX1" fmla="*/ 624848 w 716289"/>
                <a:gd name="connsiteY1" fmla="*/ 229632 h 294045"/>
                <a:gd name="connsiteX2" fmla="*/ 560435 w 716289"/>
                <a:gd name="connsiteY2" fmla="*/ 294045 h 294045"/>
                <a:gd name="connsiteX3" fmla="*/ 64413 w 716289"/>
                <a:gd name="connsiteY3" fmla="*/ 294045 h 294045"/>
                <a:gd name="connsiteX4" fmla="*/ 0 w 716289"/>
                <a:gd name="connsiteY4" fmla="*/ 229632 h 294045"/>
                <a:gd name="connsiteX5" fmla="*/ 0 w 716289"/>
                <a:gd name="connsiteY5" fmla="*/ 147023 h 294045"/>
                <a:gd name="connsiteX6" fmla="*/ 147023 w 716289"/>
                <a:gd name="connsiteY6" fmla="*/ 0 h 294045"/>
                <a:gd name="connsiteX7" fmla="*/ 477826 w 716289"/>
                <a:gd name="connsiteY7" fmla="*/ 0 h 294045"/>
                <a:gd name="connsiteX8" fmla="*/ 716289 w 716289"/>
                <a:gd name="connsiteY8" fmla="*/ 238463 h 294045"/>
                <a:gd name="connsiteX0" fmla="*/ 624848 w 716289"/>
                <a:gd name="connsiteY0" fmla="*/ 229632 h 294045"/>
                <a:gd name="connsiteX1" fmla="*/ 560435 w 716289"/>
                <a:gd name="connsiteY1" fmla="*/ 294045 h 294045"/>
                <a:gd name="connsiteX2" fmla="*/ 64413 w 716289"/>
                <a:gd name="connsiteY2" fmla="*/ 294045 h 294045"/>
                <a:gd name="connsiteX3" fmla="*/ 0 w 716289"/>
                <a:gd name="connsiteY3" fmla="*/ 229632 h 294045"/>
                <a:gd name="connsiteX4" fmla="*/ 0 w 716289"/>
                <a:gd name="connsiteY4" fmla="*/ 147023 h 294045"/>
                <a:gd name="connsiteX5" fmla="*/ 147023 w 716289"/>
                <a:gd name="connsiteY5" fmla="*/ 0 h 294045"/>
                <a:gd name="connsiteX6" fmla="*/ 477826 w 716289"/>
                <a:gd name="connsiteY6" fmla="*/ 0 h 294045"/>
                <a:gd name="connsiteX7" fmla="*/ 716289 w 716289"/>
                <a:gd name="connsiteY7" fmla="*/ 238463 h 294045"/>
                <a:gd name="connsiteX0" fmla="*/ 624848 w 624848"/>
                <a:gd name="connsiteY0" fmla="*/ 229632 h 294045"/>
                <a:gd name="connsiteX1" fmla="*/ 560435 w 624848"/>
                <a:gd name="connsiteY1" fmla="*/ 294045 h 294045"/>
                <a:gd name="connsiteX2" fmla="*/ 64413 w 624848"/>
                <a:gd name="connsiteY2" fmla="*/ 294045 h 294045"/>
                <a:gd name="connsiteX3" fmla="*/ 0 w 624848"/>
                <a:gd name="connsiteY3" fmla="*/ 229632 h 294045"/>
                <a:gd name="connsiteX4" fmla="*/ 0 w 624848"/>
                <a:gd name="connsiteY4" fmla="*/ 147023 h 294045"/>
                <a:gd name="connsiteX5" fmla="*/ 147023 w 624848"/>
                <a:gd name="connsiteY5" fmla="*/ 0 h 294045"/>
                <a:gd name="connsiteX6" fmla="*/ 477826 w 624848"/>
                <a:gd name="connsiteY6" fmla="*/ 0 h 294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4848" h="294045">
                  <a:moveTo>
                    <a:pt x="624848" y="229632"/>
                  </a:moveTo>
                  <a:cubicBezTo>
                    <a:pt x="624848" y="265206"/>
                    <a:pt x="596009" y="294045"/>
                    <a:pt x="560435" y="294045"/>
                  </a:cubicBezTo>
                  <a:lnTo>
                    <a:pt x="64413" y="294045"/>
                  </a:lnTo>
                  <a:cubicBezTo>
                    <a:pt x="28839" y="294045"/>
                    <a:pt x="0" y="265206"/>
                    <a:pt x="0" y="229632"/>
                  </a:cubicBezTo>
                  <a:lnTo>
                    <a:pt x="0" y="147023"/>
                  </a:lnTo>
                  <a:cubicBezTo>
                    <a:pt x="0" y="65824"/>
                    <a:pt x="65824" y="0"/>
                    <a:pt x="147023" y="0"/>
                  </a:cubicBezTo>
                  <a:lnTo>
                    <a:pt x="477826" y="0"/>
                  </a:ln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58B7E2B-F6A1-AC2D-2CE5-EFA09B97391D}"/>
                </a:ext>
              </a:extLst>
            </p:cNvPr>
            <p:cNvSpPr/>
            <p:nvPr/>
          </p:nvSpPr>
          <p:spPr bwMode="auto">
            <a:xfrm>
              <a:off x="1801847" y="1973268"/>
              <a:ext cx="755412" cy="438820"/>
            </a:xfrm>
            <a:custGeom>
              <a:avLst/>
              <a:gdLst>
                <a:gd name="connsiteX0" fmla="*/ 478910 w 831760"/>
                <a:gd name="connsiteY0" fmla="*/ 0 h 438820"/>
                <a:gd name="connsiteX1" fmla="*/ 612350 w 831760"/>
                <a:gd name="connsiteY1" fmla="*/ 0 h 438820"/>
                <a:gd name="connsiteX2" fmla="*/ 831760 w 831760"/>
                <a:gd name="connsiteY2" fmla="*/ 219410 h 438820"/>
                <a:gd name="connsiteX3" fmla="*/ 831760 w 831760"/>
                <a:gd name="connsiteY3" fmla="*/ 342692 h 438820"/>
                <a:gd name="connsiteX4" fmla="*/ 735632 w 831760"/>
                <a:gd name="connsiteY4" fmla="*/ 438820 h 438820"/>
                <a:gd name="connsiteX5" fmla="*/ 355628 w 831760"/>
                <a:gd name="connsiteY5" fmla="*/ 438820 h 438820"/>
                <a:gd name="connsiteX6" fmla="*/ 355623 w 831760"/>
                <a:gd name="connsiteY6" fmla="*/ 438819 h 438820"/>
                <a:gd name="connsiteX7" fmla="*/ 78870 w 831760"/>
                <a:gd name="connsiteY7" fmla="*/ 438819 h 438820"/>
                <a:gd name="connsiteX8" fmla="*/ 0 w 831760"/>
                <a:gd name="connsiteY8" fmla="*/ 359949 h 438820"/>
                <a:gd name="connsiteX9" fmla="*/ 0 w 831760"/>
                <a:gd name="connsiteY9" fmla="*/ 258800 h 438820"/>
                <a:gd name="connsiteX10" fmla="*/ 180020 w 831760"/>
                <a:gd name="connsiteY10" fmla="*/ 78780 h 438820"/>
                <a:gd name="connsiteX11" fmla="*/ 313977 w 831760"/>
                <a:gd name="connsiteY11" fmla="*/ 78780 h 438820"/>
                <a:gd name="connsiteX12" fmla="*/ 323764 w 831760"/>
                <a:gd name="connsiteY12" fmla="*/ 64263 h 438820"/>
                <a:gd name="connsiteX13" fmla="*/ 478910 w 831760"/>
                <a:gd name="connsiteY13" fmla="*/ 0 h 438820"/>
                <a:gd name="connsiteX0" fmla="*/ 459860 w 831760"/>
                <a:gd name="connsiteY0" fmla="*/ 0 h 572170"/>
                <a:gd name="connsiteX1" fmla="*/ 612350 w 831760"/>
                <a:gd name="connsiteY1" fmla="*/ 133350 h 572170"/>
                <a:gd name="connsiteX2" fmla="*/ 831760 w 831760"/>
                <a:gd name="connsiteY2" fmla="*/ 352760 h 572170"/>
                <a:gd name="connsiteX3" fmla="*/ 831760 w 831760"/>
                <a:gd name="connsiteY3" fmla="*/ 476042 h 572170"/>
                <a:gd name="connsiteX4" fmla="*/ 735632 w 831760"/>
                <a:gd name="connsiteY4" fmla="*/ 572170 h 572170"/>
                <a:gd name="connsiteX5" fmla="*/ 355628 w 831760"/>
                <a:gd name="connsiteY5" fmla="*/ 572170 h 572170"/>
                <a:gd name="connsiteX6" fmla="*/ 355623 w 831760"/>
                <a:gd name="connsiteY6" fmla="*/ 572169 h 572170"/>
                <a:gd name="connsiteX7" fmla="*/ 78870 w 831760"/>
                <a:gd name="connsiteY7" fmla="*/ 572169 h 572170"/>
                <a:gd name="connsiteX8" fmla="*/ 0 w 831760"/>
                <a:gd name="connsiteY8" fmla="*/ 493299 h 572170"/>
                <a:gd name="connsiteX9" fmla="*/ 0 w 831760"/>
                <a:gd name="connsiteY9" fmla="*/ 392150 h 572170"/>
                <a:gd name="connsiteX10" fmla="*/ 180020 w 831760"/>
                <a:gd name="connsiteY10" fmla="*/ 212130 h 572170"/>
                <a:gd name="connsiteX11" fmla="*/ 313977 w 831760"/>
                <a:gd name="connsiteY11" fmla="*/ 212130 h 572170"/>
                <a:gd name="connsiteX12" fmla="*/ 323764 w 831760"/>
                <a:gd name="connsiteY12" fmla="*/ 197613 h 572170"/>
                <a:gd name="connsiteX13" fmla="*/ 459860 w 831760"/>
                <a:gd name="connsiteY13" fmla="*/ 0 h 572170"/>
                <a:gd name="connsiteX0" fmla="*/ 459860 w 831760"/>
                <a:gd name="connsiteY0" fmla="*/ 0 h 572170"/>
                <a:gd name="connsiteX1" fmla="*/ 612350 w 831760"/>
                <a:gd name="connsiteY1" fmla="*/ 133350 h 572170"/>
                <a:gd name="connsiteX2" fmla="*/ 831760 w 831760"/>
                <a:gd name="connsiteY2" fmla="*/ 352760 h 572170"/>
                <a:gd name="connsiteX3" fmla="*/ 831760 w 831760"/>
                <a:gd name="connsiteY3" fmla="*/ 476042 h 572170"/>
                <a:gd name="connsiteX4" fmla="*/ 735632 w 831760"/>
                <a:gd name="connsiteY4" fmla="*/ 572170 h 572170"/>
                <a:gd name="connsiteX5" fmla="*/ 355628 w 831760"/>
                <a:gd name="connsiteY5" fmla="*/ 572170 h 572170"/>
                <a:gd name="connsiteX6" fmla="*/ 355623 w 831760"/>
                <a:gd name="connsiteY6" fmla="*/ 572169 h 572170"/>
                <a:gd name="connsiteX7" fmla="*/ 78870 w 831760"/>
                <a:gd name="connsiteY7" fmla="*/ 572169 h 572170"/>
                <a:gd name="connsiteX8" fmla="*/ 0 w 831760"/>
                <a:gd name="connsiteY8" fmla="*/ 493299 h 572170"/>
                <a:gd name="connsiteX9" fmla="*/ 0 w 831760"/>
                <a:gd name="connsiteY9" fmla="*/ 392150 h 572170"/>
                <a:gd name="connsiteX10" fmla="*/ 180020 w 831760"/>
                <a:gd name="connsiteY10" fmla="*/ 212130 h 572170"/>
                <a:gd name="connsiteX11" fmla="*/ 313977 w 831760"/>
                <a:gd name="connsiteY11" fmla="*/ 212130 h 572170"/>
                <a:gd name="connsiteX12" fmla="*/ 323764 w 831760"/>
                <a:gd name="connsiteY12" fmla="*/ 197613 h 572170"/>
                <a:gd name="connsiteX13" fmla="*/ 551300 w 831760"/>
                <a:gd name="connsiteY13" fmla="*/ 91440 h 572170"/>
                <a:gd name="connsiteX0" fmla="*/ 612350 w 831760"/>
                <a:gd name="connsiteY0" fmla="*/ 69970 h 508790"/>
                <a:gd name="connsiteX1" fmla="*/ 831760 w 831760"/>
                <a:gd name="connsiteY1" fmla="*/ 289380 h 508790"/>
                <a:gd name="connsiteX2" fmla="*/ 831760 w 831760"/>
                <a:gd name="connsiteY2" fmla="*/ 412662 h 508790"/>
                <a:gd name="connsiteX3" fmla="*/ 735632 w 831760"/>
                <a:gd name="connsiteY3" fmla="*/ 508790 h 508790"/>
                <a:gd name="connsiteX4" fmla="*/ 355628 w 831760"/>
                <a:gd name="connsiteY4" fmla="*/ 508790 h 508790"/>
                <a:gd name="connsiteX5" fmla="*/ 355623 w 831760"/>
                <a:gd name="connsiteY5" fmla="*/ 508789 h 508790"/>
                <a:gd name="connsiteX6" fmla="*/ 78870 w 831760"/>
                <a:gd name="connsiteY6" fmla="*/ 508789 h 508790"/>
                <a:gd name="connsiteX7" fmla="*/ 0 w 831760"/>
                <a:gd name="connsiteY7" fmla="*/ 429919 h 508790"/>
                <a:gd name="connsiteX8" fmla="*/ 0 w 831760"/>
                <a:gd name="connsiteY8" fmla="*/ 328770 h 508790"/>
                <a:gd name="connsiteX9" fmla="*/ 180020 w 831760"/>
                <a:gd name="connsiteY9" fmla="*/ 148750 h 508790"/>
                <a:gd name="connsiteX10" fmla="*/ 313977 w 831760"/>
                <a:gd name="connsiteY10" fmla="*/ 148750 h 508790"/>
                <a:gd name="connsiteX11" fmla="*/ 323764 w 831760"/>
                <a:gd name="connsiteY11" fmla="*/ 134233 h 508790"/>
                <a:gd name="connsiteX12" fmla="*/ 551300 w 831760"/>
                <a:gd name="connsiteY12" fmla="*/ 28060 h 508790"/>
                <a:gd name="connsiteX0" fmla="*/ 612350 w 831760"/>
                <a:gd name="connsiteY0" fmla="*/ 0 h 438820"/>
                <a:gd name="connsiteX1" fmla="*/ 831760 w 831760"/>
                <a:gd name="connsiteY1" fmla="*/ 219410 h 438820"/>
                <a:gd name="connsiteX2" fmla="*/ 831760 w 831760"/>
                <a:gd name="connsiteY2" fmla="*/ 342692 h 438820"/>
                <a:gd name="connsiteX3" fmla="*/ 735632 w 831760"/>
                <a:gd name="connsiteY3" fmla="*/ 438820 h 438820"/>
                <a:gd name="connsiteX4" fmla="*/ 355628 w 831760"/>
                <a:gd name="connsiteY4" fmla="*/ 438820 h 438820"/>
                <a:gd name="connsiteX5" fmla="*/ 355623 w 831760"/>
                <a:gd name="connsiteY5" fmla="*/ 438819 h 438820"/>
                <a:gd name="connsiteX6" fmla="*/ 78870 w 831760"/>
                <a:gd name="connsiteY6" fmla="*/ 438819 h 438820"/>
                <a:gd name="connsiteX7" fmla="*/ 0 w 831760"/>
                <a:gd name="connsiteY7" fmla="*/ 359949 h 438820"/>
                <a:gd name="connsiteX8" fmla="*/ 0 w 831760"/>
                <a:gd name="connsiteY8" fmla="*/ 258800 h 438820"/>
                <a:gd name="connsiteX9" fmla="*/ 180020 w 831760"/>
                <a:gd name="connsiteY9" fmla="*/ 78780 h 438820"/>
                <a:gd name="connsiteX10" fmla="*/ 313977 w 831760"/>
                <a:gd name="connsiteY10" fmla="*/ 78780 h 438820"/>
                <a:gd name="connsiteX11" fmla="*/ 323764 w 831760"/>
                <a:gd name="connsiteY11" fmla="*/ 64263 h 438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1760" h="438820">
                  <a:moveTo>
                    <a:pt x="612350" y="0"/>
                  </a:moveTo>
                  <a:cubicBezTo>
                    <a:pt x="733527" y="0"/>
                    <a:pt x="831760" y="98233"/>
                    <a:pt x="831760" y="219410"/>
                  </a:cubicBezTo>
                  <a:lnTo>
                    <a:pt x="831760" y="342692"/>
                  </a:lnTo>
                  <a:cubicBezTo>
                    <a:pt x="831760" y="395782"/>
                    <a:pt x="788722" y="438820"/>
                    <a:pt x="735632" y="438820"/>
                  </a:cubicBezTo>
                  <a:lnTo>
                    <a:pt x="355628" y="438820"/>
                  </a:lnTo>
                  <a:cubicBezTo>
                    <a:pt x="355626" y="438820"/>
                    <a:pt x="355625" y="438819"/>
                    <a:pt x="355623" y="438819"/>
                  </a:cubicBezTo>
                  <a:lnTo>
                    <a:pt x="78870" y="438819"/>
                  </a:lnTo>
                  <a:cubicBezTo>
                    <a:pt x="35311" y="438819"/>
                    <a:pt x="0" y="403508"/>
                    <a:pt x="0" y="359949"/>
                  </a:cubicBezTo>
                  <a:lnTo>
                    <a:pt x="0" y="258800"/>
                  </a:lnTo>
                  <a:cubicBezTo>
                    <a:pt x="0" y="159378"/>
                    <a:pt x="80598" y="78780"/>
                    <a:pt x="180020" y="78780"/>
                  </a:cubicBezTo>
                  <a:lnTo>
                    <a:pt x="313977" y="78780"/>
                  </a:lnTo>
                  <a:lnTo>
                    <a:pt x="323764" y="64263"/>
                  </a:ln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" name="四角形: 上の 2 つの角を丸める 9">
              <a:extLst>
                <a:ext uri="{FF2B5EF4-FFF2-40B4-BE49-F238E27FC236}">
                  <a16:creationId xmlns:a16="http://schemas.microsoft.com/office/drawing/2014/main" id="{0B1249AC-1D80-E749-AD8A-8D4CD5F5CD9E}"/>
                </a:ext>
              </a:extLst>
            </p:cNvPr>
            <p:cNvSpPr/>
            <p:nvPr/>
          </p:nvSpPr>
          <p:spPr bwMode="auto">
            <a:xfrm>
              <a:off x="216725" y="2239967"/>
              <a:ext cx="295734" cy="172122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9AA39039-1950-F9E1-DEA6-DC045EAADFA6}"/>
                </a:ext>
              </a:extLst>
            </p:cNvPr>
            <p:cNvSpPr/>
            <p:nvPr/>
          </p:nvSpPr>
          <p:spPr bwMode="auto">
            <a:xfrm rot="900000">
              <a:off x="601795" y="1973268"/>
              <a:ext cx="359443" cy="78782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D76478A6-A13C-2060-8F58-461C98928D2F}"/>
                </a:ext>
              </a:extLst>
            </p:cNvPr>
            <p:cNvSpPr/>
            <p:nvPr/>
          </p:nvSpPr>
          <p:spPr bwMode="auto">
            <a:xfrm rot="20700000">
              <a:off x="-48219" y="1973268"/>
              <a:ext cx="276384" cy="78782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A8DA1C4-0E4D-8382-3436-EF73B9673730}"/>
                </a:ext>
              </a:extLst>
            </p:cNvPr>
            <p:cNvSpPr/>
            <p:nvPr/>
          </p:nvSpPr>
          <p:spPr bwMode="auto">
            <a:xfrm>
              <a:off x="44843" y="1210356"/>
              <a:ext cx="1333868" cy="402874"/>
            </a:xfrm>
            <a:custGeom>
              <a:avLst/>
              <a:gdLst>
                <a:gd name="connsiteX0" fmla="*/ 157517 w 1333868"/>
                <a:gd name="connsiteY0" fmla="*/ 0 h 402874"/>
                <a:gd name="connsiteX1" fmla="*/ 1176351 w 1333868"/>
                <a:gd name="connsiteY1" fmla="*/ 0 h 402874"/>
                <a:gd name="connsiteX2" fmla="*/ 1333868 w 1333868"/>
                <a:gd name="connsiteY2" fmla="*/ 157517 h 402874"/>
                <a:gd name="connsiteX3" fmla="*/ 1176351 w 1333868"/>
                <a:gd name="connsiteY3" fmla="*/ 315034 h 402874"/>
                <a:gd name="connsiteX4" fmla="*/ 279144 w 1333868"/>
                <a:gd name="connsiteY4" fmla="*/ 315034 h 402874"/>
                <a:gd name="connsiteX5" fmla="*/ 279143 w 1333868"/>
                <a:gd name="connsiteY5" fmla="*/ 387088 h 402874"/>
                <a:gd name="connsiteX6" fmla="*/ 275956 w 1333868"/>
                <a:gd name="connsiteY6" fmla="*/ 402874 h 402874"/>
                <a:gd name="connsiteX7" fmla="*/ 3188 w 1333868"/>
                <a:gd name="connsiteY7" fmla="*/ 402874 h 402874"/>
                <a:gd name="connsiteX8" fmla="*/ 0 w 1333868"/>
                <a:gd name="connsiteY8" fmla="*/ 387087 h 402874"/>
                <a:gd name="connsiteX9" fmla="*/ 0 w 1333868"/>
                <a:gd name="connsiteY9" fmla="*/ 157517 h 402874"/>
                <a:gd name="connsiteX10" fmla="*/ 0 w 1333868"/>
                <a:gd name="connsiteY10" fmla="*/ 139573 h 402874"/>
                <a:gd name="connsiteX11" fmla="*/ 139572 w 1333868"/>
                <a:gd name="connsiteY11" fmla="*/ 1 h 402874"/>
                <a:gd name="connsiteX12" fmla="*/ 148542 w 1333868"/>
                <a:gd name="connsiteY12" fmla="*/ 1812 h 402874"/>
                <a:gd name="connsiteX0" fmla="*/ 157517 w 1333868"/>
                <a:gd name="connsiteY0" fmla="*/ 0 h 500977"/>
                <a:gd name="connsiteX1" fmla="*/ 1176351 w 1333868"/>
                <a:gd name="connsiteY1" fmla="*/ 0 h 500977"/>
                <a:gd name="connsiteX2" fmla="*/ 1333868 w 1333868"/>
                <a:gd name="connsiteY2" fmla="*/ 157517 h 500977"/>
                <a:gd name="connsiteX3" fmla="*/ 1176351 w 1333868"/>
                <a:gd name="connsiteY3" fmla="*/ 315034 h 500977"/>
                <a:gd name="connsiteX4" fmla="*/ 279144 w 1333868"/>
                <a:gd name="connsiteY4" fmla="*/ 315034 h 500977"/>
                <a:gd name="connsiteX5" fmla="*/ 279143 w 1333868"/>
                <a:gd name="connsiteY5" fmla="*/ 387088 h 500977"/>
                <a:gd name="connsiteX6" fmla="*/ 275956 w 1333868"/>
                <a:gd name="connsiteY6" fmla="*/ 402874 h 500977"/>
                <a:gd name="connsiteX7" fmla="*/ 132963 w 1333868"/>
                <a:gd name="connsiteY7" fmla="*/ 500974 h 500977"/>
                <a:gd name="connsiteX8" fmla="*/ 3188 w 1333868"/>
                <a:gd name="connsiteY8" fmla="*/ 402874 h 500977"/>
                <a:gd name="connsiteX9" fmla="*/ 0 w 1333868"/>
                <a:gd name="connsiteY9" fmla="*/ 387087 h 500977"/>
                <a:gd name="connsiteX10" fmla="*/ 0 w 1333868"/>
                <a:gd name="connsiteY10" fmla="*/ 157517 h 500977"/>
                <a:gd name="connsiteX11" fmla="*/ 0 w 1333868"/>
                <a:gd name="connsiteY11" fmla="*/ 139573 h 500977"/>
                <a:gd name="connsiteX12" fmla="*/ 139572 w 1333868"/>
                <a:gd name="connsiteY12" fmla="*/ 1 h 500977"/>
                <a:gd name="connsiteX13" fmla="*/ 148542 w 1333868"/>
                <a:gd name="connsiteY13" fmla="*/ 1812 h 500977"/>
                <a:gd name="connsiteX14" fmla="*/ 157517 w 1333868"/>
                <a:gd name="connsiteY14" fmla="*/ 0 h 500977"/>
                <a:gd name="connsiteX0" fmla="*/ 132963 w 1333868"/>
                <a:gd name="connsiteY0" fmla="*/ 500974 h 592414"/>
                <a:gd name="connsiteX1" fmla="*/ 3188 w 1333868"/>
                <a:gd name="connsiteY1" fmla="*/ 402874 h 592414"/>
                <a:gd name="connsiteX2" fmla="*/ 0 w 1333868"/>
                <a:gd name="connsiteY2" fmla="*/ 387087 h 592414"/>
                <a:gd name="connsiteX3" fmla="*/ 0 w 1333868"/>
                <a:gd name="connsiteY3" fmla="*/ 157517 h 592414"/>
                <a:gd name="connsiteX4" fmla="*/ 0 w 1333868"/>
                <a:gd name="connsiteY4" fmla="*/ 139573 h 592414"/>
                <a:gd name="connsiteX5" fmla="*/ 139572 w 1333868"/>
                <a:gd name="connsiteY5" fmla="*/ 1 h 592414"/>
                <a:gd name="connsiteX6" fmla="*/ 148542 w 1333868"/>
                <a:gd name="connsiteY6" fmla="*/ 1812 h 592414"/>
                <a:gd name="connsiteX7" fmla="*/ 157517 w 1333868"/>
                <a:gd name="connsiteY7" fmla="*/ 0 h 592414"/>
                <a:gd name="connsiteX8" fmla="*/ 1176351 w 1333868"/>
                <a:gd name="connsiteY8" fmla="*/ 0 h 592414"/>
                <a:gd name="connsiteX9" fmla="*/ 1333868 w 1333868"/>
                <a:gd name="connsiteY9" fmla="*/ 157517 h 592414"/>
                <a:gd name="connsiteX10" fmla="*/ 1176351 w 1333868"/>
                <a:gd name="connsiteY10" fmla="*/ 315034 h 592414"/>
                <a:gd name="connsiteX11" fmla="*/ 279144 w 1333868"/>
                <a:gd name="connsiteY11" fmla="*/ 315034 h 592414"/>
                <a:gd name="connsiteX12" fmla="*/ 279143 w 1333868"/>
                <a:gd name="connsiteY12" fmla="*/ 387088 h 592414"/>
                <a:gd name="connsiteX13" fmla="*/ 275956 w 1333868"/>
                <a:gd name="connsiteY13" fmla="*/ 402874 h 592414"/>
                <a:gd name="connsiteX14" fmla="*/ 224403 w 1333868"/>
                <a:gd name="connsiteY14" fmla="*/ 592414 h 592414"/>
                <a:gd name="connsiteX0" fmla="*/ 132963 w 1333868"/>
                <a:gd name="connsiteY0" fmla="*/ 500974 h 500974"/>
                <a:gd name="connsiteX1" fmla="*/ 3188 w 1333868"/>
                <a:gd name="connsiteY1" fmla="*/ 402874 h 500974"/>
                <a:gd name="connsiteX2" fmla="*/ 0 w 1333868"/>
                <a:gd name="connsiteY2" fmla="*/ 387087 h 500974"/>
                <a:gd name="connsiteX3" fmla="*/ 0 w 1333868"/>
                <a:gd name="connsiteY3" fmla="*/ 157517 h 500974"/>
                <a:gd name="connsiteX4" fmla="*/ 0 w 1333868"/>
                <a:gd name="connsiteY4" fmla="*/ 139573 h 500974"/>
                <a:gd name="connsiteX5" fmla="*/ 139572 w 1333868"/>
                <a:gd name="connsiteY5" fmla="*/ 1 h 500974"/>
                <a:gd name="connsiteX6" fmla="*/ 148542 w 1333868"/>
                <a:gd name="connsiteY6" fmla="*/ 1812 h 500974"/>
                <a:gd name="connsiteX7" fmla="*/ 157517 w 1333868"/>
                <a:gd name="connsiteY7" fmla="*/ 0 h 500974"/>
                <a:gd name="connsiteX8" fmla="*/ 1176351 w 1333868"/>
                <a:gd name="connsiteY8" fmla="*/ 0 h 500974"/>
                <a:gd name="connsiteX9" fmla="*/ 1333868 w 1333868"/>
                <a:gd name="connsiteY9" fmla="*/ 157517 h 500974"/>
                <a:gd name="connsiteX10" fmla="*/ 1176351 w 1333868"/>
                <a:gd name="connsiteY10" fmla="*/ 315034 h 500974"/>
                <a:gd name="connsiteX11" fmla="*/ 279144 w 1333868"/>
                <a:gd name="connsiteY11" fmla="*/ 315034 h 500974"/>
                <a:gd name="connsiteX12" fmla="*/ 279143 w 1333868"/>
                <a:gd name="connsiteY12" fmla="*/ 387088 h 500974"/>
                <a:gd name="connsiteX13" fmla="*/ 275956 w 1333868"/>
                <a:gd name="connsiteY13" fmla="*/ 402874 h 500974"/>
                <a:gd name="connsiteX0" fmla="*/ 3188 w 1333868"/>
                <a:gd name="connsiteY0" fmla="*/ 402874 h 402874"/>
                <a:gd name="connsiteX1" fmla="*/ 0 w 1333868"/>
                <a:gd name="connsiteY1" fmla="*/ 387087 h 402874"/>
                <a:gd name="connsiteX2" fmla="*/ 0 w 1333868"/>
                <a:gd name="connsiteY2" fmla="*/ 157517 h 402874"/>
                <a:gd name="connsiteX3" fmla="*/ 0 w 1333868"/>
                <a:gd name="connsiteY3" fmla="*/ 139573 h 402874"/>
                <a:gd name="connsiteX4" fmla="*/ 139572 w 1333868"/>
                <a:gd name="connsiteY4" fmla="*/ 1 h 402874"/>
                <a:gd name="connsiteX5" fmla="*/ 148542 w 1333868"/>
                <a:gd name="connsiteY5" fmla="*/ 1812 h 402874"/>
                <a:gd name="connsiteX6" fmla="*/ 157517 w 1333868"/>
                <a:gd name="connsiteY6" fmla="*/ 0 h 402874"/>
                <a:gd name="connsiteX7" fmla="*/ 1176351 w 1333868"/>
                <a:gd name="connsiteY7" fmla="*/ 0 h 402874"/>
                <a:gd name="connsiteX8" fmla="*/ 1333868 w 1333868"/>
                <a:gd name="connsiteY8" fmla="*/ 157517 h 402874"/>
                <a:gd name="connsiteX9" fmla="*/ 1176351 w 1333868"/>
                <a:gd name="connsiteY9" fmla="*/ 315034 h 402874"/>
                <a:gd name="connsiteX10" fmla="*/ 279144 w 1333868"/>
                <a:gd name="connsiteY10" fmla="*/ 315034 h 402874"/>
                <a:gd name="connsiteX11" fmla="*/ 279143 w 1333868"/>
                <a:gd name="connsiteY11" fmla="*/ 387088 h 402874"/>
                <a:gd name="connsiteX12" fmla="*/ 275956 w 1333868"/>
                <a:gd name="connsiteY12" fmla="*/ 402874 h 402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3868" h="402874">
                  <a:moveTo>
                    <a:pt x="3188" y="402874"/>
                  </a:moveTo>
                  <a:lnTo>
                    <a:pt x="0" y="387087"/>
                  </a:lnTo>
                  <a:lnTo>
                    <a:pt x="0" y="157517"/>
                  </a:lnTo>
                  <a:lnTo>
                    <a:pt x="0" y="139573"/>
                  </a:lnTo>
                  <a:cubicBezTo>
                    <a:pt x="0" y="62490"/>
                    <a:pt x="62489" y="1"/>
                    <a:pt x="139572" y="1"/>
                  </a:cubicBezTo>
                  <a:lnTo>
                    <a:pt x="148542" y="1812"/>
                  </a:lnTo>
                  <a:lnTo>
                    <a:pt x="157517" y="0"/>
                  </a:lnTo>
                  <a:lnTo>
                    <a:pt x="1176351" y="0"/>
                  </a:lnTo>
                  <a:cubicBezTo>
                    <a:pt x="1263345" y="0"/>
                    <a:pt x="1333868" y="70523"/>
                    <a:pt x="1333868" y="157517"/>
                  </a:cubicBezTo>
                  <a:cubicBezTo>
                    <a:pt x="1333868" y="244511"/>
                    <a:pt x="1263345" y="315034"/>
                    <a:pt x="1176351" y="315034"/>
                  </a:cubicBezTo>
                  <a:lnTo>
                    <a:pt x="279144" y="315034"/>
                  </a:lnTo>
                  <a:cubicBezTo>
                    <a:pt x="279144" y="339052"/>
                    <a:pt x="279143" y="363070"/>
                    <a:pt x="279143" y="387088"/>
                  </a:cubicBezTo>
                  <a:lnTo>
                    <a:pt x="275956" y="402874"/>
                  </a:ln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4" name="四角形: 上の 2 つの角を丸める 13">
              <a:extLst>
                <a:ext uri="{FF2B5EF4-FFF2-40B4-BE49-F238E27FC236}">
                  <a16:creationId xmlns:a16="http://schemas.microsoft.com/office/drawing/2014/main" id="{D93AC9B9-2B40-5B5E-FC5F-F9C20D7EEA73}"/>
                </a:ext>
              </a:extLst>
            </p:cNvPr>
            <p:cNvSpPr/>
            <p:nvPr/>
          </p:nvSpPr>
          <p:spPr bwMode="auto">
            <a:xfrm rot="5400000">
              <a:off x="719139" y="981079"/>
              <a:ext cx="86709" cy="878499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FA4DEFBA-5D63-6B06-586B-8E675994096B}"/>
                </a:ext>
              </a:extLst>
            </p:cNvPr>
            <p:cNvSpPr/>
            <p:nvPr/>
          </p:nvSpPr>
          <p:spPr bwMode="auto">
            <a:xfrm>
              <a:off x="640156" y="1210356"/>
              <a:ext cx="1333868" cy="402874"/>
            </a:xfrm>
            <a:custGeom>
              <a:avLst/>
              <a:gdLst>
                <a:gd name="connsiteX0" fmla="*/ 157517 w 1333868"/>
                <a:gd name="connsiteY0" fmla="*/ 0 h 402874"/>
                <a:gd name="connsiteX1" fmla="*/ 1176351 w 1333868"/>
                <a:gd name="connsiteY1" fmla="*/ 0 h 402874"/>
                <a:gd name="connsiteX2" fmla="*/ 1333868 w 1333868"/>
                <a:gd name="connsiteY2" fmla="*/ 157517 h 402874"/>
                <a:gd name="connsiteX3" fmla="*/ 1176351 w 1333868"/>
                <a:gd name="connsiteY3" fmla="*/ 315034 h 402874"/>
                <a:gd name="connsiteX4" fmla="*/ 279144 w 1333868"/>
                <a:gd name="connsiteY4" fmla="*/ 315034 h 402874"/>
                <a:gd name="connsiteX5" fmla="*/ 279143 w 1333868"/>
                <a:gd name="connsiteY5" fmla="*/ 387088 h 402874"/>
                <a:gd name="connsiteX6" fmla="*/ 275956 w 1333868"/>
                <a:gd name="connsiteY6" fmla="*/ 402874 h 402874"/>
                <a:gd name="connsiteX7" fmla="*/ 3188 w 1333868"/>
                <a:gd name="connsiteY7" fmla="*/ 402874 h 402874"/>
                <a:gd name="connsiteX8" fmla="*/ 0 w 1333868"/>
                <a:gd name="connsiteY8" fmla="*/ 387087 h 402874"/>
                <a:gd name="connsiteX9" fmla="*/ 0 w 1333868"/>
                <a:gd name="connsiteY9" fmla="*/ 157517 h 402874"/>
                <a:gd name="connsiteX10" fmla="*/ 0 w 1333868"/>
                <a:gd name="connsiteY10" fmla="*/ 139573 h 402874"/>
                <a:gd name="connsiteX11" fmla="*/ 139572 w 1333868"/>
                <a:gd name="connsiteY11" fmla="*/ 1 h 402874"/>
                <a:gd name="connsiteX12" fmla="*/ 148542 w 1333868"/>
                <a:gd name="connsiteY12" fmla="*/ 1812 h 402874"/>
                <a:gd name="connsiteX0" fmla="*/ 157517 w 1333868"/>
                <a:gd name="connsiteY0" fmla="*/ 0 h 500977"/>
                <a:gd name="connsiteX1" fmla="*/ 1176351 w 1333868"/>
                <a:gd name="connsiteY1" fmla="*/ 0 h 500977"/>
                <a:gd name="connsiteX2" fmla="*/ 1333868 w 1333868"/>
                <a:gd name="connsiteY2" fmla="*/ 157517 h 500977"/>
                <a:gd name="connsiteX3" fmla="*/ 1176351 w 1333868"/>
                <a:gd name="connsiteY3" fmla="*/ 315034 h 500977"/>
                <a:gd name="connsiteX4" fmla="*/ 279144 w 1333868"/>
                <a:gd name="connsiteY4" fmla="*/ 315034 h 500977"/>
                <a:gd name="connsiteX5" fmla="*/ 279143 w 1333868"/>
                <a:gd name="connsiteY5" fmla="*/ 387088 h 500977"/>
                <a:gd name="connsiteX6" fmla="*/ 275956 w 1333868"/>
                <a:gd name="connsiteY6" fmla="*/ 402874 h 500977"/>
                <a:gd name="connsiteX7" fmla="*/ 132963 w 1333868"/>
                <a:gd name="connsiteY7" fmla="*/ 500974 h 500977"/>
                <a:gd name="connsiteX8" fmla="*/ 3188 w 1333868"/>
                <a:gd name="connsiteY8" fmla="*/ 402874 h 500977"/>
                <a:gd name="connsiteX9" fmla="*/ 0 w 1333868"/>
                <a:gd name="connsiteY9" fmla="*/ 387087 h 500977"/>
                <a:gd name="connsiteX10" fmla="*/ 0 w 1333868"/>
                <a:gd name="connsiteY10" fmla="*/ 157517 h 500977"/>
                <a:gd name="connsiteX11" fmla="*/ 0 w 1333868"/>
                <a:gd name="connsiteY11" fmla="*/ 139573 h 500977"/>
                <a:gd name="connsiteX12" fmla="*/ 139572 w 1333868"/>
                <a:gd name="connsiteY12" fmla="*/ 1 h 500977"/>
                <a:gd name="connsiteX13" fmla="*/ 148542 w 1333868"/>
                <a:gd name="connsiteY13" fmla="*/ 1812 h 500977"/>
                <a:gd name="connsiteX14" fmla="*/ 157517 w 1333868"/>
                <a:gd name="connsiteY14" fmla="*/ 0 h 500977"/>
                <a:gd name="connsiteX0" fmla="*/ 132963 w 1333868"/>
                <a:gd name="connsiteY0" fmla="*/ 500974 h 592414"/>
                <a:gd name="connsiteX1" fmla="*/ 3188 w 1333868"/>
                <a:gd name="connsiteY1" fmla="*/ 402874 h 592414"/>
                <a:gd name="connsiteX2" fmla="*/ 0 w 1333868"/>
                <a:gd name="connsiteY2" fmla="*/ 387087 h 592414"/>
                <a:gd name="connsiteX3" fmla="*/ 0 w 1333868"/>
                <a:gd name="connsiteY3" fmla="*/ 157517 h 592414"/>
                <a:gd name="connsiteX4" fmla="*/ 0 w 1333868"/>
                <a:gd name="connsiteY4" fmla="*/ 139573 h 592414"/>
                <a:gd name="connsiteX5" fmla="*/ 139572 w 1333868"/>
                <a:gd name="connsiteY5" fmla="*/ 1 h 592414"/>
                <a:gd name="connsiteX6" fmla="*/ 148542 w 1333868"/>
                <a:gd name="connsiteY6" fmla="*/ 1812 h 592414"/>
                <a:gd name="connsiteX7" fmla="*/ 157517 w 1333868"/>
                <a:gd name="connsiteY7" fmla="*/ 0 h 592414"/>
                <a:gd name="connsiteX8" fmla="*/ 1176351 w 1333868"/>
                <a:gd name="connsiteY8" fmla="*/ 0 h 592414"/>
                <a:gd name="connsiteX9" fmla="*/ 1333868 w 1333868"/>
                <a:gd name="connsiteY9" fmla="*/ 157517 h 592414"/>
                <a:gd name="connsiteX10" fmla="*/ 1176351 w 1333868"/>
                <a:gd name="connsiteY10" fmla="*/ 315034 h 592414"/>
                <a:gd name="connsiteX11" fmla="*/ 279144 w 1333868"/>
                <a:gd name="connsiteY11" fmla="*/ 315034 h 592414"/>
                <a:gd name="connsiteX12" fmla="*/ 279143 w 1333868"/>
                <a:gd name="connsiteY12" fmla="*/ 387088 h 592414"/>
                <a:gd name="connsiteX13" fmla="*/ 275956 w 1333868"/>
                <a:gd name="connsiteY13" fmla="*/ 402874 h 592414"/>
                <a:gd name="connsiteX14" fmla="*/ 224403 w 1333868"/>
                <a:gd name="connsiteY14" fmla="*/ 592414 h 592414"/>
                <a:gd name="connsiteX0" fmla="*/ 132963 w 1333868"/>
                <a:gd name="connsiteY0" fmla="*/ 500974 h 500974"/>
                <a:gd name="connsiteX1" fmla="*/ 3188 w 1333868"/>
                <a:gd name="connsiteY1" fmla="*/ 402874 h 500974"/>
                <a:gd name="connsiteX2" fmla="*/ 0 w 1333868"/>
                <a:gd name="connsiteY2" fmla="*/ 387087 h 500974"/>
                <a:gd name="connsiteX3" fmla="*/ 0 w 1333868"/>
                <a:gd name="connsiteY3" fmla="*/ 157517 h 500974"/>
                <a:gd name="connsiteX4" fmla="*/ 0 w 1333868"/>
                <a:gd name="connsiteY4" fmla="*/ 139573 h 500974"/>
                <a:gd name="connsiteX5" fmla="*/ 139572 w 1333868"/>
                <a:gd name="connsiteY5" fmla="*/ 1 h 500974"/>
                <a:gd name="connsiteX6" fmla="*/ 148542 w 1333868"/>
                <a:gd name="connsiteY6" fmla="*/ 1812 h 500974"/>
                <a:gd name="connsiteX7" fmla="*/ 157517 w 1333868"/>
                <a:gd name="connsiteY7" fmla="*/ 0 h 500974"/>
                <a:gd name="connsiteX8" fmla="*/ 1176351 w 1333868"/>
                <a:gd name="connsiteY8" fmla="*/ 0 h 500974"/>
                <a:gd name="connsiteX9" fmla="*/ 1333868 w 1333868"/>
                <a:gd name="connsiteY9" fmla="*/ 157517 h 500974"/>
                <a:gd name="connsiteX10" fmla="*/ 1176351 w 1333868"/>
                <a:gd name="connsiteY10" fmla="*/ 315034 h 500974"/>
                <a:gd name="connsiteX11" fmla="*/ 279144 w 1333868"/>
                <a:gd name="connsiteY11" fmla="*/ 315034 h 500974"/>
                <a:gd name="connsiteX12" fmla="*/ 279143 w 1333868"/>
                <a:gd name="connsiteY12" fmla="*/ 387088 h 500974"/>
                <a:gd name="connsiteX13" fmla="*/ 275956 w 1333868"/>
                <a:gd name="connsiteY13" fmla="*/ 402874 h 500974"/>
                <a:gd name="connsiteX0" fmla="*/ 3188 w 1333868"/>
                <a:gd name="connsiteY0" fmla="*/ 402874 h 402874"/>
                <a:gd name="connsiteX1" fmla="*/ 0 w 1333868"/>
                <a:gd name="connsiteY1" fmla="*/ 387087 h 402874"/>
                <a:gd name="connsiteX2" fmla="*/ 0 w 1333868"/>
                <a:gd name="connsiteY2" fmla="*/ 157517 h 402874"/>
                <a:gd name="connsiteX3" fmla="*/ 0 w 1333868"/>
                <a:gd name="connsiteY3" fmla="*/ 139573 h 402874"/>
                <a:gd name="connsiteX4" fmla="*/ 139572 w 1333868"/>
                <a:gd name="connsiteY4" fmla="*/ 1 h 402874"/>
                <a:gd name="connsiteX5" fmla="*/ 148542 w 1333868"/>
                <a:gd name="connsiteY5" fmla="*/ 1812 h 402874"/>
                <a:gd name="connsiteX6" fmla="*/ 157517 w 1333868"/>
                <a:gd name="connsiteY6" fmla="*/ 0 h 402874"/>
                <a:gd name="connsiteX7" fmla="*/ 1176351 w 1333868"/>
                <a:gd name="connsiteY7" fmla="*/ 0 h 402874"/>
                <a:gd name="connsiteX8" fmla="*/ 1333868 w 1333868"/>
                <a:gd name="connsiteY8" fmla="*/ 157517 h 402874"/>
                <a:gd name="connsiteX9" fmla="*/ 1176351 w 1333868"/>
                <a:gd name="connsiteY9" fmla="*/ 315034 h 402874"/>
                <a:gd name="connsiteX10" fmla="*/ 279144 w 1333868"/>
                <a:gd name="connsiteY10" fmla="*/ 315034 h 402874"/>
                <a:gd name="connsiteX11" fmla="*/ 279143 w 1333868"/>
                <a:gd name="connsiteY11" fmla="*/ 387088 h 402874"/>
                <a:gd name="connsiteX12" fmla="*/ 275956 w 1333868"/>
                <a:gd name="connsiteY12" fmla="*/ 402874 h 402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3868" h="402874">
                  <a:moveTo>
                    <a:pt x="3188" y="402874"/>
                  </a:moveTo>
                  <a:lnTo>
                    <a:pt x="0" y="387087"/>
                  </a:lnTo>
                  <a:lnTo>
                    <a:pt x="0" y="157517"/>
                  </a:lnTo>
                  <a:lnTo>
                    <a:pt x="0" y="139573"/>
                  </a:lnTo>
                  <a:cubicBezTo>
                    <a:pt x="0" y="62490"/>
                    <a:pt x="62489" y="1"/>
                    <a:pt x="139572" y="1"/>
                  </a:cubicBezTo>
                  <a:lnTo>
                    <a:pt x="148542" y="1812"/>
                  </a:lnTo>
                  <a:lnTo>
                    <a:pt x="157517" y="0"/>
                  </a:lnTo>
                  <a:lnTo>
                    <a:pt x="1176351" y="0"/>
                  </a:lnTo>
                  <a:cubicBezTo>
                    <a:pt x="1263345" y="0"/>
                    <a:pt x="1333868" y="70523"/>
                    <a:pt x="1333868" y="157517"/>
                  </a:cubicBezTo>
                  <a:cubicBezTo>
                    <a:pt x="1333868" y="244511"/>
                    <a:pt x="1263345" y="315034"/>
                    <a:pt x="1176351" y="315034"/>
                  </a:cubicBezTo>
                  <a:lnTo>
                    <a:pt x="279144" y="315034"/>
                  </a:lnTo>
                  <a:cubicBezTo>
                    <a:pt x="279144" y="339052"/>
                    <a:pt x="279143" y="363070"/>
                    <a:pt x="279143" y="387088"/>
                  </a:cubicBezTo>
                  <a:lnTo>
                    <a:pt x="275956" y="402874"/>
                  </a:ln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" name="四角形: 上の 2 つの角を丸める 15">
              <a:extLst>
                <a:ext uri="{FF2B5EF4-FFF2-40B4-BE49-F238E27FC236}">
                  <a16:creationId xmlns:a16="http://schemas.microsoft.com/office/drawing/2014/main" id="{93A2EE10-1730-47A2-715D-EBFAEC0C457C}"/>
                </a:ext>
              </a:extLst>
            </p:cNvPr>
            <p:cNvSpPr/>
            <p:nvPr/>
          </p:nvSpPr>
          <p:spPr bwMode="auto">
            <a:xfrm rot="5400000">
              <a:off x="1314452" y="981079"/>
              <a:ext cx="86709" cy="878499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26B1FCBA-45CA-A08E-D543-55AE9DC490A1}"/>
              </a:ext>
            </a:extLst>
          </p:cNvPr>
          <p:cNvGrpSpPr/>
          <p:nvPr/>
        </p:nvGrpSpPr>
        <p:grpSpPr>
          <a:xfrm>
            <a:off x="6695093" y="1071582"/>
            <a:ext cx="2515278" cy="1816400"/>
            <a:chOff x="7391779" y="218684"/>
            <a:chExt cx="3037340" cy="2193405"/>
          </a:xfrm>
        </p:grpSpPr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1C083549-157F-6478-C745-D660340C6178}"/>
                </a:ext>
              </a:extLst>
            </p:cNvPr>
            <p:cNvSpPr/>
            <p:nvPr/>
          </p:nvSpPr>
          <p:spPr bwMode="auto">
            <a:xfrm>
              <a:off x="9941476" y="1737014"/>
              <a:ext cx="487643" cy="48764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" name="四角形: 上の 2 つの角を丸める 18">
              <a:extLst>
                <a:ext uri="{FF2B5EF4-FFF2-40B4-BE49-F238E27FC236}">
                  <a16:creationId xmlns:a16="http://schemas.microsoft.com/office/drawing/2014/main" id="{54E7C727-BB1C-DF53-515E-F62DB3DF42A5}"/>
                </a:ext>
              </a:extLst>
            </p:cNvPr>
            <p:cNvSpPr/>
            <p:nvPr/>
          </p:nvSpPr>
          <p:spPr bwMode="auto">
            <a:xfrm>
              <a:off x="8698354" y="1583795"/>
              <a:ext cx="1423142" cy="828294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0" name="四角形: 上の 2 つの角を丸める 19">
              <a:extLst>
                <a:ext uri="{FF2B5EF4-FFF2-40B4-BE49-F238E27FC236}">
                  <a16:creationId xmlns:a16="http://schemas.microsoft.com/office/drawing/2014/main" id="{8680D437-537F-1551-F729-F933CE74C43F}"/>
                </a:ext>
              </a:extLst>
            </p:cNvPr>
            <p:cNvSpPr/>
            <p:nvPr/>
          </p:nvSpPr>
          <p:spPr bwMode="auto">
            <a:xfrm>
              <a:off x="7391779" y="2118043"/>
              <a:ext cx="624848" cy="294045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040FA499-1E66-1A79-5ACF-05F2E4BD56AB}"/>
                </a:ext>
              </a:extLst>
            </p:cNvPr>
            <p:cNvSpPr/>
            <p:nvPr/>
          </p:nvSpPr>
          <p:spPr bwMode="auto">
            <a:xfrm>
              <a:off x="7604964" y="218684"/>
              <a:ext cx="1623844" cy="2193404"/>
            </a:xfrm>
            <a:custGeom>
              <a:avLst/>
              <a:gdLst>
                <a:gd name="connsiteX0" fmla="*/ 380824 w 1623844"/>
                <a:gd name="connsiteY0" fmla="*/ 0 h 2193404"/>
                <a:gd name="connsiteX1" fmla="*/ 532193 w 1623844"/>
                <a:gd name="connsiteY1" fmla="*/ 151369 h 2193404"/>
                <a:gd name="connsiteX2" fmla="*/ 532192 w 1623844"/>
                <a:gd name="connsiteY2" fmla="*/ 1248299 h 2193404"/>
                <a:gd name="connsiteX3" fmla="*/ 794847 w 1623844"/>
                <a:gd name="connsiteY3" fmla="*/ 1248299 h 2193404"/>
                <a:gd name="connsiteX4" fmla="*/ 794847 w 1623844"/>
                <a:gd name="connsiteY4" fmla="*/ 151369 h 2193404"/>
                <a:gd name="connsiteX5" fmla="*/ 946216 w 1623844"/>
                <a:gd name="connsiteY5" fmla="*/ 0 h 2193404"/>
                <a:gd name="connsiteX6" fmla="*/ 1097585 w 1623844"/>
                <a:gd name="connsiteY6" fmla="*/ 151369 h 2193404"/>
                <a:gd name="connsiteX7" fmla="*/ 1097584 w 1623844"/>
                <a:gd name="connsiteY7" fmla="*/ 1248299 h 2193404"/>
                <a:gd name="connsiteX8" fmla="*/ 1151291 w 1623844"/>
                <a:gd name="connsiteY8" fmla="*/ 1248299 h 2193404"/>
                <a:gd name="connsiteX9" fmla="*/ 1623844 w 1623844"/>
                <a:gd name="connsiteY9" fmla="*/ 1720852 h 2193404"/>
                <a:gd name="connsiteX10" fmla="*/ 1623843 w 1623844"/>
                <a:gd name="connsiteY10" fmla="*/ 1986369 h 2193404"/>
                <a:gd name="connsiteX11" fmla="*/ 1416808 w 1623844"/>
                <a:gd name="connsiteY11" fmla="*/ 2193404 h 2193404"/>
                <a:gd name="connsiteX12" fmla="*/ 207035 w 1623844"/>
                <a:gd name="connsiteY12" fmla="*/ 2193404 h 2193404"/>
                <a:gd name="connsiteX13" fmla="*/ 0 w 1623844"/>
                <a:gd name="connsiteY13" fmla="*/ 1986369 h 2193404"/>
                <a:gd name="connsiteX14" fmla="*/ 0 w 1623844"/>
                <a:gd name="connsiteY14" fmla="*/ 1720852 h 2193404"/>
                <a:gd name="connsiteX15" fmla="*/ 208344 w 1623844"/>
                <a:gd name="connsiteY15" fmla="*/ 1329004 h 2193404"/>
                <a:gd name="connsiteX16" fmla="*/ 229455 w 1623844"/>
                <a:gd name="connsiteY16" fmla="*/ 1317545 h 2193404"/>
                <a:gd name="connsiteX17" fmla="*/ 229455 w 1623844"/>
                <a:gd name="connsiteY17" fmla="*/ 151369 h 2193404"/>
                <a:gd name="connsiteX18" fmla="*/ 380824 w 1623844"/>
                <a:gd name="connsiteY18" fmla="*/ 0 h 2193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23844" h="2193404">
                  <a:moveTo>
                    <a:pt x="380824" y="0"/>
                  </a:moveTo>
                  <a:cubicBezTo>
                    <a:pt x="464423" y="0"/>
                    <a:pt x="532193" y="67770"/>
                    <a:pt x="532193" y="151369"/>
                  </a:cubicBezTo>
                  <a:lnTo>
                    <a:pt x="532192" y="1248299"/>
                  </a:lnTo>
                  <a:lnTo>
                    <a:pt x="794847" y="1248299"/>
                  </a:lnTo>
                  <a:lnTo>
                    <a:pt x="794847" y="151369"/>
                  </a:lnTo>
                  <a:cubicBezTo>
                    <a:pt x="794847" y="67770"/>
                    <a:pt x="862617" y="0"/>
                    <a:pt x="946216" y="0"/>
                  </a:cubicBezTo>
                  <a:cubicBezTo>
                    <a:pt x="1029815" y="0"/>
                    <a:pt x="1097585" y="67770"/>
                    <a:pt x="1097585" y="151369"/>
                  </a:cubicBezTo>
                  <a:lnTo>
                    <a:pt x="1097584" y="1248299"/>
                  </a:lnTo>
                  <a:lnTo>
                    <a:pt x="1151291" y="1248299"/>
                  </a:lnTo>
                  <a:cubicBezTo>
                    <a:pt x="1412275" y="1248299"/>
                    <a:pt x="1623844" y="1459868"/>
                    <a:pt x="1623844" y="1720852"/>
                  </a:cubicBezTo>
                  <a:cubicBezTo>
                    <a:pt x="1623844" y="1809358"/>
                    <a:pt x="1623843" y="1897863"/>
                    <a:pt x="1623843" y="1986369"/>
                  </a:cubicBezTo>
                  <a:cubicBezTo>
                    <a:pt x="1623843" y="2100711"/>
                    <a:pt x="1531150" y="2193404"/>
                    <a:pt x="1416808" y="2193404"/>
                  </a:cubicBezTo>
                  <a:lnTo>
                    <a:pt x="207035" y="2193404"/>
                  </a:lnTo>
                  <a:cubicBezTo>
                    <a:pt x="92693" y="2193404"/>
                    <a:pt x="0" y="2100711"/>
                    <a:pt x="0" y="1986369"/>
                  </a:cubicBezTo>
                  <a:lnTo>
                    <a:pt x="0" y="1720852"/>
                  </a:lnTo>
                  <a:cubicBezTo>
                    <a:pt x="0" y="1557737"/>
                    <a:pt x="82644" y="1413925"/>
                    <a:pt x="208344" y="1329004"/>
                  </a:cubicBezTo>
                  <a:lnTo>
                    <a:pt x="229455" y="1317545"/>
                  </a:lnTo>
                  <a:lnTo>
                    <a:pt x="229455" y="151369"/>
                  </a:lnTo>
                  <a:cubicBezTo>
                    <a:pt x="229455" y="67770"/>
                    <a:pt x="297225" y="0"/>
                    <a:pt x="380824" y="0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2" name="四角形: 上の 2 つの角を丸める 149">
              <a:extLst>
                <a:ext uri="{FF2B5EF4-FFF2-40B4-BE49-F238E27FC236}">
                  <a16:creationId xmlns:a16="http://schemas.microsoft.com/office/drawing/2014/main" id="{2878BAC9-15B9-673E-9973-01689CCE4CE1}"/>
                </a:ext>
              </a:extLst>
            </p:cNvPr>
            <p:cNvSpPr/>
            <p:nvPr/>
          </p:nvSpPr>
          <p:spPr bwMode="auto">
            <a:xfrm>
              <a:off x="8917143" y="2118043"/>
              <a:ext cx="624848" cy="294045"/>
            </a:xfrm>
            <a:custGeom>
              <a:avLst/>
              <a:gdLst>
                <a:gd name="connsiteX0" fmla="*/ 147023 w 624848"/>
                <a:gd name="connsiteY0" fmla="*/ 0 h 294045"/>
                <a:gd name="connsiteX1" fmla="*/ 477826 w 624848"/>
                <a:gd name="connsiteY1" fmla="*/ 0 h 294045"/>
                <a:gd name="connsiteX2" fmla="*/ 624849 w 624848"/>
                <a:gd name="connsiteY2" fmla="*/ 147023 h 294045"/>
                <a:gd name="connsiteX3" fmla="*/ 624848 w 624848"/>
                <a:gd name="connsiteY3" fmla="*/ 229632 h 294045"/>
                <a:gd name="connsiteX4" fmla="*/ 560435 w 624848"/>
                <a:gd name="connsiteY4" fmla="*/ 294045 h 294045"/>
                <a:gd name="connsiteX5" fmla="*/ 64413 w 624848"/>
                <a:gd name="connsiteY5" fmla="*/ 294045 h 294045"/>
                <a:gd name="connsiteX6" fmla="*/ 0 w 624848"/>
                <a:gd name="connsiteY6" fmla="*/ 229632 h 294045"/>
                <a:gd name="connsiteX7" fmla="*/ 0 w 624848"/>
                <a:gd name="connsiteY7" fmla="*/ 147023 h 294045"/>
                <a:gd name="connsiteX8" fmla="*/ 147023 w 624848"/>
                <a:gd name="connsiteY8" fmla="*/ 0 h 294045"/>
                <a:gd name="connsiteX0" fmla="*/ 624849 w 716289"/>
                <a:gd name="connsiteY0" fmla="*/ 147023 h 294045"/>
                <a:gd name="connsiteX1" fmla="*/ 624848 w 716289"/>
                <a:gd name="connsiteY1" fmla="*/ 229632 h 294045"/>
                <a:gd name="connsiteX2" fmla="*/ 560435 w 716289"/>
                <a:gd name="connsiteY2" fmla="*/ 294045 h 294045"/>
                <a:gd name="connsiteX3" fmla="*/ 64413 w 716289"/>
                <a:gd name="connsiteY3" fmla="*/ 294045 h 294045"/>
                <a:gd name="connsiteX4" fmla="*/ 0 w 716289"/>
                <a:gd name="connsiteY4" fmla="*/ 229632 h 294045"/>
                <a:gd name="connsiteX5" fmla="*/ 0 w 716289"/>
                <a:gd name="connsiteY5" fmla="*/ 147023 h 294045"/>
                <a:gd name="connsiteX6" fmla="*/ 147023 w 716289"/>
                <a:gd name="connsiteY6" fmla="*/ 0 h 294045"/>
                <a:gd name="connsiteX7" fmla="*/ 477826 w 716289"/>
                <a:gd name="connsiteY7" fmla="*/ 0 h 294045"/>
                <a:gd name="connsiteX8" fmla="*/ 716289 w 716289"/>
                <a:gd name="connsiteY8" fmla="*/ 238463 h 294045"/>
                <a:gd name="connsiteX0" fmla="*/ 624848 w 716289"/>
                <a:gd name="connsiteY0" fmla="*/ 229632 h 294045"/>
                <a:gd name="connsiteX1" fmla="*/ 560435 w 716289"/>
                <a:gd name="connsiteY1" fmla="*/ 294045 h 294045"/>
                <a:gd name="connsiteX2" fmla="*/ 64413 w 716289"/>
                <a:gd name="connsiteY2" fmla="*/ 294045 h 294045"/>
                <a:gd name="connsiteX3" fmla="*/ 0 w 716289"/>
                <a:gd name="connsiteY3" fmla="*/ 229632 h 294045"/>
                <a:gd name="connsiteX4" fmla="*/ 0 w 716289"/>
                <a:gd name="connsiteY4" fmla="*/ 147023 h 294045"/>
                <a:gd name="connsiteX5" fmla="*/ 147023 w 716289"/>
                <a:gd name="connsiteY5" fmla="*/ 0 h 294045"/>
                <a:gd name="connsiteX6" fmla="*/ 477826 w 716289"/>
                <a:gd name="connsiteY6" fmla="*/ 0 h 294045"/>
                <a:gd name="connsiteX7" fmla="*/ 716289 w 716289"/>
                <a:gd name="connsiteY7" fmla="*/ 238463 h 294045"/>
                <a:gd name="connsiteX0" fmla="*/ 624848 w 624848"/>
                <a:gd name="connsiteY0" fmla="*/ 229632 h 294045"/>
                <a:gd name="connsiteX1" fmla="*/ 560435 w 624848"/>
                <a:gd name="connsiteY1" fmla="*/ 294045 h 294045"/>
                <a:gd name="connsiteX2" fmla="*/ 64413 w 624848"/>
                <a:gd name="connsiteY2" fmla="*/ 294045 h 294045"/>
                <a:gd name="connsiteX3" fmla="*/ 0 w 624848"/>
                <a:gd name="connsiteY3" fmla="*/ 229632 h 294045"/>
                <a:gd name="connsiteX4" fmla="*/ 0 w 624848"/>
                <a:gd name="connsiteY4" fmla="*/ 147023 h 294045"/>
                <a:gd name="connsiteX5" fmla="*/ 147023 w 624848"/>
                <a:gd name="connsiteY5" fmla="*/ 0 h 294045"/>
                <a:gd name="connsiteX6" fmla="*/ 477826 w 624848"/>
                <a:gd name="connsiteY6" fmla="*/ 0 h 294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4848" h="294045">
                  <a:moveTo>
                    <a:pt x="624848" y="229632"/>
                  </a:moveTo>
                  <a:cubicBezTo>
                    <a:pt x="624848" y="265206"/>
                    <a:pt x="596009" y="294045"/>
                    <a:pt x="560435" y="294045"/>
                  </a:cubicBezTo>
                  <a:lnTo>
                    <a:pt x="64413" y="294045"/>
                  </a:lnTo>
                  <a:cubicBezTo>
                    <a:pt x="28839" y="294045"/>
                    <a:pt x="0" y="265206"/>
                    <a:pt x="0" y="229632"/>
                  </a:cubicBezTo>
                  <a:lnTo>
                    <a:pt x="0" y="147023"/>
                  </a:lnTo>
                  <a:cubicBezTo>
                    <a:pt x="0" y="65824"/>
                    <a:pt x="65824" y="0"/>
                    <a:pt x="147023" y="0"/>
                  </a:cubicBezTo>
                  <a:lnTo>
                    <a:pt x="477826" y="0"/>
                  </a:ln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6E5D72CB-9AEB-1E06-CE73-08B42013799B}"/>
                </a:ext>
              </a:extLst>
            </p:cNvPr>
            <p:cNvSpPr/>
            <p:nvPr/>
          </p:nvSpPr>
          <p:spPr bwMode="auto">
            <a:xfrm>
              <a:off x="9517247" y="1973268"/>
              <a:ext cx="755412" cy="438820"/>
            </a:xfrm>
            <a:custGeom>
              <a:avLst/>
              <a:gdLst>
                <a:gd name="connsiteX0" fmla="*/ 478910 w 831760"/>
                <a:gd name="connsiteY0" fmla="*/ 0 h 438820"/>
                <a:gd name="connsiteX1" fmla="*/ 612350 w 831760"/>
                <a:gd name="connsiteY1" fmla="*/ 0 h 438820"/>
                <a:gd name="connsiteX2" fmla="*/ 831760 w 831760"/>
                <a:gd name="connsiteY2" fmla="*/ 219410 h 438820"/>
                <a:gd name="connsiteX3" fmla="*/ 831760 w 831760"/>
                <a:gd name="connsiteY3" fmla="*/ 342692 h 438820"/>
                <a:gd name="connsiteX4" fmla="*/ 735632 w 831760"/>
                <a:gd name="connsiteY4" fmla="*/ 438820 h 438820"/>
                <a:gd name="connsiteX5" fmla="*/ 355628 w 831760"/>
                <a:gd name="connsiteY5" fmla="*/ 438820 h 438820"/>
                <a:gd name="connsiteX6" fmla="*/ 355623 w 831760"/>
                <a:gd name="connsiteY6" fmla="*/ 438819 h 438820"/>
                <a:gd name="connsiteX7" fmla="*/ 78870 w 831760"/>
                <a:gd name="connsiteY7" fmla="*/ 438819 h 438820"/>
                <a:gd name="connsiteX8" fmla="*/ 0 w 831760"/>
                <a:gd name="connsiteY8" fmla="*/ 359949 h 438820"/>
                <a:gd name="connsiteX9" fmla="*/ 0 w 831760"/>
                <a:gd name="connsiteY9" fmla="*/ 258800 h 438820"/>
                <a:gd name="connsiteX10" fmla="*/ 180020 w 831760"/>
                <a:gd name="connsiteY10" fmla="*/ 78780 h 438820"/>
                <a:gd name="connsiteX11" fmla="*/ 313977 w 831760"/>
                <a:gd name="connsiteY11" fmla="*/ 78780 h 438820"/>
                <a:gd name="connsiteX12" fmla="*/ 323764 w 831760"/>
                <a:gd name="connsiteY12" fmla="*/ 64263 h 438820"/>
                <a:gd name="connsiteX13" fmla="*/ 478910 w 831760"/>
                <a:gd name="connsiteY13" fmla="*/ 0 h 438820"/>
                <a:gd name="connsiteX0" fmla="*/ 459860 w 831760"/>
                <a:gd name="connsiteY0" fmla="*/ 0 h 572170"/>
                <a:gd name="connsiteX1" fmla="*/ 612350 w 831760"/>
                <a:gd name="connsiteY1" fmla="*/ 133350 h 572170"/>
                <a:gd name="connsiteX2" fmla="*/ 831760 w 831760"/>
                <a:gd name="connsiteY2" fmla="*/ 352760 h 572170"/>
                <a:gd name="connsiteX3" fmla="*/ 831760 w 831760"/>
                <a:gd name="connsiteY3" fmla="*/ 476042 h 572170"/>
                <a:gd name="connsiteX4" fmla="*/ 735632 w 831760"/>
                <a:gd name="connsiteY4" fmla="*/ 572170 h 572170"/>
                <a:gd name="connsiteX5" fmla="*/ 355628 w 831760"/>
                <a:gd name="connsiteY5" fmla="*/ 572170 h 572170"/>
                <a:gd name="connsiteX6" fmla="*/ 355623 w 831760"/>
                <a:gd name="connsiteY6" fmla="*/ 572169 h 572170"/>
                <a:gd name="connsiteX7" fmla="*/ 78870 w 831760"/>
                <a:gd name="connsiteY7" fmla="*/ 572169 h 572170"/>
                <a:gd name="connsiteX8" fmla="*/ 0 w 831760"/>
                <a:gd name="connsiteY8" fmla="*/ 493299 h 572170"/>
                <a:gd name="connsiteX9" fmla="*/ 0 w 831760"/>
                <a:gd name="connsiteY9" fmla="*/ 392150 h 572170"/>
                <a:gd name="connsiteX10" fmla="*/ 180020 w 831760"/>
                <a:gd name="connsiteY10" fmla="*/ 212130 h 572170"/>
                <a:gd name="connsiteX11" fmla="*/ 313977 w 831760"/>
                <a:gd name="connsiteY11" fmla="*/ 212130 h 572170"/>
                <a:gd name="connsiteX12" fmla="*/ 323764 w 831760"/>
                <a:gd name="connsiteY12" fmla="*/ 197613 h 572170"/>
                <a:gd name="connsiteX13" fmla="*/ 459860 w 831760"/>
                <a:gd name="connsiteY13" fmla="*/ 0 h 572170"/>
                <a:gd name="connsiteX0" fmla="*/ 459860 w 831760"/>
                <a:gd name="connsiteY0" fmla="*/ 0 h 572170"/>
                <a:gd name="connsiteX1" fmla="*/ 612350 w 831760"/>
                <a:gd name="connsiteY1" fmla="*/ 133350 h 572170"/>
                <a:gd name="connsiteX2" fmla="*/ 831760 w 831760"/>
                <a:gd name="connsiteY2" fmla="*/ 352760 h 572170"/>
                <a:gd name="connsiteX3" fmla="*/ 831760 w 831760"/>
                <a:gd name="connsiteY3" fmla="*/ 476042 h 572170"/>
                <a:gd name="connsiteX4" fmla="*/ 735632 w 831760"/>
                <a:gd name="connsiteY4" fmla="*/ 572170 h 572170"/>
                <a:gd name="connsiteX5" fmla="*/ 355628 w 831760"/>
                <a:gd name="connsiteY5" fmla="*/ 572170 h 572170"/>
                <a:gd name="connsiteX6" fmla="*/ 355623 w 831760"/>
                <a:gd name="connsiteY6" fmla="*/ 572169 h 572170"/>
                <a:gd name="connsiteX7" fmla="*/ 78870 w 831760"/>
                <a:gd name="connsiteY7" fmla="*/ 572169 h 572170"/>
                <a:gd name="connsiteX8" fmla="*/ 0 w 831760"/>
                <a:gd name="connsiteY8" fmla="*/ 493299 h 572170"/>
                <a:gd name="connsiteX9" fmla="*/ 0 w 831760"/>
                <a:gd name="connsiteY9" fmla="*/ 392150 h 572170"/>
                <a:gd name="connsiteX10" fmla="*/ 180020 w 831760"/>
                <a:gd name="connsiteY10" fmla="*/ 212130 h 572170"/>
                <a:gd name="connsiteX11" fmla="*/ 313977 w 831760"/>
                <a:gd name="connsiteY11" fmla="*/ 212130 h 572170"/>
                <a:gd name="connsiteX12" fmla="*/ 323764 w 831760"/>
                <a:gd name="connsiteY12" fmla="*/ 197613 h 572170"/>
                <a:gd name="connsiteX13" fmla="*/ 551300 w 831760"/>
                <a:gd name="connsiteY13" fmla="*/ 91440 h 572170"/>
                <a:gd name="connsiteX0" fmla="*/ 612350 w 831760"/>
                <a:gd name="connsiteY0" fmla="*/ 69970 h 508790"/>
                <a:gd name="connsiteX1" fmla="*/ 831760 w 831760"/>
                <a:gd name="connsiteY1" fmla="*/ 289380 h 508790"/>
                <a:gd name="connsiteX2" fmla="*/ 831760 w 831760"/>
                <a:gd name="connsiteY2" fmla="*/ 412662 h 508790"/>
                <a:gd name="connsiteX3" fmla="*/ 735632 w 831760"/>
                <a:gd name="connsiteY3" fmla="*/ 508790 h 508790"/>
                <a:gd name="connsiteX4" fmla="*/ 355628 w 831760"/>
                <a:gd name="connsiteY4" fmla="*/ 508790 h 508790"/>
                <a:gd name="connsiteX5" fmla="*/ 355623 w 831760"/>
                <a:gd name="connsiteY5" fmla="*/ 508789 h 508790"/>
                <a:gd name="connsiteX6" fmla="*/ 78870 w 831760"/>
                <a:gd name="connsiteY6" fmla="*/ 508789 h 508790"/>
                <a:gd name="connsiteX7" fmla="*/ 0 w 831760"/>
                <a:gd name="connsiteY7" fmla="*/ 429919 h 508790"/>
                <a:gd name="connsiteX8" fmla="*/ 0 w 831760"/>
                <a:gd name="connsiteY8" fmla="*/ 328770 h 508790"/>
                <a:gd name="connsiteX9" fmla="*/ 180020 w 831760"/>
                <a:gd name="connsiteY9" fmla="*/ 148750 h 508790"/>
                <a:gd name="connsiteX10" fmla="*/ 313977 w 831760"/>
                <a:gd name="connsiteY10" fmla="*/ 148750 h 508790"/>
                <a:gd name="connsiteX11" fmla="*/ 323764 w 831760"/>
                <a:gd name="connsiteY11" fmla="*/ 134233 h 508790"/>
                <a:gd name="connsiteX12" fmla="*/ 551300 w 831760"/>
                <a:gd name="connsiteY12" fmla="*/ 28060 h 508790"/>
                <a:gd name="connsiteX0" fmla="*/ 612350 w 831760"/>
                <a:gd name="connsiteY0" fmla="*/ 0 h 438820"/>
                <a:gd name="connsiteX1" fmla="*/ 831760 w 831760"/>
                <a:gd name="connsiteY1" fmla="*/ 219410 h 438820"/>
                <a:gd name="connsiteX2" fmla="*/ 831760 w 831760"/>
                <a:gd name="connsiteY2" fmla="*/ 342692 h 438820"/>
                <a:gd name="connsiteX3" fmla="*/ 735632 w 831760"/>
                <a:gd name="connsiteY3" fmla="*/ 438820 h 438820"/>
                <a:gd name="connsiteX4" fmla="*/ 355628 w 831760"/>
                <a:gd name="connsiteY4" fmla="*/ 438820 h 438820"/>
                <a:gd name="connsiteX5" fmla="*/ 355623 w 831760"/>
                <a:gd name="connsiteY5" fmla="*/ 438819 h 438820"/>
                <a:gd name="connsiteX6" fmla="*/ 78870 w 831760"/>
                <a:gd name="connsiteY6" fmla="*/ 438819 h 438820"/>
                <a:gd name="connsiteX7" fmla="*/ 0 w 831760"/>
                <a:gd name="connsiteY7" fmla="*/ 359949 h 438820"/>
                <a:gd name="connsiteX8" fmla="*/ 0 w 831760"/>
                <a:gd name="connsiteY8" fmla="*/ 258800 h 438820"/>
                <a:gd name="connsiteX9" fmla="*/ 180020 w 831760"/>
                <a:gd name="connsiteY9" fmla="*/ 78780 h 438820"/>
                <a:gd name="connsiteX10" fmla="*/ 313977 w 831760"/>
                <a:gd name="connsiteY10" fmla="*/ 78780 h 438820"/>
                <a:gd name="connsiteX11" fmla="*/ 323764 w 831760"/>
                <a:gd name="connsiteY11" fmla="*/ 64263 h 438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1760" h="438820">
                  <a:moveTo>
                    <a:pt x="612350" y="0"/>
                  </a:moveTo>
                  <a:cubicBezTo>
                    <a:pt x="733527" y="0"/>
                    <a:pt x="831760" y="98233"/>
                    <a:pt x="831760" y="219410"/>
                  </a:cubicBezTo>
                  <a:lnTo>
                    <a:pt x="831760" y="342692"/>
                  </a:lnTo>
                  <a:cubicBezTo>
                    <a:pt x="831760" y="395782"/>
                    <a:pt x="788722" y="438820"/>
                    <a:pt x="735632" y="438820"/>
                  </a:cubicBezTo>
                  <a:lnTo>
                    <a:pt x="355628" y="438820"/>
                  </a:lnTo>
                  <a:cubicBezTo>
                    <a:pt x="355626" y="438820"/>
                    <a:pt x="355625" y="438819"/>
                    <a:pt x="355623" y="438819"/>
                  </a:cubicBezTo>
                  <a:lnTo>
                    <a:pt x="78870" y="438819"/>
                  </a:lnTo>
                  <a:cubicBezTo>
                    <a:pt x="35311" y="438819"/>
                    <a:pt x="0" y="403508"/>
                    <a:pt x="0" y="359949"/>
                  </a:cubicBezTo>
                  <a:lnTo>
                    <a:pt x="0" y="258800"/>
                  </a:lnTo>
                  <a:cubicBezTo>
                    <a:pt x="0" y="159378"/>
                    <a:pt x="80598" y="78780"/>
                    <a:pt x="180020" y="78780"/>
                  </a:cubicBezTo>
                  <a:lnTo>
                    <a:pt x="313977" y="78780"/>
                  </a:lnTo>
                  <a:lnTo>
                    <a:pt x="323764" y="64263"/>
                  </a:ln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" name="四角形: 上の 2 つの角を丸める 23">
              <a:extLst>
                <a:ext uri="{FF2B5EF4-FFF2-40B4-BE49-F238E27FC236}">
                  <a16:creationId xmlns:a16="http://schemas.microsoft.com/office/drawing/2014/main" id="{8B7674E8-2EE9-D61A-C839-72D5D3764A72}"/>
                </a:ext>
              </a:extLst>
            </p:cNvPr>
            <p:cNvSpPr/>
            <p:nvPr/>
          </p:nvSpPr>
          <p:spPr bwMode="auto">
            <a:xfrm>
              <a:off x="7932125" y="2239967"/>
              <a:ext cx="295734" cy="172122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7B7AAD0F-25A2-D36C-943C-3D01F42CAF86}"/>
                </a:ext>
              </a:extLst>
            </p:cNvPr>
            <p:cNvSpPr/>
            <p:nvPr/>
          </p:nvSpPr>
          <p:spPr bwMode="auto">
            <a:xfrm>
              <a:off x="7939196" y="361949"/>
              <a:ext cx="103946" cy="1128011"/>
            </a:xfrm>
            <a:custGeom>
              <a:avLst/>
              <a:gdLst>
                <a:gd name="connsiteX0" fmla="*/ 51973 w 103946"/>
                <a:gd name="connsiteY0" fmla="*/ 0 h 1128011"/>
                <a:gd name="connsiteX1" fmla="*/ 103946 w 103946"/>
                <a:gd name="connsiteY1" fmla="*/ 51973 h 1128011"/>
                <a:gd name="connsiteX2" fmla="*/ 103946 w 103946"/>
                <a:gd name="connsiteY2" fmla="*/ 1108501 h 1128011"/>
                <a:gd name="connsiteX3" fmla="*/ 43086 w 103946"/>
                <a:gd name="connsiteY3" fmla="*/ 1114636 h 1128011"/>
                <a:gd name="connsiteX4" fmla="*/ 0 w 103946"/>
                <a:gd name="connsiteY4" fmla="*/ 1128011 h 1128011"/>
                <a:gd name="connsiteX5" fmla="*/ 0 w 103946"/>
                <a:gd name="connsiteY5" fmla="*/ 51973 h 1128011"/>
                <a:gd name="connsiteX6" fmla="*/ 51973 w 103946"/>
                <a:gd name="connsiteY6" fmla="*/ 0 h 1128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946" h="1128011">
                  <a:moveTo>
                    <a:pt x="51973" y="0"/>
                  </a:moveTo>
                  <a:cubicBezTo>
                    <a:pt x="80677" y="0"/>
                    <a:pt x="103946" y="23269"/>
                    <a:pt x="103946" y="51973"/>
                  </a:cubicBezTo>
                  <a:lnTo>
                    <a:pt x="103946" y="1108501"/>
                  </a:lnTo>
                  <a:lnTo>
                    <a:pt x="43086" y="1114636"/>
                  </a:lnTo>
                  <a:lnTo>
                    <a:pt x="0" y="1128011"/>
                  </a:lnTo>
                  <a:lnTo>
                    <a:pt x="0" y="51973"/>
                  </a:lnTo>
                  <a:cubicBezTo>
                    <a:pt x="0" y="23269"/>
                    <a:pt x="23269" y="0"/>
                    <a:pt x="51973" y="0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9C27714F-62C5-BF02-A6ED-8B7C7CBB95B3}"/>
                </a:ext>
              </a:extLst>
            </p:cNvPr>
            <p:cNvSpPr/>
            <p:nvPr/>
          </p:nvSpPr>
          <p:spPr bwMode="auto">
            <a:xfrm>
              <a:off x="8504588" y="361949"/>
              <a:ext cx="103946" cy="1105035"/>
            </a:xfrm>
            <a:custGeom>
              <a:avLst/>
              <a:gdLst>
                <a:gd name="connsiteX0" fmla="*/ 51973 w 103946"/>
                <a:gd name="connsiteY0" fmla="*/ 0 h 1105035"/>
                <a:gd name="connsiteX1" fmla="*/ 103946 w 103946"/>
                <a:gd name="connsiteY1" fmla="*/ 51973 h 1105035"/>
                <a:gd name="connsiteX2" fmla="*/ 103946 w 103946"/>
                <a:gd name="connsiteY2" fmla="*/ 1105035 h 1105035"/>
                <a:gd name="connsiteX3" fmla="*/ 0 w 103946"/>
                <a:gd name="connsiteY3" fmla="*/ 1105035 h 1105035"/>
                <a:gd name="connsiteX4" fmla="*/ 0 w 103946"/>
                <a:gd name="connsiteY4" fmla="*/ 51973 h 1105035"/>
                <a:gd name="connsiteX5" fmla="*/ 51973 w 103946"/>
                <a:gd name="connsiteY5" fmla="*/ 0 h 110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946" h="1105035">
                  <a:moveTo>
                    <a:pt x="51973" y="0"/>
                  </a:moveTo>
                  <a:cubicBezTo>
                    <a:pt x="80677" y="0"/>
                    <a:pt x="103946" y="23269"/>
                    <a:pt x="103946" y="51973"/>
                  </a:cubicBezTo>
                  <a:lnTo>
                    <a:pt x="103946" y="1105035"/>
                  </a:lnTo>
                  <a:lnTo>
                    <a:pt x="0" y="1105035"/>
                  </a:lnTo>
                  <a:lnTo>
                    <a:pt x="0" y="51973"/>
                  </a:lnTo>
                  <a:cubicBezTo>
                    <a:pt x="0" y="23269"/>
                    <a:pt x="23269" y="0"/>
                    <a:pt x="51973" y="0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4A10062B-AC23-BC4D-F67B-FCF294941E7C}"/>
                </a:ext>
              </a:extLst>
            </p:cNvPr>
            <p:cNvSpPr/>
            <p:nvPr/>
          </p:nvSpPr>
          <p:spPr bwMode="auto">
            <a:xfrm>
              <a:off x="7600399" y="1591255"/>
              <a:ext cx="435130" cy="43513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5DBE9BF4-B2C4-1817-3222-76E22A8838A2}"/>
                </a:ext>
              </a:extLst>
            </p:cNvPr>
            <p:cNvSpPr/>
            <p:nvPr/>
          </p:nvSpPr>
          <p:spPr bwMode="auto">
            <a:xfrm>
              <a:off x="8260799" y="1591255"/>
              <a:ext cx="435130" cy="43513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0AE485A4-B4F0-8E88-EB77-3CF85A6B5173}"/>
                </a:ext>
              </a:extLst>
            </p:cNvPr>
            <p:cNvSpPr/>
            <p:nvPr/>
          </p:nvSpPr>
          <p:spPr bwMode="auto">
            <a:xfrm>
              <a:off x="7723551" y="1727200"/>
              <a:ext cx="163240" cy="16324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F7F094B3-6DDB-A28A-2B84-E0EFD6E2E926}"/>
                </a:ext>
              </a:extLst>
            </p:cNvPr>
            <p:cNvSpPr/>
            <p:nvPr/>
          </p:nvSpPr>
          <p:spPr bwMode="auto">
            <a:xfrm>
              <a:off x="8383951" y="1727200"/>
              <a:ext cx="163240" cy="16324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CFAAD23B-7404-7D2C-1D6B-88BEAF88E490}"/>
              </a:ext>
            </a:extLst>
          </p:cNvPr>
          <p:cNvGrpSpPr/>
          <p:nvPr/>
        </p:nvGrpSpPr>
        <p:grpSpPr>
          <a:xfrm>
            <a:off x="735922" y="4903423"/>
            <a:ext cx="2515278" cy="995178"/>
            <a:chOff x="-323621" y="4220975"/>
            <a:chExt cx="3037340" cy="1201733"/>
          </a:xfrm>
        </p:grpSpPr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AF76C186-2794-9366-FE27-A5286E0EC2CE}"/>
                </a:ext>
              </a:extLst>
            </p:cNvPr>
            <p:cNvSpPr/>
            <p:nvPr/>
          </p:nvSpPr>
          <p:spPr bwMode="auto">
            <a:xfrm>
              <a:off x="2226076" y="4747633"/>
              <a:ext cx="487643" cy="48764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3" name="四角形: 上の 2 つの角を丸める 32">
              <a:extLst>
                <a:ext uri="{FF2B5EF4-FFF2-40B4-BE49-F238E27FC236}">
                  <a16:creationId xmlns:a16="http://schemas.microsoft.com/office/drawing/2014/main" id="{EB191C6E-4271-3D5A-04BD-E09244195227}"/>
                </a:ext>
              </a:extLst>
            </p:cNvPr>
            <p:cNvSpPr/>
            <p:nvPr/>
          </p:nvSpPr>
          <p:spPr bwMode="auto">
            <a:xfrm>
              <a:off x="982954" y="4594414"/>
              <a:ext cx="1423142" cy="828294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4" name="四角形: 上の 2 つの角を丸める 33">
              <a:extLst>
                <a:ext uri="{FF2B5EF4-FFF2-40B4-BE49-F238E27FC236}">
                  <a16:creationId xmlns:a16="http://schemas.microsoft.com/office/drawing/2014/main" id="{F5DE88A1-3C44-2AC7-2934-F6ED6AA5670D}"/>
                </a:ext>
              </a:extLst>
            </p:cNvPr>
            <p:cNvSpPr/>
            <p:nvPr/>
          </p:nvSpPr>
          <p:spPr bwMode="auto">
            <a:xfrm>
              <a:off x="-323621" y="5128662"/>
              <a:ext cx="624848" cy="294045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5" name="四角形: 上の 2 つの角を丸める 34">
              <a:extLst>
                <a:ext uri="{FF2B5EF4-FFF2-40B4-BE49-F238E27FC236}">
                  <a16:creationId xmlns:a16="http://schemas.microsoft.com/office/drawing/2014/main" id="{F9B65F79-19E0-E5B0-BF5A-358817F0B6F6}"/>
                </a:ext>
              </a:extLst>
            </p:cNvPr>
            <p:cNvSpPr/>
            <p:nvPr/>
          </p:nvSpPr>
          <p:spPr bwMode="auto">
            <a:xfrm>
              <a:off x="-110435" y="4477603"/>
              <a:ext cx="1623843" cy="945105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6" name="四角形: 上の 2 つの角を丸める 149">
              <a:extLst>
                <a:ext uri="{FF2B5EF4-FFF2-40B4-BE49-F238E27FC236}">
                  <a16:creationId xmlns:a16="http://schemas.microsoft.com/office/drawing/2014/main" id="{CE524353-5E95-C9B3-1603-622EA328150A}"/>
                </a:ext>
              </a:extLst>
            </p:cNvPr>
            <p:cNvSpPr/>
            <p:nvPr/>
          </p:nvSpPr>
          <p:spPr bwMode="auto">
            <a:xfrm>
              <a:off x="1201743" y="5128662"/>
              <a:ext cx="624848" cy="294045"/>
            </a:xfrm>
            <a:custGeom>
              <a:avLst/>
              <a:gdLst>
                <a:gd name="connsiteX0" fmla="*/ 147023 w 624848"/>
                <a:gd name="connsiteY0" fmla="*/ 0 h 294045"/>
                <a:gd name="connsiteX1" fmla="*/ 477826 w 624848"/>
                <a:gd name="connsiteY1" fmla="*/ 0 h 294045"/>
                <a:gd name="connsiteX2" fmla="*/ 624849 w 624848"/>
                <a:gd name="connsiteY2" fmla="*/ 147023 h 294045"/>
                <a:gd name="connsiteX3" fmla="*/ 624848 w 624848"/>
                <a:gd name="connsiteY3" fmla="*/ 229632 h 294045"/>
                <a:gd name="connsiteX4" fmla="*/ 560435 w 624848"/>
                <a:gd name="connsiteY4" fmla="*/ 294045 h 294045"/>
                <a:gd name="connsiteX5" fmla="*/ 64413 w 624848"/>
                <a:gd name="connsiteY5" fmla="*/ 294045 h 294045"/>
                <a:gd name="connsiteX6" fmla="*/ 0 w 624848"/>
                <a:gd name="connsiteY6" fmla="*/ 229632 h 294045"/>
                <a:gd name="connsiteX7" fmla="*/ 0 w 624848"/>
                <a:gd name="connsiteY7" fmla="*/ 147023 h 294045"/>
                <a:gd name="connsiteX8" fmla="*/ 147023 w 624848"/>
                <a:gd name="connsiteY8" fmla="*/ 0 h 294045"/>
                <a:gd name="connsiteX0" fmla="*/ 624849 w 716289"/>
                <a:gd name="connsiteY0" fmla="*/ 147023 h 294045"/>
                <a:gd name="connsiteX1" fmla="*/ 624848 w 716289"/>
                <a:gd name="connsiteY1" fmla="*/ 229632 h 294045"/>
                <a:gd name="connsiteX2" fmla="*/ 560435 w 716289"/>
                <a:gd name="connsiteY2" fmla="*/ 294045 h 294045"/>
                <a:gd name="connsiteX3" fmla="*/ 64413 w 716289"/>
                <a:gd name="connsiteY3" fmla="*/ 294045 h 294045"/>
                <a:gd name="connsiteX4" fmla="*/ 0 w 716289"/>
                <a:gd name="connsiteY4" fmla="*/ 229632 h 294045"/>
                <a:gd name="connsiteX5" fmla="*/ 0 w 716289"/>
                <a:gd name="connsiteY5" fmla="*/ 147023 h 294045"/>
                <a:gd name="connsiteX6" fmla="*/ 147023 w 716289"/>
                <a:gd name="connsiteY6" fmla="*/ 0 h 294045"/>
                <a:gd name="connsiteX7" fmla="*/ 477826 w 716289"/>
                <a:gd name="connsiteY7" fmla="*/ 0 h 294045"/>
                <a:gd name="connsiteX8" fmla="*/ 716289 w 716289"/>
                <a:gd name="connsiteY8" fmla="*/ 238463 h 294045"/>
                <a:gd name="connsiteX0" fmla="*/ 624848 w 716289"/>
                <a:gd name="connsiteY0" fmla="*/ 229632 h 294045"/>
                <a:gd name="connsiteX1" fmla="*/ 560435 w 716289"/>
                <a:gd name="connsiteY1" fmla="*/ 294045 h 294045"/>
                <a:gd name="connsiteX2" fmla="*/ 64413 w 716289"/>
                <a:gd name="connsiteY2" fmla="*/ 294045 h 294045"/>
                <a:gd name="connsiteX3" fmla="*/ 0 w 716289"/>
                <a:gd name="connsiteY3" fmla="*/ 229632 h 294045"/>
                <a:gd name="connsiteX4" fmla="*/ 0 w 716289"/>
                <a:gd name="connsiteY4" fmla="*/ 147023 h 294045"/>
                <a:gd name="connsiteX5" fmla="*/ 147023 w 716289"/>
                <a:gd name="connsiteY5" fmla="*/ 0 h 294045"/>
                <a:gd name="connsiteX6" fmla="*/ 477826 w 716289"/>
                <a:gd name="connsiteY6" fmla="*/ 0 h 294045"/>
                <a:gd name="connsiteX7" fmla="*/ 716289 w 716289"/>
                <a:gd name="connsiteY7" fmla="*/ 238463 h 294045"/>
                <a:gd name="connsiteX0" fmla="*/ 624848 w 624848"/>
                <a:gd name="connsiteY0" fmla="*/ 229632 h 294045"/>
                <a:gd name="connsiteX1" fmla="*/ 560435 w 624848"/>
                <a:gd name="connsiteY1" fmla="*/ 294045 h 294045"/>
                <a:gd name="connsiteX2" fmla="*/ 64413 w 624848"/>
                <a:gd name="connsiteY2" fmla="*/ 294045 h 294045"/>
                <a:gd name="connsiteX3" fmla="*/ 0 w 624848"/>
                <a:gd name="connsiteY3" fmla="*/ 229632 h 294045"/>
                <a:gd name="connsiteX4" fmla="*/ 0 w 624848"/>
                <a:gd name="connsiteY4" fmla="*/ 147023 h 294045"/>
                <a:gd name="connsiteX5" fmla="*/ 147023 w 624848"/>
                <a:gd name="connsiteY5" fmla="*/ 0 h 294045"/>
                <a:gd name="connsiteX6" fmla="*/ 477826 w 624848"/>
                <a:gd name="connsiteY6" fmla="*/ 0 h 294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4848" h="294045">
                  <a:moveTo>
                    <a:pt x="624848" y="229632"/>
                  </a:moveTo>
                  <a:cubicBezTo>
                    <a:pt x="624848" y="265206"/>
                    <a:pt x="596009" y="294045"/>
                    <a:pt x="560435" y="294045"/>
                  </a:cubicBezTo>
                  <a:lnTo>
                    <a:pt x="64413" y="294045"/>
                  </a:lnTo>
                  <a:cubicBezTo>
                    <a:pt x="28839" y="294045"/>
                    <a:pt x="0" y="265206"/>
                    <a:pt x="0" y="229632"/>
                  </a:cubicBezTo>
                  <a:lnTo>
                    <a:pt x="0" y="147023"/>
                  </a:lnTo>
                  <a:cubicBezTo>
                    <a:pt x="0" y="65824"/>
                    <a:pt x="65824" y="0"/>
                    <a:pt x="147023" y="0"/>
                  </a:cubicBezTo>
                  <a:lnTo>
                    <a:pt x="477826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1F79C92B-ACB2-A6A3-0779-39F363CFC950}"/>
                </a:ext>
              </a:extLst>
            </p:cNvPr>
            <p:cNvSpPr/>
            <p:nvPr/>
          </p:nvSpPr>
          <p:spPr bwMode="auto">
            <a:xfrm>
              <a:off x="1801847" y="4983887"/>
              <a:ext cx="755412" cy="438820"/>
            </a:xfrm>
            <a:custGeom>
              <a:avLst/>
              <a:gdLst>
                <a:gd name="connsiteX0" fmla="*/ 478910 w 831760"/>
                <a:gd name="connsiteY0" fmla="*/ 0 h 438820"/>
                <a:gd name="connsiteX1" fmla="*/ 612350 w 831760"/>
                <a:gd name="connsiteY1" fmla="*/ 0 h 438820"/>
                <a:gd name="connsiteX2" fmla="*/ 831760 w 831760"/>
                <a:gd name="connsiteY2" fmla="*/ 219410 h 438820"/>
                <a:gd name="connsiteX3" fmla="*/ 831760 w 831760"/>
                <a:gd name="connsiteY3" fmla="*/ 342692 h 438820"/>
                <a:gd name="connsiteX4" fmla="*/ 735632 w 831760"/>
                <a:gd name="connsiteY4" fmla="*/ 438820 h 438820"/>
                <a:gd name="connsiteX5" fmla="*/ 355628 w 831760"/>
                <a:gd name="connsiteY5" fmla="*/ 438820 h 438820"/>
                <a:gd name="connsiteX6" fmla="*/ 355623 w 831760"/>
                <a:gd name="connsiteY6" fmla="*/ 438819 h 438820"/>
                <a:gd name="connsiteX7" fmla="*/ 78870 w 831760"/>
                <a:gd name="connsiteY7" fmla="*/ 438819 h 438820"/>
                <a:gd name="connsiteX8" fmla="*/ 0 w 831760"/>
                <a:gd name="connsiteY8" fmla="*/ 359949 h 438820"/>
                <a:gd name="connsiteX9" fmla="*/ 0 w 831760"/>
                <a:gd name="connsiteY9" fmla="*/ 258800 h 438820"/>
                <a:gd name="connsiteX10" fmla="*/ 180020 w 831760"/>
                <a:gd name="connsiteY10" fmla="*/ 78780 h 438820"/>
                <a:gd name="connsiteX11" fmla="*/ 313977 w 831760"/>
                <a:gd name="connsiteY11" fmla="*/ 78780 h 438820"/>
                <a:gd name="connsiteX12" fmla="*/ 323764 w 831760"/>
                <a:gd name="connsiteY12" fmla="*/ 64263 h 438820"/>
                <a:gd name="connsiteX13" fmla="*/ 478910 w 831760"/>
                <a:gd name="connsiteY13" fmla="*/ 0 h 438820"/>
                <a:gd name="connsiteX0" fmla="*/ 459860 w 831760"/>
                <a:gd name="connsiteY0" fmla="*/ 0 h 572170"/>
                <a:gd name="connsiteX1" fmla="*/ 612350 w 831760"/>
                <a:gd name="connsiteY1" fmla="*/ 133350 h 572170"/>
                <a:gd name="connsiteX2" fmla="*/ 831760 w 831760"/>
                <a:gd name="connsiteY2" fmla="*/ 352760 h 572170"/>
                <a:gd name="connsiteX3" fmla="*/ 831760 w 831760"/>
                <a:gd name="connsiteY3" fmla="*/ 476042 h 572170"/>
                <a:gd name="connsiteX4" fmla="*/ 735632 w 831760"/>
                <a:gd name="connsiteY4" fmla="*/ 572170 h 572170"/>
                <a:gd name="connsiteX5" fmla="*/ 355628 w 831760"/>
                <a:gd name="connsiteY5" fmla="*/ 572170 h 572170"/>
                <a:gd name="connsiteX6" fmla="*/ 355623 w 831760"/>
                <a:gd name="connsiteY6" fmla="*/ 572169 h 572170"/>
                <a:gd name="connsiteX7" fmla="*/ 78870 w 831760"/>
                <a:gd name="connsiteY7" fmla="*/ 572169 h 572170"/>
                <a:gd name="connsiteX8" fmla="*/ 0 w 831760"/>
                <a:gd name="connsiteY8" fmla="*/ 493299 h 572170"/>
                <a:gd name="connsiteX9" fmla="*/ 0 w 831760"/>
                <a:gd name="connsiteY9" fmla="*/ 392150 h 572170"/>
                <a:gd name="connsiteX10" fmla="*/ 180020 w 831760"/>
                <a:gd name="connsiteY10" fmla="*/ 212130 h 572170"/>
                <a:gd name="connsiteX11" fmla="*/ 313977 w 831760"/>
                <a:gd name="connsiteY11" fmla="*/ 212130 h 572170"/>
                <a:gd name="connsiteX12" fmla="*/ 323764 w 831760"/>
                <a:gd name="connsiteY12" fmla="*/ 197613 h 572170"/>
                <a:gd name="connsiteX13" fmla="*/ 459860 w 831760"/>
                <a:gd name="connsiteY13" fmla="*/ 0 h 572170"/>
                <a:gd name="connsiteX0" fmla="*/ 459860 w 831760"/>
                <a:gd name="connsiteY0" fmla="*/ 0 h 572170"/>
                <a:gd name="connsiteX1" fmla="*/ 612350 w 831760"/>
                <a:gd name="connsiteY1" fmla="*/ 133350 h 572170"/>
                <a:gd name="connsiteX2" fmla="*/ 831760 w 831760"/>
                <a:gd name="connsiteY2" fmla="*/ 352760 h 572170"/>
                <a:gd name="connsiteX3" fmla="*/ 831760 w 831760"/>
                <a:gd name="connsiteY3" fmla="*/ 476042 h 572170"/>
                <a:gd name="connsiteX4" fmla="*/ 735632 w 831760"/>
                <a:gd name="connsiteY4" fmla="*/ 572170 h 572170"/>
                <a:gd name="connsiteX5" fmla="*/ 355628 w 831760"/>
                <a:gd name="connsiteY5" fmla="*/ 572170 h 572170"/>
                <a:gd name="connsiteX6" fmla="*/ 355623 w 831760"/>
                <a:gd name="connsiteY6" fmla="*/ 572169 h 572170"/>
                <a:gd name="connsiteX7" fmla="*/ 78870 w 831760"/>
                <a:gd name="connsiteY7" fmla="*/ 572169 h 572170"/>
                <a:gd name="connsiteX8" fmla="*/ 0 w 831760"/>
                <a:gd name="connsiteY8" fmla="*/ 493299 h 572170"/>
                <a:gd name="connsiteX9" fmla="*/ 0 w 831760"/>
                <a:gd name="connsiteY9" fmla="*/ 392150 h 572170"/>
                <a:gd name="connsiteX10" fmla="*/ 180020 w 831760"/>
                <a:gd name="connsiteY10" fmla="*/ 212130 h 572170"/>
                <a:gd name="connsiteX11" fmla="*/ 313977 w 831760"/>
                <a:gd name="connsiteY11" fmla="*/ 212130 h 572170"/>
                <a:gd name="connsiteX12" fmla="*/ 323764 w 831760"/>
                <a:gd name="connsiteY12" fmla="*/ 197613 h 572170"/>
                <a:gd name="connsiteX13" fmla="*/ 551300 w 831760"/>
                <a:gd name="connsiteY13" fmla="*/ 91440 h 572170"/>
                <a:gd name="connsiteX0" fmla="*/ 612350 w 831760"/>
                <a:gd name="connsiteY0" fmla="*/ 69970 h 508790"/>
                <a:gd name="connsiteX1" fmla="*/ 831760 w 831760"/>
                <a:gd name="connsiteY1" fmla="*/ 289380 h 508790"/>
                <a:gd name="connsiteX2" fmla="*/ 831760 w 831760"/>
                <a:gd name="connsiteY2" fmla="*/ 412662 h 508790"/>
                <a:gd name="connsiteX3" fmla="*/ 735632 w 831760"/>
                <a:gd name="connsiteY3" fmla="*/ 508790 h 508790"/>
                <a:gd name="connsiteX4" fmla="*/ 355628 w 831760"/>
                <a:gd name="connsiteY4" fmla="*/ 508790 h 508790"/>
                <a:gd name="connsiteX5" fmla="*/ 355623 w 831760"/>
                <a:gd name="connsiteY5" fmla="*/ 508789 h 508790"/>
                <a:gd name="connsiteX6" fmla="*/ 78870 w 831760"/>
                <a:gd name="connsiteY6" fmla="*/ 508789 h 508790"/>
                <a:gd name="connsiteX7" fmla="*/ 0 w 831760"/>
                <a:gd name="connsiteY7" fmla="*/ 429919 h 508790"/>
                <a:gd name="connsiteX8" fmla="*/ 0 w 831760"/>
                <a:gd name="connsiteY8" fmla="*/ 328770 h 508790"/>
                <a:gd name="connsiteX9" fmla="*/ 180020 w 831760"/>
                <a:gd name="connsiteY9" fmla="*/ 148750 h 508790"/>
                <a:gd name="connsiteX10" fmla="*/ 313977 w 831760"/>
                <a:gd name="connsiteY10" fmla="*/ 148750 h 508790"/>
                <a:gd name="connsiteX11" fmla="*/ 323764 w 831760"/>
                <a:gd name="connsiteY11" fmla="*/ 134233 h 508790"/>
                <a:gd name="connsiteX12" fmla="*/ 551300 w 831760"/>
                <a:gd name="connsiteY12" fmla="*/ 28060 h 508790"/>
                <a:gd name="connsiteX0" fmla="*/ 612350 w 831760"/>
                <a:gd name="connsiteY0" fmla="*/ 0 h 438820"/>
                <a:gd name="connsiteX1" fmla="*/ 831760 w 831760"/>
                <a:gd name="connsiteY1" fmla="*/ 219410 h 438820"/>
                <a:gd name="connsiteX2" fmla="*/ 831760 w 831760"/>
                <a:gd name="connsiteY2" fmla="*/ 342692 h 438820"/>
                <a:gd name="connsiteX3" fmla="*/ 735632 w 831760"/>
                <a:gd name="connsiteY3" fmla="*/ 438820 h 438820"/>
                <a:gd name="connsiteX4" fmla="*/ 355628 w 831760"/>
                <a:gd name="connsiteY4" fmla="*/ 438820 h 438820"/>
                <a:gd name="connsiteX5" fmla="*/ 355623 w 831760"/>
                <a:gd name="connsiteY5" fmla="*/ 438819 h 438820"/>
                <a:gd name="connsiteX6" fmla="*/ 78870 w 831760"/>
                <a:gd name="connsiteY6" fmla="*/ 438819 h 438820"/>
                <a:gd name="connsiteX7" fmla="*/ 0 w 831760"/>
                <a:gd name="connsiteY7" fmla="*/ 359949 h 438820"/>
                <a:gd name="connsiteX8" fmla="*/ 0 w 831760"/>
                <a:gd name="connsiteY8" fmla="*/ 258800 h 438820"/>
                <a:gd name="connsiteX9" fmla="*/ 180020 w 831760"/>
                <a:gd name="connsiteY9" fmla="*/ 78780 h 438820"/>
                <a:gd name="connsiteX10" fmla="*/ 313977 w 831760"/>
                <a:gd name="connsiteY10" fmla="*/ 78780 h 438820"/>
                <a:gd name="connsiteX11" fmla="*/ 323764 w 831760"/>
                <a:gd name="connsiteY11" fmla="*/ 64263 h 438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1760" h="438820">
                  <a:moveTo>
                    <a:pt x="612350" y="0"/>
                  </a:moveTo>
                  <a:cubicBezTo>
                    <a:pt x="733527" y="0"/>
                    <a:pt x="831760" y="98233"/>
                    <a:pt x="831760" y="219410"/>
                  </a:cubicBezTo>
                  <a:lnTo>
                    <a:pt x="831760" y="342692"/>
                  </a:lnTo>
                  <a:cubicBezTo>
                    <a:pt x="831760" y="395782"/>
                    <a:pt x="788722" y="438820"/>
                    <a:pt x="735632" y="438820"/>
                  </a:cubicBezTo>
                  <a:lnTo>
                    <a:pt x="355628" y="438820"/>
                  </a:lnTo>
                  <a:cubicBezTo>
                    <a:pt x="355626" y="438820"/>
                    <a:pt x="355625" y="438819"/>
                    <a:pt x="355623" y="438819"/>
                  </a:cubicBezTo>
                  <a:lnTo>
                    <a:pt x="78870" y="438819"/>
                  </a:lnTo>
                  <a:cubicBezTo>
                    <a:pt x="35311" y="438819"/>
                    <a:pt x="0" y="403508"/>
                    <a:pt x="0" y="359949"/>
                  </a:cubicBezTo>
                  <a:lnTo>
                    <a:pt x="0" y="258800"/>
                  </a:lnTo>
                  <a:cubicBezTo>
                    <a:pt x="0" y="159378"/>
                    <a:pt x="80598" y="78780"/>
                    <a:pt x="180020" y="78780"/>
                  </a:cubicBezTo>
                  <a:lnTo>
                    <a:pt x="313977" y="78780"/>
                  </a:lnTo>
                  <a:lnTo>
                    <a:pt x="323764" y="64263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8" name="四角形: 上の 2 つの角を丸める 37">
              <a:extLst>
                <a:ext uri="{FF2B5EF4-FFF2-40B4-BE49-F238E27FC236}">
                  <a16:creationId xmlns:a16="http://schemas.microsoft.com/office/drawing/2014/main" id="{F85B8028-288E-FAD1-4845-52ED1082AA4C}"/>
                </a:ext>
              </a:extLst>
            </p:cNvPr>
            <p:cNvSpPr/>
            <p:nvPr/>
          </p:nvSpPr>
          <p:spPr bwMode="auto">
            <a:xfrm>
              <a:off x="216725" y="5250586"/>
              <a:ext cx="295734" cy="172122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0A70DD45-A941-238A-6BD3-AC2962C38D0B}"/>
                </a:ext>
              </a:extLst>
            </p:cNvPr>
            <p:cNvSpPr/>
            <p:nvPr/>
          </p:nvSpPr>
          <p:spPr bwMode="auto">
            <a:xfrm rot="900000">
              <a:off x="601795" y="4983887"/>
              <a:ext cx="359443" cy="78782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31CA022D-5ECB-E9B8-7271-733740E154E5}"/>
                </a:ext>
              </a:extLst>
            </p:cNvPr>
            <p:cNvSpPr/>
            <p:nvPr/>
          </p:nvSpPr>
          <p:spPr bwMode="auto">
            <a:xfrm rot="20700000">
              <a:off x="-48219" y="4983887"/>
              <a:ext cx="276384" cy="78782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3F6B5EF8-81A0-5463-FCE6-76A282118ED4}"/>
                </a:ext>
              </a:extLst>
            </p:cNvPr>
            <p:cNvSpPr/>
            <p:nvPr/>
          </p:nvSpPr>
          <p:spPr bwMode="auto">
            <a:xfrm>
              <a:off x="44843" y="4220975"/>
              <a:ext cx="1333868" cy="402874"/>
            </a:xfrm>
            <a:custGeom>
              <a:avLst/>
              <a:gdLst>
                <a:gd name="connsiteX0" fmla="*/ 157517 w 1333868"/>
                <a:gd name="connsiteY0" fmla="*/ 0 h 402874"/>
                <a:gd name="connsiteX1" fmla="*/ 1176351 w 1333868"/>
                <a:gd name="connsiteY1" fmla="*/ 0 h 402874"/>
                <a:gd name="connsiteX2" fmla="*/ 1333868 w 1333868"/>
                <a:gd name="connsiteY2" fmla="*/ 157517 h 402874"/>
                <a:gd name="connsiteX3" fmla="*/ 1176351 w 1333868"/>
                <a:gd name="connsiteY3" fmla="*/ 315034 h 402874"/>
                <a:gd name="connsiteX4" fmla="*/ 279144 w 1333868"/>
                <a:gd name="connsiteY4" fmla="*/ 315034 h 402874"/>
                <a:gd name="connsiteX5" fmla="*/ 279143 w 1333868"/>
                <a:gd name="connsiteY5" fmla="*/ 387088 h 402874"/>
                <a:gd name="connsiteX6" fmla="*/ 275956 w 1333868"/>
                <a:gd name="connsiteY6" fmla="*/ 402874 h 402874"/>
                <a:gd name="connsiteX7" fmla="*/ 3188 w 1333868"/>
                <a:gd name="connsiteY7" fmla="*/ 402874 h 402874"/>
                <a:gd name="connsiteX8" fmla="*/ 0 w 1333868"/>
                <a:gd name="connsiteY8" fmla="*/ 387087 h 402874"/>
                <a:gd name="connsiteX9" fmla="*/ 0 w 1333868"/>
                <a:gd name="connsiteY9" fmla="*/ 157517 h 402874"/>
                <a:gd name="connsiteX10" fmla="*/ 0 w 1333868"/>
                <a:gd name="connsiteY10" fmla="*/ 139573 h 402874"/>
                <a:gd name="connsiteX11" fmla="*/ 139572 w 1333868"/>
                <a:gd name="connsiteY11" fmla="*/ 1 h 402874"/>
                <a:gd name="connsiteX12" fmla="*/ 148542 w 1333868"/>
                <a:gd name="connsiteY12" fmla="*/ 1812 h 402874"/>
                <a:gd name="connsiteX0" fmla="*/ 157517 w 1333868"/>
                <a:gd name="connsiteY0" fmla="*/ 0 h 500977"/>
                <a:gd name="connsiteX1" fmla="*/ 1176351 w 1333868"/>
                <a:gd name="connsiteY1" fmla="*/ 0 h 500977"/>
                <a:gd name="connsiteX2" fmla="*/ 1333868 w 1333868"/>
                <a:gd name="connsiteY2" fmla="*/ 157517 h 500977"/>
                <a:gd name="connsiteX3" fmla="*/ 1176351 w 1333868"/>
                <a:gd name="connsiteY3" fmla="*/ 315034 h 500977"/>
                <a:gd name="connsiteX4" fmla="*/ 279144 w 1333868"/>
                <a:gd name="connsiteY4" fmla="*/ 315034 h 500977"/>
                <a:gd name="connsiteX5" fmla="*/ 279143 w 1333868"/>
                <a:gd name="connsiteY5" fmla="*/ 387088 h 500977"/>
                <a:gd name="connsiteX6" fmla="*/ 275956 w 1333868"/>
                <a:gd name="connsiteY6" fmla="*/ 402874 h 500977"/>
                <a:gd name="connsiteX7" fmla="*/ 132963 w 1333868"/>
                <a:gd name="connsiteY7" fmla="*/ 500974 h 500977"/>
                <a:gd name="connsiteX8" fmla="*/ 3188 w 1333868"/>
                <a:gd name="connsiteY8" fmla="*/ 402874 h 500977"/>
                <a:gd name="connsiteX9" fmla="*/ 0 w 1333868"/>
                <a:gd name="connsiteY9" fmla="*/ 387087 h 500977"/>
                <a:gd name="connsiteX10" fmla="*/ 0 w 1333868"/>
                <a:gd name="connsiteY10" fmla="*/ 157517 h 500977"/>
                <a:gd name="connsiteX11" fmla="*/ 0 w 1333868"/>
                <a:gd name="connsiteY11" fmla="*/ 139573 h 500977"/>
                <a:gd name="connsiteX12" fmla="*/ 139572 w 1333868"/>
                <a:gd name="connsiteY12" fmla="*/ 1 h 500977"/>
                <a:gd name="connsiteX13" fmla="*/ 148542 w 1333868"/>
                <a:gd name="connsiteY13" fmla="*/ 1812 h 500977"/>
                <a:gd name="connsiteX14" fmla="*/ 157517 w 1333868"/>
                <a:gd name="connsiteY14" fmla="*/ 0 h 500977"/>
                <a:gd name="connsiteX0" fmla="*/ 132963 w 1333868"/>
                <a:gd name="connsiteY0" fmla="*/ 500974 h 592414"/>
                <a:gd name="connsiteX1" fmla="*/ 3188 w 1333868"/>
                <a:gd name="connsiteY1" fmla="*/ 402874 h 592414"/>
                <a:gd name="connsiteX2" fmla="*/ 0 w 1333868"/>
                <a:gd name="connsiteY2" fmla="*/ 387087 h 592414"/>
                <a:gd name="connsiteX3" fmla="*/ 0 w 1333868"/>
                <a:gd name="connsiteY3" fmla="*/ 157517 h 592414"/>
                <a:gd name="connsiteX4" fmla="*/ 0 w 1333868"/>
                <a:gd name="connsiteY4" fmla="*/ 139573 h 592414"/>
                <a:gd name="connsiteX5" fmla="*/ 139572 w 1333868"/>
                <a:gd name="connsiteY5" fmla="*/ 1 h 592414"/>
                <a:gd name="connsiteX6" fmla="*/ 148542 w 1333868"/>
                <a:gd name="connsiteY6" fmla="*/ 1812 h 592414"/>
                <a:gd name="connsiteX7" fmla="*/ 157517 w 1333868"/>
                <a:gd name="connsiteY7" fmla="*/ 0 h 592414"/>
                <a:gd name="connsiteX8" fmla="*/ 1176351 w 1333868"/>
                <a:gd name="connsiteY8" fmla="*/ 0 h 592414"/>
                <a:gd name="connsiteX9" fmla="*/ 1333868 w 1333868"/>
                <a:gd name="connsiteY9" fmla="*/ 157517 h 592414"/>
                <a:gd name="connsiteX10" fmla="*/ 1176351 w 1333868"/>
                <a:gd name="connsiteY10" fmla="*/ 315034 h 592414"/>
                <a:gd name="connsiteX11" fmla="*/ 279144 w 1333868"/>
                <a:gd name="connsiteY11" fmla="*/ 315034 h 592414"/>
                <a:gd name="connsiteX12" fmla="*/ 279143 w 1333868"/>
                <a:gd name="connsiteY12" fmla="*/ 387088 h 592414"/>
                <a:gd name="connsiteX13" fmla="*/ 275956 w 1333868"/>
                <a:gd name="connsiteY13" fmla="*/ 402874 h 592414"/>
                <a:gd name="connsiteX14" fmla="*/ 224403 w 1333868"/>
                <a:gd name="connsiteY14" fmla="*/ 592414 h 592414"/>
                <a:gd name="connsiteX0" fmla="*/ 132963 w 1333868"/>
                <a:gd name="connsiteY0" fmla="*/ 500974 h 500974"/>
                <a:gd name="connsiteX1" fmla="*/ 3188 w 1333868"/>
                <a:gd name="connsiteY1" fmla="*/ 402874 h 500974"/>
                <a:gd name="connsiteX2" fmla="*/ 0 w 1333868"/>
                <a:gd name="connsiteY2" fmla="*/ 387087 h 500974"/>
                <a:gd name="connsiteX3" fmla="*/ 0 w 1333868"/>
                <a:gd name="connsiteY3" fmla="*/ 157517 h 500974"/>
                <a:gd name="connsiteX4" fmla="*/ 0 w 1333868"/>
                <a:gd name="connsiteY4" fmla="*/ 139573 h 500974"/>
                <a:gd name="connsiteX5" fmla="*/ 139572 w 1333868"/>
                <a:gd name="connsiteY5" fmla="*/ 1 h 500974"/>
                <a:gd name="connsiteX6" fmla="*/ 148542 w 1333868"/>
                <a:gd name="connsiteY6" fmla="*/ 1812 h 500974"/>
                <a:gd name="connsiteX7" fmla="*/ 157517 w 1333868"/>
                <a:gd name="connsiteY7" fmla="*/ 0 h 500974"/>
                <a:gd name="connsiteX8" fmla="*/ 1176351 w 1333868"/>
                <a:gd name="connsiteY8" fmla="*/ 0 h 500974"/>
                <a:gd name="connsiteX9" fmla="*/ 1333868 w 1333868"/>
                <a:gd name="connsiteY9" fmla="*/ 157517 h 500974"/>
                <a:gd name="connsiteX10" fmla="*/ 1176351 w 1333868"/>
                <a:gd name="connsiteY10" fmla="*/ 315034 h 500974"/>
                <a:gd name="connsiteX11" fmla="*/ 279144 w 1333868"/>
                <a:gd name="connsiteY11" fmla="*/ 315034 h 500974"/>
                <a:gd name="connsiteX12" fmla="*/ 279143 w 1333868"/>
                <a:gd name="connsiteY12" fmla="*/ 387088 h 500974"/>
                <a:gd name="connsiteX13" fmla="*/ 275956 w 1333868"/>
                <a:gd name="connsiteY13" fmla="*/ 402874 h 500974"/>
                <a:gd name="connsiteX0" fmla="*/ 3188 w 1333868"/>
                <a:gd name="connsiteY0" fmla="*/ 402874 h 402874"/>
                <a:gd name="connsiteX1" fmla="*/ 0 w 1333868"/>
                <a:gd name="connsiteY1" fmla="*/ 387087 h 402874"/>
                <a:gd name="connsiteX2" fmla="*/ 0 w 1333868"/>
                <a:gd name="connsiteY2" fmla="*/ 157517 h 402874"/>
                <a:gd name="connsiteX3" fmla="*/ 0 w 1333868"/>
                <a:gd name="connsiteY3" fmla="*/ 139573 h 402874"/>
                <a:gd name="connsiteX4" fmla="*/ 139572 w 1333868"/>
                <a:gd name="connsiteY4" fmla="*/ 1 h 402874"/>
                <a:gd name="connsiteX5" fmla="*/ 148542 w 1333868"/>
                <a:gd name="connsiteY5" fmla="*/ 1812 h 402874"/>
                <a:gd name="connsiteX6" fmla="*/ 157517 w 1333868"/>
                <a:gd name="connsiteY6" fmla="*/ 0 h 402874"/>
                <a:gd name="connsiteX7" fmla="*/ 1176351 w 1333868"/>
                <a:gd name="connsiteY7" fmla="*/ 0 h 402874"/>
                <a:gd name="connsiteX8" fmla="*/ 1333868 w 1333868"/>
                <a:gd name="connsiteY8" fmla="*/ 157517 h 402874"/>
                <a:gd name="connsiteX9" fmla="*/ 1176351 w 1333868"/>
                <a:gd name="connsiteY9" fmla="*/ 315034 h 402874"/>
                <a:gd name="connsiteX10" fmla="*/ 279144 w 1333868"/>
                <a:gd name="connsiteY10" fmla="*/ 315034 h 402874"/>
                <a:gd name="connsiteX11" fmla="*/ 279143 w 1333868"/>
                <a:gd name="connsiteY11" fmla="*/ 387088 h 402874"/>
                <a:gd name="connsiteX12" fmla="*/ 275956 w 1333868"/>
                <a:gd name="connsiteY12" fmla="*/ 402874 h 402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3868" h="402874">
                  <a:moveTo>
                    <a:pt x="3188" y="402874"/>
                  </a:moveTo>
                  <a:lnTo>
                    <a:pt x="0" y="387087"/>
                  </a:lnTo>
                  <a:lnTo>
                    <a:pt x="0" y="157517"/>
                  </a:lnTo>
                  <a:lnTo>
                    <a:pt x="0" y="139573"/>
                  </a:lnTo>
                  <a:cubicBezTo>
                    <a:pt x="0" y="62490"/>
                    <a:pt x="62489" y="1"/>
                    <a:pt x="139572" y="1"/>
                  </a:cubicBezTo>
                  <a:lnTo>
                    <a:pt x="148542" y="1812"/>
                  </a:lnTo>
                  <a:lnTo>
                    <a:pt x="157517" y="0"/>
                  </a:lnTo>
                  <a:lnTo>
                    <a:pt x="1176351" y="0"/>
                  </a:lnTo>
                  <a:cubicBezTo>
                    <a:pt x="1263345" y="0"/>
                    <a:pt x="1333868" y="70523"/>
                    <a:pt x="1333868" y="157517"/>
                  </a:cubicBezTo>
                  <a:cubicBezTo>
                    <a:pt x="1333868" y="244511"/>
                    <a:pt x="1263345" y="315034"/>
                    <a:pt x="1176351" y="315034"/>
                  </a:cubicBezTo>
                  <a:lnTo>
                    <a:pt x="279144" y="315034"/>
                  </a:lnTo>
                  <a:cubicBezTo>
                    <a:pt x="279144" y="339052"/>
                    <a:pt x="279143" y="363070"/>
                    <a:pt x="279143" y="387088"/>
                  </a:cubicBezTo>
                  <a:lnTo>
                    <a:pt x="275956" y="402874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2" name="四角形: 上の 2 つの角を丸める 41">
              <a:extLst>
                <a:ext uri="{FF2B5EF4-FFF2-40B4-BE49-F238E27FC236}">
                  <a16:creationId xmlns:a16="http://schemas.microsoft.com/office/drawing/2014/main" id="{044813D4-EAD4-9187-2E3B-D20C818C49A9}"/>
                </a:ext>
              </a:extLst>
            </p:cNvPr>
            <p:cNvSpPr/>
            <p:nvPr/>
          </p:nvSpPr>
          <p:spPr bwMode="auto">
            <a:xfrm rot="5400000">
              <a:off x="719139" y="3991698"/>
              <a:ext cx="86709" cy="878499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2543458B-1498-C292-5EC2-6650E16A3C30}"/>
                </a:ext>
              </a:extLst>
            </p:cNvPr>
            <p:cNvSpPr/>
            <p:nvPr/>
          </p:nvSpPr>
          <p:spPr bwMode="auto">
            <a:xfrm>
              <a:off x="640156" y="4220975"/>
              <a:ext cx="1333868" cy="402874"/>
            </a:xfrm>
            <a:custGeom>
              <a:avLst/>
              <a:gdLst>
                <a:gd name="connsiteX0" fmla="*/ 157517 w 1333868"/>
                <a:gd name="connsiteY0" fmla="*/ 0 h 402874"/>
                <a:gd name="connsiteX1" fmla="*/ 1176351 w 1333868"/>
                <a:gd name="connsiteY1" fmla="*/ 0 h 402874"/>
                <a:gd name="connsiteX2" fmla="*/ 1333868 w 1333868"/>
                <a:gd name="connsiteY2" fmla="*/ 157517 h 402874"/>
                <a:gd name="connsiteX3" fmla="*/ 1176351 w 1333868"/>
                <a:gd name="connsiteY3" fmla="*/ 315034 h 402874"/>
                <a:gd name="connsiteX4" fmla="*/ 279144 w 1333868"/>
                <a:gd name="connsiteY4" fmla="*/ 315034 h 402874"/>
                <a:gd name="connsiteX5" fmla="*/ 279143 w 1333868"/>
                <a:gd name="connsiteY5" fmla="*/ 387088 h 402874"/>
                <a:gd name="connsiteX6" fmla="*/ 275956 w 1333868"/>
                <a:gd name="connsiteY6" fmla="*/ 402874 h 402874"/>
                <a:gd name="connsiteX7" fmla="*/ 3188 w 1333868"/>
                <a:gd name="connsiteY7" fmla="*/ 402874 h 402874"/>
                <a:gd name="connsiteX8" fmla="*/ 0 w 1333868"/>
                <a:gd name="connsiteY8" fmla="*/ 387087 h 402874"/>
                <a:gd name="connsiteX9" fmla="*/ 0 w 1333868"/>
                <a:gd name="connsiteY9" fmla="*/ 157517 h 402874"/>
                <a:gd name="connsiteX10" fmla="*/ 0 w 1333868"/>
                <a:gd name="connsiteY10" fmla="*/ 139573 h 402874"/>
                <a:gd name="connsiteX11" fmla="*/ 139572 w 1333868"/>
                <a:gd name="connsiteY11" fmla="*/ 1 h 402874"/>
                <a:gd name="connsiteX12" fmla="*/ 148542 w 1333868"/>
                <a:gd name="connsiteY12" fmla="*/ 1812 h 402874"/>
                <a:gd name="connsiteX0" fmla="*/ 157517 w 1333868"/>
                <a:gd name="connsiteY0" fmla="*/ 0 h 500977"/>
                <a:gd name="connsiteX1" fmla="*/ 1176351 w 1333868"/>
                <a:gd name="connsiteY1" fmla="*/ 0 h 500977"/>
                <a:gd name="connsiteX2" fmla="*/ 1333868 w 1333868"/>
                <a:gd name="connsiteY2" fmla="*/ 157517 h 500977"/>
                <a:gd name="connsiteX3" fmla="*/ 1176351 w 1333868"/>
                <a:gd name="connsiteY3" fmla="*/ 315034 h 500977"/>
                <a:gd name="connsiteX4" fmla="*/ 279144 w 1333868"/>
                <a:gd name="connsiteY4" fmla="*/ 315034 h 500977"/>
                <a:gd name="connsiteX5" fmla="*/ 279143 w 1333868"/>
                <a:gd name="connsiteY5" fmla="*/ 387088 h 500977"/>
                <a:gd name="connsiteX6" fmla="*/ 275956 w 1333868"/>
                <a:gd name="connsiteY6" fmla="*/ 402874 h 500977"/>
                <a:gd name="connsiteX7" fmla="*/ 132963 w 1333868"/>
                <a:gd name="connsiteY7" fmla="*/ 500974 h 500977"/>
                <a:gd name="connsiteX8" fmla="*/ 3188 w 1333868"/>
                <a:gd name="connsiteY8" fmla="*/ 402874 h 500977"/>
                <a:gd name="connsiteX9" fmla="*/ 0 w 1333868"/>
                <a:gd name="connsiteY9" fmla="*/ 387087 h 500977"/>
                <a:gd name="connsiteX10" fmla="*/ 0 w 1333868"/>
                <a:gd name="connsiteY10" fmla="*/ 157517 h 500977"/>
                <a:gd name="connsiteX11" fmla="*/ 0 w 1333868"/>
                <a:gd name="connsiteY11" fmla="*/ 139573 h 500977"/>
                <a:gd name="connsiteX12" fmla="*/ 139572 w 1333868"/>
                <a:gd name="connsiteY12" fmla="*/ 1 h 500977"/>
                <a:gd name="connsiteX13" fmla="*/ 148542 w 1333868"/>
                <a:gd name="connsiteY13" fmla="*/ 1812 h 500977"/>
                <a:gd name="connsiteX14" fmla="*/ 157517 w 1333868"/>
                <a:gd name="connsiteY14" fmla="*/ 0 h 500977"/>
                <a:gd name="connsiteX0" fmla="*/ 132963 w 1333868"/>
                <a:gd name="connsiteY0" fmla="*/ 500974 h 592414"/>
                <a:gd name="connsiteX1" fmla="*/ 3188 w 1333868"/>
                <a:gd name="connsiteY1" fmla="*/ 402874 h 592414"/>
                <a:gd name="connsiteX2" fmla="*/ 0 w 1333868"/>
                <a:gd name="connsiteY2" fmla="*/ 387087 h 592414"/>
                <a:gd name="connsiteX3" fmla="*/ 0 w 1333868"/>
                <a:gd name="connsiteY3" fmla="*/ 157517 h 592414"/>
                <a:gd name="connsiteX4" fmla="*/ 0 w 1333868"/>
                <a:gd name="connsiteY4" fmla="*/ 139573 h 592414"/>
                <a:gd name="connsiteX5" fmla="*/ 139572 w 1333868"/>
                <a:gd name="connsiteY5" fmla="*/ 1 h 592414"/>
                <a:gd name="connsiteX6" fmla="*/ 148542 w 1333868"/>
                <a:gd name="connsiteY6" fmla="*/ 1812 h 592414"/>
                <a:gd name="connsiteX7" fmla="*/ 157517 w 1333868"/>
                <a:gd name="connsiteY7" fmla="*/ 0 h 592414"/>
                <a:gd name="connsiteX8" fmla="*/ 1176351 w 1333868"/>
                <a:gd name="connsiteY8" fmla="*/ 0 h 592414"/>
                <a:gd name="connsiteX9" fmla="*/ 1333868 w 1333868"/>
                <a:gd name="connsiteY9" fmla="*/ 157517 h 592414"/>
                <a:gd name="connsiteX10" fmla="*/ 1176351 w 1333868"/>
                <a:gd name="connsiteY10" fmla="*/ 315034 h 592414"/>
                <a:gd name="connsiteX11" fmla="*/ 279144 w 1333868"/>
                <a:gd name="connsiteY11" fmla="*/ 315034 h 592414"/>
                <a:gd name="connsiteX12" fmla="*/ 279143 w 1333868"/>
                <a:gd name="connsiteY12" fmla="*/ 387088 h 592414"/>
                <a:gd name="connsiteX13" fmla="*/ 275956 w 1333868"/>
                <a:gd name="connsiteY13" fmla="*/ 402874 h 592414"/>
                <a:gd name="connsiteX14" fmla="*/ 224403 w 1333868"/>
                <a:gd name="connsiteY14" fmla="*/ 592414 h 592414"/>
                <a:gd name="connsiteX0" fmla="*/ 132963 w 1333868"/>
                <a:gd name="connsiteY0" fmla="*/ 500974 h 500974"/>
                <a:gd name="connsiteX1" fmla="*/ 3188 w 1333868"/>
                <a:gd name="connsiteY1" fmla="*/ 402874 h 500974"/>
                <a:gd name="connsiteX2" fmla="*/ 0 w 1333868"/>
                <a:gd name="connsiteY2" fmla="*/ 387087 h 500974"/>
                <a:gd name="connsiteX3" fmla="*/ 0 w 1333868"/>
                <a:gd name="connsiteY3" fmla="*/ 157517 h 500974"/>
                <a:gd name="connsiteX4" fmla="*/ 0 w 1333868"/>
                <a:gd name="connsiteY4" fmla="*/ 139573 h 500974"/>
                <a:gd name="connsiteX5" fmla="*/ 139572 w 1333868"/>
                <a:gd name="connsiteY5" fmla="*/ 1 h 500974"/>
                <a:gd name="connsiteX6" fmla="*/ 148542 w 1333868"/>
                <a:gd name="connsiteY6" fmla="*/ 1812 h 500974"/>
                <a:gd name="connsiteX7" fmla="*/ 157517 w 1333868"/>
                <a:gd name="connsiteY7" fmla="*/ 0 h 500974"/>
                <a:gd name="connsiteX8" fmla="*/ 1176351 w 1333868"/>
                <a:gd name="connsiteY8" fmla="*/ 0 h 500974"/>
                <a:gd name="connsiteX9" fmla="*/ 1333868 w 1333868"/>
                <a:gd name="connsiteY9" fmla="*/ 157517 h 500974"/>
                <a:gd name="connsiteX10" fmla="*/ 1176351 w 1333868"/>
                <a:gd name="connsiteY10" fmla="*/ 315034 h 500974"/>
                <a:gd name="connsiteX11" fmla="*/ 279144 w 1333868"/>
                <a:gd name="connsiteY11" fmla="*/ 315034 h 500974"/>
                <a:gd name="connsiteX12" fmla="*/ 279143 w 1333868"/>
                <a:gd name="connsiteY12" fmla="*/ 387088 h 500974"/>
                <a:gd name="connsiteX13" fmla="*/ 275956 w 1333868"/>
                <a:gd name="connsiteY13" fmla="*/ 402874 h 500974"/>
                <a:gd name="connsiteX0" fmla="*/ 3188 w 1333868"/>
                <a:gd name="connsiteY0" fmla="*/ 402874 h 402874"/>
                <a:gd name="connsiteX1" fmla="*/ 0 w 1333868"/>
                <a:gd name="connsiteY1" fmla="*/ 387087 h 402874"/>
                <a:gd name="connsiteX2" fmla="*/ 0 w 1333868"/>
                <a:gd name="connsiteY2" fmla="*/ 157517 h 402874"/>
                <a:gd name="connsiteX3" fmla="*/ 0 w 1333868"/>
                <a:gd name="connsiteY3" fmla="*/ 139573 h 402874"/>
                <a:gd name="connsiteX4" fmla="*/ 139572 w 1333868"/>
                <a:gd name="connsiteY4" fmla="*/ 1 h 402874"/>
                <a:gd name="connsiteX5" fmla="*/ 148542 w 1333868"/>
                <a:gd name="connsiteY5" fmla="*/ 1812 h 402874"/>
                <a:gd name="connsiteX6" fmla="*/ 157517 w 1333868"/>
                <a:gd name="connsiteY6" fmla="*/ 0 h 402874"/>
                <a:gd name="connsiteX7" fmla="*/ 1176351 w 1333868"/>
                <a:gd name="connsiteY7" fmla="*/ 0 h 402874"/>
                <a:gd name="connsiteX8" fmla="*/ 1333868 w 1333868"/>
                <a:gd name="connsiteY8" fmla="*/ 157517 h 402874"/>
                <a:gd name="connsiteX9" fmla="*/ 1176351 w 1333868"/>
                <a:gd name="connsiteY9" fmla="*/ 315034 h 402874"/>
                <a:gd name="connsiteX10" fmla="*/ 279144 w 1333868"/>
                <a:gd name="connsiteY10" fmla="*/ 315034 h 402874"/>
                <a:gd name="connsiteX11" fmla="*/ 279143 w 1333868"/>
                <a:gd name="connsiteY11" fmla="*/ 387088 h 402874"/>
                <a:gd name="connsiteX12" fmla="*/ 275956 w 1333868"/>
                <a:gd name="connsiteY12" fmla="*/ 402874 h 402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33868" h="402874">
                  <a:moveTo>
                    <a:pt x="3188" y="402874"/>
                  </a:moveTo>
                  <a:lnTo>
                    <a:pt x="0" y="387087"/>
                  </a:lnTo>
                  <a:lnTo>
                    <a:pt x="0" y="157517"/>
                  </a:lnTo>
                  <a:lnTo>
                    <a:pt x="0" y="139573"/>
                  </a:lnTo>
                  <a:cubicBezTo>
                    <a:pt x="0" y="62490"/>
                    <a:pt x="62489" y="1"/>
                    <a:pt x="139572" y="1"/>
                  </a:cubicBezTo>
                  <a:lnTo>
                    <a:pt x="148542" y="1812"/>
                  </a:lnTo>
                  <a:lnTo>
                    <a:pt x="157517" y="0"/>
                  </a:lnTo>
                  <a:lnTo>
                    <a:pt x="1176351" y="0"/>
                  </a:lnTo>
                  <a:cubicBezTo>
                    <a:pt x="1263345" y="0"/>
                    <a:pt x="1333868" y="70523"/>
                    <a:pt x="1333868" y="157517"/>
                  </a:cubicBezTo>
                  <a:cubicBezTo>
                    <a:pt x="1333868" y="244511"/>
                    <a:pt x="1263345" y="315034"/>
                    <a:pt x="1176351" y="315034"/>
                  </a:cubicBezTo>
                  <a:lnTo>
                    <a:pt x="279144" y="315034"/>
                  </a:lnTo>
                  <a:cubicBezTo>
                    <a:pt x="279144" y="339052"/>
                    <a:pt x="279143" y="363070"/>
                    <a:pt x="279143" y="387088"/>
                  </a:cubicBezTo>
                  <a:lnTo>
                    <a:pt x="275956" y="402874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4" name="四角形: 上の 2 つの角を丸める 43">
              <a:extLst>
                <a:ext uri="{FF2B5EF4-FFF2-40B4-BE49-F238E27FC236}">
                  <a16:creationId xmlns:a16="http://schemas.microsoft.com/office/drawing/2014/main" id="{3DE34D33-AF0F-EA62-B13F-F0254B9D6248}"/>
                </a:ext>
              </a:extLst>
            </p:cNvPr>
            <p:cNvSpPr/>
            <p:nvPr/>
          </p:nvSpPr>
          <p:spPr bwMode="auto">
            <a:xfrm rot="5400000">
              <a:off x="1314452" y="3991698"/>
              <a:ext cx="86709" cy="878499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2D5ED9D9-AAEB-B919-7ED5-EC033555A493}"/>
              </a:ext>
            </a:extLst>
          </p:cNvPr>
          <p:cNvGrpSpPr/>
          <p:nvPr/>
        </p:nvGrpSpPr>
        <p:grpSpPr>
          <a:xfrm>
            <a:off x="6666065" y="4082201"/>
            <a:ext cx="2515278" cy="1816400"/>
            <a:chOff x="7391779" y="3229303"/>
            <a:chExt cx="3037340" cy="2193405"/>
          </a:xfrm>
        </p:grpSpPr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27F32281-079E-0E4C-0866-618AF6E3B89A}"/>
                </a:ext>
              </a:extLst>
            </p:cNvPr>
            <p:cNvSpPr/>
            <p:nvPr/>
          </p:nvSpPr>
          <p:spPr bwMode="auto">
            <a:xfrm>
              <a:off x="9941476" y="4747633"/>
              <a:ext cx="487643" cy="48764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7" name="四角形: 上の 2 つの角を丸める 46">
              <a:extLst>
                <a:ext uri="{FF2B5EF4-FFF2-40B4-BE49-F238E27FC236}">
                  <a16:creationId xmlns:a16="http://schemas.microsoft.com/office/drawing/2014/main" id="{6A966F3B-08BF-EA87-4423-BB660C33CEED}"/>
                </a:ext>
              </a:extLst>
            </p:cNvPr>
            <p:cNvSpPr/>
            <p:nvPr/>
          </p:nvSpPr>
          <p:spPr bwMode="auto">
            <a:xfrm>
              <a:off x="8698354" y="4594414"/>
              <a:ext cx="1423142" cy="828294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BA787679-6330-E011-E991-5B6C816D31D7}"/>
                </a:ext>
              </a:extLst>
            </p:cNvPr>
            <p:cNvSpPr/>
            <p:nvPr/>
          </p:nvSpPr>
          <p:spPr bwMode="auto">
            <a:xfrm>
              <a:off x="7391779" y="5128662"/>
              <a:ext cx="624848" cy="294045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F5C1D758-6EDE-2E4F-2C7A-A6C4ED1A8229}"/>
                </a:ext>
              </a:extLst>
            </p:cNvPr>
            <p:cNvSpPr/>
            <p:nvPr/>
          </p:nvSpPr>
          <p:spPr bwMode="auto">
            <a:xfrm>
              <a:off x="7604964" y="3229303"/>
              <a:ext cx="1623844" cy="2193404"/>
            </a:xfrm>
            <a:custGeom>
              <a:avLst/>
              <a:gdLst>
                <a:gd name="connsiteX0" fmla="*/ 380824 w 1623844"/>
                <a:gd name="connsiteY0" fmla="*/ 0 h 2193404"/>
                <a:gd name="connsiteX1" fmla="*/ 532193 w 1623844"/>
                <a:gd name="connsiteY1" fmla="*/ 151369 h 2193404"/>
                <a:gd name="connsiteX2" fmla="*/ 532192 w 1623844"/>
                <a:gd name="connsiteY2" fmla="*/ 1248299 h 2193404"/>
                <a:gd name="connsiteX3" fmla="*/ 794847 w 1623844"/>
                <a:gd name="connsiteY3" fmla="*/ 1248299 h 2193404"/>
                <a:gd name="connsiteX4" fmla="*/ 794847 w 1623844"/>
                <a:gd name="connsiteY4" fmla="*/ 151369 h 2193404"/>
                <a:gd name="connsiteX5" fmla="*/ 946216 w 1623844"/>
                <a:gd name="connsiteY5" fmla="*/ 0 h 2193404"/>
                <a:gd name="connsiteX6" fmla="*/ 1097585 w 1623844"/>
                <a:gd name="connsiteY6" fmla="*/ 151369 h 2193404"/>
                <a:gd name="connsiteX7" fmla="*/ 1097584 w 1623844"/>
                <a:gd name="connsiteY7" fmla="*/ 1248299 h 2193404"/>
                <a:gd name="connsiteX8" fmla="*/ 1151291 w 1623844"/>
                <a:gd name="connsiteY8" fmla="*/ 1248299 h 2193404"/>
                <a:gd name="connsiteX9" fmla="*/ 1623844 w 1623844"/>
                <a:gd name="connsiteY9" fmla="*/ 1720852 h 2193404"/>
                <a:gd name="connsiteX10" fmla="*/ 1623843 w 1623844"/>
                <a:gd name="connsiteY10" fmla="*/ 1986369 h 2193404"/>
                <a:gd name="connsiteX11" fmla="*/ 1416808 w 1623844"/>
                <a:gd name="connsiteY11" fmla="*/ 2193404 h 2193404"/>
                <a:gd name="connsiteX12" fmla="*/ 207035 w 1623844"/>
                <a:gd name="connsiteY12" fmla="*/ 2193404 h 2193404"/>
                <a:gd name="connsiteX13" fmla="*/ 0 w 1623844"/>
                <a:gd name="connsiteY13" fmla="*/ 1986369 h 2193404"/>
                <a:gd name="connsiteX14" fmla="*/ 0 w 1623844"/>
                <a:gd name="connsiteY14" fmla="*/ 1720852 h 2193404"/>
                <a:gd name="connsiteX15" fmla="*/ 208344 w 1623844"/>
                <a:gd name="connsiteY15" fmla="*/ 1329004 h 2193404"/>
                <a:gd name="connsiteX16" fmla="*/ 229455 w 1623844"/>
                <a:gd name="connsiteY16" fmla="*/ 1317545 h 2193404"/>
                <a:gd name="connsiteX17" fmla="*/ 229455 w 1623844"/>
                <a:gd name="connsiteY17" fmla="*/ 151369 h 2193404"/>
                <a:gd name="connsiteX18" fmla="*/ 380824 w 1623844"/>
                <a:gd name="connsiteY18" fmla="*/ 0 h 2193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23844" h="2193404">
                  <a:moveTo>
                    <a:pt x="380824" y="0"/>
                  </a:moveTo>
                  <a:cubicBezTo>
                    <a:pt x="464423" y="0"/>
                    <a:pt x="532193" y="67770"/>
                    <a:pt x="532193" y="151369"/>
                  </a:cubicBezTo>
                  <a:lnTo>
                    <a:pt x="532192" y="1248299"/>
                  </a:lnTo>
                  <a:lnTo>
                    <a:pt x="794847" y="1248299"/>
                  </a:lnTo>
                  <a:lnTo>
                    <a:pt x="794847" y="151369"/>
                  </a:lnTo>
                  <a:cubicBezTo>
                    <a:pt x="794847" y="67770"/>
                    <a:pt x="862617" y="0"/>
                    <a:pt x="946216" y="0"/>
                  </a:cubicBezTo>
                  <a:cubicBezTo>
                    <a:pt x="1029815" y="0"/>
                    <a:pt x="1097585" y="67770"/>
                    <a:pt x="1097585" y="151369"/>
                  </a:cubicBezTo>
                  <a:lnTo>
                    <a:pt x="1097584" y="1248299"/>
                  </a:lnTo>
                  <a:lnTo>
                    <a:pt x="1151291" y="1248299"/>
                  </a:lnTo>
                  <a:cubicBezTo>
                    <a:pt x="1412275" y="1248299"/>
                    <a:pt x="1623844" y="1459868"/>
                    <a:pt x="1623844" y="1720852"/>
                  </a:cubicBezTo>
                  <a:cubicBezTo>
                    <a:pt x="1623844" y="1809358"/>
                    <a:pt x="1623843" y="1897863"/>
                    <a:pt x="1623843" y="1986369"/>
                  </a:cubicBezTo>
                  <a:cubicBezTo>
                    <a:pt x="1623843" y="2100711"/>
                    <a:pt x="1531150" y="2193404"/>
                    <a:pt x="1416808" y="2193404"/>
                  </a:cubicBezTo>
                  <a:lnTo>
                    <a:pt x="207035" y="2193404"/>
                  </a:lnTo>
                  <a:cubicBezTo>
                    <a:pt x="92693" y="2193404"/>
                    <a:pt x="0" y="2100711"/>
                    <a:pt x="0" y="1986369"/>
                  </a:cubicBezTo>
                  <a:lnTo>
                    <a:pt x="0" y="1720852"/>
                  </a:lnTo>
                  <a:cubicBezTo>
                    <a:pt x="0" y="1557737"/>
                    <a:pt x="82644" y="1413925"/>
                    <a:pt x="208344" y="1329004"/>
                  </a:cubicBezTo>
                  <a:lnTo>
                    <a:pt x="229455" y="1317545"/>
                  </a:lnTo>
                  <a:lnTo>
                    <a:pt x="229455" y="151369"/>
                  </a:lnTo>
                  <a:cubicBezTo>
                    <a:pt x="229455" y="67770"/>
                    <a:pt x="297225" y="0"/>
                    <a:pt x="380824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0" name="四角形: 上の 2 つの角を丸める 149">
              <a:extLst>
                <a:ext uri="{FF2B5EF4-FFF2-40B4-BE49-F238E27FC236}">
                  <a16:creationId xmlns:a16="http://schemas.microsoft.com/office/drawing/2014/main" id="{7AC70E0F-07D9-638E-2401-F72CB4BEC655}"/>
                </a:ext>
              </a:extLst>
            </p:cNvPr>
            <p:cNvSpPr/>
            <p:nvPr/>
          </p:nvSpPr>
          <p:spPr bwMode="auto">
            <a:xfrm>
              <a:off x="8917143" y="5128662"/>
              <a:ext cx="624848" cy="294045"/>
            </a:xfrm>
            <a:custGeom>
              <a:avLst/>
              <a:gdLst>
                <a:gd name="connsiteX0" fmla="*/ 147023 w 624848"/>
                <a:gd name="connsiteY0" fmla="*/ 0 h 294045"/>
                <a:gd name="connsiteX1" fmla="*/ 477826 w 624848"/>
                <a:gd name="connsiteY1" fmla="*/ 0 h 294045"/>
                <a:gd name="connsiteX2" fmla="*/ 624849 w 624848"/>
                <a:gd name="connsiteY2" fmla="*/ 147023 h 294045"/>
                <a:gd name="connsiteX3" fmla="*/ 624848 w 624848"/>
                <a:gd name="connsiteY3" fmla="*/ 229632 h 294045"/>
                <a:gd name="connsiteX4" fmla="*/ 560435 w 624848"/>
                <a:gd name="connsiteY4" fmla="*/ 294045 h 294045"/>
                <a:gd name="connsiteX5" fmla="*/ 64413 w 624848"/>
                <a:gd name="connsiteY5" fmla="*/ 294045 h 294045"/>
                <a:gd name="connsiteX6" fmla="*/ 0 w 624848"/>
                <a:gd name="connsiteY6" fmla="*/ 229632 h 294045"/>
                <a:gd name="connsiteX7" fmla="*/ 0 w 624848"/>
                <a:gd name="connsiteY7" fmla="*/ 147023 h 294045"/>
                <a:gd name="connsiteX8" fmla="*/ 147023 w 624848"/>
                <a:gd name="connsiteY8" fmla="*/ 0 h 294045"/>
                <a:gd name="connsiteX0" fmla="*/ 624849 w 716289"/>
                <a:gd name="connsiteY0" fmla="*/ 147023 h 294045"/>
                <a:gd name="connsiteX1" fmla="*/ 624848 w 716289"/>
                <a:gd name="connsiteY1" fmla="*/ 229632 h 294045"/>
                <a:gd name="connsiteX2" fmla="*/ 560435 w 716289"/>
                <a:gd name="connsiteY2" fmla="*/ 294045 h 294045"/>
                <a:gd name="connsiteX3" fmla="*/ 64413 w 716289"/>
                <a:gd name="connsiteY3" fmla="*/ 294045 h 294045"/>
                <a:gd name="connsiteX4" fmla="*/ 0 w 716289"/>
                <a:gd name="connsiteY4" fmla="*/ 229632 h 294045"/>
                <a:gd name="connsiteX5" fmla="*/ 0 w 716289"/>
                <a:gd name="connsiteY5" fmla="*/ 147023 h 294045"/>
                <a:gd name="connsiteX6" fmla="*/ 147023 w 716289"/>
                <a:gd name="connsiteY6" fmla="*/ 0 h 294045"/>
                <a:gd name="connsiteX7" fmla="*/ 477826 w 716289"/>
                <a:gd name="connsiteY7" fmla="*/ 0 h 294045"/>
                <a:gd name="connsiteX8" fmla="*/ 716289 w 716289"/>
                <a:gd name="connsiteY8" fmla="*/ 238463 h 294045"/>
                <a:gd name="connsiteX0" fmla="*/ 624848 w 716289"/>
                <a:gd name="connsiteY0" fmla="*/ 229632 h 294045"/>
                <a:gd name="connsiteX1" fmla="*/ 560435 w 716289"/>
                <a:gd name="connsiteY1" fmla="*/ 294045 h 294045"/>
                <a:gd name="connsiteX2" fmla="*/ 64413 w 716289"/>
                <a:gd name="connsiteY2" fmla="*/ 294045 h 294045"/>
                <a:gd name="connsiteX3" fmla="*/ 0 w 716289"/>
                <a:gd name="connsiteY3" fmla="*/ 229632 h 294045"/>
                <a:gd name="connsiteX4" fmla="*/ 0 w 716289"/>
                <a:gd name="connsiteY4" fmla="*/ 147023 h 294045"/>
                <a:gd name="connsiteX5" fmla="*/ 147023 w 716289"/>
                <a:gd name="connsiteY5" fmla="*/ 0 h 294045"/>
                <a:gd name="connsiteX6" fmla="*/ 477826 w 716289"/>
                <a:gd name="connsiteY6" fmla="*/ 0 h 294045"/>
                <a:gd name="connsiteX7" fmla="*/ 716289 w 716289"/>
                <a:gd name="connsiteY7" fmla="*/ 238463 h 294045"/>
                <a:gd name="connsiteX0" fmla="*/ 624848 w 624848"/>
                <a:gd name="connsiteY0" fmla="*/ 229632 h 294045"/>
                <a:gd name="connsiteX1" fmla="*/ 560435 w 624848"/>
                <a:gd name="connsiteY1" fmla="*/ 294045 h 294045"/>
                <a:gd name="connsiteX2" fmla="*/ 64413 w 624848"/>
                <a:gd name="connsiteY2" fmla="*/ 294045 h 294045"/>
                <a:gd name="connsiteX3" fmla="*/ 0 w 624848"/>
                <a:gd name="connsiteY3" fmla="*/ 229632 h 294045"/>
                <a:gd name="connsiteX4" fmla="*/ 0 w 624848"/>
                <a:gd name="connsiteY4" fmla="*/ 147023 h 294045"/>
                <a:gd name="connsiteX5" fmla="*/ 147023 w 624848"/>
                <a:gd name="connsiteY5" fmla="*/ 0 h 294045"/>
                <a:gd name="connsiteX6" fmla="*/ 477826 w 624848"/>
                <a:gd name="connsiteY6" fmla="*/ 0 h 294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4848" h="294045">
                  <a:moveTo>
                    <a:pt x="624848" y="229632"/>
                  </a:moveTo>
                  <a:cubicBezTo>
                    <a:pt x="624848" y="265206"/>
                    <a:pt x="596009" y="294045"/>
                    <a:pt x="560435" y="294045"/>
                  </a:cubicBezTo>
                  <a:lnTo>
                    <a:pt x="64413" y="294045"/>
                  </a:lnTo>
                  <a:cubicBezTo>
                    <a:pt x="28839" y="294045"/>
                    <a:pt x="0" y="265206"/>
                    <a:pt x="0" y="229632"/>
                  </a:cubicBezTo>
                  <a:lnTo>
                    <a:pt x="0" y="147023"/>
                  </a:lnTo>
                  <a:cubicBezTo>
                    <a:pt x="0" y="65824"/>
                    <a:pt x="65824" y="0"/>
                    <a:pt x="147023" y="0"/>
                  </a:cubicBezTo>
                  <a:lnTo>
                    <a:pt x="477826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AC25BFCC-A2DF-452A-66E6-AB790DE474AF}"/>
                </a:ext>
              </a:extLst>
            </p:cNvPr>
            <p:cNvSpPr/>
            <p:nvPr/>
          </p:nvSpPr>
          <p:spPr bwMode="auto">
            <a:xfrm>
              <a:off x="9517247" y="4983887"/>
              <a:ext cx="755412" cy="438820"/>
            </a:xfrm>
            <a:custGeom>
              <a:avLst/>
              <a:gdLst>
                <a:gd name="connsiteX0" fmla="*/ 478910 w 831760"/>
                <a:gd name="connsiteY0" fmla="*/ 0 h 438820"/>
                <a:gd name="connsiteX1" fmla="*/ 612350 w 831760"/>
                <a:gd name="connsiteY1" fmla="*/ 0 h 438820"/>
                <a:gd name="connsiteX2" fmla="*/ 831760 w 831760"/>
                <a:gd name="connsiteY2" fmla="*/ 219410 h 438820"/>
                <a:gd name="connsiteX3" fmla="*/ 831760 w 831760"/>
                <a:gd name="connsiteY3" fmla="*/ 342692 h 438820"/>
                <a:gd name="connsiteX4" fmla="*/ 735632 w 831760"/>
                <a:gd name="connsiteY4" fmla="*/ 438820 h 438820"/>
                <a:gd name="connsiteX5" fmla="*/ 355628 w 831760"/>
                <a:gd name="connsiteY5" fmla="*/ 438820 h 438820"/>
                <a:gd name="connsiteX6" fmla="*/ 355623 w 831760"/>
                <a:gd name="connsiteY6" fmla="*/ 438819 h 438820"/>
                <a:gd name="connsiteX7" fmla="*/ 78870 w 831760"/>
                <a:gd name="connsiteY7" fmla="*/ 438819 h 438820"/>
                <a:gd name="connsiteX8" fmla="*/ 0 w 831760"/>
                <a:gd name="connsiteY8" fmla="*/ 359949 h 438820"/>
                <a:gd name="connsiteX9" fmla="*/ 0 w 831760"/>
                <a:gd name="connsiteY9" fmla="*/ 258800 h 438820"/>
                <a:gd name="connsiteX10" fmla="*/ 180020 w 831760"/>
                <a:gd name="connsiteY10" fmla="*/ 78780 h 438820"/>
                <a:gd name="connsiteX11" fmla="*/ 313977 w 831760"/>
                <a:gd name="connsiteY11" fmla="*/ 78780 h 438820"/>
                <a:gd name="connsiteX12" fmla="*/ 323764 w 831760"/>
                <a:gd name="connsiteY12" fmla="*/ 64263 h 438820"/>
                <a:gd name="connsiteX13" fmla="*/ 478910 w 831760"/>
                <a:gd name="connsiteY13" fmla="*/ 0 h 438820"/>
                <a:gd name="connsiteX0" fmla="*/ 459860 w 831760"/>
                <a:gd name="connsiteY0" fmla="*/ 0 h 572170"/>
                <a:gd name="connsiteX1" fmla="*/ 612350 w 831760"/>
                <a:gd name="connsiteY1" fmla="*/ 133350 h 572170"/>
                <a:gd name="connsiteX2" fmla="*/ 831760 w 831760"/>
                <a:gd name="connsiteY2" fmla="*/ 352760 h 572170"/>
                <a:gd name="connsiteX3" fmla="*/ 831760 w 831760"/>
                <a:gd name="connsiteY3" fmla="*/ 476042 h 572170"/>
                <a:gd name="connsiteX4" fmla="*/ 735632 w 831760"/>
                <a:gd name="connsiteY4" fmla="*/ 572170 h 572170"/>
                <a:gd name="connsiteX5" fmla="*/ 355628 w 831760"/>
                <a:gd name="connsiteY5" fmla="*/ 572170 h 572170"/>
                <a:gd name="connsiteX6" fmla="*/ 355623 w 831760"/>
                <a:gd name="connsiteY6" fmla="*/ 572169 h 572170"/>
                <a:gd name="connsiteX7" fmla="*/ 78870 w 831760"/>
                <a:gd name="connsiteY7" fmla="*/ 572169 h 572170"/>
                <a:gd name="connsiteX8" fmla="*/ 0 w 831760"/>
                <a:gd name="connsiteY8" fmla="*/ 493299 h 572170"/>
                <a:gd name="connsiteX9" fmla="*/ 0 w 831760"/>
                <a:gd name="connsiteY9" fmla="*/ 392150 h 572170"/>
                <a:gd name="connsiteX10" fmla="*/ 180020 w 831760"/>
                <a:gd name="connsiteY10" fmla="*/ 212130 h 572170"/>
                <a:gd name="connsiteX11" fmla="*/ 313977 w 831760"/>
                <a:gd name="connsiteY11" fmla="*/ 212130 h 572170"/>
                <a:gd name="connsiteX12" fmla="*/ 323764 w 831760"/>
                <a:gd name="connsiteY12" fmla="*/ 197613 h 572170"/>
                <a:gd name="connsiteX13" fmla="*/ 459860 w 831760"/>
                <a:gd name="connsiteY13" fmla="*/ 0 h 572170"/>
                <a:gd name="connsiteX0" fmla="*/ 459860 w 831760"/>
                <a:gd name="connsiteY0" fmla="*/ 0 h 572170"/>
                <a:gd name="connsiteX1" fmla="*/ 612350 w 831760"/>
                <a:gd name="connsiteY1" fmla="*/ 133350 h 572170"/>
                <a:gd name="connsiteX2" fmla="*/ 831760 w 831760"/>
                <a:gd name="connsiteY2" fmla="*/ 352760 h 572170"/>
                <a:gd name="connsiteX3" fmla="*/ 831760 w 831760"/>
                <a:gd name="connsiteY3" fmla="*/ 476042 h 572170"/>
                <a:gd name="connsiteX4" fmla="*/ 735632 w 831760"/>
                <a:gd name="connsiteY4" fmla="*/ 572170 h 572170"/>
                <a:gd name="connsiteX5" fmla="*/ 355628 w 831760"/>
                <a:gd name="connsiteY5" fmla="*/ 572170 h 572170"/>
                <a:gd name="connsiteX6" fmla="*/ 355623 w 831760"/>
                <a:gd name="connsiteY6" fmla="*/ 572169 h 572170"/>
                <a:gd name="connsiteX7" fmla="*/ 78870 w 831760"/>
                <a:gd name="connsiteY7" fmla="*/ 572169 h 572170"/>
                <a:gd name="connsiteX8" fmla="*/ 0 w 831760"/>
                <a:gd name="connsiteY8" fmla="*/ 493299 h 572170"/>
                <a:gd name="connsiteX9" fmla="*/ 0 w 831760"/>
                <a:gd name="connsiteY9" fmla="*/ 392150 h 572170"/>
                <a:gd name="connsiteX10" fmla="*/ 180020 w 831760"/>
                <a:gd name="connsiteY10" fmla="*/ 212130 h 572170"/>
                <a:gd name="connsiteX11" fmla="*/ 313977 w 831760"/>
                <a:gd name="connsiteY11" fmla="*/ 212130 h 572170"/>
                <a:gd name="connsiteX12" fmla="*/ 323764 w 831760"/>
                <a:gd name="connsiteY12" fmla="*/ 197613 h 572170"/>
                <a:gd name="connsiteX13" fmla="*/ 551300 w 831760"/>
                <a:gd name="connsiteY13" fmla="*/ 91440 h 572170"/>
                <a:gd name="connsiteX0" fmla="*/ 612350 w 831760"/>
                <a:gd name="connsiteY0" fmla="*/ 69970 h 508790"/>
                <a:gd name="connsiteX1" fmla="*/ 831760 w 831760"/>
                <a:gd name="connsiteY1" fmla="*/ 289380 h 508790"/>
                <a:gd name="connsiteX2" fmla="*/ 831760 w 831760"/>
                <a:gd name="connsiteY2" fmla="*/ 412662 h 508790"/>
                <a:gd name="connsiteX3" fmla="*/ 735632 w 831760"/>
                <a:gd name="connsiteY3" fmla="*/ 508790 h 508790"/>
                <a:gd name="connsiteX4" fmla="*/ 355628 w 831760"/>
                <a:gd name="connsiteY4" fmla="*/ 508790 h 508790"/>
                <a:gd name="connsiteX5" fmla="*/ 355623 w 831760"/>
                <a:gd name="connsiteY5" fmla="*/ 508789 h 508790"/>
                <a:gd name="connsiteX6" fmla="*/ 78870 w 831760"/>
                <a:gd name="connsiteY6" fmla="*/ 508789 h 508790"/>
                <a:gd name="connsiteX7" fmla="*/ 0 w 831760"/>
                <a:gd name="connsiteY7" fmla="*/ 429919 h 508790"/>
                <a:gd name="connsiteX8" fmla="*/ 0 w 831760"/>
                <a:gd name="connsiteY8" fmla="*/ 328770 h 508790"/>
                <a:gd name="connsiteX9" fmla="*/ 180020 w 831760"/>
                <a:gd name="connsiteY9" fmla="*/ 148750 h 508790"/>
                <a:gd name="connsiteX10" fmla="*/ 313977 w 831760"/>
                <a:gd name="connsiteY10" fmla="*/ 148750 h 508790"/>
                <a:gd name="connsiteX11" fmla="*/ 323764 w 831760"/>
                <a:gd name="connsiteY11" fmla="*/ 134233 h 508790"/>
                <a:gd name="connsiteX12" fmla="*/ 551300 w 831760"/>
                <a:gd name="connsiteY12" fmla="*/ 28060 h 508790"/>
                <a:gd name="connsiteX0" fmla="*/ 612350 w 831760"/>
                <a:gd name="connsiteY0" fmla="*/ 0 h 438820"/>
                <a:gd name="connsiteX1" fmla="*/ 831760 w 831760"/>
                <a:gd name="connsiteY1" fmla="*/ 219410 h 438820"/>
                <a:gd name="connsiteX2" fmla="*/ 831760 w 831760"/>
                <a:gd name="connsiteY2" fmla="*/ 342692 h 438820"/>
                <a:gd name="connsiteX3" fmla="*/ 735632 w 831760"/>
                <a:gd name="connsiteY3" fmla="*/ 438820 h 438820"/>
                <a:gd name="connsiteX4" fmla="*/ 355628 w 831760"/>
                <a:gd name="connsiteY4" fmla="*/ 438820 h 438820"/>
                <a:gd name="connsiteX5" fmla="*/ 355623 w 831760"/>
                <a:gd name="connsiteY5" fmla="*/ 438819 h 438820"/>
                <a:gd name="connsiteX6" fmla="*/ 78870 w 831760"/>
                <a:gd name="connsiteY6" fmla="*/ 438819 h 438820"/>
                <a:gd name="connsiteX7" fmla="*/ 0 w 831760"/>
                <a:gd name="connsiteY7" fmla="*/ 359949 h 438820"/>
                <a:gd name="connsiteX8" fmla="*/ 0 w 831760"/>
                <a:gd name="connsiteY8" fmla="*/ 258800 h 438820"/>
                <a:gd name="connsiteX9" fmla="*/ 180020 w 831760"/>
                <a:gd name="connsiteY9" fmla="*/ 78780 h 438820"/>
                <a:gd name="connsiteX10" fmla="*/ 313977 w 831760"/>
                <a:gd name="connsiteY10" fmla="*/ 78780 h 438820"/>
                <a:gd name="connsiteX11" fmla="*/ 323764 w 831760"/>
                <a:gd name="connsiteY11" fmla="*/ 64263 h 438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1760" h="438820">
                  <a:moveTo>
                    <a:pt x="612350" y="0"/>
                  </a:moveTo>
                  <a:cubicBezTo>
                    <a:pt x="733527" y="0"/>
                    <a:pt x="831760" y="98233"/>
                    <a:pt x="831760" y="219410"/>
                  </a:cubicBezTo>
                  <a:lnTo>
                    <a:pt x="831760" y="342692"/>
                  </a:lnTo>
                  <a:cubicBezTo>
                    <a:pt x="831760" y="395782"/>
                    <a:pt x="788722" y="438820"/>
                    <a:pt x="735632" y="438820"/>
                  </a:cubicBezTo>
                  <a:lnTo>
                    <a:pt x="355628" y="438820"/>
                  </a:lnTo>
                  <a:cubicBezTo>
                    <a:pt x="355626" y="438820"/>
                    <a:pt x="355625" y="438819"/>
                    <a:pt x="355623" y="438819"/>
                  </a:cubicBezTo>
                  <a:lnTo>
                    <a:pt x="78870" y="438819"/>
                  </a:lnTo>
                  <a:cubicBezTo>
                    <a:pt x="35311" y="438819"/>
                    <a:pt x="0" y="403508"/>
                    <a:pt x="0" y="359949"/>
                  </a:cubicBezTo>
                  <a:lnTo>
                    <a:pt x="0" y="258800"/>
                  </a:lnTo>
                  <a:cubicBezTo>
                    <a:pt x="0" y="159378"/>
                    <a:pt x="80598" y="78780"/>
                    <a:pt x="180020" y="78780"/>
                  </a:cubicBezTo>
                  <a:lnTo>
                    <a:pt x="313977" y="78780"/>
                  </a:lnTo>
                  <a:lnTo>
                    <a:pt x="323764" y="64263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2" name="四角形: 上の 2 つの角を丸める 51">
              <a:extLst>
                <a:ext uri="{FF2B5EF4-FFF2-40B4-BE49-F238E27FC236}">
                  <a16:creationId xmlns:a16="http://schemas.microsoft.com/office/drawing/2014/main" id="{615DE43D-77AC-DAC2-94DA-699675C25971}"/>
                </a:ext>
              </a:extLst>
            </p:cNvPr>
            <p:cNvSpPr/>
            <p:nvPr/>
          </p:nvSpPr>
          <p:spPr bwMode="auto">
            <a:xfrm>
              <a:off x="7932125" y="5250586"/>
              <a:ext cx="295734" cy="172122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B2915DAB-AC6C-BA0D-4795-B258D22B6D5A}"/>
                </a:ext>
              </a:extLst>
            </p:cNvPr>
            <p:cNvSpPr/>
            <p:nvPr/>
          </p:nvSpPr>
          <p:spPr bwMode="auto">
            <a:xfrm>
              <a:off x="7939196" y="3372568"/>
              <a:ext cx="103946" cy="1128011"/>
            </a:xfrm>
            <a:custGeom>
              <a:avLst/>
              <a:gdLst>
                <a:gd name="connsiteX0" fmla="*/ 51973 w 103946"/>
                <a:gd name="connsiteY0" fmla="*/ 0 h 1128011"/>
                <a:gd name="connsiteX1" fmla="*/ 103946 w 103946"/>
                <a:gd name="connsiteY1" fmla="*/ 51973 h 1128011"/>
                <a:gd name="connsiteX2" fmla="*/ 103946 w 103946"/>
                <a:gd name="connsiteY2" fmla="*/ 1108501 h 1128011"/>
                <a:gd name="connsiteX3" fmla="*/ 43086 w 103946"/>
                <a:gd name="connsiteY3" fmla="*/ 1114636 h 1128011"/>
                <a:gd name="connsiteX4" fmla="*/ 0 w 103946"/>
                <a:gd name="connsiteY4" fmla="*/ 1128011 h 1128011"/>
                <a:gd name="connsiteX5" fmla="*/ 0 w 103946"/>
                <a:gd name="connsiteY5" fmla="*/ 51973 h 1128011"/>
                <a:gd name="connsiteX6" fmla="*/ 51973 w 103946"/>
                <a:gd name="connsiteY6" fmla="*/ 0 h 1128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3946" h="1128011">
                  <a:moveTo>
                    <a:pt x="51973" y="0"/>
                  </a:moveTo>
                  <a:cubicBezTo>
                    <a:pt x="80677" y="0"/>
                    <a:pt x="103946" y="23269"/>
                    <a:pt x="103946" y="51973"/>
                  </a:cubicBezTo>
                  <a:lnTo>
                    <a:pt x="103946" y="1108501"/>
                  </a:lnTo>
                  <a:lnTo>
                    <a:pt x="43086" y="1114636"/>
                  </a:lnTo>
                  <a:lnTo>
                    <a:pt x="0" y="1128011"/>
                  </a:lnTo>
                  <a:lnTo>
                    <a:pt x="0" y="51973"/>
                  </a:lnTo>
                  <a:cubicBezTo>
                    <a:pt x="0" y="23269"/>
                    <a:pt x="23269" y="0"/>
                    <a:pt x="51973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FA985E89-55D1-C4A3-16C7-3D1AFF616DDA}"/>
                </a:ext>
              </a:extLst>
            </p:cNvPr>
            <p:cNvSpPr/>
            <p:nvPr/>
          </p:nvSpPr>
          <p:spPr bwMode="auto">
            <a:xfrm>
              <a:off x="8504588" y="3372568"/>
              <a:ext cx="103946" cy="1105035"/>
            </a:xfrm>
            <a:custGeom>
              <a:avLst/>
              <a:gdLst>
                <a:gd name="connsiteX0" fmla="*/ 51973 w 103946"/>
                <a:gd name="connsiteY0" fmla="*/ 0 h 1105035"/>
                <a:gd name="connsiteX1" fmla="*/ 103946 w 103946"/>
                <a:gd name="connsiteY1" fmla="*/ 51973 h 1105035"/>
                <a:gd name="connsiteX2" fmla="*/ 103946 w 103946"/>
                <a:gd name="connsiteY2" fmla="*/ 1105035 h 1105035"/>
                <a:gd name="connsiteX3" fmla="*/ 0 w 103946"/>
                <a:gd name="connsiteY3" fmla="*/ 1105035 h 1105035"/>
                <a:gd name="connsiteX4" fmla="*/ 0 w 103946"/>
                <a:gd name="connsiteY4" fmla="*/ 51973 h 1105035"/>
                <a:gd name="connsiteX5" fmla="*/ 51973 w 103946"/>
                <a:gd name="connsiteY5" fmla="*/ 0 h 1105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3946" h="1105035">
                  <a:moveTo>
                    <a:pt x="51973" y="0"/>
                  </a:moveTo>
                  <a:cubicBezTo>
                    <a:pt x="80677" y="0"/>
                    <a:pt x="103946" y="23269"/>
                    <a:pt x="103946" y="51973"/>
                  </a:cubicBezTo>
                  <a:lnTo>
                    <a:pt x="103946" y="1105035"/>
                  </a:lnTo>
                  <a:lnTo>
                    <a:pt x="0" y="1105035"/>
                  </a:lnTo>
                  <a:lnTo>
                    <a:pt x="0" y="51973"/>
                  </a:lnTo>
                  <a:cubicBezTo>
                    <a:pt x="0" y="23269"/>
                    <a:pt x="23269" y="0"/>
                    <a:pt x="51973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BED4E509-2FAF-98F6-A07A-298F1B87167E}"/>
                </a:ext>
              </a:extLst>
            </p:cNvPr>
            <p:cNvSpPr/>
            <p:nvPr/>
          </p:nvSpPr>
          <p:spPr bwMode="auto">
            <a:xfrm>
              <a:off x="7600399" y="4601874"/>
              <a:ext cx="435130" cy="43513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DD91E3A6-B00B-C68F-DCED-9FD4B2058EA5}"/>
                </a:ext>
              </a:extLst>
            </p:cNvPr>
            <p:cNvSpPr/>
            <p:nvPr/>
          </p:nvSpPr>
          <p:spPr bwMode="auto">
            <a:xfrm>
              <a:off x="8260799" y="4601874"/>
              <a:ext cx="435130" cy="43513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203F5748-A3DE-D827-DC99-17F417F73151}"/>
                </a:ext>
              </a:extLst>
            </p:cNvPr>
            <p:cNvSpPr/>
            <p:nvPr/>
          </p:nvSpPr>
          <p:spPr bwMode="auto">
            <a:xfrm>
              <a:off x="7723551" y="4737819"/>
              <a:ext cx="163240" cy="16324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89563CD8-D665-4C8E-ED1C-E7A804E5FB1E}"/>
                </a:ext>
              </a:extLst>
            </p:cNvPr>
            <p:cNvSpPr/>
            <p:nvPr/>
          </p:nvSpPr>
          <p:spPr bwMode="auto">
            <a:xfrm>
              <a:off x="8383951" y="4737819"/>
              <a:ext cx="163240" cy="16324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0F09AEDC-98D9-EAE7-9733-3F1B35A55581}"/>
              </a:ext>
            </a:extLst>
          </p:cNvPr>
          <p:cNvGrpSpPr/>
          <p:nvPr/>
        </p:nvGrpSpPr>
        <p:grpSpPr>
          <a:xfrm>
            <a:off x="3734184" y="4352393"/>
            <a:ext cx="2515278" cy="1546208"/>
            <a:chOff x="3558265" y="3555575"/>
            <a:chExt cx="3037340" cy="1867133"/>
          </a:xfrm>
        </p:grpSpPr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255CE0CA-1CDF-5ADD-F2C6-8EF7DE38DEB0}"/>
                </a:ext>
              </a:extLst>
            </p:cNvPr>
            <p:cNvSpPr/>
            <p:nvPr/>
          </p:nvSpPr>
          <p:spPr bwMode="auto">
            <a:xfrm>
              <a:off x="6107962" y="4747633"/>
              <a:ext cx="487643" cy="487643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1" name="四角形: 上の 2 つの角を丸める 60">
              <a:extLst>
                <a:ext uri="{FF2B5EF4-FFF2-40B4-BE49-F238E27FC236}">
                  <a16:creationId xmlns:a16="http://schemas.microsoft.com/office/drawing/2014/main" id="{CF678255-EC51-BB67-A6F2-6A58C0E62174}"/>
                </a:ext>
              </a:extLst>
            </p:cNvPr>
            <p:cNvSpPr/>
            <p:nvPr/>
          </p:nvSpPr>
          <p:spPr bwMode="auto">
            <a:xfrm>
              <a:off x="4864840" y="4594414"/>
              <a:ext cx="1423142" cy="828294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995CB8F1-5364-CB49-546D-B7D217FDB0E1}"/>
                </a:ext>
              </a:extLst>
            </p:cNvPr>
            <p:cNvSpPr/>
            <p:nvPr/>
          </p:nvSpPr>
          <p:spPr bwMode="auto">
            <a:xfrm>
              <a:off x="3558265" y="5128662"/>
              <a:ext cx="624848" cy="294045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260D1A13-DEFC-0E81-377B-A97B9B6F55C9}"/>
                </a:ext>
              </a:extLst>
            </p:cNvPr>
            <p:cNvSpPr/>
            <p:nvPr/>
          </p:nvSpPr>
          <p:spPr bwMode="auto">
            <a:xfrm>
              <a:off x="3771451" y="4477603"/>
              <a:ext cx="1623843" cy="945105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4" name="四角形: 上の 2 つの角を丸める 149">
              <a:extLst>
                <a:ext uri="{FF2B5EF4-FFF2-40B4-BE49-F238E27FC236}">
                  <a16:creationId xmlns:a16="http://schemas.microsoft.com/office/drawing/2014/main" id="{BD258A6D-916F-7BE9-DC4A-32EC900885A5}"/>
                </a:ext>
              </a:extLst>
            </p:cNvPr>
            <p:cNvSpPr/>
            <p:nvPr/>
          </p:nvSpPr>
          <p:spPr bwMode="auto">
            <a:xfrm>
              <a:off x="5083629" y="5128662"/>
              <a:ext cx="624848" cy="294045"/>
            </a:xfrm>
            <a:custGeom>
              <a:avLst/>
              <a:gdLst>
                <a:gd name="connsiteX0" fmla="*/ 147023 w 624848"/>
                <a:gd name="connsiteY0" fmla="*/ 0 h 294045"/>
                <a:gd name="connsiteX1" fmla="*/ 477826 w 624848"/>
                <a:gd name="connsiteY1" fmla="*/ 0 h 294045"/>
                <a:gd name="connsiteX2" fmla="*/ 624849 w 624848"/>
                <a:gd name="connsiteY2" fmla="*/ 147023 h 294045"/>
                <a:gd name="connsiteX3" fmla="*/ 624848 w 624848"/>
                <a:gd name="connsiteY3" fmla="*/ 229632 h 294045"/>
                <a:gd name="connsiteX4" fmla="*/ 560435 w 624848"/>
                <a:gd name="connsiteY4" fmla="*/ 294045 h 294045"/>
                <a:gd name="connsiteX5" fmla="*/ 64413 w 624848"/>
                <a:gd name="connsiteY5" fmla="*/ 294045 h 294045"/>
                <a:gd name="connsiteX6" fmla="*/ 0 w 624848"/>
                <a:gd name="connsiteY6" fmla="*/ 229632 h 294045"/>
                <a:gd name="connsiteX7" fmla="*/ 0 w 624848"/>
                <a:gd name="connsiteY7" fmla="*/ 147023 h 294045"/>
                <a:gd name="connsiteX8" fmla="*/ 147023 w 624848"/>
                <a:gd name="connsiteY8" fmla="*/ 0 h 294045"/>
                <a:gd name="connsiteX0" fmla="*/ 624849 w 716289"/>
                <a:gd name="connsiteY0" fmla="*/ 147023 h 294045"/>
                <a:gd name="connsiteX1" fmla="*/ 624848 w 716289"/>
                <a:gd name="connsiteY1" fmla="*/ 229632 h 294045"/>
                <a:gd name="connsiteX2" fmla="*/ 560435 w 716289"/>
                <a:gd name="connsiteY2" fmla="*/ 294045 h 294045"/>
                <a:gd name="connsiteX3" fmla="*/ 64413 w 716289"/>
                <a:gd name="connsiteY3" fmla="*/ 294045 h 294045"/>
                <a:gd name="connsiteX4" fmla="*/ 0 w 716289"/>
                <a:gd name="connsiteY4" fmla="*/ 229632 h 294045"/>
                <a:gd name="connsiteX5" fmla="*/ 0 w 716289"/>
                <a:gd name="connsiteY5" fmla="*/ 147023 h 294045"/>
                <a:gd name="connsiteX6" fmla="*/ 147023 w 716289"/>
                <a:gd name="connsiteY6" fmla="*/ 0 h 294045"/>
                <a:gd name="connsiteX7" fmla="*/ 477826 w 716289"/>
                <a:gd name="connsiteY7" fmla="*/ 0 h 294045"/>
                <a:gd name="connsiteX8" fmla="*/ 716289 w 716289"/>
                <a:gd name="connsiteY8" fmla="*/ 238463 h 294045"/>
                <a:gd name="connsiteX0" fmla="*/ 624848 w 716289"/>
                <a:gd name="connsiteY0" fmla="*/ 229632 h 294045"/>
                <a:gd name="connsiteX1" fmla="*/ 560435 w 716289"/>
                <a:gd name="connsiteY1" fmla="*/ 294045 h 294045"/>
                <a:gd name="connsiteX2" fmla="*/ 64413 w 716289"/>
                <a:gd name="connsiteY2" fmla="*/ 294045 h 294045"/>
                <a:gd name="connsiteX3" fmla="*/ 0 w 716289"/>
                <a:gd name="connsiteY3" fmla="*/ 229632 h 294045"/>
                <a:gd name="connsiteX4" fmla="*/ 0 w 716289"/>
                <a:gd name="connsiteY4" fmla="*/ 147023 h 294045"/>
                <a:gd name="connsiteX5" fmla="*/ 147023 w 716289"/>
                <a:gd name="connsiteY5" fmla="*/ 0 h 294045"/>
                <a:gd name="connsiteX6" fmla="*/ 477826 w 716289"/>
                <a:gd name="connsiteY6" fmla="*/ 0 h 294045"/>
                <a:gd name="connsiteX7" fmla="*/ 716289 w 716289"/>
                <a:gd name="connsiteY7" fmla="*/ 238463 h 294045"/>
                <a:gd name="connsiteX0" fmla="*/ 624848 w 624848"/>
                <a:gd name="connsiteY0" fmla="*/ 229632 h 294045"/>
                <a:gd name="connsiteX1" fmla="*/ 560435 w 624848"/>
                <a:gd name="connsiteY1" fmla="*/ 294045 h 294045"/>
                <a:gd name="connsiteX2" fmla="*/ 64413 w 624848"/>
                <a:gd name="connsiteY2" fmla="*/ 294045 h 294045"/>
                <a:gd name="connsiteX3" fmla="*/ 0 w 624848"/>
                <a:gd name="connsiteY3" fmla="*/ 229632 h 294045"/>
                <a:gd name="connsiteX4" fmla="*/ 0 w 624848"/>
                <a:gd name="connsiteY4" fmla="*/ 147023 h 294045"/>
                <a:gd name="connsiteX5" fmla="*/ 147023 w 624848"/>
                <a:gd name="connsiteY5" fmla="*/ 0 h 294045"/>
                <a:gd name="connsiteX6" fmla="*/ 477826 w 624848"/>
                <a:gd name="connsiteY6" fmla="*/ 0 h 294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4848" h="294045">
                  <a:moveTo>
                    <a:pt x="624848" y="229632"/>
                  </a:moveTo>
                  <a:cubicBezTo>
                    <a:pt x="624848" y="265206"/>
                    <a:pt x="596009" y="294045"/>
                    <a:pt x="560435" y="294045"/>
                  </a:cubicBezTo>
                  <a:lnTo>
                    <a:pt x="64413" y="294045"/>
                  </a:lnTo>
                  <a:cubicBezTo>
                    <a:pt x="28839" y="294045"/>
                    <a:pt x="0" y="265206"/>
                    <a:pt x="0" y="229632"/>
                  </a:cubicBezTo>
                  <a:lnTo>
                    <a:pt x="0" y="147023"/>
                  </a:lnTo>
                  <a:cubicBezTo>
                    <a:pt x="0" y="65824"/>
                    <a:pt x="65824" y="0"/>
                    <a:pt x="147023" y="0"/>
                  </a:cubicBezTo>
                  <a:lnTo>
                    <a:pt x="477826" y="0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A703FE88-C568-1D69-6EB1-96C40C6B499D}"/>
                </a:ext>
              </a:extLst>
            </p:cNvPr>
            <p:cNvSpPr/>
            <p:nvPr/>
          </p:nvSpPr>
          <p:spPr bwMode="auto">
            <a:xfrm>
              <a:off x="5683733" y="4983887"/>
              <a:ext cx="755412" cy="438820"/>
            </a:xfrm>
            <a:custGeom>
              <a:avLst/>
              <a:gdLst>
                <a:gd name="connsiteX0" fmla="*/ 478910 w 831760"/>
                <a:gd name="connsiteY0" fmla="*/ 0 h 438820"/>
                <a:gd name="connsiteX1" fmla="*/ 612350 w 831760"/>
                <a:gd name="connsiteY1" fmla="*/ 0 h 438820"/>
                <a:gd name="connsiteX2" fmla="*/ 831760 w 831760"/>
                <a:gd name="connsiteY2" fmla="*/ 219410 h 438820"/>
                <a:gd name="connsiteX3" fmla="*/ 831760 w 831760"/>
                <a:gd name="connsiteY3" fmla="*/ 342692 h 438820"/>
                <a:gd name="connsiteX4" fmla="*/ 735632 w 831760"/>
                <a:gd name="connsiteY4" fmla="*/ 438820 h 438820"/>
                <a:gd name="connsiteX5" fmla="*/ 355628 w 831760"/>
                <a:gd name="connsiteY5" fmla="*/ 438820 h 438820"/>
                <a:gd name="connsiteX6" fmla="*/ 355623 w 831760"/>
                <a:gd name="connsiteY6" fmla="*/ 438819 h 438820"/>
                <a:gd name="connsiteX7" fmla="*/ 78870 w 831760"/>
                <a:gd name="connsiteY7" fmla="*/ 438819 h 438820"/>
                <a:gd name="connsiteX8" fmla="*/ 0 w 831760"/>
                <a:gd name="connsiteY8" fmla="*/ 359949 h 438820"/>
                <a:gd name="connsiteX9" fmla="*/ 0 w 831760"/>
                <a:gd name="connsiteY9" fmla="*/ 258800 h 438820"/>
                <a:gd name="connsiteX10" fmla="*/ 180020 w 831760"/>
                <a:gd name="connsiteY10" fmla="*/ 78780 h 438820"/>
                <a:gd name="connsiteX11" fmla="*/ 313977 w 831760"/>
                <a:gd name="connsiteY11" fmla="*/ 78780 h 438820"/>
                <a:gd name="connsiteX12" fmla="*/ 323764 w 831760"/>
                <a:gd name="connsiteY12" fmla="*/ 64263 h 438820"/>
                <a:gd name="connsiteX13" fmla="*/ 478910 w 831760"/>
                <a:gd name="connsiteY13" fmla="*/ 0 h 438820"/>
                <a:gd name="connsiteX0" fmla="*/ 459860 w 831760"/>
                <a:gd name="connsiteY0" fmla="*/ 0 h 572170"/>
                <a:gd name="connsiteX1" fmla="*/ 612350 w 831760"/>
                <a:gd name="connsiteY1" fmla="*/ 133350 h 572170"/>
                <a:gd name="connsiteX2" fmla="*/ 831760 w 831760"/>
                <a:gd name="connsiteY2" fmla="*/ 352760 h 572170"/>
                <a:gd name="connsiteX3" fmla="*/ 831760 w 831760"/>
                <a:gd name="connsiteY3" fmla="*/ 476042 h 572170"/>
                <a:gd name="connsiteX4" fmla="*/ 735632 w 831760"/>
                <a:gd name="connsiteY4" fmla="*/ 572170 h 572170"/>
                <a:gd name="connsiteX5" fmla="*/ 355628 w 831760"/>
                <a:gd name="connsiteY5" fmla="*/ 572170 h 572170"/>
                <a:gd name="connsiteX6" fmla="*/ 355623 w 831760"/>
                <a:gd name="connsiteY6" fmla="*/ 572169 h 572170"/>
                <a:gd name="connsiteX7" fmla="*/ 78870 w 831760"/>
                <a:gd name="connsiteY7" fmla="*/ 572169 h 572170"/>
                <a:gd name="connsiteX8" fmla="*/ 0 w 831760"/>
                <a:gd name="connsiteY8" fmla="*/ 493299 h 572170"/>
                <a:gd name="connsiteX9" fmla="*/ 0 w 831760"/>
                <a:gd name="connsiteY9" fmla="*/ 392150 h 572170"/>
                <a:gd name="connsiteX10" fmla="*/ 180020 w 831760"/>
                <a:gd name="connsiteY10" fmla="*/ 212130 h 572170"/>
                <a:gd name="connsiteX11" fmla="*/ 313977 w 831760"/>
                <a:gd name="connsiteY11" fmla="*/ 212130 h 572170"/>
                <a:gd name="connsiteX12" fmla="*/ 323764 w 831760"/>
                <a:gd name="connsiteY12" fmla="*/ 197613 h 572170"/>
                <a:gd name="connsiteX13" fmla="*/ 459860 w 831760"/>
                <a:gd name="connsiteY13" fmla="*/ 0 h 572170"/>
                <a:gd name="connsiteX0" fmla="*/ 459860 w 831760"/>
                <a:gd name="connsiteY0" fmla="*/ 0 h 572170"/>
                <a:gd name="connsiteX1" fmla="*/ 612350 w 831760"/>
                <a:gd name="connsiteY1" fmla="*/ 133350 h 572170"/>
                <a:gd name="connsiteX2" fmla="*/ 831760 w 831760"/>
                <a:gd name="connsiteY2" fmla="*/ 352760 h 572170"/>
                <a:gd name="connsiteX3" fmla="*/ 831760 w 831760"/>
                <a:gd name="connsiteY3" fmla="*/ 476042 h 572170"/>
                <a:gd name="connsiteX4" fmla="*/ 735632 w 831760"/>
                <a:gd name="connsiteY4" fmla="*/ 572170 h 572170"/>
                <a:gd name="connsiteX5" fmla="*/ 355628 w 831760"/>
                <a:gd name="connsiteY5" fmla="*/ 572170 h 572170"/>
                <a:gd name="connsiteX6" fmla="*/ 355623 w 831760"/>
                <a:gd name="connsiteY6" fmla="*/ 572169 h 572170"/>
                <a:gd name="connsiteX7" fmla="*/ 78870 w 831760"/>
                <a:gd name="connsiteY7" fmla="*/ 572169 h 572170"/>
                <a:gd name="connsiteX8" fmla="*/ 0 w 831760"/>
                <a:gd name="connsiteY8" fmla="*/ 493299 h 572170"/>
                <a:gd name="connsiteX9" fmla="*/ 0 w 831760"/>
                <a:gd name="connsiteY9" fmla="*/ 392150 h 572170"/>
                <a:gd name="connsiteX10" fmla="*/ 180020 w 831760"/>
                <a:gd name="connsiteY10" fmla="*/ 212130 h 572170"/>
                <a:gd name="connsiteX11" fmla="*/ 313977 w 831760"/>
                <a:gd name="connsiteY11" fmla="*/ 212130 h 572170"/>
                <a:gd name="connsiteX12" fmla="*/ 323764 w 831760"/>
                <a:gd name="connsiteY12" fmla="*/ 197613 h 572170"/>
                <a:gd name="connsiteX13" fmla="*/ 551300 w 831760"/>
                <a:gd name="connsiteY13" fmla="*/ 91440 h 572170"/>
                <a:gd name="connsiteX0" fmla="*/ 612350 w 831760"/>
                <a:gd name="connsiteY0" fmla="*/ 69970 h 508790"/>
                <a:gd name="connsiteX1" fmla="*/ 831760 w 831760"/>
                <a:gd name="connsiteY1" fmla="*/ 289380 h 508790"/>
                <a:gd name="connsiteX2" fmla="*/ 831760 w 831760"/>
                <a:gd name="connsiteY2" fmla="*/ 412662 h 508790"/>
                <a:gd name="connsiteX3" fmla="*/ 735632 w 831760"/>
                <a:gd name="connsiteY3" fmla="*/ 508790 h 508790"/>
                <a:gd name="connsiteX4" fmla="*/ 355628 w 831760"/>
                <a:gd name="connsiteY4" fmla="*/ 508790 h 508790"/>
                <a:gd name="connsiteX5" fmla="*/ 355623 w 831760"/>
                <a:gd name="connsiteY5" fmla="*/ 508789 h 508790"/>
                <a:gd name="connsiteX6" fmla="*/ 78870 w 831760"/>
                <a:gd name="connsiteY6" fmla="*/ 508789 h 508790"/>
                <a:gd name="connsiteX7" fmla="*/ 0 w 831760"/>
                <a:gd name="connsiteY7" fmla="*/ 429919 h 508790"/>
                <a:gd name="connsiteX8" fmla="*/ 0 w 831760"/>
                <a:gd name="connsiteY8" fmla="*/ 328770 h 508790"/>
                <a:gd name="connsiteX9" fmla="*/ 180020 w 831760"/>
                <a:gd name="connsiteY9" fmla="*/ 148750 h 508790"/>
                <a:gd name="connsiteX10" fmla="*/ 313977 w 831760"/>
                <a:gd name="connsiteY10" fmla="*/ 148750 h 508790"/>
                <a:gd name="connsiteX11" fmla="*/ 323764 w 831760"/>
                <a:gd name="connsiteY11" fmla="*/ 134233 h 508790"/>
                <a:gd name="connsiteX12" fmla="*/ 551300 w 831760"/>
                <a:gd name="connsiteY12" fmla="*/ 28060 h 508790"/>
                <a:gd name="connsiteX0" fmla="*/ 612350 w 831760"/>
                <a:gd name="connsiteY0" fmla="*/ 0 h 438820"/>
                <a:gd name="connsiteX1" fmla="*/ 831760 w 831760"/>
                <a:gd name="connsiteY1" fmla="*/ 219410 h 438820"/>
                <a:gd name="connsiteX2" fmla="*/ 831760 w 831760"/>
                <a:gd name="connsiteY2" fmla="*/ 342692 h 438820"/>
                <a:gd name="connsiteX3" fmla="*/ 735632 w 831760"/>
                <a:gd name="connsiteY3" fmla="*/ 438820 h 438820"/>
                <a:gd name="connsiteX4" fmla="*/ 355628 w 831760"/>
                <a:gd name="connsiteY4" fmla="*/ 438820 h 438820"/>
                <a:gd name="connsiteX5" fmla="*/ 355623 w 831760"/>
                <a:gd name="connsiteY5" fmla="*/ 438819 h 438820"/>
                <a:gd name="connsiteX6" fmla="*/ 78870 w 831760"/>
                <a:gd name="connsiteY6" fmla="*/ 438819 h 438820"/>
                <a:gd name="connsiteX7" fmla="*/ 0 w 831760"/>
                <a:gd name="connsiteY7" fmla="*/ 359949 h 438820"/>
                <a:gd name="connsiteX8" fmla="*/ 0 w 831760"/>
                <a:gd name="connsiteY8" fmla="*/ 258800 h 438820"/>
                <a:gd name="connsiteX9" fmla="*/ 180020 w 831760"/>
                <a:gd name="connsiteY9" fmla="*/ 78780 h 438820"/>
                <a:gd name="connsiteX10" fmla="*/ 313977 w 831760"/>
                <a:gd name="connsiteY10" fmla="*/ 78780 h 438820"/>
                <a:gd name="connsiteX11" fmla="*/ 323764 w 831760"/>
                <a:gd name="connsiteY11" fmla="*/ 64263 h 438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1760" h="438820">
                  <a:moveTo>
                    <a:pt x="612350" y="0"/>
                  </a:moveTo>
                  <a:cubicBezTo>
                    <a:pt x="733527" y="0"/>
                    <a:pt x="831760" y="98233"/>
                    <a:pt x="831760" y="219410"/>
                  </a:cubicBezTo>
                  <a:lnTo>
                    <a:pt x="831760" y="342692"/>
                  </a:lnTo>
                  <a:cubicBezTo>
                    <a:pt x="831760" y="395782"/>
                    <a:pt x="788722" y="438820"/>
                    <a:pt x="735632" y="438820"/>
                  </a:cubicBezTo>
                  <a:lnTo>
                    <a:pt x="355628" y="438820"/>
                  </a:lnTo>
                  <a:cubicBezTo>
                    <a:pt x="355626" y="438820"/>
                    <a:pt x="355625" y="438819"/>
                    <a:pt x="355623" y="438819"/>
                  </a:cubicBezTo>
                  <a:lnTo>
                    <a:pt x="78870" y="438819"/>
                  </a:lnTo>
                  <a:cubicBezTo>
                    <a:pt x="35311" y="438819"/>
                    <a:pt x="0" y="403508"/>
                    <a:pt x="0" y="359949"/>
                  </a:cubicBezTo>
                  <a:lnTo>
                    <a:pt x="0" y="258800"/>
                  </a:lnTo>
                  <a:cubicBezTo>
                    <a:pt x="0" y="159378"/>
                    <a:pt x="80598" y="78780"/>
                    <a:pt x="180020" y="78780"/>
                  </a:cubicBezTo>
                  <a:lnTo>
                    <a:pt x="313977" y="78780"/>
                  </a:lnTo>
                  <a:lnTo>
                    <a:pt x="323764" y="64263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28827799-BECC-1DBE-C072-9FF2141C1F82}"/>
                </a:ext>
              </a:extLst>
            </p:cNvPr>
            <p:cNvSpPr/>
            <p:nvPr/>
          </p:nvSpPr>
          <p:spPr bwMode="auto">
            <a:xfrm>
              <a:off x="4098611" y="5250586"/>
              <a:ext cx="295734" cy="172122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D0AC0E3E-1B74-A943-B7D9-78B4F96CDD2A}"/>
                </a:ext>
              </a:extLst>
            </p:cNvPr>
            <p:cNvSpPr/>
            <p:nvPr/>
          </p:nvSpPr>
          <p:spPr bwMode="auto">
            <a:xfrm>
              <a:off x="3830917" y="4934311"/>
              <a:ext cx="309762" cy="180446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9084B95D-C97F-5831-3F6B-8C076D3B9DAE}"/>
                </a:ext>
              </a:extLst>
            </p:cNvPr>
            <p:cNvSpPr/>
            <p:nvPr/>
          </p:nvSpPr>
          <p:spPr bwMode="auto">
            <a:xfrm>
              <a:off x="3945696" y="4934311"/>
              <a:ext cx="80204" cy="18044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155E90FB-EE32-E32C-D11E-42A2F2FD48B3}"/>
                </a:ext>
              </a:extLst>
            </p:cNvPr>
            <p:cNvSpPr/>
            <p:nvPr/>
          </p:nvSpPr>
          <p:spPr bwMode="auto">
            <a:xfrm>
              <a:off x="4405592" y="4934311"/>
              <a:ext cx="309762" cy="180446"/>
            </a:xfrm>
            <a:prstGeom prst="ellips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楕円 69">
              <a:extLst>
                <a:ext uri="{FF2B5EF4-FFF2-40B4-BE49-F238E27FC236}">
                  <a16:creationId xmlns:a16="http://schemas.microsoft.com/office/drawing/2014/main" id="{993BCE40-CAFE-D3A4-320E-599EFA2DF307}"/>
                </a:ext>
              </a:extLst>
            </p:cNvPr>
            <p:cNvSpPr/>
            <p:nvPr/>
          </p:nvSpPr>
          <p:spPr bwMode="auto">
            <a:xfrm>
              <a:off x="4520371" y="4934311"/>
              <a:ext cx="80204" cy="18044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00EC98A9-C859-F24F-183E-BBC0BC7F9C58}"/>
                </a:ext>
              </a:extLst>
            </p:cNvPr>
            <p:cNvSpPr/>
            <p:nvPr/>
          </p:nvSpPr>
          <p:spPr bwMode="auto">
            <a:xfrm rot="900000">
              <a:off x="4230403" y="3555932"/>
              <a:ext cx="1000362" cy="1147050"/>
            </a:xfrm>
            <a:custGeom>
              <a:avLst/>
              <a:gdLst>
                <a:gd name="connsiteX0" fmla="*/ 775067 w 998634"/>
                <a:gd name="connsiteY0" fmla="*/ 11894 h 1181101"/>
                <a:gd name="connsiteX1" fmla="*/ 951057 w 998634"/>
                <a:gd name="connsiteY1" fmla="*/ 47578 h 1181101"/>
                <a:gd name="connsiteX2" fmla="*/ 951057 w 998634"/>
                <a:gd name="connsiteY2" fmla="*/ 277304 h 1181101"/>
                <a:gd name="connsiteX3" fmla="*/ 324882 w 998634"/>
                <a:gd name="connsiteY3" fmla="*/ 903479 h 1181101"/>
                <a:gd name="connsiteX4" fmla="*/ 324882 w 998634"/>
                <a:gd name="connsiteY4" fmla="*/ 1181101 h 1181101"/>
                <a:gd name="connsiteX5" fmla="*/ 0 w 998634"/>
                <a:gd name="connsiteY5" fmla="*/ 1181101 h 1181101"/>
                <a:gd name="connsiteX6" fmla="*/ 0 w 998634"/>
                <a:gd name="connsiteY6" fmla="*/ 833309 h 1181101"/>
                <a:gd name="connsiteX7" fmla="*/ 12765 w 998634"/>
                <a:gd name="connsiteY7" fmla="*/ 770080 h 1181101"/>
                <a:gd name="connsiteX8" fmla="*/ 39963 w 998634"/>
                <a:gd name="connsiteY8" fmla="*/ 729740 h 1181101"/>
                <a:gd name="connsiteX9" fmla="*/ 39566 w 998634"/>
                <a:gd name="connsiteY9" fmla="*/ 729342 h 1181101"/>
                <a:gd name="connsiteX10" fmla="*/ 41608 w 998634"/>
                <a:gd name="connsiteY10" fmla="*/ 727301 h 1181101"/>
                <a:gd name="connsiteX11" fmla="*/ 47578 w 998634"/>
                <a:gd name="connsiteY11" fmla="*/ 718446 h 1181101"/>
                <a:gd name="connsiteX12" fmla="*/ 56433 w 998634"/>
                <a:gd name="connsiteY12" fmla="*/ 712475 h 1181101"/>
                <a:gd name="connsiteX13" fmla="*/ 721331 w 998634"/>
                <a:gd name="connsiteY13" fmla="*/ 47578 h 1181101"/>
                <a:gd name="connsiteX14" fmla="*/ 775067 w 998634"/>
                <a:gd name="connsiteY14" fmla="*/ 11894 h 1181101"/>
                <a:gd name="connsiteX0" fmla="*/ 775067 w 998634"/>
                <a:gd name="connsiteY0" fmla="*/ 11894 h 1242763"/>
                <a:gd name="connsiteX1" fmla="*/ 951057 w 998634"/>
                <a:gd name="connsiteY1" fmla="*/ 47578 h 1242763"/>
                <a:gd name="connsiteX2" fmla="*/ 951057 w 998634"/>
                <a:gd name="connsiteY2" fmla="*/ 277304 h 1242763"/>
                <a:gd name="connsiteX3" fmla="*/ 324882 w 998634"/>
                <a:gd name="connsiteY3" fmla="*/ 903479 h 1242763"/>
                <a:gd name="connsiteX4" fmla="*/ 324882 w 998634"/>
                <a:gd name="connsiteY4" fmla="*/ 1181101 h 1242763"/>
                <a:gd name="connsiteX5" fmla="*/ 155296 w 998634"/>
                <a:gd name="connsiteY5" fmla="*/ 1242705 h 1242763"/>
                <a:gd name="connsiteX6" fmla="*/ 0 w 998634"/>
                <a:gd name="connsiteY6" fmla="*/ 1181101 h 1242763"/>
                <a:gd name="connsiteX7" fmla="*/ 0 w 998634"/>
                <a:gd name="connsiteY7" fmla="*/ 833309 h 1242763"/>
                <a:gd name="connsiteX8" fmla="*/ 12765 w 998634"/>
                <a:gd name="connsiteY8" fmla="*/ 770080 h 1242763"/>
                <a:gd name="connsiteX9" fmla="*/ 39963 w 998634"/>
                <a:gd name="connsiteY9" fmla="*/ 729740 h 1242763"/>
                <a:gd name="connsiteX10" fmla="*/ 39566 w 998634"/>
                <a:gd name="connsiteY10" fmla="*/ 729342 h 1242763"/>
                <a:gd name="connsiteX11" fmla="*/ 41608 w 998634"/>
                <a:gd name="connsiteY11" fmla="*/ 727301 h 1242763"/>
                <a:gd name="connsiteX12" fmla="*/ 47578 w 998634"/>
                <a:gd name="connsiteY12" fmla="*/ 718446 h 1242763"/>
                <a:gd name="connsiteX13" fmla="*/ 56433 w 998634"/>
                <a:gd name="connsiteY13" fmla="*/ 712475 h 1242763"/>
                <a:gd name="connsiteX14" fmla="*/ 721331 w 998634"/>
                <a:gd name="connsiteY14" fmla="*/ 47578 h 1242763"/>
                <a:gd name="connsiteX15" fmla="*/ 775067 w 998634"/>
                <a:gd name="connsiteY15" fmla="*/ 11894 h 1242763"/>
                <a:gd name="connsiteX0" fmla="*/ 155296 w 998634"/>
                <a:gd name="connsiteY0" fmla="*/ 1242705 h 1334145"/>
                <a:gd name="connsiteX1" fmla="*/ 0 w 998634"/>
                <a:gd name="connsiteY1" fmla="*/ 1181101 h 1334145"/>
                <a:gd name="connsiteX2" fmla="*/ 0 w 998634"/>
                <a:gd name="connsiteY2" fmla="*/ 833309 h 1334145"/>
                <a:gd name="connsiteX3" fmla="*/ 12765 w 998634"/>
                <a:gd name="connsiteY3" fmla="*/ 770080 h 1334145"/>
                <a:gd name="connsiteX4" fmla="*/ 39963 w 998634"/>
                <a:gd name="connsiteY4" fmla="*/ 729740 h 1334145"/>
                <a:gd name="connsiteX5" fmla="*/ 39566 w 998634"/>
                <a:gd name="connsiteY5" fmla="*/ 729342 h 1334145"/>
                <a:gd name="connsiteX6" fmla="*/ 41608 w 998634"/>
                <a:gd name="connsiteY6" fmla="*/ 727301 h 1334145"/>
                <a:gd name="connsiteX7" fmla="*/ 47578 w 998634"/>
                <a:gd name="connsiteY7" fmla="*/ 718446 h 1334145"/>
                <a:gd name="connsiteX8" fmla="*/ 56433 w 998634"/>
                <a:gd name="connsiteY8" fmla="*/ 712475 h 1334145"/>
                <a:gd name="connsiteX9" fmla="*/ 721331 w 998634"/>
                <a:gd name="connsiteY9" fmla="*/ 47578 h 1334145"/>
                <a:gd name="connsiteX10" fmla="*/ 775067 w 998634"/>
                <a:gd name="connsiteY10" fmla="*/ 11894 h 1334145"/>
                <a:gd name="connsiteX11" fmla="*/ 951057 w 998634"/>
                <a:gd name="connsiteY11" fmla="*/ 47578 h 1334145"/>
                <a:gd name="connsiteX12" fmla="*/ 951057 w 998634"/>
                <a:gd name="connsiteY12" fmla="*/ 277304 h 1334145"/>
                <a:gd name="connsiteX13" fmla="*/ 324882 w 998634"/>
                <a:gd name="connsiteY13" fmla="*/ 903479 h 1334145"/>
                <a:gd name="connsiteX14" fmla="*/ 324882 w 998634"/>
                <a:gd name="connsiteY14" fmla="*/ 1181101 h 1334145"/>
                <a:gd name="connsiteX15" fmla="*/ 246736 w 998634"/>
                <a:gd name="connsiteY15" fmla="*/ 1334145 h 1334145"/>
                <a:gd name="connsiteX0" fmla="*/ 155296 w 998634"/>
                <a:gd name="connsiteY0" fmla="*/ 1242705 h 1242705"/>
                <a:gd name="connsiteX1" fmla="*/ 0 w 998634"/>
                <a:gd name="connsiteY1" fmla="*/ 1181101 h 1242705"/>
                <a:gd name="connsiteX2" fmla="*/ 0 w 998634"/>
                <a:gd name="connsiteY2" fmla="*/ 833309 h 1242705"/>
                <a:gd name="connsiteX3" fmla="*/ 12765 w 998634"/>
                <a:gd name="connsiteY3" fmla="*/ 770080 h 1242705"/>
                <a:gd name="connsiteX4" fmla="*/ 39963 w 998634"/>
                <a:gd name="connsiteY4" fmla="*/ 729740 h 1242705"/>
                <a:gd name="connsiteX5" fmla="*/ 39566 w 998634"/>
                <a:gd name="connsiteY5" fmla="*/ 729342 h 1242705"/>
                <a:gd name="connsiteX6" fmla="*/ 41608 w 998634"/>
                <a:gd name="connsiteY6" fmla="*/ 727301 h 1242705"/>
                <a:gd name="connsiteX7" fmla="*/ 47578 w 998634"/>
                <a:gd name="connsiteY7" fmla="*/ 718446 h 1242705"/>
                <a:gd name="connsiteX8" fmla="*/ 56433 w 998634"/>
                <a:gd name="connsiteY8" fmla="*/ 712475 h 1242705"/>
                <a:gd name="connsiteX9" fmla="*/ 721331 w 998634"/>
                <a:gd name="connsiteY9" fmla="*/ 47578 h 1242705"/>
                <a:gd name="connsiteX10" fmla="*/ 775067 w 998634"/>
                <a:gd name="connsiteY10" fmla="*/ 11894 h 1242705"/>
                <a:gd name="connsiteX11" fmla="*/ 951057 w 998634"/>
                <a:gd name="connsiteY11" fmla="*/ 47578 h 1242705"/>
                <a:gd name="connsiteX12" fmla="*/ 951057 w 998634"/>
                <a:gd name="connsiteY12" fmla="*/ 277304 h 1242705"/>
                <a:gd name="connsiteX13" fmla="*/ 324882 w 998634"/>
                <a:gd name="connsiteY13" fmla="*/ 903479 h 1242705"/>
                <a:gd name="connsiteX14" fmla="*/ 324882 w 998634"/>
                <a:gd name="connsiteY14" fmla="*/ 1181101 h 1242705"/>
                <a:gd name="connsiteX0" fmla="*/ 0 w 998634"/>
                <a:gd name="connsiteY0" fmla="*/ 1181101 h 1181101"/>
                <a:gd name="connsiteX1" fmla="*/ 0 w 998634"/>
                <a:gd name="connsiteY1" fmla="*/ 833309 h 1181101"/>
                <a:gd name="connsiteX2" fmla="*/ 12765 w 998634"/>
                <a:gd name="connsiteY2" fmla="*/ 770080 h 1181101"/>
                <a:gd name="connsiteX3" fmla="*/ 39963 w 998634"/>
                <a:gd name="connsiteY3" fmla="*/ 729740 h 1181101"/>
                <a:gd name="connsiteX4" fmla="*/ 39566 w 998634"/>
                <a:gd name="connsiteY4" fmla="*/ 729342 h 1181101"/>
                <a:gd name="connsiteX5" fmla="*/ 41608 w 998634"/>
                <a:gd name="connsiteY5" fmla="*/ 727301 h 1181101"/>
                <a:gd name="connsiteX6" fmla="*/ 47578 w 998634"/>
                <a:gd name="connsiteY6" fmla="*/ 718446 h 1181101"/>
                <a:gd name="connsiteX7" fmla="*/ 56433 w 998634"/>
                <a:gd name="connsiteY7" fmla="*/ 712475 h 1181101"/>
                <a:gd name="connsiteX8" fmla="*/ 721331 w 998634"/>
                <a:gd name="connsiteY8" fmla="*/ 47578 h 1181101"/>
                <a:gd name="connsiteX9" fmla="*/ 775067 w 998634"/>
                <a:gd name="connsiteY9" fmla="*/ 11894 h 1181101"/>
                <a:gd name="connsiteX10" fmla="*/ 951057 w 998634"/>
                <a:gd name="connsiteY10" fmla="*/ 47578 h 1181101"/>
                <a:gd name="connsiteX11" fmla="*/ 951057 w 998634"/>
                <a:gd name="connsiteY11" fmla="*/ 277304 h 1181101"/>
                <a:gd name="connsiteX12" fmla="*/ 324882 w 998634"/>
                <a:gd name="connsiteY12" fmla="*/ 903479 h 1181101"/>
                <a:gd name="connsiteX13" fmla="*/ 324882 w 998634"/>
                <a:gd name="connsiteY13" fmla="*/ 1181101 h 1181101"/>
                <a:gd name="connsiteX0" fmla="*/ 0 w 998634"/>
                <a:gd name="connsiteY0" fmla="*/ 1181101 h 1181101"/>
                <a:gd name="connsiteX1" fmla="*/ 0 w 998634"/>
                <a:gd name="connsiteY1" fmla="*/ 833309 h 1181101"/>
                <a:gd name="connsiteX2" fmla="*/ 12765 w 998634"/>
                <a:gd name="connsiteY2" fmla="*/ 770080 h 1181101"/>
                <a:gd name="connsiteX3" fmla="*/ 39963 w 998634"/>
                <a:gd name="connsiteY3" fmla="*/ 729740 h 1181101"/>
                <a:gd name="connsiteX4" fmla="*/ 39566 w 998634"/>
                <a:gd name="connsiteY4" fmla="*/ 729342 h 1181101"/>
                <a:gd name="connsiteX5" fmla="*/ 41608 w 998634"/>
                <a:gd name="connsiteY5" fmla="*/ 727301 h 1181101"/>
                <a:gd name="connsiteX6" fmla="*/ 47578 w 998634"/>
                <a:gd name="connsiteY6" fmla="*/ 718446 h 1181101"/>
                <a:gd name="connsiteX7" fmla="*/ 56433 w 998634"/>
                <a:gd name="connsiteY7" fmla="*/ 712475 h 1181101"/>
                <a:gd name="connsiteX8" fmla="*/ 721331 w 998634"/>
                <a:gd name="connsiteY8" fmla="*/ 47578 h 1181101"/>
                <a:gd name="connsiteX9" fmla="*/ 775067 w 998634"/>
                <a:gd name="connsiteY9" fmla="*/ 11894 h 1181101"/>
                <a:gd name="connsiteX10" fmla="*/ 951057 w 998634"/>
                <a:gd name="connsiteY10" fmla="*/ 47578 h 1181101"/>
                <a:gd name="connsiteX11" fmla="*/ 951057 w 998634"/>
                <a:gd name="connsiteY11" fmla="*/ 277304 h 1181101"/>
                <a:gd name="connsiteX12" fmla="*/ 324882 w 998634"/>
                <a:gd name="connsiteY12" fmla="*/ 903479 h 1181101"/>
                <a:gd name="connsiteX13" fmla="*/ 323351 w 998634"/>
                <a:gd name="connsiteY13" fmla="*/ 1055783 h 1181101"/>
                <a:gd name="connsiteX0" fmla="*/ 0 w 1000362"/>
                <a:gd name="connsiteY0" fmla="*/ 1147050 h 1147050"/>
                <a:gd name="connsiteX1" fmla="*/ 1728 w 1000362"/>
                <a:gd name="connsiteY1" fmla="*/ 833309 h 1147050"/>
                <a:gd name="connsiteX2" fmla="*/ 14493 w 1000362"/>
                <a:gd name="connsiteY2" fmla="*/ 770080 h 1147050"/>
                <a:gd name="connsiteX3" fmla="*/ 41691 w 1000362"/>
                <a:gd name="connsiteY3" fmla="*/ 729740 h 1147050"/>
                <a:gd name="connsiteX4" fmla="*/ 41294 w 1000362"/>
                <a:gd name="connsiteY4" fmla="*/ 729342 h 1147050"/>
                <a:gd name="connsiteX5" fmla="*/ 43336 w 1000362"/>
                <a:gd name="connsiteY5" fmla="*/ 727301 h 1147050"/>
                <a:gd name="connsiteX6" fmla="*/ 49306 w 1000362"/>
                <a:gd name="connsiteY6" fmla="*/ 718446 h 1147050"/>
                <a:gd name="connsiteX7" fmla="*/ 58161 w 1000362"/>
                <a:gd name="connsiteY7" fmla="*/ 712475 h 1147050"/>
                <a:gd name="connsiteX8" fmla="*/ 723059 w 1000362"/>
                <a:gd name="connsiteY8" fmla="*/ 47578 h 1147050"/>
                <a:gd name="connsiteX9" fmla="*/ 776795 w 1000362"/>
                <a:gd name="connsiteY9" fmla="*/ 11894 h 1147050"/>
                <a:gd name="connsiteX10" fmla="*/ 952785 w 1000362"/>
                <a:gd name="connsiteY10" fmla="*/ 47578 h 1147050"/>
                <a:gd name="connsiteX11" fmla="*/ 952785 w 1000362"/>
                <a:gd name="connsiteY11" fmla="*/ 277304 h 1147050"/>
                <a:gd name="connsiteX12" fmla="*/ 326610 w 1000362"/>
                <a:gd name="connsiteY12" fmla="*/ 903479 h 1147050"/>
                <a:gd name="connsiteX13" fmla="*/ 325079 w 1000362"/>
                <a:gd name="connsiteY13" fmla="*/ 1055783 h 114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00362" h="1147050">
                  <a:moveTo>
                    <a:pt x="0" y="1147050"/>
                  </a:moveTo>
                  <a:lnTo>
                    <a:pt x="1728" y="833309"/>
                  </a:lnTo>
                  <a:cubicBezTo>
                    <a:pt x="1728" y="810881"/>
                    <a:pt x="6274" y="789514"/>
                    <a:pt x="14493" y="770080"/>
                  </a:cubicBezTo>
                  <a:lnTo>
                    <a:pt x="41691" y="729740"/>
                  </a:lnTo>
                  <a:lnTo>
                    <a:pt x="41294" y="729342"/>
                  </a:lnTo>
                  <a:lnTo>
                    <a:pt x="43336" y="727301"/>
                  </a:lnTo>
                  <a:lnTo>
                    <a:pt x="49306" y="718446"/>
                  </a:lnTo>
                  <a:lnTo>
                    <a:pt x="58161" y="712475"/>
                  </a:lnTo>
                  <a:lnTo>
                    <a:pt x="723059" y="47578"/>
                  </a:lnTo>
                  <a:cubicBezTo>
                    <a:pt x="738918" y="31718"/>
                    <a:pt x="757241" y="19824"/>
                    <a:pt x="776795" y="11894"/>
                  </a:cubicBezTo>
                  <a:cubicBezTo>
                    <a:pt x="835459" y="-11895"/>
                    <a:pt x="905207" y="0"/>
                    <a:pt x="952785" y="47578"/>
                  </a:cubicBezTo>
                  <a:cubicBezTo>
                    <a:pt x="1016222" y="111015"/>
                    <a:pt x="1016222" y="213867"/>
                    <a:pt x="952785" y="277304"/>
                  </a:cubicBezTo>
                  <a:lnTo>
                    <a:pt x="326610" y="903479"/>
                  </a:lnTo>
                  <a:cubicBezTo>
                    <a:pt x="326100" y="954247"/>
                    <a:pt x="325589" y="1005015"/>
                    <a:pt x="325079" y="1055783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7A196AA4-8B1E-0857-8E11-42402F7C0A6F}"/>
                </a:ext>
              </a:extLst>
            </p:cNvPr>
            <p:cNvSpPr/>
            <p:nvPr/>
          </p:nvSpPr>
          <p:spPr bwMode="auto">
            <a:xfrm rot="900000">
              <a:off x="4406986" y="3765000"/>
              <a:ext cx="698067" cy="879841"/>
            </a:xfrm>
            <a:custGeom>
              <a:avLst/>
              <a:gdLst>
                <a:gd name="connsiteX0" fmla="*/ 654494 w 698067"/>
                <a:gd name="connsiteY0" fmla="*/ 0 h 879841"/>
                <a:gd name="connsiteX1" fmla="*/ 685305 w 698067"/>
                <a:gd name="connsiteY1" fmla="*/ 12763 h 879841"/>
                <a:gd name="connsiteX2" fmla="*/ 685306 w 698067"/>
                <a:gd name="connsiteY2" fmla="*/ 74386 h 879841"/>
                <a:gd name="connsiteX3" fmla="*/ 87148 w 698067"/>
                <a:gd name="connsiteY3" fmla="*/ 672543 h 879841"/>
                <a:gd name="connsiteX4" fmla="*/ 87149 w 698067"/>
                <a:gd name="connsiteY4" fmla="*/ 856490 h 879841"/>
                <a:gd name="connsiteX5" fmla="*/ 0 w 698067"/>
                <a:gd name="connsiteY5" fmla="*/ 879841 h 879841"/>
                <a:gd name="connsiteX6" fmla="*/ 0 w 698067"/>
                <a:gd name="connsiteY6" fmla="*/ 654883 h 879841"/>
                <a:gd name="connsiteX7" fmla="*/ 10747 w 698067"/>
                <a:gd name="connsiteY7" fmla="*/ 628939 h 879841"/>
                <a:gd name="connsiteX8" fmla="*/ 9125 w 698067"/>
                <a:gd name="connsiteY8" fmla="*/ 627320 h 879841"/>
                <a:gd name="connsiteX9" fmla="*/ 623683 w 698067"/>
                <a:gd name="connsiteY9" fmla="*/ 12763 h 879841"/>
                <a:gd name="connsiteX10" fmla="*/ 654494 w 698067"/>
                <a:gd name="connsiteY10" fmla="*/ 0 h 879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067" h="879841">
                  <a:moveTo>
                    <a:pt x="654494" y="0"/>
                  </a:moveTo>
                  <a:cubicBezTo>
                    <a:pt x="665645" y="0"/>
                    <a:pt x="676797" y="4254"/>
                    <a:pt x="685305" y="12763"/>
                  </a:cubicBezTo>
                  <a:cubicBezTo>
                    <a:pt x="702322" y="29779"/>
                    <a:pt x="702322" y="57369"/>
                    <a:pt x="685306" y="74386"/>
                  </a:cubicBezTo>
                  <a:lnTo>
                    <a:pt x="87148" y="672543"/>
                  </a:lnTo>
                  <a:lnTo>
                    <a:pt x="87149" y="856490"/>
                  </a:lnTo>
                  <a:lnTo>
                    <a:pt x="0" y="879841"/>
                  </a:lnTo>
                  <a:lnTo>
                    <a:pt x="0" y="654883"/>
                  </a:lnTo>
                  <a:lnTo>
                    <a:pt x="10747" y="628939"/>
                  </a:lnTo>
                  <a:lnTo>
                    <a:pt x="9125" y="627320"/>
                  </a:lnTo>
                  <a:lnTo>
                    <a:pt x="623683" y="12763"/>
                  </a:lnTo>
                  <a:cubicBezTo>
                    <a:pt x="632190" y="4254"/>
                    <a:pt x="643342" y="0"/>
                    <a:pt x="654494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C5CA1371-1499-0E85-42FD-89E8C2E6EF5A}"/>
                </a:ext>
              </a:extLst>
            </p:cNvPr>
            <p:cNvSpPr/>
            <p:nvPr/>
          </p:nvSpPr>
          <p:spPr bwMode="auto">
            <a:xfrm rot="900000">
              <a:off x="4773796" y="3555575"/>
              <a:ext cx="998634" cy="1181101"/>
            </a:xfrm>
            <a:custGeom>
              <a:avLst/>
              <a:gdLst>
                <a:gd name="connsiteX0" fmla="*/ 775067 w 998634"/>
                <a:gd name="connsiteY0" fmla="*/ 11894 h 1181101"/>
                <a:gd name="connsiteX1" fmla="*/ 951057 w 998634"/>
                <a:gd name="connsiteY1" fmla="*/ 47578 h 1181101"/>
                <a:gd name="connsiteX2" fmla="*/ 951057 w 998634"/>
                <a:gd name="connsiteY2" fmla="*/ 277304 h 1181101"/>
                <a:gd name="connsiteX3" fmla="*/ 324882 w 998634"/>
                <a:gd name="connsiteY3" fmla="*/ 903479 h 1181101"/>
                <a:gd name="connsiteX4" fmla="*/ 324882 w 998634"/>
                <a:gd name="connsiteY4" fmla="*/ 1181101 h 1181101"/>
                <a:gd name="connsiteX5" fmla="*/ 0 w 998634"/>
                <a:gd name="connsiteY5" fmla="*/ 1181101 h 1181101"/>
                <a:gd name="connsiteX6" fmla="*/ 0 w 998634"/>
                <a:gd name="connsiteY6" fmla="*/ 833309 h 1181101"/>
                <a:gd name="connsiteX7" fmla="*/ 12765 w 998634"/>
                <a:gd name="connsiteY7" fmla="*/ 770080 h 1181101"/>
                <a:gd name="connsiteX8" fmla="*/ 39963 w 998634"/>
                <a:gd name="connsiteY8" fmla="*/ 729740 h 1181101"/>
                <a:gd name="connsiteX9" fmla="*/ 39566 w 998634"/>
                <a:gd name="connsiteY9" fmla="*/ 729342 h 1181101"/>
                <a:gd name="connsiteX10" fmla="*/ 41608 w 998634"/>
                <a:gd name="connsiteY10" fmla="*/ 727301 h 1181101"/>
                <a:gd name="connsiteX11" fmla="*/ 47578 w 998634"/>
                <a:gd name="connsiteY11" fmla="*/ 718446 h 1181101"/>
                <a:gd name="connsiteX12" fmla="*/ 56433 w 998634"/>
                <a:gd name="connsiteY12" fmla="*/ 712475 h 1181101"/>
                <a:gd name="connsiteX13" fmla="*/ 721331 w 998634"/>
                <a:gd name="connsiteY13" fmla="*/ 47578 h 1181101"/>
                <a:gd name="connsiteX14" fmla="*/ 775067 w 998634"/>
                <a:gd name="connsiteY14" fmla="*/ 11894 h 1181101"/>
                <a:gd name="connsiteX0" fmla="*/ 775067 w 998634"/>
                <a:gd name="connsiteY0" fmla="*/ 11894 h 1242763"/>
                <a:gd name="connsiteX1" fmla="*/ 951057 w 998634"/>
                <a:gd name="connsiteY1" fmla="*/ 47578 h 1242763"/>
                <a:gd name="connsiteX2" fmla="*/ 951057 w 998634"/>
                <a:gd name="connsiteY2" fmla="*/ 277304 h 1242763"/>
                <a:gd name="connsiteX3" fmla="*/ 324882 w 998634"/>
                <a:gd name="connsiteY3" fmla="*/ 903479 h 1242763"/>
                <a:gd name="connsiteX4" fmla="*/ 324882 w 998634"/>
                <a:gd name="connsiteY4" fmla="*/ 1181101 h 1242763"/>
                <a:gd name="connsiteX5" fmla="*/ 155296 w 998634"/>
                <a:gd name="connsiteY5" fmla="*/ 1242705 h 1242763"/>
                <a:gd name="connsiteX6" fmla="*/ 0 w 998634"/>
                <a:gd name="connsiteY6" fmla="*/ 1181101 h 1242763"/>
                <a:gd name="connsiteX7" fmla="*/ 0 w 998634"/>
                <a:gd name="connsiteY7" fmla="*/ 833309 h 1242763"/>
                <a:gd name="connsiteX8" fmla="*/ 12765 w 998634"/>
                <a:gd name="connsiteY8" fmla="*/ 770080 h 1242763"/>
                <a:gd name="connsiteX9" fmla="*/ 39963 w 998634"/>
                <a:gd name="connsiteY9" fmla="*/ 729740 h 1242763"/>
                <a:gd name="connsiteX10" fmla="*/ 39566 w 998634"/>
                <a:gd name="connsiteY10" fmla="*/ 729342 h 1242763"/>
                <a:gd name="connsiteX11" fmla="*/ 41608 w 998634"/>
                <a:gd name="connsiteY11" fmla="*/ 727301 h 1242763"/>
                <a:gd name="connsiteX12" fmla="*/ 47578 w 998634"/>
                <a:gd name="connsiteY12" fmla="*/ 718446 h 1242763"/>
                <a:gd name="connsiteX13" fmla="*/ 56433 w 998634"/>
                <a:gd name="connsiteY13" fmla="*/ 712475 h 1242763"/>
                <a:gd name="connsiteX14" fmla="*/ 721331 w 998634"/>
                <a:gd name="connsiteY14" fmla="*/ 47578 h 1242763"/>
                <a:gd name="connsiteX15" fmla="*/ 775067 w 998634"/>
                <a:gd name="connsiteY15" fmla="*/ 11894 h 1242763"/>
                <a:gd name="connsiteX0" fmla="*/ 155296 w 998634"/>
                <a:gd name="connsiteY0" fmla="*/ 1242705 h 1334145"/>
                <a:gd name="connsiteX1" fmla="*/ 0 w 998634"/>
                <a:gd name="connsiteY1" fmla="*/ 1181101 h 1334145"/>
                <a:gd name="connsiteX2" fmla="*/ 0 w 998634"/>
                <a:gd name="connsiteY2" fmla="*/ 833309 h 1334145"/>
                <a:gd name="connsiteX3" fmla="*/ 12765 w 998634"/>
                <a:gd name="connsiteY3" fmla="*/ 770080 h 1334145"/>
                <a:gd name="connsiteX4" fmla="*/ 39963 w 998634"/>
                <a:gd name="connsiteY4" fmla="*/ 729740 h 1334145"/>
                <a:gd name="connsiteX5" fmla="*/ 39566 w 998634"/>
                <a:gd name="connsiteY5" fmla="*/ 729342 h 1334145"/>
                <a:gd name="connsiteX6" fmla="*/ 41608 w 998634"/>
                <a:gd name="connsiteY6" fmla="*/ 727301 h 1334145"/>
                <a:gd name="connsiteX7" fmla="*/ 47578 w 998634"/>
                <a:gd name="connsiteY7" fmla="*/ 718446 h 1334145"/>
                <a:gd name="connsiteX8" fmla="*/ 56433 w 998634"/>
                <a:gd name="connsiteY8" fmla="*/ 712475 h 1334145"/>
                <a:gd name="connsiteX9" fmla="*/ 721331 w 998634"/>
                <a:gd name="connsiteY9" fmla="*/ 47578 h 1334145"/>
                <a:gd name="connsiteX10" fmla="*/ 775067 w 998634"/>
                <a:gd name="connsiteY10" fmla="*/ 11894 h 1334145"/>
                <a:gd name="connsiteX11" fmla="*/ 951057 w 998634"/>
                <a:gd name="connsiteY11" fmla="*/ 47578 h 1334145"/>
                <a:gd name="connsiteX12" fmla="*/ 951057 w 998634"/>
                <a:gd name="connsiteY12" fmla="*/ 277304 h 1334145"/>
                <a:gd name="connsiteX13" fmla="*/ 324882 w 998634"/>
                <a:gd name="connsiteY13" fmla="*/ 903479 h 1334145"/>
                <a:gd name="connsiteX14" fmla="*/ 324882 w 998634"/>
                <a:gd name="connsiteY14" fmla="*/ 1181101 h 1334145"/>
                <a:gd name="connsiteX15" fmla="*/ 246736 w 998634"/>
                <a:gd name="connsiteY15" fmla="*/ 1334145 h 1334145"/>
                <a:gd name="connsiteX0" fmla="*/ 155296 w 998634"/>
                <a:gd name="connsiteY0" fmla="*/ 1242705 h 1242705"/>
                <a:gd name="connsiteX1" fmla="*/ 0 w 998634"/>
                <a:gd name="connsiteY1" fmla="*/ 1181101 h 1242705"/>
                <a:gd name="connsiteX2" fmla="*/ 0 w 998634"/>
                <a:gd name="connsiteY2" fmla="*/ 833309 h 1242705"/>
                <a:gd name="connsiteX3" fmla="*/ 12765 w 998634"/>
                <a:gd name="connsiteY3" fmla="*/ 770080 h 1242705"/>
                <a:gd name="connsiteX4" fmla="*/ 39963 w 998634"/>
                <a:gd name="connsiteY4" fmla="*/ 729740 h 1242705"/>
                <a:gd name="connsiteX5" fmla="*/ 39566 w 998634"/>
                <a:gd name="connsiteY5" fmla="*/ 729342 h 1242705"/>
                <a:gd name="connsiteX6" fmla="*/ 41608 w 998634"/>
                <a:gd name="connsiteY6" fmla="*/ 727301 h 1242705"/>
                <a:gd name="connsiteX7" fmla="*/ 47578 w 998634"/>
                <a:gd name="connsiteY7" fmla="*/ 718446 h 1242705"/>
                <a:gd name="connsiteX8" fmla="*/ 56433 w 998634"/>
                <a:gd name="connsiteY8" fmla="*/ 712475 h 1242705"/>
                <a:gd name="connsiteX9" fmla="*/ 721331 w 998634"/>
                <a:gd name="connsiteY9" fmla="*/ 47578 h 1242705"/>
                <a:gd name="connsiteX10" fmla="*/ 775067 w 998634"/>
                <a:gd name="connsiteY10" fmla="*/ 11894 h 1242705"/>
                <a:gd name="connsiteX11" fmla="*/ 951057 w 998634"/>
                <a:gd name="connsiteY11" fmla="*/ 47578 h 1242705"/>
                <a:gd name="connsiteX12" fmla="*/ 951057 w 998634"/>
                <a:gd name="connsiteY12" fmla="*/ 277304 h 1242705"/>
                <a:gd name="connsiteX13" fmla="*/ 324882 w 998634"/>
                <a:gd name="connsiteY13" fmla="*/ 903479 h 1242705"/>
                <a:gd name="connsiteX14" fmla="*/ 324882 w 998634"/>
                <a:gd name="connsiteY14" fmla="*/ 1181101 h 1242705"/>
                <a:gd name="connsiteX0" fmla="*/ 0 w 998634"/>
                <a:gd name="connsiteY0" fmla="*/ 1181101 h 1181101"/>
                <a:gd name="connsiteX1" fmla="*/ 0 w 998634"/>
                <a:gd name="connsiteY1" fmla="*/ 833309 h 1181101"/>
                <a:gd name="connsiteX2" fmla="*/ 12765 w 998634"/>
                <a:gd name="connsiteY2" fmla="*/ 770080 h 1181101"/>
                <a:gd name="connsiteX3" fmla="*/ 39963 w 998634"/>
                <a:gd name="connsiteY3" fmla="*/ 729740 h 1181101"/>
                <a:gd name="connsiteX4" fmla="*/ 39566 w 998634"/>
                <a:gd name="connsiteY4" fmla="*/ 729342 h 1181101"/>
                <a:gd name="connsiteX5" fmla="*/ 41608 w 998634"/>
                <a:gd name="connsiteY5" fmla="*/ 727301 h 1181101"/>
                <a:gd name="connsiteX6" fmla="*/ 47578 w 998634"/>
                <a:gd name="connsiteY6" fmla="*/ 718446 h 1181101"/>
                <a:gd name="connsiteX7" fmla="*/ 56433 w 998634"/>
                <a:gd name="connsiteY7" fmla="*/ 712475 h 1181101"/>
                <a:gd name="connsiteX8" fmla="*/ 721331 w 998634"/>
                <a:gd name="connsiteY8" fmla="*/ 47578 h 1181101"/>
                <a:gd name="connsiteX9" fmla="*/ 775067 w 998634"/>
                <a:gd name="connsiteY9" fmla="*/ 11894 h 1181101"/>
                <a:gd name="connsiteX10" fmla="*/ 951057 w 998634"/>
                <a:gd name="connsiteY10" fmla="*/ 47578 h 1181101"/>
                <a:gd name="connsiteX11" fmla="*/ 951057 w 998634"/>
                <a:gd name="connsiteY11" fmla="*/ 277304 h 1181101"/>
                <a:gd name="connsiteX12" fmla="*/ 324882 w 998634"/>
                <a:gd name="connsiteY12" fmla="*/ 903479 h 1181101"/>
                <a:gd name="connsiteX13" fmla="*/ 324882 w 998634"/>
                <a:gd name="connsiteY13" fmla="*/ 1181101 h 1181101"/>
                <a:gd name="connsiteX0" fmla="*/ 0 w 998634"/>
                <a:gd name="connsiteY0" fmla="*/ 1181101 h 1181101"/>
                <a:gd name="connsiteX1" fmla="*/ 0 w 998634"/>
                <a:gd name="connsiteY1" fmla="*/ 833309 h 1181101"/>
                <a:gd name="connsiteX2" fmla="*/ 12765 w 998634"/>
                <a:gd name="connsiteY2" fmla="*/ 770080 h 1181101"/>
                <a:gd name="connsiteX3" fmla="*/ 39963 w 998634"/>
                <a:gd name="connsiteY3" fmla="*/ 729740 h 1181101"/>
                <a:gd name="connsiteX4" fmla="*/ 39566 w 998634"/>
                <a:gd name="connsiteY4" fmla="*/ 729342 h 1181101"/>
                <a:gd name="connsiteX5" fmla="*/ 41608 w 998634"/>
                <a:gd name="connsiteY5" fmla="*/ 727301 h 1181101"/>
                <a:gd name="connsiteX6" fmla="*/ 47578 w 998634"/>
                <a:gd name="connsiteY6" fmla="*/ 718446 h 1181101"/>
                <a:gd name="connsiteX7" fmla="*/ 56433 w 998634"/>
                <a:gd name="connsiteY7" fmla="*/ 712475 h 1181101"/>
                <a:gd name="connsiteX8" fmla="*/ 721331 w 998634"/>
                <a:gd name="connsiteY8" fmla="*/ 47578 h 1181101"/>
                <a:gd name="connsiteX9" fmla="*/ 775067 w 998634"/>
                <a:gd name="connsiteY9" fmla="*/ 11894 h 1181101"/>
                <a:gd name="connsiteX10" fmla="*/ 951057 w 998634"/>
                <a:gd name="connsiteY10" fmla="*/ 47578 h 1181101"/>
                <a:gd name="connsiteX11" fmla="*/ 951057 w 998634"/>
                <a:gd name="connsiteY11" fmla="*/ 277304 h 1181101"/>
                <a:gd name="connsiteX12" fmla="*/ 324882 w 998634"/>
                <a:gd name="connsiteY12" fmla="*/ 903479 h 1181101"/>
                <a:gd name="connsiteX13" fmla="*/ 326598 w 998634"/>
                <a:gd name="connsiteY13" fmla="*/ 1077101 h 1181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98634" h="1181101">
                  <a:moveTo>
                    <a:pt x="0" y="1181101"/>
                  </a:moveTo>
                  <a:lnTo>
                    <a:pt x="0" y="833309"/>
                  </a:lnTo>
                  <a:cubicBezTo>
                    <a:pt x="0" y="810881"/>
                    <a:pt x="4546" y="789514"/>
                    <a:pt x="12765" y="770080"/>
                  </a:cubicBezTo>
                  <a:lnTo>
                    <a:pt x="39963" y="729740"/>
                  </a:lnTo>
                  <a:lnTo>
                    <a:pt x="39566" y="729342"/>
                  </a:lnTo>
                  <a:lnTo>
                    <a:pt x="41608" y="727301"/>
                  </a:lnTo>
                  <a:lnTo>
                    <a:pt x="47578" y="718446"/>
                  </a:lnTo>
                  <a:lnTo>
                    <a:pt x="56433" y="712475"/>
                  </a:lnTo>
                  <a:lnTo>
                    <a:pt x="721331" y="47578"/>
                  </a:lnTo>
                  <a:cubicBezTo>
                    <a:pt x="737190" y="31718"/>
                    <a:pt x="755513" y="19824"/>
                    <a:pt x="775067" y="11894"/>
                  </a:cubicBezTo>
                  <a:cubicBezTo>
                    <a:pt x="833731" y="-11895"/>
                    <a:pt x="903479" y="0"/>
                    <a:pt x="951057" y="47578"/>
                  </a:cubicBezTo>
                  <a:cubicBezTo>
                    <a:pt x="1014494" y="111015"/>
                    <a:pt x="1014494" y="213867"/>
                    <a:pt x="951057" y="277304"/>
                  </a:cubicBezTo>
                  <a:lnTo>
                    <a:pt x="324882" y="903479"/>
                  </a:lnTo>
                  <a:lnTo>
                    <a:pt x="326598" y="1077101"/>
                  </a:lnTo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accent2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98867A5E-D0F4-5BCA-0EEB-86DDF982847C}"/>
                </a:ext>
              </a:extLst>
            </p:cNvPr>
            <p:cNvSpPr/>
            <p:nvPr/>
          </p:nvSpPr>
          <p:spPr bwMode="auto">
            <a:xfrm rot="900000">
              <a:off x="4953087" y="3764999"/>
              <a:ext cx="698067" cy="879842"/>
            </a:xfrm>
            <a:custGeom>
              <a:avLst/>
              <a:gdLst>
                <a:gd name="connsiteX0" fmla="*/ 654494 w 698067"/>
                <a:gd name="connsiteY0" fmla="*/ 0 h 879842"/>
                <a:gd name="connsiteX1" fmla="*/ 685305 w 698067"/>
                <a:gd name="connsiteY1" fmla="*/ 12764 h 879842"/>
                <a:gd name="connsiteX2" fmla="*/ 685306 w 698067"/>
                <a:gd name="connsiteY2" fmla="*/ 74386 h 879842"/>
                <a:gd name="connsiteX3" fmla="*/ 87148 w 698067"/>
                <a:gd name="connsiteY3" fmla="*/ 672544 h 879842"/>
                <a:gd name="connsiteX4" fmla="*/ 87149 w 698067"/>
                <a:gd name="connsiteY4" fmla="*/ 858381 h 879842"/>
                <a:gd name="connsiteX5" fmla="*/ 69181 w 698067"/>
                <a:gd name="connsiteY5" fmla="*/ 861305 h 879842"/>
                <a:gd name="connsiteX6" fmla="*/ 0 w 698067"/>
                <a:gd name="connsiteY6" fmla="*/ 879842 h 879842"/>
                <a:gd name="connsiteX7" fmla="*/ 0 w 698067"/>
                <a:gd name="connsiteY7" fmla="*/ 654884 h 879842"/>
                <a:gd name="connsiteX8" fmla="*/ 10747 w 698067"/>
                <a:gd name="connsiteY8" fmla="*/ 628940 h 879842"/>
                <a:gd name="connsiteX9" fmla="*/ 9125 w 698067"/>
                <a:gd name="connsiteY9" fmla="*/ 627321 h 879842"/>
                <a:gd name="connsiteX10" fmla="*/ 623683 w 698067"/>
                <a:gd name="connsiteY10" fmla="*/ 12764 h 879842"/>
                <a:gd name="connsiteX11" fmla="*/ 654494 w 698067"/>
                <a:gd name="connsiteY11" fmla="*/ 0 h 879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8067" h="879842">
                  <a:moveTo>
                    <a:pt x="654494" y="0"/>
                  </a:moveTo>
                  <a:cubicBezTo>
                    <a:pt x="665645" y="0"/>
                    <a:pt x="676797" y="4255"/>
                    <a:pt x="685305" y="12764"/>
                  </a:cubicBezTo>
                  <a:cubicBezTo>
                    <a:pt x="702322" y="29779"/>
                    <a:pt x="702322" y="57369"/>
                    <a:pt x="685306" y="74386"/>
                  </a:cubicBezTo>
                  <a:lnTo>
                    <a:pt x="87148" y="672544"/>
                  </a:lnTo>
                  <a:lnTo>
                    <a:pt x="87149" y="858381"/>
                  </a:lnTo>
                  <a:lnTo>
                    <a:pt x="69181" y="861305"/>
                  </a:lnTo>
                  <a:lnTo>
                    <a:pt x="0" y="879842"/>
                  </a:lnTo>
                  <a:lnTo>
                    <a:pt x="0" y="654884"/>
                  </a:lnTo>
                  <a:lnTo>
                    <a:pt x="10747" y="628940"/>
                  </a:lnTo>
                  <a:lnTo>
                    <a:pt x="9125" y="627321"/>
                  </a:lnTo>
                  <a:lnTo>
                    <a:pt x="623683" y="12764"/>
                  </a:lnTo>
                  <a:cubicBezTo>
                    <a:pt x="632190" y="4255"/>
                    <a:pt x="643342" y="1"/>
                    <a:pt x="654494" y="0"/>
                  </a:cubicBezTo>
                  <a:close/>
                </a:path>
              </a:pathLst>
            </a:custGeom>
            <a:solidFill>
              <a:schemeClr val="accent4">
                <a:lumMod val="40000"/>
                <a:lumOff val="6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FA407435-D69F-5A22-C66E-B76517FD3564}"/>
              </a:ext>
            </a:extLst>
          </p:cNvPr>
          <p:cNvGrpSpPr/>
          <p:nvPr/>
        </p:nvGrpSpPr>
        <p:grpSpPr>
          <a:xfrm>
            <a:off x="3746951" y="1341774"/>
            <a:ext cx="2515278" cy="1546208"/>
            <a:chOff x="3558265" y="544956"/>
            <a:chExt cx="3037340" cy="1867133"/>
          </a:xfrm>
        </p:grpSpPr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42A32F8F-1F3B-0ACA-2CDF-78719A5A31D6}"/>
                </a:ext>
              </a:extLst>
            </p:cNvPr>
            <p:cNvSpPr/>
            <p:nvPr/>
          </p:nvSpPr>
          <p:spPr bwMode="auto">
            <a:xfrm>
              <a:off x="6107962" y="1737014"/>
              <a:ext cx="487643" cy="48764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A5B51B19-DF35-0BE7-3CD9-D04F612F2982}"/>
                </a:ext>
              </a:extLst>
            </p:cNvPr>
            <p:cNvSpPr/>
            <p:nvPr/>
          </p:nvSpPr>
          <p:spPr bwMode="auto">
            <a:xfrm>
              <a:off x="4864840" y="1583795"/>
              <a:ext cx="1423142" cy="828294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3CF86BB6-F012-2D99-6D71-8F7A3DF3EC7C}"/>
                </a:ext>
              </a:extLst>
            </p:cNvPr>
            <p:cNvSpPr/>
            <p:nvPr/>
          </p:nvSpPr>
          <p:spPr bwMode="auto">
            <a:xfrm>
              <a:off x="3558265" y="2118043"/>
              <a:ext cx="624848" cy="294045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A4A2CA93-AFD7-00C8-85DC-3A162BEA0A56}"/>
                </a:ext>
              </a:extLst>
            </p:cNvPr>
            <p:cNvSpPr/>
            <p:nvPr/>
          </p:nvSpPr>
          <p:spPr bwMode="auto">
            <a:xfrm>
              <a:off x="3771451" y="1466984"/>
              <a:ext cx="1623843" cy="945105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0" name="四角形: 上の 2 つの角を丸める 149">
              <a:extLst>
                <a:ext uri="{FF2B5EF4-FFF2-40B4-BE49-F238E27FC236}">
                  <a16:creationId xmlns:a16="http://schemas.microsoft.com/office/drawing/2014/main" id="{D6919D97-9E42-114B-07C3-C827B7DB6833}"/>
                </a:ext>
              </a:extLst>
            </p:cNvPr>
            <p:cNvSpPr/>
            <p:nvPr/>
          </p:nvSpPr>
          <p:spPr bwMode="auto">
            <a:xfrm>
              <a:off x="5083629" y="2118043"/>
              <a:ext cx="624848" cy="294045"/>
            </a:xfrm>
            <a:custGeom>
              <a:avLst/>
              <a:gdLst>
                <a:gd name="connsiteX0" fmla="*/ 147023 w 624848"/>
                <a:gd name="connsiteY0" fmla="*/ 0 h 294045"/>
                <a:gd name="connsiteX1" fmla="*/ 477826 w 624848"/>
                <a:gd name="connsiteY1" fmla="*/ 0 h 294045"/>
                <a:gd name="connsiteX2" fmla="*/ 624849 w 624848"/>
                <a:gd name="connsiteY2" fmla="*/ 147023 h 294045"/>
                <a:gd name="connsiteX3" fmla="*/ 624848 w 624848"/>
                <a:gd name="connsiteY3" fmla="*/ 229632 h 294045"/>
                <a:gd name="connsiteX4" fmla="*/ 560435 w 624848"/>
                <a:gd name="connsiteY4" fmla="*/ 294045 h 294045"/>
                <a:gd name="connsiteX5" fmla="*/ 64413 w 624848"/>
                <a:gd name="connsiteY5" fmla="*/ 294045 h 294045"/>
                <a:gd name="connsiteX6" fmla="*/ 0 w 624848"/>
                <a:gd name="connsiteY6" fmla="*/ 229632 h 294045"/>
                <a:gd name="connsiteX7" fmla="*/ 0 w 624848"/>
                <a:gd name="connsiteY7" fmla="*/ 147023 h 294045"/>
                <a:gd name="connsiteX8" fmla="*/ 147023 w 624848"/>
                <a:gd name="connsiteY8" fmla="*/ 0 h 294045"/>
                <a:gd name="connsiteX0" fmla="*/ 624849 w 716289"/>
                <a:gd name="connsiteY0" fmla="*/ 147023 h 294045"/>
                <a:gd name="connsiteX1" fmla="*/ 624848 w 716289"/>
                <a:gd name="connsiteY1" fmla="*/ 229632 h 294045"/>
                <a:gd name="connsiteX2" fmla="*/ 560435 w 716289"/>
                <a:gd name="connsiteY2" fmla="*/ 294045 h 294045"/>
                <a:gd name="connsiteX3" fmla="*/ 64413 w 716289"/>
                <a:gd name="connsiteY3" fmla="*/ 294045 h 294045"/>
                <a:gd name="connsiteX4" fmla="*/ 0 w 716289"/>
                <a:gd name="connsiteY4" fmla="*/ 229632 h 294045"/>
                <a:gd name="connsiteX5" fmla="*/ 0 w 716289"/>
                <a:gd name="connsiteY5" fmla="*/ 147023 h 294045"/>
                <a:gd name="connsiteX6" fmla="*/ 147023 w 716289"/>
                <a:gd name="connsiteY6" fmla="*/ 0 h 294045"/>
                <a:gd name="connsiteX7" fmla="*/ 477826 w 716289"/>
                <a:gd name="connsiteY7" fmla="*/ 0 h 294045"/>
                <a:gd name="connsiteX8" fmla="*/ 716289 w 716289"/>
                <a:gd name="connsiteY8" fmla="*/ 238463 h 294045"/>
                <a:gd name="connsiteX0" fmla="*/ 624848 w 716289"/>
                <a:gd name="connsiteY0" fmla="*/ 229632 h 294045"/>
                <a:gd name="connsiteX1" fmla="*/ 560435 w 716289"/>
                <a:gd name="connsiteY1" fmla="*/ 294045 h 294045"/>
                <a:gd name="connsiteX2" fmla="*/ 64413 w 716289"/>
                <a:gd name="connsiteY2" fmla="*/ 294045 h 294045"/>
                <a:gd name="connsiteX3" fmla="*/ 0 w 716289"/>
                <a:gd name="connsiteY3" fmla="*/ 229632 h 294045"/>
                <a:gd name="connsiteX4" fmla="*/ 0 w 716289"/>
                <a:gd name="connsiteY4" fmla="*/ 147023 h 294045"/>
                <a:gd name="connsiteX5" fmla="*/ 147023 w 716289"/>
                <a:gd name="connsiteY5" fmla="*/ 0 h 294045"/>
                <a:gd name="connsiteX6" fmla="*/ 477826 w 716289"/>
                <a:gd name="connsiteY6" fmla="*/ 0 h 294045"/>
                <a:gd name="connsiteX7" fmla="*/ 716289 w 716289"/>
                <a:gd name="connsiteY7" fmla="*/ 238463 h 294045"/>
                <a:gd name="connsiteX0" fmla="*/ 624848 w 624848"/>
                <a:gd name="connsiteY0" fmla="*/ 229632 h 294045"/>
                <a:gd name="connsiteX1" fmla="*/ 560435 w 624848"/>
                <a:gd name="connsiteY1" fmla="*/ 294045 h 294045"/>
                <a:gd name="connsiteX2" fmla="*/ 64413 w 624848"/>
                <a:gd name="connsiteY2" fmla="*/ 294045 h 294045"/>
                <a:gd name="connsiteX3" fmla="*/ 0 w 624848"/>
                <a:gd name="connsiteY3" fmla="*/ 229632 h 294045"/>
                <a:gd name="connsiteX4" fmla="*/ 0 w 624848"/>
                <a:gd name="connsiteY4" fmla="*/ 147023 h 294045"/>
                <a:gd name="connsiteX5" fmla="*/ 147023 w 624848"/>
                <a:gd name="connsiteY5" fmla="*/ 0 h 294045"/>
                <a:gd name="connsiteX6" fmla="*/ 477826 w 624848"/>
                <a:gd name="connsiteY6" fmla="*/ 0 h 294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4848" h="294045">
                  <a:moveTo>
                    <a:pt x="624848" y="229632"/>
                  </a:moveTo>
                  <a:cubicBezTo>
                    <a:pt x="624848" y="265206"/>
                    <a:pt x="596009" y="294045"/>
                    <a:pt x="560435" y="294045"/>
                  </a:cubicBezTo>
                  <a:lnTo>
                    <a:pt x="64413" y="294045"/>
                  </a:lnTo>
                  <a:cubicBezTo>
                    <a:pt x="28839" y="294045"/>
                    <a:pt x="0" y="265206"/>
                    <a:pt x="0" y="229632"/>
                  </a:cubicBezTo>
                  <a:lnTo>
                    <a:pt x="0" y="147023"/>
                  </a:lnTo>
                  <a:cubicBezTo>
                    <a:pt x="0" y="65824"/>
                    <a:pt x="65824" y="0"/>
                    <a:pt x="147023" y="0"/>
                  </a:cubicBezTo>
                  <a:lnTo>
                    <a:pt x="477826" y="0"/>
                  </a:ln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7C5EEAB2-ECF1-C834-13EC-DF06403B87A4}"/>
                </a:ext>
              </a:extLst>
            </p:cNvPr>
            <p:cNvSpPr/>
            <p:nvPr/>
          </p:nvSpPr>
          <p:spPr bwMode="auto">
            <a:xfrm>
              <a:off x="5683733" y="1973268"/>
              <a:ext cx="755412" cy="438820"/>
            </a:xfrm>
            <a:custGeom>
              <a:avLst/>
              <a:gdLst>
                <a:gd name="connsiteX0" fmla="*/ 478910 w 831760"/>
                <a:gd name="connsiteY0" fmla="*/ 0 h 438820"/>
                <a:gd name="connsiteX1" fmla="*/ 612350 w 831760"/>
                <a:gd name="connsiteY1" fmla="*/ 0 h 438820"/>
                <a:gd name="connsiteX2" fmla="*/ 831760 w 831760"/>
                <a:gd name="connsiteY2" fmla="*/ 219410 h 438820"/>
                <a:gd name="connsiteX3" fmla="*/ 831760 w 831760"/>
                <a:gd name="connsiteY3" fmla="*/ 342692 h 438820"/>
                <a:gd name="connsiteX4" fmla="*/ 735632 w 831760"/>
                <a:gd name="connsiteY4" fmla="*/ 438820 h 438820"/>
                <a:gd name="connsiteX5" fmla="*/ 355628 w 831760"/>
                <a:gd name="connsiteY5" fmla="*/ 438820 h 438820"/>
                <a:gd name="connsiteX6" fmla="*/ 355623 w 831760"/>
                <a:gd name="connsiteY6" fmla="*/ 438819 h 438820"/>
                <a:gd name="connsiteX7" fmla="*/ 78870 w 831760"/>
                <a:gd name="connsiteY7" fmla="*/ 438819 h 438820"/>
                <a:gd name="connsiteX8" fmla="*/ 0 w 831760"/>
                <a:gd name="connsiteY8" fmla="*/ 359949 h 438820"/>
                <a:gd name="connsiteX9" fmla="*/ 0 w 831760"/>
                <a:gd name="connsiteY9" fmla="*/ 258800 h 438820"/>
                <a:gd name="connsiteX10" fmla="*/ 180020 w 831760"/>
                <a:gd name="connsiteY10" fmla="*/ 78780 h 438820"/>
                <a:gd name="connsiteX11" fmla="*/ 313977 w 831760"/>
                <a:gd name="connsiteY11" fmla="*/ 78780 h 438820"/>
                <a:gd name="connsiteX12" fmla="*/ 323764 w 831760"/>
                <a:gd name="connsiteY12" fmla="*/ 64263 h 438820"/>
                <a:gd name="connsiteX13" fmla="*/ 478910 w 831760"/>
                <a:gd name="connsiteY13" fmla="*/ 0 h 438820"/>
                <a:gd name="connsiteX0" fmla="*/ 459860 w 831760"/>
                <a:gd name="connsiteY0" fmla="*/ 0 h 572170"/>
                <a:gd name="connsiteX1" fmla="*/ 612350 w 831760"/>
                <a:gd name="connsiteY1" fmla="*/ 133350 h 572170"/>
                <a:gd name="connsiteX2" fmla="*/ 831760 w 831760"/>
                <a:gd name="connsiteY2" fmla="*/ 352760 h 572170"/>
                <a:gd name="connsiteX3" fmla="*/ 831760 w 831760"/>
                <a:gd name="connsiteY3" fmla="*/ 476042 h 572170"/>
                <a:gd name="connsiteX4" fmla="*/ 735632 w 831760"/>
                <a:gd name="connsiteY4" fmla="*/ 572170 h 572170"/>
                <a:gd name="connsiteX5" fmla="*/ 355628 w 831760"/>
                <a:gd name="connsiteY5" fmla="*/ 572170 h 572170"/>
                <a:gd name="connsiteX6" fmla="*/ 355623 w 831760"/>
                <a:gd name="connsiteY6" fmla="*/ 572169 h 572170"/>
                <a:gd name="connsiteX7" fmla="*/ 78870 w 831760"/>
                <a:gd name="connsiteY7" fmla="*/ 572169 h 572170"/>
                <a:gd name="connsiteX8" fmla="*/ 0 w 831760"/>
                <a:gd name="connsiteY8" fmla="*/ 493299 h 572170"/>
                <a:gd name="connsiteX9" fmla="*/ 0 w 831760"/>
                <a:gd name="connsiteY9" fmla="*/ 392150 h 572170"/>
                <a:gd name="connsiteX10" fmla="*/ 180020 w 831760"/>
                <a:gd name="connsiteY10" fmla="*/ 212130 h 572170"/>
                <a:gd name="connsiteX11" fmla="*/ 313977 w 831760"/>
                <a:gd name="connsiteY11" fmla="*/ 212130 h 572170"/>
                <a:gd name="connsiteX12" fmla="*/ 323764 w 831760"/>
                <a:gd name="connsiteY12" fmla="*/ 197613 h 572170"/>
                <a:gd name="connsiteX13" fmla="*/ 459860 w 831760"/>
                <a:gd name="connsiteY13" fmla="*/ 0 h 572170"/>
                <a:gd name="connsiteX0" fmla="*/ 459860 w 831760"/>
                <a:gd name="connsiteY0" fmla="*/ 0 h 572170"/>
                <a:gd name="connsiteX1" fmla="*/ 612350 w 831760"/>
                <a:gd name="connsiteY1" fmla="*/ 133350 h 572170"/>
                <a:gd name="connsiteX2" fmla="*/ 831760 w 831760"/>
                <a:gd name="connsiteY2" fmla="*/ 352760 h 572170"/>
                <a:gd name="connsiteX3" fmla="*/ 831760 w 831760"/>
                <a:gd name="connsiteY3" fmla="*/ 476042 h 572170"/>
                <a:gd name="connsiteX4" fmla="*/ 735632 w 831760"/>
                <a:gd name="connsiteY4" fmla="*/ 572170 h 572170"/>
                <a:gd name="connsiteX5" fmla="*/ 355628 w 831760"/>
                <a:gd name="connsiteY5" fmla="*/ 572170 h 572170"/>
                <a:gd name="connsiteX6" fmla="*/ 355623 w 831760"/>
                <a:gd name="connsiteY6" fmla="*/ 572169 h 572170"/>
                <a:gd name="connsiteX7" fmla="*/ 78870 w 831760"/>
                <a:gd name="connsiteY7" fmla="*/ 572169 h 572170"/>
                <a:gd name="connsiteX8" fmla="*/ 0 w 831760"/>
                <a:gd name="connsiteY8" fmla="*/ 493299 h 572170"/>
                <a:gd name="connsiteX9" fmla="*/ 0 w 831760"/>
                <a:gd name="connsiteY9" fmla="*/ 392150 h 572170"/>
                <a:gd name="connsiteX10" fmla="*/ 180020 w 831760"/>
                <a:gd name="connsiteY10" fmla="*/ 212130 h 572170"/>
                <a:gd name="connsiteX11" fmla="*/ 313977 w 831760"/>
                <a:gd name="connsiteY11" fmla="*/ 212130 h 572170"/>
                <a:gd name="connsiteX12" fmla="*/ 323764 w 831760"/>
                <a:gd name="connsiteY12" fmla="*/ 197613 h 572170"/>
                <a:gd name="connsiteX13" fmla="*/ 551300 w 831760"/>
                <a:gd name="connsiteY13" fmla="*/ 91440 h 572170"/>
                <a:gd name="connsiteX0" fmla="*/ 612350 w 831760"/>
                <a:gd name="connsiteY0" fmla="*/ 69970 h 508790"/>
                <a:gd name="connsiteX1" fmla="*/ 831760 w 831760"/>
                <a:gd name="connsiteY1" fmla="*/ 289380 h 508790"/>
                <a:gd name="connsiteX2" fmla="*/ 831760 w 831760"/>
                <a:gd name="connsiteY2" fmla="*/ 412662 h 508790"/>
                <a:gd name="connsiteX3" fmla="*/ 735632 w 831760"/>
                <a:gd name="connsiteY3" fmla="*/ 508790 h 508790"/>
                <a:gd name="connsiteX4" fmla="*/ 355628 w 831760"/>
                <a:gd name="connsiteY4" fmla="*/ 508790 h 508790"/>
                <a:gd name="connsiteX5" fmla="*/ 355623 w 831760"/>
                <a:gd name="connsiteY5" fmla="*/ 508789 h 508790"/>
                <a:gd name="connsiteX6" fmla="*/ 78870 w 831760"/>
                <a:gd name="connsiteY6" fmla="*/ 508789 h 508790"/>
                <a:gd name="connsiteX7" fmla="*/ 0 w 831760"/>
                <a:gd name="connsiteY7" fmla="*/ 429919 h 508790"/>
                <a:gd name="connsiteX8" fmla="*/ 0 w 831760"/>
                <a:gd name="connsiteY8" fmla="*/ 328770 h 508790"/>
                <a:gd name="connsiteX9" fmla="*/ 180020 w 831760"/>
                <a:gd name="connsiteY9" fmla="*/ 148750 h 508790"/>
                <a:gd name="connsiteX10" fmla="*/ 313977 w 831760"/>
                <a:gd name="connsiteY10" fmla="*/ 148750 h 508790"/>
                <a:gd name="connsiteX11" fmla="*/ 323764 w 831760"/>
                <a:gd name="connsiteY11" fmla="*/ 134233 h 508790"/>
                <a:gd name="connsiteX12" fmla="*/ 551300 w 831760"/>
                <a:gd name="connsiteY12" fmla="*/ 28060 h 508790"/>
                <a:gd name="connsiteX0" fmla="*/ 612350 w 831760"/>
                <a:gd name="connsiteY0" fmla="*/ 0 h 438820"/>
                <a:gd name="connsiteX1" fmla="*/ 831760 w 831760"/>
                <a:gd name="connsiteY1" fmla="*/ 219410 h 438820"/>
                <a:gd name="connsiteX2" fmla="*/ 831760 w 831760"/>
                <a:gd name="connsiteY2" fmla="*/ 342692 h 438820"/>
                <a:gd name="connsiteX3" fmla="*/ 735632 w 831760"/>
                <a:gd name="connsiteY3" fmla="*/ 438820 h 438820"/>
                <a:gd name="connsiteX4" fmla="*/ 355628 w 831760"/>
                <a:gd name="connsiteY4" fmla="*/ 438820 h 438820"/>
                <a:gd name="connsiteX5" fmla="*/ 355623 w 831760"/>
                <a:gd name="connsiteY5" fmla="*/ 438819 h 438820"/>
                <a:gd name="connsiteX6" fmla="*/ 78870 w 831760"/>
                <a:gd name="connsiteY6" fmla="*/ 438819 h 438820"/>
                <a:gd name="connsiteX7" fmla="*/ 0 w 831760"/>
                <a:gd name="connsiteY7" fmla="*/ 359949 h 438820"/>
                <a:gd name="connsiteX8" fmla="*/ 0 w 831760"/>
                <a:gd name="connsiteY8" fmla="*/ 258800 h 438820"/>
                <a:gd name="connsiteX9" fmla="*/ 180020 w 831760"/>
                <a:gd name="connsiteY9" fmla="*/ 78780 h 438820"/>
                <a:gd name="connsiteX10" fmla="*/ 313977 w 831760"/>
                <a:gd name="connsiteY10" fmla="*/ 78780 h 438820"/>
                <a:gd name="connsiteX11" fmla="*/ 323764 w 831760"/>
                <a:gd name="connsiteY11" fmla="*/ 64263 h 438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31760" h="438820">
                  <a:moveTo>
                    <a:pt x="612350" y="0"/>
                  </a:moveTo>
                  <a:cubicBezTo>
                    <a:pt x="733527" y="0"/>
                    <a:pt x="831760" y="98233"/>
                    <a:pt x="831760" y="219410"/>
                  </a:cubicBezTo>
                  <a:lnTo>
                    <a:pt x="831760" y="342692"/>
                  </a:lnTo>
                  <a:cubicBezTo>
                    <a:pt x="831760" y="395782"/>
                    <a:pt x="788722" y="438820"/>
                    <a:pt x="735632" y="438820"/>
                  </a:cubicBezTo>
                  <a:lnTo>
                    <a:pt x="355628" y="438820"/>
                  </a:lnTo>
                  <a:cubicBezTo>
                    <a:pt x="355626" y="438820"/>
                    <a:pt x="355625" y="438819"/>
                    <a:pt x="355623" y="438819"/>
                  </a:cubicBezTo>
                  <a:lnTo>
                    <a:pt x="78870" y="438819"/>
                  </a:lnTo>
                  <a:cubicBezTo>
                    <a:pt x="35311" y="438819"/>
                    <a:pt x="0" y="403508"/>
                    <a:pt x="0" y="359949"/>
                  </a:cubicBezTo>
                  <a:lnTo>
                    <a:pt x="0" y="258800"/>
                  </a:lnTo>
                  <a:cubicBezTo>
                    <a:pt x="0" y="159378"/>
                    <a:pt x="80598" y="78780"/>
                    <a:pt x="180020" y="78780"/>
                  </a:cubicBezTo>
                  <a:lnTo>
                    <a:pt x="313977" y="78780"/>
                  </a:lnTo>
                  <a:lnTo>
                    <a:pt x="323764" y="64263"/>
                  </a:ln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876C0909-3BD9-446F-8D5A-62CCBD022376}"/>
                </a:ext>
              </a:extLst>
            </p:cNvPr>
            <p:cNvSpPr/>
            <p:nvPr/>
          </p:nvSpPr>
          <p:spPr bwMode="auto">
            <a:xfrm>
              <a:off x="4098611" y="2239967"/>
              <a:ext cx="295734" cy="172122"/>
            </a:xfrm>
            <a:prstGeom prst="round2SameRect">
              <a:avLst>
                <a:gd name="adj1" fmla="val 50000"/>
                <a:gd name="adj2" fmla="val 21906"/>
              </a:avLst>
            </a:pr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E4FCC923-F615-3C12-83B1-73BC742823F9}"/>
                </a:ext>
              </a:extLst>
            </p:cNvPr>
            <p:cNvSpPr/>
            <p:nvPr/>
          </p:nvSpPr>
          <p:spPr bwMode="auto">
            <a:xfrm>
              <a:off x="3830917" y="1923692"/>
              <a:ext cx="309762" cy="18044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6921A524-ECAF-7579-5348-A910C3B02E79}"/>
                </a:ext>
              </a:extLst>
            </p:cNvPr>
            <p:cNvSpPr/>
            <p:nvPr/>
          </p:nvSpPr>
          <p:spPr bwMode="auto">
            <a:xfrm>
              <a:off x="3945696" y="1923692"/>
              <a:ext cx="80204" cy="18044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D290E975-1EF5-7A65-8D0B-F8007E5F5581}"/>
                </a:ext>
              </a:extLst>
            </p:cNvPr>
            <p:cNvSpPr/>
            <p:nvPr/>
          </p:nvSpPr>
          <p:spPr bwMode="auto">
            <a:xfrm>
              <a:off x="4405592" y="1923692"/>
              <a:ext cx="309762" cy="180446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1D09C07D-6B81-0649-141C-49A47BD5CABE}"/>
                </a:ext>
              </a:extLst>
            </p:cNvPr>
            <p:cNvSpPr/>
            <p:nvPr/>
          </p:nvSpPr>
          <p:spPr bwMode="auto">
            <a:xfrm>
              <a:off x="4520371" y="1923692"/>
              <a:ext cx="80204" cy="180446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7C93B5F4-3254-CD57-134E-3DBD60F47A34}"/>
                </a:ext>
              </a:extLst>
            </p:cNvPr>
            <p:cNvSpPr/>
            <p:nvPr/>
          </p:nvSpPr>
          <p:spPr bwMode="auto">
            <a:xfrm rot="900000">
              <a:off x="4230403" y="545313"/>
              <a:ext cx="1000362" cy="1147050"/>
            </a:xfrm>
            <a:custGeom>
              <a:avLst/>
              <a:gdLst>
                <a:gd name="connsiteX0" fmla="*/ 775067 w 998634"/>
                <a:gd name="connsiteY0" fmla="*/ 11894 h 1181101"/>
                <a:gd name="connsiteX1" fmla="*/ 951057 w 998634"/>
                <a:gd name="connsiteY1" fmla="*/ 47578 h 1181101"/>
                <a:gd name="connsiteX2" fmla="*/ 951057 w 998634"/>
                <a:gd name="connsiteY2" fmla="*/ 277304 h 1181101"/>
                <a:gd name="connsiteX3" fmla="*/ 324882 w 998634"/>
                <a:gd name="connsiteY3" fmla="*/ 903479 h 1181101"/>
                <a:gd name="connsiteX4" fmla="*/ 324882 w 998634"/>
                <a:gd name="connsiteY4" fmla="*/ 1181101 h 1181101"/>
                <a:gd name="connsiteX5" fmla="*/ 0 w 998634"/>
                <a:gd name="connsiteY5" fmla="*/ 1181101 h 1181101"/>
                <a:gd name="connsiteX6" fmla="*/ 0 w 998634"/>
                <a:gd name="connsiteY6" fmla="*/ 833309 h 1181101"/>
                <a:gd name="connsiteX7" fmla="*/ 12765 w 998634"/>
                <a:gd name="connsiteY7" fmla="*/ 770080 h 1181101"/>
                <a:gd name="connsiteX8" fmla="*/ 39963 w 998634"/>
                <a:gd name="connsiteY8" fmla="*/ 729740 h 1181101"/>
                <a:gd name="connsiteX9" fmla="*/ 39566 w 998634"/>
                <a:gd name="connsiteY9" fmla="*/ 729342 h 1181101"/>
                <a:gd name="connsiteX10" fmla="*/ 41608 w 998634"/>
                <a:gd name="connsiteY10" fmla="*/ 727301 h 1181101"/>
                <a:gd name="connsiteX11" fmla="*/ 47578 w 998634"/>
                <a:gd name="connsiteY11" fmla="*/ 718446 h 1181101"/>
                <a:gd name="connsiteX12" fmla="*/ 56433 w 998634"/>
                <a:gd name="connsiteY12" fmla="*/ 712475 h 1181101"/>
                <a:gd name="connsiteX13" fmla="*/ 721331 w 998634"/>
                <a:gd name="connsiteY13" fmla="*/ 47578 h 1181101"/>
                <a:gd name="connsiteX14" fmla="*/ 775067 w 998634"/>
                <a:gd name="connsiteY14" fmla="*/ 11894 h 1181101"/>
                <a:gd name="connsiteX0" fmla="*/ 775067 w 998634"/>
                <a:gd name="connsiteY0" fmla="*/ 11894 h 1242763"/>
                <a:gd name="connsiteX1" fmla="*/ 951057 w 998634"/>
                <a:gd name="connsiteY1" fmla="*/ 47578 h 1242763"/>
                <a:gd name="connsiteX2" fmla="*/ 951057 w 998634"/>
                <a:gd name="connsiteY2" fmla="*/ 277304 h 1242763"/>
                <a:gd name="connsiteX3" fmla="*/ 324882 w 998634"/>
                <a:gd name="connsiteY3" fmla="*/ 903479 h 1242763"/>
                <a:gd name="connsiteX4" fmla="*/ 324882 w 998634"/>
                <a:gd name="connsiteY4" fmla="*/ 1181101 h 1242763"/>
                <a:gd name="connsiteX5" fmla="*/ 155296 w 998634"/>
                <a:gd name="connsiteY5" fmla="*/ 1242705 h 1242763"/>
                <a:gd name="connsiteX6" fmla="*/ 0 w 998634"/>
                <a:gd name="connsiteY6" fmla="*/ 1181101 h 1242763"/>
                <a:gd name="connsiteX7" fmla="*/ 0 w 998634"/>
                <a:gd name="connsiteY7" fmla="*/ 833309 h 1242763"/>
                <a:gd name="connsiteX8" fmla="*/ 12765 w 998634"/>
                <a:gd name="connsiteY8" fmla="*/ 770080 h 1242763"/>
                <a:gd name="connsiteX9" fmla="*/ 39963 w 998634"/>
                <a:gd name="connsiteY9" fmla="*/ 729740 h 1242763"/>
                <a:gd name="connsiteX10" fmla="*/ 39566 w 998634"/>
                <a:gd name="connsiteY10" fmla="*/ 729342 h 1242763"/>
                <a:gd name="connsiteX11" fmla="*/ 41608 w 998634"/>
                <a:gd name="connsiteY11" fmla="*/ 727301 h 1242763"/>
                <a:gd name="connsiteX12" fmla="*/ 47578 w 998634"/>
                <a:gd name="connsiteY12" fmla="*/ 718446 h 1242763"/>
                <a:gd name="connsiteX13" fmla="*/ 56433 w 998634"/>
                <a:gd name="connsiteY13" fmla="*/ 712475 h 1242763"/>
                <a:gd name="connsiteX14" fmla="*/ 721331 w 998634"/>
                <a:gd name="connsiteY14" fmla="*/ 47578 h 1242763"/>
                <a:gd name="connsiteX15" fmla="*/ 775067 w 998634"/>
                <a:gd name="connsiteY15" fmla="*/ 11894 h 1242763"/>
                <a:gd name="connsiteX0" fmla="*/ 155296 w 998634"/>
                <a:gd name="connsiteY0" fmla="*/ 1242705 h 1334145"/>
                <a:gd name="connsiteX1" fmla="*/ 0 w 998634"/>
                <a:gd name="connsiteY1" fmla="*/ 1181101 h 1334145"/>
                <a:gd name="connsiteX2" fmla="*/ 0 w 998634"/>
                <a:gd name="connsiteY2" fmla="*/ 833309 h 1334145"/>
                <a:gd name="connsiteX3" fmla="*/ 12765 w 998634"/>
                <a:gd name="connsiteY3" fmla="*/ 770080 h 1334145"/>
                <a:gd name="connsiteX4" fmla="*/ 39963 w 998634"/>
                <a:gd name="connsiteY4" fmla="*/ 729740 h 1334145"/>
                <a:gd name="connsiteX5" fmla="*/ 39566 w 998634"/>
                <a:gd name="connsiteY5" fmla="*/ 729342 h 1334145"/>
                <a:gd name="connsiteX6" fmla="*/ 41608 w 998634"/>
                <a:gd name="connsiteY6" fmla="*/ 727301 h 1334145"/>
                <a:gd name="connsiteX7" fmla="*/ 47578 w 998634"/>
                <a:gd name="connsiteY7" fmla="*/ 718446 h 1334145"/>
                <a:gd name="connsiteX8" fmla="*/ 56433 w 998634"/>
                <a:gd name="connsiteY8" fmla="*/ 712475 h 1334145"/>
                <a:gd name="connsiteX9" fmla="*/ 721331 w 998634"/>
                <a:gd name="connsiteY9" fmla="*/ 47578 h 1334145"/>
                <a:gd name="connsiteX10" fmla="*/ 775067 w 998634"/>
                <a:gd name="connsiteY10" fmla="*/ 11894 h 1334145"/>
                <a:gd name="connsiteX11" fmla="*/ 951057 w 998634"/>
                <a:gd name="connsiteY11" fmla="*/ 47578 h 1334145"/>
                <a:gd name="connsiteX12" fmla="*/ 951057 w 998634"/>
                <a:gd name="connsiteY12" fmla="*/ 277304 h 1334145"/>
                <a:gd name="connsiteX13" fmla="*/ 324882 w 998634"/>
                <a:gd name="connsiteY13" fmla="*/ 903479 h 1334145"/>
                <a:gd name="connsiteX14" fmla="*/ 324882 w 998634"/>
                <a:gd name="connsiteY14" fmla="*/ 1181101 h 1334145"/>
                <a:gd name="connsiteX15" fmla="*/ 246736 w 998634"/>
                <a:gd name="connsiteY15" fmla="*/ 1334145 h 1334145"/>
                <a:gd name="connsiteX0" fmla="*/ 155296 w 998634"/>
                <a:gd name="connsiteY0" fmla="*/ 1242705 h 1242705"/>
                <a:gd name="connsiteX1" fmla="*/ 0 w 998634"/>
                <a:gd name="connsiteY1" fmla="*/ 1181101 h 1242705"/>
                <a:gd name="connsiteX2" fmla="*/ 0 w 998634"/>
                <a:gd name="connsiteY2" fmla="*/ 833309 h 1242705"/>
                <a:gd name="connsiteX3" fmla="*/ 12765 w 998634"/>
                <a:gd name="connsiteY3" fmla="*/ 770080 h 1242705"/>
                <a:gd name="connsiteX4" fmla="*/ 39963 w 998634"/>
                <a:gd name="connsiteY4" fmla="*/ 729740 h 1242705"/>
                <a:gd name="connsiteX5" fmla="*/ 39566 w 998634"/>
                <a:gd name="connsiteY5" fmla="*/ 729342 h 1242705"/>
                <a:gd name="connsiteX6" fmla="*/ 41608 w 998634"/>
                <a:gd name="connsiteY6" fmla="*/ 727301 h 1242705"/>
                <a:gd name="connsiteX7" fmla="*/ 47578 w 998634"/>
                <a:gd name="connsiteY7" fmla="*/ 718446 h 1242705"/>
                <a:gd name="connsiteX8" fmla="*/ 56433 w 998634"/>
                <a:gd name="connsiteY8" fmla="*/ 712475 h 1242705"/>
                <a:gd name="connsiteX9" fmla="*/ 721331 w 998634"/>
                <a:gd name="connsiteY9" fmla="*/ 47578 h 1242705"/>
                <a:gd name="connsiteX10" fmla="*/ 775067 w 998634"/>
                <a:gd name="connsiteY10" fmla="*/ 11894 h 1242705"/>
                <a:gd name="connsiteX11" fmla="*/ 951057 w 998634"/>
                <a:gd name="connsiteY11" fmla="*/ 47578 h 1242705"/>
                <a:gd name="connsiteX12" fmla="*/ 951057 w 998634"/>
                <a:gd name="connsiteY12" fmla="*/ 277304 h 1242705"/>
                <a:gd name="connsiteX13" fmla="*/ 324882 w 998634"/>
                <a:gd name="connsiteY13" fmla="*/ 903479 h 1242705"/>
                <a:gd name="connsiteX14" fmla="*/ 324882 w 998634"/>
                <a:gd name="connsiteY14" fmla="*/ 1181101 h 1242705"/>
                <a:gd name="connsiteX0" fmla="*/ 0 w 998634"/>
                <a:gd name="connsiteY0" fmla="*/ 1181101 h 1181101"/>
                <a:gd name="connsiteX1" fmla="*/ 0 w 998634"/>
                <a:gd name="connsiteY1" fmla="*/ 833309 h 1181101"/>
                <a:gd name="connsiteX2" fmla="*/ 12765 w 998634"/>
                <a:gd name="connsiteY2" fmla="*/ 770080 h 1181101"/>
                <a:gd name="connsiteX3" fmla="*/ 39963 w 998634"/>
                <a:gd name="connsiteY3" fmla="*/ 729740 h 1181101"/>
                <a:gd name="connsiteX4" fmla="*/ 39566 w 998634"/>
                <a:gd name="connsiteY4" fmla="*/ 729342 h 1181101"/>
                <a:gd name="connsiteX5" fmla="*/ 41608 w 998634"/>
                <a:gd name="connsiteY5" fmla="*/ 727301 h 1181101"/>
                <a:gd name="connsiteX6" fmla="*/ 47578 w 998634"/>
                <a:gd name="connsiteY6" fmla="*/ 718446 h 1181101"/>
                <a:gd name="connsiteX7" fmla="*/ 56433 w 998634"/>
                <a:gd name="connsiteY7" fmla="*/ 712475 h 1181101"/>
                <a:gd name="connsiteX8" fmla="*/ 721331 w 998634"/>
                <a:gd name="connsiteY8" fmla="*/ 47578 h 1181101"/>
                <a:gd name="connsiteX9" fmla="*/ 775067 w 998634"/>
                <a:gd name="connsiteY9" fmla="*/ 11894 h 1181101"/>
                <a:gd name="connsiteX10" fmla="*/ 951057 w 998634"/>
                <a:gd name="connsiteY10" fmla="*/ 47578 h 1181101"/>
                <a:gd name="connsiteX11" fmla="*/ 951057 w 998634"/>
                <a:gd name="connsiteY11" fmla="*/ 277304 h 1181101"/>
                <a:gd name="connsiteX12" fmla="*/ 324882 w 998634"/>
                <a:gd name="connsiteY12" fmla="*/ 903479 h 1181101"/>
                <a:gd name="connsiteX13" fmla="*/ 324882 w 998634"/>
                <a:gd name="connsiteY13" fmla="*/ 1181101 h 1181101"/>
                <a:gd name="connsiteX0" fmla="*/ 0 w 998634"/>
                <a:gd name="connsiteY0" fmla="*/ 1181101 h 1181101"/>
                <a:gd name="connsiteX1" fmla="*/ 0 w 998634"/>
                <a:gd name="connsiteY1" fmla="*/ 833309 h 1181101"/>
                <a:gd name="connsiteX2" fmla="*/ 12765 w 998634"/>
                <a:gd name="connsiteY2" fmla="*/ 770080 h 1181101"/>
                <a:gd name="connsiteX3" fmla="*/ 39963 w 998634"/>
                <a:gd name="connsiteY3" fmla="*/ 729740 h 1181101"/>
                <a:gd name="connsiteX4" fmla="*/ 39566 w 998634"/>
                <a:gd name="connsiteY4" fmla="*/ 729342 h 1181101"/>
                <a:gd name="connsiteX5" fmla="*/ 41608 w 998634"/>
                <a:gd name="connsiteY5" fmla="*/ 727301 h 1181101"/>
                <a:gd name="connsiteX6" fmla="*/ 47578 w 998634"/>
                <a:gd name="connsiteY6" fmla="*/ 718446 h 1181101"/>
                <a:gd name="connsiteX7" fmla="*/ 56433 w 998634"/>
                <a:gd name="connsiteY7" fmla="*/ 712475 h 1181101"/>
                <a:gd name="connsiteX8" fmla="*/ 721331 w 998634"/>
                <a:gd name="connsiteY8" fmla="*/ 47578 h 1181101"/>
                <a:gd name="connsiteX9" fmla="*/ 775067 w 998634"/>
                <a:gd name="connsiteY9" fmla="*/ 11894 h 1181101"/>
                <a:gd name="connsiteX10" fmla="*/ 951057 w 998634"/>
                <a:gd name="connsiteY10" fmla="*/ 47578 h 1181101"/>
                <a:gd name="connsiteX11" fmla="*/ 951057 w 998634"/>
                <a:gd name="connsiteY11" fmla="*/ 277304 h 1181101"/>
                <a:gd name="connsiteX12" fmla="*/ 324882 w 998634"/>
                <a:gd name="connsiteY12" fmla="*/ 903479 h 1181101"/>
                <a:gd name="connsiteX13" fmla="*/ 323351 w 998634"/>
                <a:gd name="connsiteY13" fmla="*/ 1055783 h 1181101"/>
                <a:gd name="connsiteX0" fmla="*/ 0 w 1000362"/>
                <a:gd name="connsiteY0" fmla="*/ 1147050 h 1147050"/>
                <a:gd name="connsiteX1" fmla="*/ 1728 w 1000362"/>
                <a:gd name="connsiteY1" fmla="*/ 833309 h 1147050"/>
                <a:gd name="connsiteX2" fmla="*/ 14493 w 1000362"/>
                <a:gd name="connsiteY2" fmla="*/ 770080 h 1147050"/>
                <a:gd name="connsiteX3" fmla="*/ 41691 w 1000362"/>
                <a:gd name="connsiteY3" fmla="*/ 729740 h 1147050"/>
                <a:gd name="connsiteX4" fmla="*/ 41294 w 1000362"/>
                <a:gd name="connsiteY4" fmla="*/ 729342 h 1147050"/>
                <a:gd name="connsiteX5" fmla="*/ 43336 w 1000362"/>
                <a:gd name="connsiteY5" fmla="*/ 727301 h 1147050"/>
                <a:gd name="connsiteX6" fmla="*/ 49306 w 1000362"/>
                <a:gd name="connsiteY6" fmla="*/ 718446 h 1147050"/>
                <a:gd name="connsiteX7" fmla="*/ 58161 w 1000362"/>
                <a:gd name="connsiteY7" fmla="*/ 712475 h 1147050"/>
                <a:gd name="connsiteX8" fmla="*/ 723059 w 1000362"/>
                <a:gd name="connsiteY8" fmla="*/ 47578 h 1147050"/>
                <a:gd name="connsiteX9" fmla="*/ 776795 w 1000362"/>
                <a:gd name="connsiteY9" fmla="*/ 11894 h 1147050"/>
                <a:gd name="connsiteX10" fmla="*/ 952785 w 1000362"/>
                <a:gd name="connsiteY10" fmla="*/ 47578 h 1147050"/>
                <a:gd name="connsiteX11" fmla="*/ 952785 w 1000362"/>
                <a:gd name="connsiteY11" fmla="*/ 277304 h 1147050"/>
                <a:gd name="connsiteX12" fmla="*/ 326610 w 1000362"/>
                <a:gd name="connsiteY12" fmla="*/ 903479 h 1147050"/>
                <a:gd name="connsiteX13" fmla="*/ 325079 w 1000362"/>
                <a:gd name="connsiteY13" fmla="*/ 1055783 h 114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00362" h="1147050">
                  <a:moveTo>
                    <a:pt x="0" y="1147050"/>
                  </a:moveTo>
                  <a:lnTo>
                    <a:pt x="1728" y="833309"/>
                  </a:lnTo>
                  <a:cubicBezTo>
                    <a:pt x="1728" y="810881"/>
                    <a:pt x="6274" y="789514"/>
                    <a:pt x="14493" y="770080"/>
                  </a:cubicBezTo>
                  <a:lnTo>
                    <a:pt x="41691" y="729740"/>
                  </a:lnTo>
                  <a:lnTo>
                    <a:pt x="41294" y="729342"/>
                  </a:lnTo>
                  <a:lnTo>
                    <a:pt x="43336" y="727301"/>
                  </a:lnTo>
                  <a:lnTo>
                    <a:pt x="49306" y="718446"/>
                  </a:lnTo>
                  <a:lnTo>
                    <a:pt x="58161" y="712475"/>
                  </a:lnTo>
                  <a:lnTo>
                    <a:pt x="723059" y="47578"/>
                  </a:lnTo>
                  <a:cubicBezTo>
                    <a:pt x="738918" y="31718"/>
                    <a:pt x="757241" y="19824"/>
                    <a:pt x="776795" y="11894"/>
                  </a:cubicBezTo>
                  <a:cubicBezTo>
                    <a:pt x="835459" y="-11895"/>
                    <a:pt x="905207" y="0"/>
                    <a:pt x="952785" y="47578"/>
                  </a:cubicBezTo>
                  <a:cubicBezTo>
                    <a:pt x="1016222" y="111015"/>
                    <a:pt x="1016222" y="213867"/>
                    <a:pt x="952785" y="277304"/>
                  </a:cubicBezTo>
                  <a:lnTo>
                    <a:pt x="326610" y="903479"/>
                  </a:lnTo>
                  <a:cubicBezTo>
                    <a:pt x="326100" y="954247"/>
                    <a:pt x="325589" y="1005015"/>
                    <a:pt x="325079" y="1055783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C1DD6B74-C21A-488D-E204-034CB3B122C7}"/>
                </a:ext>
              </a:extLst>
            </p:cNvPr>
            <p:cNvSpPr/>
            <p:nvPr/>
          </p:nvSpPr>
          <p:spPr bwMode="auto">
            <a:xfrm rot="900000">
              <a:off x="4406986" y="754381"/>
              <a:ext cx="698067" cy="879841"/>
            </a:xfrm>
            <a:custGeom>
              <a:avLst/>
              <a:gdLst>
                <a:gd name="connsiteX0" fmla="*/ 654494 w 698067"/>
                <a:gd name="connsiteY0" fmla="*/ 0 h 879841"/>
                <a:gd name="connsiteX1" fmla="*/ 685305 w 698067"/>
                <a:gd name="connsiteY1" fmla="*/ 12763 h 879841"/>
                <a:gd name="connsiteX2" fmla="*/ 685306 w 698067"/>
                <a:gd name="connsiteY2" fmla="*/ 74386 h 879841"/>
                <a:gd name="connsiteX3" fmla="*/ 87148 w 698067"/>
                <a:gd name="connsiteY3" fmla="*/ 672543 h 879841"/>
                <a:gd name="connsiteX4" fmla="*/ 87149 w 698067"/>
                <a:gd name="connsiteY4" fmla="*/ 856490 h 879841"/>
                <a:gd name="connsiteX5" fmla="*/ 0 w 698067"/>
                <a:gd name="connsiteY5" fmla="*/ 879841 h 879841"/>
                <a:gd name="connsiteX6" fmla="*/ 0 w 698067"/>
                <a:gd name="connsiteY6" fmla="*/ 654883 h 879841"/>
                <a:gd name="connsiteX7" fmla="*/ 10747 w 698067"/>
                <a:gd name="connsiteY7" fmla="*/ 628939 h 879841"/>
                <a:gd name="connsiteX8" fmla="*/ 9125 w 698067"/>
                <a:gd name="connsiteY8" fmla="*/ 627320 h 879841"/>
                <a:gd name="connsiteX9" fmla="*/ 623683 w 698067"/>
                <a:gd name="connsiteY9" fmla="*/ 12763 h 879841"/>
                <a:gd name="connsiteX10" fmla="*/ 654494 w 698067"/>
                <a:gd name="connsiteY10" fmla="*/ 0 h 879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067" h="879841">
                  <a:moveTo>
                    <a:pt x="654494" y="0"/>
                  </a:moveTo>
                  <a:cubicBezTo>
                    <a:pt x="665645" y="0"/>
                    <a:pt x="676797" y="4254"/>
                    <a:pt x="685305" y="12763"/>
                  </a:cubicBezTo>
                  <a:cubicBezTo>
                    <a:pt x="702322" y="29779"/>
                    <a:pt x="702322" y="57369"/>
                    <a:pt x="685306" y="74386"/>
                  </a:cubicBezTo>
                  <a:lnTo>
                    <a:pt x="87148" y="672543"/>
                  </a:lnTo>
                  <a:lnTo>
                    <a:pt x="87149" y="856490"/>
                  </a:lnTo>
                  <a:lnTo>
                    <a:pt x="0" y="879841"/>
                  </a:lnTo>
                  <a:lnTo>
                    <a:pt x="0" y="654883"/>
                  </a:lnTo>
                  <a:lnTo>
                    <a:pt x="10747" y="628939"/>
                  </a:lnTo>
                  <a:lnTo>
                    <a:pt x="9125" y="627320"/>
                  </a:lnTo>
                  <a:lnTo>
                    <a:pt x="623683" y="12763"/>
                  </a:lnTo>
                  <a:cubicBezTo>
                    <a:pt x="632190" y="4254"/>
                    <a:pt x="643342" y="0"/>
                    <a:pt x="654494" y="0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827E6E94-0708-85C6-68AA-AE4061D77370}"/>
                </a:ext>
              </a:extLst>
            </p:cNvPr>
            <p:cNvSpPr/>
            <p:nvPr/>
          </p:nvSpPr>
          <p:spPr bwMode="auto">
            <a:xfrm rot="900000">
              <a:off x="4773796" y="544956"/>
              <a:ext cx="998634" cy="1181101"/>
            </a:xfrm>
            <a:custGeom>
              <a:avLst/>
              <a:gdLst>
                <a:gd name="connsiteX0" fmla="*/ 775067 w 998634"/>
                <a:gd name="connsiteY0" fmla="*/ 11894 h 1181101"/>
                <a:gd name="connsiteX1" fmla="*/ 951057 w 998634"/>
                <a:gd name="connsiteY1" fmla="*/ 47578 h 1181101"/>
                <a:gd name="connsiteX2" fmla="*/ 951057 w 998634"/>
                <a:gd name="connsiteY2" fmla="*/ 277304 h 1181101"/>
                <a:gd name="connsiteX3" fmla="*/ 324882 w 998634"/>
                <a:gd name="connsiteY3" fmla="*/ 903479 h 1181101"/>
                <a:gd name="connsiteX4" fmla="*/ 324882 w 998634"/>
                <a:gd name="connsiteY4" fmla="*/ 1181101 h 1181101"/>
                <a:gd name="connsiteX5" fmla="*/ 0 w 998634"/>
                <a:gd name="connsiteY5" fmla="*/ 1181101 h 1181101"/>
                <a:gd name="connsiteX6" fmla="*/ 0 w 998634"/>
                <a:gd name="connsiteY6" fmla="*/ 833309 h 1181101"/>
                <a:gd name="connsiteX7" fmla="*/ 12765 w 998634"/>
                <a:gd name="connsiteY7" fmla="*/ 770080 h 1181101"/>
                <a:gd name="connsiteX8" fmla="*/ 39963 w 998634"/>
                <a:gd name="connsiteY8" fmla="*/ 729740 h 1181101"/>
                <a:gd name="connsiteX9" fmla="*/ 39566 w 998634"/>
                <a:gd name="connsiteY9" fmla="*/ 729342 h 1181101"/>
                <a:gd name="connsiteX10" fmla="*/ 41608 w 998634"/>
                <a:gd name="connsiteY10" fmla="*/ 727301 h 1181101"/>
                <a:gd name="connsiteX11" fmla="*/ 47578 w 998634"/>
                <a:gd name="connsiteY11" fmla="*/ 718446 h 1181101"/>
                <a:gd name="connsiteX12" fmla="*/ 56433 w 998634"/>
                <a:gd name="connsiteY12" fmla="*/ 712475 h 1181101"/>
                <a:gd name="connsiteX13" fmla="*/ 721331 w 998634"/>
                <a:gd name="connsiteY13" fmla="*/ 47578 h 1181101"/>
                <a:gd name="connsiteX14" fmla="*/ 775067 w 998634"/>
                <a:gd name="connsiteY14" fmla="*/ 11894 h 1181101"/>
                <a:gd name="connsiteX0" fmla="*/ 775067 w 998634"/>
                <a:gd name="connsiteY0" fmla="*/ 11894 h 1242763"/>
                <a:gd name="connsiteX1" fmla="*/ 951057 w 998634"/>
                <a:gd name="connsiteY1" fmla="*/ 47578 h 1242763"/>
                <a:gd name="connsiteX2" fmla="*/ 951057 w 998634"/>
                <a:gd name="connsiteY2" fmla="*/ 277304 h 1242763"/>
                <a:gd name="connsiteX3" fmla="*/ 324882 w 998634"/>
                <a:gd name="connsiteY3" fmla="*/ 903479 h 1242763"/>
                <a:gd name="connsiteX4" fmla="*/ 324882 w 998634"/>
                <a:gd name="connsiteY4" fmla="*/ 1181101 h 1242763"/>
                <a:gd name="connsiteX5" fmla="*/ 155296 w 998634"/>
                <a:gd name="connsiteY5" fmla="*/ 1242705 h 1242763"/>
                <a:gd name="connsiteX6" fmla="*/ 0 w 998634"/>
                <a:gd name="connsiteY6" fmla="*/ 1181101 h 1242763"/>
                <a:gd name="connsiteX7" fmla="*/ 0 w 998634"/>
                <a:gd name="connsiteY7" fmla="*/ 833309 h 1242763"/>
                <a:gd name="connsiteX8" fmla="*/ 12765 w 998634"/>
                <a:gd name="connsiteY8" fmla="*/ 770080 h 1242763"/>
                <a:gd name="connsiteX9" fmla="*/ 39963 w 998634"/>
                <a:gd name="connsiteY9" fmla="*/ 729740 h 1242763"/>
                <a:gd name="connsiteX10" fmla="*/ 39566 w 998634"/>
                <a:gd name="connsiteY10" fmla="*/ 729342 h 1242763"/>
                <a:gd name="connsiteX11" fmla="*/ 41608 w 998634"/>
                <a:gd name="connsiteY11" fmla="*/ 727301 h 1242763"/>
                <a:gd name="connsiteX12" fmla="*/ 47578 w 998634"/>
                <a:gd name="connsiteY12" fmla="*/ 718446 h 1242763"/>
                <a:gd name="connsiteX13" fmla="*/ 56433 w 998634"/>
                <a:gd name="connsiteY13" fmla="*/ 712475 h 1242763"/>
                <a:gd name="connsiteX14" fmla="*/ 721331 w 998634"/>
                <a:gd name="connsiteY14" fmla="*/ 47578 h 1242763"/>
                <a:gd name="connsiteX15" fmla="*/ 775067 w 998634"/>
                <a:gd name="connsiteY15" fmla="*/ 11894 h 1242763"/>
                <a:gd name="connsiteX0" fmla="*/ 155296 w 998634"/>
                <a:gd name="connsiteY0" fmla="*/ 1242705 h 1334145"/>
                <a:gd name="connsiteX1" fmla="*/ 0 w 998634"/>
                <a:gd name="connsiteY1" fmla="*/ 1181101 h 1334145"/>
                <a:gd name="connsiteX2" fmla="*/ 0 w 998634"/>
                <a:gd name="connsiteY2" fmla="*/ 833309 h 1334145"/>
                <a:gd name="connsiteX3" fmla="*/ 12765 w 998634"/>
                <a:gd name="connsiteY3" fmla="*/ 770080 h 1334145"/>
                <a:gd name="connsiteX4" fmla="*/ 39963 w 998634"/>
                <a:gd name="connsiteY4" fmla="*/ 729740 h 1334145"/>
                <a:gd name="connsiteX5" fmla="*/ 39566 w 998634"/>
                <a:gd name="connsiteY5" fmla="*/ 729342 h 1334145"/>
                <a:gd name="connsiteX6" fmla="*/ 41608 w 998634"/>
                <a:gd name="connsiteY6" fmla="*/ 727301 h 1334145"/>
                <a:gd name="connsiteX7" fmla="*/ 47578 w 998634"/>
                <a:gd name="connsiteY7" fmla="*/ 718446 h 1334145"/>
                <a:gd name="connsiteX8" fmla="*/ 56433 w 998634"/>
                <a:gd name="connsiteY8" fmla="*/ 712475 h 1334145"/>
                <a:gd name="connsiteX9" fmla="*/ 721331 w 998634"/>
                <a:gd name="connsiteY9" fmla="*/ 47578 h 1334145"/>
                <a:gd name="connsiteX10" fmla="*/ 775067 w 998634"/>
                <a:gd name="connsiteY10" fmla="*/ 11894 h 1334145"/>
                <a:gd name="connsiteX11" fmla="*/ 951057 w 998634"/>
                <a:gd name="connsiteY11" fmla="*/ 47578 h 1334145"/>
                <a:gd name="connsiteX12" fmla="*/ 951057 w 998634"/>
                <a:gd name="connsiteY12" fmla="*/ 277304 h 1334145"/>
                <a:gd name="connsiteX13" fmla="*/ 324882 w 998634"/>
                <a:gd name="connsiteY13" fmla="*/ 903479 h 1334145"/>
                <a:gd name="connsiteX14" fmla="*/ 324882 w 998634"/>
                <a:gd name="connsiteY14" fmla="*/ 1181101 h 1334145"/>
                <a:gd name="connsiteX15" fmla="*/ 246736 w 998634"/>
                <a:gd name="connsiteY15" fmla="*/ 1334145 h 1334145"/>
                <a:gd name="connsiteX0" fmla="*/ 155296 w 998634"/>
                <a:gd name="connsiteY0" fmla="*/ 1242705 h 1242705"/>
                <a:gd name="connsiteX1" fmla="*/ 0 w 998634"/>
                <a:gd name="connsiteY1" fmla="*/ 1181101 h 1242705"/>
                <a:gd name="connsiteX2" fmla="*/ 0 w 998634"/>
                <a:gd name="connsiteY2" fmla="*/ 833309 h 1242705"/>
                <a:gd name="connsiteX3" fmla="*/ 12765 w 998634"/>
                <a:gd name="connsiteY3" fmla="*/ 770080 h 1242705"/>
                <a:gd name="connsiteX4" fmla="*/ 39963 w 998634"/>
                <a:gd name="connsiteY4" fmla="*/ 729740 h 1242705"/>
                <a:gd name="connsiteX5" fmla="*/ 39566 w 998634"/>
                <a:gd name="connsiteY5" fmla="*/ 729342 h 1242705"/>
                <a:gd name="connsiteX6" fmla="*/ 41608 w 998634"/>
                <a:gd name="connsiteY6" fmla="*/ 727301 h 1242705"/>
                <a:gd name="connsiteX7" fmla="*/ 47578 w 998634"/>
                <a:gd name="connsiteY7" fmla="*/ 718446 h 1242705"/>
                <a:gd name="connsiteX8" fmla="*/ 56433 w 998634"/>
                <a:gd name="connsiteY8" fmla="*/ 712475 h 1242705"/>
                <a:gd name="connsiteX9" fmla="*/ 721331 w 998634"/>
                <a:gd name="connsiteY9" fmla="*/ 47578 h 1242705"/>
                <a:gd name="connsiteX10" fmla="*/ 775067 w 998634"/>
                <a:gd name="connsiteY10" fmla="*/ 11894 h 1242705"/>
                <a:gd name="connsiteX11" fmla="*/ 951057 w 998634"/>
                <a:gd name="connsiteY11" fmla="*/ 47578 h 1242705"/>
                <a:gd name="connsiteX12" fmla="*/ 951057 w 998634"/>
                <a:gd name="connsiteY12" fmla="*/ 277304 h 1242705"/>
                <a:gd name="connsiteX13" fmla="*/ 324882 w 998634"/>
                <a:gd name="connsiteY13" fmla="*/ 903479 h 1242705"/>
                <a:gd name="connsiteX14" fmla="*/ 324882 w 998634"/>
                <a:gd name="connsiteY14" fmla="*/ 1181101 h 1242705"/>
                <a:gd name="connsiteX0" fmla="*/ 0 w 998634"/>
                <a:gd name="connsiteY0" fmla="*/ 1181101 h 1181101"/>
                <a:gd name="connsiteX1" fmla="*/ 0 w 998634"/>
                <a:gd name="connsiteY1" fmla="*/ 833309 h 1181101"/>
                <a:gd name="connsiteX2" fmla="*/ 12765 w 998634"/>
                <a:gd name="connsiteY2" fmla="*/ 770080 h 1181101"/>
                <a:gd name="connsiteX3" fmla="*/ 39963 w 998634"/>
                <a:gd name="connsiteY3" fmla="*/ 729740 h 1181101"/>
                <a:gd name="connsiteX4" fmla="*/ 39566 w 998634"/>
                <a:gd name="connsiteY4" fmla="*/ 729342 h 1181101"/>
                <a:gd name="connsiteX5" fmla="*/ 41608 w 998634"/>
                <a:gd name="connsiteY5" fmla="*/ 727301 h 1181101"/>
                <a:gd name="connsiteX6" fmla="*/ 47578 w 998634"/>
                <a:gd name="connsiteY6" fmla="*/ 718446 h 1181101"/>
                <a:gd name="connsiteX7" fmla="*/ 56433 w 998634"/>
                <a:gd name="connsiteY7" fmla="*/ 712475 h 1181101"/>
                <a:gd name="connsiteX8" fmla="*/ 721331 w 998634"/>
                <a:gd name="connsiteY8" fmla="*/ 47578 h 1181101"/>
                <a:gd name="connsiteX9" fmla="*/ 775067 w 998634"/>
                <a:gd name="connsiteY9" fmla="*/ 11894 h 1181101"/>
                <a:gd name="connsiteX10" fmla="*/ 951057 w 998634"/>
                <a:gd name="connsiteY10" fmla="*/ 47578 h 1181101"/>
                <a:gd name="connsiteX11" fmla="*/ 951057 w 998634"/>
                <a:gd name="connsiteY11" fmla="*/ 277304 h 1181101"/>
                <a:gd name="connsiteX12" fmla="*/ 324882 w 998634"/>
                <a:gd name="connsiteY12" fmla="*/ 903479 h 1181101"/>
                <a:gd name="connsiteX13" fmla="*/ 324882 w 998634"/>
                <a:gd name="connsiteY13" fmla="*/ 1181101 h 1181101"/>
                <a:gd name="connsiteX0" fmla="*/ 0 w 998634"/>
                <a:gd name="connsiteY0" fmla="*/ 1181101 h 1181101"/>
                <a:gd name="connsiteX1" fmla="*/ 0 w 998634"/>
                <a:gd name="connsiteY1" fmla="*/ 833309 h 1181101"/>
                <a:gd name="connsiteX2" fmla="*/ 12765 w 998634"/>
                <a:gd name="connsiteY2" fmla="*/ 770080 h 1181101"/>
                <a:gd name="connsiteX3" fmla="*/ 39963 w 998634"/>
                <a:gd name="connsiteY3" fmla="*/ 729740 h 1181101"/>
                <a:gd name="connsiteX4" fmla="*/ 39566 w 998634"/>
                <a:gd name="connsiteY4" fmla="*/ 729342 h 1181101"/>
                <a:gd name="connsiteX5" fmla="*/ 41608 w 998634"/>
                <a:gd name="connsiteY5" fmla="*/ 727301 h 1181101"/>
                <a:gd name="connsiteX6" fmla="*/ 47578 w 998634"/>
                <a:gd name="connsiteY6" fmla="*/ 718446 h 1181101"/>
                <a:gd name="connsiteX7" fmla="*/ 56433 w 998634"/>
                <a:gd name="connsiteY7" fmla="*/ 712475 h 1181101"/>
                <a:gd name="connsiteX8" fmla="*/ 721331 w 998634"/>
                <a:gd name="connsiteY8" fmla="*/ 47578 h 1181101"/>
                <a:gd name="connsiteX9" fmla="*/ 775067 w 998634"/>
                <a:gd name="connsiteY9" fmla="*/ 11894 h 1181101"/>
                <a:gd name="connsiteX10" fmla="*/ 951057 w 998634"/>
                <a:gd name="connsiteY10" fmla="*/ 47578 h 1181101"/>
                <a:gd name="connsiteX11" fmla="*/ 951057 w 998634"/>
                <a:gd name="connsiteY11" fmla="*/ 277304 h 1181101"/>
                <a:gd name="connsiteX12" fmla="*/ 324882 w 998634"/>
                <a:gd name="connsiteY12" fmla="*/ 903479 h 1181101"/>
                <a:gd name="connsiteX13" fmla="*/ 326598 w 998634"/>
                <a:gd name="connsiteY13" fmla="*/ 1077101 h 1181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98634" h="1181101">
                  <a:moveTo>
                    <a:pt x="0" y="1181101"/>
                  </a:moveTo>
                  <a:lnTo>
                    <a:pt x="0" y="833309"/>
                  </a:lnTo>
                  <a:cubicBezTo>
                    <a:pt x="0" y="810881"/>
                    <a:pt x="4546" y="789514"/>
                    <a:pt x="12765" y="770080"/>
                  </a:cubicBezTo>
                  <a:lnTo>
                    <a:pt x="39963" y="729740"/>
                  </a:lnTo>
                  <a:lnTo>
                    <a:pt x="39566" y="729342"/>
                  </a:lnTo>
                  <a:lnTo>
                    <a:pt x="41608" y="727301"/>
                  </a:lnTo>
                  <a:lnTo>
                    <a:pt x="47578" y="718446"/>
                  </a:lnTo>
                  <a:lnTo>
                    <a:pt x="56433" y="712475"/>
                  </a:lnTo>
                  <a:lnTo>
                    <a:pt x="721331" y="47578"/>
                  </a:lnTo>
                  <a:cubicBezTo>
                    <a:pt x="737190" y="31718"/>
                    <a:pt x="755513" y="19824"/>
                    <a:pt x="775067" y="11894"/>
                  </a:cubicBezTo>
                  <a:cubicBezTo>
                    <a:pt x="833731" y="-11895"/>
                    <a:pt x="903479" y="0"/>
                    <a:pt x="951057" y="47578"/>
                  </a:cubicBezTo>
                  <a:cubicBezTo>
                    <a:pt x="1014494" y="111015"/>
                    <a:pt x="1014494" y="213867"/>
                    <a:pt x="951057" y="277304"/>
                  </a:cubicBezTo>
                  <a:lnTo>
                    <a:pt x="324882" y="903479"/>
                  </a:lnTo>
                  <a:lnTo>
                    <a:pt x="326598" y="1077101"/>
                  </a:ln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85000"/>
                </a:schemeClr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822B19FD-C23E-AEBE-612C-E590FC29F1EA}"/>
                </a:ext>
              </a:extLst>
            </p:cNvPr>
            <p:cNvSpPr/>
            <p:nvPr/>
          </p:nvSpPr>
          <p:spPr bwMode="auto">
            <a:xfrm rot="900000">
              <a:off x="4953087" y="754380"/>
              <a:ext cx="698067" cy="879842"/>
            </a:xfrm>
            <a:custGeom>
              <a:avLst/>
              <a:gdLst>
                <a:gd name="connsiteX0" fmla="*/ 654494 w 698067"/>
                <a:gd name="connsiteY0" fmla="*/ 0 h 879842"/>
                <a:gd name="connsiteX1" fmla="*/ 685305 w 698067"/>
                <a:gd name="connsiteY1" fmla="*/ 12764 h 879842"/>
                <a:gd name="connsiteX2" fmla="*/ 685306 w 698067"/>
                <a:gd name="connsiteY2" fmla="*/ 74386 h 879842"/>
                <a:gd name="connsiteX3" fmla="*/ 87148 w 698067"/>
                <a:gd name="connsiteY3" fmla="*/ 672544 h 879842"/>
                <a:gd name="connsiteX4" fmla="*/ 87149 w 698067"/>
                <a:gd name="connsiteY4" fmla="*/ 858381 h 879842"/>
                <a:gd name="connsiteX5" fmla="*/ 69181 w 698067"/>
                <a:gd name="connsiteY5" fmla="*/ 861305 h 879842"/>
                <a:gd name="connsiteX6" fmla="*/ 0 w 698067"/>
                <a:gd name="connsiteY6" fmla="*/ 879842 h 879842"/>
                <a:gd name="connsiteX7" fmla="*/ 0 w 698067"/>
                <a:gd name="connsiteY7" fmla="*/ 654884 h 879842"/>
                <a:gd name="connsiteX8" fmla="*/ 10747 w 698067"/>
                <a:gd name="connsiteY8" fmla="*/ 628940 h 879842"/>
                <a:gd name="connsiteX9" fmla="*/ 9125 w 698067"/>
                <a:gd name="connsiteY9" fmla="*/ 627321 h 879842"/>
                <a:gd name="connsiteX10" fmla="*/ 623683 w 698067"/>
                <a:gd name="connsiteY10" fmla="*/ 12764 h 879842"/>
                <a:gd name="connsiteX11" fmla="*/ 654494 w 698067"/>
                <a:gd name="connsiteY11" fmla="*/ 0 h 879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8067" h="879842">
                  <a:moveTo>
                    <a:pt x="654494" y="0"/>
                  </a:moveTo>
                  <a:cubicBezTo>
                    <a:pt x="665645" y="0"/>
                    <a:pt x="676797" y="4255"/>
                    <a:pt x="685305" y="12764"/>
                  </a:cubicBezTo>
                  <a:cubicBezTo>
                    <a:pt x="702322" y="29779"/>
                    <a:pt x="702322" y="57369"/>
                    <a:pt x="685306" y="74386"/>
                  </a:cubicBezTo>
                  <a:lnTo>
                    <a:pt x="87148" y="672544"/>
                  </a:lnTo>
                  <a:lnTo>
                    <a:pt x="87149" y="858381"/>
                  </a:lnTo>
                  <a:lnTo>
                    <a:pt x="69181" y="861305"/>
                  </a:lnTo>
                  <a:lnTo>
                    <a:pt x="0" y="879842"/>
                  </a:lnTo>
                  <a:lnTo>
                    <a:pt x="0" y="654884"/>
                  </a:lnTo>
                  <a:lnTo>
                    <a:pt x="10747" y="628940"/>
                  </a:lnTo>
                  <a:lnTo>
                    <a:pt x="9125" y="627321"/>
                  </a:lnTo>
                  <a:lnTo>
                    <a:pt x="623683" y="12764"/>
                  </a:lnTo>
                  <a:cubicBezTo>
                    <a:pt x="632190" y="4255"/>
                    <a:pt x="643342" y="1"/>
                    <a:pt x="654494" y="0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136764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55671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pptxl14_ダラダラしているウサギのイラスト</dc:title>
  <dc:subject>pptxl14_ダラダラしているウサギのイラスト</dc:subject>
  <dc:creator>でじけろお</dc:creator>
  <cp:revision>1</cp:revision>
  <dcterms:created xsi:type="dcterms:W3CDTF">2018-05-20T00:31:01Z</dcterms:created>
  <dcterms:modified xsi:type="dcterms:W3CDTF">2022-11-29T15:33:15Z</dcterms:modified>
  <cp:version>1</cp:version>
</cp:coreProperties>
</file>