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360" r:id="rId2"/>
    <p:sldId id="367" r:id="rId3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D9D9D9"/>
    <a:srgbClr val="66FFFF"/>
    <a:srgbClr val="00B0F0"/>
    <a:srgbClr val="FF6600"/>
    <a:srgbClr val="99CCFF"/>
    <a:srgbClr val="BFBFBF"/>
    <a:srgbClr val="FF9999"/>
    <a:srgbClr val="FF505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9875" autoAdjust="0"/>
    <p:restoredTop sz="94660"/>
  </p:normalViewPr>
  <p:slideViewPr>
    <p:cSldViewPr snapToGrid="0">
      <p:cViewPr varScale="1">
        <p:scale>
          <a:sx n="56" d="100"/>
          <a:sy n="56" d="100"/>
        </p:scale>
        <p:origin x="276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Rectangle 11">
            <a:extLst>
              <a:ext uri="{FF2B5EF4-FFF2-40B4-BE49-F238E27FC236}">
                <a16:creationId xmlns:a16="http://schemas.microsoft.com/office/drawing/2014/main" id="{DA0963AC-A335-4AC4-A789-B465BD28545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5" name="Rectangle 12">
            <a:extLst>
              <a:ext uri="{FF2B5EF4-FFF2-40B4-BE49-F238E27FC236}">
                <a16:creationId xmlns:a16="http://schemas.microsoft.com/office/drawing/2014/main" id="{E90B4043-A148-4716-BDEF-5E21EA9D4F8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6" name="Rectangle 13">
            <a:extLst>
              <a:ext uri="{FF2B5EF4-FFF2-40B4-BE49-F238E27FC236}">
                <a16:creationId xmlns:a16="http://schemas.microsoft.com/office/drawing/2014/main" id="{AF9FA88B-81A4-4AD9-ADFF-3A2AAA2ACD9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6376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7" name="Rectangle 14">
            <a:extLst>
              <a:ext uri="{FF2B5EF4-FFF2-40B4-BE49-F238E27FC236}">
                <a16:creationId xmlns:a16="http://schemas.microsoft.com/office/drawing/2014/main" id="{A1B7F4D6-652F-4AFD-B17A-1A8685B1E3D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3612163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8" name="Rectangle 18">
            <a:extLst>
              <a:ext uri="{FF2B5EF4-FFF2-40B4-BE49-F238E27FC236}">
                <a16:creationId xmlns:a16="http://schemas.microsoft.com/office/drawing/2014/main" id="{1566D461-2B0A-44C1-98E7-090C92D7AEF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836612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9" name="Rectangle 19">
            <a:extLst>
              <a:ext uri="{FF2B5EF4-FFF2-40B4-BE49-F238E27FC236}">
                <a16:creationId xmlns:a16="http://schemas.microsoft.com/office/drawing/2014/main" id="{4B1ED7CE-AC6F-49C4-A93C-80CC0732AAD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560558" y="3740150"/>
            <a:ext cx="2703259" cy="2703259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1">
            <a:extLst>
              <a:ext uri="{FF2B5EF4-FFF2-40B4-BE49-F238E27FC236}">
                <a16:creationId xmlns:a16="http://schemas.microsoft.com/office/drawing/2014/main" id="{544376FD-B106-47F8-BD18-068AFE15FDF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3" name="Rectangle 12">
            <a:extLst>
              <a:ext uri="{FF2B5EF4-FFF2-40B4-BE49-F238E27FC236}">
                <a16:creationId xmlns:a16="http://schemas.microsoft.com/office/drawing/2014/main" id="{4DD2332D-8993-4DFD-807A-4CEF4574B4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4" name="Rectangle 13">
            <a:extLst>
              <a:ext uri="{FF2B5EF4-FFF2-40B4-BE49-F238E27FC236}">
                <a16:creationId xmlns:a16="http://schemas.microsoft.com/office/drawing/2014/main" id="{13182939-72F8-480F-91A0-DE7D5DFF15B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5" name="Rectangle 14">
            <a:extLst>
              <a:ext uri="{FF2B5EF4-FFF2-40B4-BE49-F238E27FC236}">
                <a16:creationId xmlns:a16="http://schemas.microsoft.com/office/drawing/2014/main" id="{25150DBB-A2F6-4480-9FD2-B55266A0B88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6" name="Rectangle 15">
            <a:extLst>
              <a:ext uri="{FF2B5EF4-FFF2-40B4-BE49-F238E27FC236}">
                <a16:creationId xmlns:a16="http://schemas.microsoft.com/office/drawing/2014/main" id="{43702291-6286-47E4-BC8A-1DB2942116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7" name="Rectangle 16">
            <a:extLst>
              <a:ext uri="{FF2B5EF4-FFF2-40B4-BE49-F238E27FC236}">
                <a16:creationId xmlns:a16="http://schemas.microsoft.com/office/drawing/2014/main" id="{35215D61-E62F-4AA9-916E-1162EF50F41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8" name="Rectangle 18">
            <a:extLst>
              <a:ext uri="{FF2B5EF4-FFF2-40B4-BE49-F238E27FC236}">
                <a16:creationId xmlns:a16="http://schemas.microsoft.com/office/drawing/2014/main" id="{81605EC3-DB25-430E-AA4F-8C80AAB7C4B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9" name="Rectangle 19">
            <a:extLst>
              <a:ext uri="{FF2B5EF4-FFF2-40B4-BE49-F238E27FC236}">
                <a16:creationId xmlns:a16="http://schemas.microsoft.com/office/drawing/2014/main" id="{08368F6E-66CE-49DA-B738-ABF5C7A44E15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" name="Rectangle 20">
            <a:extLst>
              <a:ext uri="{FF2B5EF4-FFF2-40B4-BE49-F238E27FC236}">
                <a16:creationId xmlns:a16="http://schemas.microsoft.com/office/drawing/2014/main" id="{205CCA42-22FD-4F88-87CC-4048B541E2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1" name="Rectangle 21">
            <a:extLst>
              <a:ext uri="{FF2B5EF4-FFF2-40B4-BE49-F238E27FC236}">
                <a16:creationId xmlns:a16="http://schemas.microsoft.com/office/drawing/2014/main" id="{FFEE13D6-B004-4821-B16C-CA1F2C5EC0C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2" name="Rectangle 22">
            <a:extLst>
              <a:ext uri="{FF2B5EF4-FFF2-40B4-BE49-F238E27FC236}">
                <a16:creationId xmlns:a16="http://schemas.microsoft.com/office/drawing/2014/main" id="{266CDB5F-5661-40E5-9368-D1BAB026EF1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3" name="Rectangle 23">
            <a:extLst>
              <a:ext uri="{FF2B5EF4-FFF2-40B4-BE49-F238E27FC236}">
                <a16:creationId xmlns:a16="http://schemas.microsoft.com/office/drawing/2014/main" id="{55C69052-83F1-46A5-B3D4-818BC59A325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4" name="Rectangle 24">
            <a:extLst>
              <a:ext uri="{FF2B5EF4-FFF2-40B4-BE49-F238E27FC236}">
                <a16:creationId xmlns:a16="http://schemas.microsoft.com/office/drawing/2014/main" id="{0346FBE1-C238-47FE-8113-4CC9A226D8E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5" name="Rectangle 25">
            <a:extLst>
              <a:ext uri="{FF2B5EF4-FFF2-40B4-BE49-F238E27FC236}">
                <a16:creationId xmlns:a16="http://schemas.microsoft.com/office/drawing/2014/main" id="{DAB5F060-A4DE-4C17-B90C-D01058FCE32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6" name="Rectangle 26">
            <a:extLst>
              <a:ext uri="{FF2B5EF4-FFF2-40B4-BE49-F238E27FC236}">
                <a16:creationId xmlns:a16="http://schemas.microsoft.com/office/drawing/2014/main" id="{D50F0BF7-1D05-4B51-8184-0723488202A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6875144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90241546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www.digipot.net/" TargetMode="External"/><Relationship Id="rId5" Type="http://schemas.openxmlformats.org/officeDocument/2006/relationships/image" Target="../media/image1.pn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Copyright©2022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6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着物、袴を着たウサギのイラスト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45606F52-0866-0D7F-1CFD-E8E73559C456}"/>
              </a:ext>
            </a:extLst>
          </p:cNvPr>
          <p:cNvGrpSpPr/>
          <p:nvPr/>
        </p:nvGrpSpPr>
        <p:grpSpPr>
          <a:xfrm>
            <a:off x="1609963" y="3878980"/>
            <a:ext cx="935831" cy="2233058"/>
            <a:chOff x="2661614" y="834256"/>
            <a:chExt cx="935831" cy="2233058"/>
          </a:xfrm>
        </p:grpSpPr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88BC5E53-B5FE-98ED-5162-23C0E1F0ADA4}"/>
                </a:ext>
              </a:extLst>
            </p:cNvPr>
            <p:cNvSpPr/>
            <p:nvPr/>
          </p:nvSpPr>
          <p:spPr>
            <a:xfrm>
              <a:off x="2840788" y="834256"/>
              <a:ext cx="175586" cy="74488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64EE3908-D5E2-8C71-87F1-276CA5420384}"/>
                </a:ext>
              </a:extLst>
            </p:cNvPr>
            <p:cNvSpPr/>
            <p:nvPr/>
          </p:nvSpPr>
          <p:spPr>
            <a:xfrm>
              <a:off x="3239263" y="834256"/>
              <a:ext cx="175586" cy="74488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E034C9F5-F18D-AB10-4CA5-EA7EEFA055D8}"/>
                </a:ext>
              </a:extLst>
            </p:cNvPr>
            <p:cNvSpPr/>
            <p:nvPr/>
          </p:nvSpPr>
          <p:spPr>
            <a:xfrm>
              <a:off x="2883537" y="938214"/>
              <a:ext cx="88342" cy="511907"/>
            </a:xfrm>
            <a:custGeom>
              <a:avLst/>
              <a:gdLst>
                <a:gd name="connsiteX0" fmla="*/ 44171 w 88342"/>
                <a:gd name="connsiteY0" fmla="*/ 0 h 511907"/>
                <a:gd name="connsiteX1" fmla="*/ 88342 w 88342"/>
                <a:gd name="connsiteY1" fmla="*/ 351831 h 511907"/>
                <a:gd name="connsiteX2" fmla="*/ 85138 w 88342"/>
                <a:gd name="connsiteY2" fmla="*/ 478248 h 511907"/>
                <a:gd name="connsiteX3" fmla="*/ 65192 w 88342"/>
                <a:gd name="connsiteY3" fmla="*/ 483614 h 511907"/>
                <a:gd name="connsiteX4" fmla="*/ 5047 w 88342"/>
                <a:gd name="connsiteY4" fmla="*/ 511907 h 511907"/>
                <a:gd name="connsiteX5" fmla="*/ 3471 w 88342"/>
                <a:gd name="connsiteY5" fmla="*/ 488780 h 511907"/>
                <a:gd name="connsiteX6" fmla="*/ 0 w 88342"/>
                <a:gd name="connsiteY6" fmla="*/ 351831 h 511907"/>
                <a:gd name="connsiteX7" fmla="*/ 44171 w 88342"/>
                <a:gd name="connsiteY7" fmla="*/ 0 h 51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42" h="511907">
                  <a:moveTo>
                    <a:pt x="44171" y="0"/>
                  </a:moveTo>
                  <a:cubicBezTo>
                    <a:pt x="68566" y="0"/>
                    <a:pt x="88342" y="157520"/>
                    <a:pt x="88342" y="351831"/>
                  </a:cubicBezTo>
                  <a:lnTo>
                    <a:pt x="85138" y="478248"/>
                  </a:lnTo>
                  <a:lnTo>
                    <a:pt x="65192" y="483614"/>
                  </a:lnTo>
                  <a:lnTo>
                    <a:pt x="5047" y="511907"/>
                  </a:lnTo>
                  <a:lnTo>
                    <a:pt x="3471" y="488780"/>
                  </a:lnTo>
                  <a:cubicBezTo>
                    <a:pt x="1236" y="446687"/>
                    <a:pt x="0" y="400409"/>
                    <a:pt x="0" y="351831"/>
                  </a:cubicBezTo>
                  <a:cubicBezTo>
                    <a:pt x="0" y="157520"/>
                    <a:pt x="19776" y="0"/>
                    <a:pt x="44171" y="0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3937922-96FB-2918-4788-11FC5C7B7B94}"/>
                </a:ext>
              </a:extLst>
            </p:cNvPr>
            <p:cNvSpPr/>
            <p:nvPr/>
          </p:nvSpPr>
          <p:spPr>
            <a:xfrm>
              <a:off x="3282012" y="938214"/>
              <a:ext cx="88342" cy="511941"/>
            </a:xfrm>
            <a:custGeom>
              <a:avLst/>
              <a:gdLst>
                <a:gd name="connsiteX0" fmla="*/ 44171 w 88342"/>
                <a:gd name="connsiteY0" fmla="*/ 0 h 511941"/>
                <a:gd name="connsiteX1" fmla="*/ 88342 w 88342"/>
                <a:gd name="connsiteY1" fmla="*/ 351831 h 511941"/>
                <a:gd name="connsiteX2" fmla="*/ 84871 w 88342"/>
                <a:gd name="connsiteY2" fmla="*/ 488780 h 511941"/>
                <a:gd name="connsiteX3" fmla="*/ 83293 w 88342"/>
                <a:gd name="connsiteY3" fmla="*/ 511941 h 511941"/>
                <a:gd name="connsiteX4" fmla="*/ 23077 w 88342"/>
                <a:gd name="connsiteY4" fmla="*/ 483614 h 511941"/>
                <a:gd name="connsiteX5" fmla="*/ 3205 w 88342"/>
                <a:gd name="connsiteY5" fmla="*/ 478268 h 511941"/>
                <a:gd name="connsiteX6" fmla="*/ 0 w 88342"/>
                <a:gd name="connsiteY6" fmla="*/ 351831 h 511941"/>
                <a:gd name="connsiteX7" fmla="*/ 44171 w 88342"/>
                <a:gd name="connsiteY7" fmla="*/ 0 h 511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42" h="511941">
                  <a:moveTo>
                    <a:pt x="44171" y="0"/>
                  </a:moveTo>
                  <a:cubicBezTo>
                    <a:pt x="68566" y="0"/>
                    <a:pt x="88342" y="157520"/>
                    <a:pt x="88342" y="351831"/>
                  </a:cubicBezTo>
                  <a:cubicBezTo>
                    <a:pt x="88342" y="400409"/>
                    <a:pt x="87106" y="446687"/>
                    <a:pt x="84871" y="488780"/>
                  </a:cubicBezTo>
                  <a:lnTo>
                    <a:pt x="83293" y="511941"/>
                  </a:lnTo>
                  <a:lnTo>
                    <a:pt x="23077" y="483614"/>
                  </a:lnTo>
                  <a:lnTo>
                    <a:pt x="3205" y="478268"/>
                  </a:lnTo>
                  <a:lnTo>
                    <a:pt x="0" y="351831"/>
                  </a:lnTo>
                  <a:cubicBezTo>
                    <a:pt x="0" y="157520"/>
                    <a:pt x="19776" y="0"/>
                    <a:pt x="44171" y="0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91035815-E2AF-D436-DE01-E7B1DDAB0D90}"/>
                </a:ext>
              </a:extLst>
            </p:cNvPr>
            <p:cNvGrpSpPr/>
            <p:nvPr/>
          </p:nvGrpSpPr>
          <p:grpSpPr>
            <a:xfrm>
              <a:off x="2862522" y="2931320"/>
              <a:ext cx="551721" cy="135994"/>
              <a:chOff x="2734558" y="2931320"/>
              <a:chExt cx="551721" cy="135994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D0C1406D-4EA4-E34C-ADF0-4C12079D2D1D}"/>
                  </a:ext>
                </a:extLst>
              </p:cNvPr>
              <p:cNvGrpSpPr/>
              <p:nvPr/>
            </p:nvGrpSpPr>
            <p:grpSpPr>
              <a:xfrm flipH="1">
                <a:off x="3010689" y="2931320"/>
                <a:ext cx="275590" cy="135994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F56C2B8D-4733-775E-8708-39240FC3E7AC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C7DBA74B-345E-5F50-FB24-CF12317F944F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月 41">
                  <a:extLst>
                    <a:ext uri="{FF2B5EF4-FFF2-40B4-BE49-F238E27FC236}">
                      <a16:creationId xmlns:a16="http://schemas.microsoft.com/office/drawing/2014/main" id="{DB404169-5098-60CF-E211-F038BF3DA2F2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A659077F-58F2-0900-6FED-733BA871536D}"/>
                  </a:ext>
                </a:extLst>
              </p:cNvPr>
              <p:cNvGrpSpPr/>
              <p:nvPr/>
            </p:nvGrpSpPr>
            <p:grpSpPr>
              <a:xfrm>
                <a:off x="2734558" y="2931320"/>
                <a:ext cx="275588" cy="135994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6643BA81-54D5-F93F-B00A-85093B05D572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E15A7CBA-B158-D3AB-CEFA-BDCBC85FBED0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月 38">
                  <a:extLst>
                    <a:ext uri="{FF2B5EF4-FFF2-40B4-BE49-F238E27FC236}">
                      <a16:creationId xmlns:a16="http://schemas.microsoft.com/office/drawing/2014/main" id="{B8D52425-70E9-CC6A-6E4B-FB8072D84F1F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7E81E4EE-59D3-AF33-F3ED-FA6AAA6FAA75}"/>
                </a:ext>
              </a:extLst>
            </p:cNvPr>
            <p:cNvSpPr/>
            <p:nvPr/>
          </p:nvSpPr>
          <p:spPr>
            <a:xfrm rot="1800000">
              <a:off x="2719758" y="2365395"/>
              <a:ext cx="141547" cy="30702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F5F74F65-8514-FF19-3648-05AFCEB46E94}"/>
                </a:ext>
              </a:extLst>
            </p:cNvPr>
            <p:cNvSpPr/>
            <p:nvPr/>
          </p:nvSpPr>
          <p:spPr>
            <a:xfrm rot="19800000" flipH="1">
              <a:off x="3394845" y="2365395"/>
              <a:ext cx="141547" cy="30702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DE778D0D-6916-3BF8-C090-88C7BDBB8F1C}"/>
                </a:ext>
              </a:extLst>
            </p:cNvPr>
            <p:cNvSpPr/>
            <p:nvPr/>
          </p:nvSpPr>
          <p:spPr>
            <a:xfrm>
              <a:off x="3000316" y="2088357"/>
              <a:ext cx="258426" cy="223838"/>
            </a:xfrm>
            <a:custGeom>
              <a:avLst/>
              <a:gdLst>
                <a:gd name="connsiteX0" fmla="*/ 24143 w 258426"/>
                <a:gd name="connsiteY0" fmla="*/ 0 h 223838"/>
                <a:gd name="connsiteX1" fmla="*/ 32428 w 258426"/>
                <a:gd name="connsiteY1" fmla="*/ 0 h 223838"/>
                <a:gd name="connsiteX2" fmla="*/ 129212 w 258426"/>
                <a:gd name="connsiteY2" fmla="*/ 119063 h 223838"/>
                <a:gd name="connsiteX3" fmla="*/ 129214 w 258426"/>
                <a:gd name="connsiteY3" fmla="*/ 119063 h 223838"/>
                <a:gd name="connsiteX4" fmla="*/ 225998 w 258426"/>
                <a:gd name="connsiteY4" fmla="*/ 0 h 223838"/>
                <a:gd name="connsiteX5" fmla="*/ 234283 w 258426"/>
                <a:gd name="connsiteY5" fmla="*/ 0 h 223838"/>
                <a:gd name="connsiteX6" fmla="*/ 258426 w 258426"/>
                <a:gd name="connsiteY6" fmla="*/ 64882 h 223838"/>
                <a:gd name="connsiteX7" fmla="*/ 129214 w 258426"/>
                <a:gd name="connsiteY7" fmla="*/ 223838 h 223838"/>
                <a:gd name="connsiteX8" fmla="*/ 129212 w 258426"/>
                <a:gd name="connsiteY8" fmla="*/ 223838 h 223838"/>
                <a:gd name="connsiteX9" fmla="*/ 0 w 258426"/>
                <a:gd name="connsiteY9" fmla="*/ 64882 h 223838"/>
                <a:gd name="connsiteX10" fmla="*/ 24143 w 258426"/>
                <a:gd name="connsiteY10" fmla="*/ 0 h 223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426" h="223838">
                  <a:moveTo>
                    <a:pt x="24143" y="0"/>
                  </a:moveTo>
                  <a:lnTo>
                    <a:pt x="32428" y="0"/>
                  </a:lnTo>
                  <a:lnTo>
                    <a:pt x="129212" y="119063"/>
                  </a:lnTo>
                  <a:lnTo>
                    <a:pt x="129214" y="119063"/>
                  </a:lnTo>
                  <a:lnTo>
                    <a:pt x="225998" y="0"/>
                  </a:lnTo>
                  <a:lnTo>
                    <a:pt x="234283" y="0"/>
                  </a:lnTo>
                  <a:lnTo>
                    <a:pt x="258426" y="64882"/>
                  </a:lnTo>
                  <a:lnTo>
                    <a:pt x="129214" y="223838"/>
                  </a:lnTo>
                  <a:lnTo>
                    <a:pt x="129212" y="223838"/>
                  </a:lnTo>
                  <a:lnTo>
                    <a:pt x="0" y="64882"/>
                  </a:lnTo>
                  <a:lnTo>
                    <a:pt x="24143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89F4F96D-F434-B673-18D3-E5696E7A5813}"/>
                </a:ext>
              </a:extLst>
            </p:cNvPr>
            <p:cNvSpPr/>
            <p:nvPr/>
          </p:nvSpPr>
          <p:spPr>
            <a:xfrm>
              <a:off x="3032744" y="2088357"/>
              <a:ext cx="193570" cy="119063"/>
            </a:xfrm>
            <a:custGeom>
              <a:avLst/>
              <a:gdLst>
                <a:gd name="connsiteX0" fmla="*/ 0 w 193570"/>
                <a:gd name="connsiteY0" fmla="*/ 0 h 119063"/>
                <a:gd name="connsiteX1" fmla="*/ 193570 w 193570"/>
                <a:gd name="connsiteY1" fmla="*/ 0 h 119063"/>
                <a:gd name="connsiteX2" fmla="*/ 96786 w 193570"/>
                <a:gd name="connsiteY2" fmla="*/ 119063 h 119063"/>
                <a:gd name="connsiteX3" fmla="*/ 96784 w 193570"/>
                <a:gd name="connsiteY3" fmla="*/ 119063 h 119063"/>
                <a:gd name="connsiteX4" fmla="*/ 0 w 193570"/>
                <a:gd name="connsiteY4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570" h="119063">
                  <a:moveTo>
                    <a:pt x="0" y="0"/>
                  </a:moveTo>
                  <a:lnTo>
                    <a:pt x="193570" y="0"/>
                  </a:lnTo>
                  <a:lnTo>
                    <a:pt x="96786" y="119063"/>
                  </a:lnTo>
                  <a:lnTo>
                    <a:pt x="96784" y="1190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2BC5FF89-7B6B-D0EF-87CC-D88161EF0DA0}"/>
                </a:ext>
              </a:extLst>
            </p:cNvPr>
            <p:cNvSpPr/>
            <p:nvPr/>
          </p:nvSpPr>
          <p:spPr>
            <a:xfrm>
              <a:off x="2814013" y="2153239"/>
              <a:ext cx="631032" cy="500665"/>
            </a:xfrm>
            <a:custGeom>
              <a:avLst/>
              <a:gdLst>
                <a:gd name="connsiteX0" fmla="*/ 186303 w 631032"/>
                <a:gd name="connsiteY0" fmla="*/ 0 h 500665"/>
                <a:gd name="connsiteX1" fmla="*/ 315515 w 631032"/>
                <a:gd name="connsiteY1" fmla="*/ 158956 h 500665"/>
                <a:gd name="connsiteX2" fmla="*/ 315517 w 631032"/>
                <a:gd name="connsiteY2" fmla="*/ 158956 h 500665"/>
                <a:gd name="connsiteX3" fmla="*/ 444729 w 631032"/>
                <a:gd name="connsiteY3" fmla="*/ 0 h 500665"/>
                <a:gd name="connsiteX4" fmla="*/ 631032 w 631032"/>
                <a:gd name="connsiteY4" fmla="*/ 500665 h 500665"/>
                <a:gd name="connsiteX5" fmla="*/ 0 w 631032"/>
                <a:gd name="connsiteY5" fmla="*/ 500665 h 500665"/>
                <a:gd name="connsiteX6" fmla="*/ 186303 w 631032"/>
                <a:gd name="connsiteY6" fmla="*/ 0 h 50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1032" h="500665">
                  <a:moveTo>
                    <a:pt x="186303" y="0"/>
                  </a:moveTo>
                  <a:lnTo>
                    <a:pt x="315515" y="158956"/>
                  </a:lnTo>
                  <a:lnTo>
                    <a:pt x="315517" y="158956"/>
                  </a:lnTo>
                  <a:lnTo>
                    <a:pt x="444729" y="0"/>
                  </a:lnTo>
                  <a:lnTo>
                    <a:pt x="631032" y="500665"/>
                  </a:lnTo>
                  <a:lnTo>
                    <a:pt x="0" y="500665"/>
                  </a:lnTo>
                  <a:lnTo>
                    <a:pt x="186303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台形 19">
              <a:extLst>
                <a:ext uri="{FF2B5EF4-FFF2-40B4-BE49-F238E27FC236}">
                  <a16:creationId xmlns:a16="http://schemas.microsoft.com/office/drawing/2014/main" id="{7DFD102A-FC58-8540-680D-DBCCE6D1AA7E}"/>
                </a:ext>
              </a:extLst>
            </p:cNvPr>
            <p:cNvSpPr/>
            <p:nvPr/>
          </p:nvSpPr>
          <p:spPr>
            <a:xfrm>
              <a:off x="2814013" y="2513013"/>
              <a:ext cx="631032" cy="471487"/>
            </a:xfrm>
            <a:prstGeom prst="trapezoid">
              <a:avLst>
                <a:gd name="adj" fmla="val 16158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BC5C5C9D-B3AD-4049-E7FB-321B88384ECB}"/>
                </a:ext>
              </a:extLst>
            </p:cNvPr>
            <p:cNvSpPr/>
            <p:nvPr/>
          </p:nvSpPr>
          <p:spPr>
            <a:xfrm>
              <a:off x="2903310" y="2465388"/>
              <a:ext cx="452438" cy="9286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528D97C9-BF76-4E1D-4CD5-FF151E5B7439}"/>
                </a:ext>
              </a:extLst>
            </p:cNvPr>
            <p:cNvGrpSpPr/>
            <p:nvPr/>
          </p:nvGrpSpPr>
          <p:grpSpPr>
            <a:xfrm>
              <a:off x="2661614" y="2062956"/>
              <a:ext cx="935831" cy="816770"/>
              <a:chOff x="2533650" y="2507456"/>
              <a:chExt cx="935831" cy="816770"/>
            </a:xfrm>
            <a:solidFill>
              <a:schemeClr val="tx1"/>
            </a:solidFill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96E78755-D992-86F0-0228-859033A4B33D}"/>
                  </a:ext>
                </a:extLst>
              </p:cNvPr>
              <p:cNvSpPr/>
              <p:nvPr/>
            </p:nvSpPr>
            <p:spPr>
              <a:xfrm>
                <a:off x="2533650" y="2507456"/>
                <a:ext cx="364330" cy="816770"/>
              </a:xfrm>
              <a:custGeom>
                <a:avLst/>
                <a:gdLst>
                  <a:gd name="connsiteX0" fmla="*/ 432925 w 577850"/>
                  <a:gd name="connsiteY0" fmla="*/ 0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6" fmla="*/ 432925 w 577850"/>
                  <a:gd name="connsiteY6" fmla="*/ 0 h 816770"/>
                  <a:gd name="connsiteX0" fmla="*/ 0 w 577850"/>
                  <a:gd name="connsiteY0" fmla="*/ 445294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7850" h="816770">
                    <a:moveTo>
                      <a:pt x="0" y="445294"/>
                    </a:moveTo>
                    <a:lnTo>
                      <a:pt x="577850" y="0"/>
                    </a:lnTo>
                    <a:lnTo>
                      <a:pt x="577850" y="816770"/>
                    </a:lnTo>
                    <a:lnTo>
                      <a:pt x="137723" y="816770"/>
                    </a:lnTo>
                    <a:lnTo>
                      <a:pt x="215900" y="540544"/>
                    </a:lnTo>
                    <a:lnTo>
                      <a:pt x="0" y="445294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5673087B-9A15-C900-4874-5598EC72CB71}"/>
                  </a:ext>
                </a:extLst>
              </p:cNvPr>
              <p:cNvSpPr/>
              <p:nvPr/>
            </p:nvSpPr>
            <p:spPr>
              <a:xfrm flipH="1">
                <a:off x="3105151" y="2507456"/>
                <a:ext cx="364330" cy="816770"/>
              </a:xfrm>
              <a:custGeom>
                <a:avLst/>
                <a:gdLst>
                  <a:gd name="connsiteX0" fmla="*/ 432925 w 577850"/>
                  <a:gd name="connsiteY0" fmla="*/ 0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6" fmla="*/ 432925 w 577850"/>
                  <a:gd name="connsiteY6" fmla="*/ 0 h 816770"/>
                  <a:gd name="connsiteX0" fmla="*/ 0 w 577850"/>
                  <a:gd name="connsiteY0" fmla="*/ 445294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7850" h="816770">
                    <a:moveTo>
                      <a:pt x="0" y="445294"/>
                    </a:moveTo>
                    <a:lnTo>
                      <a:pt x="577850" y="0"/>
                    </a:lnTo>
                    <a:lnTo>
                      <a:pt x="577850" y="816770"/>
                    </a:lnTo>
                    <a:lnTo>
                      <a:pt x="137723" y="816770"/>
                    </a:lnTo>
                    <a:lnTo>
                      <a:pt x="215900" y="540544"/>
                    </a:lnTo>
                    <a:lnTo>
                      <a:pt x="0" y="445294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E7FB871D-F785-2282-F7B1-A70FE27DF786}"/>
                </a:ext>
              </a:extLst>
            </p:cNvPr>
            <p:cNvGrpSpPr/>
            <p:nvPr/>
          </p:nvGrpSpPr>
          <p:grpSpPr>
            <a:xfrm>
              <a:off x="2889648" y="2296914"/>
              <a:ext cx="486570" cy="117476"/>
              <a:chOff x="2761684" y="2296914"/>
              <a:chExt cx="486570" cy="117476"/>
            </a:xfrm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8E93F6AF-2D86-A95F-1161-554860DE7A20}"/>
                  </a:ext>
                </a:extLst>
              </p:cNvPr>
              <p:cNvSpPr/>
              <p:nvPr/>
            </p:nvSpPr>
            <p:spPr>
              <a:xfrm>
                <a:off x="3130778" y="2296914"/>
                <a:ext cx="117476" cy="117476"/>
              </a:xfrm>
              <a:custGeom>
                <a:avLst/>
                <a:gdLst>
                  <a:gd name="connsiteX0" fmla="*/ 339385 w 739918"/>
                  <a:gd name="connsiteY0" fmla="*/ 441775 h 739918"/>
                  <a:gd name="connsiteX1" fmla="*/ 159595 w 739918"/>
                  <a:gd name="connsiteY1" fmla="*/ 584715 h 739918"/>
                  <a:gd name="connsiteX2" fmla="*/ 201721 w 739918"/>
                  <a:gd name="connsiteY2" fmla="*/ 619473 h 739918"/>
                  <a:gd name="connsiteX3" fmla="*/ 369959 w 739918"/>
                  <a:gd name="connsiteY3" fmla="*/ 670862 h 739918"/>
                  <a:gd name="connsiteX4" fmla="*/ 538197 w 739918"/>
                  <a:gd name="connsiteY4" fmla="*/ 619473 h 739918"/>
                  <a:gd name="connsiteX5" fmla="*/ 578436 w 739918"/>
                  <a:gd name="connsiteY5" fmla="*/ 586272 h 739918"/>
                  <a:gd name="connsiteX6" fmla="*/ 571174 w 739918"/>
                  <a:gd name="connsiteY6" fmla="*/ 586272 h 739918"/>
                  <a:gd name="connsiteX7" fmla="*/ 571174 w 739918"/>
                  <a:gd name="connsiteY7" fmla="*/ 586272 h 739918"/>
                  <a:gd name="connsiteX8" fmla="*/ 415260 w 739918"/>
                  <a:gd name="connsiteY8" fmla="*/ 586272 h 739918"/>
                  <a:gd name="connsiteX9" fmla="*/ 415260 w 739918"/>
                  <a:gd name="connsiteY9" fmla="*/ 588314 h 739918"/>
                  <a:gd name="connsiteX10" fmla="*/ 339385 w 739918"/>
                  <a:gd name="connsiteY10" fmla="*/ 588314 h 739918"/>
                  <a:gd name="connsiteX11" fmla="*/ 415260 w 739918"/>
                  <a:gd name="connsiteY11" fmla="*/ 423429 h 739918"/>
                  <a:gd name="connsiteX12" fmla="*/ 415260 w 739918"/>
                  <a:gd name="connsiteY12" fmla="*/ 510396 h 739918"/>
                  <a:gd name="connsiteX13" fmla="*/ 483328 w 739918"/>
                  <a:gd name="connsiteY13" fmla="*/ 510396 h 739918"/>
                  <a:gd name="connsiteX14" fmla="*/ 429887 w 739918"/>
                  <a:gd name="connsiteY14" fmla="*/ 456955 h 739918"/>
                  <a:gd name="connsiteX15" fmla="*/ 463412 w 739918"/>
                  <a:gd name="connsiteY15" fmla="*/ 423429 h 739918"/>
                  <a:gd name="connsiteX16" fmla="*/ 374404 w 739918"/>
                  <a:gd name="connsiteY16" fmla="*/ 306698 h 739918"/>
                  <a:gd name="connsiteX17" fmla="*/ 374404 w 739918"/>
                  <a:gd name="connsiteY17" fmla="*/ 350473 h 739918"/>
                  <a:gd name="connsiteX18" fmla="*/ 486758 w 739918"/>
                  <a:gd name="connsiteY18" fmla="*/ 350473 h 739918"/>
                  <a:gd name="connsiteX19" fmla="*/ 486758 w 739918"/>
                  <a:gd name="connsiteY19" fmla="*/ 306698 h 739918"/>
                  <a:gd name="connsiteX20" fmla="*/ 197449 w 739918"/>
                  <a:gd name="connsiteY20" fmla="*/ 306698 h 739918"/>
                  <a:gd name="connsiteX21" fmla="*/ 197449 w 739918"/>
                  <a:gd name="connsiteY21" fmla="*/ 350473 h 739918"/>
                  <a:gd name="connsiteX22" fmla="*/ 298529 w 739918"/>
                  <a:gd name="connsiteY22" fmla="*/ 350473 h 739918"/>
                  <a:gd name="connsiteX23" fmla="*/ 298529 w 739918"/>
                  <a:gd name="connsiteY23" fmla="*/ 306698 h 739918"/>
                  <a:gd name="connsiteX24" fmla="*/ 298529 w 739918"/>
                  <a:gd name="connsiteY24" fmla="*/ 218312 h 739918"/>
                  <a:gd name="connsiteX25" fmla="*/ 201804 w 739918"/>
                  <a:gd name="connsiteY25" fmla="*/ 233741 h 739918"/>
                  <a:gd name="connsiteX26" fmla="*/ 298529 w 739918"/>
                  <a:gd name="connsiteY26" fmla="*/ 233741 h 739918"/>
                  <a:gd name="connsiteX27" fmla="*/ 127495 w 739918"/>
                  <a:gd name="connsiteY27" fmla="*/ 193178 h 739918"/>
                  <a:gd name="connsiteX28" fmla="*/ 120446 w 739918"/>
                  <a:gd name="connsiteY28" fmla="*/ 201721 h 739918"/>
                  <a:gd name="connsiteX29" fmla="*/ 69056 w 739918"/>
                  <a:gd name="connsiteY29" fmla="*/ 369959 h 739918"/>
                  <a:gd name="connsiteX30" fmla="*/ 92703 w 739918"/>
                  <a:gd name="connsiteY30" fmla="*/ 487084 h 739918"/>
                  <a:gd name="connsiteX31" fmla="*/ 113132 w 739918"/>
                  <a:gd name="connsiteY31" fmla="*/ 524722 h 739918"/>
                  <a:gd name="connsiteX32" fmla="*/ 240537 w 739918"/>
                  <a:gd name="connsiteY32" fmla="*/ 423429 h 739918"/>
                  <a:gd name="connsiteX33" fmla="*/ 113217 w 739918"/>
                  <a:gd name="connsiteY33" fmla="*/ 423429 h 739918"/>
                  <a:gd name="connsiteX34" fmla="*/ 113217 w 739918"/>
                  <a:gd name="connsiteY34" fmla="*/ 233741 h 739918"/>
                  <a:gd name="connsiteX35" fmla="*/ 133965 w 739918"/>
                  <a:gd name="connsiteY35" fmla="*/ 233741 h 739918"/>
                  <a:gd name="connsiteX36" fmla="*/ 553592 w 739918"/>
                  <a:gd name="connsiteY36" fmla="*/ 133148 h 739918"/>
                  <a:gd name="connsiteX37" fmla="*/ 560511 w 739918"/>
                  <a:gd name="connsiteY37" fmla="*/ 176522 h 739918"/>
                  <a:gd name="connsiteX38" fmla="*/ 374404 w 739918"/>
                  <a:gd name="connsiteY38" fmla="*/ 206209 h 739918"/>
                  <a:gd name="connsiteX39" fmla="*/ 374404 w 739918"/>
                  <a:gd name="connsiteY39" fmla="*/ 233741 h 739918"/>
                  <a:gd name="connsiteX40" fmla="*/ 570990 w 739918"/>
                  <a:gd name="connsiteY40" fmla="*/ 233741 h 739918"/>
                  <a:gd name="connsiteX41" fmla="*/ 570990 w 739918"/>
                  <a:gd name="connsiteY41" fmla="*/ 423429 h 739918"/>
                  <a:gd name="connsiteX42" fmla="*/ 503665 w 739918"/>
                  <a:gd name="connsiteY42" fmla="*/ 423429 h 739918"/>
                  <a:gd name="connsiteX43" fmla="*/ 560511 w 739918"/>
                  <a:gd name="connsiteY43" fmla="*/ 480275 h 739918"/>
                  <a:gd name="connsiteX44" fmla="*/ 530390 w 739918"/>
                  <a:gd name="connsiteY44" fmla="*/ 510396 h 739918"/>
                  <a:gd name="connsiteX45" fmla="*/ 571174 w 739918"/>
                  <a:gd name="connsiteY45" fmla="*/ 510396 h 739918"/>
                  <a:gd name="connsiteX46" fmla="*/ 571174 w 739918"/>
                  <a:gd name="connsiteY46" fmla="*/ 471079 h 739918"/>
                  <a:gd name="connsiteX47" fmla="*/ 647050 w 739918"/>
                  <a:gd name="connsiteY47" fmla="*/ 471080 h 739918"/>
                  <a:gd name="connsiteX48" fmla="*/ 647050 w 739918"/>
                  <a:gd name="connsiteY48" fmla="*/ 487389 h 739918"/>
                  <a:gd name="connsiteX49" fmla="*/ 647216 w 739918"/>
                  <a:gd name="connsiteY49" fmla="*/ 487084 h 739918"/>
                  <a:gd name="connsiteX50" fmla="*/ 670862 w 739918"/>
                  <a:gd name="connsiteY50" fmla="*/ 369959 h 739918"/>
                  <a:gd name="connsiteX51" fmla="*/ 582730 w 739918"/>
                  <a:gd name="connsiteY51" fmla="*/ 157189 h 739918"/>
                  <a:gd name="connsiteX52" fmla="*/ 369959 w 739918"/>
                  <a:gd name="connsiteY52" fmla="*/ 69056 h 739918"/>
                  <a:gd name="connsiteX53" fmla="*/ 157189 w 739918"/>
                  <a:gd name="connsiteY53" fmla="*/ 157189 h 739918"/>
                  <a:gd name="connsiteX54" fmla="*/ 150695 w 739918"/>
                  <a:gd name="connsiteY54" fmla="*/ 165059 h 739918"/>
                  <a:gd name="connsiteX55" fmla="*/ 513708 w 739918"/>
                  <a:gd name="connsiteY55" fmla="*/ 107153 h 739918"/>
                  <a:gd name="connsiteX56" fmla="*/ 487084 w 739918"/>
                  <a:gd name="connsiteY56" fmla="*/ 92703 h 739918"/>
                  <a:gd name="connsiteX57" fmla="*/ 369959 w 739918"/>
                  <a:gd name="connsiteY57" fmla="*/ 69056 h 739918"/>
                  <a:gd name="connsiteX58" fmla="*/ 369959 w 739918"/>
                  <a:gd name="connsiteY58" fmla="*/ 0 h 739918"/>
                  <a:gd name="connsiteX59" fmla="*/ 739918 w 739918"/>
                  <a:gd name="connsiteY59" fmla="*/ 369959 h 739918"/>
                  <a:gd name="connsiteX60" fmla="*/ 369959 w 739918"/>
                  <a:gd name="connsiteY60" fmla="*/ 739918 h 739918"/>
                  <a:gd name="connsiteX61" fmla="*/ 0 w 739918"/>
                  <a:gd name="connsiteY61" fmla="*/ 369959 h 739918"/>
                  <a:gd name="connsiteX62" fmla="*/ 369959 w 739918"/>
                  <a:gd name="connsiteY62" fmla="*/ 0 h 73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739918" h="739918">
                    <a:moveTo>
                      <a:pt x="339385" y="441775"/>
                    </a:moveTo>
                    <a:lnTo>
                      <a:pt x="159595" y="584715"/>
                    </a:lnTo>
                    <a:lnTo>
                      <a:pt x="201721" y="619473"/>
                    </a:lnTo>
                    <a:cubicBezTo>
                      <a:pt x="249746" y="651917"/>
                      <a:pt x="307640" y="670862"/>
                      <a:pt x="369959" y="670862"/>
                    </a:cubicBezTo>
                    <a:cubicBezTo>
                      <a:pt x="432278" y="670862"/>
                      <a:pt x="490172" y="651917"/>
                      <a:pt x="538197" y="619473"/>
                    </a:cubicBezTo>
                    <a:lnTo>
                      <a:pt x="578436" y="586272"/>
                    </a:lnTo>
                    <a:lnTo>
                      <a:pt x="571174" y="586272"/>
                    </a:lnTo>
                    <a:lnTo>
                      <a:pt x="571174" y="586272"/>
                    </a:lnTo>
                    <a:lnTo>
                      <a:pt x="415260" y="586272"/>
                    </a:lnTo>
                    <a:lnTo>
                      <a:pt x="415260" y="588314"/>
                    </a:lnTo>
                    <a:lnTo>
                      <a:pt x="339385" y="588314"/>
                    </a:lnTo>
                    <a:close/>
                    <a:moveTo>
                      <a:pt x="415260" y="423429"/>
                    </a:moveTo>
                    <a:lnTo>
                      <a:pt x="415260" y="510396"/>
                    </a:lnTo>
                    <a:lnTo>
                      <a:pt x="483328" y="510396"/>
                    </a:lnTo>
                    <a:lnTo>
                      <a:pt x="429887" y="456955"/>
                    </a:lnTo>
                    <a:lnTo>
                      <a:pt x="463412" y="423429"/>
                    </a:lnTo>
                    <a:close/>
                    <a:moveTo>
                      <a:pt x="374404" y="306698"/>
                    </a:moveTo>
                    <a:lnTo>
                      <a:pt x="374404" y="350473"/>
                    </a:lnTo>
                    <a:lnTo>
                      <a:pt x="486758" y="350473"/>
                    </a:lnTo>
                    <a:lnTo>
                      <a:pt x="486758" y="306698"/>
                    </a:lnTo>
                    <a:close/>
                    <a:moveTo>
                      <a:pt x="197449" y="306698"/>
                    </a:moveTo>
                    <a:lnTo>
                      <a:pt x="197449" y="350473"/>
                    </a:lnTo>
                    <a:lnTo>
                      <a:pt x="298529" y="350473"/>
                    </a:lnTo>
                    <a:lnTo>
                      <a:pt x="298529" y="306698"/>
                    </a:lnTo>
                    <a:close/>
                    <a:moveTo>
                      <a:pt x="298529" y="218312"/>
                    </a:moveTo>
                    <a:lnTo>
                      <a:pt x="201804" y="233741"/>
                    </a:lnTo>
                    <a:lnTo>
                      <a:pt x="298529" y="233741"/>
                    </a:lnTo>
                    <a:close/>
                    <a:moveTo>
                      <a:pt x="127495" y="193178"/>
                    </a:moveTo>
                    <a:lnTo>
                      <a:pt x="120446" y="201721"/>
                    </a:lnTo>
                    <a:cubicBezTo>
                      <a:pt x="88001" y="249746"/>
                      <a:pt x="69056" y="307640"/>
                      <a:pt x="69056" y="369959"/>
                    </a:cubicBezTo>
                    <a:cubicBezTo>
                      <a:pt x="69056" y="411505"/>
                      <a:pt x="77476" y="451085"/>
                      <a:pt x="92703" y="487084"/>
                    </a:cubicBezTo>
                    <a:lnTo>
                      <a:pt x="113132" y="524722"/>
                    </a:lnTo>
                    <a:lnTo>
                      <a:pt x="240537" y="423429"/>
                    </a:lnTo>
                    <a:lnTo>
                      <a:pt x="113217" y="423429"/>
                    </a:lnTo>
                    <a:lnTo>
                      <a:pt x="113217" y="233741"/>
                    </a:lnTo>
                    <a:lnTo>
                      <a:pt x="133965" y="233741"/>
                    </a:lnTo>
                    <a:close/>
                    <a:moveTo>
                      <a:pt x="553592" y="133148"/>
                    </a:moveTo>
                    <a:lnTo>
                      <a:pt x="560511" y="176522"/>
                    </a:lnTo>
                    <a:lnTo>
                      <a:pt x="374404" y="206209"/>
                    </a:lnTo>
                    <a:lnTo>
                      <a:pt x="374404" y="233741"/>
                    </a:lnTo>
                    <a:lnTo>
                      <a:pt x="570990" y="233741"/>
                    </a:lnTo>
                    <a:lnTo>
                      <a:pt x="570990" y="423429"/>
                    </a:lnTo>
                    <a:lnTo>
                      <a:pt x="503665" y="423429"/>
                    </a:lnTo>
                    <a:lnTo>
                      <a:pt x="560511" y="480275"/>
                    </a:lnTo>
                    <a:lnTo>
                      <a:pt x="530390" y="510396"/>
                    </a:lnTo>
                    <a:lnTo>
                      <a:pt x="571174" y="510396"/>
                    </a:lnTo>
                    <a:lnTo>
                      <a:pt x="571174" y="471079"/>
                    </a:lnTo>
                    <a:lnTo>
                      <a:pt x="647050" y="471080"/>
                    </a:lnTo>
                    <a:lnTo>
                      <a:pt x="647050" y="487389"/>
                    </a:lnTo>
                    <a:lnTo>
                      <a:pt x="647216" y="487084"/>
                    </a:lnTo>
                    <a:cubicBezTo>
                      <a:pt x="662442" y="451085"/>
                      <a:pt x="670862" y="411505"/>
                      <a:pt x="670862" y="369959"/>
                    </a:cubicBezTo>
                    <a:cubicBezTo>
                      <a:pt x="670862" y="286867"/>
                      <a:pt x="637182" y="211641"/>
                      <a:pt x="582730" y="157189"/>
                    </a:cubicBezTo>
                    <a:close/>
                    <a:moveTo>
                      <a:pt x="369959" y="69056"/>
                    </a:moveTo>
                    <a:cubicBezTo>
                      <a:pt x="286867" y="69056"/>
                      <a:pt x="211641" y="102736"/>
                      <a:pt x="157189" y="157189"/>
                    </a:cubicBezTo>
                    <a:lnTo>
                      <a:pt x="150695" y="165059"/>
                    </a:lnTo>
                    <a:lnTo>
                      <a:pt x="513708" y="107153"/>
                    </a:lnTo>
                    <a:lnTo>
                      <a:pt x="487084" y="92703"/>
                    </a:lnTo>
                    <a:cubicBezTo>
                      <a:pt x="451085" y="77476"/>
                      <a:pt x="411505" y="69056"/>
                      <a:pt x="369959" y="69056"/>
                    </a:cubicBezTo>
                    <a:close/>
                    <a:moveTo>
                      <a:pt x="369959" y="0"/>
                    </a:moveTo>
                    <a:cubicBezTo>
                      <a:pt x="574282" y="0"/>
                      <a:pt x="739918" y="165636"/>
                      <a:pt x="739918" y="369959"/>
                    </a:cubicBezTo>
                    <a:cubicBezTo>
                      <a:pt x="739918" y="574282"/>
                      <a:pt x="574282" y="739918"/>
                      <a:pt x="369959" y="739918"/>
                    </a:cubicBezTo>
                    <a:cubicBezTo>
                      <a:pt x="165636" y="739918"/>
                      <a:pt x="0" y="574282"/>
                      <a:pt x="0" y="369959"/>
                    </a:cubicBezTo>
                    <a:cubicBezTo>
                      <a:pt x="0" y="165636"/>
                      <a:pt x="165636" y="0"/>
                      <a:pt x="3699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AB51C8C0-EF1E-31CC-1EED-B364F0DBBFE8}"/>
                  </a:ext>
                </a:extLst>
              </p:cNvPr>
              <p:cNvSpPr/>
              <p:nvPr/>
            </p:nvSpPr>
            <p:spPr>
              <a:xfrm>
                <a:off x="2761684" y="2296914"/>
                <a:ext cx="117476" cy="117476"/>
              </a:xfrm>
              <a:custGeom>
                <a:avLst/>
                <a:gdLst>
                  <a:gd name="connsiteX0" fmla="*/ 339385 w 739918"/>
                  <a:gd name="connsiteY0" fmla="*/ 441775 h 739918"/>
                  <a:gd name="connsiteX1" fmla="*/ 159595 w 739918"/>
                  <a:gd name="connsiteY1" fmla="*/ 584715 h 739918"/>
                  <a:gd name="connsiteX2" fmla="*/ 201721 w 739918"/>
                  <a:gd name="connsiteY2" fmla="*/ 619473 h 739918"/>
                  <a:gd name="connsiteX3" fmla="*/ 369959 w 739918"/>
                  <a:gd name="connsiteY3" fmla="*/ 670862 h 739918"/>
                  <a:gd name="connsiteX4" fmla="*/ 538197 w 739918"/>
                  <a:gd name="connsiteY4" fmla="*/ 619473 h 739918"/>
                  <a:gd name="connsiteX5" fmla="*/ 578436 w 739918"/>
                  <a:gd name="connsiteY5" fmla="*/ 586272 h 739918"/>
                  <a:gd name="connsiteX6" fmla="*/ 571174 w 739918"/>
                  <a:gd name="connsiteY6" fmla="*/ 586272 h 739918"/>
                  <a:gd name="connsiteX7" fmla="*/ 571174 w 739918"/>
                  <a:gd name="connsiteY7" fmla="*/ 586272 h 739918"/>
                  <a:gd name="connsiteX8" fmla="*/ 415260 w 739918"/>
                  <a:gd name="connsiteY8" fmla="*/ 586272 h 739918"/>
                  <a:gd name="connsiteX9" fmla="*/ 415260 w 739918"/>
                  <a:gd name="connsiteY9" fmla="*/ 588314 h 739918"/>
                  <a:gd name="connsiteX10" fmla="*/ 339385 w 739918"/>
                  <a:gd name="connsiteY10" fmla="*/ 588314 h 739918"/>
                  <a:gd name="connsiteX11" fmla="*/ 415260 w 739918"/>
                  <a:gd name="connsiteY11" fmla="*/ 423429 h 739918"/>
                  <a:gd name="connsiteX12" fmla="*/ 415260 w 739918"/>
                  <a:gd name="connsiteY12" fmla="*/ 510396 h 739918"/>
                  <a:gd name="connsiteX13" fmla="*/ 483328 w 739918"/>
                  <a:gd name="connsiteY13" fmla="*/ 510396 h 739918"/>
                  <a:gd name="connsiteX14" fmla="*/ 429887 w 739918"/>
                  <a:gd name="connsiteY14" fmla="*/ 456955 h 739918"/>
                  <a:gd name="connsiteX15" fmla="*/ 463412 w 739918"/>
                  <a:gd name="connsiteY15" fmla="*/ 423429 h 739918"/>
                  <a:gd name="connsiteX16" fmla="*/ 374404 w 739918"/>
                  <a:gd name="connsiteY16" fmla="*/ 306698 h 739918"/>
                  <a:gd name="connsiteX17" fmla="*/ 374404 w 739918"/>
                  <a:gd name="connsiteY17" fmla="*/ 350473 h 739918"/>
                  <a:gd name="connsiteX18" fmla="*/ 486758 w 739918"/>
                  <a:gd name="connsiteY18" fmla="*/ 350473 h 739918"/>
                  <a:gd name="connsiteX19" fmla="*/ 486758 w 739918"/>
                  <a:gd name="connsiteY19" fmla="*/ 306698 h 739918"/>
                  <a:gd name="connsiteX20" fmla="*/ 197449 w 739918"/>
                  <a:gd name="connsiteY20" fmla="*/ 306698 h 739918"/>
                  <a:gd name="connsiteX21" fmla="*/ 197449 w 739918"/>
                  <a:gd name="connsiteY21" fmla="*/ 350473 h 739918"/>
                  <a:gd name="connsiteX22" fmla="*/ 298529 w 739918"/>
                  <a:gd name="connsiteY22" fmla="*/ 350473 h 739918"/>
                  <a:gd name="connsiteX23" fmla="*/ 298529 w 739918"/>
                  <a:gd name="connsiteY23" fmla="*/ 306698 h 739918"/>
                  <a:gd name="connsiteX24" fmla="*/ 298529 w 739918"/>
                  <a:gd name="connsiteY24" fmla="*/ 218312 h 739918"/>
                  <a:gd name="connsiteX25" fmla="*/ 201804 w 739918"/>
                  <a:gd name="connsiteY25" fmla="*/ 233741 h 739918"/>
                  <a:gd name="connsiteX26" fmla="*/ 298529 w 739918"/>
                  <a:gd name="connsiteY26" fmla="*/ 233741 h 739918"/>
                  <a:gd name="connsiteX27" fmla="*/ 127495 w 739918"/>
                  <a:gd name="connsiteY27" fmla="*/ 193178 h 739918"/>
                  <a:gd name="connsiteX28" fmla="*/ 120446 w 739918"/>
                  <a:gd name="connsiteY28" fmla="*/ 201721 h 739918"/>
                  <a:gd name="connsiteX29" fmla="*/ 69056 w 739918"/>
                  <a:gd name="connsiteY29" fmla="*/ 369959 h 739918"/>
                  <a:gd name="connsiteX30" fmla="*/ 92703 w 739918"/>
                  <a:gd name="connsiteY30" fmla="*/ 487084 h 739918"/>
                  <a:gd name="connsiteX31" fmla="*/ 113132 w 739918"/>
                  <a:gd name="connsiteY31" fmla="*/ 524722 h 739918"/>
                  <a:gd name="connsiteX32" fmla="*/ 240537 w 739918"/>
                  <a:gd name="connsiteY32" fmla="*/ 423429 h 739918"/>
                  <a:gd name="connsiteX33" fmla="*/ 113217 w 739918"/>
                  <a:gd name="connsiteY33" fmla="*/ 423429 h 739918"/>
                  <a:gd name="connsiteX34" fmla="*/ 113217 w 739918"/>
                  <a:gd name="connsiteY34" fmla="*/ 233741 h 739918"/>
                  <a:gd name="connsiteX35" fmla="*/ 133965 w 739918"/>
                  <a:gd name="connsiteY35" fmla="*/ 233741 h 739918"/>
                  <a:gd name="connsiteX36" fmla="*/ 553592 w 739918"/>
                  <a:gd name="connsiteY36" fmla="*/ 133148 h 739918"/>
                  <a:gd name="connsiteX37" fmla="*/ 560511 w 739918"/>
                  <a:gd name="connsiteY37" fmla="*/ 176522 h 739918"/>
                  <a:gd name="connsiteX38" fmla="*/ 374404 w 739918"/>
                  <a:gd name="connsiteY38" fmla="*/ 206209 h 739918"/>
                  <a:gd name="connsiteX39" fmla="*/ 374404 w 739918"/>
                  <a:gd name="connsiteY39" fmla="*/ 233741 h 739918"/>
                  <a:gd name="connsiteX40" fmla="*/ 570990 w 739918"/>
                  <a:gd name="connsiteY40" fmla="*/ 233741 h 739918"/>
                  <a:gd name="connsiteX41" fmla="*/ 570990 w 739918"/>
                  <a:gd name="connsiteY41" fmla="*/ 423429 h 739918"/>
                  <a:gd name="connsiteX42" fmla="*/ 503665 w 739918"/>
                  <a:gd name="connsiteY42" fmla="*/ 423429 h 739918"/>
                  <a:gd name="connsiteX43" fmla="*/ 560511 w 739918"/>
                  <a:gd name="connsiteY43" fmla="*/ 480275 h 739918"/>
                  <a:gd name="connsiteX44" fmla="*/ 530390 w 739918"/>
                  <a:gd name="connsiteY44" fmla="*/ 510396 h 739918"/>
                  <a:gd name="connsiteX45" fmla="*/ 571174 w 739918"/>
                  <a:gd name="connsiteY45" fmla="*/ 510396 h 739918"/>
                  <a:gd name="connsiteX46" fmla="*/ 571174 w 739918"/>
                  <a:gd name="connsiteY46" fmla="*/ 471079 h 739918"/>
                  <a:gd name="connsiteX47" fmla="*/ 647050 w 739918"/>
                  <a:gd name="connsiteY47" fmla="*/ 471080 h 739918"/>
                  <a:gd name="connsiteX48" fmla="*/ 647050 w 739918"/>
                  <a:gd name="connsiteY48" fmla="*/ 487389 h 739918"/>
                  <a:gd name="connsiteX49" fmla="*/ 647216 w 739918"/>
                  <a:gd name="connsiteY49" fmla="*/ 487084 h 739918"/>
                  <a:gd name="connsiteX50" fmla="*/ 670862 w 739918"/>
                  <a:gd name="connsiteY50" fmla="*/ 369959 h 739918"/>
                  <a:gd name="connsiteX51" fmla="*/ 582730 w 739918"/>
                  <a:gd name="connsiteY51" fmla="*/ 157189 h 739918"/>
                  <a:gd name="connsiteX52" fmla="*/ 369959 w 739918"/>
                  <a:gd name="connsiteY52" fmla="*/ 69056 h 739918"/>
                  <a:gd name="connsiteX53" fmla="*/ 157189 w 739918"/>
                  <a:gd name="connsiteY53" fmla="*/ 157189 h 739918"/>
                  <a:gd name="connsiteX54" fmla="*/ 150695 w 739918"/>
                  <a:gd name="connsiteY54" fmla="*/ 165059 h 739918"/>
                  <a:gd name="connsiteX55" fmla="*/ 513708 w 739918"/>
                  <a:gd name="connsiteY55" fmla="*/ 107153 h 739918"/>
                  <a:gd name="connsiteX56" fmla="*/ 487084 w 739918"/>
                  <a:gd name="connsiteY56" fmla="*/ 92703 h 739918"/>
                  <a:gd name="connsiteX57" fmla="*/ 369959 w 739918"/>
                  <a:gd name="connsiteY57" fmla="*/ 69056 h 739918"/>
                  <a:gd name="connsiteX58" fmla="*/ 369959 w 739918"/>
                  <a:gd name="connsiteY58" fmla="*/ 0 h 739918"/>
                  <a:gd name="connsiteX59" fmla="*/ 739918 w 739918"/>
                  <a:gd name="connsiteY59" fmla="*/ 369959 h 739918"/>
                  <a:gd name="connsiteX60" fmla="*/ 369959 w 739918"/>
                  <a:gd name="connsiteY60" fmla="*/ 739918 h 739918"/>
                  <a:gd name="connsiteX61" fmla="*/ 0 w 739918"/>
                  <a:gd name="connsiteY61" fmla="*/ 369959 h 739918"/>
                  <a:gd name="connsiteX62" fmla="*/ 369959 w 739918"/>
                  <a:gd name="connsiteY62" fmla="*/ 0 h 73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739918" h="739918">
                    <a:moveTo>
                      <a:pt x="339385" y="441775"/>
                    </a:moveTo>
                    <a:lnTo>
                      <a:pt x="159595" y="584715"/>
                    </a:lnTo>
                    <a:lnTo>
                      <a:pt x="201721" y="619473"/>
                    </a:lnTo>
                    <a:cubicBezTo>
                      <a:pt x="249746" y="651917"/>
                      <a:pt x="307640" y="670862"/>
                      <a:pt x="369959" y="670862"/>
                    </a:cubicBezTo>
                    <a:cubicBezTo>
                      <a:pt x="432278" y="670862"/>
                      <a:pt x="490172" y="651917"/>
                      <a:pt x="538197" y="619473"/>
                    </a:cubicBezTo>
                    <a:lnTo>
                      <a:pt x="578436" y="586272"/>
                    </a:lnTo>
                    <a:lnTo>
                      <a:pt x="571174" y="586272"/>
                    </a:lnTo>
                    <a:lnTo>
                      <a:pt x="571174" y="586272"/>
                    </a:lnTo>
                    <a:lnTo>
                      <a:pt x="415260" y="586272"/>
                    </a:lnTo>
                    <a:lnTo>
                      <a:pt x="415260" y="588314"/>
                    </a:lnTo>
                    <a:lnTo>
                      <a:pt x="339385" y="588314"/>
                    </a:lnTo>
                    <a:close/>
                    <a:moveTo>
                      <a:pt x="415260" y="423429"/>
                    </a:moveTo>
                    <a:lnTo>
                      <a:pt x="415260" y="510396"/>
                    </a:lnTo>
                    <a:lnTo>
                      <a:pt x="483328" y="510396"/>
                    </a:lnTo>
                    <a:lnTo>
                      <a:pt x="429887" y="456955"/>
                    </a:lnTo>
                    <a:lnTo>
                      <a:pt x="463412" y="423429"/>
                    </a:lnTo>
                    <a:close/>
                    <a:moveTo>
                      <a:pt x="374404" y="306698"/>
                    </a:moveTo>
                    <a:lnTo>
                      <a:pt x="374404" y="350473"/>
                    </a:lnTo>
                    <a:lnTo>
                      <a:pt x="486758" y="350473"/>
                    </a:lnTo>
                    <a:lnTo>
                      <a:pt x="486758" y="306698"/>
                    </a:lnTo>
                    <a:close/>
                    <a:moveTo>
                      <a:pt x="197449" y="306698"/>
                    </a:moveTo>
                    <a:lnTo>
                      <a:pt x="197449" y="350473"/>
                    </a:lnTo>
                    <a:lnTo>
                      <a:pt x="298529" y="350473"/>
                    </a:lnTo>
                    <a:lnTo>
                      <a:pt x="298529" y="306698"/>
                    </a:lnTo>
                    <a:close/>
                    <a:moveTo>
                      <a:pt x="298529" y="218312"/>
                    </a:moveTo>
                    <a:lnTo>
                      <a:pt x="201804" y="233741"/>
                    </a:lnTo>
                    <a:lnTo>
                      <a:pt x="298529" y="233741"/>
                    </a:lnTo>
                    <a:close/>
                    <a:moveTo>
                      <a:pt x="127495" y="193178"/>
                    </a:moveTo>
                    <a:lnTo>
                      <a:pt x="120446" y="201721"/>
                    </a:lnTo>
                    <a:cubicBezTo>
                      <a:pt x="88001" y="249746"/>
                      <a:pt x="69056" y="307640"/>
                      <a:pt x="69056" y="369959"/>
                    </a:cubicBezTo>
                    <a:cubicBezTo>
                      <a:pt x="69056" y="411505"/>
                      <a:pt x="77476" y="451085"/>
                      <a:pt x="92703" y="487084"/>
                    </a:cubicBezTo>
                    <a:lnTo>
                      <a:pt x="113132" y="524722"/>
                    </a:lnTo>
                    <a:lnTo>
                      <a:pt x="240537" y="423429"/>
                    </a:lnTo>
                    <a:lnTo>
                      <a:pt x="113217" y="423429"/>
                    </a:lnTo>
                    <a:lnTo>
                      <a:pt x="113217" y="233741"/>
                    </a:lnTo>
                    <a:lnTo>
                      <a:pt x="133965" y="233741"/>
                    </a:lnTo>
                    <a:close/>
                    <a:moveTo>
                      <a:pt x="553592" y="133148"/>
                    </a:moveTo>
                    <a:lnTo>
                      <a:pt x="560511" y="176522"/>
                    </a:lnTo>
                    <a:lnTo>
                      <a:pt x="374404" y="206209"/>
                    </a:lnTo>
                    <a:lnTo>
                      <a:pt x="374404" y="233741"/>
                    </a:lnTo>
                    <a:lnTo>
                      <a:pt x="570990" y="233741"/>
                    </a:lnTo>
                    <a:lnTo>
                      <a:pt x="570990" y="423429"/>
                    </a:lnTo>
                    <a:lnTo>
                      <a:pt x="503665" y="423429"/>
                    </a:lnTo>
                    <a:lnTo>
                      <a:pt x="560511" y="480275"/>
                    </a:lnTo>
                    <a:lnTo>
                      <a:pt x="530390" y="510396"/>
                    </a:lnTo>
                    <a:lnTo>
                      <a:pt x="571174" y="510396"/>
                    </a:lnTo>
                    <a:lnTo>
                      <a:pt x="571174" y="471079"/>
                    </a:lnTo>
                    <a:lnTo>
                      <a:pt x="647050" y="471080"/>
                    </a:lnTo>
                    <a:lnTo>
                      <a:pt x="647050" y="487389"/>
                    </a:lnTo>
                    <a:lnTo>
                      <a:pt x="647216" y="487084"/>
                    </a:lnTo>
                    <a:cubicBezTo>
                      <a:pt x="662442" y="451085"/>
                      <a:pt x="670862" y="411505"/>
                      <a:pt x="670862" y="369959"/>
                    </a:cubicBezTo>
                    <a:cubicBezTo>
                      <a:pt x="670862" y="286867"/>
                      <a:pt x="637182" y="211641"/>
                      <a:pt x="582730" y="157189"/>
                    </a:cubicBezTo>
                    <a:close/>
                    <a:moveTo>
                      <a:pt x="369959" y="69056"/>
                    </a:moveTo>
                    <a:cubicBezTo>
                      <a:pt x="286867" y="69056"/>
                      <a:pt x="211641" y="102736"/>
                      <a:pt x="157189" y="157189"/>
                    </a:cubicBezTo>
                    <a:lnTo>
                      <a:pt x="150695" y="165059"/>
                    </a:lnTo>
                    <a:lnTo>
                      <a:pt x="513708" y="107153"/>
                    </a:lnTo>
                    <a:lnTo>
                      <a:pt x="487084" y="92703"/>
                    </a:lnTo>
                    <a:cubicBezTo>
                      <a:pt x="451085" y="77476"/>
                      <a:pt x="411505" y="69056"/>
                      <a:pt x="369959" y="69056"/>
                    </a:cubicBezTo>
                    <a:close/>
                    <a:moveTo>
                      <a:pt x="369959" y="0"/>
                    </a:moveTo>
                    <a:cubicBezTo>
                      <a:pt x="574282" y="0"/>
                      <a:pt x="739918" y="165636"/>
                      <a:pt x="739918" y="369959"/>
                    </a:cubicBezTo>
                    <a:cubicBezTo>
                      <a:pt x="739918" y="574282"/>
                      <a:pt x="574282" y="739918"/>
                      <a:pt x="369959" y="739918"/>
                    </a:cubicBezTo>
                    <a:cubicBezTo>
                      <a:pt x="165636" y="739918"/>
                      <a:pt x="0" y="574282"/>
                      <a:pt x="0" y="369959"/>
                    </a:cubicBezTo>
                    <a:cubicBezTo>
                      <a:pt x="0" y="165636"/>
                      <a:pt x="165636" y="0"/>
                      <a:pt x="3699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C54883B5-E566-7A1D-DE13-EB346A790544}"/>
                </a:ext>
              </a:extLst>
            </p:cNvPr>
            <p:cNvSpPr/>
            <p:nvPr/>
          </p:nvSpPr>
          <p:spPr>
            <a:xfrm>
              <a:off x="2670025" y="1390650"/>
              <a:ext cx="915514" cy="7934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FB1D58ED-3E56-6E4F-2A1D-3BE83A66FB14}"/>
                </a:ext>
              </a:extLst>
            </p:cNvPr>
            <p:cNvSpPr/>
            <p:nvPr/>
          </p:nvSpPr>
          <p:spPr>
            <a:xfrm>
              <a:off x="2796766" y="1385525"/>
              <a:ext cx="691838" cy="155285"/>
            </a:xfrm>
            <a:custGeom>
              <a:avLst/>
              <a:gdLst>
                <a:gd name="connsiteX0" fmla="*/ 331016 w 691838"/>
                <a:gd name="connsiteY0" fmla="*/ 0 h 155285"/>
                <a:gd name="connsiteX1" fmla="*/ 654699 w 691838"/>
                <a:gd name="connsiteY1" fmla="*/ 116200 h 155285"/>
                <a:gd name="connsiteX2" fmla="*/ 691838 w 691838"/>
                <a:gd name="connsiteY2" fmla="*/ 155211 h 155285"/>
                <a:gd name="connsiteX3" fmla="*/ 623254 w 691838"/>
                <a:gd name="connsiteY3" fmla="*/ 150714 h 155285"/>
                <a:gd name="connsiteX4" fmla="*/ 437030 w 691838"/>
                <a:gd name="connsiteY4" fmla="*/ 87530 h 155285"/>
                <a:gd name="connsiteX5" fmla="*/ 435791 w 691838"/>
                <a:gd name="connsiteY5" fmla="*/ 86644 h 155285"/>
                <a:gd name="connsiteX6" fmla="*/ 434552 w 691838"/>
                <a:gd name="connsiteY6" fmla="*/ 87530 h 155285"/>
                <a:gd name="connsiteX7" fmla="*/ 178616 w 691838"/>
                <a:gd name="connsiteY7" fmla="*/ 155285 h 155285"/>
                <a:gd name="connsiteX8" fmla="*/ 437 w 691838"/>
                <a:gd name="connsiteY8" fmla="*/ 124108 h 155285"/>
                <a:gd name="connsiteX9" fmla="*/ 0 w 691838"/>
                <a:gd name="connsiteY9" fmla="*/ 123903 h 155285"/>
                <a:gd name="connsiteX10" fmla="*/ 7333 w 691838"/>
                <a:gd name="connsiteY10" fmla="*/ 116200 h 155285"/>
                <a:gd name="connsiteX11" fmla="*/ 331016 w 691838"/>
                <a:gd name="connsiteY11" fmla="*/ 0 h 155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1838" h="155285">
                  <a:moveTo>
                    <a:pt x="331016" y="0"/>
                  </a:moveTo>
                  <a:cubicBezTo>
                    <a:pt x="457422" y="0"/>
                    <a:pt x="571861" y="44406"/>
                    <a:pt x="654699" y="116200"/>
                  </a:cubicBezTo>
                  <a:lnTo>
                    <a:pt x="691838" y="155211"/>
                  </a:lnTo>
                  <a:lnTo>
                    <a:pt x="623254" y="150714"/>
                  </a:lnTo>
                  <a:cubicBezTo>
                    <a:pt x="555064" y="141684"/>
                    <a:pt x="491824" y="119613"/>
                    <a:pt x="437030" y="87530"/>
                  </a:cubicBezTo>
                  <a:lnTo>
                    <a:pt x="435791" y="86644"/>
                  </a:lnTo>
                  <a:lnTo>
                    <a:pt x="434552" y="87530"/>
                  </a:lnTo>
                  <a:cubicBezTo>
                    <a:pt x="361494" y="130307"/>
                    <a:pt x="273421" y="155285"/>
                    <a:pt x="178616" y="155285"/>
                  </a:cubicBezTo>
                  <a:cubicBezTo>
                    <a:pt x="115413" y="155285"/>
                    <a:pt x="55202" y="144184"/>
                    <a:pt x="437" y="124108"/>
                  </a:cubicBezTo>
                  <a:lnTo>
                    <a:pt x="0" y="123903"/>
                  </a:lnTo>
                  <a:lnTo>
                    <a:pt x="7333" y="116200"/>
                  </a:lnTo>
                  <a:cubicBezTo>
                    <a:pt x="90171" y="44406"/>
                    <a:pt x="204610" y="0"/>
                    <a:pt x="33101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C0641727-59A6-619D-F797-15CBE359682F}"/>
                </a:ext>
              </a:extLst>
            </p:cNvPr>
            <p:cNvSpPr/>
            <p:nvPr/>
          </p:nvSpPr>
          <p:spPr>
            <a:xfrm>
              <a:off x="3090238" y="1977912"/>
              <a:ext cx="78582" cy="146264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98FF4EA-758E-9B38-B8F6-6689779A56E3}"/>
                </a:ext>
              </a:extLst>
            </p:cNvPr>
            <p:cNvSpPr/>
            <p:nvPr/>
          </p:nvSpPr>
          <p:spPr>
            <a:xfrm>
              <a:off x="2979508" y="1919517"/>
              <a:ext cx="300044" cy="141754"/>
            </a:xfrm>
            <a:custGeom>
              <a:avLst/>
              <a:gdLst>
                <a:gd name="connsiteX0" fmla="*/ 92872 w 300044"/>
                <a:gd name="connsiteY0" fmla="*/ 0 h 141754"/>
                <a:gd name="connsiteX1" fmla="*/ 129022 w 300044"/>
                <a:gd name="connsiteY1" fmla="*/ 5570 h 141754"/>
                <a:gd name="connsiteX2" fmla="*/ 150022 w 300044"/>
                <a:gd name="connsiteY2" fmla="*/ 16375 h 141754"/>
                <a:gd name="connsiteX3" fmla="*/ 171022 w 300044"/>
                <a:gd name="connsiteY3" fmla="*/ 5570 h 141754"/>
                <a:gd name="connsiteX4" fmla="*/ 207172 w 300044"/>
                <a:gd name="connsiteY4" fmla="*/ 0 h 141754"/>
                <a:gd name="connsiteX5" fmla="*/ 300044 w 300044"/>
                <a:gd name="connsiteY5" fmla="*/ 70877 h 141754"/>
                <a:gd name="connsiteX6" fmla="*/ 207172 w 300044"/>
                <a:gd name="connsiteY6" fmla="*/ 141754 h 141754"/>
                <a:gd name="connsiteX7" fmla="*/ 171022 w 300044"/>
                <a:gd name="connsiteY7" fmla="*/ 136184 h 141754"/>
                <a:gd name="connsiteX8" fmla="*/ 150022 w 300044"/>
                <a:gd name="connsiteY8" fmla="*/ 125379 h 141754"/>
                <a:gd name="connsiteX9" fmla="*/ 129022 w 300044"/>
                <a:gd name="connsiteY9" fmla="*/ 136184 h 141754"/>
                <a:gd name="connsiteX10" fmla="*/ 92872 w 300044"/>
                <a:gd name="connsiteY10" fmla="*/ 141754 h 141754"/>
                <a:gd name="connsiteX11" fmla="*/ 0 w 300044"/>
                <a:gd name="connsiteY11" fmla="*/ 70877 h 141754"/>
                <a:gd name="connsiteX12" fmla="*/ 92872 w 300044"/>
                <a:gd name="connsiteY12" fmla="*/ 0 h 141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0044" h="141754">
                  <a:moveTo>
                    <a:pt x="92872" y="0"/>
                  </a:moveTo>
                  <a:cubicBezTo>
                    <a:pt x="105695" y="0"/>
                    <a:pt x="117911" y="1983"/>
                    <a:pt x="129022" y="5570"/>
                  </a:cubicBezTo>
                  <a:lnTo>
                    <a:pt x="150022" y="16375"/>
                  </a:lnTo>
                  <a:lnTo>
                    <a:pt x="171022" y="5570"/>
                  </a:lnTo>
                  <a:cubicBezTo>
                    <a:pt x="182133" y="1983"/>
                    <a:pt x="194349" y="0"/>
                    <a:pt x="207172" y="0"/>
                  </a:cubicBezTo>
                  <a:cubicBezTo>
                    <a:pt x="258464" y="0"/>
                    <a:pt x="300044" y="31733"/>
                    <a:pt x="300044" y="70877"/>
                  </a:cubicBezTo>
                  <a:cubicBezTo>
                    <a:pt x="300044" y="110021"/>
                    <a:pt x="258464" y="141754"/>
                    <a:pt x="207172" y="141754"/>
                  </a:cubicBezTo>
                  <a:cubicBezTo>
                    <a:pt x="194349" y="141754"/>
                    <a:pt x="182133" y="139771"/>
                    <a:pt x="171022" y="136184"/>
                  </a:cubicBezTo>
                  <a:lnTo>
                    <a:pt x="150022" y="125379"/>
                  </a:lnTo>
                  <a:lnTo>
                    <a:pt x="129022" y="136184"/>
                  </a:lnTo>
                  <a:cubicBezTo>
                    <a:pt x="117911" y="139771"/>
                    <a:pt x="105695" y="141754"/>
                    <a:pt x="92872" y="141754"/>
                  </a:cubicBezTo>
                  <a:cubicBezTo>
                    <a:pt x="41580" y="141754"/>
                    <a:pt x="0" y="110021"/>
                    <a:pt x="0" y="70877"/>
                  </a:cubicBezTo>
                  <a:cubicBezTo>
                    <a:pt x="0" y="31733"/>
                    <a:pt x="41580" y="0"/>
                    <a:pt x="92872" y="0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80CE4502-196D-A935-E7E0-E102B5F59291}"/>
                </a:ext>
              </a:extLst>
            </p:cNvPr>
            <p:cNvSpPr/>
            <p:nvPr/>
          </p:nvSpPr>
          <p:spPr>
            <a:xfrm>
              <a:off x="2886277" y="1747838"/>
              <a:ext cx="84016" cy="84014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764348AB-5CDA-5014-35BC-6591B7AC680D}"/>
                </a:ext>
              </a:extLst>
            </p:cNvPr>
            <p:cNvSpPr/>
            <p:nvPr/>
          </p:nvSpPr>
          <p:spPr>
            <a:xfrm>
              <a:off x="3276541" y="1747838"/>
              <a:ext cx="84016" cy="84014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43F69385-87D9-7F21-830F-EC1DFB4AEC1A}"/>
                </a:ext>
              </a:extLst>
            </p:cNvPr>
            <p:cNvSpPr/>
            <p:nvPr/>
          </p:nvSpPr>
          <p:spPr>
            <a:xfrm>
              <a:off x="3078966" y="1897863"/>
              <a:ext cx="97631" cy="77690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C399DEF7-51FB-B654-DE78-3E41CE72CE2F}"/>
              </a:ext>
            </a:extLst>
          </p:cNvPr>
          <p:cNvGrpSpPr/>
          <p:nvPr/>
        </p:nvGrpSpPr>
        <p:grpSpPr>
          <a:xfrm>
            <a:off x="1526834" y="1075795"/>
            <a:ext cx="1099604" cy="2197427"/>
            <a:chOff x="1216283" y="834256"/>
            <a:chExt cx="1099604" cy="2197427"/>
          </a:xfrm>
        </p:grpSpPr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605A72F4-5054-AFAD-844B-78B5B573AE91}"/>
                </a:ext>
              </a:extLst>
            </p:cNvPr>
            <p:cNvSpPr/>
            <p:nvPr/>
          </p:nvSpPr>
          <p:spPr>
            <a:xfrm>
              <a:off x="1475607" y="834256"/>
              <a:ext cx="175586" cy="74488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C76EC733-E2FB-6E79-0F4C-5301ECFA3F57}"/>
                </a:ext>
              </a:extLst>
            </p:cNvPr>
            <p:cNvSpPr/>
            <p:nvPr/>
          </p:nvSpPr>
          <p:spPr>
            <a:xfrm>
              <a:off x="1874082" y="834256"/>
              <a:ext cx="175586" cy="74488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ECAD009A-943D-52CD-E396-BD83660038B9}"/>
                </a:ext>
              </a:extLst>
            </p:cNvPr>
            <p:cNvSpPr/>
            <p:nvPr/>
          </p:nvSpPr>
          <p:spPr>
            <a:xfrm>
              <a:off x="1518356" y="938214"/>
              <a:ext cx="88342" cy="511145"/>
            </a:xfrm>
            <a:custGeom>
              <a:avLst/>
              <a:gdLst>
                <a:gd name="connsiteX0" fmla="*/ 44171 w 88342"/>
                <a:gd name="connsiteY0" fmla="*/ 0 h 511145"/>
                <a:gd name="connsiteX1" fmla="*/ 88342 w 88342"/>
                <a:gd name="connsiteY1" fmla="*/ 351831 h 511145"/>
                <a:gd name="connsiteX2" fmla="*/ 85149 w 88342"/>
                <a:gd name="connsiteY2" fmla="*/ 477795 h 511145"/>
                <a:gd name="connsiteX3" fmla="*/ 63519 w 88342"/>
                <a:gd name="connsiteY3" fmla="*/ 483614 h 511145"/>
                <a:gd name="connsiteX4" fmla="*/ 4995 w 88342"/>
                <a:gd name="connsiteY4" fmla="*/ 511145 h 511145"/>
                <a:gd name="connsiteX5" fmla="*/ 3471 w 88342"/>
                <a:gd name="connsiteY5" fmla="*/ 488780 h 511145"/>
                <a:gd name="connsiteX6" fmla="*/ 0 w 88342"/>
                <a:gd name="connsiteY6" fmla="*/ 351831 h 511145"/>
                <a:gd name="connsiteX7" fmla="*/ 44171 w 88342"/>
                <a:gd name="connsiteY7" fmla="*/ 0 h 51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42" h="511145">
                  <a:moveTo>
                    <a:pt x="44171" y="0"/>
                  </a:moveTo>
                  <a:cubicBezTo>
                    <a:pt x="68566" y="0"/>
                    <a:pt x="88342" y="157520"/>
                    <a:pt x="88342" y="351831"/>
                  </a:cubicBezTo>
                  <a:lnTo>
                    <a:pt x="85149" y="477795"/>
                  </a:lnTo>
                  <a:lnTo>
                    <a:pt x="63519" y="483614"/>
                  </a:lnTo>
                  <a:lnTo>
                    <a:pt x="4995" y="511145"/>
                  </a:lnTo>
                  <a:lnTo>
                    <a:pt x="3471" y="488780"/>
                  </a:lnTo>
                  <a:cubicBezTo>
                    <a:pt x="1236" y="446687"/>
                    <a:pt x="0" y="400409"/>
                    <a:pt x="0" y="351831"/>
                  </a:cubicBezTo>
                  <a:cubicBezTo>
                    <a:pt x="0" y="157520"/>
                    <a:pt x="19776" y="0"/>
                    <a:pt x="44171" y="0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727B15A0-0A41-EF48-C7B5-64BCA4A5DBBC}"/>
                </a:ext>
              </a:extLst>
            </p:cNvPr>
            <p:cNvSpPr/>
            <p:nvPr/>
          </p:nvSpPr>
          <p:spPr>
            <a:xfrm>
              <a:off x="1916831" y="938214"/>
              <a:ext cx="88342" cy="512703"/>
            </a:xfrm>
            <a:custGeom>
              <a:avLst/>
              <a:gdLst>
                <a:gd name="connsiteX0" fmla="*/ 44171 w 88342"/>
                <a:gd name="connsiteY0" fmla="*/ 0 h 512703"/>
                <a:gd name="connsiteX1" fmla="*/ 88342 w 88342"/>
                <a:gd name="connsiteY1" fmla="*/ 351831 h 512703"/>
                <a:gd name="connsiteX2" fmla="*/ 84871 w 88342"/>
                <a:gd name="connsiteY2" fmla="*/ 488780 h 512703"/>
                <a:gd name="connsiteX3" fmla="*/ 83240 w 88342"/>
                <a:gd name="connsiteY3" fmla="*/ 512703 h 512703"/>
                <a:gd name="connsiteX4" fmla="*/ 21404 w 88342"/>
                <a:gd name="connsiteY4" fmla="*/ 483614 h 512703"/>
                <a:gd name="connsiteX5" fmla="*/ 3216 w 88342"/>
                <a:gd name="connsiteY5" fmla="*/ 478721 h 512703"/>
                <a:gd name="connsiteX6" fmla="*/ 0 w 88342"/>
                <a:gd name="connsiteY6" fmla="*/ 351831 h 512703"/>
                <a:gd name="connsiteX7" fmla="*/ 44171 w 88342"/>
                <a:gd name="connsiteY7" fmla="*/ 0 h 512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42" h="512703">
                  <a:moveTo>
                    <a:pt x="44171" y="0"/>
                  </a:moveTo>
                  <a:cubicBezTo>
                    <a:pt x="68566" y="0"/>
                    <a:pt x="88342" y="157520"/>
                    <a:pt x="88342" y="351831"/>
                  </a:cubicBezTo>
                  <a:cubicBezTo>
                    <a:pt x="88342" y="400409"/>
                    <a:pt x="87106" y="446687"/>
                    <a:pt x="84871" y="488780"/>
                  </a:cubicBezTo>
                  <a:lnTo>
                    <a:pt x="83240" y="512703"/>
                  </a:lnTo>
                  <a:lnTo>
                    <a:pt x="21404" y="483614"/>
                  </a:lnTo>
                  <a:lnTo>
                    <a:pt x="3216" y="478721"/>
                  </a:lnTo>
                  <a:lnTo>
                    <a:pt x="0" y="351831"/>
                  </a:lnTo>
                  <a:cubicBezTo>
                    <a:pt x="0" y="157520"/>
                    <a:pt x="19776" y="0"/>
                    <a:pt x="44171" y="0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374151B3-10ED-19BE-4E70-548715B08ABD}"/>
                </a:ext>
              </a:extLst>
            </p:cNvPr>
            <p:cNvSpPr/>
            <p:nvPr/>
          </p:nvSpPr>
          <p:spPr>
            <a:xfrm flipH="1">
              <a:off x="1943719" y="1599726"/>
              <a:ext cx="364930" cy="510802"/>
            </a:xfrm>
            <a:custGeom>
              <a:avLst/>
              <a:gdLst>
                <a:gd name="connsiteX0" fmla="*/ 200025 w 364930"/>
                <a:gd name="connsiteY0" fmla="*/ 0 h 510802"/>
                <a:gd name="connsiteX1" fmla="*/ 0 w 364930"/>
                <a:gd name="connsiteY1" fmla="*/ 346454 h 510802"/>
                <a:gd name="connsiteX2" fmla="*/ 73872 w 364930"/>
                <a:gd name="connsiteY2" fmla="*/ 371294 h 510802"/>
                <a:gd name="connsiteX3" fmla="*/ 29141 w 364930"/>
                <a:gd name="connsiteY3" fmla="*/ 412534 h 510802"/>
                <a:gd name="connsiteX4" fmla="*/ 104428 w 364930"/>
                <a:gd name="connsiteY4" fmla="*/ 437850 h 510802"/>
                <a:gd name="connsiteX5" fmla="*/ 115741 w 364930"/>
                <a:gd name="connsiteY5" fmla="*/ 437061 h 510802"/>
                <a:gd name="connsiteX6" fmla="*/ 64860 w 364930"/>
                <a:gd name="connsiteY6" fmla="*/ 483971 h 510802"/>
                <a:gd name="connsiteX7" fmla="*/ 338099 w 364930"/>
                <a:gd name="connsiteY7" fmla="*/ 410756 h 510802"/>
                <a:gd name="connsiteX8" fmla="*/ 324453 w 364930"/>
                <a:gd name="connsiteY8" fmla="*/ 190059 h 510802"/>
                <a:gd name="connsiteX9" fmla="*/ 322496 w 364930"/>
                <a:gd name="connsiteY9" fmla="*/ 188334 h 510802"/>
                <a:gd name="connsiteX10" fmla="*/ 322363 w 364930"/>
                <a:gd name="connsiteY10" fmla="*/ 187536 h 510802"/>
                <a:gd name="connsiteX11" fmla="*/ 294849 w 364930"/>
                <a:gd name="connsiteY11" fmla="*/ 131153 h 510802"/>
                <a:gd name="connsiteX12" fmla="*/ 293222 w 364930"/>
                <a:gd name="connsiteY12" fmla="*/ 121456 h 510802"/>
                <a:gd name="connsiteX13" fmla="*/ 200025 w 364930"/>
                <a:gd name="connsiteY13" fmla="*/ 0 h 51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4930" h="510802">
                  <a:moveTo>
                    <a:pt x="200025" y="0"/>
                  </a:moveTo>
                  <a:cubicBezTo>
                    <a:pt x="183425" y="137943"/>
                    <a:pt x="111162" y="263106"/>
                    <a:pt x="0" y="346454"/>
                  </a:cubicBezTo>
                  <a:lnTo>
                    <a:pt x="73872" y="371294"/>
                  </a:lnTo>
                  <a:lnTo>
                    <a:pt x="29141" y="412534"/>
                  </a:lnTo>
                  <a:cubicBezTo>
                    <a:pt x="53058" y="426342"/>
                    <a:pt x="78642" y="434650"/>
                    <a:pt x="104428" y="437850"/>
                  </a:cubicBezTo>
                  <a:lnTo>
                    <a:pt x="115741" y="437061"/>
                  </a:lnTo>
                  <a:lnTo>
                    <a:pt x="64860" y="483971"/>
                  </a:lnTo>
                  <a:cubicBezTo>
                    <a:pt x="160530" y="539206"/>
                    <a:pt x="282863" y="506427"/>
                    <a:pt x="338099" y="410756"/>
                  </a:cubicBezTo>
                  <a:cubicBezTo>
                    <a:pt x="379526" y="339003"/>
                    <a:pt x="371444" y="252253"/>
                    <a:pt x="324453" y="190059"/>
                  </a:cubicBezTo>
                  <a:lnTo>
                    <a:pt x="322496" y="188334"/>
                  </a:lnTo>
                  <a:lnTo>
                    <a:pt x="322363" y="187536"/>
                  </a:lnTo>
                  <a:lnTo>
                    <a:pt x="294849" y="131153"/>
                  </a:lnTo>
                  <a:lnTo>
                    <a:pt x="293222" y="121456"/>
                  </a:lnTo>
                  <a:cubicBezTo>
                    <a:pt x="279972" y="72010"/>
                    <a:pt x="247860" y="27618"/>
                    <a:pt x="20002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C242FDE-3153-E115-33B8-726FB75A4C96}"/>
                </a:ext>
              </a:extLst>
            </p:cNvPr>
            <p:cNvSpPr/>
            <p:nvPr/>
          </p:nvSpPr>
          <p:spPr>
            <a:xfrm>
              <a:off x="1217413" y="1599726"/>
              <a:ext cx="364930" cy="510802"/>
            </a:xfrm>
            <a:custGeom>
              <a:avLst/>
              <a:gdLst>
                <a:gd name="connsiteX0" fmla="*/ 200025 w 364930"/>
                <a:gd name="connsiteY0" fmla="*/ 0 h 510802"/>
                <a:gd name="connsiteX1" fmla="*/ 0 w 364930"/>
                <a:gd name="connsiteY1" fmla="*/ 346454 h 510802"/>
                <a:gd name="connsiteX2" fmla="*/ 73872 w 364930"/>
                <a:gd name="connsiteY2" fmla="*/ 371294 h 510802"/>
                <a:gd name="connsiteX3" fmla="*/ 29141 w 364930"/>
                <a:gd name="connsiteY3" fmla="*/ 412534 h 510802"/>
                <a:gd name="connsiteX4" fmla="*/ 104428 w 364930"/>
                <a:gd name="connsiteY4" fmla="*/ 437850 h 510802"/>
                <a:gd name="connsiteX5" fmla="*/ 115741 w 364930"/>
                <a:gd name="connsiteY5" fmla="*/ 437061 h 510802"/>
                <a:gd name="connsiteX6" fmla="*/ 64860 w 364930"/>
                <a:gd name="connsiteY6" fmla="*/ 483971 h 510802"/>
                <a:gd name="connsiteX7" fmla="*/ 338099 w 364930"/>
                <a:gd name="connsiteY7" fmla="*/ 410756 h 510802"/>
                <a:gd name="connsiteX8" fmla="*/ 324453 w 364930"/>
                <a:gd name="connsiteY8" fmla="*/ 190059 h 510802"/>
                <a:gd name="connsiteX9" fmla="*/ 322496 w 364930"/>
                <a:gd name="connsiteY9" fmla="*/ 188334 h 510802"/>
                <a:gd name="connsiteX10" fmla="*/ 322363 w 364930"/>
                <a:gd name="connsiteY10" fmla="*/ 187536 h 510802"/>
                <a:gd name="connsiteX11" fmla="*/ 294849 w 364930"/>
                <a:gd name="connsiteY11" fmla="*/ 131153 h 510802"/>
                <a:gd name="connsiteX12" fmla="*/ 293222 w 364930"/>
                <a:gd name="connsiteY12" fmla="*/ 121456 h 510802"/>
                <a:gd name="connsiteX13" fmla="*/ 200025 w 364930"/>
                <a:gd name="connsiteY13" fmla="*/ 0 h 51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4930" h="510802">
                  <a:moveTo>
                    <a:pt x="200025" y="0"/>
                  </a:moveTo>
                  <a:cubicBezTo>
                    <a:pt x="183425" y="137943"/>
                    <a:pt x="111162" y="263106"/>
                    <a:pt x="0" y="346454"/>
                  </a:cubicBezTo>
                  <a:lnTo>
                    <a:pt x="73872" y="371294"/>
                  </a:lnTo>
                  <a:lnTo>
                    <a:pt x="29141" y="412534"/>
                  </a:lnTo>
                  <a:cubicBezTo>
                    <a:pt x="53058" y="426342"/>
                    <a:pt x="78642" y="434650"/>
                    <a:pt x="104428" y="437850"/>
                  </a:cubicBezTo>
                  <a:lnTo>
                    <a:pt x="115741" y="437061"/>
                  </a:lnTo>
                  <a:lnTo>
                    <a:pt x="64860" y="483971"/>
                  </a:lnTo>
                  <a:cubicBezTo>
                    <a:pt x="160530" y="539206"/>
                    <a:pt x="282863" y="506427"/>
                    <a:pt x="338099" y="410756"/>
                  </a:cubicBezTo>
                  <a:cubicBezTo>
                    <a:pt x="379526" y="339003"/>
                    <a:pt x="371444" y="252253"/>
                    <a:pt x="324453" y="190059"/>
                  </a:cubicBezTo>
                  <a:lnTo>
                    <a:pt x="322496" y="188334"/>
                  </a:lnTo>
                  <a:lnTo>
                    <a:pt x="322363" y="187536"/>
                  </a:lnTo>
                  <a:lnTo>
                    <a:pt x="294849" y="131153"/>
                  </a:lnTo>
                  <a:lnTo>
                    <a:pt x="293222" y="121456"/>
                  </a:lnTo>
                  <a:cubicBezTo>
                    <a:pt x="279972" y="72010"/>
                    <a:pt x="247860" y="27618"/>
                    <a:pt x="20002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32992463-D6F7-3653-A1D0-49BAF29C04F6}"/>
                </a:ext>
              </a:extLst>
            </p:cNvPr>
            <p:cNvSpPr/>
            <p:nvPr/>
          </p:nvSpPr>
          <p:spPr>
            <a:xfrm rot="15300000" flipH="1">
              <a:off x="2139103" y="2068563"/>
              <a:ext cx="99668" cy="25390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38F5830F-DE9C-03EA-6460-7B3EEA7FD7E9}"/>
                </a:ext>
              </a:extLst>
            </p:cNvPr>
            <p:cNvSpPr/>
            <p:nvPr/>
          </p:nvSpPr>
          <p:spPr>
            <a:xfrm rot="6300000">
              <a:off x="1293400" y="2076696"/>
              <a:ext cx="99668" cy="253901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四角形: 上の 2 つの角を丸める 51">
              <a:extLst>
                <a:ext uri="{FF2B5EF4-FFF2-40B4-BE49-F238E27FC236}">
                  <a16:creationId xmlns:a16="http://schemas.microsoft.com/office/drawing/2014/main" id="{944A0764-F3B9-333C-C0C0-D2ED5F59D160}"/>
                </a:ext>
              </a:extLst>
            </p:cNvPr>
            <p:cNvSpPr/>
            <p:nvPr/>
          </p:nvSpPr>
          <p:spPr>
            <a:xfrm rot="20935950" flipH="1">
              <a:off x="1937517" y="2158152"/>
              <a:ext cx="320370" cy="681544"/>
            </a:xfrm>
            <a:prstGeom prst="round2SameRect">
              <a:avLst>
                <a:gd name="adj1" fmla="val 0"/>
                <a:gd name="adj2" fmla="val 14173"/>
              </a:avLst>
            </a:prstGeom>
            <a:solidFill>
              <a:srgbClr val="FF00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38A1D207-BD6B-A0EC-D172-1EF65B48116E}"/>
                </a:ext>
              </a:extLst>
            </p:cNvPr>
            <p:cNvSpPr/>
            <p:nvPr/>
          </p:nvSpPr>
          <p:spPr>
            <a:xfrm rot="664050">
              <a:off x="1268385" y="2158152"/>
              <a:ext cx="320370" cy="681544"/>
            </a:xfrm>
            <a:prstGeom prst="round2SameRect">
              <a:avLst>
                <a:gd name="adj1" fmla="val 0"/>
                <a:gd name="adj2" fmla="val 14173"/>
              </a:avLst>
            </a:prstGeom>
            <a:solidFill>
              <a:srgbClr val="FF00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B8EB3129-5506-D7D9-04CE-A59D7BAA97D7}"/>
                </a:ext>
              </a:extLst>
            </p:cNvPr>
            <p:cNvGrpSpPr/>
            <p:nvPr/>
          </p:nvGrpSpPr>
          <p:grpSpPr>
            <a:xfrm>
              <a:off x="1567406" y="2933787"/>
              <a:ext cx="406216" cy="97896"/>
              <a:chOff x="1567406" y="2933787"/>
              <a:chExt cx="406216" cy="97896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98A79D37-0970-C893-1BF6-F0B964E58A80}"/>
                  </a:ext>
                </a:extLst>
              </p:cNvPr>
              <p:cNvGrpSpPr/>
              <p:nvPr/>
            </p:nvGrpSpPr>
            <p:grpSpPr>
              <a:xfrm flipH="1">
                <a:off x="1775238" y="2933787"/>
                <a:ext cx="198384" cy="97896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8523A222-DD83-5527-05BA-FBDE47A733BA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393E24C7-5874-B67E-A936-5645BB9664E2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月 108">
                  <a:extLst>
                    <a:ext uri="{FF2B5EF4-FFF2-40B4-BE49-F238E27FC236}">
                      <a16:creationId xmlns:a16="http://schemas.microsoft.com/office/drawing/2014/main" id="{886861A7-654E-47A5-B0A4-D3C9B8DBA169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A716C43E-3EEC-4A1C-2570-8486069E92FB}"/>
                  </a:ext>
                </a:extLst>
              </p:cNvPr>
              <p:cNvGrpSpPr/>
              <p:nvPr/>
            </p:nvGrpSpPr>
            <p:grpSpPr>
              <a:xfrm>
                <a:off x="1567406" y="2933787"/>
                <a:ext cx="198384" cy="97896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326AE244-F9D0-D207-437C-E54227FD0B5C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D02F0D56-68AC-F4B0-F95C-89A86C489CF6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月 105">
                  <a:extLst>
                    <a:ext uri="{FF2B5EF4-FFF2-40B4-BE49-F238E27FC236}">
                      <a16:creationId xmlns:a16="http://schemas.microsoft.com/office/drawing/2014/main" id="{F03A4ABF-5AAB-20A0-885F-8C4F9C867150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sp>
          <p:nvSpPr>
            <p:cNvPr id="55" name="台形 54">
              <a:extLst>
                <a:ext uri="{FF2B5EF4-FFF2-40B4-BE49-F238E27FC236}">
                  <a16:creationId xmlns:a16="http://schemas.microsoft.com/office/drawing/2014/main" id="{B424268D-81E4-FA20-413F-208DE7EF49F5}"/>
                </a:ext>
              </a:extLst>
            </p:cNvPr>
            <p:cNvSpPr/>
            <p:nvPr/>
          </p:nvSpPr>
          <p:spPr>
            <a:xfrm rot="10800000">
              <a:off x="1546210" y="2508160"/>
              <a:ext cx="434990" cy="451834"/>
            </a:xfrm>
            <a:prstGeom prst="trapezoid">
              <a:avLst>
                <a:gd name="adj" fmla="val 8541"/>
              </a:avLst>
            </a:prstGeom>
            <a:solidFill>
              <a:srgbClr val="FF00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0A9192BC-F480-02B8-7578-DB39A1E9824D}"/>
                </a:ext>
              </a:extLst>
            </p:cNvPr>
            <p:cNvSpPr/>
            <p:nvPr/>
          </p:nvSpPr>
          <p:spPr>
            <a:xfrm rot="10800000">
              <a:off x="1631672" y="2087384"/>
              <a:ext cx="272146" cy="206396"/>
            </a:xfrm>
            <a:custGeom>
              <a:avLst/>
              <a:gdLst>
                <a:gd name="connsiteX0" fmla="*/ 272146 w 272146"/>
                <a:gd name="connsiteY0" fmla="*/ 206396 h 206396"/>
                <a:gd name="connsiteX1" fmla="*/ 203282 w 272146"/>
                <a:gd name="connsiteY1" fmla="*/ 206396 h 206396"/>
                <a:gd name="connsiteX2" fmla="*/ 133334 w 272146"/>
                <a:gd name="connsiteY2" fmla="*/ 102393 h 206396"/>
                <a:gd name="connsiteX3" fmla="*/ 63387 w 272146"/>
                <a:gd name="connsiteY3" fmla="*/ 206396 h 206396"/>
                <a:gd name="connsiteX4" fmla="*/ 2036 w 272146"/>
                <a:gd name="connsiteY4" fmla="*/ 206396 h 206396"/>
                <a:gd name="connsiteX5" fmla="*/ 0 w 272146"/>
                <a:gd name="connsiteY5" fmla="*/ 198251 h 206396"/>
                <a:gd name="connsiteX6" fmla="*/ 133334 w 272146"/>
                <a:gd name="connsiteY6" fmla="*/ 0 h 206396"/>
                <a:gd name="connsiteX7" fmla="*/ 272146 w 272146"/>
                <a:gd name="connsiteY7" fmla="*/ 206396 h 20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2146" h="206396">
                  <a:moveTo>
                    <a:pt x="272146" y="206396"/>
                  </a:moveTo>
                  <a:lnTo>
                    <a:pt x="203282" y="206396"/>
                  </a:lnTo>
                  <a:lnTo>
                    <a:pt x="133334" y="102393"/>
                  </a:lnTo>
                  <a:lnTo>
                    <a:pt x="63387" y="206396"/>
                  </a:lnTo>
                  <a:lnTo>
                    <a:pt x="2036" y="206396"/>
                  </a:lnTo>
                  <a:lnTo>
                    <a:pt x="0" y="198251"/>
                  </a:lnTo>
                  <a:lnTo>
                    <a:pt x="133334" y="0"/>
                  </a:lnTo>
                  <a:lnTo>
                    <a:pt x="272146" y="206396"/>
                  </a:lnTo>
                  <a:close/>
                </a:path>
              </a:pathLst>
            </a:custGeom>
            <a:solidFill>
              <a:srgbClr val="FF00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AEE7AC71-563F-9991-684C-4B42782E737F}"/>
                </a:ext>
              </a:extLst>
            </p:cNvPr>
            <p:cNvSpPr/>
            <p:nvPr/>
          </p:nvSpPr>
          <p:spPr>
            <a:xfrm rot="10800000">
              <a:off x="1548598" y="2087385"/>
              <a:ext cx="430222" cy="308153"/>
            </a:xfrm>
            <a:custGeom>
              <a:avLst/>
              <a:gdLst>
                <a:gd name="connsiteX0" fmla="*/ 353184 w 430222"/>
                <a:gd name="connsiteY0" fmla="*/ 308153 h 308153"/>
                <a:gd name="connsiteX1" fmla="*/ 347148 w 430222"/>
                <a:gd name="connsiteY1" fmla="*/ 308153 h 308153"/>
                <a:gd name="connsiteX2" fmla="*/ 208336 w 430222"/>
                <a:gd name="connsiteY2" fmla="*/ 101757 h 308153"/>
                <a:gd name="connsiteX3" fmla="*/ 75002 w 430222"/>
                <a:gd name="connsiteY3" fmla="*/ 300008 h 308153"/>
                <a:gd name="connsiteX4" fmla="*/ 0 w 430222"/>
                <a:gd name="connsiteY4" fmla="*/ 0 h 308153"/>
                <a:gd name="connsiteX5" fmla="*/ 430222 w 430222"/>
                <a:gd name="connsiteY5" fmla="*/ 0 h 308153"/>
                <a:gd name="connsiteX6" fmla="*/ 353184 w 430222"/>
                <a:gd name="connsiteY6" fmla="*/ 308153 h 308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0222" h="308153">
                  <a:moveTo>
                    <a:pt x="353184" y="308153"/>
                  </a:moveTo>
                  <a:lnTo>
                    <a:pt x="347148" y="308153"/>
                  </a:lnTo>
                  <a:lnTo>
                    <a:pt x="208336" y="101757"/>
                  </a:lnTo>
                  <a:lnTo>
                    <a:pt x="75002" y="300008"/>
                  </a:lnTo>
                  <a:lnTo>
                    <a:pt x="0" y="0"/>
                  </a:lnTo>
                  <a:lnTo>
                    <a:pt x="430222" y="0"/>
                  </a:lnTo>
                  <a:lnTo>
                    <a:pt x="353184" y="308153"/>
                  </a:lnTo>
                  <a:close/>
                </a:path>
              </a:pathLst>
            </a:custGeom>
            <a:solidFill>
              <a:srgbClr val="FF00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6F778408-5D58-D7C9-ED27-E1380B6317F6}"/>
                </a:ext>
              </a:extLst>
            </p:cNvPr>
            <p:cNvSpPr/>
            <p:nvPr/>
          </p:nvSpPr>
          <p:spPr>
            <a:xfrm rot="10800000">
              <a:off x="1700536" y="2087385"/>
              <a:ext cx="139895" cy="104003"/>
            </a:xfrm>
            <a:custGeom>
              <a:avLst/>
              <a:gdLst>
                <a:gd name="connsiteX0" fmla="*/ 139895 w 139895"/>
                <a:gd name="connsiteY0" fmla="*/ 104003 h 104003"/>
                <a:gd name="connsiteX1" fmla="*/ 0 w 139895"/>
                <a:gd name="connsiteY1" fmla="*/ 104003 h 104003"/>
                <a:gd name="connsiteX2" fmla="*/ 69947 w 139895"/>
                <a:gd name="connsiteY2" fmla="*/ 0 h 104003"/>
                <a:gd name="connsiteX3" fmla="*/ 139895 w 139895"/>
                <a:gd name="connsiteY3" fmla="*/ 104003 h 104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895" h="104003">
                  <a:moveTo>
                    <a:pt x="139895" y="104003"/>
                  </a:moveTo>
                  <a:lnTo>
                    <a:pt x="0" y="104003"/>
                  </a:lnTo>
                  <a:lnTo>
                    <a:pt x="69947" y="0"/>
                  </a:lnTo>
                  <a:lnTo>
                    <a:pt x="139895" y="104003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1ECCEEC-4E7D-8816-1417-C0DD570B2341}"/>
                </a:ext>
              </a:extLst>
            </p:cNvPr>
            <p:cNvGrpSpPr/>
            <p:nvPr/>
          </p:nvGrpSpPr>
          <p:grpSpPr>
            <a:xfrm>
              <a:off x="1268435" y="2193236"/>
              <a:ext cx="962502" cy="720239"/>
              <a:chOff x="1268435" y="2193236"/>
              <a:chExt cx="962502" cy="720239"/>
            </a:xfrm>
          </p:grpSpPr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F2EA49AB-C9C6-E24E-701C-C7E61FC3E1B1}"/>
                  </a:ext>
                </a:extLst>
              </p:cNvPr>
              <p:cNvSpPr/>
              <p:nvPr/>
            </p:nvSpPr>
            <p:spPr>
              <a:xfrm rot="20700000">
                <a:off x="1443785" y="2193236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70665551-733D-2CC8-48BE-82F2FA36DB03}"/>
                  </a:ext>
                </a:extLst>
              </p:cNvPr>
              <p:cNvSpPr/>
              <p:nvPr/>
            </p:nvSpPr>
            <p:spPr>
              <a:xfrm rot="1800000">
                <a:off x="2094128" y="2221707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144A3638-20BE-59CE-E9B3-A87FF2B5A463}"/>
                  </a:ext>
                </a:extLst>
              </p:cNvPr>
              <p:cNvSpPr/>
              <p:nvPr/>
            </p:nvSpPr>
            <p:spPr>
              <a:xfrm rot="17100000">
                <a:off x="2055719" y="2693956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1CBC27C6-0955-E4D1-2511-EFD166AE5081}"/>
                  </a:ext>
                </a:extLst>
              </p:cNvPr>
              <p:cNvSpPr/>
              <p:nvPr/>
            </p:nvSpPr>
            <p:spPr>
              <a:xfrm rot="18900000">
                <a:off x="2077198" y="2414693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01492830-1394-8367-5FB5-F2C24EDAEE76}"/>
                  </a:ext>
                </a:extLst>
              </p:cNvPr>
              <p:cNvSpPr/>
              <p:nvPr/>
            </p:nvSpPr>
            <p:spPr>
              <a:xfrm rot="1800000">
                <a:off x="1389879" y="2383898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E6B9EB93-49C1-41BE-87E9-3BC8589FBEB8}"/>
                  </a:ext>
                </a:extLst>
              </p:cNvPr>
              <p:cNvSpPr/>
              <p:nvPr/>
            </p:nvSpPr>
            <p:spPr>
              <a:xfrm>
                <a:off x="1268435" y="2652979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C174C53E-B561-8C1A-4531-08C976ED37A6}"/>
                  </a:ext>
                </a:extLst>
              </p:cNvPr>
              <p:cNvSpPr/>
              <p:nvPr/>
            </p:nvSpPr>
            <p:spPr>
              <a:xfrm rot="1800000">
                <a:off x="1442266" y="2595829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54A7173E-3596-CEDE-D0E6-4C8F0BE59297}"/>
                  </a:ext>
                </a:extLst>
              </p:cNvPr>
              <p:cNvSpPr/>
              <p:nvPr/>
            </p:nvSpPr>
            <p:spPr>
              <a:xfrm rot="1800000">
                <a:off x="2163785" y="2572017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FD6284EA-D698-7F37-3BE0-C6A0E6E7C4C3}"/>
                  </a:ext>
                </a:extLst>
              </p:cNvPr>
              <p:cNvSpPr/>
              <p:nvPr/>
            </p:nvSpPr>
            <p:spPr>
              <a:xfrm rot="1800000">
                <a:off x="1854867" y="2555487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2AF250F7-76F1-059B-BAF6-22018D339A3A}"/>
                  </a:ext>
                </a:extLst>
              </p:cNvPr>
              <p:cNvSpPr/>
              <p:nvPr/>
            </p:nvSpPr>
            <p:spPr>
              <a:xfrm rot="20700000">
                <a:off x="1614196" y="2562258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C5B2C7AF-9EFC-B04F-8711-87BFC371A9DF}"/>
                  </a:ext>
                </a:extLst>
              </p:cNvPr>
              <p:cNvSpPr/>
              <p:nvPr/>
            </p:nvSpPr>
            <p:spPr>
              <a:xfrm rot="900000">
                <a:off x="1735824" y="2687164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1F7331CD-DD5F-AC79-7A70-D08E0BE66EC6}"/>
                  </a:ext>
                </a:extLst>
              </p:cNvPr>
              <p:cNvSpPr/>
              <p:nvPr/>
            </p:nvSpPr>
            <p:spPr>
              <a:xfrm rot="20700000">
                <a:off x="1840340" y="2803875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AD02F4FB-40A0-3808-BE02-7F33D9BCDCCB}"/>
                  </a:ext>
                </a:extLst>
              </p:cNvPr>
              <p:cNvSpPr/>
              <p:nvPr/>
            </p:nvSpPr>
            <p:spPr>
              <a:xfrm rot="18000000">
                <a:off x="1640921" y="2818329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" name="四角形: 角を丸くする 59">
              <a:extLst>
                <a:ext uri="{FF2B5EF4-FFF2-40B4-BE49-F238E27FC236}">
                  <a16:creationId xmlns:a16="http://schemas.microsoft.com/office/drawing/2014/main" id="{7F68AA53-BAF6-3FF6-583E-1BDAE23DBC8B}"/>
                </a:ext>
              </a:extLst>
            </p:cNvPr>
            <p:cNvSpPr/>
            <p:nvPr/>
          </p:nvSpPr>
          <p:spPr>
            <a:xfrm>
              <a:off x="1527160" y="2350575"/>
              <a:ext cx="473090" cy="176247"/>
            </a:xfrm>
            <a:prstGeom prst="roundRect">
              <a:avLst>
                <a:gd name="adj" fmla="val 22071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F200B85F-769A-8E42-2F52-1BE1AF483C14}"/>
                </a:ext>
              </a:extLst>
            </p:cNvPr>
            <p:cNvSpPr/>
            <p:nvPr/>
          </p:nvSpPr>
          <p:spPr>
            <a:xfrm>
              <a:off x="1303171" y="1390650"/>
              <a:ext cx="915514" cy="79346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CD43AB5B-EF6F-BF32-5D4C-7699DFA3389D}"/>
                </a:ext>
              </a:extLst>
            </p:cNvPr>
            <p:cNvSpPr/>
            <p:nvPr/>
          </p:nvSpPr>
          <p:spPr>
            <a:xfrm>
              <a:off x="1321395" y="1361792"/>
              <a:ext cx="884746" cy="310066"/>
            </a:xfrm>
            <a:custGeom>
              <a:avLst/>
              <a:gdLst>
                <a:gd name="connsiteX0" fmla="*/ 439533 w 884746"/>
                <a:gd name="connsiteY0" fmla="*/ 0 h 310066"/>
                <a:gd name="connsiteX1" fmla="*/ 861317 w 884746"/>
                <a:gd name="connsiteY1" fmla="*/ 242305 h 310066"/>
                <a:gd name="connsiteX2" fmla="*/ 884746 w 884746"/>
                <a:gd name="connsiteY2" fmla="*/ 307717 h 310066"/>
                <a:gd name="connsiteX3" fmla="*/ 791857 w 884746"/>
                <a:gd name="connsiteY3" fmla="*/ 297576 h 310066"/>
                <a:gd name="connsiteX4" fmla="*/ 526678 w 884746"/>
                <a:gd name="connsiteY4" fmla="*/ 135152 h 310066"/>
                <a:gd name="connsiteX5" fmla="*/ 518114 w 884746"/>
                <a:gd name="connsiteY5" fmla="*/ 121477 h 310066"/>
                <a:gd name="connsiteX6" fmla="*/ 509549 w 884746"/>
                <a:gd name="connsiteY6" fmla="*/ 135152 h 310066"/>
                <a:gd name="connsiteX7" fmla="*/ 129970 w 884746"/>
                <a:gd name="connsiteY7" fmla="*/ 310066 h 310066"/>
                <a:gd name="connsiteX8" fmla="*/ 37716 w 884746"/>
                <a:gd name="connsiteY8" fmla="*/ 302006 h 310066"/>
                <a:gd name="connsiteX9" fmla="*/ 0 w 884746"/>
                <a:gd name="connsiteY9" fmla="*/ 291859 h 310066"/>
                <a:gd name="connsiteX10" fmla="*/ 17749 w 884746"/>
                <a:gd name="connsiteY10" fmla="*/ 242305 h 310066"/>
                <a:gd name="connsiteX11" fmla="*/ 439533 w 884746"/>
                <a:gd name="connsiteY11" fmla="*/ 0 h 3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4746" h="310066">
                  <a:moveTo>
                    <a:pt x="439533" y="0"/>
                  </a:moveTo>
                  <a:cubicBezTo>
                    <a:pt x="629142" y="0"/>
                    <a:pt x="791826" y="99912"/>
                    <a:pt x="861317" y="242305"/>
                  </a:cubicBezTo>
                  <a:lnTo>
                    <a:pt x="884746" y="307717"/>
                  </a:lnTo>
                  <a:lnTo>
                    <a:pt x="791857" y="297576"/>
                  </a:lnTo>
                  <a:cubicBezTo>
                    <a:pt x="682161" y="273115"/>
                    <a:pt x="588375" y="214300"/>
                    <a:pt x="526678" y="135152"/>
                  </a:cubicBezTo>
                  <a:lnTo>
                    <a:pt x="518114" y="121477"/>
                  </a:lnTo>
                  <a:lnTo>
                    <a:pt x="509549" y="135152"/>
                  </a:lnTo>
                  <a:cubicBezTo>
                    <a:pt x="427287" y="240682"/>
                    <a:pt x="287977" y="310066"/>
                    <a:pt x="129970" y="310066"/>
                  </a:cubicBezTo>
                  <a:cubicBezTo>
                    <a:pt x="98369" y="310066"/>
                    <a:pt x="67515" y="307291"/>
                    <a:pt x="37716" y="302006"/>
                  </a:cubicBezTo>
                  <a:lnTo>
                    <a:pt x="0" y="291859"/>
                  </a:lnTo>
                  <a:lnTo>
                    <a:pt x="17749" y="242305"/>
                  </a:lnTo>
                  <a:cubicBezTo>
                    <a:pt x="87240" y="99912"/>
                    <a:pt x="249924" y="0"/>
                    <a:pt x="43953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F96B0A37-8300-14E6-67DA-86A95BF2E90D}"/>
                </a:ext>
              </a:extLst>
            </p:cNvPr>
            <p:cNvSpPr/>
            <p:nvPr/>
          </p:nvSpPr>
          <p:spPr>
            <a:xfrm>
              <a:off x="1616186" y="1921898"/>
              <a:ext cx="300044" cy="141754"/>
            </a:xfrm>
            <a:custGeom>
              <a:avLst/>
              <a:gdLst>
                <a:gd name="connsiteX0" fmla="*/ 92872 w 300044"/>
                <a:gd name="connsiteY0" fmla="*/ 0 h 141754"/>
                <a:gd name="connsiteX1" fmla="*/ 129022 w 300044"/>
                <a:gd name="connsiteY1" fmla="*/ 5570 h 141754"/>
                <a:gd name="connsiteX2" fmla="*/ 150022 w 300044"/>
                <a:gd name="connsiteY2" fmla="*/ 16375 h 141754"/>
                <a:gd name="connsiteX3" fmla="*/ 171022 w 300044"/>
                <a:gd name="connsiteY3" fmla="*/ 5570 h 141754"/>
                <a:gd name="connsiteX4" fmla="*/ 207172 w 300044"/>
                <a:gd name="connsiteY4" fmla="*/ 0 h 141754"/>
                <a:gd name="connsiteX5" fmla="*/ 300044 w 300044"/>
                <a:gd name="connsiteY5" fmla="*/ 70877 h 141754"/>
                <a:gd name="connsiteX6" fmla="*/ 207172 w 300044"/>
                <a:gd name="connsiteY6" fmla="*/ 141754 h 141754"/>
                <a:gd name="connsiteX7" fmla="*/ 171022 w 300044"/>
                <a:gd name="connsiteY7" fmla="*/ 136184 h 141754"/>
                <a:gd name="connsiteX8" fmla="*/ 150022 w 300044"/>
                <a:gd name="connsiteY8" fmla="*/ 125379 h 141754"/>
                <a:gd name="connsiteX9" fmla="*/ 129022 w 300044"/>
                <a:gd name="connsiteY9" fmla="*/ 136184 h 141754"/>
                <a:gd name="connsiteX10" fmla="*/ 92872 w 300044"/>
                <a:gd name="connsiteY10" fmla="*/ 141754 h 141754"/>
                <a:gd name="connsiteX11" fmla="*/ 0 w 300044"/>
                <a:gd name="connsiteY11" fmla="*/ 70877 h 141754"/>
                <a:gd name="connsiteX12" fmla="*/ 92872 w 300044"/>
                <a:gd name="connsiteY12" fmla="*/ 0 h 141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0044" h="141754">
                  <a:moveTo>
                    <a:pt x="92872" y="0"/>
                  </a:moveTo>
                  <a:cubicBezTo>
                    <a:pt x="105695" y="0"/>
                    <a:pt x="117911" y="1983"/>
                    <a:pt x="129022" y="5570"/>
                  </a:cubicBezTo>
                  <a:lnTo>
                    <a:pt x="150022" y="16375"/>
                  </a:lnTo>
                  <a:lnTo>
                    <a:pt x="171022" y="5570"/>
                  </a:lnTo>
                  <a:cubicBezTo>
                    <a:pt x="182133" y="1983"/>
                    <a:pt x="194349" y="0"/>
                    <a:pt x="207172" y="0"/>
                  </a:cubicBezTo>
                  <a:cubicBezTo>
                    <a:pt x="258464" y="0"/>
                    <a:pt x="300044" y="31733"/>
                    <a:pt x="300044" y="70877"/>
                  </a:cubicBezTo>
                  <a:cubicBezTo>
                    <a:pt x="300044" y="110021"/>
                    <a:pt x="258464" y="141754"/>
                    <a:pt x="207172" y="141754"/>
                  </a:cubicBezTo>
                  <a:cubicBezTo>
                    <a:pt x="194349" y="141754"/>
                    <a:pt x="182133" y="139771"/>
                    <a:pt x="171022" y="136184"/>
                  </a:cubicBezTo>
                  <a:lnTo>
                    <a:pt x="150022" y="125379"/>
                  </a:lnTo>
                  <a:lnTo>
                    <a:pt x="129022" y="136184"/>
                  </a:lnTo>
                  <a:cubicBezTo>
                    <a:pt x="117911" y="139771"/>
                    <a:pt x="105695" y="141754"/>
                    <a:pt x="92872" y="141754"/>
                  </a:cubicBezTo>
                  <a:cubicBezTo>
                    <a:pt x="41580" y="141754"/>
                    <a:pt x="0" y="110021"/>
                    <a:pt x="0" y="70877"/>
                  </a:cubicBezTo>
                  <a:cubicBezTo>
                    <a:pt x="0" y="31733"/>
                    <a:pt x="41580" y="0"/>
                    <a:pt x="92872" y="0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CEEF9465-9007-7A12-D06B-7A7035CEEDD3}"/>
                </a:ext>
              </a:extLst>
            </p:cNvPr>
            <p:cNvSpPr/>
            <p:nvPr/>
          </p:nvSpPr>
          <p:spPr>
            <a:xfrm>
              <a:off x="1511804" y="1730040"/>
              <a:ext cx="119614" cy="11961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F43AA7B5-FB37-1987-B0E8-73E424671AD3}"/>
                </a:ext>
              </a:extLst>
            </p:cNvPr>
            <p:cNvSpPr/>
            <p:nvPr/>
          </p:nvSpPr>
          <p:spPr>
            <a:xfrm>
              <a:off x="1902068" y="1730040"/>
              <a:ext cx="119614" cy="11961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" name="二等辺三角形 65">
              <a:extLst>
                <a:ext uri="{FF2B5EF4-FFF2-40B4-BE49-F238E27FC236}">
                  <a16:creationId xmlns:a16="http://schemas.microsoft.com/office/drawing/2014/main" id="{19ED3B79-DD2E-6CD1-95FB-1E838CBE9CDA}"/>
                </a:ext>
              </a:extLst>
            </p:cNvPr>
            <p:cNvSpPr/>
            <p:nvPr/>
          </p:nvSpPr>
          <p:spPr>
            <a:xfrm rot="18900000">
              <a:off x="1485191" y="1703483"/>
              <a:ext cx="45719" cy="83275"/>
            </a:xfrm>
            <a:prstGeom prst="triangl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" name="二等辺三角形 66">
              <a:extLst>
                <a:ext uri="{FF2B5EF4-FFF2-40B4-BE49-F238E27FC236}">
                  <a16:creationId xmlns:a16="http://schemas.microsoft.com/office/drawing/2014/main" id="{2F845D2A-2668-2281-E2BD-6C7BB91F1412}"/>
                </a:ext>
              </a:extLst>
            </p:cNvPr>
            <p:cNvSpPr/>
            <p:nvPr/>
          </p:nvSpPr>
          <p:spPr>
            <a:xfrm rot="18900000">
              <a:off x="1890003" y="1703483"/>
              <a:ext cx="45719" cy="83275"/>
            </a:xfrm>
            <a:prstGeom prst="triangl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54C2E02C-5D82-76F6-E496-B42789B8120B}"/>
                </a:ext>
              </a:extLst>
            </p:cNvPr>
            <p:cNvSpPr/>
            <p:nvPr/>
          </p:nvSpPr>
          <p:spPr>
            <a:xfrm>
              <a:off x="1722278" y="1897863"/>
              <a:ext cx="97631" cy="77690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B97E646E-5EA6-3DAF-F9B9-72D0C7AC9C65}"/>
                </a:ext>
              </a:extLst>
            </p:cNvPr>
            <p:cNvGrpSpPr/>
            <p:nvPr/>
          </p:nvGrpSpPr>
          <p:grpSpPr>
            <a:xfrm>
              <a:off x="1927908" y="1333103"/>
              <a:ext cx="310356" cy="310356"/>
              <a:chOff x="3935810" y="3962400"/>
              <a:chExt cx="700881" cy="700881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B6BCBC53-94A7-C3D0-2C6C-2FD87FAC597B}"/>
                  </a:ext>
                </a:extLst>
              </p:cNvPr>
              <p:cNvGrpSpPr/>
              <p:nvPr/>
            </p:nvGrpSpPr>
            <p:grpSpPr>
              <a:xfrm rot="1192880">
                <a:off x="3966435" y="3993026"/>
                <a:ext cx="639632" cy="639630"/>
                <a:chOff x="3935810" y="3962400"/>
                <a:chExt cx="700881" cy="700881"/>
              </a:xfrm>
              <a:solidFill>
                <a:srgbClr val="FFC000"/>
              </a:solidFill>
            </p:grpSpPr>
            <p:sp>
              <p:nvSpPr>
                <p:cNvPr id="81" name="楕円 80">
                  <a:extLst>
                    <a:ext uri="{FF2B5EF4-FFF2-40B4-BE49-F238E27FC236}">
                      <a16:creationId xmlns:a16="http://schemas.microsoft.com/office/drawing/2014/main" id="{57F321FA-634B-2BF7-BA97-57DA0A964AE1}"/>
                    </a:ext>
                  </a:extLst>
                </p:cNvPr>
                <p:cNvSpPr/>
                <p:nvPr/>
              </p:nvSpPr>
              <p:spPr>
                <a:xfrm>
                  <a:off x="4235450" y="3962400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8EA66E99-BBED-6E9E-5F6B-B4054745FC9A}"/>
                    </a:ext>
                  </a:extLst>
                </p:cNvPr>
                <p:cNvSpPr/>
                <p:nvPr/>
              </p:nvSpPr>
              <p:spPr>
                <a:xfrm>
                  <a:off x="4235450" y="4326731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" name="楕円 82">
                  <a:extLst>
                    <a:ext uri="{FF2B5EF4-FFF2-40B4-BE49-F238E27FC236}">
                      <a16:creationId xmlns:a16="http://schemas.microsoft.com/office/drawing/2014/main" id="{D10670F3-61AF-6191-306C-7A1C995C57C3}"/>
                    </a:ext>
                  </a:extLst>
                </p:cNvPr>
                <p:cNvSpPr/>
                <p:nvPr/>
              </p:nvSpPr>
              <p:spPr>
                <a:xfrm rot="5400000">
                  <a:off x="4417616" y="414456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楕円 83">
                  <a:extLst>
                    <a:ext uri="{FF2B5EF4-FFF2-40B4-BE49-F238E27FC236}">
                      <a16:creationId xmlns:a16="http://schemas.microsoft.com/office/drawing/2014/main" id="{3ECF3224-9614-D95F-5B9A-475A55A04EC7}"/>
                    </a:ext>
                  </a:extLst>
                </p:cNvPr>
                <p:cNvSpPr/>
                <p:nvPr/>
              </p:nvSpPr>
              <p:spPr>
                <a:xfrm rot="5400000">
                  <a:off x="4053285" y="414456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8741B688-9A3D-975E-5EE7-D44B57197CFC}"/>
                    </a:ext>
                  </a:extLst>
                </p:cNvPr>
                <p:cNvSpPr/>
                <p:nvPr/>
              </p:nvSpPr>
              <p:spPr>
                <a:xfrm rot="2700000">
                  <a:off x="4364260" y="4015755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" name="楕円 85">
                  <a:extLst>
                    <a:ext uri="{FF2B5EF4-FFF2-40B4-BE49-F238E27FC236}">
                      <a16:creationId xmlns:a16="http://schemas.microsoft.com/office/drawing/2014/main" id="{6A6380F6-2145-0966-5575-C6A6762868E4}"/>
                    </a:ext>
                  </a:extLst>
                </p:cNvPr>
                <p:cNvSpPr/>
                <p:nvPr/>
              </p:nvSpPr>
              <p:spPr>
                <a:xfrm rot="2700000">
                  <a:off x="4106640" y="427337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" name="楕円 86">
                  <a:extLst>
                    <a:ext uri="{FF2B5EF4-FFF2-40B4-BE49-F238E27FC236}">
                      <a16:creationId xmlns:a16="http://schemas.microsoft.com/office/drawing/2014/main" id="{3F8FD6D5-84C2-9891-F102-77EE0B7FE8D5}"/>
                    </a:ext>
                  </a:extLst>
                </p:cNvPr>
                <p:cNvSpPr/>
                <p:nvPr/>
              </p:nvSpPr>
              <p:spPr>
                <a:xfrm rot="8100000">
                  <a:off x="4364260" y="427337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5848D92F-9948-A027-E2E6-61E84B262422}"/>
                    </a:ext>
                  </a:extLst>
                </p:cNvPr>
                <p:cNvSpPr/>
                <p:nvPr/>
              </p:nvSpPr>
              <p:spPr>
                <a:xfrm rot="8100000">
                  <a:off x="4106640" y="4015755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A269C4DB-7AC7-5AEA-83E6-E0B11200775A}"/>
                  </a:ext>
                </a:extLst>
              </p:cNvPr>
              <p:cNvGrpSpPr/>
              <p:nvPr/>
            </p:nvGrpSpPr>
            <p:grpSpPr>
              <a:xfrm>
                <a:off x="3935810" y="3962400"/>
                <a:ext cx="700881" cy="700881"/>
                <a:chOff x="3935810" y="3962400"/>
                <a:chExt cx="700881" cy="700881"/>
              </a:xfrm>
              <a:solidFill>
                <a:srgbClr val="FFFF00"/>
              </a:solidFill>
            </p:grpSpPr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1ABCB072-F66D-F7AD-0F38-FC0865BA2C40}"/>
                    </a:ext>
                  </a:extLst>
                </p:cNvPr>
                <p:cNvSpPr/>
                <p:nvPr/>
              </p:nvSpPr>
              <p:spPr>
                <a:xfrm>
                  <a:off x="4235450" y="3962400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C7F11A31-1E7B-389E-C9B9-F92514D14E35}"/>
                    </a:ext>
                  </a:extLst>
                </p:cNvPr>
                <p:cNvSpPr/>
                <p:nvPr/>
              </p:nvSpPr>
              <p:spPr>
                <a:xfrm>
                  <a:off x="4235450" y="4326731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FBE7D2AD-03A0-CC4E-A11B-B91319FA403C}"/>
                    </a:ext>
                  </a:extLst>
                </p:cNvPr>
                <p:cNvSpPr/>
                <p:nvPr/>
              </p:nvSpPr>
              <p:spPr>
                <a:xfrm rot="5400000">
                  <a:off x="4417616" y="414456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5DEE90D9-38A1-8AC9-0CC7-D47581F515AF}"/>
                    </a:ext>
                  </a:extLst>
                </p:cNvPr>
                <p:cNvSpPr/>
                <p:nvPr/>
              </p:nvSpPr>
              <p:spPr>
                <a:xfrm rot="5400000">
                  <a:off x="4053285" y="414456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EFDE412C-F88C-432B-1C30-225071F8BB32}"/>
                    </a:ext>
                  </a:extLst>
                </p:cNvPr>
                <p:cNvSpPr/>
                <p:nvPr/>
              </p:nvSpPr>
              <p:spPr>
                <a:xfrm rot="2700000">
                  <a:off x="4364260" y="4015755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BC3F9E40-EF30-D964-F4D6-4B802B20C8C9}"/>
                    </a:ext>
                  </a:extLst>
                </p:cNvPr>
                <p:cNvSpPr/>
                <p:nvPr/>
              </p:nvSpPr>
              <p:spPr>
                <a:xfrm rot="2700000">
                  <a:off x="4106640" y="427337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187C1FD5-F065-99B6-C39D-C2E0A0B1E641}"/>
                    </a:ext>
                  </a:extLst>
                </p:cNvPr>
                <p:cNvSpPr/>
                <p:nvPr/>
              </p:nvSpPr>
              <p:spPr>
                <a:xfrm rot="8100000">
                  <a:off x="4364260" y="4273376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" name="楕円 79">
                  <a:extLst>
                    <a:ext uri="{FF2B5EF4-FFF2-40B4-BE49-F238E27FC236}">
                      <a16:creationId xmlns:a16="http://schemas.microsoft.com/office/drawing/2014/main" id="{98278E6E-4C0B-BC1F-0D30-E1B52CAB5A2F}"/>
                    </a:ext>
                  </a:extLst>
                </p:cNvPr>
                <p:cNvSpPr/>
                <p:nvPr/>
              </p:nvSpPr>
              <p:spPr>
                <a:xfrm rot="8100000">
                  <a:off x="4106640" y="4015755"/>
                  <a:ext cx="101600" cy="336550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1CE05B10-D072-2AF6-3E19-A97462A1AEBA}"/>
                  </a:ext>
                </a:extLst>
              </p:cNvPr>
              <p:cNvSpPr/>
              <p:nvPr/>
            </p:nvSpPr>
            <p:spPr>
              <a:xfrm>
                <a:off x="4209504" y="4236094"/>
                <a:ext cx="145802" cy="145802"/>
              </a:xfrm>
              <a:prstGeom prst="ellipse">
                <a:avLst/>
              </a:prstGeom>
              <a:solidFill>
                <a:srgbClr val="FFFF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576C9EE1-82C0-5067-84EB-3B7120A60726}"/>
              </a:ext>
            </a:extLst>
          </p:cNvPr>
          <p:cNvGrpSpPr/>
          <p:nvPr/>
        </p:nvGrpSpPr>
        <p:grpSpPr>
          <a:xfrm>
            <a:off x="4406304" y="3903941"/>
            <a:ext cx="1175848" cy="2407971"/>
            <a:chOff x="6692758" y="659343"/>
            <a:chExt cx="1175848" cy="2407971"/>
          </a:xfrm>
        </p:grpSpPr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17DD7912-2526-8B09-EB75-E481E4EA0176}"/>
                </a:ext>
              </a:extLst>
            </p:cNvPr>
            <p:cNvGrpSpPr/>
            <p:nvPr/>
          </p:nvGrpSpPr>
          <p:grpSpPr>
            <a:xfrm>
              <a:off x="7015422" y="2931320"/>
              <a:ext cx="551721" cy="135994"/>
              <a:chOff x="2734558" y="2931320"/>
              <a:chExt cx="551721" cy="135994"/>
            </a:xfrm>
          </p:grpSpPr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409A79FE-C6A3-B850-3929-A2B139E8D549}"/>
                  </a:ext>
                </a:extLst>
              </p:cNvPr>
              <p:cNvGrpSpPr/>
              <p:nvPr/>
            </p:nvGrpSpPr>
            <p:grpSpPr>
              <a:xfrm flipH="1">
                <a:off x="3010689" y="2931320"/>
                <a:ext cx="275590" cy="135994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484E56FD-99F4-3775-A2A3-9F064A632AE1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DCA5D900-4979-9757-A4C2-2D966F6A270A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月 142">
                  <a:extLst>
                    <a:ext uri="{FF2B5EF4-FFF2-40B4-BE49-F238E27FC236}">
                      <a16:creationId xmlns:a16="http://schemas.microsoft.com/office/drawing/2014/main" id="{1CD84486-5CD3-AB93-5198-A4F58C2211E9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43BF6D75-7DA7-42A6-11F9-AFED6592AECC}"/>
                  </a:ext>
                </a:extLst>
              </p:cNvPr>
              <p:cNvGrpSpPr/>
              <p:nvPr/>
            </p:nvGrpSpPr>
            <p:grpSpPr>
              <a:xfrm>
                <a:off x="2734558" y="2931320"/>
                <a:ext cx="275588" cy="135994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60459B93-55B3-6052-5932-5CC8027613B1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82722009-9A1A-ABD1-5274-7FA9922FBDD3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月 139">
                  <a:extLst>
                    <a:ext uri="{FF2B5EF4-FFF2-40B4-BE49-F238E27FC236}">
                      <a16:creationId xmlns:a16="http://schemas.microsoft.com/office/drawing/2014/main" id="{36BD207D-5E67-30A4-D311-2D4533DF34E0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F2AA37F5-D86A-6327-90A8-DF990173D31B}"/>
                </a:ext>
              </a:extLst>
            </p:cNvPr>
            <p:cNvSpPr/>
            <p:nvPr/>
          </p:nvSpPr>
          <p:spPr>
            <a:xfrm rot="1800000">
              <a:off x="6872658" y="2365395"/>
              <a:ext cx="141547" cy="30702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楕円 112">
              <a:extLst>
                <a:ext uri="{FF2B5EF4-FFF2-40B4-BE49-F238E27FC236}">
                  <a16:creationId xmlns:a16="http://schemas.microsoft.com/office/drawing/2014/main" id="{3BE9CAFD-A48A-5F0F-DB1B-A46D970A5B4C}"/>
                </a:ext>
              </a:extLst>
            </p:cNvPr>
            <p:cNvSpPr/>
            <p:nvPr/>
          </p:nvSpPr>
          <p:spPr>
            <a:xfrm rot="19800000" flipH="1">
              <a:off x="7547745" y="2365395"/>
              <a:ext cx="141547" cy="307028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C20FB78D-7F0B-60AD-FD16-B00236D0FE48}"/>
                </a:ext>
              </a:extLst>
            </p:cNvPr>
            <p:cNvSpPr/>
            <p:nvPr/>
          </p:nvSpPr>
          <p:spPr>
            <a:xfrm>
              <a:off x="7153216" y="2088357"/>
              <a:ext cx="258426" cy="223838"/>
            </a:xfrm>
            <a:custGeom>
              <a:avLst/>
              <a:gdLst>
                <a:gd name="connsiteX0" fmla="*/ 24143 w 258426"/>
                <a:gd name="connsiteY0" fmla="*/ 0 h 223838"/>
                <a:gd name="connsiteX1" fmla="*/ 32428 w 258426"/>
                <a:gd name="connsiteY1" fmla="*/ 0 h 223838"/>
                <a:gd name="connsiteX2" fmla="*/ 129212 w 258426"/>
                <a:gd name="connsiteY2" fmla="*/ 119063 h 223838"/>
                <a:gd name="connsiteX3" fmla="*/ 129214 w 258426"/>
                <a:gd name="connsiteY3" fmla="*/ 119063 h 223838"/>
                <a:gd name="connsiteX4" fmla="*/ 225998 w 258426"/>
                <a:gd name="connsiteY4" fmla="*/ 0 h 223838"/>
                <a:gd name="connsiteX5" fmla="*/ 234283 w 258426"/>
                <a:gd name="connsiteY5" fmla="*/ 0 h 223838"/>
                <a:gd name="connsiteX6" fmla="*/ 258426 w 258426"/>
                <a:gd name="connsiteY6" fmla="*/ 64882 h 223838"/>
                <a:gd name="connsiteX7" fmla="*/ 129214 w 258426"/>
                <a:gd name="connsiteY7" fmla="*/ 223838 h 223838"/>
                <a:gd name="connsiteX8" fmla="*/ 129212 w 258426"/>
                <a:gd name="connsiteY8" fmla="*/ 223838 h 223838"/>
                <a:gd name="connsiteX9" fmla="*/ 0 w 258426"/>
                <a:gd name="connsiteY9" fmla="*/ 64882 h 223838"/>
                <a:gd name="connsiteX10" fmla="*/ 24143 w 258426"/>
                <a:gd name="connsiteY10" fmla="*/ 0 h 223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426" h="223838">
                  <a:moveTo>
                    <a:pt x="24143" y="0"/>
                  </a:moveTo>
                  <a:lnTo>
                    <a:pt x="32428" y="0"/>
                  </a:lnTo>
                  <a:lnTo>
                    <a:pt x="129212" y="119063"/>
                  </a:lnTo>
                  <a:lnTo>
                    <a:pt x="129214" y="119063"/>
                  </a:lnTo>
                  <a:lnTo>
                    <a:pt x="225998" y="0"/>
                  </a:lnTo>
                  <a:lnTo>
                    <a:pt x="234283" y="0"/>
                  </a:lnTo>
                  <a:lnTo>
                    <a:pt x="258426" y="64882"/>
                  </a:lnTo>
                  <a:lnTo>
                    <a:pt x="129214" y="223838"/>
                  </a:lnTo>
                  <a:lnTo>
                    <a:pt x="129212" y="223838"/>
                  </a:lnTo>
                  <a:lnTo>
                    <a:pt x="0" y="64882"/>
                  </a:lnTo>
                  <a:lnTo>
                    <a:pt x="24143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195E67AB-11DE-74B3-40AE-CAD4EFA92949}"/>
                </a:ext>
              </a:extLst>
            </p:cNvPr>
            <p:cNvSpPr/>
            <p:nvPr/>
          </p:nvSpPr>
          <p:spPr>
            <a:xfrm>
              <a:off x="6966913" y="2153239"/>
              <a:ext cx="631032" cy="500665"/>
            </a:xfrm>
            <a:custGeom>
              <a:avLst/>
              <a:gdLst>
                <a:gd name="connsiteX0" fmla="*/ 186303 w 631032"/>
                <a:gd name="connsiteY0" fmla="*/ 0 h 500665"/>
                <a:gd name="connsiteX1" fmla="*/ 315515 w 631032"/>
                <a:gd name="connsiteY1" fmla="*/ 158956 h 500665"/>
                <a:gd name="connsiteX2" fmla="*/ 315517 w 631032"/>
                <a:gd name="connsiteY2" fmla="*/ 158956 h 500665"/>
                <a:gd name="connsiteX3" fmla="*/ 444729 w 631032"/>
                <a:gd name="connsiteY3" fmla="*/ 0 h 500665"/>
                <a:gd name="connsiteX4" fmla="*/ 631032 w 631032"/>
                <a:gd name="connsiteY4" fmla="*/ 500665 h 500665"/>
                <a:gd name="connsiteX5" fmla="*/ 0 w 631032"/>
                <a:gd name="connsiteY5" fmla="*/ 500665 h 500665"/>
                <a:gd name="connsiteX6" fmla="*/ 186303 w 631032"/>
                <a:gd name="connsiteY6" fmla="*/ 0 h 50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1032" h="500665">
                  <a:moveTo>
                    <a:pt x="186303" y="0"/>
                  </a:moveTo>
                  <a:lnTo>
                    <a:pt x="315515" y="158956"/>
                  </a:lnTo>
                  <a:lnTo>
                    <a:pt x="315517" y="158956"/>
                  </a:lnTo>
                  <a:lnTo>
                    <a:pt x="444729" y="0"/>
                  </a:lnTo>
                  <a:lnTo>
                    <a:pt x="631032" y="500665"/>
                  </a:lnTo>
                  <a:lnTo>
                    <a:pt x="0" y="500665"/>
                  </a:lnTo>
                  <a:lnTo>
                    <a:pt x="186303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台形 115">
              <a:extLst>
                <a:ext uri="{FF2B5EF4-FFF2-40B4-BE49-F238E27FC236}">
                  <a16:creationId xmlns:a16="http://schemas.microsoft.com/office/drawing/2014/main" id="{B4902C69-6AA8-CD30-71F5-08FE11217F89}"/>
                </a:ext>
              </a:extLst>
            </p:cNvPr>
            <p:cNvSpPr/>
            <p:nvPr/>
          </p:nvSpPr>
          <p:spPr>
            <a:xfrm>
              <a:off x="6966913" y="2513013"/>
              <a:ext cx="631032" cy="471487"/>
            </a:xfrm>
            <a:prstGeom prst="trapezoid">
              <a:avLst>
                <a:gd name="adj" fmla="val 16158"/>
              </a:avLst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14044AFE-3738-5330-F0A5-FCE136266D73}"/>
                </a:ext>
              </a:extLst>
            </p:cNvPr>
            <p:cNvSpPr/>
            <p:nvPr/>
          </p:nvSpPr>
          <p:spPr>
            <a:xfrm>
              <a:off x="7056210" y="2465388"/>
              <a:ext cx="452438" cy="9286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A8C9DF04-B69E-7156-C674-48BF57B4FB73}"/>
                </a:ext>
              </a:extLst>
            </p:cNvPr>
            <p:cNvGrpSpPr/>
            <p:nvPr/>
          </p:nvGrpSpPr>
          <p:grpSpPr>
            <a:xfrm>
              <a:off x="6814514" y="2062956"/>
              <a:ext cx="935831" cy="816770"/>
              <a:chOff x="2533650" y="2507456"/>
              <a:chExt cx="935831" cy="816770"/>
            </a:xfrm>
            <a:solidFill>
              <a:schemeClr val="tx1"/>
            </a:solidFill>
          </p:grpSpPr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6A9F0A36-E725-E0A1-346D-B865A026F9FC}"/>
                  </a:ext>
                </a:extLst>
              </p:cNvPr>
              <p:cNvSpPr/>
              <p:nvPr/>
            </p:nvSpPr>
            <p:spPr>
              <a:xfrm>
                <a:off x="2533650" y="2507456"/>
                <a:ext cx="364330" cy="816770"/>
              </a:xfrm>
              <a:custGeom>
                <a:avLst/>
                <a:gdLst>
                  <a:gd name="connsiteX0" fmla="*/ 432925 w 577850"/>
                  <a:gd name="connsiteY0" fmla="*/ 0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6" fmla="*/ 432925 w 577850"/>
                  <a:gd name="connsiteY6" fmla="*/ 0 h 816770"/>
                  <a:gd name="connsiteX0" fmla="*/ 0 w 577850"/>
                  <a:gd name="connsiteY0" fmla="*/ 445294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7850" h="816770">
                    <a:moveTo>
                      <a:pt x="0" y="445294"/>
                    </a:moveTo>
                    <a:lnTo>
                      <a:pt x="577850" y="0"/>
                    </a:lnTo>
                    <a:lnTo>
                      <a:pt x="577850" y="816770"/>
                    </a:lnTo>
                    <a:lnTo>
                      <a:pt x="137723" y="816770"/>
                    </a:lnTo>
                    <a:lnTo>
                      <a:pt x="215900" y="540544"/>
                    </a:lnTo>
                    <a:lnTo>
                      <a:pt x="0" y="445294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78752117-D6A5-976E-7E6A-D38C325D0811}"/>
                  </a:ext>
                </a:extLst>
              </p:cNvPr>
              <p:cNvSpPr/>
              <p:nvPr/>
            </p:nvSpPr>
            <p:spPr>
              <a:xfrm flipH="1">
                <a:off x="3105151" y="2507456"/>
                <a:ext cx="364330" cy="816770"/>
              </a:xfrm>
              <a:custGeom>
                <a:avLst/>
                <a:gdLst>
                  <a:gd name="connsiteX0" fmla="*/ 432925 w 577850"/>
                  <a:gd name="connsiteY0" fmla="*/ 0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6" fmla="*/ 432925 w 577850"/>
                  <a:gd name="connsiteY6" fmla="*/ 0 h 816770"/>
                  <a:gd name="connsiteX0" fmla="*/ 0 w 577850"/>
                  <a:gd name="connsiteY0" fmla="*/ 445294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7850" h="816770">
                    <a:moveTo>
                      <a:pt x="0" y="445294"/>
                    </a:moveTo>
                    <a:lnTo>
                      <a:pt x="577850" y="0"/>
                    </a:lnTo>
                    <a:lnTo>
                      <a:pt x="577850" y="816770"/>
                    </a:lnTo>
                    <a:lnTo>
                      <a:pt x="137723" y="816770"/>
                    </a:lnTo>
                    <a:lnTo>
                      <a:pt x="215900" y="540544"/>
                    </a:lnTo>
                    <a:lnTo>
                      <a:pt x="0" y="445294"/>
                    </a:lnTo>
                    <a:close/>
                  </a:path>
                </a:pathLst>
              </a:custGeom>
              <a:grpFill/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3B5AF6BF-3963-0CAB-D312-3CD43BBC11F9}"/>
                </a:ext>
              </a:extLst>
            </p:cNvPr>
            <p:cNvGrpSpPr/>
            <p:nvPr/>
          </p:nvGrpSpPr>
          <p:grpSpPr>
            <a:xfrm>
              <a:off x="7042548" y="2296914"/>
              <a:ext cx="486570" cy="117476"/>
              <a:chOff x="2761684" y="2296914"/>
              <a:chExt cx="486570" cy="117476"/>
            </a:xfrm>
          </p:grpSpPr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9C673499-7E49-8CBE-A491-C0EEEEB023AF}"/>
                  </a:ext>
                </a:extLst>
              </p:cNvPr>
              <p:cNvSpPr/>
              <p:nvPr/>
            </p:nvSpPr>
            <p:spPr>
              <a:xfrm>
                <a:off x="3130778" y="2296914"/>
                <a:ext cx="117476" cy="117476"/>
              </a:xfrm>
              <a:custGeom>
                <a:avLst/>
                <a:gdLst>
                  <a:gd name="connsiteX0" fmla="*/ 339385 w 739918"/>
                  <a:gd name="connsiteY0" fmla="*/ 441775 h 739918"/>
                  <a:gd name="connsiteX1" fmla="*/ 159595 w 739918"/>
                  <a:gd name="connsiteY1" fmla="*/ 584715 h 739918"/>
                  <a:gd name="connsiteX2" fmla="*/ 201721 w 739918"/>
                  <a:gd name="connsiteY2" fmla="*/ 619473 h 739918"/>
                  <a:gd name="connsiteX3" fmla="*/ 369959 w 739918"/>
                  <a:gd name="connsiteY3" fmla="*/ 670862 h 739918"/>
                  <a:gd name="connsiteX4" fmla="*/ 538197 w 739918"/>
                  <a:gd name="connsiteY4" fmla="*/ 619473 h 739918"/>
                  <a:gd name="connsiteX5" fmla="*/ 578436 w 739918"/>
                  <a:gd name="connsiteY5" fmla="*/ 586272 h 739918"/>
                  <a:gd name="connsiteX6" fmla="*/ 571174 w 739918"/>
                  <a:gd name="connsiteY6" fmla="*/ 586272 h 739918"/>
                  <a:gd name="connsiteX7" fmla="*/ 571174 w 739918"/>
                  <a:gd name="connsiteY7" fmla="*/ 586272 h 739918"/>
                  <a:gd name="connsiteX8" fmla="*/ 415260 w 739918"/>
                  <a:gd name="connsiteY8" fmla="*/ 586272 h 739918"/>
                  <a:gd name="connsiteX9" fmla="*/ 415260 w 739918"/>
                  <a:gd name="connsiteY9" fmla="*/ 588314 h 739918"/>
                  <a:gd name="connsiteX10" fmla="*/ 339385 w 739918"/>
                  <a:gd name="connsiteY10" fmla="*/ 588314 h 739918"/>
                  <a:gd name="connsiteX11" fmla="*/ 415260 w 739918"/>
                  <a:gd name="connsiteY11" fmla="*/ 423429 h 739918"/>
                  <a:gd name="connsiteX12" fmla="*/ 415260 w 739918"/>
                  <a:gd name="connsiteY12" fmla="*/ 510396 h 739918"/>
                  <a:gd name="connsiteX13" fmla="*/ 483328 w 739918"/>
                  <a:gd name="connsiteY13" fmla="*/ 510396 h 739918"/>
                  <a:gd name="connsiteX14" fmla="*/ 429887 w 739918"/>
                  <a:gd name="connsiteY14" fmla="*/ 456955 h 739918"/>
                  <a:gd name="connsiteX15" fmla="*/ 463412 w 739918"/>
                  <a:gd name="connsiteY15" fmla="*/ 423429 h 739918"/>
                  <a:gd name="connsiteX16" fmla="*/ 374404 w 739918"/>
                  <a:gd name="connsiteY16" fmla="*/ 306698 h 739918"/>
                  <a:gd name="connsiteX17" fmla="*/ 374404 w 739918"/>
                  <a:gd name="connsiteY17" fmla="*/ 350473 h 739918"/>
                  <a:gd name="connsiteX18" fmla="*/ 486758 w 739918"/>
                  <a:gd name="connsiteY18" fmla="*/ 350473 h 739918"/>
                  <a:gd name="connsiteX19" fmla="*/ 486758 w 739918"/>
                  <a:gd name="connsiteY19" fmla="*/ 306698 h 739918"/>
                  <a:gd name="connsiteX20" fmla="*/ 197449 w 739918"/>
                  <a:gd name="connsiteY20" fmla="*/ 306698 h 739918"/>
                  <a:gd name="connsiteX21" fmla="*/ 197449 w 739918"/>
                  <a:gd name="connsiteY21" fmla="*/ 350473 h 739918"/>
                  <a:gd name="connsiteX22" fmla="*/ 298529 w 739918"/>
                  <a:gd name="connsiteY22" fmla="*/ 350473 h 739918"/>
                  <a:gd name="connsiteX23" fmla="*/ 298529 w 739918"/>
                  <a:gd name="connsiteY23" fmla="*/ 306698 h 739918"/>
                  <a:gd name="connsiteX24" fmla="*/ 298529 w 739918"/>
                  <a:gd name="connsiteY24" fmla="*/ 218312 h 739918"/>
                  <a:gd name="connsiteX25" fmla="*/ 201804 w 739918"/>
                  <a:gd name="connsiteY25" fmla="*/ 233741 h 739918"/>
                  <a:gd name="connsiteX26" fmla="*/ 298529 w 739918"/>
                  <a:gd name="connsiteY26" fmla="*/ 233741 h 739918"/>
                  <a:gd name="connsiteX27" fmla="*/ 127495 w 739918"/>
                  <a:gd name="connsiteY27" fmla="*/ 193178 h 739918"/>
                  <a:gd name="connsiteX28" fmla="*/ 120446 w 739918"/>
                  <a:gd name="connsiteY28" fmla="*/ 201721 h 739918"/>
                  <a:gd name="connsiteX29" fmla="*/ 69056 w 739918"/>
                  <a:gd name="connsiteY29" fmla="*/ 369959 h 739918"/>
                  <a:gd name="connsiteX30" fmla="*/ 92703 w 739918"/>
                  <a:gd name="connsiteY30" fmla="*/ 487084 h 739918"/>
                  <a:gd name="connsiteX31" fmla="*/ 113132 w 739918"/>
                  <a:gd name="connsiteY31" fmla="*/ 524722 h 739918"/>
                  <a:gd name="connsiteX32" fmla="*/ 240537 w 739918"/>
                  <a:gd name="connsiteY32" fmla="*/ 423429 h 739918"/>
                  <a:gd name="connsiteX33" fmla="*/ 113217 w 739918"/>
                  <a:gd name="connsiteY33" fmla="*/ 423429 h 739918"/>
                  <a:gd name="connsiteX34" fmla="*/ 113217 w 739918"/>
                  <a:gd name="connsiteY34" fmla="*/ 233741 h 739918"/>
                  <a:gd name="connsiteX35" fmla="*/ 133965 w 739918"/>
                  <a:gd name="connsiteY35" fmla="*/ 233741 h 739918"/>
                  <a:gd name="connsiteX36" fmla="*/ 553592 w 739918"/>
                  <a:gd name="connsiteY36" fmla="*/ 133148 h 739918"/>
                  <a:gd name="connsiteX37" fmla="*/ 560511 w 739918"/>
                  <a:gd name="connsiteY37" fmla="*/ 176522 h 739918"/>
                  <a:gd name="connsiteX38" fmla="*/ 374404 w 739918"/>
                  <a:gd name="connsiteY38" fmla="*/ 206209 h 739918"/>
                  <a:gd name="connsiteX39" fmla="*/ 374404 w 739918"/>
                  <a:gd name="connsiteY39" fmla="*/ 233741 h 739918"/>
                  <a:gd name="connsiteX40" fmla="*/ 570990 w 739918"/>
                  <a:gd name="connsiteY40" fmla="*/ 233741 h 739918"/>
                  <a:gd name="connsiteX41" fmla="*/ 570990 w 739918"/>
                  <a:gd name="connsiteY41" fmla="*/ 423429 h 739918"/>
                  <a:gd name="connsiteX42" fmla="*/ 503665 w 739918"/>
                  <a:gd name="connsiteY42" fmla="*/ 423429 h 739918"/>
                  <a:gd name="connsiteX43" fmla="*/ 560511 w 739918"/>
                  <a:gd name="connsiteY43" fmla="*/ 480275 h 739918"/>
                  <a:gd name="connsiteX44" fmla="*/ 530390 w 739918"/>
                  <a:gd name="connsiteY44" fmla="*/ 510396 h 739918"/>
                  <a:gd name="connsiteX45" fmla="*/ 571174 w 739918"/>
                  <a:gd name="connsiteY45" fmla="*/ 510396 h 739918"/>
                  <a:gd name="connsiteX46" fmla="*/ 571174 w 739918"/>
                  <a:gd name="connsiteY46" fmla="*/ 471079 h 739918"/>
                  <a:gd name="connsiteX47" fmla="*/ 647050 w 739918"/>
                  <a:gd name="connsiteY47" fmla="*/ 471080 h 739918"/>
                  <a:gd name="connsiteX48" fmla="*/ 647050 w 739918"/>
                  <a:gd name="connsiteY48" fmla="*/ 487389 h 739918"/>
                  <a:gd name="connsiteX49" fmla="*/ 647216 w 739918"/>
                  <a:gd name="connsiteY49" fmla="*/ 487084 h 739918"/>
                  <a:gd name="connsiteX50" fmla="*/ 670862 w 739918"/>
                  <a:gd name="connsiteY50" fmla="*/ 369959 h 739918"/>
                  <a:gd name="connsiteX51" fmla="*/ 582730 w 739918"/>
                  <a:gd name="connsiteY51" fmla="*/ 157189 h 739918"/>
                  <a:gd name="connsiteX52" fmla="*/ 369959 w 739918"/>
                  <a:gd name="connsiteY52" fmla="*/ 69056 h 739918"/>
                  <a:gd name="connsiteX53" fmla="*/ 157189 w 739918"/>
                  <a:gd name="connsiteY53" fmla="*/ 157189 h 739918"/>
                  <a:gd name="connsiteX54" fmla="*/ 150695 w 739918"/>
                  <a:gd name="connsiteY54" fmla="*/ 165059 h 739918"/>
                  <a:gd name="connsiteX55" fmla="*/ 513708 w 739918"/>
                  <a:gd name="connsiteY55" fmla="*/ 107153 h 739918"/>
                  <a:gd name="connsiteX56" fmla="*/ 487084 w 739918"/>
                  <a:gd name="connsiteY56" fmla="*/ 92703 h 739918"/>
                  <a:gd name="connsiteX57" fmla="*/ 369959 w 739918"/>
                  <a:gd name="connsiteY57" fmla="*/ 69056 h 739918"/>
                  <a:gd name="connsiteX58" fmla="*/ 369959 w 739918"/>
                  <a:gd name="connsiteY58" fmla="*/ 0 h 739918"/>
                  <a:gd name="connsiteX59" fmla="*/ 739918 w 739918"/>
                  <a:gd name="connsiteY59" fmla="*/ 369959 h 739918"/>
                  <a:gd name="connsiteX60" fmla="*/ 369959 w 739918"/>
                  <a:gd name="connsiteY60" fmla="*/ 739918 h 739918"/>
                  <a:gd name="connsiteX61" fmla="*/ 0 w 739918"/>
                  <a:gd name="connsiteY61" fmla="*/ 369959 h 739918"/>
                  <a:gd name="connsiteX62" fmla="*/ 369959 w 739918"/>
                  <a:gd name="connsiteY62" fmla="*/ 0 h 73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739918" h="739918">
                    <a:moveTo>
                      <a:pt x="339385" y="441775"/>
                    </a:moveTo>
                    <a:lnTo>
                      <a:pt x="159595" y="584715"/>
                    </a:lnTo>
                    <a:lnTo>
                      <a:pt x="201721" y="619473"/>
                    </a:lnTo>
                    <a:cubicBezTo>
                      <a:pt x="249746" y="651917"/>
                      <a:pt x="307640" y="670862"/>
                      <a:pt x="369959" y="670862"/>
                    </a:cubicBezTo>
                    <a:cubicBezTo>
                      <a:pt x="432278" y="670862"/>
                      <a:pt x="490172" y="651917"/>
                      <a:pt x="538197" y="619473"/>
                    </a:cubicBezTo>
                    <a:lnTo>
                      <a:pt x="578436" y="586272"/>
                    </a:lnTo>
                    <a:lnTo>
                      <a:pt x="571174" y="586272"/>
                    </a:lnTo>
                    <a:lnTo>
                      <a:pt x="571174" y="586272"/>
                    </a:lnTo>
                    <a:lnTo>
                      <a:pt x="415260" y="586272"/>
                    </a:lnTo>
                    <a:lnTo>
                      <a:pt x="415260" y="588314"/>
                    </a:lnTo>
                    <a:lnTo>
                      <a:pt x="339385" y="588314"/>
                    </a:lnTo>
                    <a:close/>
                    <a:moveTo>
                      <a:pt x="415260" y="423429"/>
                    </a:moveTo>
                    <a:lnTo>
                      <a:pt x="415260" y="510396"/>
                    </a:lnTo>
                    <a:lnTo>
                      <a:pt x="483328" y="510396"/>
                    </a:lnTo>
                    <a:lnTo>
                      <a:pt x="429887" y="456955"/>
                    </a:lnTo>
                    <a:lnTo>
                      <a:pt x="463412" y="423429"/>
                    </a:lnTo>
                    <a:close/>
                    <a:moveTo>
                      <a:pt x="374404" y="306698"/>
                    </a:moveTo>
                    <a:lnTo>
                      <a:pt x="374404" y="350473"/>
                    </a:lnTo>
                    <a:lnTo>
                      <a:pt x="486758" y="350473"/>
                    </a:lnTo>
                    <a:lnTo>
                      <a:pt x="486758" y="306698"/>
                    </a:lnTo>
                    <a:close/>
                    <a:moveTo>
                      <a:pt x="197449" y="306698"/>
                    </a:moveTo>
                    <a:lnTo>
                      <a:pt x="197449" y="350473"/>
                    </a:lnTo>
                    <a:lnTo>
                      <a:pt x="298529" y="350473"/>
                    </a:lnTo>
                    <a:lnTo>
                      <a:pt x="298529" y="306698"/>
                    </a:lnTo>
                    <a:close/>
                    <a:moveTo>
                      <a:pt x="298529" y="218312"/>
                    </a:moveTo>
                    <a:lnTo>
                      <a:pt x="201804" y="233741"/>
                    </a:lnTo>
                    <a:lnTo>
                      <a:pt x="298529" y="233741"/>
                    </a:lnTo>
                    <a:close/>
                    <a:moveTo>
                      <a:pt x="127495" y="193178"/>
                    </a:moveTo>
                    <a:lnTo>
                      <a:pt x="120446" y="201721"/>
                    </a:lnTo>
                    <a:cubicBezTo>
                      <a:pt x="88001" y="249746"/>
                      <a:pt x="69056" y="307640"/>
                      <a:pt x="69056" y="369959"/>
                    </a:cubicBezTo>
                    <a:cubicBezTo>
                      <a:pt x="69056" y="411505"/>
                      <a:pt x="77476" y="451085"/>
                      <a:pt x="92703" y="487084"/>
                    </a:cubicBezTo>
                    <a:lnTo>
                      <a:pt x="113132" y="524722"/>
                    </a:lnTo>
                    <a:lnTo>
                      <a:pt x="240537" y="423429"/>
                    </a:lnTo>
                    <a:lnTo>
                      <a:pt x="113217" y="423429"/>
                    </a:lnTo>
                    <a:lnTo>
                      <a:pt x="113217" y="233741"/>
                    </a:lnTo>
                    <a:lnTo>
                      <a:pt x="133965" y="233741"/>
                    </a:lnTo>
                    <a:close/>
                    <a:moveTo>
                      <a:pt x="553592" y="133148"/>
                    </a:moveTo>
                    <a:lnTo>
                      <a:pt x="560511" y="176522"/>
                    </a:lnTo>
                    <a:lnTo>
                      <a:pt x="374404" y="206209"/>
                    </a:lnTo>
                    <a:lnTo>
                      <a:pt x="374404" y="233741"/>
                    </a:lnTo>
                    <a:lnTo>
                      <a:pt x="570990" y="233741"/>
                    </a:lnTo>
                    <a:lnTo>
                      <a:pt x="570990" y="423429"/>
                    </a:lnTo>
                    <a:lnTo>
                      <a:pt x="503665" y="423429"/>
                    </a:lnTo>
                    <a:lnTo>
                      <a:pt x="560511" y="480275"/>
                    </a:lnTo>
                    <a:lnTo>
                      <a:pt x="530390" y="510396"/>
                    </a:lnTo>
                    <a:lnTo>
                      <a:pt x="571174" y="510396"/>
                    </a:lnTo>
                    <a:lnTo>
                      <a:pt x="571174" y="471079"/>
                    </a:lnTo>
                    <a:lnTo>
                      <a:pt x="647050" y="471080"/>
                    </a:lnTo>
                    <a:lnTo>
                      <a:pt x="647050" y="487389"/>
                    </a:lnTo>
                    <a:lnTo>
                      <a:pt x="647216" y="487084"/>
                    </a:lnTo>
                    <a:cubicBezTo>
                      <a:pt x="662442" y="451085"/>
                      <a:pt x="670862" y="411505"/>
                      <a:pt x="670862" y="369959"/>
                    </a:cubicBezTo>
                    <a:cubicBezTo>
                      <a:pt x="670862" y="286867"/>
                      <a:pt x="637182" y="211641"/>
                      <a:pt x="582730" y="157189"/>
                    </a:cubicBezTo>
                    <a:close/>
                    <a:moveTo>
                      <a:pt x="369959" y="69056"/>
                    </a:moveTo>
                    <a:cubicBezTo>
                      <a:pt x="286867" y="69056"/>
                      <a:pt x="211641" y="102736"/>
                      <a:pt x="157189" y="157189"/>
                    </a:cubicBezTo>
                    <a:lnTo>
                      <a:pt x="150695" y="165059"/>
                    </a:lnTo>
                    <a:lnTo>
                      <a:pt x="513708" y="107153"/>
                    </a:lnTo>
                    <a:lnTo>
                      <a:pt x="487084" y="92703"/>
                    </a:lnTo>
                    <a:cubicBezTo>
                      <a:pt x="451085" y="77476"/>
                      <a:pt x="411505" y="69056"/>
                      <a:pt x="369959" y="69056"/>
                    </a:cubicBezTo>
                    <a:close/>
                    <a:moveTo>
                      <a:pt x="369959" y="0"/>
                    </a:moveTo>
                    <a:cubicBezTo>
                      <a:pt x="574282" y="0"/>
                      <a:pt x="739918" y="165636"/>
                      <a:pt x="739918" y="369959"/>
                    </a:cubicBezTo>
                    <a:cubicBezTo>
                      <a:pt x="739918" y="574282"/>
                      <a:pt x="574282" y="739918"/>
                      <a:pt x="369959" y="739918"/>
                    </a:cubicBezTo>
                    <a:cubicBezTo>
                      <a:pt x="165636" y="739918"/>
                      <a:pt x="0" y="574282"/>
                      <a:pt x="0" y="369959"/>
                    </a:cubicBezTo>
                    <a:cubicBezTo>
                      <a:pt x="0" y="165636"/>
                      <a:pt x="165636" y="0"/>
                      <a:pt x="3699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BD3C5544-1217-385E-5929-3D3F90060E5F}"/>
                  </a:ext>
                </a:extLst>
              </p:cNvPr>
              <p:cNvSpPr/>
              <p:nvPr/>
            </p:nvSpPr>
            <p:spPr>
              <a:xfrm>
                <a:off x="2761684" y="2296914"/>
                <a:ext cx="117476" cy="117476"/>
              </a:xfrm>
              <a:custGeom>
                <a:avLst/>
                <a:gdLst>
                  <a:gd name="connsiteX0" fmla="*/ 339385 w 739918"/>
                  <a:gd name="connsiteY0" fmla="*/ 441775 h 739918"/>
                  <a:gd name="connsiteX1" fmla="*/ 159595 w 739918"/>
                  <a:gd name="connsiteY1" fmla="*/ 584715 h 739918"/>
                  <a:gd name="connsiteX2" fmla="*/ 201721 w 739918"/>
                  <a:gd name="connsiteY2" fmla="*/ 619473 h 739918"/>
                  <a:gd name="connsiteX3" fmla="*/ 369959 w 739918"/>
                  <a:gd name="connsiteY3" fmla="*/ 670862 h 739918"/>
                  <a:gd name="connsiteX4" fmla="*/ 538197 w 739918"/>
                  <a:gd name="connsiteY4" fmla="*/ 619473 h 739918"/>
                  <a:gd name="connsiteX5" fmla="*/ 578436 w 739918"/>
                  <a:gd name="connsiteY5" fmla="*/ 586272 h 739918"/>
                  <a:gd name="connsiteX6" fmla="*/ 571174 w 739918"/>
                  <a:gd name="connsiteY6" fmla="*/ 586272 h 739918"/>
                  <a:gd name="connsiteX7" fmla="*/ 571174 w 739918"/>
                  <a:gd name="connsiteY7" fmla="*/ 586272 h 739918"/>
                  <a:gd name="connsiteX8" fmla="*/ 415260 w 739918"/>
                  <a:gd name="connsiteY8" fmla="*/ 586272 h 739918"/>
                  <a:gd name="connsiteX9" fmla="*/ 415260 w 739918"/>
                  <a:gd name="connsiteY9" fmla="*/ 588314 h 739918"/>
                  <a:gd name="connsiteX10" fmla="*/ 339385 w 739918"/>
                  <a:gd name="connsiteY10" fmla="*/ 588314 h 739918"/>
                  <a:gd name="connsiteX11" fmla="*/ 415260 w 739918"/>
                  <a:gd name="connsiteY11" fmla="*/ 423429 h 739918"/>
                  <a:gd name="connsiteX12" fmla="*/ 415260 w 739918"/>
                  <a:gd name="connsiteY12" fmla="*/ 510396 h 739918"/>
                  <a:gd name="connsiteX13" fmla="*/ 483328 w 739918"/>
                  <a:gd name="connsiteY13" fmla="*/ 510396 h 739918"/>
                  <a:gd name="connsiteX14" fmla="*/ 429887 w 739918"/>
                  <a:gd name="connsiteY14" fmla="*/ 456955 h 739918"/>
                  <a:gd name="connsiteX15" fmla="*/ 463412 w 739918"/>
                  <a:gd name="connsiteY15" fmla="*/ 423429 h 739918"/>
                  <a:gd name="connsiteX16" fmla="*/ 374404 w 739918"/>
                  <a:gd name="connsiteY16" fmla="*/ 306698 h 739918"/>
                  <a:gd name="connsiteX17" fmla="*/ 374404 w 739918"/>
                  <a:gd name="connsiteY17" fmla="*/ 350473 h 739918"/>
                  <a:gd name="connsiteX18" fmla="*/ 486758 w 739918"/>
                  <a:gd name="connsiteY18" fmla="*/ 350473 h 739918"/>
                  <a:gd name="connsiteX19" fmla="*/ 486758 w 739918"/>
                  <a:gd name="connsiteY19" fmla="*/ 306698 h 739918"/>
                  <a:gd name="connsiteX20" fmla="*/ 197449 w 739918"/>
                  <a:gd name="connsiteY20" fmla="*/ 306698 h 739918"/>
                  <a:gd name="connsiteX21" fmla="*/ 197449 w 739918"/>
                  <a:gd name="connsiteY21" fmla="*/ 350473 h 739918"/>
                  <a:gd name="connsiteX22" fmla="*/ 298529 w 739918"/>
                  <a:gd name="connsiteY22" fmla="*/ 350473 h 739918"/>
                  <a:gd name="connsiteX23" fmla="*/ 298529 w 739918"/>
                  <a:gd name="connsiteY23" fmla="*/ 306698 h 739918"/>
                  <a:gd name="connsiteX24" fmla="*/ 298529 w 739918"/>
                  <a:gd name="connsiteY24" fmla="*/ 218312 h 739918"/>
                  <a:gd name="connsiteX25" fmla="*/ 201804 w 739918"/>
                  <a:gd name="connsiteY25" fmla="*/ 233741 h 739918"/>
                  <a:gd name="connsiteX26" fmla="*/ 298529 w 739918"/>
                  <a:gd name="connsiteY26" fmla="*/ 233741 h 739918"/>
                  <a:gd name="connsiteX27" fmla="*/ 127495 w 739918"/>
                  <a:gd name="connsiteY27" fmla="*/ 193178 h 739918"/>
                  <a:gd name="connsiteX28" fmla="*/ 120446 w 739918"/>
                  <a:gd name="connsiteY28" fmla="*/ 201721 h 739918"/>
                  <a:gd name="connsiteX29" fmla="*/ 69056 w 739918"/>
                  <a:gd name="connsiteY29" fmla="*/ 369959 h 739918"/>
                  <a:gd name="connsiteX30" fmla="*/ 92703 w 739918"/>
                  <a:gd name="connsiteY30" fmla="*/ 487084 h 739918"/>
                  <a:gd name="connsiteX31" fmla="*/ 113132 w 739918"/>
                  <a:gd name="connsiteY31" fmla="*/ 524722 h 739918"/>
                  <a:gd name="connsiteX32" fmla="*/ 240537 w 739918"/>
                  <a:gd name="connsiteY32" fmla="*/ 423429 h 739918"/>
                  <a:gd name="connsiteX33" fmla="*/ 113217 w 739918"/>
                  <a:gd name="connsiteY33" fmla="*/ 423429 h 739918"/>
                  <a:gd name="connsiteX34" fmla="*/ 113217 w 739918"/>
                  <a:gd name="connsiteY34" fmla="*/ 233741 h 739918"/>
                  <a:gd name="connsiteX35" fmla="*/ 133965 w 739918"/>
                  <a:gd name="connsiteY35" fmla="*/ 233741 h 739918"/>
                  <a:gd name="connsiteX36" fmla="*/ 553592 w 739918"/>
                  <a:gd name="connsiteY36" fmla="*/ 133148 h 739918"/>
                  <a:gd name="connsiteX37" fmla="*/ 560511 w 739918"/>
                  <a:gd name="connsiteY37" fmla="*/ 176522 h 739918"/>
                  <a:gd name="connsiteX38" fmla="*/ 374404 w 739918"/>
                  <a:gd name="connsiteY38" fmla="*/ 206209 h 739918"/>
                  <a:gd name="connsiteX39" fmla="*/ 374404 w 739918"/>
                  <a:gd name="connsiteY39" fmla="*/ 233741 h 739918"/>
                  <a:gd name="connsiteX40" fmla="*/ 570990 w 739918"/>
                  <a:gd name="connsiteY40" fmla="*/ 233741 h 739918"/>
                  <a:gd name="connsiteX41" fmla="*/ 570990 w 739918"/>
                  <a:gd name="connsiteY41" fmla="*/ 423429 h 739918"/>
                  <a:gd name="connsiteX42" fmla="*/ 503665 w 739918"/>
                  <a:gd name="connsiteY42" fmla="*/ 423429 h 739918"/>
                  <a:gd name="connsiteX43" fmla="*/ 560511 w 739918"/>
                  <a:gd name="connsiteY43" fmla="*/ 480275 h 739918"/>
                  <a:gd name="connsiteX44" fmla="*/ 530390 w 739918"/>
                  <a:gd name="connsiteY44" fmla="*/ 510396 h 739918"/>
                  <a:gd name="connsiteX45" fmla="*/ 571174 w 739918"/>
                  <a:gd name="connsiteY45" fmla="*/ 510396 h 739918"/>
                  <a:gd name="connsiteX46" fmla="*/ 571174 w 739918"/>
                  <a:gd name="connsiteY46" fmla="*/ 471079 h 739918"/>
                  <a:gd name="connsiteX47" fmla="*/ 647050 w 739918"/>
                  <a:gd name="connsiteY47" fmla="*/ 471080 h 739918"/>
                  <a:gd name="connsiteX48" fmla="*/ 647050 w 739918"/>
                  <a:gd name="connsiteY48" fmla="*/ 487389 h 739918"/>
                  <a:gd name="connsiteX49" fmla="*/ 647216 w 739918"/>
                  <a:gd name="connsiteY49" fmla="*/ 487084 h 739918"/>
                  <a:gd name="connsiteX50" fmla="*/ 670862 w 739918"/>
                  <a:gd name="connsiteY50" fmla="*/ 369959 h 739918"/>
                  <a:gd name="connsiteX51" fmla="*/ 582730 w 739918"/>
                  <a:gd name="connsiteY51" fmla="*/ 157189 h 739918"/>
                  <a:gd name="connsiteX52" fmla="*/ 369959 w 739918"/>
                  <a:gd name="connsiteY52" fmla="*/ 69056 h 739918"/>
                  <a:gd name="connsiteX53" fmla="*/ 157189 w 739918"/>
                  <a:gd name="connsiteY53" fmla="*/ 157189 h 739918"/>
                  <a:gd name="connsiteX54" fmla="*/ 150695 w 739918"/>
                  <a:gd name="connsiteY54" fmla="*/ 165059 h 739918"/>
                  <a:gd name="connsiteX55" fmla="*/ 513708 w 739918"/>
                  <a:gd name="connsiteY55" fmla="*/ 107153 h 739918"/>
                  <a:gd name="connsiteX56" fmla="*/ 487084 w 739918"/>
                  <a:gd name="connsiteY56" fmla="*/ 92703 h 739918"/>
                  <a:gd name="connsiteX57" fmla="*/ 369959 w 739918"/>
                  <a:gd name="connsiteY57" fmla="*/ 69056 h 739918"/>
                  <a:gd name="connsiteX58" fmla="*/ 369959 w 739918"/>
                  <a:gd name="connsiteY58" fmla="*/ 0 h 739918"/>
                  <a:gd name="connsiteX59" fmla="*/ 739918 w 739918"/>
                  <a:gd name="connsiteY59" fmla="*/ 369959 h 739918"/>
                  <a:gd name="connsiteX60" fmla="*/ 369959 w 739918"/>
                  <a:gd name="connsiteY60" fmla="*/ 739918 h 739918"/>
                  <a:gd name="connsiteX61" fmla="*/ 0 w 739918"/>
                  <a:gd name="connsiteY61" fmla="*/ 369959 h 739918"/>
                  <a:gd name="connsiteX62" fmla="*/ 369959 w 739918"/>
                  <a:gd name="connsiteY62" fmla="*/ 0 h 73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739918" h="739918">
                    <a:moveTo>
                      <a:pt x="339385" y="441775"/>
                    </a:moveTo>
                    <a:lnTo>
                      <a:pt x="159595" y="584715"/>
                    </a:lnTo>
                    <a:lnTo>
                      <a:pt x="201721" y="619473"/>
                    </a:lnTo>
                    <a:cubicBezTo>
                      <a:pt x="249746" y="651917"/>
                      <a:pt x="307640" y="670862"/>
                      <a:pt x="369959" y="670862"/>
                    </a:cubicBezTo>
                    <a:cubicBezTo>
                      <a:pt x="432278" y="670862"/>
                      <a:pt x="490172" y="651917"/>
                      <a:pt x="538197" y="619473"/>
                    </a:cubicBezTo>
                    <a:lnTo>
                      <a:pt x="578436" y="586272"/>
                    </a:lnTo>
                    <a:lnTo>
                      <a:pt x="571174" y="586272"/>
                    </a:lnTo>
                    <a:lnTo>
                      <a:pt x="571174" y="586272"/>
                    </a:lnTo>
                    <a:lnTo>
                      <a:pt x="415260" y="586272"/>
                    </a:lnTo>
                    <a:lnTo>
                      <a:pt x="415260" y="588314"/>
                    </a:lnTo>
                    <a:lnTo>
                      <a:pt x="339385" y="588314"/>
                    </a:lnTo>
                    <a:close/>
                    <a:moveTo>
                      <a:pt x="415260" y="423429"/>
                    </a:moveTo>
                    <a:lnTo>
                      <a:pt x="415260" y="510396"/>
                    </a:lnTo>
                    <a:lnTo>
                      <a:pt x="483328" y="510396"/>
                    </a:lnTo>
                    <a:lnTo>
                      <a:pt x="429887" y="456955"/>
                    </a:lnTo>
                    <a:lnTo>
                      <a:pt x="463412" y="423429"/>
                    </a:lnTo>
                    <a:close/>
                    <a:moveTo>
                      <a:pt x="374404" y="306698"/>
                    </a:moveTo>
                    <a:lnTo>
                      <a:pt x="374404" y="350473"/>
                    </a:lnTo>
                    <a:lnTo>
                      <a:pt x="486758" y="350473"/>
                    </a:lnTo>
                    <a:lnTo>
                      <a:pt x="486758" y="306698"/>
                    </a:lnTo>
                    <a:close/>
                    <a:moveTo>
                      <a:pt x="197449" y="306698"/>
                    </a:moveTo>
                    <a:lnTo>
                      <a:pt x="197449" y="350473"/>
                    </a:lnTo>
                    <a:lnTo>
                      <a:pt x="298529" y="350473"/>
                    </a:lnTo>
                    <a:lnTo>
                      <a:pt x="298529" y="306698"/>
                    </a:lnTo>
                    <a:close/>
                    <a:moveTo>
                      <a:pt x="298529" y="218312"/>
                    </a:moveTo>
                    <a:lnTo>
                      <a:pt x="201804" y="233741"/>
                    </a:lnTo>
                    <a:lnTo>
                      <a:pt x="298529" y="233741"/>
                    </a:lnTo>
                    <a:close/>
                    <a:moveTo>
                      <a:pt x="127495" y="193178"/>
                    </a:moveTo>
                    <a:lnTo>
                      <a:pt x="120446" y="201721"/>
                    </a:lnTo>
                    <a:cubicBezTo>
                      <a:pt x="88001" y="249746"/>
                      <a:pt x="69056" y="307640"/>
                      <a:pt x="69056" y="369959"/>
                    </a:cubicBezTo>
                    <a:cubicBezTo>
                      <a:pt x="69056" y="411505"/>
                      <a:pt x="77476" y="451085"/>
                      <a:pt x="92703" y="487084"/>
                    </a:cubicBezTo>
                    <a:lnTo>
                      <a:pt x="113132" y="524722"/>
                    </a:lnTo>
                    <a:lnTo>
                      <a:pt x="240537" y="423429"/>
                    </a:lnTo>
                    <a:lnTo>
                      <a:pt x="113217" y="423429"/>
                    </a:lnTo>
                    <a:lnTo>
                      <a:pt x="113217" y="233741"/>
                    </a:lnTo>
                    <a:lnTo>
                      <a:pt x="133965" y="233741"/>
                    </a:lnTo>
                    <a:close/>
                    <a:moveTo>
                      <a:pt x="553592" y="133148"/>
                    </a:moveTo>
                    <a:lnTo>
                      <a:pt x="560511" y="176522"/>
                    </a:lnTo>
                    <a:lnTo>
                      <a:pt x="374404" y="206209"/>
                    </a:lnTo>
                    <a:lnTo>
                      <a:pt x="374404" y="233741"/>
                    </a:lnTo>
                    <a:lnTo>
                      <a:pt x="570990" y="233741"/>
                    </a:lnTo>
                    <a:lnTo>
                      <a:pt x="570990" y="423429"/>
                    </a:lnTo>
                    <a:lnTo>
                      <a:pt x="503665" y="423429"/>
                    </a:lnTo>
                    <a:lnTo>
                      <a:pt x="560511" y="480275"/>
                    </a:lnTo>
                    <a:lnTo>
                      <a:pt x="530390" y="510396"/>
                    </a:lnTo>
                    <a:lnTo>
                      <a:pt x="571174" y="510396"/>
                    </a:lnTo>
                    <a:lnTo>
                      <a:pt x="571174" y="471079"/>
                    </a:lnTo>
                    <a:lnTo>
                      <a:pt x="647050" y="471080"/>
                    </a:lnTo>
                    <a:lnTo>
                      <a:pt x="647050" y="487389"/>
                    </a:lnTo>
                    <a:lnTo>
                      <a:pt x="647216" y="487084"/>
                    </a:lnTo>
                    <a:cubicBezTo>
                      <a:pt x="662442" y="451085"/>
                      <a:pt x="670862" y="411505"/>
                      <a:pt x="670862" y="369959"/>
                    </a:cubicBezTo>
                    <a:cubicBezTo>
                      <a:pt x="670862" y="286867"/>
                      <a:pt x="637182" y="211641"/>
                      <a:pt x="582730" y="157189"/>
                    </a:cubicBezTo>
                    <a:close/>
                    <a:moveTo>
                      <a:pt x="369959" y="69056"/>
                    </a:moveTo>
                    <a:cubicBezTo>
                      <a:pt x="286867" y="69056"/>
                      <a:pt x="211641" y="102736"/>
                      <a:pt x="157189" y="157189"/>
                    </a:cubicBezTo>
                    <a:lnTo>
                      <a:pt x="150695" y="165059"/>
                    </a:lnTo>
                    <a:lnTo>
                      <a:pt x="513708" y="107153"/>
                    </a:lnTo>
                    <a:lnTo>
                      <a:pt x="487084" y="92703"/>
                    </a:lnTo>
                    <a:cubicBezTo>
                      <a:pt x="451085" y="77476"/>
                      <a:pt x="411505" y="69056"/>
                      <a:pt x="369959" y="69056"/>
                    </a:cubicBezTo>
                    <a:close/>
                    <a:moveTo>
                      <a:pt x="369959" y="0"/>
                    </a:moveTo>
                    <a:cubicBezTo>
                      <a:pt x="574282" y="0"/>
                      <a:pt x="739918" y="165636"/>
                      <a:pt x="739918" y="369959"/>
                    </a:cubicBezTo>
                    <a:cubicBezTo>
                      <a:pt x="739918" y="574282"/>
                      <a:pt x="574282" y="739918"/>
                      <a:pt x="369959" y="739918"/>
                    </a:cubicBezTo>
                    <a:cubicBezTo>
                      <a:pt x="165636" y="739918"/>
                      <a:pt x="0" y="574282"/>
                      <a:pt x="0" y="369959"/>
                    </a:cubicBezTo>
                    <a:cubicBezTo>
                      <a:pt x="0" y="165636"/>
                      <a:pt x="165636" y="0"/>
                      <a:pt x="3699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0" name="楕円 119">
              <a:extLst>
                <a:ext uri="{FF2B5EF4-FFF2-40B4-BE49-F238E27FC236}">
                  <a16:creationId xmlns:a16="http://schemas.microsoft.com/office/drawing/2014/main" id="{D9809692-7C24-8D25-3D62-79AA9C15BE61}"/>
                </a:ext>
              </a:extLst>
            </p:cNvPr>
            <p:cNvSpPr/>
            <p:nvPr/>
          </p:nvSpPr>
          <p:spPr>
            <a:xfrm>
              <a:off x="6912079" y="659343"/>
              <a:ext cx="225515" cy="95670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" name="楕円 120">
              <a:extLst>
                <a:ext uri="{FF2B5EF4-FFF2-40B4-BE49-F238E27FC236}">
                  <a16:creationId xmlns:a16="http://schemas.microsoft.com/office/drawing/2014/main" id="{E71402E3-7DFA-F7FE-F23F-E73CA10B3ECF}"/>
                </a:ext>
              </a:extLst>
            </p:cNvPr>
            <p:cNvSpPr/>
            <p:nvPr/>
          </p:nvSpPr>
          <p:spPr>
            <a:xfrm>
              <a:off x="7423864" y="659343"/>
              <a:ext cx="225515" cy="956703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FE769A1E-C7F9-C007-2369-A7F998DA0026}"/>
                </a:ext>
              </a:extLst>
            </p:cNvPr>
            <p:cNvSpPr/>
            <p:nvPr/>
          </p:nvSpPr>
          <p:spPr>
            <a:xfrm>
              <a:off x="6966984" y="792862"/>
              <a:ext cx="113463" cy="657472"/>
            </a:xfrm>
            <a:custGeom>
              <a:avLst/>
              <a:gdLst>
                <a:gd name="connsiteX0" fmla="*/ 44171 w 88342"/>
                <a:gd name="connsiteY0" fmla="*/ 0 h 511907"/>
                <a:gd name="connsiteX1" fmla="*/ 88342 w 88342"/>
                <a:gd name="connsiteY1" fmla="*/ 351831 h 511907"/>
                <a:gd name="connsiteX2" fmla="*/ 85138 w 88342"/>
                <a:gd name="connsiteY2" fmla="*/ 478248 h 511907"/>
                <a:gd name="connsiteX3" fmla="*/ 65192 w 88342"/>
                <a:gd name="connsiteY3" fmla="*/ 483614 h 511907"/>
                <a:gd name="connsiteX4" fmla="*/ 5047 w 88342"/>
                <a:gd name="connsiteY4" fmla="*/ 511907 h 511907"/>
                <a:gd name="connsiteX5" fmla="*/ 3471 w 88342"/>
                <a:gd name="connsiteY5" fmla="*/ 488780 h 511907"/>
                <a:gd name="connsiteX6" fmla="*/ 0 w 88342"/>
                <a:gd name="connsiteY6" fmla="*/ 351831 h 511907"/>
                <a:gd name="connsiteX7" fmla="*/ 44171 w 88342"/>
                <a:gd name="connsiteY7" fmla="*/ 0 h 51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42" h="511907">
                  <a:moveTo>
                    <a:pt x="44171" y="0"/>
                  </a:moveTo>
                  <a:cubicBezTo>
                    <a:pt x="68566" y="0"/>
                    <a:pt x="88342" y="157520"/>
                    <a:pt x="88342" y="351831"/>
                  </a:cubicBezTo>
                  <a:lnTo>
                    <a:pt x="85138" y="478248"/>
                  </a:lnTo>
                  <a:lnTo>
                    <a:pt x="65192" y="483614"/>
                  </a:lnTo>
                  <a:lnTo>
                    <a:pt x="5047" y="511907"/>
                  </a:lnTo>
                  <a:lnTo>
                    <a:pt x="3471" y="488780"/>
                  </a:lnTo>
                  <a:cubicBezTo>
                    <a:pt x="1236" y="446687"/>
                    <a:pt x="0" y="400409"/>
                    <a:pt x="0" y="351831"/>
                  </a:cubicBezTo>
                  <a:cubicBezTo>
                    <a:pt x="0" y="157520"/>
                    <a:pt x="19776" y="0"/>
                    <a:pt x="44171" y="0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A282E33E-19D5-E59F-8186-35E07CC8EA54}"/>
                </a:ext>
              </a:extLst>
            </p:cNvPr>
            <p:cNvSpPr/>
            <p:nvPr/>
          </p:nvSpPr>
          <p:spPr>
            <a:xfrm>
              <a:off x="7478769" y="792862"/>
              <a:ext cx="113463" cy="657515"/>
            </a:xfrm>
            <a:custGeom>
              <a:avLst/>
              <a:gdLst>
                <a:gd name="connsiteX0" fmla="*/ 44171 w 88342"/>
                <a:gd name="connsiteY0" fmla="*/ 0 h 511941"/>
                <a:gd name="connsiteX1" fmla="*/ 88342 w 88342"/>
                <a:gd name="connsiteY1" fmla="*/ 351831 h 511941"/>
                <a:gd name="connsiteX2" fmla="*/ 84871 w 88342"/>
                <a:gd name="connsiteY2" fmla="*/ 488780 h 511941"/>
                <a:gd name="connsiteX3" fmla="*/ 83293 w 88342"/>
                <a:gd name="connsiteY3" fmla="*/ 511941 h 511941"/>
                <a:gd name="connsiteX4" fmla="*/ 23077 w 88342"/>
                <a:gd name="connsiteY4" fmla="*/ 483614 h 511941"/>
                <a:gd name="connsiteX5" fmla="*/ 3205 w 88342"/>
                <a:gd name="connsiteY5" fmla="*/ 478268 h 511941"/>
                <a:gd name="connsiteX6" fmla="*/ 0 w 88342"/>
                <a:gd name="connsiteY6" fmla="*/ 351831 h 511941"/>
                <a:gd name="connsiteX7" fmla="*/ 44171 w 88342"/>
                <a:gd name="connsiteY7" fmla="*/ 0 h 511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42" h="511941">
                  <a:moveTo>
                    <a:pt x="44171" y="0"/>
                  </a:moveTo>
                  <a:cubicBezTo>
                    <a:pt x="68566" y="0"/>
                    <a:pt x="88342" y="157520"/>
                    <a:pt x="88342" y="351831"/>
                  </a:cubicBezTo>
                  <a:cubicBezTo>
                    <a:pt x="88342" y="400409"/>
                    <a:pt x="87106" y="446687"/>
                    <a:pt x="84871" y="488780"/>
                  </a:cubicBezTo>
                  <a:lnTo>
                    <a:pt x="83293" y="511941"/>
                  </a:lnTo>
                  <a:lnTo>
                    <a:pt x="23077" y="483614"/>
                  </a:lnTo>
                  <a:lnTo>
                    <a:pt x="3205" y="478268"/>
                  </a:lnTo>
                  <a:lnTo>
                    <a:pt x="0" y="351831"/>
                  </a:lnTo>
                  <a:cubicBezTo>
                    <a:pt x="0" y="157520"/>
                    <a:pt x="19776" y="0"/>
                    <a:pt x="44171" y="0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1FE524BE-B6E6-5A5D-7991-1A7350D2BF60}"/>
                </a:ext>
              </a:extLst>
            </p:cNvPr>
            <p:cNvSpPr/>
            <p:nvPr/>
          </p:nvSpPr>
          <p:spPr>
            <a:xfrm>
              <a:off x="7158619" y="2270057"/>
              <a:ext cx="248613" cy="152920"/>
            </a:xfrm>
            <a:custGeom>
              <a:avLst/>
              <a:gdLst>
                <a:gd name="connsiteX0" fmla="*/ 0 w 193570"/>
                <a:gd name="connsiteY0" fmla="*/ 0 h 119063"/>
                <a:gd name="connsiteX1" fmla="*/ 193570 w 193570"/>
                <a:gd name="connsiteY1" fmla="*/ 0 h 119063"/>
                <a:gd name="connsiteX2" fmla="*/ 96786 w 193570"/>
                <a:gd name="connsiteY2" fmla="*/ 119063 h 119063"/>
                <a:gd name="connsiteX3" fmla="*/ 96784 w 193570"/>
                <a:gd name="connsiteY3" fmla="*/ 119063 h 119063"/>
                <a:gd name="connsiteX4" fmla="*/ 0 w 193570"/>
                <a:gd name="connsiteY4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570" h="119063">
                  <a:moveTo>
                    <a:pt x="0" y="0"/>
                  </a:moveTo>
                  <a:lnTo>
                    <a:pt x="193570" y="0"/>
                  </a:lnTo>
                  <a:lnTo>
                    <a:pt x="96786" y="119063"/>
                  </a:lnTo>
                  <a:lnTo>
                    <a:pt x="96784" y="1190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1EF0C6BE-375D-1256-275D-2582B0A06E1E}"/>
                </a:ext>
              </a:extLst>
            </p:cNvPr>
            <p:cNvSpPr/>
            <p:nvPr/>
          </p:nvSpPr>
          <p:spPr>
            <a:xfrm>
              <a:off x="6692758" y="1373952"/>
              <a:ext cx="1175848" cy="1019087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8B3C9E51-2706-C529-EF28-6169A94C1864}"/>
                </a:ext>
              </a:extLst>
            </p:cNvPr>
            <p:cNvSpPr/>
            <p:nvPr/>
          </p:nvSpPr>
          <p:spPr>
            <a:xfrm>
              <a:off x="6855539" y="1367370"/>
              <a:ext cx="888568" cy="199442"/>
            </a:xfrm>
            <a:custGeom>
              <a:avLst/>
              <a:gdLst>
                <a:gd name="connsiteX0" fmla="*/ 331016 w 691838"/>
                <a:gd name="connsiteY0" fmla="*/ 0 h 155285"/>
                <a:gd name="connsiteX1" fmla="*/ 654699 w 691838"/>
                <a:gd name="connsiteY1" fmla="*/ 116200 h 155285"/>
                <a:gd name="connsiteX2" fmla="*/ 691838 w 691838"/>
                <a:gd name="connsiteY2" fmla="*/ 155211 h 155285"/>
                <a:gd name="connsiteX3" fmla="*/ 623254 w 691838"/>
                <a:gd name="connsiteY3" fmla="*/ 150714 h 155285"/>
                <a:gd name="connsiteX4" fmla="*/ 437030 w 691838"/>
                <a:gd name="connsiteY4" fmla="*/ 87530 h 155285"/>
                <a:gd name="connsiteX5" fmla="*/ 435791 w 691838"/>
                <a:gd name="connsiteY5" fmla="*/ 86644 h 155285"/>
                <a:gd name="connsiteX6" fmla="*/ 434552 w 691838"/>
                <a:gd name="connsiteY6" fmla="*/ 87530 h 155285"/>
                <a:gd name="connsiteX7" fmla="*/ 178616 w 691838"/>
                <a:gd name="connsiteY7" fmla="*/ 155285 h 155285"/>
                <a:gd name="connsiteX8" fmla="*/ 437 w 691838"/>
                <a:gd name="connsiteY8" fmla="*/ 124108 h 155285"/>
                <a:gd name="connsiteX9" fmla="*/ 0 w 691838"/>
                <a:gd name="connsiteY9" fmla="*/ 123903 h 155285"/>
                <a:gd name="connsiteX10" fmla="*/ 7333 w 691838"/>
                <a:gd name="connsiteY10" fmla="*/ 116200 h 155285"/>
                <a:gd name="connsiteX11" fmla="*/ 331016 w 691838"/>
                <a:gd name="connsiteY11" fmla="*/ 0 h 155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1838" h="155285">
                  <a:moveTo>
                    <a:pt x="331016" y="0"/>
                  </a:moveTo>
                  <a:cubicBezTo>
                    <a:pt x="457422" y="0"/>
                    <a:pt x="571861" y="44406"/>
                    <a:pt x="654699" y="116200"/>
                  </a:cubicBezTo>
                  <a:lnTo>
                    <a:pt x="691838" y="155211"/>
                  </a:lnTo>
                  <a:lnTo>
                    <a:pt x="623254" y="150714"/>
                  </a:lnTo>
                  <a:cubicBezTo>
                    <a:pt x="555064" y="141684"/>
                    <a:pt x="491824" y="119613"/>
                    <a:pt x="437030" y="87530"/>
                  </a:cubicBezTo>
                  <a:lnTo>
                    <a:pt x="435791" y="86644"/>
                  </a:lnTo>
                  <a:lnTo>
                    <a:pt x="434552" y="87530"/>
                  </a:lnTo>
                  <a:cubicBezTo>
                    <a:pt x="361494" y="130307"/>
                    <a:pt x="273421" y="155285"/>
                    <a:pt x="178616" y="155285"/>
                  </a:cubicBezTo>
                  <a:cubicBezTo>
                    <a:pt x="115413" y="155285"/>
                    <a:pt x="55202" y="144184"/>
                    <a:pt x="437" y="124108"/>
                  </a:cubicBezTo>
                  <a:lnTo>
                    <a:pt x="0" y="123903"/>
                  </a:lnTo>
                  <a:lnTo>
                    <a:pt x="7333" y="116200"/>
                  </a:lnTo>
                  <a:cubicBezTo>
                    <a:pt x="90171" y="44406"/>
                    <a:pt x="204610" y="0"/>
                    <a:pt x="33101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B9211CF8-355C-727A-AF08-D57D90456127}"/>
                </a:ext>
              </a:extLst>
            </p:cNvPr>
            <p:cNvSpPr/>
            <p:nvPr/>
          </p:nvSpPr>
          <p:spPr>
            <a:xfrm>
              <a:off x="7232462" y="2222942"/>
              <a:ext cx="100927" cy="187855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43CAA31D-3804-1581-AB20-FF22D477CA51}"/>
                </a:ext>
              </a:extLst>
            </p:cNvPr>
            <p:cNvSpPr/>
            <p:nvPr/>
          </p:nvSpPr>
          <p:spPr>
            <a:xfrm>
              <a:off x="7090245" y="2147942"/>
              <a:ext cx="385364" cy="182063"/>
            </a:xfrm>
            <a:custGeom>
              <a:avLst/>
              <a:gdLst>
                <a:gd name="connsiteX0" fmla="*/ 92872 w 300044"/>
                <a:gd name="connsiteY0" fmla="*/ 0 h 141754"/>
                <a:gd name="connsiteX1" fmla="*/ 129022 w 300044"/>
                <a:gd name="connsiteY1" fmla="*/ 5570 h 141754"/>
                <a:gd name="connsiteX2" fmla="*/ 150022 w 300044"/>
                <a:gd name="connsiteY2" fmla="*/ 16375 h 141754"/>
                <a:gd name="connsiteX3" fmla="*/ 171022 w 300044"/>
                <a:gd name="connsiteY3" fmla="*/ 5570 h 141754"/>
                <a:gd name="connsiteX4" fmla="*/ 207172 w 300044"/>
                <a:gd name="connsiteY4" fmla="*/ 0 h 141754"/>
                <a:gd name="connsiteX5" fmla="*/ 300044 w 300044"/>
                <a:gd name="connsiteY5" fmla="*/ 70877 h 141754"/>
                <a:gd name="connsiteX6" fmla="*/ 207172 w 300044"/>
                <a:gd name="connsiteY6" fmla="*/ 141754 h 141754"/>
                <a:gd name="connsiteX7" fmla="*/ 171022 w 300044"/>
                <a:gd name="connsiteY7" fmla="*/ 136184 h 141754"/>
                <a:gd name="connsiteX8" fmla="*/ 150022 w 300044"/>
                <a:gd name="connsiteY8" fmla="*/ 125379 h 141754"/>
                <a:gd name="connsiteX9" fmla="*/ 129022 w 300044"/>
                <a:gd name="connsiteY9" fmla="*/ 136184 h 141754"/>
                <a:gd name="connsiteX10" fmla="*/ 92872 w 300044"/>
                <a:gd name="connsiteY10" fmla="*/ 141754 h 141754"/>
                <a:gd name="connsiteX11" fmla="*/ 0 w 300044"/>
                <a:gd name="connsiteY11" fmla="*/ 70877 h 141754"/>
                <a:gd name="connsiteX12" fmla="*/ 92872 w 300044"/>
                <a:gd name="connsiteY12" fmla="*/ 0 h 141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0044" h="141754">
                  <a:moveTo>
                    <a:pt x="92872" y="0"/>
                  </a:moveTo>
                  <a:cubicBezTo>
                    <a:pt x="105695" y="0"/>
                    <a:pt x="117911" y="1983"/>
                    <a:pt x="129022" y="5570"/>
                  </a:cubicBezTo>
                  <a:lnTo>
                    <a:pt x="150022" y="16375"/>
                  </a:lnTo>
                  <a:lnTo>
                    <a:pt x="171022" y="5570"/>
                  </a:lnTo>
                  <a:cubicBezTo>
                    <a:pt x="182133" y="1983"/>
                    <a:pt x="194349" y="0"/>
                    <a:pt x="207172" y="0"/>
                  </a:cubicBezTo>
                  <a:cubicBezTo>
                    <a:pt x="258464" y="0"/>
                    <a:pt x="300044" y="31733"/>
                    <a:pt x="300044" y="70877"/>
                  </a:cubicBezTo>
                  <a:cubicBezTo>
                    <a:pt x="300044" y="110021"/>
                    <a:pt x="258464" y="141754"/>
                    <a:pt x="207172" y="141754"/>
                  </a:cubicBezTo>
                  <a:cubicBezTo>
                    <a:pt x="194349" y="141754"/>
                    <a:pt x="182133" y="139771"/>
                    <a:pt x="171022" y="136184"/>
                  </a:cubicBezTo>
                  <a:lnTo>
                    <a:pt x="150022" y="125379"/>
                  </a:lnTo>
                  <a:lnTo>
                    <a:pt x="129022" y="136184"/>
                  </a:lnTo>
                  <a:cubicBezTo>
                    <a:pt x="117911" y="139771"/>
                    <a:pt x="105695" y="141754"/>
                    <a:pt x="92872" y="141754"/>
                  </a:cubicBezTo>
                  <a:cubicBezTo>
                    <a:pt x="41580" y="141754"/>
                    <a:pt x="0" y="110021"/>
                    <a:pt x="0" y="70877"/>
                  </a:cubicBezTo>
                  <a:cubicBezTo>
                    <a:pt x="0" y="31733"/>
                    <a:pt x="41580" y="0"/>
                    <a:pt x="92872" y="0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E33A9ADB-2AA5-445C-8547-16D32B25EEA2}"/>
                </a:ext>
              </a:extLst>
            </p:cNvPr>
            <p:cNvSpPr/>
            <p:nvPr/>
          </p:nvSpPr>
          <p:spPr>
            <a:xfrm>
              <a:off x="7217985" y="2120130"/>
              <a:ext cx="125393" cy="99782"/>
            </a:xfrm>
            <a:prstGeom prst="ellipse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" name="月 129">
              <a:extLst>
                <a:ext uri="{FF2B5EF4-FFF2-40B4-BE49-F238E27FC236}">
                  <a16:creationId xmlns:a16="http://schemas.microsoft.com/office/drawing/2014/main" id="{BF3F4227-3002-D46A-AD46-E945F7041AAA}"/>
                </a:ext>
              </a:extLst>
            </p:cNvPr>
            <p:cNvSpPr/>
            <p:nvPr/>
          </p:nvSpPr>
          <p:spPr>
            <a:xfrm rot="16200000">
              <a:off x="6998550" y="1941793"/>
              <a:ext cx="62930" cy="203656"/>
            </a:xfrm>
            <a:prstGeom prst="moon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1" name="月 130">
              <a:extLst>
                <a:ext uri="{FF2B5EF4-FFF2-40B4-BE49-F238E27FC236}">
                  <a16:creationId xmlns:a16="http://schemas.microsoft.com/office/drawing/2014/main" id="{CC3A96AD-C471-95D0-75AF-B2EDA077F3ED}"/>
                </a:ext>
              </a:extLst>
            </p:cNvPr>
            <p:cNvSpPr/>
            <p:nvPr/>
          </p:nvSpPr>
          <p:spPr>
            <a:xfrm rot="16200000">
              <a:off x="7527189" y="1941794"/>
              <a:ext cx="62930" cy="203654"/>
            </a:xfrm>
            <a:prstGeom prst="moon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1A024781-DBB5-8E08-FB76-DF28E8E838EB}"/>
              </a:ext>
            </a:extLst>
          </p:cNvPr>
          <p:cNvGrpSpPr/>
          <p:nvPr/>
        </p:nvGrpSpPr>
        <p:grpSpPr>
          <a:xfrm>
            <a:off x="7419903" y="4095856"/>
            <a:ext cx="1104431" cy="1999823"/>
            <a:chOff x="2560327" y="3897473"/>
            <a:chExt cx="1104431" cy="1999823"/>
          </a:xfrm>
        </p:grpSpPr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4D4B3379-A6F5-3BCC-EC97-3B041F8689E7}"/>
                </a:ext>
              </a:extLst>
            </p:cNvPr>
            <p:cNvGrpSpPr/>
            <p:nvPr/>
          </p:nvGrpSpPr>
          <p:grpSpPr>
            <a:xfrm>
              <a:off x="2560327" y="5132930"/>
              <a:ext cx="1104431" cy="764366"/>
              <a:chOff x="2560327" y="5132930"/>
              <a:chExt cx="1104431" cy="764366"/>
            </a:xfrm>
          </p:grpSpPr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36AF2ADA-C69D-C373-6D9B-9851F5367C12}"/>
                  </a:ext>
                </a:extLst>
              </p:cNvPr>
              <p:cNvSpPr/>
              <p:nvPr/>
            </p:nvSpPr>
            <p:spPr>
              <a:xfrm rot="1800000">
                <a:off x="2719758" y="5435370"/>
                <a:ext cx="141547" cy="30702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5FCBB760-2206-0C1D-22EE-468AF0B9B82C}"/>
                  </a:ext>
                </a:extLst>
              </p:cNvPr>
              <p:cNvSpPr/>
              <p:nvPr/>
            </p:nvSpPr>
            <p:spPr>
              <a:xfrm rot="19800000" flipH="1">
                <a:off x="3394845" y="5435370"/>
                <a:ext cx="141547" cy="30702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CD5B85B3-1A98-0FA8-7E4F-B7C9B6CA9FB3}"/>
                  </a:ext>
                </a:extLst>
              </p:cNvPr>
              <p:cNvSpPr/>
              <p:nvPr/>
            </p:nvSpPr>
            <p:spPr>
              <a:xfrm>
                <a:off x="3000316" y="5158332"/>
                <a:ext cx="258426" cy="223838"/>
              </a:xfrm>
              <a:custGeom>
                <a:avLst/>
                <a:gdLst>
                  <a:gd name="connsiteX0" fmla="*/ 24143 w 258426"/>
                  <a:gd name="connsiteY0" fmla="*/ 0 h 223838"/>
                  <a:gd name="connsiteX1" fmla="*/ 32428 w 258426"/>
                  <a:gd name="connsiteY1" fmla="*/ 0 h 223838"/>
                  <a:gd name="connsiteX2" fmla="*/ 129212 w 258426"/>
                  <a:gd name="connsiteY2" fmla="*/ 119063 h 223838"/>
                  <a:gd name="connsiteX3" fmla="*/ 129214 w 258426"/>
                  <a:gd name="connsiteY3" fmla="*/ 119063 h 223838"/>
                  <a:gd name="connsiteX4" fmla="*/ 225998 w 258426"/>
                  <a:gd name="connsiteY4" fmla="*/ 0 h 223838"/>
                  <a:gd name="connsiteX5" fmla="*/ 234283 w 258426"/>
                  <a:gd name="connsiteY5" fmla="*/ 0 h 223838"/>
                  <a:gd name="connsiteX6" fmla="*/ 258426 w 258426"/>
                  <a:gd name="connsiteY6" fmla="*/ 64882 h 223838"/>
                  <a:gd name="connsiteX7" fmla="*/ 129214 w 258426"/>
                  <a:gd name="connsiteY7" fmla="*/ 223838 h 223838"/>
                  <a:gd name="connsiteX8" fmla="*/ 129212 w 258426"/>
                  <a:gd name="connsiteY8" fmla="*/ 223838 h 223838"/>
                  <a:gd name="connsiteX9" fmla="*/ 0 w 258426"/>
                  <a:gd name="connsiteY9" fmla="*/ 64882 h 223838"/>
                  <a:gd name="connsiteX10" fmla="*/ 24143 w 258426"/>
                  <a:gd name="connsiteY10" fmla="*/ 0 h 2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8426" h="223838">
                    <a:moveTo>
                      <a:pt x="24143" y="0"/>
                    </a:moveTo>
                    <a:lnTo>
                      <a:pt x="32428" y="0"/>
                    </a:lnTo>
                    <a:lnTo>
                      <a:pt x="129212" y="119063"/>
                    </a:lnTo>
                    <a:lnTo>
                      <a:pt x="129214" y="119063"/>
                    </a:lnTo>
                    <a:lnTo>
                      <a:pt x="225998" y="0"/>
                    </a:lnTo>
                    <a:lnTo>
                      <a:pt x="234283" y="0"/>
                    </a:lnTo>
                    <a:lnTo>
                      <a:pt x="258426" y="64882"/>
                    </a:lnTo>
                    <a:lnTo>
                      <a:pt x="129214" y="223838"/>
                    </a:lnTo>
                    <a:lnTo>
                      <a:pt x="129212" y="223838"/>
                    </a:lnTo>
                    <a:lnTo>
                      <a:pt x="0" y="64882"/>
                    </a:lnTo>
                    <a:lnTo>
                      <a:pt x="24143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0DCF6556-2BE7-6E3A-2236-739FAAF3A6EF}"/>
                  </a:ext>
                </a:extLst>
              </p:cNvPr>
              <p:cNvSpPr/>
              <p:nvPr/>
            </p:nvSpPr>
            <p:spPr>
              <a:xfrm>
                <a:off x="3032744" y="5158332"/>
                <a:ext cx="193570" cy="119063"/>
              </a:xfrm>
              <a:custGeom>
                <a:avLst/>
                <a:gdLst>
                  <a:gd name="connsiteX0" fmla="*/ 0 w 193570"/>
                  <a:gd name="connsiteY0" fmla="*/ 0 h 119063"/>
                  <a:gd name="connsiteX1" fmla="*/ 193570 w 193570"/>
                  <a:gd name="connsiteY1" fmla="*/ 0 h 119063"/>
                  <a:gd name="connsiteX2" fmla="*/ 96786 w 193570"/>
                  <a:gd name="connsiteY2" fmla="*/ 119063 h 119063"/>
                  <a:gd name="connsiteX3" fmla="*/ 96784 w 193570"/>
                  <a:gd name="connsiteY3" fmla="*/ 119063 h 119063"/>
                  <a:gd name="connsiteX4" fmla="*/ 0 w 193570"/>
                  <a:gd name="connsiteY4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570" h="119063">
                    <a:moveTo>
                      <a:pt x="0" y="0"/>
                    </a:moveTo>
                    <a:lnTo>
                      <a:pt x="193570" y="0"/>
                    </a:lnTo>
                    <a:lnTo>
                      <a:pt x="96786" y="119063"/>
                    </a:lnTo>
                    <a:lnTo>
                      <a:pt x="96784" y="1190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B3899DC5-154E-059B-6F6C-03441E53AD18}"/>
                  </a:ext>
                </a:extLst>
              </p:cNvPr>
              <p:cNvSpPr/>
              <p:nvPr/>
            </p:nvSpPr>
            <p:spPr>
              <a:xfrm>
                <a:off x="2814013" y="5223214"/>
                <a:ext cx="631032" cy="500665"/>
              </a:xfrm>
              <a:custGeom>
                <a:avLst/>
                <a:gdLst>
                  <a:gd name="connsiteX0" fmla="*/ 186303 w 631032"/>
                  <a:gd name="connsiteY0" fmla="*/ 0 h 500665"/>
                  <a:gd name="connsiteX1" fmla="*/ 315515 w 631032"/>
                  <a:gd name="connsiteY1" fmla="*/ 158956 h 500665"/>
                  <a:gd name="connsiteX2" fmla="*/ 315517 w 631032"/>
                  <a:gd name="connsiteY2" fmla="*/ 158956 h 500665"/>
                  <a:gd name="connsiteX3" fmla="*/ 444729 w 631032"/>
                  <a:gd name="connsiteY3" fmla="*/ 0 h 500665"/>
                  <a:gd name="connsiteX4" fmla="*/ 631032 w 631032"/>
                  <a:gd name="connsiteY4" fmla="*/ 500665 h 500665"/>
                  <a:gd name="connsiteX5" fmla="*/ 0 w 631032"/>
                  <a:gd name="connsiteY5" fmla="*/ 500665 h 500665"/>
                  <a:gd name="connsiteX6" fmla="*/ 186303 w 631032"/>
                  <a:gd name="connsiteY6" fmla="*/ 0 h 50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1032" h="500665">
                    <a:moveTo>
                      <a:pt x="186303" y="0"/>
                    </a:moveTo>
                    <a:lnTo>
                      <a:pt x="315515" y="158956"/>
                    </a:lnTo>
                    <a:lnTo>
                      <a:pt x="315517" y="158956"/>
                    </a:lnTo>
                    <a:lnTo>
                      <a:pt x="444729" y="0"/>
                    </a:lnTo>
                    <a:lnTo>
                      <a:pt x="631032" y="500665"/>
                    </a:lnTo>
                    <a:lnTo>
                      <a:pt x="0" y="500665"/>
                    </a:lnTo>
                    <a:lnTo>
                      <a:pt x="186303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8B3E5A07-4537-8242-9498-83EA21A668A9}"/>
                  </a:ext>
                </a:extLst>
              </p:cNvPr>
              <p:cNvSpPr/>
              <p:nvPr/>
            </p:nvSpPr>
            <p:spPr>
              <a:xfrm>
                <a:off x="2903310" y="5535363"/>
                <a:ext cx="452438" cy="9286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E7E90648-DC90-8442-1849-FB497D33F88D}"/>
                  </a:ext>
                </a:extLst>
              </p:cNvPr>
              <p:cNvSpPr/>
              <p:nvPr/>
            </p:nvSpPr>
            <p:spPr>
              <a:xfrm>
                <a:off x="2560327" y="5132930"/>
                <a:ext cx="465616" cy="735807"/>
              </a:xfrm>
              <a:custGeom>
                <a:avLst/>
                <a:gdLst>
                  <a:gd name="connsiteX0" fmla="*/ 432925 w 577850"/>
                  <a:gd name="connsiteY0" fmla="*/ 0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6" fmla="*/ 432925 w 577850"/>
                  <a:gd name="connsiteY6" fmla="*/ 0 h 816770"/>
                  <a:gd name="connsiteX0" fmla="*/ 0 w 577850"/>
                  <a:gd name="connsiteY0" fmla="*/ 445294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0" fmla="*/ 62448 w 640298"/>
                  <a:gd name="connsiteY0" fmla="*/ 445294 h 816770"/>
                  <a:gd name="connsiteX1" fmla="*/ 640298 w 640298"/>
                  <a:gd name="connsiteY1" fmla="*/ 0 h 816770"/>
                  <a:gd name="connsiteX2" fmla="*/ 640298 w 640298"/>
                  <a:gd name="connsiteY2" fmla="*/ 816770 h 816770"/>
                  <a:gd name="connsiteX3" fmla="*/ 0 w 640298"/>
                  <a:gd name="connsiteY3" fmla="*/ 735808 h 816770"/>
                  <a:gd name="connsiteX4" fmla="*/ 278348 w 640298"/>
                  <a:gd name="connsiteY4" fmla="*/ 540544 h 816770"/>
                  <a:gd name="connsiteX5" fmla="*/ 62448 w 640298"/>
                  <a:gd name="connsiteY5" fmla="*/ 445294 h 816770"/>
                  <a:gd name="connsiteX0" fmla="*/ 62448 w 640298"/>
                  <a:gd name="connsiteY0" fmla="*/ 445294 h 816770"/>
                  <a:gd name="connsiteX1" fmla="*/ 640298 w 640298"/>
                  <a:gd name="connsiteY1" fmla="*/ 0 h 816770"/>
                  <a:gd name="connsiteX2" fmla="*/ 489226 w 640298"/>
                  <a:gd name="connsiteY2" fmla="*/ 816770 h 816770"/>
                  <a:gd name="connsiteX3" fmla="*/ 0 w 640298"/>
                  <a:gd name="connsiteY3" fmla="*/ 735808 h 816770"/>
                  <a:gd name="connsiteX4" fmla="*/ 278348 w 640298"/>
                  <a:gd name="connsiteY4" fmla="*/ 540544 h 816770"/>
                  <a:gd name="connsiteX5" fmla="*/ 62448 w 640298"/>
                  <a:gd name="connsiteY5" fmla="*/ 445294 h 816770"/>
                  <a:gd name="connsiteX0" fmla="*/ 122877 w 700727"/>
                  <a:gd name="connsiteY0" fmla="*/ 445294 h 816770"/>
                  <a:gd name="connsiteX1" fmla="*/ 700727 w 700727"/>
                  <a:gd name="connsiteY1" fmla="*/ 0 h 816770"/>
                  <a:gd name="connsiteX2" fmla="*/ 549655 w 700727"/>
                  <a:gd name="connsiteY2" fmla="*/ 816770 h 816770"/>
                  <a:gd name="connsiteX3" fmla="*/ 0 w 700727"/>
                  <a:gd name="connsiteY3" fmla="*/ 709614 h 816770"/>
                  <a:gd name="connsiteX4" fmla="*/ 338777 w 700727"/>
                  <a:gd name="connsiteY4" fmla="*/ 540544 h 816770"/>
                  <a:gd name="connsiteX5" fmla="*/ 122877 w 700727"/>
                  <a:gd name="connsiteY5" fmla="*/ 445294 h 816770"/>
                  <a:gd name="connsiteX0" fmla="*/ 122877 w 700727"/>
                  <a:gd name="connsiteY0" fmla="*/ 445294 h 816770"/>
                  <a:gd name="connsiteX1" fmla="*/ 700727 w 700727"/>
                  <a:gd name="connsiteY1" fmla="*/ 0 h 816770"/>
                  <a:gd name="connsiteX2" fmla="*/ 455233 w 700727"/>
                  <a:gd name="connsiteY2" fmla="*/ 816770 h 816770"/>
                  <a:gd name="connsiteX3" fmla="*/ 0 w 700727"/>
                  <a:gd name="connsiteY3" fmla="*/ 709614 h 816770"/>
                  <a:gd name="connsiteX4" fmla="*/ 338777 w 700727"/>
                  <a:gd name="connsiteY4" fmla="*/ 540544 h 816770"/>
                  <a:gd name="connsiteX5" fmla="*/ 122877 w 700727"/>
                  <a:gd name="connsiteY5" fmla="*/ 445294 h 816770"/>
                  <a:gd name="connsiteX0" fmla="*/ 122877 w 700727"/>
                  <a:gd name="connsiteY0" fmla="*/ 445294 h 735807"/>
                  <a:gd name="connsiteX1" fmla="*/ 700727 w 700727"/>
                  <a:gd name="connsiteY1" fmla="*/ 0 h 735807"/>
                  <a:gd name="connsiteX2" fmla="*/ 508109 w 700727"/>
                  <a:gd name="connsiteY2" fmla="*/ 735807 h 735807"/>
                  <a:gd name="connsiteX3" fmla="*/ 0 w 700727"/>
                  <a:gd name="connsiteY3" fmla="*/ 709614 h 735807"/>
                  <a:gd name="connsiteX4" fmla="*/ 338777 w 700727"/>
                  <a:gd name="connsiteY4" fmla="*/ 540544 h 735807"/>
                  <a:gd name="connsiteX5" fmla="*/ 122877 w 700727"/>
                  <a:gd name="connsiteY5" fmla="*/ 445294 h 735807"/>
                  <a:gd name="connsiteX0" fmla="*/ 160646 w 738496"/>
                  <a:gd name="connsiteY0" fmla="*/ 445294 h 735807"/>
                  <a:gd name="connsiteX1" fmla="*/ 738496 w 738496"/>
                  <a:gd name="connsiteY1" fmla="*/ 0 h 735807"/>
                  <a:gd name="connsiteX2" fmla="*/ 545878 w 738496"/>
                  <a:gd name="connsiteY2" fmla="*/ 735807 h 735807"/>
                  <a:gd name="connsiteX3" fmla="*/ 0 w 738496"/>
                  <a:gd name="connsiteY3" fmla="*/ 690564 h 735807"/>
                  <a:gd name="connsiteX4" fmla="*/ 376546 w 738496"/>
                  <a:gd name="connsiteY4" fmla="*/ 540544 h 735807"/>
                  <a:gd name="connsiteX5" fmla="*/ 160646 w 738496"/>
                  <a:gd name="connsiteY5" fmla="*/ 445294 h 735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8496" h="735807">
                    <a:moveTo>
                      <a:pt x="160646" y="445294"/>
                    </a:moveTo>
                    <a:lnTo>
                      <a:pt x="738496" y="0"/>
                    </a:lnTo>
                    <a:lnTo>
                      <a:pt x="545878" y="735807"/>
                    </a:lnTo>
                    <a:lnTo>
                      <a:pt x="0" y="690564"/>
                    </a:lnTo>
                    <a:lnTo>
                      <a:pt x="376546" y="540544"/>
                    </a:lnTo>
                    <a:lnTo>
                      <a:pt x="160646" y="445294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31CD729D-8FFD-028C-935B-1527AAD22B0E}"/>
                  </a:ext>
                </a:extLst>
              </p:cNvPr>
              <p:cNvSpPr/>
              <p:nvPr/>
            </p:nvSpPr>
            <p:spPr>
              <a:xfrm flipH="1">
                <a:off x="3218193" y="5132931"/>
                <a:ext cx="446565" cy="740570"/>
              </a:xfrm>
              <a:custGeom>
                <a:avLst/>
                <a:gdLst>
                  <a:gd name="connsiteX0" fmla="*/ 432925 w 577850"/>
                  <a:gd name="connsiteY0" fmla="*/ 0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6" fmla="*/ 432925 w 577850"/>
                  <a:gd name="connsiteY6" fmla="*/ 0 h 816770"/>
                  <a:gd name="connsiteX0" fmla="*/ 0 w 577850"/>
                  <a:gd name="connsiteY0" fmla="*/ 445294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0" fmla="*/ 62448 w 640298"/>
                  <a:gd name="connsiteY0" fmla="*/ 445294 h 816770"/>
                  <a:gd name="connsiteX1" fmla="*/ 640298 w 640298"/>
                  <a:gd name="connsiteY1" fmla="*/ 0 h 816770"/>
                  <a:gd name="connsiteX2" fmla="*/ 640298 w 640298"/>
                  <a:gd name="connsiteY2" fmla="*/ 816770 h 816770"/>
                  <a:gd name="connsiteX3" fmla="*/ 0 w 640298"/>
                  <a:gd name="connsiteY3" fmla="*/ 735808 h 816770"/>
                  <a:gd name="connsiteX4" fmla="*/ 278348 w 640298"/>
                  <a:gd name="connsiteY4" fmla="*/ 540544 h 816770"/>
                  <a:gd name="connsiteX5" fmla="*/ 62448 w 640298"/>
                  <a:gd name="connsiteY5" fmla="*/ 445294 h 816770"/>
                  <a:gd name="connsiteX0" fmla="*/ 62448 w 640298"/>
                  <a:gd name="connsiteY0" fmla="*/ 445294 h 816770"/>
                  <a:gd name="connsiteX1" fmla="*/ 640298 w 640298"/>
                  <a:gd name="connsiteY1" fmla="*/ 0 h 816770"/>
                  <a:gd name="connsiteX2" fmla="*/ 489226 w 640298"/>
                  <a:gd name="connsiteY2" fmla="*/ 816770 h 816770"/>
                  <a:gd name="connsiteX3" fmla="*/ 0 w 640298"/>
                  <a:gd name="connsiteY3" fmla="*/ 735808 h 816770"/>
                  <a:gd name="connsiteX4" fmla="*/ 278348 w 640298"/>
                  <a:gd name="connsiteY4" fmla="*/ 540544 h 816770"/>
                  <a:gd name="connsiteX5" fmla="*/ 62448 w 640298"/>
                  <a:gd name="connsiteY5" fmla="*/ 445294 h 816770"/>
                  <a:gd name="connsiteX0" fmla="*/ 62448 w 640298"/>
                  <a:gd name="connsiteY0" fmla="*/ 445294 h 740570"/>
                  <a:gd name="connsiteX1" fmla="*/ 640298 w 640298"/>
                  <a:gd name="connsiteY1" fmla="*/ 0 h 740570"/>
                  <a:gd name="connsiteX2" fmla="*/ 459011 w 640298"/>
                  <a:gd name="connsiteY2" fmla="*/ 740570 h 740570"/>
                  <a:gd name="connsiteX3" fmla="*/ 0 w 640298"/>
                  <a:gd name="connsiteY3" fmla="*/ 735808 h 740570"/>
                  <a:gd name="connsiteX4" fmla="*/ 278348 w 640298"/>
                  <a:gd name="connsiteY4" fmla="*/ 540544 h 740570"/>
                  <a:gd name="connsiteX5" fmla="*/ 62448 w 640298"/>
                  <a:gd name="connsiteY5" fmla="*/ 445294 h 740570"/>
                  <a:gd name="connsiteX0" fmla="*/ 130430 w 708280"/>
                  <a:gd name="connsiteY0" fmla="*/ 445294 h 740570"/>
                  <a:gd name="connsiteX1" fmla="*/ 708280 w 708280"/>
                  <a:gd name="connsiteY1" fmla="*/ 0 h 740570"/>
                  <a:gd name="connsiteX2" fmla="*/ 526993 w 708280"/>
                  <a:gd name="connsiteY2" fmla="*/ 740570 h 740570"/>
                  <a:gd name="connsiteX3" fmla="*/ 0 w 708280"/>
                  <a:gd name="connsiteY3" fmla="*/ 709614 h 740570"/>
                  <a:gd name="connsiteX4" fmla="*/ 346330 w 708280"/>
                  <a:gd name="connsiteY4" fmla="*/ 540544 h 740570"/>
                  <a:gd name="connsiteX5" fmla="*/ 130430 w 708280"/>
                  <a:gd name="connsiteY5" fmla="*/ 445294 h 740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8280" h="740570">
                    <a:moveTo>
                      <a:pt x="130430" y="445294"/>
                    </a:moveTo>
                    <a:lnTo>
                      <a:pt x="708280" y="0"/>
                    </a:lnTo>
                    <a:lnTo>
                      <a:pt x="526993" y="740570"/>
                    </a:lnTo>
                    <a:lnTo>
                      <a:pt x="0" y="709614"/>
                    </a:lnTo>
                    <a:lnTo>
                      <a:pt x="346330" y="540544"/>
                    </a:lnTo>
                    <a:lnTo>
                      <a:pt x="130430" y="445294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4780956B-44D4-48BC-C525-62833CDB76E1}"/>
                  </a:ext>
                </a:extLst>
              </p:cNvPr>
              <p:cNvSpPr/>
              <p:nvPr/>
            </p:nvSpPr>
            <p:spPr>
              <a:xfrm>
                <a:off x="2862751" y="5366889"/>
                <a:ext cx="117476" cy="117476"/>
              </a:xfrm>
              <a:custGeom>
                <a:avLst/>
                <a:gdLst>
                  <a:gd name="connsiteX0" fmla="*/ 339385 w 739918"/>
                  <a:gd name="connsiteY0" fmla="*/ 441775 h 739918"/>
                  <a:gd name="connsiteX1" fmla="*/ 159595 w 739918"/>
                  <a:gd name="connsiteY1" fmla="*/ 584715 h 739918"/>
                  <a:gd name="connsiteX2" fmla="*/ 201721 w 739918"/>
                  <a:gd name="connsiteY2" fmla="*/ 619473 h 739918"/>
                  <a:gd name="connsiteX3" fmla="*/ 369959 w 739918"/>
                  <a:gd name="connsiteY3" fmla="*/ 670862 h 739918"/>
                  <a:gd name="connsiteX4" fmla="*/ 538197 w 739918"/>
                  <a:gd name="connsiteY4" fmla="*/ 619473 h 739918"/>
                  <a:gd name="connsiteX5" fmla="*/ 578436 w 739918"/>
                  <a:gd name="connsiteY5" fmla="*/ 586272 h 739918"/>
                  <a:gd name="connsiteX6" fmla="*/ 571174 w 739918"/>
                  <a:gd name="connsiteY6" fmla="*/ 586272 h 739918"/>
                  <a:gd name="connsiteX7" fmla="*/ 571174 w 739918"/>
                  <a:gd name="connsiteY7" fmla="*/ 586272 h 739918"/>
                  <a:gd name="connsiteX8" fmla="*/ 415260 w 739918"/>
                  <a:gd name="connsiteY8" fmla="*/ 586272 h 739918"/>
                  <a:gd name="connsiteX9" fmla="*/ 415260 w 739918"/>
                  <a:gd name="connsiteY9" fmla="*/ 588314 h 739918"/>
                  <a:gd name="connsiteX10" fmla="*/ 339385 w 739918"/>
                  <a:gd name="connsiteY10" fmla="*/ 588314 h 739918"/>
                  <a:gd name="connsiteX11" fmla="*/ 415260 w 739918"/>
                  <a:gd name="connsiteY11" fmla="*/ 423429 h 739918"/>
                  <a:gd name="connsiteX12" fmla="*/ 415260 w 739918"/>
                  <a:gd name="connsiteY12" fmla="*/ 510396 h 739918"/>
                  <a:gd name="connsiteX13" fmla="*/ 483328 w 739918"/>
                  <a:gd name="connsiteY13" fmla="*/ 510396 h 739918"/>
                  <a:gd name="connsiteX14" fmla="*/ 429887 w 739918"/>
                  <a:gd name="connsiteY14" fmla="*/ 456955 h 739918"/>
                  <a:gd name="connsiteX15" fmla="*/ 463412 w 739918"/>
                  <a:gd name="connsiteY15" fmla="*/ 423429 h 739918"/>
                  <a:gd name="connsiteX16" fmla="*/ 374404 w 739918"/>
                  <a:gd name="connsiteY16" fmla="*/ 306698 h 739918"/>
                  <a:gd name="connsiteX17" fmla="*/ 374404 w 739918"/>
                  <a:gd name="connsiteY17" fmla="*/ 350473 h 739918"/>
                  <a:gd name="connsiteX18" fmla="*/ 486758 w 739918"/>
                  <a:gd name="connsiteY18" fmla="*/ 350473 h 739918"/>
                  <a:gd name="connsiteX19" fmla="*/ 486758 w 739918"/>
                  <a:gd name="connsiteY19" fmla="*/ 306698 h 739918"/>
                  <a:gd name="connsiteX20" fmla="*/ 197449 w 739918"/>
                  <a:gd name="connsiteY20" fmla="*/ 306698 h 739918"/>
                  <a:gd name="connsiteX21" fmla="*/ 197449 w 739918"/>
                  <a:gd name="connsiteY21" fmla="*/ 350473 h 739918"/>
                  <a:gd name="connsiteX22" fmla="*/ 298529 w 739918"/>
                  <a:gd name="connsiteY22" fmla="*/ 350473 h 739918"/>
                  <a:gd name="connsiteX23" fmla="*/ 298529 w 739918"/>
                  <a:gd name="connsiteY23" fmla="*/ 306698 h 739918"/>
                  <a:gd name="connsiteX24" fmla="*/ 298529 w 739918"/>
                  <a:gd name="connsiteY24" fmla="*/ 218312 h 739918"/>
                  <a:gd name="connsiteX25" fmla="*/ 201804 w 739918"/>
                  <a:gd name="connsiteY25" fmla="*/ 233741 h 739918"/>
                  <a:gd name="connsiteX26" fmla="*/ 298529 w 739918"/>
                  <a:gd name="connsiteY26" fmla="*/ 233741 h 739918"/>
                  <a:gd name="connsiteX27" fmla="*/ 127495 w 739918"/>
                  <a:gd name="connsiteY27" fmla="*/ 193178 h 739918"/>
                  <a:gd name="connsiteX28" fmla="*/ 120446 w 739918"/>
                  <a:gd name="connsiteY28" fmla="*/ 201721 h 739918"/>
                  <a:gd name="connsiteX29" fmla="*/ 69056 w 739918"/>
                  <a:gd name="connsiteY29" fmla="*/ 369959 h 739918"/>
                  <a:gd name="connsiteX30" fmla="*/ 92703 w 739918"/>
                  <a:gd name="connsiteY30" fmla="*/ 487084 h 739918"/>
                  <a:gd name="connsiteX31" fmla="*/ 113132 w 739918"/>
                  <a:gd name="connsiteY31" fmla="*/ 524722 h 739918"/>
                  <a:gd name="connsiteX32" fmla="*/ 240537 w 739918"/>
                  <a:gd name="connsiteY32" fmla="*/ 423429 h 739918"/>
                  <a:gd name="connsiteX33" fmla="*/ 113217 w 739918"/>
                  <a:gd name="connsiteY33" fmla="*/ 423429 h 739918"/>
                  <a:gd name="connsiteX34" fmla="*/ 113217 w 739918"/>
                  <a:gd name="connsiteY34" fmla="*/ 233741 h 739918"/>
                  <a:gd name="connsiteX35" fmla="*/ 133965 w 739918"/>
                  <a:gd name="connsiteY35" fmla="*/ 233741 h 739918"/>
                  <a:gd name="connsiteX36" fmla="*/ 553592 w 739918"/>
                  <a:gd name="connsiteY36" fmla="*/ 133148 h 739918"/>
                  <a:gd name="connsiteX37" fmla="*/ 560511 w 739918"/>
                  <a:gd name="connsiteY37" fmla="*/ 176522 h 739918"/>
                  <a:gd name="connsiteX38" fmla="*/ 374404 w 739918"/>
                  <a:gd name="connsiteY38" fmla="*/ 206209 h 739918"/>
                  <a:gd name="connsiteX39" fmla="*/ 374404 w 739918"/>
                  <a:gd name="connsiteY39" fmla="*/ 233741 h 739918"/>
                  <a:gd name="connsiteX40" fmla="*/ 570990 w 739918"/>
                  <a:gd name="connsiteY40" fmla="*/ 233741 h 739918"/>
                  <a:gd name="connsiteX41" fmla="*/ 570990 w 739918"/>
                  <a:gd name="connsiteY41" fmla="*/ 423429 h 739918"/>
                  <a:gd name="connsiteX42" fmla="*/ 503665 w 739918"/>
                  <a:gd name="connsiteY42" fmla="*/ 423429 h 739918"/>
                  <a:gd name="connsiteX43" fmla="*/ 560511 w 739918"/>
                  <a:gd name="connsiteY43" fmla="*/ 480275 h 739918"/>
                  <a:gd name="connsiteX44" fmla="*/ 530390 w 739918"/>
                  <a:gd name="connsiteY44" fmla="*/ 510396 h 739918"/>
                  <a:gd name="connsiteX45" fmla="*/ 571174 w 739918"/>
                  <a:gd name="connsiteY45" fmla="*/ 510396 h 739918"/>
                  <a:gd name="connsiteX46" fmla="*/ 571174 w 739918"/>
                  <a:gd name="connsiteY46" fmla="*/ 471079 h 739918"/>
                  <a:gd name="connsiteX47" fmla="*/ 647050 w 739918"/>
                  <a:gd name="connsiteY47" fmla="*/ 471080 h 739918"/>
                  <a:gd name="connsiteX48" fmla="*/ 647050 w 739918"/>
                  <a:gd name="connsiteY48" fmla="*/ 487389 h 739918"/>
                  <a:gd name="connsiteX49" fmla="*/ 647216 w 739918"/>
                  <a:gd name="connsiteY49" fmla="*/ 487084 h 739918"/>
                  <a:gd name="connsiteX50" fmla="*/ 670862 w 739918"/>
                  <a:gd name="connsiteY50" fmla="*/ 369959 h 739918"/>
                  <a:gd name="connsiteX51" fmla="*/ 582730 w 739918"/>
                  <a:gd name="connsiteY51" fmla="*/ 157189 h 739918"/>
                  <a:gd name="connsiteX52" fmla="*/ 369959 w 739918"/>
                  <a:gd name="connsiteY52" fmla="*/ 69056 h 739918"/>
                  <a:gd name="connsiteX53" fmla="*/ 157189 w 739918"/>
                  <a:gd name="connsiteY53" fmla="*/ 157189 h 739918"/>
                  <a:gd name="connsiteX54" fmla="*/ 150695 w 739918"/>
                  <a:gd name="connsiteY54" fmla="*/ 165059 h 739918"/>
                  <a:gd name="connsiteX55" fmla="*/ 513708 w 739918"/>
                  <a:gd name="connsiteY55" fmla="*/ 107153 h 739918"/>
                  <a:gd name="connsiteX56" fmla="*/ 487084 w 739918"/>
                  <a:gd name="connsiteY56" fmla="*/ 92703 h 739918"/>
                  <a:gd name="connsiteX57" fmla="*/ 369959 w 739918"/>
                  <a:gd name="connsiteY57" fmla="*/ 69056 h 739918"/>
                  <a:gd name="connsiteX58" fmla="*/ 369959 w 739918"/>
                  <a:gd name="connsiteY58" fmla="*/ 0 h 739918"/>
                  <a:gd name="connsiteX59" fmla="*/ 739918 w 739918"/>
                  <a:gd name="connsiteY59" fmla="*/ 369959 h 739918"/>
                  <a:gd name="connsiteX60" fmla="*/ 369959 w 739918"/>
                  <a:gd name="connsiteY60" fmla="*/ 739918 h 739918"/>
                  <a:gd name="connsiteX61" fmla="*/ 0 w 739918"/>
                  <a:gd name="connsiteY61" fmla="*/ 369959 h 739918"/>
                  <a:gd name="connsiteX62" fmla="*/ 369959 w 739918"/>
                  <a:gd name="connsiteY62" fmla="*/ 0 h 73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739918" h="739918">
                    <a:moveTo>
                      <a:pt x="339385" y="441775"/>
                    </a:moveTo>
                    <a:lnTo>
                      <a:pt x="159595" y="584715"/>
                    </a:lnTo>
                    <a:lnTo>
                      <a:pt x="201721" y="619473"/>
                    </a:lnTo>
                    <a:cubicBezTo>
                      <a:pt x="249746" y="651917"/>
                      <a:pt x="307640" y="670862"/>
                      <a:pt x="369959" y="670862"/>
                    </a:cubicBezTo>
                    <a:cubicBezTo>
                      <a:pt x="432278" y="670862"/>
                      <a:pt x="490172" y="651917"/>
                      <a:pt x="538197" y="619473"/>
                    </a:cubicBezTo>
                    <a:lnTo>
                      <a:pt x="578436" y="586272"/>
                    </a:lnTo>
                    <a:lnTo>
                      <a:pt x="571174" y="586272"/>
                    </a:lnTo>
                    <a:lnTo>
                      <a:pt x="571174" y="586272"/>
                    </a:lnTo>
                    <a:lnTo>
                      <a:pt x="415260" y="586272"/>
                    </a:lnTo>
                    <a:lnTo>
                      <a:pt x="415260" y="588314"/>
                    </a:lnTo>
                    <a:lnTo>
                      <a:pt x="339385" y="588314"/>
                    </a:lnTo>
                    <a:close/>
                    <a:moveTo>
                      <a:pt x="415260" y="423429"/>
                    </a:moveTo>
                    <a:lnTo>
                      <a:pt x="415260" y="510396"/>
                    </a:lnTo>
                    <a:lnTo>
                      <a:pt x="483328" y="510396"/>
                    </a:lnTo>
                    <a:lnTo>
                      <a:pt x="429887" y="456955"/>
                    </a:lnTo>
                    <a:lnTo>
                      <a:pt x="463412" y="423429"/>
                    </a:lnTo>
                    <a:close/>
                    <a:moveTo>
                      <a:pt x="374404" y="306698"/>
                    </a:moveTo>
                    <a:lnTo>
                      <a:pt x="374404" y="350473"/>
                    </a:lnTo>
                    <a:lnTo>
                      <a:pt x="486758" y="350473"/>
                    </a:lnTo>
                    <a:lnTo>
                      <a:pt x="486758" y="306698"/>
                    </a:lnTo>
                    <a:close/>
                    <a:moveTo>
                      <a:pt x="197449" y="306698"/>
                    </a:moveTo>
                    <a:lnTo>
                      <a:pt x="197449" y="350473"/>
                    </a:lnTo>
                    <a:lnTo>
                      <a:pt x="298529" y="350473"/>
                    </a:lnTo>
                    <a:lnTo>
                      <a:pt x="298529" y="306698"/>
                    </a:lnTo>
                    <a:close/>
                    <a:moveTo>
                      <a:pt x="298529" y="218312"/>
                    </a:moveTo>
                    <a:lnTo>
                      <a:pt x="201804" y="233741"/>
                    </a:lnTo>
                    <a:lnTo>
                      <a:pt x="298529" y="233741"/>
                    </a:lnTo>
                    <a:close/>
                    <a:moveTo>
                      <a:pt x="127495" y="193178"/>
                    </a:moveTo>
                    <a:lnTo>
                      <a:pt x="120446" y="201721"/>
                    </a:lnTo>
                    <a:cubicBezTo>
                      <a:pt x="88001" y="249746"/>
                      <a:pt x="69056" y="307640"/>
                      <a:pt x="69056" y="369959"/>
                    </a:cubicBezTo>
                    <a:cubicBezTo>
                      <a:pt x="69056" y="411505"/>
                      <a:pt x="77476" y="451085"/>
                      <a:pt x="92703" y="487084"/>
                    </a:cubicBezTo>
                    <a:lnTo>
                      <a:pt x="113132" y="524722"/>
                    </a:lnTo>
                    <a:lnTo>
                      <a:pt x="240537" y="423429"/>
                    </a:lnTo>
                    <a:lnTo>
                      <a:pt x="113217" y="423429"/>
                    </a:lnTo>
                    <a:lnTo>
                      <a:pt x="113217" y="233741"/>
                    </a:lnTo>
                    <a:lnTo>
                      <a:pt x="133965" y="233741"/>
                    </a:lnTo>
                    <a:close/>
                    <a:moveTo>
                      <a:pt x="553592" y="133148"/>
                    </a:moveTo>
                    <a:lnTo>
                      <a:pt x="560511" y="176522"/>
                    </a:lnTo>
                    <a:lnTo>
                      <a:pt x="374404" y="206209"/>
                    </a:lnTo>
                    <a:lnTo>
                      <a:pt x="374404" y="233741"/>
                    </a:lnTo>
                    <a:lnTo>
                      <a:pt x="570990" y="233741"/>
                    </a:lnTo>
                    <a:lnTo>
                      <a:pt x="570990" y="423429"/>
                    </a:lnTo>
                    <a:lnTo>
                      <a:pt x="503665" y="423429"/>
                    </a:lnTo>
                    <a:lnTo>
                      <a:pt x="560511" y="480275"/>
                    </a:lnTo>
                    <a:lnTo>
                      <a:pt x="530390" y="510396"/>
                    </a:lnTo>
                    <a:lnTo>
                      <a:pt x="571174" y="510396"/>
                    </a:lnTo>
                    <a:lnTo>
                      <a:pt x="571174" y="471079"/>
                    </a:lnTo>
                    <a:lnTo>
                      <a:pt x="647050" y="471080"/>
                    </a:lnTo>
                    <a:lnTo>
                      <a:pt x="647050" y="487389"/>
                    </a:lnTo>
                    <a:lnTo>
                      <a:pt x="647216" y="487084"/>
                    </a:lnTo>
                    <a:cubicBezTo>
                      <a:pt x="662442" y="451085"/>
                      <a:pt x="670862" y="411505"/>
                      <a:pt x="670862" y="369959"/>
                    </a:cubicBezTo>
                    <a:cubicBezTo>
                      <a:pt x="670862" y="286867"/>
                      <a:pt x="637182" y="211641"/>
                      <a:pt x="582730" y="157189"/>
                    </a:cubicBezTo>
                    <a:close/>
                    <a:moveTo>
                      <a:pt x="369959" y="69056"/>
                    </a:moveTo>
                    <a:cubicBezTo>
                      <a:pt x="286867" y="69056"/>
                      <a:pt x="211641" y="102736"/>
                      <a:pt x="157189" y="157189"/>
                    </a:cubicBezTo>
                    <a:lnTo>
                      <a:pt x="150695" y="165059"/>
                    </a:lnTo>
                    <a:lnTo>
                      <a:pt x="513708" y="107153"/>
                    </a:lnTo>
                    <a:lnTo>
                      <a:pt x="487084" y="92703"/>
                    </a:lnTo>
                    <a:cubicBezTo>
                      <a:pt x="451085" y="77476"/>
                      <a:pt x="411505" y="69056"/>
                      <a:pt x="369959" y="69056"/>
                    </a:cubicBezTo>
                    <a:close/>
                    <a:moveTo>
                      <a:pt x="369959" y="0"/>
                    </a:moveTo>
                    <a:cubicBezTo>
                      <a:pt x="574282" y="0"/>
                      <a:pt x="739918" y="165636"/>
                      <a:pt x="739918" y="369959"/>
                    </a:cubicBezTo>
                    <a:cubicBezTo>
                      <a:pt x="739918" y="574282"/>
                      <a:pt x="574282" y="739918"/>
                      <a:pt x="369959" y="739918"/>
                    </a:cubicBezTo>
                    <a:cubicBezTo>
                      <a:pt x="165636" y="739918"/>
                      <a:pt x="0" y="574282"/>
                      <a:pt x="0" y="369959"/>
                    </a:cubicBezTo>
                    <a:cubicBezTo>
                      <a:pt x="0" y="165636"/>
                      <a:pt x="165636" y="0"/>
                      <a:pt x="3699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8EEBA5DE-343D-10E5-EF16-6E1D73847F92}"/>
                  </a:ext>
                </a:extLst>
              </p:cNvPr>
              <p:cNvSpPr/>
              <p:nvPr/>
            </p:nvSpPr>
            <p:spPr>
              <a:xfrm>
                <a:off x="3258742" y="5366889"/>
                <a:ext cx="117476" cy="117476"/>
              </a:xfrm>
              <a:custGeom>
                <a:avLst/>
                <a:gdLst>
                  <a:gd name="connsiteX0" fmla="*/ 339385 w 739918"/>
                  <a:gd name="connsiteY0" fmla="*/ 441775 h 739918"/>
                  <a:gd name="connsiteX1" fmla="*/ 159595 w 739918"/>
                  <a:gd name="connsiteY1" fmla="*/ 584715 h 739918"/>
                  <a:gd name="connsiteX2" fmla="*/ 201721 w 739918"/>
                  <a:gd name="connsiteY2" fmla="*/ 619473 h 739918"/>
                  <a:gd name="connsiteX3" fmla="*/ 369959 w 739918"/>
                  <a:gd name="connsiteY3" fmla="*/ 670862 h 739918"/>
                  <a:gd name="connsiteX4" fmla="*/ 538197 w 739918"/>
                  <a:gd name="connsiteY4" fmla="*/ 619473 h 739918"/>
                  <a:gd name="connsiteX5" fmla="*/ 578436 w 739918"/>
                  <a:gd name="connsiteY5" fmla="*/ 586272 h 739918"/>
                  <a:gd name="connsiteX6" fmla="*/ 571174 w 739918"/>
                  <a:gd name="connsiteY6" fmla="*/ 586272 h 739918"/>
                  <a:gd name="connsiteX7" fmla="*/ 571174 w 739918"/>
                  <a:gd name="connsiteY7" fmla="*/ 586272 h 739918"/>
                  <a:gd name="connsiteX8" fmla="*/ 415260 w 739918"/>
                  <a:gd name="connsiteY8" fmla="*/ 586272 h 739918"/>
                  <a:gd name="connsiteX9" fmla="*/ 415260 w 739918"/>
                  <a:gd name="connsiteY9" fmla="*/ 588314 h 739918"/>
                  <a:gd name="connsiteX10" fmla="*/ 339385 w 739918"/>
                  <a:gd name="connsiteY10" fmla="*/ 588314 h 739918"/>
                  <a:gd name="connsiteX11" fmla="*/ 415260 w 739918"/>
                  <a:gd name="connsiteY11" fmla="*/ 423429 h 739918"/>
                  <a:gd name="connsiteX12" fmla="*/ 415260 w 739918"/>
                  <a:gd name="connsiteY12" fmla="*/ 510396 h 739918"/>
                  <a:gd name="connsiteX13" fmla="*/ 483328 w 739918"/>
                  <a:gd name="connsiteY13" fmla="*/ 510396 h 739918"/>
                  <a:gd name="connsiteX14" fmla="*/ 429887 w 739918"/>
                  <a:gd name="connsiteY14" fmla="*/ 456955 h 739918"/>
                  <a:gd name="connsiteX15" fmla="*/ 463412 w 739918"/>
                  <a:gd name="connsiteY15" fmla="*/ 423429 h 739918"/>
                  <a:gd name="connsiteX16" fmla="*/ 374404 w 739918"/>
                  <a:gd name="connsiteY16" fmla="*/ 306698 h 739918"/>
                  <a:gd name="connsiteX17" fmla="*/ 374404 w 739918"/>
                  <a:gd name="connsiteY17" fmla="*/ 350473 h 739918"/>
                  <a:gd name="connsiteX18" fmla="*/ 486758 w 739918"/>
                  <a:gd name="connsiteY18" fmla="*/ 350473 h 739918"/>
                  <a:gd name="connsiteX19" fmla="*/ 486758 w 739918"/>
                  <a:gd name="connsiteY19" fmla="*/ 306698 h 739918"/>
                  <a:gd name="connsiteX20" fmla="*/ 197449 w 739918"/>
                  <a:gd name="connsiteY20" fmla="*/ 306698 h 739918"/>
                  <a:gd name="connsiteX21" fmla="*/ 197449 w 739918"/>
                  <a:gd name="connsiteY21" fmla="*/ 350473 h 739918"/>
                  <a:gd name="connsiteX22" fmla="*/ 298529 w 739918"/>
                  <a:gd name="connsiteY22" fmla="*/ 350473 h 739918"/>
                  <a:gd name="connsiteX23" fmla="*/ 298529 w 739918"/>
                  <a:gd name="connsiteY23" fmla="*/ 306698 h 739918"/>
                  <a:gd name="connsiteX24" fmla="*/ 298529 w 739918"/>
                  <a:gd name="connsiteY24" fmla="*/ 218312 h 739918"/>
                  <a:gd name="connsiteX25" fmla="*/ 201804 w 739918"/>
                  <a:gd name="connsiteY25" fmla="*/ 233741 h 739918"/>
                  <a:gd name="connsiteX26" fmla="*/ 298529 w 739918"/>
                  <a:gd name="connsiteY26" fmla="*/ 233741 h 739918"/>
                  <a:gd name="connsiteX27" fmla="*/ 127495 w 739918"/>
                  <a:gd name="connsiteY27" fmla="*/ 193178 h 739918"/>
                  <a:gd name="connsiteX28" fmla="*/ 120446 w 739918"/>
                  <a:gd name="connsiteY28" fmla="*/ 201721 h 739918"/>
                  <a:gd name="connsiteX29" fmla="*/ 69056 w 739918"/>
                  <a:gd name="connsiteY29" fmla="*/ 369959 h 739918"/>
                  <a:gd name="connsiteX30" fmla="*/ 92703 w 739918"/>
                  <a:gd name="connsiteY30" fmla="*/ 487084 h 739918"/>
                  <a:gd name="connsiteX31" fmla="*/ 113132 w 739918"/>
                  <a:gd name="connsiteY31" fmla="*/ 524722 h 739918"/>
                  <a:gd name="connsiteX32" fmla="*/ 240537 w 739918"/>
                  <a:gd name="connsiteY32" fmla="*/ 423429 h 739918"/>
                  <a:gd name="connsiteX33" fmla="*/ 113217 w 739918"/>
                  <a:gd name="connsiteY33" fmla="*/ 423429 h 739918"/>
                  <a:gd name="connsiteX34" fmla="*/ 113217 w 739918"/>
                  <a:gd name="connsiteY34" fmla="*/ 233741 h 739918"/>
                  <a:gd name="connsiteX35" fmla="*/ 133965 w 739918"/>
                  <a:gd name="connsiteY35" fmla="*/ 233741 h 739918"/>
                  <a:gd name="connsiteX36" fmla="*/ 553592 w 739918"/>
                  <a:gd name="connsiteY36" fmla="*/ 133148 h 739918"/>
                  <a:gd name="connsiteX37" fmla="*/ 560511 w 739918"/>
                  <a:gd name="connsiteY37" fmla="*/ 176522 h 739918"/>
                  <a:gd name="connsiteX38" fmla="*/ 374404 w 739918"/>
                  <a:gd name="connsiteY38" fmla="*/ 206209 h 739918"/>
                  <a:gd name="connsiteX39" fmla="*/ 374404 w 739918"/>
                  <a:gd name="connsiteY39" fmla="*/ 233741 h 739918"/>
                  <a:gd name="connsiteX40" fmla="*/ 570990 w 739918"/>
                  <a:gd name="connsiteY40" fmla="*/ 233741 h 739918"/>
                  <a:gd name="connsiteX41" fmla="*/ 570990 w 739918"/>
                  <a:gd name="connsiteY41" fmla="*/ 423429 h 739918"/>
                  <a:gd name="connsiteX42" fmla="*/ 503665 w 739918"/>
                  <a:gd name="connsiteY42" fmla="*/ 423429 h 739918"/>
                  <a:gd name="connsiteX43" fmla="*/ 560511 w 739918"/>
                  <a:gd name="connsiteY43" fmla="*/ 480275 h 739918"/>
                  <a:gd name="connsiteX44" fmla="*/ 530390 w 739918"/>
                  <a:gd name="connsiteY44" fmla="*/ 510396 h 739918"/>
                  <a:gd name="connsiteX45" fmla="*/ 571174 w 739918"/>
                  <a:gd name="connsiteY45" fmla="*/ 510396 h 739918"/>
                  <a:gd name="connsiteX46" fmla="*/ 571174 w 739918"/>
                  <a:gd name="connsiteY46" fmla="*/ 471079 h 739918"/>
                  <a:gd name="connsiteX47" fmla="*/ 647050 w 739918"/>
                  <a:gd name="connsiteY47" fmla="*/ 471080 h 739918"/>
                  <a:gd name="connsiteX48" fmla="*/ 647050 w 739918"/>
                  <a:gd name="connsiteY48" fmla="*/ 487389 h 739918"/>
                  <a:gd name="connsiteX49" fmla="*/ 647216 w 739918"/>
                  <a:gd name="connsiteY49" fmla="*/ 487084 h 739918"/>
                  <a:gd name="connsiteX50" fmla="*/ 670862 w 739918"/>
                  <a:gd name="connsiteY50" fmla="*/ 369959 h 739918"/>
                  <a:gd name="connsiteX51" fmla="*/ 582730 w 739918"/>
                  <a:gd name="connsiteY51" fmla="*/ 157189 h 739918"/>
                  <a:gd name="connsiteX52" fmla="*/ 369959 w 739918"/>
                  <a:gd name="connsiteY52" fmla="*/ 69056 h 739918"/>
                  <a:gd name="connsiteX53" fmla="*/ 157189 w 739918"/>
                  <a:gd name="connsiteY53" fmla="*/ 157189 h 739918"/>
                  <a:gd name="connsiteX54" fmla="*/ 150695 w 739918"/>
                  <a:gd name="connsiteY54" fmla="*/ 165059 h 739918"/>
                  <a:gd name="connsiteX55" fmla="*/ 513708 w 739918"/>
                  <a:gd name="connsiteY55" fmla="*/ 107153 h 739918"/>
                  <a:gd name="connsiteX56" fmla="*/ 487084 w 739918"/>
                  <a:gd name="connsiteY56" fmla="*/ 92703 h 739918"/>
                  <a:gd name="connsiteX57" fmla="*/ 369959 w 739918"/>
                  <a:gd name="connsiteY57" fmla="*/ 69056 h 739918"/>
                  <a:gd name="connsiteX58" fmla="*/ 369959 w 739918"/>
                  <a:gd name="connsiteY58" fmla="*/ 0 h 739918"/>
                  <a:gd name="connsiteX59" fmla="*/ 739918 w 739918"/>
                  <a:gd name="connsiteY59" fmla="*/ 369959 h 739918"/>
                  <a:gd name="connsiteX60" fmla="*/ 369959 w 739918"/>
                  <a:gd name="connsiteY60" fmla="*/ 739918 h 739918"/>
                  <a:gd name="connsiteX61" fmla="*/ 0 w 739918"/>
                  <a:gd name="connsiteY61" fmla="*/ 369959 h 739918"/>
                  <a:gd name="connsiteX62" fmla="*/ 369959 w 739918"/>
                  <a:gd name="connsiteY62" fmla="*/ 0 h 73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739918" h="739918">
                    <a:moveTo>
                      <a:pt x="339385" y="441775"/>
                    </a:moveTo>
                    <a:lnTo>
                      <a:pt x="159595" y="584715"/>
                    </a:lnTo>
                    <a:lnTo>
                      <a:pt x="201721" y="619473"/>
                    </a:lnTo>
                    <a:cubicBezTo>
                      <a:pt x="249746" y="651917"/>
                      <a:pt x="307640" y="670862"/>
                      <a:pt x="369959" y="670862"/>
                    </a:cubicBezTo>
                    <a:cubicBezTo>
                      <a:pt x="432278" y="670862"/>
                      <a:pt x="490172" y="651917"/>
                      <a:pt x="538197" y="619473"/>
                    </a:cubicBezTo>
                    <a:lnTo>
                      <a:pt x="578436" y="586272"/>
                    </a:lnTo>
                    <a:lnTo>
                      <a:pt x="571174" y="586272"/>
                    </a:lnTo>
                    <a:lnTo>
                      <a:pt x="571174" y="586272"/>
                    </a:lnTo>
                    <a:lnTo>
                      <a:pt x="415260" y="586272"/>
                    </a:lnTo>
                    <a:lnTo>
                      <a:pt x="415260" y="588314"/>
                    </a:lnTo>
                    <a:lnTo>
                      <a:pt x="339385" y="588314"/>
                    </a:lnTo>
                    <a:close/>
                    <a:moveTo>
                      <a:pt x="415260" y="423429"/>
                    </a:moveTo>
                    <a:lnTo>
                      <a:pt x="415260" y="510396"/>
                    </a:lnTo>
                    <a:lnTo>
                      <a:pt x="483328" y="510396"/>
                    </a:lnTo>
                    <a:lnTo>
                      <a:pt x="429887" y="456955"/>
                    </a:lnTo>
                    <a:lnTo>
                      <a:pt x="463412" y="423429"/>
                    </a:lnTo>
                    <a:close/>
                    <a:moveTo>
                      <a:pt x="374404" y="306698"/>
                    </a:moveTo>
                    <a:lnTo>
                      <a:pt x="374404" y="350473"/>
                    </a:lnTo>
                    <a:lnTo>
                      <a:pt x="486758" y="350473"/>
                    </a:lnTo>
                    <a:lnTo>
                      <a:pt x="486758" y="306698"/>
                    </a:lnTo>
                    <a:close/>
                    <a:moveTo>
                      <a:pt x="197449" y="306698"/>
                    </a:moveTo>
                    <a:lnTo>
                      <a:pt x="197449" y="350473"/>
                    </a:lnTo>
                    <a:lnTo>
                      <a:pt x="298529" y="350473"/>
                    </a:lnTo>
                    <a:lnTo>
                      <a:pt x="298529" y="306698"/>
                    </a:lnTo>
                    <a:close/>
                    <a:moveTo>
                      <a:pt x="298529" y="218312"/>
                    </a:moveTo>
                    <a:lnTo>
                      <a:pt x="201804" y="233741"/>
                    </a:lnTo>
                    <a:lnTo>
                      <a:pt x="298529" y="233741"/>
                    </a:lnTo>
                    <a:close/>
                    <a:moveTo>
                      <a:pt x="127495" y="193178"/>
                    </a:moveTo>
                    <a:lnTo>
                      <a:pt x="120446" y="201721"/>
                    </a:lnTo>
                    <a:cubicBezTo>
                      <a:pt x="88001" y="249746"/>
                      <a:pt x="69056" y="307640"/>
                      <a:pt x="69056" y="369959"/>
                    </a:cubicBezTo>
                    <a:cubicBezTo>
                      <a:pt x="69056" y="411505"/>
                      <a:pt x="77476" y="451085"/>
                      <a:pt x="92703" y="487084"/>
                    </a:cubicBezTo>
                    <a:lnTo>
                      <a:pt x="113132" y="524722"/>
                    </a:lnTo>
                    <a:lnTo>
                      <a:pt x="240537" y="423429"/>
                    </a:lnTo>
                    <a:lnTo>
                      <a:pt x="113217" y="423429"/>
                    </a:lnTo>
                    <a:lnTo>
                      <a:pt x="113217" y="233741"/>
                    </a:lnTo>
                    <a:lnTo>
                      <a:pt x="133965" y="233741"/>
                    </a:lnTo>
                    <a:close/>
                    <a:moveTo>
                      <a:pt x="553592" y="133148"/>
                    </a:moveTo>
                    <a:lnTo>
                      <a:pt x="560511" y="176522"/>
                    </a:lnTo>
                    <a:lnTo>
                      <a:pt x="374404" y="206209"/>
                    </a:lnTo>
                    <a:lnTo>
                      <a:pt x="374404" y="233741"/>
                    </a:lnTo>
                    <a:lnTo>
                      <a:pt x="570990" y="233741"/>
                    </a:lnTo>
                    <a:lnTo>
                      <a:pt x="570990" y="423429"/>
                    </a:lnTo>
                    <a:lnTo>
                      <a:pt x="503665" y="423429"/>
                    </a:lnTo>
                    <a:lnTo>
                      <a:pt x="560511" y="480275"/>
                    </a:lnTo>
                    <a:lnTo>
                      <a:pt x="530390" y="510396"/>
                    </a:lnTo>
                    <a:lnTo>
                      <a:pt x="571174" y="510396"/>
                    </a:lnTo>
                    <a:lnTo>
                      <a:pt x="571174" y="471079"/>
                    </a:lnTo>
                    <a:lnTo>
                      <a:pt x="647050" y="471080"/>
                    </a:lnTo>
                    <a:lnTo>
                      <a:pt x="647050" y="487389"/>
                    </a:lnTo>
                    <a:lnTo>
                      <a:pt x="647216" y="487084"/>
                    </a:lnTo>
                    <a:cubicBezTo>
                      <a:pt x="662442" y="451085"/>
                      <a:pt x="670862" y="411505"/>
                      <a:pt x="670862" y="369959"/>
                    </a:cubicBezTo>
                    <a:cubicBezTo>
                      <a:pt x="670862" y="286867"/>
                      <a:pt x="637182" y="211641"/>
                      <a:pt x="582730" y="157189"/>
                    </a:cubicBezTo>
                    <a:close/>
                    <a:moveTo>
                      <a:pt x="369959" y="69056"/>
                    </a:moveTo>
                    <a:cubicBezTo>
                      <a:pt x="286867" y="69056"/>
                      <a:pt x="211641" y="102736"/>
                      <a:pt x="157189" y="157189"/>
                    </a:cubicBezTo>
                    <a:lnTo>
                      <a:pt x="150695" y="165059"/>
                    </a:lnTo>
                    <a:lnTo>
                      <a:pt x="513708" y="107153"/>
                    </a:lnTo>
                    <a:lnTo>
                      <a:pt x="487084" y="92703"/>
                    </a:lnTo>
                    <a:cubicBezTo>
                      <a:pt x="451085" y="77476"/>
                      <a:pt x="411505" y="69056"/>
                      <a:pt x="369959" y="69056"/>
                    </a:cubicBezTo>
                    <a:close/>
                    <a:moveTo>
                      <a:pt x="369959" y="0"/>
                    </a:moveTo>
                    <a:cubicBezTo>
                      <a:pt x="574282" y="0"/>
                      <a:pt x="739918" y="165636"/>
                      <a:pt x="739918" y="369959"/>
                    </a:cubicBezTo>
                    <a:cubicBezTo>
                      <a:pt x="739918" y="574282"/>
                      <a:pt x="574282" y="739918"/>
                      <a:pt x="369959" y="739918"/>
                    </a:cubicBezTo>
                    <a:cubicBezTo>
                      <a:pt x="165636" y="739918"/>
                      <a:pt x="0" y="574282"/>
                      <a:pt x="0" y="369959"/>
                    </a:cubicBezTo>
                    <a:cubicBezTo>
                      <a:pt x="0" y="165636"/>
                      <a:pt x="165636" y="0"/>
                      <a:pt x="3699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四角形: 上の 2 つの角を丸める 167">
                <a:extLst>
                  <a:ext uri="{FF2B5EF4-FFF2-40B4-BE49-F238E27FC236}">
                    <a16:creationId xmlns:a16="http://schemas.microsoft.com/office/drawing/2014/main" id="{C1027438-83FD-4511-782C-06C3DE776706}"/>
                  </a:ext>
                </a:extLst>
              </p:cNvPr>
              <p:cNvSpPr/>
              <p:nvPr/>
            </p:nvSpPr>
            <p:spPr>
              <a:xfrm>
                <a:off x="2799718" y="5628040"/>
                <a:ext cx="648856" cy="269256"/>
              </a:xfrm>
              <a:prstGeom prst="round2SameRect">
                <a:avLst>
                  <a:gd name="adj1" fmla="val 50000"/>
                  <a:gd name="adj2" fmla="val 3891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4E929807-67D3-5C1D-7AC2-C216FEDF989E}"/>
                </a:ext>
              </a:extLst>
            </p:cNvPr>
            <p:cNvGrpSpPr/>
            <p:nvPr/>
          </p:nvGrpSpPr>
          <p:grpSpPr>
            <a:xfrm>
              <a:off x="2670025" y="3897473"/>
              <a:ext cx="915514" cy="1349854"/>
              <a:chOff x="2670025" y="5040496"/>
              <a:chExt cx="915514" cy="1349854"/>
            </a:xfrm>
          </p:grpSpPr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0760A2D9-EFAC-016F-C3D2-94816D8846DD}"/>
                  </a:ext>
                </a:extLst>
              </p:cNvPr>
              <p:cNvSpPr/>
              <p:nvPr/>
            </p:nvSpPr>
            <p:spPr>
              <a:xfrm>
                <a:off x="2840788" y="5040496"/>
                <a:ext cx="175586" cy="74488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FDEBC232-0DDB-F9E2-059D-5B3169EEA137}"/>
                  </a:ext>
                </a:extLst>
              </p:cNvPr>
              <p:cNvSpPr/>
              <p:nvPr/>
            </p:nvSpPr>
            <p:spPr>
              <a:xfrm>
                <a:off x="3239263" y="5040496"/>
                <a:ext cx="175586" cy="74488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B2067CE2-A277-DC66-E2BC-EA52A81FA4D0}"/>
                  </a:ext>
                </a:extLst>
              </p:cNvPr>
              <p:cNvSpPr/>
              <p:nvPr/>
            </p:nvSpPr>
            <p:spPr>
              <a:xfrm>
                <a:off x="2883537" y="5144454"/>
                <a:ext cx="88342" cy="511907"/>
              </a:xfrm>
              <a:custGeom>
                <a:avLst/>
                <a:gdLst>
                  <a:gd name="connsiteX0" fmla="*/ 44171 w 88342"/>
                  <a:gd name="connsiteY0" fmla="*/ 0 h 511907"/>
                  <a:gd name="connsiteX1" fmla="*/ 88342 w 88342"/>
                  <a:gd name="connsiteY1" fmla="*/ 351831 h 511907"/>
                  <a:gd name="connsiteX2" fmla="*/ 85138 w 88342"/>
                  <a:gd name="connsiteY2" fmla="*/ 478248 h 511907"/>
                  <a:gd name="connsiteX3" fmla="*/ 65192 w 88342"/>
                  <a:gd name="connsiteY3" fmla="*/ 483614 h 511907"/>
                  <a:gd name="connsiteX4" fmla="*/ 5047 w 88342"/>
                  <a:gd name="connsiteY4" fmla="*/ 511907 h 511907"/>
                  <a:gd name="connsiteX5" fmla="*/ 3471 w 88342"/>
                  <a:gd name="connsiteY5" fmla="*/ 488780 h 511907"/>
                  <a:gd name="connsiteX6" fmla="*/ 0 w 88342"/>
                  <a:gd name="connsiteY6" fmla="*/ 351831 h 511907"/>
                  <a:gd name="connsiteX7" fmla="*/ 44171 w 88342"/>
                  <a:gd name="connsiteY7" fmla="*/ 0 h 511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342" h="511907">
                    <a:moveTo>
                      <a:pt x="44171" y="0"/>
                    </a:moveTo>
                    <a:cubicBezTo>
                      <a:pt x="68566" y="0"/>
                      <a:pt x="88342" y="157520"/>
                      <a:pt x="88342" y="351831"/>
                    </a:cubicBezTo>
                    <a:lnTo>
                      <a:pt x="85138" y="478248"/>
                    </a:lnTo>
                    <a:lnTo>
                      <a:pt x="65192" y="483614"/>
                    </a:lnTo>
                    <a:lnTo>
                      <a:pt x="5047" y="511907"/>
                    </a:lnTo>
                    <a:lnTo>
                      <a:pt x="3471" y="488780"/>
                    </a:lnTo>
                    <a:cubicBezTo>
                      <a:pt x="1236" y="446687"/>
                      <a:pt x="0" y="400409"/>
                      <a:pt x="0" y="351831"/>
                    </a:cubicBezTo>
                    <a:cubicBezTo>
                      <a:pt x="0" y="157520"/>
                      <a:pt x="19776" y="0"/>
                      <a:pt x="44171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1AF4EE48-4825-2223-2F7C-D9A8CAD4D6E1}"/>
                  </a:ext>
                </a:extLst>
              </p:cNvPr>
              <p:cNvSpPr/>
              <p:nvPr/>
            </p:nvSpPr>
            <p:spPr>
              <a:xfrm>
                <a:off x="3282012" y="5144454"/>
                <a:ext cx="88342" cy="511941"/>
              </a:xfrm>
              <a:custGeom>
                <a:avLst/>
                <a:gdLst>
                  <a:gd name="connsiteX0" fmla="*/ 44171 w 88342"/>
                  <a:gd name="connsiteY0" fmla="*/ 0 h 511941"/>
                  <a:gd name="connsiteX1" fmla="*/ 88342 w 88342"/>
                  <a:gd name="connsiteY1" fmla="*/ 351831 h 511941"/>
                  <a:gd name="connsiteX2" fmla="*/ 84871 w 88342"/>
                  <a:gd name="connsiteY2" fmla="*/ 488780 h 511941"/>
                  <a:gd name="connsiteX3" fmla="*/ 83293 w 88342"/>
                  <a:gd name="connsiteY3" fmla="*/ 511941 h 511941"/>
                  <a:gd name="connsiteX4" fmla="*/ 23077 w 88342"/>
                  <a:gd name="connsiteY4" fmla="*/ 483614 h 511941"/>
                  <a:gd name="connsiteX5" fmla="*/ 3205 w 88342"/>
                  <a:gd name="connsiteY5" fmla="*/ 478268 h 511941"/>
                  <a:gd name="connsiteX6" fmla="*/ 0 w 88342"/>
                  <a:gd name="connsiteY6" fmla="*/ 351831 h 511941"/>
                  <a:gd name="connsiteX7" fmla="*/ 44171 w 88342"/>
                  <a:gd name="connsiteY7" fmla="*/ 0 h 511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342" h="511941">
                    <a:moveTo>
                      <a:pt x="44171" y="0"/>
                    </a:moveTo>
                    <a:cubicBezTo>
                      <a:pt x="68566" y="0"/>
                      <a:pt x="88342" y="157520"/>
                      <a:pt x="88342" y="351831"/>
                    </a:cubicBezTo>
                    <a:cubicBezTo>
                      <a:pt x="88342" y="400409"/>
                      <a:pt x="87106" y="446687"/>
                      <a:pt x="84871" y="488780"/>
                    </a:cubicBezTo>
                    <a:lnTo>
                      <a:pt x="83293" y="511941"/>
                    </a:lnTo>
                    <a:lnTo>
                      <a:pt x="23077" y="483614"/>
                    </a:lnTo>
                    <a:lnTo>
                      <a:pt x="3205" y="478268"/>
                    </a:lnTo>
                    <a:lnTo>
                      <a:pt x="0" y="351831"/>
                    </a:lnTo>
                    <a:cubicBezTo>
                      <a:pt x="0" y="157520"/>
                      <a:pt x="19776" y="0"/>
                      <a:pt x="44171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94EDDBCB-3544-9689-5C3F-B0E9AF15D185}"/>
                  </a:ext>
                </a:extLst>
              </p:cNvPr>
              <p:cNvSpPr/>
              <p:nvPr/>
            </p:nvSpPr>
            <p:spPr>
              <a:xfrm>
                <a:off x="2670025" y="5596890"/>
                <a:ext cx="915514" cy="7934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229E7143-808B-6F95-4E4F-DAFBD7E21A23}"/>
                  </a:ext>
                </a:extLst>
              </p:cNvPr>
              <p:cNvSpPr/>
              <p:nvPr/>
            </p:nvSpPr>
            <p:spPr>
              <a:xfrm>
                <a:off x="2796766" y="5591765"/>
                <a:ext cx="691838" cy="155285"/>
              </a:xfrm>
              <a:custGeom>
                <a:avLst/>
                <a:gdLst>
                  <a:gd name="connsiteX0" fmla="*/ 331016 w 691838"/>
                  <a:gd name="connsiteY0" fmla="*/ 0 h 155285"/>
                  <a:gd name="connsiteX1" fmla="*/ 654699 w 691838"/>
                  <a:gd name="connsiteY1" fmla="*/ 116200 h 155285"/>
                  <a:gd name="connsiteX2" fmla="*/ 691838 w 691838"/>
                  <a:gd name="connsiteY2" fmla="*/ 155211 h 155285"/>
                  <a:gd name="connsiteX3" fmla="*/ 623254 w 691838"/>
                  <a:gd name="connsiteY3" fmla="*/ 150714 h 155285"/>
                  <a:gd name="connsiteX4" fmla="*/ 437030 w 691838"/>
                  <a:gd name="connsiteY4" fmla="*/ 87530 h 155285"/>
                  <a:gd name="connsiteX5" fmla="*/ 435791 w 691838"/>
                  <a:gd name="connsiteY5" fmla="*/ 86644 h 155285"/>
                  <a:gd name="connsiteX6" fmla="*/ 434552 w 691838"/>
                  <a:gd name="connsiteY6" fmla="*/ 87530 h 155285"/>
                  <a:gd name="connsiteX7" fmla="*/ 178616 w 691838"/>
                  <a:gd name="connsiteY7" fmla="*/ 155285 h 155285"/>
                  <a:gd name="connsiteX8" fmla="*/ 437 w 691838"/>
                  <a:gd name="connsiteY8" fmla="*/ 124108 h 155285"/>
                  <a:gd name="connsiteX9" fmla="*/ 0 w 691838"/>
                  <a:gd name="connsiteY9" fmla="*/ 123903 h 155285"/>
                  <a:gd name="connsiteX10" fmla="*/ 7333 w 691838"/>
                  <a:gd name="connsiteY10" fmla="*/ 116200 h 155285"/>
                  <a:gd name="connsiteX11" fmla="*/ 331016 w 691838"/>
                  <a:gd name="connsiteY11" fmla="*/ 0 h 155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1838" h="155285">
                    <a:moveTo>
                      <a:pt x="331016" y="0"/>
                    </a:moveTo>
                    <a:cubicBezTo>
                      <a:pt x="457422" y="0"/>
                      <a:pt x="571861" y="44406"/>
                      <a:pt x="654699" y="116200"/>
                    </a:cubicBezTo>
                    <a:lnTo>
                      <a:pt x="691838" y="155211"/>
                    </a:lnTo>
                    <a:lnTo>
                      <a:pt x="623254" y="150714"/>
                    </a:lnTo>
                    <a:cubicBezTo>
                      <a:pt x="555064" y="141684"/>
                      <a:pt x="491824" y="119613"/>
                      <a:pt x="437030" y="87530"/>
                    </a:cubicBezTo>
                    <a:lnTo>
                      <a:pt x="435791" y="86644"/>
                    </a:lnTo>
                    <a:lnTo>
                      <a:pt x="434552" y="87530"/>
                    </a:lnTo>
                    <a:cubicBezTo>
                      <a:pt x="361494" y="130307"/>
                      <a:pt x="273421" y="155285"/>
                      <a:pt x="178616" y="155285"/>
                    </a:cubicBezTo>
                    <a:cubicBezTo>
                      <a:pt x="115413" y="155285"/>
                      <a:pt x="55202" y="144184"/>
                      <a:pt x="437" y="124108"/>
                    </a:cubicBezTo>
                    <a:lnTo>
                      <a:pt x="0" y="123903"/>
                    </a:lnTo>
                    <a:lnTo>
                      <a:pt x="7333" y="116200"/>
                    </a:lnTo>
                    <a:cubicBezTo>
                      <a:pt x="90171" y="44406"/>
                      <a:pt x="204610" y="0"/>
                      <a:pt x="33101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D7327EBA-1A99-2309-647F-A07DF2F7A8CD}"/>
                  </a:ext>
                </a:extLst>
              </p:cNvPr>
              <p:cNvSpPr/>
              <p:nvPr/>
            </p:nvSpPr>
            <p:spPr>
              <a:xfrm>
                <a:off x="3090238" y="6184152"/>
                <a:ext cx="78582" cy="146264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346FFA23-F58A-EBF0-F402-1C390D71D815}"/>
                  </a:ext>
                </a:extLst>
              </p:cNvPr>
              <p:cNvSpPr/>
              <p:nvPr/>
            </p:nvSpPr>
            <p:spPr>
              <a:xfrm>
                <a:off x="2979508" y="6125757"/>
                <a:ext cx="300044" cy="141754"/>
              </a:xfrm>
              <a:custGeom>
                <a:avLst/>
                <a:gdLst>
                  <a:gd name="connsiteX0" fmla="*/ 92872 w 300044"/>
                  <a:gd name="connsiteY0" fmla="*/ 0 h 141754"/>
                  <a:gd name="connsiteX1" fmla="*/ 129022 w 300044"/>
                  <a:gd name="connsiteY1" fmla="*/ 5570 h 141754"/>
                  <a:gd name="connsiteX2" fmla="*/ 150022 w 300044"/>
                  <a:gd name="connsiteY2" fmla="*/ 16375 h 141754"/>
                  <a:gd name="connsiteX3" fmla="*/ 171022 w 300044"/>
                  <a:gd name="connsiteY3" fmla="*/ 5570 h 141754"/>
                  <a:gd name="connsiteX4" fmla="*/ 207172 w 300044"/>
                  <a:gd name="connsiteY4" fmla="*/ 0 h 141754"/>
                  <a:gd name="connsiteX5" fmla="*/ 300044 w 300044"/>
                  <a:gd name="connsiteY5" fmla="*/ 70877 h 141754"/>
                  <a:gd name="connsiteX6" fmla="*/ 207172 w 300044"/>
                  <a:gd name="connsiteY6" fmla="*/ 141754 h 141754"/>
                  <a:gd name="connsiteX7" fmla="*/ 171022 w 300044"/>
                  <a:gd name="connsiteY7" fmla="*/ 136184 h 141754"/>
                  <a:gd name="connsiteX8" fmla="*/ 150022 w 300044"/>
                  <a:gd name="connsiteY8" fmla="*/ 125379 h 141754"/>
                  <a:gd name="connsiteX9" fmla="*/ 129022 w 300044"/>
                  <a:gd name="connsiteY9" fmla="*/ 136184 h 141754"/>
                  <a:gd name="connsiteX10" fmla="*/ 92872 w 300044"/>
                  <a:gd name="connsiteY10" fmla="*/ 141754 h 141754"/>
                  <a:gd name="connsiteX11" fmla="*/ 0 w 300044"/>
                  <a:gd name="connsiteY11" fmla="*/ 70877 h 141754"/>
                  <a:gd name="connsiteX12" fmla="*/ 92872 w 300044"/>
                  <a:gd name="connsiteY12" fmla="*/ 0 h 141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0044" h="141754">
                    <a:moveTo>
                      <a:pt x="92872" y="0"/>
                    </a:moveTo>
                    <a:cubicBezTo>
                      <a:pt x="105695" y="0"/>
                      <a:pt x="117911" y="1983"/>
                      <a:pt x="129022" y="5570"/>
                    </a:cubicBezTo>
                    <a:lnTo>
                      <a:pt x="150022" y="16375"/>
                    </a:lnTo>
                    <a:lnTo>
                      <a:pt x="171022" y="5570"/>
                    </a:lnTo>
                    <a:cubicBezTo>
                      <a:pt x="182133" y="1983"/>
                      <a:pt x="194349" y="0"/>
                      <a:pt x="207172" y="0"/>
                    </a:cubicBezTo>
                    <a:cubicBezTo>
                      <a:pt x="258464" y="0"/>
                      <a:pt x="300044" y="31733"/>
                      <a:pt x="300044" y="70877"/>
                    </a:cubicBezTo>
                    <a:cubicBezTo>
                      <a:pt x="300044" y="110021"/>
                      <a:pt x="258464" y="141754"/>
                      <a:pt x="207172" y="141754"/>
                    </a:cubicBezTo>
                    <a:cubicBezTo>
                      <a:pt x="194349" y="141754"/>
                      <a:pt x="182133" y="139771"/>
                      <a:pt x="171022" y="136184"/>
                    </a:cubicBezTo>
                    <a:lnTo>
                      <a:pt x="150022" y="125379"/>
                    </a:lnTo>
                    <a:lnTo>
                      <a:pt x="129022" y="136184"/>
                    </a:lnTo>
                    <a:cubicBezTo>
                      <a:pt x="117911" y="139771"/>
                      <a:pt x="105695" y="141754"/>
                      <a:pt x="92872" y="141754"/>
                    </a:cubicBezTo>
                    <a:cubicBezTo>
                      <a:pt x="41580" y="141754"/>
                      <a:pt x="0" y="110021"/>
                      <a:pt x="0" y="70877"/>
                    </a:cubicBezTo>
                    <a:cubicBezTo>
                      <a:pt x="0" y="31733"/>
                      <a:pt x="41580" y="0"/>
                      <a:pt x="92872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F9383701-27B6-E7BB-44B2-44353C1B93C7}"/>
                  </a:ext>
                </a:extLst>
              </p:cNvPr>
              <p:cNvSpPr/>
              <p:nvPr/>
            </p:nvSpPr>
            <p:spPr>
              <a:xfrm rot="20700000">
                <a:off x="2860696" y="5967413"/>
                <a:ext cx="135178" cy="57344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D020596E-3707-D804-C371-8C310E268F85}"/>
                  </a:ext>
                </a:extLst>
              </p:cNvPr>
              <p:cNvSpPr/>
              <p:nvPr/>
            </p:nvSpPr>
            <p:spPr>
              <a:xfrm rot="900000">
                <a:off x="3250960" y="5967413"/>
                <a:ext cx="135178" cy="57344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617F7F25-40AB-7E9D-E31D-D7C048F6571A}"/>
                  </a:ext>
                </a:extLst>
              </p:cNvPr>
              <p:cNvSpPr/>
              <p:nvPr/>
            </p:nvSpPr>
            <p:spPr>
              <a:xfrm>
                <a:off x="3078966" y="6104103"/>
                <a:ext cx="97631" cy="77690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DBE2AAC6-AEEF-DD56-F169-14324614CA16}"/>
              </a:ext>
            </a:extLst>
          </p:cNvPr>
          <p:cNvGrpSpPr/>
          <p:nvPr/>
        </p:nvGrpSpPr>
        <p:grpSpPr>
          <a:xfrm>
            <a:off x="7332725" y="1116682"/>
            <a:ext cx="1293772" cy="1956668"/>
            <a:chOff x="1121534" y="3897473"/>
            <a:chExt cx="1293772" cy="1956668"/>
          </a:xfrm>
        </p:grpSpPr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15A0CA6D-C5EF-89AE-E92D-21A1C17DA20A}"/>
                </a:ext>
              </a:extLst>
            </p:cNvPr>
            <p:cNvGrpSpPr/>
            <p:nvPr/>
          </p:nvGrpSpPr>
          <p:grpSpPr>
            <a:xfrm>
              <a:off x="1121534" y="5157359"/>
              <a:ext cx="1293772" cy="696782"/>
              <a:chOff x="1121534" y="5157359"/>
              <a:chExt cx="1293772" cy="696782"/>
            </a:xfrm>
          </p:grpSpPr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5E2AF385-2E64-DECD-A9A9-327C8D9F81E8}"/>
                  </a:ext>
                </a:extLst>
              </p:cNvPr>
              <p:cNvGrpSpPr/>
              <p:nvPr/>
            </p:nvGrpSpPr>
            <p:grpSpPr>
              <a:xfrm flipH="1">
                <a:off x="1934885" y="5214658"/>
                <a:ext cx="480421" cy="639483"/>
                <a:chOff x="1478720" y="4209703"/>
                <a:chExt cx="480421" cy="639483"/>
              </a:xfrm>
            </p:grpSpPr>
            <p:sp>
              <p:nvSpPr>
                <p:cNvPr id="227" name="楕円 226">
                  <a:extLst>
                    <a:ext uri="{FF2B5EF4-FFF2-40B4-BE49-F238E27FC236}">
                      <a16:creationId xmlns:a16="http://schemas.microsoft.com/office/drawing/2014/main" id="{92B9C7D0-7F56-DE74-DFED-ECA6973A5E95}"/>
                    </a:ext>
                  </a:extLst>
                </p:cNvPr>
                <p:cNvSpPr/>
                <p:nvPr/>
              </p:nvSpPr>
              <p:spPr>
                <a:xfrm rot="6300000">
                  <a:off x="1650586" y="4141716"/>
                  <a:ext cx="99668" cy="253901"/>
                </a:xfrm>
                <a:prstGeom prst="ellipse">
                  <a:avLst/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C8C3F546-6CC8-33CA-8FF4-C1F0A82F5550}"/>
                    </a:ext>
                  </a:extLst>
                </p:cNvPr>
                <p:cNvSpPr/>
                <p:nvPr/>
              </p:nvSpPr>
              <p:spPr>
                <a:xfrm rot="664050">
                  <a:off x="1478720" y="4209703"/>
                  <a:ext cx="480421" cy="639483"/>
                </a:xfrm>
                <a:custGeom>
                  <a:avLst/>
                  <a:gdLst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72600 w 480421"/>
                    <a:gd name="connsiteY2" fmla="*/ 344434 h 639483"/>
                    <a:gd name="connsiteX3" fmla="*/ 477617 w 480421"/>
                    <a:gd name="connsiteY3" fmla="*/ 347490 h 639483"/>
                    <a:gd name="connsiteX4" fmla="*/ 480421 w 480421"/>
                    <a:gd name="connsiteY4" fmla="*/ 352231 h 639483"/>
                    <a:gd name="connsiteX5" fmla="*/ 480421 w 480421"/>
                    <a:gd name="connsiteY5" fmla="*/ 514316 h 639483"/>
                    <a:gd name="connsiteX6" fmla="*/ 477777 w 480421"/>
                    <a:gd name="connsiteY6" fmla="*/ 515881 h 639483"/>
                    <a:gd name="connsiteX7" fmla="*/ 145117 w 480421"/>
                    <a:gd name="connsiteY7" fmla="*/ 631612 h 639483"/>
                    <a:gd name="connsiteX8" fmla="*/ 145117 w 480421"/>
                    <a:gd name="connsiteY8" fmla="*/ 626995 h 639483"/>
                    <a:gd name="connsiteX9" fmla="*/ 124217 w 480421"/>
                    <a:gd name="connsiteY9" fmla="*/ 634267 h 639483"/>
                    <a:gd name="connsiteX10" fmla="*/ 5216 w 480421"/>
                    <a:gd name="connsiteY10" fmla="*/ 576695 h 639483"/>
                    <a:gd name="connsiteX11" fmla="*/ 62787 w 480421"/>
                    <a:gd name="connsiteY11" fmla="*/ 457693 h 639483"/>
                    <a:gd name="connsiteX12" fmla="*/ 145117 w 480421"/>
                    <a:gd name="connsiteY12" fmla="*/ 429051 h 639483"/>
                    <a:gd name="connsiteX13" fmla="*/ 145117 w 480421"/>
                    <a:gd name="connsiteY13" fmla="*/ 424441 h 639483"/>
                    <a:gd name="connsiteX14" fmla="*/ 152230 w 480421"/>
                    <a:gd name="connsiteY14" fmla="*/ 421966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72600 w 480421"/>
                    <a:gd name="connsiteY2" fmla="*/ 344434 h 639483"/>
                    <a:gd name="connsiteX3" fmla="*/ 477617 w 480421"/>
                    <a:gd name="connsiteY3" fmla="*/ 347490 h 639483"/>
                    <a:gd name="connsiteX4" fmla="*/ 480421 w 480421"/>
                    <a:gd name="connsiteY4" fmla="*/ 352231 h 639483"/>
                    <a:gd name="connsiteX5" fmla="*/ 480421 w 480421"/>
                    <a:gd name="connsiteY5" fmla="*/ 514316 h 639483"/>
                    <a:gd name="connsiteX6" fmla="*/ 477777 w 480421"/>
                    <a:gd name="connsiteY6" fmla="*/ 515881 h 639483"/>
                    <a:gd name="connsiteX7" fmla="*/ 145117 w 480421"/>
                    <a:gd name="connsiteY7" fmla="*/ 631612 h 639483"/>
                    <a:gd name="connsiteX8" fmla="*/ 124217 w 480421"/>
                    <a:gd name="connsiteY8" fmla="*/ 634267 h 639483"/>
                    <a:gd name="connsiteX9" fmla="*/ 5216 w 480421"/>
                    <a:gd name="connsiteY9" fmla="*/ 576695 h 639483"/>
                    <a:gd name="connsiteX10" fmla="*/ 62787 w 480421"/>
                    <a:gd name="connsiteY10" fmla="*/ 457693 h 639483"/>
                    <a:gd name="connsiteX11" fmla="*/ 145117 w 480421"/>
                    <a:gd name="connsiteY11" fmla="*/ 429051 h 639483"/>
                    <a:gd name="connsiteX12" fmla="*/ 145117 w 480421"/>
                    <a:gd name="connsiteY12" fmla="*/ 424441 h 639483"/>
                    <a:gd name="connsiteX13" fmla="*/ 152230 w 480421"/>
                    <a:gd name="connsiteY13" fmla="*/ 421966 h 639483"/>
                    <a:gd name="connsiteX14" fmla="*/ 152230 w 480421"/>
                    <a:gd name="connsiteY14" fmla="*/ 0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72600 w 480421"/>
                    <a:gd name="connsiteY2" fmla="*/ 344434 h 639483"/>
                    <a:gd name="connsiteX3" fmla="*/ 477617 w 480421"/>
                    <a:gd name="connsiteY3" fmla="*/ 347490 h 639483"/>
                    <a:gd name="connsiteX4" fmla="*/ 480421 w 480421"/>
                    <a:gd name="connsiteY4" fmla="*/ 352231 h 639483"/>
                    <a:gd name="connsiteX5" fmla="*/ 480421 w 480421"/>
                    <a:gd name="connsiteY5" fmla="*/ 514316 h 639483"/>
                    <a:gd name="connsiteX6" fmla="*/ 477777 w 480421"/>
                    <a:gd name="connsiteY6" fmla="*/ 515881 h 639483"/>
                    <a:gd name="connsiteX7" fmla="*/ 145117 w 480421"/>
                    <a:gd name="connsiteY7" fmla="*/ 631612 h 639483"/>
                    <a:gd name="connsiteX8" fmla="*/ 124217 w 480421"/>
                    <a:gd name="connsiteY8" fmla="*/ 634267 h 639483"/>
                    <a:gd name="connsiteX9" fmla="*/ 5216 w 480421"/>
                    <a:gd name="connsiteY9" fmla="*/ 576695 h 639483"/>
                    <a:gd name="connsiteX10" fmla="*/ 62787 w 480421"/>
                    <a:gd name="connsiteY10" fmla="*/ 457693 h 639483"/>
                    <a:gd name="connsiteX11" fmla="*/ 145117 w 480421"/>
                    <a:gd name="connsiteY11" fmla="*/ 429051 h 639483"/>
                    <a:gd name="connsiteX12" fmla="*/ 152230 w 480421"/>
                    <a:gd name="connsiteY12" fmla="*/ 421966 h 639483"/>
                    <a:gd name="connsiteX13" fmla="*/ 152230 w 480421"/>
                    <a:gd name="connsiteY13" fmla="*/ 0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72600 w 480421"/>
                    <a:gd name="connsiteY2" fmla="*/ 344434 h 639483"/>
                    <a:gd name="connsiteX3" fmla="*/ 477617 w 480421"/>
                    <a:gd name="connsiteY3" fmla="*/ 347490 h 639483"/>
                    <a:gd name="connsiteX4" fmla="*/ 480421 w 480421"/>
                    <a:gd name="connsiteY4" fmla="*/ 514316 h 639483"/>
                    <a:gd name="connsiteX5" fmla="*/ 477777 w 480421"/>
                    <a:gd name="connsiteY5" fmla="*/ 515881 h 639483"/>
                    <a:gd name="connsiteX6" fmla="*/ 145117 w 480421"/>
                    <a:gd name="connsiteY6" fmla="*/ 631612 h 639483"/>
                    <a:gd name="connsiteX7" fmla="*/ 124217 w 480421"/>
                    <a:gd name="connsiteY7" fmla="*/ 634267 h 639483"/>
                    <a:gd name="connsiteX8" fmla="*/ 5216 w 480421"/>
                    <a:gd name="connsiteY8" fmla="*/ 576695 h 639483"/>
                    <a:gd name="connsiteX9" fmla="*/ 62787 w 480421"/>
                    <a:gd name="connsiteY9" fmla="*/ 457693 h 639483"/>
                    <a:gd name="connsiteX10" fmla="*/ 145117 w 480421"/>
                    <a:gd name="connsiteY10" fmla="*/ 429051 h 639483"/>
                    <a:gd name="connsiteX11" fmla="*/ 152230 w 480421"/>
                    <a:gd name="connsiteY11" fmla="*/ 421966 h 639483"/>
                    <a:gd name="connsiteX12" fmla="*/ 152230 w 480421"/>
                    <a:gd name="connsiteY12" fmla="*/ 0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72600 w 480421"/>
                    <a:gd name="connsiteY2" fmla="*/ 344434 h 639483"/>
                    <a:gd name="connsiteX3" fmla="*/ 480421 w 480421"/>
                    <a:gd name="connsiteY3" fmla="*/ 514316 h 639483"/>
                    <a:gd name="connsiteX4" fmla="*/ 477777 w 480421"/>
                    <a:gd name="connsiteY4" fmla="*/ 515881 h 639483"/>
                    <a:gd name="connsiteX5" fmla="*/ 145117 w 480421"/>
                    <a:gd name="connsiteY5" fmla="*/ 631612 h 639483"/>
                    <a:gd name="connsiteX6" fmla="*/ 124217 w 480421"/>
                    <a:gd name="connsiteY6" fmla="*/ 634267 h 639483"/>
                    <a:gd name="connsiteX7" fmla="*/ 5216 w 480421"/>
                    <a:gd name="connsiteY7" fmla="*/ 576695 h 639483"/>
                    <a:gd name="connsiteX8" fmla="*/ 62787 w 480421"/>
                    <a:gd name="connsiteY8" fmla="*/ 457693 h 639483"/>
                    <a:gd name="connsiteX9" fmla="*/ 145117 w 480421"/>
                    <a:gd name="connsiteY9" fmla="*/ 429051 h 639483"/>
                    <a:gd name="connsiteX10" fmla="*/ 152230 w 480421"/>
                    <a:gd name="connsiteY10" fmla="*/ 421966 h 639483"/>
                    <a:gd name="connsiteX11" fmla="*/ 152230 w 480421"/>
                    <a:gd name="connsiteY11" fmla="*/ 0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80421 w 480421"/>
                    <a:gd name="connsiteY2" fmla="*/ 514316 h 639483"/>
                    <a:gd name="connsiteX3" fmla="*/ 477777 w 480421"/>
                    <a:gd name="connsiteY3" fmla="*/ 515881 h 639483"/>
                    <a:gd name="connsiteX4" fmla="*/ 145117 w 480421"/>
                    <a:gd name="connsiteY4" fmla="*/ 631612 h 639483"/>
                    <a:gd name="connsiteX5" fmla="*/ 124217 w 480421"/>
                    <a:gd name="connsiteY5" fmla="*/ 634267 h 639483"/>
                    <a:gd name="connsiteX6" fmla="*/ 5216 w 480421"/>
                    <a:gd name="connsiteY6" fmla="*/ 576695 h 639483"/>
                    <a:gd name="connsiteX7" fmla="*/ 62787 w 480421"/>
                    <a:gd name="connsiteY7" fmla="*/ 457693 h 639483"/>
                    <a:gd name="connsiteX8" fmla="*/ 145117 w 480421"/>
                    <a:gd name="connsiteY8" fmla="*/ 429051 h 639483"/>
                    <a:gd name="connsiteX9" fmla="*/ 152230 w 480421"/>
                    <a:gd name="connsiteY9" fmla="*/ 421966 h 639483"/>
                    <a:gd name="connsiteX10" fmla="*/ 152230 w 480421"/>
                    <a:gd name="connsiteY10" fmla="*/ 0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80421 w 480421"/>
                    <a:gd name="connsiteY2" fmla="*/ 514316 h 639483"/>
                    <a:gd name="connsiteX3" fmla="*/ 145117 w 480421"/>
                    <a:gd name="connsiteY3" fmla="*/ 631612 h 639483"/>
                    <a:gd name="connsiteX4" fmla="*/ 124217 w 480421"/>
                    <a:gd name="connsiteY4" fmla="*/ 634267 h 639483"/>
                    <a:gd name="connsiteX5" fmla="*/ 5216 w 480421"/>
                    <a:gd name="connsiteY5" fmla="*/ 576695 h 639483"/>
                    <a:gd name="connsiteX6" fmla="*/ 62787 w 480421"/>
                    <a:gd name="connsiteY6" fmla="*/ 457693 h 639483"/>
                    <a:gd name="connsiteX7" fmla="*/ 145117 w 480421"/>
                    <a:gd name="connsiteY7" fmla="*/ 429051 h 639483"/>
                    <a:gd name="connsiteX8" fmla="*/ 152230 w 480421"/>
                    <a:gd name="connsiteY8" fmla="*/ 421966 h 639483"/>
                    <a:gd name="connsiteX9" fmla="*/ 152230 w 480421"/>
                    <a:gd name="connsiteY9" fmla="*/ 0 h 6394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80421" h="639483">
                      <a:moveTo>
                        <a:pt x="152230" y="0"/>
                      </a:moveTo>
                      <a:lnTo>
                        <a:pt x="472600" y="0"/>
                      </a:lnTo>
                      <a:lnTo>
                        <a:pt x="480421" y="514316"/>
                      </a:lnTo>
                      <a:lnTo>
                        <a:pt x="145117" y="631612"/>
                      </a:lnTo>
                      <a:lnTo>
                        <a:pt x="124217" y="634267"/>
                      </a:lnTo>
                      <a:cubicBezTo>
                        <a:pt x="75457" y="651231"/>
                        <a:pt x="22180" y="625455"/>
                        <a:pt x="5216" y="576695"/>
                      </a:cubicBezTo>
                      <a:cubicBezTo>
                        <a:pt x="-11748" y="527936"/>
                        <a:pt x="14028" y="474657"/>
                        <a:pt x="62787" y="457693"/>
                      </a:cubicBezTo>
                      <a:lnTo>
                        <a:pt x="145117" y="429051"/>
                      </a:lnTo>
                      <a:lnTo>
                        <a:pt x="152230" y="421966"/>
                      </a:lnTo>
                      <a:lnTo>
                        <a:pt x="152230" y="0"/>
                      </a:ln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6F57009D-BAE5-9482-B232-CCB5E6746528}"/>
                  </a:ext>
                </a:extLst>
              </p:cNvPr>
              <p:cNvSpPr/>
              <p:nvPr/>
            </p:nvSpPr>
            <p:spPr>
              <a:xfrm rot="6300000">
                <a:off x="1293400" y="5146671"/>
                <a:ext cx="99668" cy="253901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122E4649-3313-416D-6939-4BBC0CB909BD}"/>
                  </a:ext>
                </a:extLst>
              </p:cNvPr>
              <p:cNvSpPr/>
              <p:nvPr/>
            </p:nvSpPr>
            <p:spPr>
              <a:xfrm rot="664050">
                <a:off x="1121534" y="5214658"/>
                <a:ext cx="480421" cy="639483"/>
              </a:xfrm>
              <a:custGeom>
                <a:avLst/>
                <a:gdLst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72600 w 480421"/>
                  <a:gd name="connsiteY2" fmla="*/ 344434 h 639483"/>
                  <a:gd name="connsiteX3" fmla="*/ 477617 w 480421"/>
                  <a:gd name="connsiteY3" fmla="*/ 347490 h 639483"/>
                  <a:gd name="connsiteX4" fmla="*/ 480421 w 480421"/>
                  <a:gd name="connsiteY4" fmla="*/ 352231 h 639483"/>
                  <a:gd name="connsiteX5" fmla="*/ 480421 w 480421"/>
                  <a:gd name="connsiteY5" fmla="*/ 514316 h 639483"/>
                  <a:gd name="connsiteX6" fmla="*/ 477777 w 480421"/>
                  <a:gd name="connsiteY6" fmla="*/ 515881 h 639483"/>
                  <a:gd name="connsiteX7" fmla="*/ 145117 w 480421"/>
                  <a:gd name="connsiteY7" fmla="*/ 631612 h 639483"/>
                  <a:gd name="connsiteX8" fmla="*/ 145117 w 480421"/>
                  <a:gd name="connsiteY8" fmla="*/ 626995 h 639483"/>
                  <a:gd name="connsiteX9" fmla="*/ 124217 w 480421"/>
                  <a:gd name="connsiteY9" fmla="*/ 634267 h 639483"/>
                  <a:gd name="connsiteX10" fmla="*/ 5216 w 480421"/>
                  <a:gd name="connsiteY10" fmla="*/ 576695 h 639483"/>
                  <a:gd name="connsiteX11" fmla="*/ 62787 w 480421"/>
                  <a:gd name="connsiteY11" fmla="*/ 457693 h 639483"/>
                  <a:gd name="connsiteX12" fmla="*/ 145117 w 480421"/>
                  <a:gd name="connsiteY12" fmla="*/ 429051 h 639483"/>
                  <a:gd name="connsiteX13" fmla="*/ 145117 w 480421"/>
                  <a:gd name="connsiteY13" fmla="*/ 424441 h 639483"/>
                  <a:gd name="connsiteX14" fmla="*/ 152230 w 480421"/>
                  <a:gd name="connsiteY14" fmla="*/ 421966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72600 w 480421"/>
                  <a:gd name="connsiteY2" fmla="*/ 344434 h 639483"/>
                  <a:gd name="connsiteX3" fmla="*/ 477617 w 480421"/>
                  <a:gd name="connsiteY3" fmla="*/ 347490 h 639483"/>
                  <a:gd name="connsiteX4" fmla="*/ 480421 w 480421"/>
                  <a:gd name="connsiteY4" fmla="*/ 352231 h 639483"/>
                  <a:gd name="connsiteX5" fmla="*/ 480421 w 480421"/>
                  <a:gd name="connsiteY5" fmla="*/ 514316 h 639483"/>
                  <a:gd name="connsiteX6" fmla="*/ 477777 w 480421"/>
                  <a:gd name="connsiteY6" fmla="*/ 515881 h 639483"/>
                  <a:gd name="connsiteX7" fmla="*/ 145117 w 480421"/>
                  <a:gd name="connsiteY7" fmla="*/ 631612 h 639483"/>
                  <a:gd name="connsiteX8" fmla="*/ 124217 w 480421"/>
                  <a:gd name="connsiteY8" fmla="*/ 634267 h 639483"/>
                  <a:gd name="connsiteX9" fmla="*/ 5216 w 480421"/>
                  <a:gd name="connsiteY9" fmla="*/ 576695 h 639483"/>
                  <a:gd name="connsiteX10" fmla="*/ 62787 w 480421"/>
                  <a:gd name="connsiteY10" fmla="*/ 457693 h 639483"/>
                  <a:gd name="connsiteX11" fmla="*/ 145117 w 480421"/>
                  <a:gd name="connsiteY11" fmla="*/ 429051 h 639483"/>
                  <a:gd name="connsiteX12" fmla="*/ 145117 w 480421"/>
                  <a:gd name="connsiteY12" fmla="*/ 424441 h 639483"/>
                  <a:gd name="connsiteX13" fmla="*/ 152230 w 480421"/>
                  <a:gd name="connsiteY13" fmla="*/ 421966 h 639483"/>
                  <a:gd name="connsiteX14" fmla="*/ 152230 w 480421"/>
                  <a:gd name="connsiteY14" fmla="*/ 0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72600 w 480421"/>
                  <a:gd name="connsiteY2" fmla="*/ 344434 h 639483"/>
                  <a:gd name="connsiteX3" fmla="*/ 477617 w 480421"/>
                  <a:gd name="connsiteY3" fmla="*/ 347490 h 639483"/>
                  <a:gd name="connsiteX4" fmla="*/ 480421 w 480421"/>
                  <a:gd name="connsiteY4" fmla="*/ 352231 h 639483"/>
                  <a:gd name="connsiteX5" fmla="*/ 480421 w 480421"/>
                  <a:gd name="connsiteY5" fmla="*/ 514316 h 639483"/>
                  <a:gd name="connsiteX6" fmla="*/ 477777 w 480421"/>
                  <a:gd name="connsiteY6" fmla="*/ 515881 h 639483"/>
                  <a:gd name="connsiteX7" fmla="*/ 145117 w 480421"/>
                  <a:gd name="connsiteY7" fmla="*/ 631612 h 639483"/>
                  <a:gd name="connsiteX8" fmla="*/ 124217 w 480421"/>
                  <a:gd name="connsiteY8" fmla="*/ 634267 h 639483"/>
                  <a:gd name="connsiteX9" fmla="*/ 5216 w 480421"/>
                  <a:gd name="connsiteY9" fmla="*/ 576695 h 639483"/>
                  <a:gd name="connsiteX10" fmla="*/ 62787 w 480421"/>
                  <a:gd name="connsiteY10" fmla="*/ 457693 h 639483"/>
                  <a:gd name="connsiteX11" fmla="*/ 145117 w 480421"/>
                  <a:gd name="connsiteY11" fmla="*/ 429051 h 639483"/>
                  <a:gd name="connsiteX12" fmla="*/ 152230 w 480421"/>
                  <a:gd name="connsiteY12" fmla="*/ 421966 h 639483"/>
                  <a:gd name="connsiteX13" fmla="*/ 152230 w 480421"/>
                  <a:gd name="connsiteY13" fmla="*/ 0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72600 w 480421"/>
                  <a:gd name="connsiteY2" fmla="*/ 344434 h 639483"/>
                  <a:gd name="connsiteX3" fmla="*/ 477617 w 480421"/>
                  <a:gd name="connsiteY3" fmla="*/ 347490 h 639483"/>
                  <a:gd name="connsiteX4" fmla="*/ 480421 w 480421"/>
                  <a:gd name="connsiteY4" fmla="*/ 514316 h 639483"/>
                  <a:gd name="connsiteX5" fmla="*/ 477777 w 480421"/>
                  <a:gd name="connsiteY5" fmla="*/ 515881 h 639483"/>
                  <a:gd name="connsiteX6" fmla="*/ 145117 w 480421"/>
                  <a:gd name="connsiteY6" fmla="*/ 631612 h 639483"/>
                  <a:gd name="connsiteX7" fmla="*/ 124217 w 480421"/>
                  <a:gd name="connsiteY7" fmla="*/ 634267 h 639483"/>
                  <a:gd name="connsiteX8" fmla="*/ 5216 w 480421"/>
                  <a:gd name="connsiteY8" fmla="*/ 576695 h 639483"/>
                  <a:gd name="connsiteX9" fmla="*/ 62787 w 480421"/>
                  <a:gd name="connsiteY9" fmla="*/ 457693 h 639483"/>
                  <a:gd name="connsiteX10" fmla="*/ 145117 w 480421"/>
                  <a:gd name="connsiteY10" fmla="*/ 429051 h 639483"/>
                  <a:gd name="connsiteX11" fmla="*/ 152230 w 480421"/>
                  <a:gd name="connsiteY11" fmla="*/ 421966 h 639483"/>
                  <a:gd name="connsiteX12" fmla="*/ 152230 w 480421"/>
                  <a:gd name="connsiteY12" fmla="*/ 0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72600 w 480421"/>
                  <a:gd name="connsiteY2" fmla="*/ 344434 h 639483"/>
                  <a:gd name="connsiteX3" fmla="*/ 480421 w 480421"/>
                  <a:gd name="connsiteY3" fmla="*/ 514316 h 639483"/>
                  <a:gd name="connsiteX4" fmla="*/ 477777 w 480421"/>
                  <a:gd name="connsiteY4" fmla="*/ 515881 h 639483"/>
                  <a:gd name="connsiteX5" fmla="*/ 145117 w 480421"/>
                  <a:gd name="connsiteY5" fmla="*/ 631612 h 639483"/>
                  <a:gd name="connsiteX6" fmla="*/ 124217 w 480421"/>
                  <a:gd name="connsiteY6" fmla="*/ 634267 h 639483"/>
                  <a:gd name="connsiteX7" fmla="*/ 5216 w 480421"/>
                  <a:gd name="connsiteY7" fmla="*/ 576695 h 639483"/>
                  <a:gd name="connsiteX8" fmla="*/ 62787 w 480421"/>
                  <a:gd name="connsiteY8" fmla="*/ 457693 h 639483"/>
                  <a:gd name="connsiteX9" fmla="*/ 145117 w 480421"/>
                  <a:gd name="connsiteY9" fmla="*/ 429051 h 639483"/>
                  <a:gd name="connsiteX10" fmla="*/ 152230 w 480421"/>
                  <a:gd name="connsiteY10" fmla="*/ 421966 h 639483"/>
                  <a:gd name="connsiteX11" fmla="*/ 152230 w 480421"/>
                  <a:gd name="connsiteY11" fmla="*/ 0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80421 w 480421"/>
                  <a:gd name="connsiteY2" fmla="*/ 514316 h 639483"/>
                  <a:gd name="connsiteX3" fmla="*/ 477777 w 480421"/>
                  <a:gd name="connsiteY3" fmla="*/ 515881 h 639483"/>
                  <a:gd name="connsiteX4" fmla="*/ 145117 w 480421"/>
                  <a:gd name="connsiteY4" fmla="*/ 631612 h 639483"/>
                  <a:gd name="connsiteX5" fmla="*/ 124217 w 480421"/>
                  <a:gd name="connsiteY5" fmla="*/ 634267 h 639483"/>
                  <a:gd name="connsiteX6" fmla="*/ 5216 w 480421"/>
                  <a:gd name="connsiteY6" fmla="*/ 576695 h 639483"/>
                  <a:gd name="connsiteX7" fmla="*/ 62787 w 480421"/>
                  <a:gd name="connsiteY7" fmla="*/ 457693 h 639483"/>
                  <a:gd name="connsiteX8" fmla="*/ 145117 w 480421"/>
                  <a:gd name="connsiteY8" fmla="*/ 429051 h 639483"/>
                  <a:gd name="connsiteX9" fmla="*/ 152230 w 480421"/>
                  <a:gd name="connsiteY9" fmla="*/ 421966 h 639483"/>
                  <a:gd name="connsiteX10" fmla="*/ 152230 w 480421"/>
                  <a:gd name="connsiteY10" fmla="*/ 0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80421 w 480421"/>
                  <a:gd name="connsiteY2" fmla="*/ 514316 h 639483"/>
                  <a:gd name="connsiteX3" fmla="*/ 145117 w 480421"/>
                  <a:gd name="connsiteY3" fmla="*/ 631612 h 639483"/>
                  <a:gd name="connsiteX4" fmla="*/ 124217 w 480421"/>
                  <a:gd name="connsiteY4" fmla="*/ 634267 h 639483"/>
                  <a:gd name="connsiteX5" fmla="*/ 5216 w 480421"/>
                  <a:gd name="connsiteY5" fmla="*/ 576695 h 639483"/>
                  <a:gd name="connsiteX6" fmla="*/ 62787 w 480421"/>
                  <a:gd name="connsiteY6" fmla="*/ 457693 h 639483"/>
                  <a:gd name="connsiteX7" fmla="*/ 145117 w 480421"/>
                  <a:gd name="connsiteY7" fmla="*/ 429051 h 639483"/>
                  <a:gd name="connsiteX8" fmla="*/ 152230 w 480421"/>
                  <a:gd name="connsiteY8" fmla="*/ 421966 h 639483"/>
                  <a:gd name="connsiteX9" fmla="*/ 152230 w 480421"/>
                  <a:gd name="connsiteY9" fmla="*/ 0 h 639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80421" h="639483">
                    <a:moveTo>
                      <a:pt x="152230" y="0"/>
                    </a:moveTo>
                    <a:lnTo>
                      <a:pt x="472600" y="0"/>
                    </a:lnTo>
                    <a:lnTo>
                      <a:pt x="480421" y="514316"/>
                    </a:lnTo>
                    <a:lnTo>
                      <a:pt x="145117" y="631612"/>
                    </a:lnTo>
                    <a:lnTo>
                      <a:pt x="124217" y="634267"/>
                    </a:lnTo>
                    <a:cubicBezTo>
                      <a:pt x="75457" y="651231"/>
                      <a:pt x="22180" y="625455"/>
                      <a:pt x="5216" y="576695"/>
                    </a:cubicBezTo>
                    <a:cubicBezTo>
                      <a:pt x="-11748" y="527936"/>
                      <a:pt x="14028" y="474657"/>
                      <a:pt x="62787" y="457693"/>
                    </a:cubicBezTo>
                    <a:lnTo>
                      <a:pt x="145117" y="429051"/>
                    </a:lnTo>
                    <a:lnTo>
                      <a:pt x="152230" y="421966"/>
                    </a:lnTo>
                    <a:lnTo>
                      <a:pt x="152230" y="0"/>
                    </a:ln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04CDDA6A-A15E-FF9B-D6AA-63B85BAD2254}"/>
                  </a:ext>
                </a:extLst>
              </p:cNvPr>
              <p:cNvSpPr/>
              <p:nvPr/>
            </p:nvSpPr>
            <p:spPr>
              <a:xfrm rot="664050">
                <a:off x="1567350" y="5618155"/>
                <a:ext cx="35906" cy="154866"/>
              </a:xfrm>
              <a:custGeom>
                <a:avLst/>
                <a:gdLst>
                  <a:gd name="connsiteX0" fmla="*/ 0 w 35906"/>
                  <a:gd name="connsiteY0" fmla="*/ 0 h 154866"/>
                  <a:gd name="connsiteX1" fmla="*/ 8887 w 35906"/>
                  <a:gd name="connsiteY1" fmla="*/ 15028 h 154866"/>
                  <a:gd name="connsiteX2" fmla="*/ 32714 w 35906"/>
                  <a:gd name="connsiteY2" fmla="*/ 83518 h 154866"/>
                  <a:gd name="connsiteX3" fmla="*/ 17031 w 35906"/>
                  <a:gd name="connsiteY3" fmla="*/ 144795 h 154866"/>
                  <a:gd name="connsiteX4" fmla="*/ 0 w 35906"/>
                  <a:gd name="connsiteY4" fmla="*/ 154866 h 154866"/>
                  <a:gd name="connsiteX5" fmla="*/ 0 w 35906"/>
                  <a:gd name="connsiteY5" fmla="*/ 0 h 154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906" h="154866">
                    <a:moveTo>
                      <a:pt x="0" y="0"/>
                    </a:moveTo>
                    <a:lnTo>
                      <a:pt x="8887" y="15028"/>
                    </a:lnTo>
                    <a:lnTo>
                      <a:pt x="32714" y="83518"/>
                    </a:lnTo>
                    <a:cubicBezTo>
                      <a:pt x="40501" y="105902"/>
                      <a:pt x="33573" y="129844"/>
                      <a:pt x="17031" y="144795"/>
                    </a:cubicBezTo>
                    <a:lnTo>
                      <a:pt x="0" y="1548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台形 209">
                <a:extLst>
                  <a:ext uri="{FF2B5EF4-FFF2-40B4-BE49-F238E27FC236}">
                    <a16:creationId xmlns:a16="http://schemas.microsoft.com/office/drawing/2014/main" id="{D6625E17-B10C-899F-ABE8-31919AEA5CA9}"/>
                  </a:ext>
                </a:extLst>
              </p:cNvPr>
              <p:cNvSpPr/>
              <p:nvPr/>
            </p:nvSpPr>
            <p:spPr>
              <a:xfrm rot="10800000">
                <a:off x="1546210" y="5578135"/>
                <a:ext cx="434990" cy="255870"/>
              </a:xfrm>
              <a:prstGeom prst="trapezoid">
                <a:avLst>
                  <a:gd name="adj" fmla="val 8541"/>
                </a:avLst>
              </a:prstGeom>
              <a:solidFill>
                <a:srgbClr val="FF00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B56A0282-C6BE-7305-ACF3-3F63CF8843F5}"/>
                  </a:ext>
                </a:extLst>
              </p:cNvPr>
              <p:cNvSpPr/>
              <p:nvPr/>
            </p:nvSpPr>
            <p:spPr>
              <a:xfrm rot="10800000">
                <a:off x="1631672" y="5157359"/>
                <a:ext cx="272146" cy="206396"/>
              </a:xfrm>
              <a:custGeom>
                <a:avLst/>
                <a:gdLst>
                  <a:gd name="connsiteX0" fmla="*/ 272146 w 272146"/>
                  <a:gd name="connsiteY0" fmla="*/ 206396 h 206396"/>
                  <a:gd name="connsiteX1" fmla="*/ 203282 w 272146"/>
                  <a:gd name="connsiteY1" fmla="*/ 206396 h 206396"/>
                  <a:gd name="connsiteX2" fmla="*/ 133334 w 272146"/>
                  <a:gd name="connsiteY2" fmla="*/ 102393 h 206396"/>
                  <a:gd name="connsiteX3" fmla="*/ 63387 w 272146"/>
                  <a:gd name="connsiteY3" fmla="*/ 206396 h 206396"/>
                  <a:gd name="connsiteX4" fmla="*/ 2036 w 272146"/>
                  <a:gd name="connsiteY4" fmla="*/ 206396 h 206396"/>
                  <a:gd name="connsiteX5" fmla="*/ 0 w 272146"/>
                  <a:gd name="connsiteY5" fmla="*/ 198251 h 206396"/>
                  <a:gd name="connsiteX6" fmla="*/ 133334 w 272146"/>
                  <a:gd name="connsiteY6" fmla="*/ 0 h 206396"/>
                  <a:gd name="connsiteX7" fmla="*/ 272146 w 272146"/>
                  <a:gd name="connsiteY7" fmla="*/ 206396 h 20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2146" h="206396">
                    <a:moveTo>
                      <a:pt x="272146" y="206396"/>
                    </a:moveTo>
                    <a:lnTo>
                      <a:pt x="203282" y="206396"/>
                    </a:lnTo>
                    <a:lnTo>
                      <a:pt x="133334" y="102393"/>
                    </a:lnTo>
                    <a:lnTo>
                      <a:pt x="63387" y="206396"/>
                    </a:lnTo>
                    <a:lnTo>
                      <a:pt x="2036" y="206396"/>
                    </a:lnTo>
                    <a:lnTo>
                      <a:pt x="0" y="198251"/>
                    </a:lnTo>
                    <a:lnTo>
                      <a:pt x="133334" y="0"/>
                    </a:lnTo>
                    <a:lnTo>
                      <a:pt x="272146" y="206396"/>
                    </a:ln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43A7F416-681A-39A0-94A7-953DAC592186}"/>
                  </a:ext>
                </a:extLst>
              </p:cNvPr>
              <p:cNvSpPr/>
              <p:nvPr/>
            </p:nvSpPr>
            <p:spPr>
              <a:xfrm rot="10800000">
                <a:off x="1548598" y="5157360"/>
                <a:ext cx="430222" cy="308153"/>
              </a:xfrm>
              <a:custGeom>
                <a:avLst/>
                <a:gdLst>
                  <a:gd name="connsiteX0" fmla="*/ 353184 w 430222"/>
                  <a:gd name="connsiteY0" fmla="*/ 308153 h 308153"/>
                  <a:gd name="connsiteX1" fmla="*/ 347148 w 430222"/>
                  <a:gd name="connsiteY1" fmla="*/ 308153 h 308153"/>
                  <a:gd name="connsiteX2" fmla="*/ 208336 w 430222"/>
                  <a:gd name="connsiteY2" fmla="*/ 101757 h 308153"/>
                  <a:gd name="connsiteX3" fmla="*/ 75002 w 430222"/>
                  <a:gd name="connsiteY3" fmla="*/ 300008 h 308153"/>
                  <a:gd name="connsiteX4" fmla="*/ 0 w 430222"/>
                  <a:gd name="connsiteY4" fmla="*/ 0 h 308153"/>
                  <a:gd name="connsiteX5" fmla="*/ 430222 w 430222"/>
                  <a:gd name="connsiteY5" fmla="*/ 0 h 308153"/>
                  <a:gd name="connsiteX6" fmla="*/ 353184 w 430222"/>
                  <a:gd name="connsiteY6" fmla="*/ 308153 h 308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0222" h="308153">
                    <a:moveTo>
                      <a:pt x="353184" y="308153"/>
                    </a:moveTo>
                    <a:lnTo>
                      <a:pt x="347148" y="308153"/>
                    </a:lnTo>
                    <a:lnTo>
                      <a:pt x="208336" y="101757"/>
                    </a:lnTo>
                    <a:lnTo>
                      <a:pt x="75002" y="300008"/>
                    </a:lnTo>
                    <a:lnTo>
                      <a:pt x="0" y="0"/>
                    </a:lnTo>
                    <a:lnTo>
                      <a:pt x="430222" y="0"/>
                    </a:lnTo>
                    <a:lnTo>
                      <a:pt x="353184" y="308153"/>
                    </a:ln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39C528CD-279B-0DF1-1DB2-6437B3FC3E28}"/>
                  </a:ext>
                </a:extLst>
              </p:cNvPr>
              <p:cNvSpPr/>
              <p:nvPr/>
            </p:nvSpPr>
            <p:spPr>
              <a:xfrm rot="10800000">
                <a:off x="1700536" y="5157360"/>
                <a:ext cx="139895" cy="104003"/>
              </a:xfrm>
              <a:custGeom>
                <a:avLst/>
                <a:gdLst>
                  <a:gd name="connsiteX0" fmla="*/ 139895 w 139895"/>
                  <a:gd name="connsiteY0" fmla="*/ 104003 h 104003"/>
                  <a:gd name="connsiteX1" fmla="*/ 0 w 139895"/>
                  <a:gd name="connsiteY1" fmla="*/ 104003 h 104003"/>
                  <a:gd name="connsiteX2" fmla="*/ 69947 w 139895"/>
                  <a:gd name="connsiteY2" fmla="*/ 0 h 104003"/>
                  <a:gd name="connsiteX3" fmla="*/ 139895 w 139895"/>
                  <a:gd name="connsiteY3" fmla="*/ 104003 h 104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895" h="104003">
                    <a:moveTo>
                      <a:pt x="139895" y="104003"/>
                    </a:moveTo>
                    <a:lnTo>
                      <a:pt x="0" y="104003"/>
                    </a:lnTo>
                    <a:lnTo>
                      <a:pt x="69947" y="0"/>
                    </a:lnTo>
                    <a:lnTo>
                      <a:pt x="139895" y="104003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四角形: 角を丸くする 213">
                <a:extLst>
                  <a:ext uri="{FF2B5EF4-FFF2-40B4-BE49-F238E27FC236}">
                    <a16:creationId xmlns:a16="http://schemas.microsoft.com/office/drawing/2014/main" id="{3A330F7D-2E44-9AAE-EEC7-7CA58581AFBE}"/>
                  </a:ext>
                </a:extLst>
              </p:cNvPr>
              <p:cNvSpPr/>
              <p:nvPr/>
            </p:nvSpPr>
            <p:spPr>
              <a:xfrm>
                <a:off x="1527160" y="5420550"/>
                <a:ext cx="473090" cy="176247"/>
              </a:xfrm>
              <a:prstGeom prst="roundRect">
                <a:avLst>
                  <a:gd name="adj" fmla="val 22071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" name="四角形: 上の 2 つの角を丸める 214">
                <a:extLst>
                  <a:ext uri="{FF2B5EF4-FFF2-40B4-BE49-F238E27FC236}">
                    <a16:creationId xmlns:a16="http://schemas.microsoft.com/office/drawing/2014/main" id="{6B58D53E-8271-CD53-0968-8CD621C14CF3}"/>
                  </a:ext>
                </a:extLst>
              </p:cNvPr>
              <p:cNvSpPr/>
              <p:nvPr/>
            </p:nvSpPr>
            <p:spPr>
              <a:xfrm>
                <a:off x="1437863" y="5580591"/>
                <a:ext cx="648856" cy="269256"/>
              </a:xfrm>
              <a:prstGeom prst="round2SameRect">
                <a:avLst>
                  <a:gd name="adj1" fmla="val 50000"/>
                  <a:gd name="adj2" fmla="val 38913"/>
                </a:avLst>
              </a:prstGeom>
              <a:solidFill>
                <a:srgbClr val="FF00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71E408B9-9918-B41C-9DE6-D9F63689B118}"/>
                  </a:ext>
                </a:extLst>
              </p:cNvPr>
              <p:cNvGrpSpPr/>
              <p:nvPr/>
            </p:nvGrpSpPr>
            <p:grpSpPr>
              <a:xfrm>
                <a:off x="1171250" y="5274641"/>
                <a:ext cx="1059687" cy="555789"/>
                <a:chOff x="1171250" y="2193236"/>
                <a:chExt cx="1059687" cy="555789"/>
              </a:xfrm>
            </p:grpSpPr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E42F4EDB-53B2-442F-BEC5-975E364D8B22}"/>
                    </a:ext>
                  </a:extLst>
                </p:cNvPr>
                <p:cNvSpPr/>
                <p:nvPr/>
              </p:nvSpPr>
              <p:spPr>
                <a:xfrm rot="20700000">
                  <a:off x="1443785" y="2193236"/>
                  <a:ext cx="67152" cy="109600"/>
                </a:xfrm>
                <a:custGeom>
                  <a:avLst/>
                  <a:gdLst>
                    <a:gd name="connsiteX0" fmla="*/ 47656 w 161988"/>
                    <a:gd name="connsiteY0" fmla="*/ 0 h 264382"/>
                    <a:gd name="connsiteX1" fmla="*/ 70516 w 161988"/>
                    <a:gd name="connsiteY1" fmla="*/ 75292 h 264382"/>
                    <a:gd name="connsiteX2" fmla="*/ 66746 w 161988"/>
                    <a:gd name="connsiteY2" fmla="*/ 105271 h 264382"/>
                    <a:gd name="connsiteX3" fmla="*/ 80994 w 161988"/>
                    <a:gd name="connsiteY3" fmla="*/ 102394 h 264382"/>
                    <a:gd name="connsiteX4" fmla="*/ 95241 w 161988"/>
                    <a:gd name="connsiteY4" fmla="*/ 105270 h 264382"/>
                    <a:gd name="connsiteX5" fmla="*/ 91471 w 161988"/>
                    <a:gd name="connsiteY5" fmla="*/ 75292 h 264382"/>
                    <a:gd name="connsiteX6" fmla="*/ 114331 w 161988"/>
                    <a:gd name="connsiteY6" fmla="*/ 0 h 264382"/>
                    <a:gd name="connsiteX7" fmla="*/ 137191 w 161988"/>
                    <a:gd name="connsiteY7" fmla="*/ 75292 h 264382"/>
                    <a:gd name="connsiteX8" fmla="*/ 131383 w 161988"/>
                    <a:gd name="connsiteY8" fmla="*/ 121476 h 264382"/>
                    <a:gd name="connsiteX9" fmla="*/ 138266 w 161988"/>
                    <a:gd name="connsiteY9" fmla="*/ 126117 h 264382"/>
                    <a:gd name="connsiteX10" fmla="*/ 161988 w 161988"/>
                    <a:gd name="connsiteY10" fmla="*/ 183388 h 264382"/>
                    <a:gd name="connsiteX11" fmla="*/ 80994 w 161988"/>
                    <a:gd name="connsiteY11" fmla="*/ 264382 h 264382"/>
                    <a:gd name="connsiteX12" fmla="*/ 0 w 161988"/>
                    <a:gd name="connsiteY12" fmla="*/ 183388 h 264382"/>
                    <a:gd name="connsiteX13" fmla="*/ 23722 w 161988"/>
                    <a:gd name="connsiteY13" fmla="*/ 126117 h 264382"/>
                    <a:gd name="connsiteX14" fmla="*/ 30604 w 161988"/>
                    <a:gd name="connsiteY14" fmla="*/ 121477 h 264382"/>
                    <a:gd name="connsiteX15" fmla="*/ 24796 w 161988"/>
                    <a:gd name="connsiteY15" fmla="*/ 75292 h 264382"/>
                    <a:gd name="connsiteX16" fmla="*/ 47656 w 161988"/>
                    <a:gd name="connsiteY16" fmla="*/ 0 h 264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1988" h="264382">
                      <a:moveTo>
                        <a:pt x="47656" y="0"/>
                      </a:moveTo>
                      <a:cubicBezTo>
                        <a:pt x="60281" y="0"/>
                        <a:pt x="70516" y="33709"/>
                        <a:pt x="70516" y="75292"/>
                      </a:cubicBezTo>
                      <a:lnTo>
                        <a:pt x="66746" y="105271"/>
                      </a:lnTo>
                      <a:lnTo>
                        <a:pt x="80994" y="102394"/>
                      </a:lnTo>
                      <a:lnTo>
                        <a:pt x="95241" y="105270"/>
                      </a:lnTo>
                      <a:lnTo>
                        <a:pt x="91471" y="75292"/>
                      </a:lnTo>
                      <a:cubicBezTo>
                        <a:pt x="91471" y="33709"/>
                        <a:pt x="101706" y="0"/>
                        <a:pt x="114331" y="0"/>
                      </a:cubicBezTo>
                      <a:cubicBezTo>
                        <a:pt x="126956" y="0"/>
                        <a:pt x="137191" y="33709"/>
                        <a:pt x="137191" y="75292"/>
                      </a:cubicBezTo>
                      <a:lnTo>
                        <a:pt x="131383" y="121476"/>
                      </a:lnTo>
                      <a:lnTo>
                        <a:pt x="138266" y="126117"/>
                      </a:lnTo>
                      <a:cubicBezTo>
                        <a:pt x="152923" y="140774"/>
                        <a:pt x="161988" y="161022"/>
                        <a:pt x="161988" y="183388"/>
                      </a:cubicBezTo>
                      <a:cubicBezTo>
                        <a:pt x="161988" y="228120"/>
                        <a:pt x="125726" y="264382"/>
                        <a:pt x="80994" y="264382"/>
                      </a:cubicBezTo>
                      <a:cubicBezTo>
                        <a:pt x="36262" y="264382"/>
                        <a:pt x="0" y="228120"/>
                        <a:pt x="0" y="183388"/>
                      </a:cubicBezTo>
                      <a:cubicBezTo>
                        <a:pt x="0" y="161022"/>
                        <a:pt x="9065" y="140774"/>
                        <a:pt x="23722" y="126117"/>
                      </a:cubicBezTo>
                      <a:lnTo>
                        <a:pt x="30604" y="121477"/>
                      </a:lnTo>
                      <a:lnTo>
                        <a:pt x="24796" y="75292"/>
                      </a:lnTo>
                      <a:cubicBezTo>
                        <a:pt x="24796" y="33709"/>
                        <a:pt x="35031" y="0"/>
                        <a:pt x="4765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308C91AF-B4DD-8B96-AC0A-EFE8EAEF0FC4}"/>
                    </a:ext>
                  </a:extLst>
                </p:cNvPr>
                <p:cNvSpPr/>
                <p:nvPr/>
              </p:nvSpPr>
              <p:spPr>
                <a:xfrm rot="1800000">
                  <a:off x="2094128" y="2221707"/>
                  <a:ext cx="67152" cy="109600"/>
                </a:xfrm>
                <a:custGeom>
                  <a:avLst/>
                  <a:gdLst>
                    <a:gd name="connsiteX0" fmla="*/ 47656 w 161988"/>
                    <a:gd name="connsiteY0" fmla="*/ 0 h 264382"/>
                    <a:gd name="connsiteX1" fmla="*/ 70516 w 161988"/>
                    <a:gd name="connsiteY1" fmla="*/ 75292 h 264382"/>
                    <a:gd name="connsiteX2" fmla="*/ 66746 w 161988"/>
                    <a:gd name="connsiteY2" fmla="*/ 105271 h 264382"/>
                    <a:gd name="connsiteX3" fmla="*/ 80994 w 161988"/>
                    <a:gd name="connsiteY3" fmla="*/ 102394 h 264382"/>
                    <a:gd name="connsiteX4" fmla="*/ 95241 w 161988"/>
                    <a:gd name="connsiteY4" fmla="*/ 105270 h 264382"/>
                    <a:gd name="connsiteX5" fmla="*/ 91471 w 161988"/>
                    <a:gd name="connsiteY5" fmla="*/ 75292 h 264382"/>
                    <a:gd name="connsiteX6" fmla="*/ 114331 w 161988"/>
                    <a:gd name="connsiteY6" fmla="*/ 0 h 264382"/>
                    <a:gd name="connsiteX7" fmla="*/ 137191 w 161988"/>
                    <a:gd name="connsiteY7" fmla="*/ 75292 h 264382"/>
                    <a:gd name="connsiteX8" fmla="*/ 131383 w 161988"/>
                    <a:gd name="connsiteY8" fmla="*/ 121476 h 264382"/>
                    <a:gd name="connsiteX9" fmla="*/ 138266 w 161988"/>
                    <a:gd name="connsiteY9" fmla="*/ 126117 h 264382"/>
                    <a:gd name="connsiteX10" fmla="*/ 161988 w 161988"/>
                    <a:gd name="connsiteY10" fmla="*/ 183388 h 264382"/>
                    <a:gd name="connsiteX11" fmla="*/ 80994 w 161988"/>
                    <a:gd name="connsiteY11" fmla="*/ 264382 h 264382"/>
                    <a:gd name="connsiteX12" fmla="*/ 0 w 161988"/>
                    <a:gd name="connsiteY12" fmla="*/ 183388 h 264382"/>
                    <a:gd name="connsiteX13" fmla="*/ 23722 w 161988"/>
                    <a:gd name="connsiteY13" fmla="*/ 126117 h 264382"/>
                    <a:gd name="connsiteX14" fmla="*/ 30604 w 161988"/>
                    <a:gd name="connsiteY14" fmla="*/ 121477 h 264382"/>
                    <a:gd name="connsiteX15" fmla="*/ 24796 w 161988"/>
                    <a:gd name="connsiteY15" fmla="*/ 75292 h 264382"/>
                    <a:gd name="connsiteX16" fmla="*/ 47656 w 161988"/>
                    <a:gd name="connsiteY16" fmla="*/ 0 h 264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1988" h="264382">
                      <a:moveTo>
                        <a:pt x="47656" y="0"/>
                      </a:moveTo>
                      <a:cubicBezTo>
                        <a:pt x="60281" y="0"/>
                        <a:pt x="70516" y="33709"/>
                        <a:pt x="70516" y="75292"/>
                      </a:cubicBezTo>
                      <a:lnTo>
                        <a:pt x="66746" y="105271"/>
                      </a:lnTo>
                      <a:lnTo>
                        <a:pt x="80994" y="102394"/>
                      </a:lnTo>
                      <a:lnTo>
                        <a:pt x="95241" y="105270"/>
                      </a:lnTo>
                      <a:lnTo>
                        <a:pt x="91471" y="75292"/>
                      </a:lnTo>
                      <a:cubicBezTo>
                        <a:pt x="91471" y="33709"/>
                        <a:pt x="101706" y="0"/>
                        <a:pt x="114331" y="0"/>
                      </a:cubicBezTo>
                      <a:cubicBezTo>
                        <a:pt x="126956" y="0"/>
                        <a:pt x="137191" y="33709"/>
                        <a:pt x="137191" y="75292"/>
                      </a:cubicBezTo>
                      <a:lnTo>
                        <a:pt x="131383" y="121476"/>
                      </a:lnTo>
                      <a:lnTo>
                        <a:pt x="138266" y="126117"/>
                      </a:lnTo>
                      <a:cubicBezTo>
                        <a:pt x="152923" y="140774"/>
                        <a:pt x="161988" y="161022"/>
                        <a:pt x="161988" y="183388"/>
                      </a:cubicBezTo>
                      <a:cubicBezTo>
                        <a:pt x="161988" y="228120"/>
                        <a:pt x="125726" y="264382"/>
                        <a:pt x="80994" y="264382"/>
                      </a:cubicBezTo>
                      <a:cubicBezTo>
                        <a:pt x="36262" y="264382"/>
                        <a:pt x="0" y="228120"/>
                        <a:pt x="0" y="183388"/>
                      </a:cubicBezTo>
                      <a:cubicBezTo>
                        <a:pt x="0" y="161022"/>
                        <a:pt x="9065" y="140774"/>
                        <a:pt x="23722" y="126117"/>
                      </a:cubicBezTo>
                      <a:lnTo>
                        <a:pt x="30604" y="121477"/>
                      </a:lnTo>
                      <a:lnTo>
                        <a:pt x="24796" y="75292"/>
                      </a:lnTo>
                      <a:cubicBezTo>
                        <a:pt x="24796" y="33709"/>
                        <a:pt x="35031" y="0"/>
                        <a:pt x="4765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4B1A2CD5-DC9D-18D3-83A0-81E40BAFA2C4}"/>
                    </a:ext>
                  </a:extLst>
                </p:cNvPr>
                <p:cNvSpPr/>
                <p:nvPr/>
              </p:nvSpPr>
              <p:spPr>
                <a:xfrm rot="18900000">
                  <a:off x="2077198" y="2414693"/>
                  <a:ext cx="67152" cy="109600"/>
                </a:xfrm>
                <a:custGeom>
                  <a:avLst/>
                  <a:gdLst>
                    <a:gd name="connsiteX0" fmla="*/ 47656 w 161988"/>
                    <a:gd name="connsiteY0" fmla="*/ 0 h 264382"/>
                    <a:gd name="connsiteX1" fmla="*/ 70516 w 161988"/>
                    <a:gd name="connsiteY1" fmla="*/ 75292 h 264382"/>
                    <a:gd name="connsiteX2" fmla="*/ 66746 w 161988"/>
                    <a:gd name="connsiteY2" fmla="*/ 105271 h 264382"/>
                    <a:gd name="connsiteX3" fmla="*/ 80994 w 161988"/>
                    <a:gd name="connsiteY3" fmla="*/ 102394 h 264382"/>
                    <a:gd name="connsiteX4" fmla="*/ 95241 w 161988"/>
                    <a:gd name="connsiteY4" fmla="*/ 105270 h 264382"/>
                    <a:gd name="connsiteX5" fmla="*/ 91471 w 161988"/>
                    <a:gd name="connsiteY5" fmla="*/ 75292 h 264382"/>
                    <a:gd name="connsiteX6" fmla="*/ 114331 w 161988"/>
                    <a:gd name="connsiteY6" fmla="*/ 0 h 264382"/>
                    <a:gd name="connsiteX7" fmla="*/ 137191 w 161988"/>
                    <a:gd name="connsiteY7" fmla="*/ 75292 h 264382"/>
                    <a:gd name="connsiteX8" fmla="*/ 131383 w 161988"/>
                    <a:gd name="connsiteY8" fmla="*/ 121476 h 264382"/>
                    <a:gd name="connsiteX9" fmla="*/ 138266 w 161988"/>
                    <a:gd name="connsiteY9" fmla="*/ 126117 h 264382"/>
                    <a:gd name="connsiteX10" fmla="*/ 161988 w 161988"/>
                    <a:gd name="connsiteY10" fmla="*/ 183388 h 264382"/>
                    <a:gd name="connsiteX11" fmla="*/ 80994 w 161988"/>
                    <a:gd name="connsiteY11" fmla="*/ 264382 h 264382"/>
                    <a:gd name="connsiteX12" fmla="*/ 0 w 161988"/>
                    <a:gd name="connsiteY12" fmla="*/ 183388 h 264382"/>
                    <a:gd name="connsiteX13" fmla="*/ 23722 w 161988"/>
                    <a:gd name="connsiteY13" fmla="*/ 126117 h 264382"/>
                    <a:gd name="connsiteX14" fmla="*/ 30604 w 161988"/>
                    <a:gd name="connsiteY14" fmla="*/ 121477 h 264382"/>
                    <a:gd name="connsiteX15" fmla="*/ 24796 w 161988"/>
                    <a:gd name="connsiteY15" fmla="*/ 75292 h 264382"/>
                    <a:gd name="connsiteX16" fmla="*/ 47656 w 161988"/>
                    <a:gd name="connsiteY16" fmla="*/ 0 h 264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1988" h="264382">
                      <a:moveTo>
                        <a:pt x="47656" y="0"/>
                      </a:moveTo>
                      <a:cubicBezTo>
                        <a:pt x="60281" y="0"/>
                        <a:pt x="70516" y="33709"/>
                        <a:pt x="70516" y="75292"/>
                      </a:cubicBezTo>
                      <a:lnTo>
                        <a:pt x="66746" y="105271"/>
                      </a:lnTo>
                      <a:lnTo>
                        <a:pt x="80994" y="102394"/>
                      </a:lnTo>
                      <a:lnTo>
                        <a:pt x="95241" y="105270"/>
                      </a:lnTo>
                      <a:lnTo>
                        <a:pt x="91471" y="75292"/>
                      </a:lnTo>
                      <a:cubicBezTo>
                        <a:pt x="91471" y="33709"/>
                        <a:pt x="101706" y="0"/>
                        <a:pt x="114331" y="0"/>
                      </a:cubicBezTo>
                      <a:cubicBezTo>
                        <a:pt x="126956" y="0"/>
                        <a:pt x="137191" y="33709"/>
                        <a:pt x="137191" y="75292"/>
                      </a:cubicBezTo>
                      <a:lnTo>
                        <a:pt x="131383" y="121476"/>
                      </a:lnTo>
                      <a:lnTo>
                        <a:pt x="138266" y="126117"/>
                      </a:lnTo>
                      <a:cubicBezTo>
                        <a:pt x="152923" y="140774"/>
                        <a:pt x="161988" y="161022"/>
                        <a:pt x="161988" y="183388"/>
                      </a:cubicBezTo>
                      <a:cubicBezTo>
                        <a:pt x="161988" y="228120"/>
                        <a:pt x="125726" y="264382"/>
                        <a:pt x="80994" y="264382"/>
                      </a:cubicBezTo>
                      <a:cubicBezTo>
                        <a:pt x="36262" y="264382"/>
                        <a:pt x="0" y="228120"/>
                        <a:pt x="0" y="183388"/>
                      </a:cubicBezTo>
                      <a:cubicBezTo>
                        <a:pt x="0" y="161022"/>
                        <a:pt x="9065" y="140774"/>
                        <a:pt x="23722" y="126117"/>
                      </a:cubicBezTo>
                      <a:lnTo>
                        <a:pt x="30604" y="121477"/>
                      </a:lnTo>
                      <a:lnTo>
                        <a:pt x="24796" y="75292"/>
                      </a:lnTo>
                      <a:cubicBezTo>
                        <a:pt x="24796" y="33709"/>
                        <a:pt x="35031" y="0"/>
                        <a:pt x="4765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916B9745-4618-7B62-8DC9-CACB18C2405C}"/>
                    </a:ext>
                  </a:extLst>
                </p:cNvPr>
                <p:cNvSpPr/>
                <p:nvPr/>
              </p:nvSpPr>
              <p:spPr>
                <a:xfrm rot="1800000">
                  <a:off x="1389879" y="2383898"/>
                  <a:ext cx="67152" cy="109600"/>
                </a:xfrm>
                <a:custGeom>
                  <a:avLst/>
                  <a:gdLst>
                    <a:gd name="connsiteX0" fmla="*/ 47656 w 161988"/>
                    <a:gd name="connsiteY0" fmla="*/ 0 h 264382"/>
                    <a:gd name="connsiteX1" fmla="*/ 70516 w 161988"/>
                    <a:gd name="connsiteY1" fmla="*/ 75292 h 264382"/>
                    <a:gd name="connsiteX2" fmla="*/ 66746 w 161988"/>
                    <a:gd name="connsiteY2" fmla="*/ 105271 h 264382"/>
                    <a:gd name="connsiteX3" fmla="*/ 80994 w 161988"/>
                    <a:gd name="connsiteY3" fmla="*/ 102394 h 264382"/>
                    <a:gd name="connsiteX4" fmla="*/ 95241 w 161988"/>
                    <a:gd name="connsiteY4" fmla="*/ 105270 h 264382"/>
                    <a:gd name="connsiteX5" fmla="*/ 91471 w 161988"/>
                    <a:gd name="connsiteY5" fmla="*/ 75292 h 264382"/>
                    <a:gd name="connsiteX6" fmla="*/ 114331 w 161988"/>
                    <a:gd name="connsiteY6" fmla="*/ 0 h 264382"/>
                    <a:gd name="connsiteX7" fmla="*/ 137191 w 161988"/>
                    <a:gd name="connsiteY7" fmla="*/ 75292 h 264382"/>
                    <a:gd name="connsiteX8" fmla="*/ 131383 w 161988"/>
                    <a:gd name="connsiteY8" fmla="*/ 121476 h 264382"/>
                    <a:gd name="connsiteX9" fmla="*/ 138266 w 161988"/>
                    <a:gd name="connsiteY9" fmla="*/ 126117 h 264382"/>
                    <a:gd name="connsiteX10" fmla="*/ 161988 w 161988"/>
                    <a:gd name="connsiteY10" fmla="*/ 183388 h 264382"/>
                    <a:gd name="connsiteX11" fmla="*/ 80994 w 161988"/>
                    <a:gd name="connsiteY11" fmla="*/ 264382 h 264382"/>
                    <a:gd name="connsiteX12" fmla="*/ 0 w 161988"/>
                    <a:gd name="connsiteY12" fmla="*/ 183388 h 264382"/>
                    <a:gd name="connsiteX13" fmla="*/ 23722 w 161988"/>
                    <a:gd name="connsiteY13" fmla="*/ 126117 h 264382"/>
                    <a:gd name="connsiteX14" fmla="*/ 30604 w 161988"/>
                    <a:gd name="connsiteY14" fmla="*/ 121477 h 264382"/>
                    <a:gd name="connsiteX15" fmla="*/ 24796 w 161988"/>
                    <a:gd name="connsiteY15" fmla="*/ 75292 h 264382"/>
                    <a:gd name="connsiteX16" fmla="*/ 47656 w 161988"/>
                    <a:gd name="connsiteY16" fmla="*/ 0 h 264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1988" h="264382">
                      <a:moveTo>
                        <a:pt x="47656" y="0"/>
                      </a:moveTo>
                      <a:cubicBezTo>
                        <a:pt x="60281" y="0"/>
                        <a:pt x="70516" y="33709"/>
                        <a:pt x="70516" y="75292"/>
                      </a:cubicBezTo>
                      <a:lnTo>
                        <a:pt x="66746" y="105271"/>
                      </a:lnTo>
                      <a:lnTo>
                        <a:pt x="80994" y="102394"/>
                      </a:lnTo>
                      <a:lnTo>
                        <a:pt x="95241" y="105270"/>
                      </a:lnTo>
                      <a:lnTo>
                        <a:pt x="91471" y="75292"/>
                      </a:lnTo>
                      <a:cubicBezTo>
                        <a:pt x="91471" y="33709"/>
                        <a:pt x="101706" y="0"/>
                        <a:pt x="114331" y="0"/>
                      </a:cubicBezTo>
                      <a:cubicBezTo>
                        <a:pt x="126956" y="0"/>
                        <a:pt x="137191" y="33709"/>
                        <a:pt x="137191" y="75292"/>
                      </a:cubicBezTo>
                      <a:lnTo>
                        <a:pt x="131383" y="121476"/>
                      </a:lnTo>
                      <a:lnTo>
                        <a:pt x="138266" y="126117"/>
                      </a:lnTo>
                      <a:cubicBezTo>
                        <a:pt x="152923" y="140774"/>
                        <a:pt x="161988" y="161022"/>
                        <a:pt x="161988" y="183388"/>
                      </a:cubicBezTo>
                      <a:cubicBezTo>
                        <a:pt x="161988" y="228120"/>
                        <a:pt x="125726" y="264382"/>
                        <a:pt x="80994" y="264382"/>
                      </a:cubicBezTo>
                      <a:cubicBezTo>
                        <a:pt x="36262" y="264382"/>
                        <a:pt x="0" y="228120"/>
                        <a:pt x="0" y="183388"/>
                      </a:cubicBezTo>
                      <a:cubicBezTo>
                        <a:pt x="0" y="161022"/>
                        <a:pt x="9065" y="140774"/>
                        <a:pt x="23722" y="126117"/>
                      </a:cubicBezTo>
                      <a:lnTo>
                        <a:pt x="30604" y="121477"/>
                      </a:lnTo>
                      <a:lnTo>
                        <a:pt x="24796" y="75292"/>
                      </a:lnTo>
                      <a:cubicBezTo>
                        <a:pt x="24796" y="33709"/>
                        <a:pt x="35031" y="0"/>
                        <a:pt x="4765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CB8BEA18-CC7C-ED68-29B9-0AB72DF4BE68}"/>
                    </a:ext>
                  </a:extLst>
                </p:cNvPr>
                <p:cNvSpPr/>
                <p:nvPr/>
              </p:nvSpPr>
              <p:spPr>
                <a:xfrm>
                  <a:off x="1171250" y="2592540"/>
                  <a:ext cx="67152" cy="109600"/>
                </a:xfrm>
                <a:custGeom>
                  <a:avLst/>
                  <a:gdLst>
                    <a:gd name="connsiteX0" fmla="*/ 47656 w 161988"/>
                    <a:gd name="connsiteY0" fmla="*/ 0 h 264382"/>
                    <a:gd name="connsiteX1" fmla="*/ 70516 w 161988"/>
                    <a:gd name="connsiteY1" fmla="*/ 75292 h 264382"/>
                    <a:gd name="connsiteX2" fmla="*/ 66746 w 161988"/>
                    <a:gd name="connsiteY2" fmla="*/ 105271 h 264382"/>
                    <a:gd name="connsiteX3" fmla="*/ 80994 w 161988"/>
                    <a:gd name="connsiteY3" fmla="*/ 102394 h 264382"/>
                    <a:gd name="connsiteX4" fmla="*/ 95241 w 161988"/>
                    <a:gd name="connsiteY4" fmla="*/ 105270 h 264382"/>
                    <a:gd name="connsiteX5" fmla="*/ 91471 w 161988"/>
                    <a:gd name="connsiteY5" fmla="*/ 75292 h 264382"/>
                    <a:gd name="connsiteX6" fmla="*/ 114331 w 161988"/>
                    <a:gd name="connsiteY6" fmla="*/ 0 h 264382"/>
                    <a:gd name="connsiteX7" fmla="*/ 137191 w 161988"/>
                    <a:gd name="connsiteY7" fmla="*/ 75292 h 264382"/>
                    <a:gd name="connsiteX8" fmla="*/ 131383 w 161988"/>
                    <a:gd name="connsiteY8" fmla="*/ 121476 h 264382"/>
                    <a:gd name="connsiteX9" fmla="*/ 138266 w 161988"/>
                    <a:gd name="connsiteY9" fmla="*/ 126117 h 264382"/>
                    <a:gd name="connsiteX10" fmla="*/ 161988 w 161988"/>
                    <a:gd name="connsiteY10" fmla="*/ 183388 h 264382"/>
                    <a:gd name="connsiteX11" fmla="*/ 80994 w 161988"/>
                    <a:gd name="connsiteY11" fmla="*/ 264382 h 264382"/>
                    <a:gd name="connsiteX12" fmla="*/ 0 w 161988"/>
                    <a:gd name="connsiteY12" fmla="*/ 183388 h 264382"/>
                    <a:gd name="connsiteX13" fmla="*/ 23722 w 161988"/>
                    <a:gd name="connsiteY13" fmla="*/ 126117 h 264382"/>
                    <a:gd name="connsiteX14" fmla="*/ 30604 w 161988"/>
                    <a:gd name="connsiteY14" fmla="*/ 121477 h 264382"/>
                    <a:gd name="connsiteX15" fmla="*/ 24796 w 161988"/>
                    <a:gd name="connsiteY15" fmla="*/ 75292 h 264382"/>
                    <a:gd name="connsiteX16" fmla="*/ 47656 w 161988"/>
                    <a:gd name="connsiteY16" fmla="*/ 0 h 264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1988" h="264382">
                      <a:moveTo>
                        <a:pt x="47656" y="0"/>
                      </a:moveTo>
                      <a:cubicBezTo>
                        <a:pt x="60281" y="0"/>
                        <a:pt x="70516" y="33709"/>
                        <a:pt x="70516" y="75292"/>
                      </a:cubicBezTo>
                      <a:lnTo>
                        <a:pt x="66746" y="105271"/>
                      </a:lnTo>
                      <a:lnTo>
                        <a:pt x="80994" y="102394"/>
                      </a:lnTo>
                      <a:lnTo>
                        <a:pt x="95241" y="105270"/>
                      </a:lnTo>
                      <a:lnTo>
                        <a:pt x="91471" y="75292"/>
                      </a:lnTo>
                      <a:cubicBezTo>
                        <a:pt x="91471" y="33709"/>
                        <a:pt x="101706" y="0"/>
                        <a:pt x="114331" y="0"/>
                      </a:cubicBezTo>
                      <a:cubicBezTo>
                        <a:pt x="126956" y="0"/>
                        <a:pt x="137191" y="33709"/>
                        <a:pt x="137191" y="75292"/>
                      </a:cubicBezTo>
                      <a:lnTo>
                        <a:pt x="131383" y="121476"/>
                      </a:lnTo>
                      <a:lnTo>
                        <a:pt x="138266" y="126117"/>
                      </a:lnTo>
                      <a:cubicBezTo>
                        <a:pt x="152923" y="140774"/>
                        <a:pt x="161988" y="161022"/>
                        <a:pt x="161988" y="183388"/>
                      </a:cubicBezTo>
                      <a:cubicBezTo>
                        <a:pt x="161988" y="228120"/>
                        <a:pt x="125726" y="264382"/>
                        <a:pt x="80994" y="264382"/>
                      </a:cubicBezTo>
                      <a:cubicBezTo>
                        <a:pt x="36262" y="264382"/>
                        <a:pt x="0" y="228120"/>
                        <a:pt x="0" y="183388"/>
                      </a:cubicBezTo>
                      <a:cubicBezTo>
                        <a:pt x="0" y="161022"/>
                        <a:pt x="9065" y="140774"/>
                        <a:pt x="23722" y="126117"/>
                      </a:cubicBezTo>
                      <a:lnTo>
                        <a:pt x="30604" y="121477"/>
                      </a:lnTo>
                      <a:lnTo>
                        <a:pt x="24796" y="75292"/>
                      </a:lnTo>
                      <a:cubicBezTo>
                        <a:pt x="24796" y="33709"/>
                        <a:pt x="35031" y="0"/>
                        <a:pt x="4765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47A3C82D-106B-A3BD-4AE8-30E0A7061067}"/>
                    </a:ext>
                  </a:extLst>
                </p:cNvPr>
                <p:cNvSpPr/>
                <p:nvPr/>
              </p:nvSpPr>
              <p:spPr>
                <a:xfrm rot="1800000">
                  <a:off x="1511522" y="2613632"/>
                  <a:ext cx="67152" cy="109600"/>
                </a:xfrm>
                <a:custGeom>
                  <a:avLst/>
                  <a:gdLst>
                    <a:gd name="connsiteX0" fmla="*/ 47656 w 161988"/>
                    <a:gd name="connsiteY0" fmla="*/ 0 h 264382"/>
                    <a:gd name="connsiteX1" fmla="*/ 70516 w 161988"/>
                    <a:gd name="connsiteY1" fmla="*/ 75292 h 264382"/>
                    <a:gd name="connsiteX2" fmla="*/ 66746 w 161988"/>
                    <a:gd name="connsiteY2" fmla="*/ 105271 h 264382"/>
                    <a:gd name="connsiteX3" fmla="*/ 80994 w 161988"/>
                    <a:gd name="connsiteY3" fmla="*/ 102394 h 264382"/>
                    <a:gd name="connsiteX4" fmla="*/ 95241 w 161988"/>
                    <a:gd name="connsiteY4" fmla="*/ 105270 h 264382"/>
                    <a:gd name="connsiteX5" fmla="*/ 91471 w 161988"/>
                    <a:gd name="connsiteY5" fmla="*/ 75292 h 264382"/>
                    <a:gd name="connsiteX6" fmla="*/ 114331 w 161988"/>
                    <a:gd name="connsiteY6" fmla="*/ 0 h 264382"/>
                    <a:gd name="connsiteX7" fmla="*/ 137191 w 161988"/>
                    <a:gd name="connsiteY7" fmla="*/ 75292 h 264382"/>
                    <a:gd name="connsiteX8" fmla="*/ 131383 w 161988"/>
                    <a:gd name="connsiteY8" fmla="*/ 121476 h 264382"/>
                    <a:gd name="connsiteX9" fmla="*/ 138266 w 161988"/>
                    <a:gd name="connsiteY9" fmla="*/ 126117 h 264382"/>
                    <a:gd name="connsiteX10" fmla="*/ 161988 w 161988"/>
                    <a:gd name="connsiteY10" fmla="*/ 183388 h 264382"/>
                    <a:gd name="connsiteX11" fmla="*/ 80994 w 161988"/>
                    <a:gd name="connsiteY11" fmla="*/ 264382 h 264382"/>
                    <a:gd name="connsiteX12" fmla="*/ 0 w 161988"/>
                    <a:gd name="connsiteY12" fmla="*/ 183388 h 264382"/>
                    <a:gd name="connsiteX13" fmla="*/ 23722 w 161988"/>
                    <a:gd name="connsiteY13" fmla="*/ 126117 h 264382"/>
                    <a:gd name="connsiteX14" fmla="*/ 30604 w 161988"/>
                    <a:gd name="connsiteY14" fmla="*/ 121477 h 264382"/>
                    <a:gd name="connsiteX15" fmla="*/ 24796 w 161988"/>
                    <a:gd name="connsiteY15" fmla="*/ 75292 h 264382"/>
                    <a:gd name="connsiteX16" fmla="*/ 47656 w 161988"/>
                    <a:gd name="connsiteY16" fmla="*/ 0 h 264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1988" h="264382">
                      <a:moveTo>
                        <a:pt x="47656" y="0"/>
                      </a:moveTo>
                      <a:cubicBezTo>
                        <a:pt x="60281" y="0"/>
                        <a:pt x="70516" y="33709"/>
                        <a:pt x="70516" y="75292"/>
                      </a:cubicBezTo>
                      <a:lnTo>
                        <a:pt x="66746" y="105271"/>
                      </a:lnTo>
                      <a:lnTo>
                        <a:pt x="80994" y="102394"/>
                      </a:lnTo>
                      <a:lnTo>
                        <a:pt x="95241" y="105270"/>
                      </a:lnTo>
                      <a:lnTo>
                        <a:pt x="91471" y="75292"/>
                      </a:lnTo>
                      <a:cubicBezTo>
                        <a:pt x="91471" y="33709"/>
                        <a:pt x="101706" y="0"/>
                        <a:pt x="114331" y="0"/>
                      </a:cubicBezTo>
                      <a:cubicBezTo>
                        <a:pt x="126956" y="0"/>
                        <a:pt x="137191" y="33709"/>
                        <a:pt x="137191" y="75292"/>
                      </a:cubicBezTo>
                      <a:lnTo>
                        <a:pt x="131383" y="121476"/>
                      </a:lnTo>
                      <a:lnTo>
                        <a:pt x="138266" y="126117"/>
                      </a:lnTo>
                      <a:cubicBezTo>
                        <a:pt x="152923" y="140774"/>
                        <a:pt x="161988" y="161022"/>
                        <a:pt x="161988" y="183388"/>
                      </a:cubicBezTo>
                      <a:cubicBezTo>
                        <a:pt x="161988" y="228120"/>
                        <a:pt x="125726" y="264382"/>
                        <a:pt x="80994" y="264382"/>
                      </a:cubicBezTo>
                      <a:cubicBezTo>
                        <a:pt x="36262" y="264382"/>
                        <a:pt x="0" y="228120"/>
                        <a:pt x="0" y="183388"/>
                      </a:cubicBezTo>
                      <a:cubicBezTo>
                        <a:pt x="0" y="161022"/>
                        <a:pt x="9065" y="140774"/>
                        <a:pt x="23722" y="126117"/>
                      </a:cubicBezTo>
                      <a:lnTo>
                        <a:pt x="30604" y="121477"/>
                      </a:lnTo>
                      <a:lnTo>
                        <a:pt x="24796" y="75292"/>
                      </a:lnTo>
                      <a:cubicBezTo>
                        <a:pt x="24796" y="33709"/>
                        <a:pt x="35031" y="0"/>
                        <a:pt x="4765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CDF40553-D6F3-3DF8-7E28-CC06F5FAB4B5}"/>
                    </a:ext>
                  </a:extLst>
                </p:cNvPr>
                <p:cNvSpPr/>
                <p:nvPr/>
              </p:nvSpPr>
              <p:spPr>
                <a:xfrm rot="1800000">
                  <a:off x="2163785" y="2572017"/>
                  <a:ext cx="67152" cy="109600"/>
                </a:xfrm>
                <a:custGeom>
                  <a:avLst/>
                  <a:gdLst>
                    <a:gd name="connsiteX0" fmla="*/ 47656 w 161988"/>
                    <a:gd name="connsiteY0" fmla="*/ 0 h 264382"/>
                    <a:gd name="connsiteX1" fmla="*/ 70516 w 161988"/>
                    <a:gd name="connsiteY1" fmla="*/ 75292 h 264382"/>
                    <a:gd name="connsiteX2" fmla="*/ 66746 w 161988"/>
                    <a:gd name="connsiteY2" fmla="*/ 105271 h 264382"/>
                    <a:gd name="connsiteX3" fmla="*/ 80994 w 161988"/>
                    <a:gd name="connsiteY3" fmla="*/ 102394 h 264382"/>
                    <a:gd name="connsiteX4" fmla="*/ 95241 w 161988"/>
                    <a:gd name="connsiteY4" fmla="*/ 105270 h 264382"/>
                    <a:gd name="connsiteX5" fmla="*/ 91471 w 161988"/>
                    <a:gd name="connsiteY5" fmla="*/ 75292 h 264382"/>
                    <a:gd name="connsiteX6" fmla="*/ 114331 w 161988"/>
                    <a:gd name="connsiteY6" fmla="*/ 0 h 264382"/>
                    <a:gd name="connsiteX7" fmla="*/ 137191 w 161988"/>
                    <a:gd name="connsiteY7" fmla="*/ 75292 h 264382"/>
                    <a:gd name="connsiteX8" fmla="*/ 131383 w 161988"/>
                    <a:gd name="connsiteY8" fmla="*/ 121476 h 264382"/>
                    <a:gd name="connsiteX9" fmla="*/ 138266 w 161988"/>
                    <a:gd name="connsiteY9" fmla="*/ 126117 h 264382"/>
                    <a:gd name="connsiteX10" fmla="*/ 161988 w 161988"/>
                    <a:gd name="connsiteY10" fmla="*/ 183388 h 264382"/>
                    <a:gd name="connsiteX11" fmla="*/ 80994 w 161988"/>
                    <a:gd name="connsiteY11" fmla="*/ 264382 h 264382"/>
                    <a:gd name="connsiteX12" fmla="*/ 0 w 161988"/>
                    <a:gd name="connsiteY12" fmla="*/ 183388 h 264382"/>
                    <a:gd name="connsiteX13" fmla="*/ 23722 w 161988"/>
                    <a:gd name="connsiteY13" fmla="*/ 126117 h 264382"/>
                    <a:gd name="connsiteX14" fmla="*/ 30604 w 161988"/>
                    <a:gd name="connsiteY14" fmla="*/ 121477 h 264382"/>
                    <a:gd name="connsiteX15" fmla="*/ 24796 w 161988"/>
                    <a:gd name="connsiteY15" fmla="*/ 75292 h 264382"/>
                    <a:gd name="connsiteX16" fmla="*/ 47656 w 161988"/>
                    <a:gd name="connsiteY16" fmla="*/ 0 h 264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1988" h="264382">
                      <a:moveTo>
                        <a:pt x="47656" y="0"/>
                      </a:moveTo>
                      <a:cubicBezTo>
                        <a:pt x="60281" y="0"/>
                        <a:pt x="70516" y="33709"/>
                        <a:pt x="70516" y="75292"/>
                      </a:cubicBezTo>
                      <a:lnTo>
                        <a:pt x="66746" y="105271"/>
                      </a:lnTo>
                      <a:lnTo>
                        <a:pt x="80994" y="102394"/>
                      </a:lnTo>
                      <a:lnTo>
                        <a:pt x="95241" y="105270"/>
                      </a:lnTo>
                      <a:lnTo>
                        <a:pt x="91471" y="75292"/>
                      </a:lnTo>
                      <a:cubicBezTo>
                        <a:pt x="91471" y="33709"/>
                        <a:pt x="101706" y="0"/>
                        <a:pt x="114331" y="0"/>
                      </a:cubicBezTo>
                      <a:cubicBezTo>
                        <a:pt x="126956" y="0"/>
                        <a:pt x="137191" y="33709"/>
                        <a:pt x="137191" y="75292"/>
                      </a:cubicBezTo>
                      <a:lnTo>
                        <a:pt x="131383" y="121476"/>
                      </a:lnTo>
                      <a:lnTo>
                        <a:pt x="138266" y="126117"/>
                      </a:lnTo>
                      <a:cubicBezTo>
                        <a:pt x="152923" y="140774"/>
                        <a:pt x="161988" y="161022"/>
                        <a:pt x="161988" y="183388"/>
                      </a:cubicBezTo>
                      <a:cubicBezTo>
                        <a:pt x="161988" y="228120"/>
                        <a:pt x="125726" y="264382"/>
                        <a:pt x="80994" y="264382"/>
                      </a:cubicBezTo>
                      <a:cubicBezTo>
                        <a:pt x="36262" y="264382"/>
                        <a:pt x="0" y="228120"/>
                        <a:pt x="0" y="183388"/>
                      </a:cubicBezTo>
                      <a:cubicBezTo>
                        <a:pt x="0" y="161022"/>
                        <a:pt x="9065" y="140774"/>
                        <a:pt x="23722" y="126117"/>
                      </a:cubicBezTo>
                      <a:lnTo>
                        <a:pt x="30604" y="121477"/>
                      </a:lnTo>
                      <a:lnTo>
                        <a:pt x="24796" y="75292"/>
                      </a:lnTo>
                      <a:cubicBezTo>
                        <a:pt x="24796" y="33709"/>
                        <a:pt x="35031" y="0"/>
                        <a:pt x="4765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A17C4B6B-73B4-7925-E9E5-E15B972CACA3}"/>
                    </a:ext>
                  </a:extLst>
                </p:cNvPr>
                <p:cNvSpPr/>
                <p:nvPr/>
              </p:nvSpPr>
              <p:spPr>
                <a:xfrm rot="1800000">
                  <a:off x="1949702" y="2551139"/>
                  <a:ext cx="67152" cy="109600"/>
                </a:xfrm>
                <a:custGeom>
                  <a:avLst/>
                  <a:gdLst>
                    <a:gd name="connsiteX0" fmla="*/ 47656 w 161988"/>
                    <a:gd name="connsiteY0" fmla="*/ 0 h 264382"/>
                    <a:gd name="connsiteX1" fmla="*/ 70516 w 161988"/>
                    <a:gd name="connsiteY1" fmla="*/ 75292 h 264382"/>
                    <a:gd name="connsiteX2" fmla="*/ 66746 w 161988"/>
                    <a:gd name="connsiteY2" fmla="*/ 105271 h 264382"/>
                    <a:gd name="connsiteX3" fmla="*/ 80994 w 161988"/>
                    <a:gd name="connsiteY3" fmla="*/ 102394 h 264382"/>
                    <a:gd name="connsiteX4" fmla="*/ 95241 w 161988"/>
                    <a:gd name="connsiteY4" fmla="*/ 105270 h 264382"/>
                    <a:gd name="connsiteX5" fmla="*/ 91471 w 161988"/>
                    <a:gd name="connsiteY5" fmla="*/ 75292 h 264382"/>
                    <a:gd name="connsiteX6" fmla="*/ 114331 w 161988"/>
                    <a:gd name="connsiteY6" fmla="*/ 0 h 264382"/>
                    <a:gd name="connsiteX7" fmla="*/ 137191 w 161988"/>
                    <a:gd name="connsiteY7" fmla="*/ 75292 h 264382"/>
                    <a:gd name="connsiteX8" fmla="*/ 131383 w 161988"/>
                    <a:gd name="connsiteY8" fmla="*/ 121476 h 264382"/>
                    <a:gd name="connsiteX9" fmla="*/ 138266 w 161988"/>
                    <a:gd name="connsiteY9" fmla="*/ 126117 h 264382"/>
                    <a:gd name="connsiteX10" fmla="*/ 161988 w 161988"/>
                    <a:gd name="connsiteY10" fmla="*/ 183388 h 264382"/>
                    <a:gd name="connsiteX11" fmla="*/ 80994 w 161988"/>
                    <a:gd name="connsiteY11" fmla="*/ 264382 h 264382"/>
                    <a:gd name="connsiteX12" fmla="*/ 0 w 161988"/>
                    <a:gd name="connsiteY12" fmla="*/ 183388 h 264382"/>
                    <a:gd name="connsiteX13" fmla="*/ 23722 w 161988"/>
                    <a:gd name="connsiteY13" fmla="*/ 126117 h 264382"/>
                    <a:gd name="connsiteX14" fmla="*/ 30604 w 161988"/>
                    <a:gd name="connsiteY14" fmla="*/ 121477 h 264382"/>
                    <a:gd name="connsiteX15" fmla="*/ 24796 w 161988"/>
                    <a:gd name="connsiteY15" fmla="*/ 75292 h 264382"/>
                    <a:gd name="connsiteX16" fmla="*/ 47656 w 161988"/>
                    <a:gd name="connsiteY16" fmla="*/ 0 h 264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1988" h="264382">
                      <a:moveTo>
                        <a:pt x="47656" y="0"/>
                      </a:moveTo>
                      <a:cubicBezTo>
                        <a:pt x="60281" y="0"/>
                        <a:pt x="70516" y="33709"/>
                        <a:pt x="70516" y="75292"/>
                      </a:cubicBezTo>
                      <a:lnTo>
                        <a:pt x="66746" y="105271"/>
                      </a:lnTo>
                      <a:lnTo>
                        <a:pt x="80994" y="102394"/>
                      </a:lnTo>
                      <a:lnTo>
                        <a:pt x="95241" y="105270"/>
                      </a:lnTo>
                      <a:lnTo>
                        <a:pt x="91471" y="75292"/>
                      </a:lnTo>
                      <a:cubicBezTo>
                        <a:pt x="91471" y="33709"/>
                        <a:pt x="101706" y="0"/>
                        <a:pt x="114331" y="0"/>
                      </a:cubicBezTo>
                      <a:cubicBezTo>
                        <a:pt x="126956" y="0"/>
                        <a:pt x="137191" y="33709"/>
                        <a:pt x="137191" y="75292"/>
                      </a:cubicBezTo>
                      <a:lnTo>
                        <a:pt x="131383" y="121476"/>
                      </a:lnTo>
                      <a:lnTo>
                        <a:pt x="138266" y="126117"/>
                      </a:lnTo>
                      <a:cubicBezTo>
                        <a:pt x="152923" y="140774"/>
                        <a:pt x="161988" y="161022"/>
                        <a:pt x="161988" y="183388"/>
                      </a:cubicBezTo>
                      <a:cubicBezTo>
                        <a:pt x="161988" y="228120"/>
                        <a:pt x="125726" y="264382"/>
                        <a:pt x="80994" y="264382"/>
                      </a:cubicBezTo>
                      <a:cubicBezTo>
                        <a:pt x="36262" y="264382"/>
                        <a:pt x="0" y="228120"/>
                        <a:pt x="0" y="183388"/>
                      </a:cubicBezTo>
                      <a:cubicBezTo>
                        <a:pt x="0" y="161022"/>
                        <a:pt x="9065" y="140774"/>
                        <a:pt x="23722" y="126117"/>
                      </a:cubicBezTo>
                      <a:lnTo>
                        <a:pt x="30604" y="121477"/>
                      </a:lnTo>
                      <a:lnTo>
                        <a:pt x="24796" y="75292"/>
                      </a:lnTo>
                      <a:cubicBezTo>
                        <a:pt x="24796" y="33709"/>
                        <a:pt x="35031" y="0"/>
                        <a:pt x="4765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D25FDC27-8496-8484-3B4F-F5C5F403DF23}"/>
                    </a:ext>
                  </a:extLst>
                </p:cNvPr>
                <p:cNvSpPr/>
                <p:nvPr/>
              </p:nvSpPr>
              <p:spPr>
                <a:xfrm rot="20700000">
                  <a:off x="1645445" y="2538808"/>
                  <a:ext cx="67152" cy="109600"/>
                </a:xfrm>
                <a:custGeom>
                  <a:avLst/>
                  <a:gdLst>
                    <a:gd name="connsiteX0" fmla="*/ 47656 w 161988"/>
                    <a:gd name="connsiteY0" fmla="*/ 0 h 264382"/>
                    <a:gd name="connsiteX1" fmla="*/ 70516 w 161988"/>
                    <a:gd name="connsiteY1" fmla="*/ 75292 h 264382"/>
                    <a:gd name="connsiteX2" fmla="*/ 66746 w 161988"/>
                    <a:gd name="connsiteY2" fmla="*/ 105271 h 264382"/>
                    <a:gd name="connsiteX3" fmla="*/ 80994 w 161988"/>
                    <a:gd name="connsiteY3" fmla="*/ 102394 h 264382"/>
                    <a:gd name="connsiteX4" fmla="*/ 95241 w 161988"/>
                    <a:gd name="connsiteY4" fmla="*/ 105270 h 264382"/>
                    <a:gd name="connsiteX5" fmla="*/ 91471 w 161988"/>
                    <a:gd name="connsiteY5" fmla="*/ 75292 h 264382"/>
                    <a:gd name="connsiteX6" fmla="*/ 114331 w 161988"/>
                    <a:gd name="connsiteY6" fmla="*/ 0 h 264382"/>
                    <a:gd name="connsiteX7" fmla="*/ 137191 w 161988"/>
                    <a:gd name="connsiteY7" fmla="*/ 75292 h 264382"/>
                    <a:gd name="connsiteX8" fmla="*/ 131383 w 161988"/>
                    <a:gd name="connsiteY8" fmla="*/ 121476 h 264382"/>
                    <a:gd name="connsiteX9" fmla="*/ 138266 w 161988"/>
                    <a:gd name="connsiteY9" fmla="*/ 126117 h 264382"/>
                    <a:gd name="connsiteX10" fmla="*/ 161988 w 161988"/>
                    <a:gd name="connsiteY10" fmla="*/ 183388 h 264382"/>
                    <a:gd name="connsiteX11" fmla="*/ 80994 w 161988"/>
                    <a:gd name="connsiteY11" fmla="*/ 264382 h 264382"/>
                    <a:gd name="connsiteX12" fmla="*/ 0 w 161988"/>
                    <a:gd name="connsiteY12" fmla="*/ 183388 h 264382"/>
                    <a:gd name="connsiteX13" fmla="*/ 23722 w 161988"/>
                    <a:gd name="connsiteY13" fmla="*/ 126117 h 264382"/>
                    <a:gd name="connsiteX14" fmla="*/ 30604 w 161988"/>
                    <a:gd name="connsiteY14" fmla="*/ 121477 h 264382"/>
                    <a:gd name="connsiteX15" fmla="*/ 24796 w 161988"/>
                    <a:gd name="connsiteY15" fmla="*/ 75292 h 264382"/>
                    <a:gd name="connsiteX16" fmla="*/ 47656 w 161988"/>
                    <a:gd name="connsiteY16" fmla="*/ 0 h 264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1988" h="264382">
                      <a:moveTo>
                        <a:pt x="47656" y="0"/>
                      </a:moveTo>
                      <a:cubicBezTo>
                        <a:pt x="60281" y="0"/>
                        <a:pt x="70516" y="33709"/>
                        <a:pt x="70516" y="75292"/>
                      </a:cubicBezTo>
                      <a:lnTo>
                        <a:pt x="66746" y="105271"/>
                      </a:lnTo>
                      <a:lnTo>
                        <a:pt x="80994" y="102394"/>
                      </a:lnTo>
                      <a:lnTo>
                        <a:pt x="95241" y="105270"/>
                      </a:lnTo>
                      <a:lnTo>
                        <a:pt x="91471" y="75292"/>
                      </a:lnTo>
                      <a:cubicBezTo>
                        <a:pt x="91471" y="33709"/>
                        <a:pt x="101706" y="0"/>
                        <a:pt x="114331" y="0"/>
                      </a:cubicBezTo>
                      <a:cubicBezTo>
                        <a:pt x="126956" y="0"/>
                        <a:pt x="137191" y="33709"/>
                        <a:pt x="137191" y="75292"/>
                      </a:cubicBezTo>
                      <a:lnTo>
                        <a:pt x="131383" y="121476"/>
                      </a:lnTo>
                      <a:lnTo>
                        <a:pt x="138266" y="126117"/>
                      </a:lnTo>
                      <a:cubicBezTo>
                        <a:pt x="152923" y="140774"/>
                        <a:pt x="161988" y="161022"/>
                        <a:pt x="161988" y="183388"/>
                      </a:cubicBezTo>
                      <a:cubicBezTo>
                        <a:pt x="161988" y="228120"/>
                        <a:pt x="125726" y="264382"/>
                        <a:pt x="80994" y="264382"/>
                      </a:cubicBezTo>
                      <a:cubicBezTo>
                        <a:pt x="36262" y="264382"/>
                        <a:pt x="0" y="228120"/>
                        <a:pt x="0" y="183388"/>
                      </a:cubicBezTo>
                      <a:cubicBezTo>
                        <a:pt x="0" y="161022"/>
                        <a:pt x="9065" y="140774"/>
                        <a:pt x="23722" y="126117"/>
                      </a:cubicBezTo>
                      <a:lnTo>
                        <a:pt x="30604" y="121477"/>
                      </a:lnTo>
                      <a:lnTo>
                        <a:pt x="24796" y="75292"/>
                      </a:lnTo>
                      <a:cubicBezTo>
                        <a:pt x="24796" y="33709"/>
                        <a:pt x="35031" y="0"/>
                        <a:pt x="4765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7F82E153-672F-80A6-9F62-F8EFDECB2924}"/>
                    </a:ext>
                  </a:extLst>
                </p:cNvPr>
                <p:cNvSpPr/>
                <p:nvPr/>
              </p:nvSpPr>
              <p:spPr>
                <a:xfrm rot="900000">
                  <a:off x="1742792" y="2639425"/>
                  <a:ext cx="67152" cy="109600"/>
                </a:xfrm>
                <a:custGeom>
                  <a:avLst/>
                  <a:gdLst>
                    <a:gd name="connsiteX0" fmla="*/ 47656 w 161988"/>
                    <a:gd name="connsiteY0" fmla="*/ 0 h 264382"/>
                    <a:gd name="connsiteX1" fmla="*/ 70516 w 161988"/>
                    <a:gd name="connsiteY1" fmla="*/ 75292 h 264382"/>
                    <a:gd name="connsiteX2" fmla="*/ 66746 w 161988"/>
                    <a:gd name="connsiteY2" fmla="*/ 105271 h 264382"/>
                    <a:gd name="connsiteX3" fmla="*/ 80994 w 161988"/>
                    <a:gd name="connsiteY3" fmla="*/ 102394 h 264382"/>
                    <a:gd name="connsiteX4" fmla="*/ 95241 w 161988"/>
                    <a:gd name="connsiteY4" fmla="*/ 105270 h 264382"/>
                    <a:gd name="connsiteX5" fmla="*/ 91471 w 161988"/>
                    <a:gd name="connsiteY5" fmla="*/ 75292 h 264382"/>
                    <a:gd name="connsiteX6" fmla="*/ 114331 w 161988"/>
                    <a:gd name="connsiteY6" fmla="*/ 0 h 264382"/>
                    <a:gd name="connsiteX7" fmla="*/ 137191 w 161988"/>
                    <a:gd name="connsiteY7" fmla="*/ 75292 h 264382"/>
                    <a:gd name="connsiteX8" fmla="*/ 131383 w 161988"/>
                    <a:gd name="connsiteY8" fmla="*/ 121476 h 264382"/>
                    <a:gd name="connsiteX9" fmla="*/ 138266 w 161988"/>
                    <a:gd name="connsiteY9" fmla="*/ 126117 h 264382"/>
                    <a:gd name="connsiteX10" fmla="*/ 161988 w 161988"/>
                    <a:gd name="connsiteY10" fmla="*/ 183388 h 264382"/>
                    <a:gd name="connsiteX11" fmla="*/ 80994 w 161988"/>
                    <a:gd name="connsiteY11" fmla="*/ 264382 h 264382"/>
                    <a:gd name="connsiteX12" fmla="*/ 0 w 161988"/>
                    <a:gd name="connsiteY12" fmla="*/ 183388 h 264382"/>
                    <a:gd name="connsiteX13" fmla="*/ 23722 w 161988"/>
                    <a:gd name="connsiteY13" fmla="*/ 126117 h 264382"/>
                    <a:gd name="connsiteX14" fmla="*/ 30604 w 161988"/>
                    <a:gd name="connsiteY14" fmla="*/ 121477 h 264382"/>
                    <a:gd name="connsiteX15" fmla="*/ 24796 w 161988"/>
                    <a:gd name="connsiteY15" fmla="*/ 75292 h 264382"/>
                    <a:gd name="connsiteX16" fmla="*/ 47656 w 161988"/>
                    <a:gd name="connsiteY16" fmla="*/ 0 h 264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1988" h="264382">
                      <a:moveTo>
                        <a:pt x="47656" y="0"/>
                      </a:moveTo>
                      <a:cubicBezTo>
                        <a:pt x="60281" y="0"/>
                        <a:pt x="70516" y="33709"/>
                        <a:pt x="70516" y="75292"/>
                      </a:cubicBezTo>
                      <a:lnTo>
                        <a:pt x="66746" y="105271"/>
                      </a:lnTo>
                      <a:lnTo>
                        <a:pt x="80994" y="102394"/>
                      </a:lnTo>
                      <a:lnTo>
                        <a:pt x="95241" y="105270"/>
                      </a:lnTo>
                      <a:lnTo>
                        <a:pt x="91471" y="75292"/>
                      </a:lnTo>
                      <a:cubicBezTo>
                        <a:pt x="91471" y="33709"/>
                        <a:pt x="101706" y="0"/>
                        <a:pt x="114331" y="0"/>
                      </a:cubicBezTo>
                      <a:cubicBezTo>
                        <a:pt x="126956" y="0"/>
                        <a:pt x="137191" y="33709"/>
                        <a:pt x="137191" y="75292"/>
                      </a:cubicBezTo>
                      <a:lnTo>
                        <a:pt x="131383" y="121476"/>
                      </a:lnTo>
                      <a:lnTo>
                        <a:pt x="138266" y="126117"/>
                      </a:lnTo>
                      <a:cubicBezTo>
                        <a:pt x="152923" y="140774"/>
                        <a:pt x="161988" y="161022"/>
                        <a:pt x="161988" y="183388"/>
                      </a:cubicBezTo>
                      <a:cubicBezTo>
                        <a:pt x="161988" y="228120"/>
                        <a:pt x="125726" y="264382"/>
                        <a:pt x="80994" y="264382"/>
                      </a:cubicBezTo>
                      <a:cubicBezTo>
                        <a:pt x="36262" y="264382"/>
                        <a:pt x="0" y="228120"/>
                        <a:pt x="0" y="183388"/>
                      </a:cubicBezTo>
                      <a:cubicBezTo>
                        <a:pt x="0" y="161022"/>
                        <a:pt x="9065" y="140774"/>
                        <a:pt x="23722" y="126117"/>
                      </a:cubicBezTo>
                      <a:lnTo>
                        <a:pt x="30604" y="121477"/>
                      </a:lnTo>
                      <a:lnTo>
                        <a:pt x="24796" y="75292"/>
                      </a:lnTo>
                      <a:cubicBezTo>
                        <a:pt x="24796" y="33709"/>
                        <a:pt x="35031" y="0"/>
                        <a:pt x="4765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0BF32DEA-77CE-7123-697B-4A2E52EBF553}"/>
                </a:ext>
              </a:extLst>
            </p:cNvPr>
            <p:cNvGrpSpPr/>
            <p:nvPr/>
          </p:nvGrpSpPr>
          <p:grpSpPr>
            <a:xfrm>
              <a:off x="1217413" y="3897473"/>
              <a:ext cx="1091236" cy="1349854"/>
              <a:chOff x="1217413" y="5040496"/>
              <a:chExt cx="1091236" cy="1349854"/>
            </a:xfrm>
          </p:grpSpPr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3E06DDD0-9A04-2050-AD80-782FDCBAC89E}"/>
                  </a:ext>
                </a:extLst>
              </p:cNvPr>
              <p:cNvSpPr/>
              <p:nvPr/>
            </p:nvSpPr>
            <p:spPr>
              <a:xfrm>
                <a:off x="1475607" y="5040496"/>
                <a:ext cx="175586" cy="74488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9FFED606-4A88-B913-9155-872AA91E3DE1}"/>
                  </a:ext>
                </a:extLst>
              </p:cNvPr>
              <p:cNvSpPr/>
              <p:nvPr/>
            </p:nvSpPr>
            <p:spPr>
              <a:xfrm>
                <a:off x="1874082" y="5040496"/>
                <a:ext cx="175586" cy="744888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B4FC0C62-D918-B860-AA4C-B80C7271BE51}"/>
                  </a:ext>
                </a:extLst>
              </p:cNvPr>
              <p:cNvSpPr/>
              <p:nvPr/>
            </p:nvSpPr>
            <p:spPr>
              <a:xfrm>
                <a:off x="1518356" y="5144454"/>
                <a:ext cx="88342" cy="511145"/>
              </a:xfrm>
              <a:custGeom>
                <a:avLst/>
                <a:gdLst>
                  <a:gd name="connsiteX0" fmla="*/ 44171 w 88342"/>
                  <a:gd name="connsiteY0" fmla="*/ 0 h 511145"/>
                  <a:gd name="connsiteX1" fmla="*/ 88342 w 88342"/>
                  <a:gd name="connsiteY1" fmla="*/ 351831 h 511145"/>
                  <a:gd name="connsiteX2" fmla="*/ 85149 w 88342"/>
                  <a:gd name="connsiteY2" fmla="*/ 477795 h 511145"/>
                  <a:gd name="connsiteX3" fmla="*/ 63519 w 88342"/>
                  <a:gd name="connsiteY3" fmla="*/ 483614 h 511145"/>
                  <a:gd name="connsiteX4" fmla="*/ 4995 w 88342"/>
                  <a:gd name="connsiteY4" fmla="*/ 511145 h 511145"/>
                  <a:gd name="connsiteX5" fmla="*/ 3471 w 88342"/>
                  <a:gd name="connsiteY5" fmla="*/ 488780 h 511145"/>
                  <a:gd name="connsiteX6" fmla="*/ 0 w 88342"/>
                  <a:gd name="connsiteY6" fmla="*/ 351831 h 511145"/>
                  <a:gd name="connsiteX7" fmla="*/ 44171 w 88342"/>
                  <a:gd name="connsiteY7" fmla="*/ 0 h 511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342" h="511145">
                    <a:moveTo>
                      <a:pt x="44171" y="0"/>
                    </a:moveTo>
                    <a:cubicBezTo>
                      <a:pt x="68566" y="0"/>
                      <a:pt x="88342" y="157520"/>
                      <a:pt x="88342" y="351831"/>
                    </a:cubicBezTo>
                    <a:lnTo>
                      <a:pt x="85149" y="477795"/>
                    </a:lnTo>
                    <a:lnTo>
                      <a:pt x="63519" y="483614"/>
                    </a:lnTo>
                    <a:lnTo>
                      <a:pt x="4995" y="511145"/>
                    </a:lnTo>
                    <a:lnTo>
                      <a:pt x="3471" y="488780"/>
                    </a:lnTo>
                    <a:cubicBezTo>
                      <a:pt x="1236" y="446687"/>
                      <a:pt x="0" y="400409"/>
                      <a:pt x="0" y="351831"/>
                    </a:cubicBezTo>
                    <a:cubicBezTo>
                      <a:pt x="0" y="157520"/>
                      <a:pt x="19776" y="0"/>
                      <a:pt x="44171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A3035AC9-3E83-CCA3-30E4-A73EF8F1B4CA}"/>
                  </a:ext>
                </a:extLst>
              </p:cNvPr>
              <p:cNvSpPr/>
              <p:nvPr/>
            </p:nvSpPr>
            <p:spPr>
              <a:xfrm>
                <a:off x="1916831" y="5144454"/>
                <a:ext cx="88342" cy="512703"/>
              </a:xfrm>
              <a:custGeom>
                <a:avLst/>
                <a:gdLst>
                  <a:gd name="connsiteX0" fmla="*/ 44171 w 88342"/>
                  <a:gd name="connsiteY0" fmla="*/ 0 h 512703"/>
                  <a:gd name="connsiteX1" fmla="*/ 88342 w 88342"/>
                  <a:gd name="connsiteY1" fmla="*/ 351831 h 512703"/>
                  <a:gd name="connsiteX2" fmla="*/ 84871 w 88342"/>
                  <a:gd name="connsiteY2" fmla="*/ 488780 h 512703"/>
                  <a:gd name="connsiteX3" fmla="*/ 83240 w 88342"/>
                  <a:gd name="connsiteY3" fmla="*/ 512703 h 512703"/>
                  <a:gd name="connsiteX4" fmla="*/ 21404 w 88342"/>
                  <a:gd name="connsiteY4" fmla="*/ 483614 h 512703"/>
                  <a:gd name="connsiteX5" fmla="*/ 3216 w 88342"/>
                  <a:gd name="connsiteY5" fmla="*/ 478721 h 512703"/>
                  <a:gd name="connsiteX6" fmla="*/ 0 w 88342"/>
                  <a:gd name="connsiteY6" fmla="*/ 351831 h 512703"/>
                  <a:gd name="connsiteX7" fmla="*/ 44171 w 88342"/>
                  <a:gd name="connsiteY7" fmla="*/ 0 h 512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342" h="512703">
                    <a:moveTo>
                      <a:pt x="44171" y="0"/>
                    </a:moveTo>
                    <a:cubicBezTo>
                      <a:pt x="68566" y="0"/>
                      <a:pt x="88342" y="157520"/>
                      <a:pt x="88342" y="351831"/>
                    </a:cubicBezTo>
                    <a:cubicBezTo>
                      <a:pt x="88342" y="400409"/>
                      <a:pt x="87106" y="446687"/>
                      <a:pt x="84871" y="488780"/>
                    </a:cubicBezTo>
                    <a:lnTo>
                      <a:pt x="83240" y="512703"/>
                    </a:lnTo>
                    <a:lnTo>
                      <a:pt x="21404" y="483614"/>
                    </a:lnTo>
                    <a:lnTo>
                      <a:pt x="3216" y="478721"/>
                    </a:lnTo>
                    <a:lnTo>
                      <a:pt x="0" y="351831"/>
                    </a:lnTo>
                    <a:cubicBezTo>
                      <a:pt x="0" y="157520"/>
                      <a:pt x="19776" y="0"/>
                      <a:pt x="44171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A3797677-8F38-EB28-63D3-C7C86723B9DE}"/>
                  </a:ext>
                </a:extLst>
              </p:cNvPr>
              <p:cNvSpPr/>
              <p:nvPr/>
            </p:nvSpPr>
            <p:spPr>
              <a:xfrm flipH="1">
                <a:off x="1943719" y="5805966"/>
                <a:ext cx="364930" cy="510802"/>
              </a:xfrm>
              <a:custGeom>
                <a:avLst/>
                <a:gdLst>
                  <a:gd name="connsiteX0" fmla="*/ 200025 w 364930"/>
                  <a:gd name="connsiteY0" fmla="*/ 0 h 510802"/>
                  <a:gd name="connsiteX1" fmla="*/ 0 w 364930"/>
                  <a:gd name="connsiteY1" fmla="*/ 346454 h 510802"/>
                  <a:gd name="connsiteX2" fmla="*/ 73872 w 364930"/>
                  <a:gd name="connsiteY2" fmla="*/ 371294 h 510802"/>
                  <a:gd name="connsiteX3" fmla="*/ 29141 w 364930"/>
                  <a:gd name="connsiteY3" fmla="*/ 412534 h 510802"/>
                  <a:gd name="connsiteX4" fmla="*/ 104428 w 364930"/>
                  <a:gd name="connsiteY4" fmla="*/ 437850 h 510802"/>
                  <a:gd name="connsiteX5" fmla="*/ 115741 w 364930"/>
                  <a:gd name="connsiteY5" fmla="*/ 437061 h 510802"/>
                  <a:gd name="connsiteX6" fmla="*/ 64860 w 364930"/>
                  <a:gd name="connsiteY6" fmla="*/ 483971 h 510802"/>
                  <a:gd name="connsiteX7" fmla="*/ 338099 w 364930"/>
                  <a:gd name="connsiteY7" fmla="*/ 410756 h 510802"/>
                  <a:gd name="connsiteX8" fmla="*/ 324453 w 364930"/>
                  <a:gd name="connsiteY8" fmla="*/ 190059 h 510802"/>
                  <a:gd name="connsiteX9" fmla="*/ 322496 w 364930"/>
                  <a:gd name="connsiteY9" fmla="*/ 188334 h 510802"/>
                  <a:gd name="connsiteX10" fmla="*/ 322363 w 364930"/>
                  <a:gd name="connsiteY10" fmla="*/ 187536 h 510802"/>
                  <a:gd name="connsiteX11" fmla="*/ 294849 w 364930"/>
                  <a:gd name="connsiteY11" fmla="*/ 131153 h 510802"/>
                  <a:gd name="connsiteX12" fmla="*/ 293222 w 364930"/>
                  <a:gd name="connsiteY12" fmla="*/ 121456 h 510802"/>
                  <a:gd name="connsiteX13" fmla="*/ 200025 w 364930"/>
                  <a:gd name="connsiteY13" fmla="*/ 0 h 51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4930" h="510802">
                    <a:moveTo>
                      <a:pt x="200025" y="0"/>
                    </a:moveTo>
                    <a:cubicBezTo>
                      <a:pt x="183425" y="137943"/>
                      <a:pt x="111162" y="263106"/>
                      <a:pt x="0" y="346454"/>
                    </a:cubicBezTo>
                    <a:lnTo>
                      <a:pt x="73872" y="371294"/>
                    </a:lnTo>
                    <a:lnTo>
                      <a:pt x="29141" y="412534"/>
                    </a:lnTo>
                    <a:cubicBezTo>
                      <a:pt x="53058" y="426342"/>
                      <a:pt x="78642" y="434650"/>
                      <a:pt x="104428" y="437850"/>
                    </a:cubicBezTo>
                    <a:lnTo>
                      <a:pt x="115741" y="437061"/>
                    </a:lnTo>
                    <a:lnTo>
                      <a:pt x="64860" y="483971"/>
                    </a:lnTo>
                    <a:cubicBezTo>
                      <a:pt x="160530" y="539206"/>
                      <a:pt x="282863" y="506427"/>
                      <a:pt x="338099" y="410756"/>
                    </a:cubicBezTo>
                    <a:cubicBezTo>
                      <a:pt x="379526" y="339003"/>
                      <a:pt x="371444" y="252253"/>
                      <a:pt x="324453" y="190059"/>
                    </a:cubicBezTo>
                    <a:lnTo>
                      <a:pt x="322496" y="188334"/>
                    </a:lnTo>
                    <a:lnTo>
                      <a:pt x="322363" y="187536"/>
                    </a:lnTo>
                    <a:lnTo>
                      <a:pt x="294849" y="131153"/>
                    </a:lnTo>
                    <a:lnTo>
                      <a:pt x="293222" y="121456"/>
                    </a:lnTo>
                    <a:cubicBezTo>
                      <a:pt x="279972" y="72010"/>
                      <a:pt x="247860" y="27618"/>
                      <a:pt x="20002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526F215D-9410-31D4-2A3E-A6025F6797FF}"/>
                  </a:ext>
                </a:extLst>
              </p:cNvPr>
              <p:cNvSpPr/>
              <p:nvPr/>
            </p:nvSpPr>
            <p:spPr>
              <a:xfrm>
                <a:off x="1217413" y="5805966"/>
                <a:ext cx="364930" cy="510802"/>
              </a:xfrm>
              <a:custGeom>
                <a:avLst/>
                <a:gdLst>
                  <a:gd name="connsiteX0" fmla="*/ 200025 w 364930"/>
                  <a:gd name="connsiteY0" fmla="*/ 0 h 510802"/>
                  <a:gd name="connsiteX1" fmla="*/ 0 w 364930"/>
                  <a:gd name="connsiteY1" fmla="*/ 346454 h 510802"/>
                  <a:gd name="connsiteX2" fmla="*/ 73872 w 364930"/>
                  <a:gd name="connsiteY2" fmla="*/ 371294 h 510802"/>
                  <a:gd name="connsiteX3" fmla="*/ 29141 w 364930"/>
                  <a:gd name="connsiteY3" fmla="*/ 412534 h 510802"/>
                  <a:gd name="connsiteX4" fmla="*/ 104428 w 364930"/>
                  <a:gd name="connsiteY4" fmla="*/ 437850 h 510802"/>
                  <a:gd name="connsiteX5" fmla="*/ 115741 w 364930"/>
                  <a:gd name="connsiteY5" fmla="*/ 437061 h 510802"/>
                  <a:gd name="connsiteX6" fmla="*/ 64860 w 364930"/>
                  <a:gd name="connsiteY6" fmla="*/ 483971 h 510802"/>
                  <a:gd name="connsiteX7" fmla="*/ 338099 w 364930"/>
                  <a:gd name="connsiteY7" fmla="*/ 410756 h 510802"/>
                  <a:gd name="connsiteX8" fmla="*/ 324453 w 364930"/>
                  <a:gd name="connsiteY8" fmla="*/ 190059 h 510802"/>
                  <a:gd name="connsiteX9" fmla="*/ 322496 w 364930"/>
                  <a:gd name="connsiteY9" fmla="*/ 188334 h 510802"/>
                  <a:gd name="connsiteX10" fmla="*/ 322363 w 364930"/>
                  <a:gd name="connsiteY10" fmla="*/ 187536 h 510802"/>
                  <a:gd name="connsiteX11" fmla="*/ 294849 w 364930"/>
                  <a:gd name="connsiteY11" fmla="*/ 131153 h 510802"/>
                  <a:gd name="connsiteX12" fmla="*/ 293222 w 364930"/>
                  <a:gd name="connsiteY12" fmla="*/ 121456 h 510802"/>
                  <a:gd name="connsiteX13" fmla="*/ 200025 w 364930"/>
                  <a:gd name="connsiteY13" fmla="*/ 0 h 51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4930" h="510802">
                    <a:moveTo>
                      <a:pt x="200025" y="0"/>
                    </a:moveTo>
                    <a:cubicBezTo>
                      <a:pt x="183425" y="137943"/>
                      <a:pt x="111162" y="263106"/>
                      <a:pt x="0" y="346454"/>
                    </a:cubicBezTo>
                    <a:lnTo>
                      <a:pt x="73872" y="371294"/>
                    </a:lnTo>
                    <a:lnTo>
                      <a:pt x="29141" y="412534"/>
                    </a:lnTo>
                    <a:cubicBezTo>
                      <a:pt x="53058" y="426342"/>
                      <a:pt x="78642" y="434650"/>
                      <a:pt x="104428" y="437850"/>
                    </a:cubicBezTo>
                    <a:lnTo>
                      <a:pt x="115741" y="437061"/>
                    </a:lnTo>
                    <a:lnTo>
                      <a:pt x="64860" y="483971"/>
                    </a:lnTo>
                    <a:cubicBezTo>
                      <a:pt x="160530" y="539206"/>
                      <a:pt x="282863" y="506427"/>
                      <a:pt x="338099" y="410756"/>
                    </a:cubicBezTo>
                    <a:cubicBezTo>
                      <a:pt x="379526" y="339003"/>
                      <a:pt x="371444" y="252253"/>
                      <a:pt x="324453" y="190059"/>
                    </a:cubicBezTo>
                    <a:lnTo>
                      <a:pt x="322496" y="188334"/>
                    </a:lnTo>
                    <a:lnTo>
                      <a:pt x="322363" y="187536"/>
                    </a:lnTo>
                    <a:lnTo>
                      <a:pt x="294849" y="131153"/>
                    </a:lnTo>
                    <a:lnTo>
                      <a:pt x="293222" y="121456"/>
                    </a:lnTo>
                    <a:cubicBezTo>
                      <a:pt x="279972" y="72010"/>
                      <a:pt x="247860" y="27618"/>
                      <a:pt x="20002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1C7B6DAE-3F37-238C-6ECD-E72B420863F2}"/>
                  </a:ext>
                </a:extLst>
              </p:cNvPr>
              <p:cNvSpPr/>
              <p:nvPr/>
            </p:nvSpPr>
            <p:spPr>
              <a:xfrm>
                <a:off x="1303171" y="5596890"/>
                <a:ext cx="915514" cy="79346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03609E22-B13D-2F96-D13F-598E01BB3300}"/>
                  </a:ext>
                </a:extLst>
              </p:cNvPr>
              <p:cNvSpPr/>
              <p:nvPr/>
            </p:nvSpPr>
            <p:spPr>
              <a:xfrm>
                <a:off x="1321395" y="5568032"/>
                <a:ext cx="884746" cy="310066"/>
              </a:xfrm>
              <a:custGeom>
                <a:avLst/>
                <a:gdLst>
                  <a:gd name="connsiteX0" fmla="*/ 439533 w 884746"/>
                  <a:gd name="connsiteY0" fmla="*/ 0 h 310066"/>
                  <a:gd name="connsiteX1" fmla="*/ 861317 w 884746"/>
                  <a:gd name="connsiteY1" fmla="*/ 242305 h 310066"/>
                  <a:gd name="connsiteX2" fmla="*/ 884746 w 884746"/>
                  <a:gd name="connsiteY2" fmla="*/ 307717 h 310066"/>
                  <a:gd name="connsiteX3" fmla="*/ 791857 w 884746"/>
                  <a:gd name="connsiteY3" fmla="*/ 297576 h 310066"/>
                  <a:gd name="connsiteX4" fmla="*/ 526678 w 884746"/>
                  <a:gd name="connsiteY4" fmla="*/ 135152 h 310066"/>
                  <a:gd name="connsiteX5" fmla="*/ 518114 w 884746"/>
                  <a:gd name="connsiteY5" fmla="*/ 121477 h 310066"/>
                  <a:gd name="connsiteX6" fmla="*/ 509549 w 884746"/>
                  <a:gd name="connsiteY6" fmla="*/ 135152 h 310066"/>
                  <a:gd name="connsiteX7" fmla="*/ 129970 w 884746"/>
                  <a:gd name="connsiteY7" fmla="*/ 310066 h 310066"/>
                  <a:gd name="connsiteX8" fmla="*/ 37716 w 884746"/>
                  <a:gd name="connsiteY8" fmla="*/ 302006 h 310066"/>
                  <a:gd name="connsiteX9" fmla="*/ 0 w 884746"/>
                  <a:gd name="connsiteY9" fmla="*/ 291859 h 310066"/>
                  <a:gd name="connsiteX10" fmla="*/ 17749 w 884746"/>
                  <a:gd name="connsiteY10" fmla="*/ 242305 h 310066"/>
                  <a:gd name="connsiteX11" fmla="*/ 439533 w 884746"/>
                  <a:gd name="connsiteY11" fmla="*/ 0 h 310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84746" h="310066">
                    <a:moveTo>
                      <a:pt x="439533" y="0"/>
                    </a:moveTo>
                    <a:cubicBezTo>
                      <a:pt x="629142" y="0"/>
                      <a:pt x="791826" y="99912"/>
                      <a:pt x="861317" y="242305"/>
                    </a:cubicBezTo>
                    <a:lnTo>
                      <a:pt x="884746" y="307717"/>
                    </a:lnTo>
                    <a:lnTo>
                      <a:pt x="791857" y="297576"/>
                    </a:lnTo>
                    <a:cubicBezTo>
                      <a:pt x="682161" y="273115"/>
                      <a:pt x="588375" y="214300"/>
                      <a:pt x="526678" y="135152"/>
                    </a:cubicBezTo>
                    <a:lnTo>
                      <a:pt x="518114" y="121477"/>
                    </a:lnTo>
                    <a:lnTo>
                      <a:pt x="509549" y="135152"/>
                    </a:lnTo>
                    <a:cubicBezTo>
                      <a:pt x="427287" y="240682"/>
                      <a:pt x="287977" y="310066"/>
                      <a:pt x="129970" y="310066"/>
                    </a:cubicBezTo>
                    <a:cubicBezTo>
                      <a:pt x="98369" y="310066"/>
                      <a:pt x="67515" y="307291"/>
                      <a:pt x="37716" y="302006"/>
                    </a:cubicBezTo>
                    <a:lnTo>
                      <a:pt x="0" y="291859"/>
                    </a:lnTo>
                    <a:lnTo>
                      <a:pt x="17749" y="242305"/>
                    </a:lnTo>
                    <a:cubicBezTo>
                      <a:pt x="87240" y="99912"/>
                      <a:pt x="249924" y="0"/>
                      <a:pt x="439533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6FBBC20D-A278-E960-F3E7-3780D547BE24}"/>
                  </a:ext>
                </a:extLst>
              </p:cNvPr>
              <p:cNvSpPr/>
              <p:nvPr/>
            </p:nvSpPr>
            <p:spPr>
              <a:xfrm>
                <a:off x="1616186" y="6128138"/>
                <a:ext cx="300044" cy="141754"/>
              </a:xfrm>
              <a:custGeom>
                <a:avLst/>
                <a:gdLst>
                  <a:gd name="connsiteX0" fmla="*/ 92872 w 300044"/>
                  <a:gd name="connsiteY0" fmla="*/ 0 h 141754"/>
                  <a:gd name="connsiteX1" fmla="*/ 129022 w 300044"/>
                  <a:gd name="connsiteY1" fmla="*/ 5570 h 141754"/>
                  <a:gd name="connsiteX2" fmla="*/ 150022 w 300044"/>
                  <a:gd name="connsiteY2" fmla="*/ 16375 h 141754"/>
                  <a:gd name="connsiteX3" fmla="*/ 171022 w 300044"/>
                  <a:gd name="connsiteY3" fmla="*/ 5570 h 141754"/>
                  <a:gd name="connsiteX4" fmla="*/ 207172 w 300044"/>
                  <a:gd name="connsiteY4" fmla="*/ 0 h 141754"/>
                  <a:gd name="connsiteX5" fmla="*/ 300044 w 300044"/>
                  <a:gd name="connsiteY5" fmla="*/ 70877 h 141754"/>
                  <a:gd name="connsiteX6" fmla="*/ 207172 w 300044"/>
                  <a:gd name="connsiteY6" fmla="*/ 141754 h 141754"/>
                  <a:gd name="connsiteX7" fmla="*/ 171022 w 300044"/>
                  <a:gd name="connsiteY7" fmla="*/ 136184 h 141754"/>
                  <a:gd name="connsiteX8" fmla="*/ 150022 w 300044"/>
                  <a:gd name="connsiteY8" fmla="*/ 125379 h 141754"/>
                  <a:gd name="connsiteX9" fmla="*/ 129022 w 300044"/>
                  <a:gd name="connsiteY9" fmla="*/ 136184 h 141754"/>
                  <a:gd name="connsiteX10" fmla="*/ 92872 w 300044"/>
                  <a:gd name="connsiteY10" fmla="*/ 141754 h 141754"/>
                  <a:gd name="connsiteX11" fmla="*/ 0 w 300044"/>
                  <a:gd name="connsiteY11" fmla="*/ 70877 h 141754"/>
                  <a:gd name="connsiteX12" fmla="*/ 92872 w 300044"/>
                  <a:gd name="connsiteY12" fmla="*/ 0 h 141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0044" h="141754">
                    <a:moveTo>
                      <a:pt x="92872" y="0"/>
                    </a:moveTo>
                    <a:cubicBezTo>
                      <a:pt x="105695" y="0"/>
                      <a:pt x="117911" y="1983"/>
                      <a:pt x="129022" y="5570"/>
                    </a:cubicBezTo>
                    <a:lnTo>
                      <a:pt x="150022" y="16375"/>
                    </a:lnTo>
                    <a:lnTo>
                      <a:pt x="171022" y="5570"/>
                    </a:lnTo>
                    <a:cubicBezTo>
                      <a:pt x="182133" y="1983"/>
                      <a:pt x="194349" y="0"/>
                      <a:pt x="207172" y="0"/>
                    </a:cubicBezTo>
                    <a:cubicBezTo>
                      <a:pt x="258464" y="0"/>
                      <a:pt x="300044" y="31733"/>
                      <a:pt x="300044" y="70877"/>
                    </a:cubicBezTo>
                    <a:cubicBezTo>
                      <a:pt x="300044" y="110021"/>
                      <a:pt x="258464" y="141754"/>
                      <a:pt x="207172" y="141754"/>
                    </a:cubicBezTo>
                    <a:cubicBezTo>
                      <a:pt x="194349" y="141754"/>
                      <a:pt x="182133" y="139771"/>
                      <a:pt x="171022" y="136184"/>
                    </a:cubicBezTo>
                    <a:lnTo>
                      <a:pt x="150022" y="125379"/>
                    </a:lnTo>
                    <a:lnTo>
                      <a:pt x="129022" y="136184"/>
                    </a:lnTo>
                    <a:cubicBezTo>
                      <a:pt x="117911" y="139771"/>
                      <a:pt x="105695" y="141754"/>
                      <a:pt x="92872" y="141754"/>
                    </a:cubicBezTo>
                    <a:cubicBezTo>
                      <a:pt x="41580" y="141754"/>
                      <a:pt x="0" y="110021"/>
                      <a:pt x="0" y="70877"/>
                    </a:cubicBezTo>
                    <a:cubicBezTo>
                      <a:pt x="0" y="31733"/>
                      <a:pt x="41580" y="0"/>
                      <a:pt x="92872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6FFB730C-BF5A-A575-3F8C-3A50BBE20670}"/>
                  </a:ext>
                </a:extLst>
              </p:cNvPr>
              <p:cNvSpPr/>
              <p:nvPr/>
            </p:nvSpPr>
            <p:spPr>
              <a:xfrm>
                <a:off x="1511804" y="5936280"/>
                <a:ext cx="119614" cy="88380"/>
              </a:xfrm>
              <a:custGeom>
                <a:avLst/>
                <a:gdLst>
                  <a:gd name="connsiteX0" fmla="*/ 59807 w 119614"/>
                  <a:gd name="connsiteY0" fmla="*/ 0 h 88380"/>
                  <a:gd name="connsiteX1" fmla="*/ 119614 w 119614"/>
                  <a:gd name="connsiteY1" fmla="*/ 59805 h 88380"/>
                  <a:gd name="connsiteX2" fmla="*/ 114914 w 119614"/>
                  <a:gd name="connsiteY2" fmla="*/ 83084 h 88380"/>
                  <a:gd name="connsiteX3" fmla="*/ 111343 w 119614"/>
                  <a:gd name="connsiteY3" fmla="*/ 88380 h 88380"/>
                  <a:gd name="connsiteX4" fmla="*/ 102097 w 119614"/>
                  <a:gd name="connsiteY4" fmla="*/ 74667 h 88380"/>
                  <a:gd name="connsiteX5" fmla="*/ 59807 w 119614"/>
                  <a:gd name="connsiteY5" fmla="*/ 57150 h 88380"/>
                  <a:gd name="connsiteX6" fmla="*/ 17517 w 119614"/>
                  <a:gd name="connsiteY6" fmla="*/ 74667 h 88380"/>
                  <a:gd name="connsiteX7" fmla="*/ 8271 w 119614"/>
                  <a:gd name="connsiteY7" fmla="*/ 88380 h 88380"/>
                  <a:gd name="connsiteX8" fmla="*/ 4700 w 119614"/>
                  <a:gd name="connsiteY8" fmla="*/ 83084 h 88380"/>
                  <a:gd name="connsiteX9" fmla="*/ 0 w 119614"/>
                  <a:gd name="connsiteY9" fmla="*/ 59805 h 88380"/>
                  <a:gd name="connsiteX10" fmla="*/ 59807 w 119614"/>
                  <a:gd name="connsiteY10" fmla="*/ 0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9614" h="88380">
                    <a:moveTo>
                      <a:pt x="59807" y="0"/>
                    </a:moveTo>
                    <a:cubicBezTo>
                      <a:pt x="92837" y="0"/>
                      <a:pt x="119614" y="26776"/>
                      <a:pt x="119614" y="59805"/>
                    </a:cubicBezTo>
                    <a:cubicBezTo>
                      <a:pt x="119614" y="68063"/>
                      <a:pt x="117940" y="75929"/>
                      <a:pt x="114914" y="83084"/>
                    </a:cubicBezTo>
                    <a:lnTo>
                      <a:pt x="111343" y="88380"/>
                    </a:lnTo>
                    <a:lnTo>
                      <a:pt x="102097" y="74667"/>
                    </a:lnTo>
                    <a:cubicBezTo>
                      <a:pt x="91274" y="63844"/>
                      <a:pt x="76322" y="57150"/>
                      <a:pt x="59807" y="57150"/>
                    </a:cubicBezTo>
                    <a:cubicBezTo>
                      <a:pt x="43292" y="57150"/>
                      <a:pt x="28340" y="63844"/>
                      <a:pt x="17517" y="74667"/>
                    </a:cubicBezTo>
                    <a:lnTo>
                      <a:pt x="8271" y="88380"/>
                    </a:lnTo>
                    <a:lnTo>
                      <a:pt x="4700" y="83084"/>
                    </a:lnTo>
                    <a:cubicBezTo>
                      <a:pt x="1674" y="75929"/>
                      <a:pt x="0" y="68063"/>
                      <a:pt x="0" y="59805"/>
                    </a:cubicBezTo>
                    <a:cubicBezTo>
                      <a:pt x="0" y="26776"/>
                      <a:pt x="26777" y="0"/>
                      <a:pt x="598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C23BEA8A-8611-A800-494B-DC7024EB1F4F}"/>
                  </a:ext>
                </a:extLst>
              </p:cNvPr>
              <p:cNvSpPr/>
              <p:nvPr/>
            </p:nvSpPr>
            <p:spPr>
              <a:xfrm>
                <a:off x="1902068" y="5936280"/>
                <a:ext cx="119614" cy="88380"/>
              </a:xfrm>
              <a:custGeom>
                <a:avLst/>
                <a:gdLst>
                  <a:gd name="connsiteX0" fmla="*/ 59807 w 119614"/>
                  <a:gd name="connsiteY0" fmla="*/ 0 h 88380"/>
                  <a:gd name="connsiteX1" fmla="*/ 119614 w 119614"/>
                  <a:gd name="connsiteY1" fmla="*/ 59805 h 88380"/>
                  <a:gd name="connsiteX2" fmla="*/ 114914 w 119614"/>
                  <a:gd name="connsiteY2" fmla="*/ 83084 h 88380"/>
                  <a:gd name="connsiteX3" fmla="*/ 111343 w 119614"/>
                  <a:gd name="connsiteY3" fmla="*/ 88380 h 88380"/>
                  <a:gd name="connsiteX4" fmla="*/ 102097 w 119614"/>
                  <a:gd name="connsiteY4" fmla="*/ 74667 h 88380"/>
                  <a:gd name="connsiteX5" fmla="*/ 59807 w 119614"/>
                  <a:gd name="connsiteY5" fmla="*/ 57150 h 88380"/>
                  <a:gd name="connsiteX6" fmla="*/ 17517 w 119614"/>
                  <a:gd name="connsiteY6" fmla="*/ 74667 h 88380"/>
                  <a:gd name="connsiteX7" fmla="*/ 8271 w 119614"/>
                  <a:gd name="connsiteY7" fmla="*/ 88380 h 88380"/>
                  <a:gd name="connsiteX8" fmla="*/ 4700 w 119614"/>
                  <a:gd name="connsiteY8" fmla="*/ 83084 h 88380"/>
                  <a:gd name="connsiteX9" fmla="*/ 0 w 119614"/>
                  <a:gd name="connsiteY9" fmla="*/ 59805 h 88380"/>
                  <a:gd name="connsiteX10" fmla="*/ 59807 w 119614"/>
                  <a:gd name="connsiteY10" fmla="*/ 0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9614" h="88380">
                    <a:moveTo>
                      <a:pt x="59807" y="0"/>
                    </a:moveTo>
                    <a:cubicBezTo>
                      <a:pt x="92837" y="0"/>
                      <a:pt x="119614" y="26776"/>
                      <a:pt x="119614" y="59805"/>
                    </a:cubicBezTo>
                    <a:cubicBezTo>
                      <a:pt x="119614" y="68063"/>
                      <a:pt x="117940" y="75929"/>
                      <a:pt x="114914" y="83084"/>
                    </a:cubicBezTo>
                    <a:lnTo>
                      <a:pt x="111343" y="88380"/>
                    </a:lnTo>
                    <a:lnTo>
                      <a:pt x="102097" y="74667"/>
                    </a:lnTo>
                    <a:cubicBezTo>
                      <a:pt x="91274" y="63844"/>
                      <a:pt x="76322" y="57150"/>
                      <a:pt x="59807" y="57150"/>
                    </a:cubicBezTo>
                    <a:cubicBezTo>
                      <a:pt x="43292" y="57150"/>
                      <a:pt x="28340" y="63844"/>
                      <a:pt x="17517" y="74667"/>
                    </a:cubicBezTo>
                    <a:lnTo>
                      <a:pt x="8271" y="88380"/>
                    </a:lnTo>
                    <a:lnTo>
                      <a:pt x="4700" y="83084"/>
                    </a:lnTo>
                    <a:cubicBezTo>
                      <a:pt x="1674" y="75929"/>
                      <a:pt x="0" y="68063"/>
                      <a:pt x="0" y="59805"/>
                    </a:cubicBezTo>
                    <a:cubicBezTo>
                      <a:pt x="0" y="26776"/>
                      <a:pt x="26777" y="0"/>
                      <a:pt x="598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3" name="二等辺三角形 182">
                <a:extLst>
                  <a:ext uri="{FF2B5EF4-FFF2-40B4-BE49-F238E27FC236}">
                    <a16:creationId xmlns:a16="http://schemas.microsoft.com/office/drawing/2014/main" id="{97EA2F9A-D954-B174-035C-A71F5B4EBCB7}"/>
                  </a:ext>
                </a:extLst>
              </p:cNvPr>
              <p:cNvSpPr/>
              <p:nvPr/>
            </p:nvSpPr>
            <p:spPr>
              <a:xfrm rot="18900000">
                <a:off x="1485191" y="5909723"/>
                <a:ext cx="45719" cy="83275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" name="二等辺三角形 183">
                <a:extLst>
                  <a:ext uri="{FF2B5EF4-FFF2-40B4-BE49-F238E27FC236}">
                    <a16:creationId xmlns:a16="http://schemas.microsoft.com/office/drawing/2014/main" id="{5D8CF9E3-3E17-DF4A-4ADD-30BAD94B7744}"/>
                  </a:ext>
                </a:extLst>
              </p:cNvPr>
              <p:cNvSpPr/>
              <p:nvPr/>
            </p:nvSpPr>
            <p:spPr>
              <a:xfrm rot="18900000">
                <a:off x="1890003" y="5909723"/>
                <a:ext cx="45719" cy="83275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981DAA98-DAFF-C1F4-A726-548AF0631A66}"/>
                  </a:ext>
                </a:extLst>
              </p:cNvPr>
              <p:cNvSpPr/>
              <p:nvPr/>
            </p:nvSpPr>
            <p:spPr>
              <a:xfrm>
                <a:off x="1722278" y="6104103"/>
                <a:ext cx="97631" cy="77690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21514B62-61D2-6FE9-766A-012520818668}"/>
                  </a:ext>
                </a:extLst>
              </p:cNvPr>
              <p:cNvGrpSpPr/>
              <p:nvPr/>
            </p:nvGrpSpPr>
            <p:grpSpPr>
              <a:xfrm>
                <a:off x="1927908" y="5539343"/>
                <a:ext cx="310356" cy="310356"/>
                <a:chOff x="3935810" y="3962400"/>
                <a:chExt cx="700881" cy="700881"/>
              </a:xfrm>
            </p:grpSpPr>
            <p:grpSp>
              <p:nvGrpSpPr>
                <p:cNvPr id="187" name="グループ化 186">
                  <a:extLst>
                    <a:ext uri="{FF2B5EF4-FFF2-40B4-BE49-F238E27FC236}">
                      <a16:creationId xmlns:a16="http://schemas.microsoft.com/office/drawing/2014/main" id="{3B2F07EB-5050-ECD9-5E07-3748A5E1AF78}"/>
                    </a:ext>
                  </a:extLst>
                </p:cNvPr>
                <p:cNvGrpSpPr/>
                <p:nvPr/>
              </p:nvGrpSpPr>
              <p:grpSpPr>
                <a:xfrm rot="1192880">
                  <a:off x="3966435" y="3993026"/>
                  <a:ext cx="639632" cy="639630"/>
                  <a:chOff x="3935810" y="3962400"/>
                  <a:chExt cx="700881" cy="700881"/>
                </a:xfrm>
                <a:solidFill>
                  <a:srgbClr val="FFC000"/>
                </a:solidFill>
              </p:grpSpPr>
              <p:sp>
                <p:nvSpPr>
                  <p:cNvPr id="198" name="楕円 197">
                    <a:extLst>
                      <a:ext uri="{FF2B5EF4-FFF2-40B4-BE49-F238E27FC236}">
                        <a16:creationId xmlns:a16="http://schemas.microsoft.com/office/drawing/2014/main" id="{B0ED1648-61E2-03A0-7244-610BE72E1464}"/>
                      </a:ext>
                    </a:extLst>
                  </p:cNvPr>
                  <p:cNvSpPr/>
                  <p:nvPr/>
                </p:nvSpPr>
                <p:spPr>
                  <a:xfrm>
                    <a:off x="4235450" y="3962400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9" name="楕円 198">
                    <a:extLst>
                      <a:ext uri="{FF2B5EF4-FFF2-40B4-BE49-F238E27FC236}">
                        <a16:creationId xmlns:a16="http://schemas.microsoft.com/office/drawing/2014/main" id="{9728DC8D-470A-77B5-ADF9-ABD5BE86C07D}"/>
                      </a:ext>
                    </a:extLst>
                  </p:cNvPr>
                  <p:cNvSpPr/>
                  <p:nvPr/>
                </p:nvSpPr>
                <p:spPr>
                  <a:xfrm>
                    <a:off x="4235450" y="4326731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0" name="楕円 199">
                    <a:extLst>
                      <a:ext uri="{FF2B5EF4-FFF2-40B4-BE49-F238E27FC236}">
                        <a16:creationId xmlns:a16="http://schemas.microsoft.com/office/drawing/2014/main" id="{E6DBC75D-1824-EDBC-3437-81826B2FC9D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17616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1" name="楕円 200">
                    <a:extLst>
                      <a:ext uri="{FF2B5EF4-FFF2-40B4-BE49-F238E27FC236}">
                        <a16:creationId xmlns:a16="http://schemas.microsoft.com/office/drawing/2014/main" id="{E28DA9D9-BF65-00FB-1767-7715BFC0294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53285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2" name="楕円 201">
                    <a:extLst>
                      <a:ext uri="{FF2B5EF4-FFF2-40B4-BE49-F238E27FC236}">
                        <a16:creationId xmlns:a16="http://schemas.microsoft.com/office/drawing/2014/main" id="{C1353C48-0C5E-180B-77E6-E652DEFA6E1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36426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3" name="楕円 202">
                    <a:extLst>
                      <a:ext uri="{FF2B5EF4-FFF2-40B4-BE49-F238E27FC236}">
                        <a16:creationId xmlns:a16="http://schemas.microsoft.com/office/drawing/2014/main" id="{8A0FDC49-B05E-E12C-EE54-61D1A644685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0664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4" name="楕円 203">
                    <a:extLst>
                      <a:ext uri="{FF2B5EF4-FFF2-40B4-BE49-F238E27FC236}">
                        <a16:creationId xmlns:a16="http://schemas.microsoft.com/office/drawing/2014/main" id="{A06C5C51-D4D3-1BB8-F794-EF8F0F8E7CC7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26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5" name="楕円 204">
                    <a:extLst>
                      <a:ext uri="{FF2B5EF4-FFF2-40B4-BE49-F238E27FC236}">
                        <a16:creationId xmlns:a16="http://schemas.microsoft.com/office/drawing/2014/main" id="{8A647A88-F112-A35E-1A89-05B7A67A98D5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10664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88" name="グループ化 187">
                  <a:extLst>
                    <a:ext uri="{FF2B5EF4-FFF2-40B4-BE49-F238E27FC236}">
                      <a16:creationId xmlns:a16="http://schemas.microsoft.com/office/drawing/2014/main" id="{C15CB4A6-FB8B-5D2D-F276-FC7A21C56A69}"/>
                    </a:ext>
                  </a:extLst>
                </p:cNvPr>
                <p:cNvGrpSpPr/>
                <p:nvPr/>
              </p:nvGrpSpPr>
              <p:grpSpPr>
                <a:xfrm>
                  <a:off x="3935810" y="3962400"/>
                  <a:ext cx="700881" cy="700881"/>
                  <a:chOff x="3935810" y="3962400"/>
                  <a:chExt cx="700881" cy="700881"/>
                </a:xfrm>
                <a:solidFill>
                  <a:srgbClr val="FFFF00"/>
                </a:solidFill>
              </p:grpSpPr>
              <p:sp>
                <p:nvSpPr>
                  <p:cNvPr id="190" name="楕円 189">
                    <a:extLst>
                      <a:ext uri="{FF2B5EF4-FFF2-40B4-BE49-F238E27FC236}">
                        <a16:creationId xmlns:a16="http://schemas.microsoft.com/office/drawing/2014/main" id="{C5029F51-F2E9-29F1-BC61-98C833C4D27E}"/>
                      </a:ext>
                    </a:extLst>
                  </p:cNvPr>
                  <p:cNvSpPr/>
                  <p:nvPr/>
                </p:nvSpPr>
                <p:spPr>
                  <a:xfrm>
                    <a:off x="4235450" y="3962400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1" name="楕円 190">
                    <a:extLst>
                      <a:ext uri="{FF2B5EF4-FFF2-40B4-BE49-F238E27FC236}">
                        <a16:creationId xmlns:a16="http://schemas.microsoft.com/office/drawing/2014/main" id="{513DF072-A5AE-D87A-3BA4-CF7A9DC54E44}"/>
                      </a:ext>
                    </a:extLst>
                  </p:cNvPr>
                  <p:cNvSpPr/>
                  <p:nvPr/>
                </p:nvSpPr>
                <p:spPr>
                  <a:xfrm>
                    <a:off x="4235450" y="4326731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2" name="楕円 191">
                    <a:extLst>
                      <a:ext uri="{FF2B5EF4-FFF2-40B4-BE49-F238E27FC236}">
                        <a16:creationId xmlns:a16="http://schemas.microsoft.com/office/drawing/2014/main" id="{5B3B93D6-E07D-C33C-D0F6-E85455FFA4E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17616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3" name="楕円 192">
                    <a:extLst>
                      <a:ext uri="{FF2B5EF4-FFF2-40B4-BE49-F238E27FC236}">
                        <a16:creationId xmlns:a16="http://schemas.microsoft.com/office/drawing/2014/main" id="{35972840-825E-550F-1CFF-5CCC5613E62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53285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4" name="楕円 193">
                    <a:extLst>
                      <a:ext uri="{FF2B5EF4-FFF2-40B4-BE49-F238E27FC236}">
                        <a16:creationId xmlns:a16="http://schemas.microsoft.com/office/drawing/2014/main" id="{A609533D-2E7E-C8E1-111D-94586BC7698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36426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5" name="楕円 194">
                    <a:extLst>
                      <a:ext uri="{FF2B5EF4-FFF2-40B4-BE49-F238E27FC236}">
                        <a16:creationId xmlns:a16="http://schemas.microsoft.com/office/drawing/2014/main" id="{C8CB9F1D-3E4F-9906-98CC-FCD9F1666FD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0664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6" name="楕円 195">
                    <a:extLst>
                      <a:ext uri="{FF2B5EF4-FFF2-40B4-BE49-F238E27FC236}">
                        <a16:creationId xmlns:a16="http://schemas.microsoft.com/office/drawing/2014/main" id="{5BF18758-9E55-0DEA-4DE0-680D38F682A0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26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7" name="楕円 196">
                    <a:extLst>
                      <a:ext uri="{FF2B5EF4-FFF2-40B4-BE49-F238E27FC236}">
                        <a16:creationId xmlns:a16="http://schemas.microsoft.com/office/drawing/2014/main" id="{3652588B-668F-0551-ACC9-F6F4E3215CC4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10664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89" name="楕円 188">
                  <a:extLst>
                    <a:ext uri="{FF2B5EF4-FFF2-40B4-BE49-F238E27FC236}">
                      <a16:creationId xmlns:a16="http://schemas.microsoft.com/office/drawing/2014/main" id="{ADD90D96-BC84-C781-E925-863389CA3C2D}"/>
                    </a:ext>
                  </a:extLst>
                </p:cNvPr>
                <p:cNvSpPr/>
                <p:nvPr/>
              </p:nvSpPr>
              <p:spPr>
                <a:xfrm>
                  <a:off x="4209504" y="4236094"/>
                  <a:ext cx="145802" cy="145802"/>
                </a:xfrm>
                <a:prstGeom prst="ellipse">
                  <a:avLst/>
                </a:pr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14578399-7D46-689F-C41A-46771B7FE9B7}"/>
              </a:ext>
            </a:extLst>
          </p:cNvPr>
          <p:cNvGrpSpPr/>
          <p:nvPr/>
        </p:nvGrpSpPr>
        <p:grpSpPr>
          <a:xfrm>
            <a:off x="4252231" y="990752"/>
            <a:ext cx="1401538" cy="2374989"/>
            <a:chOff x="5217955" y="656694"/>
            <a:chExt cx="1401538" cy="2374989"/>
          </a:xfrm>
        </p:grpSpPr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B86D72B1-E173-7764-2D14-9E4610E4914D}"/>
                </a:ext>
              </a:extLst>
            </p:cNvPr>
            <p:cNvGrpSpPr/>
            <p:nvPr/>
          </p:nvGrpSpPr>
          <p:grpSpPr>
            <a:xfrm>
              <a:off x="5720306" y="2933787"/>
              <a:ext cx="406216" cy="97896"/>
              <a:chOff x="1567406" y="2933787"/>
              <a:chExt cx="406216" cy="97896"/>
            </a:xfrm>
          </p:grpSpPr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30D5AF46-81AA-938D-7597-D8BF495B61E7}"/>
                  </a:ext>
                </a:extLst>
              </p:cNvPr>
              <p:cNvGrpSpPr/>
              <p:nvPr/>
            </p:nvGrpSpPr>
            <p:grpSpPr>
              <a:xfrm flipH="1">
                <a:off x="1775238" y="2933787"/>
                <a:ext cx="198384" cy="97896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287" name="楕円 286">
                  <a:extLst>
                    <a:ext uri="{FF2B5EF4-FFF2-40B4-BE49-F238E27FC236}">
                      <a16:creationId xmlns:a16="http://schemas.microsoft.com/office/drawing/2014/main" id="{C545C148-FEE3-3C7E-4273-3438F0BE37D8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楕円 287">
                  <a:extLst>
                    <a:ext uri="{FF2B5EF4-FFF2-40B4-BE49-F238E27FC236}">
                      <a16:creationId xmlns:a16="http://schemas.microsoft.com/office/drawing/2014/main" id="{EFA59CB2-F92C-0B5E-F07D-CE211F44833A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月 288">
                  <a:extLst>
                    <a:ext uri="{FF2B5EF4-FFF2-40B4-BE49-F238E27FC236}">
                      <a16:creationId xmlns:a16="http://schemas.microsoft.com/office/drawing/2014/main" id="{43D4151A-8320-DFBC-6C7D-30AC51E2A326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3" name="グループ化 282">
                <a:extLst>
                  <a:ext uri="{FF2B5EF4-FFF2-40B4-BE49-F238E27FC236}">
                    <a16:creationId xmlns:a16="http://schemas.microsoft.com/office/drawing/2014/main" id="{15D6E528-D495-9119-5FF9-1A581EFA1DAF}"/>
                  </a:ext>
                </a:extLst>
              </p:cNvPr>
              <p:cNvGrpSpPr/>
              <p:nvPr/>
            </p:nvGrpSpPr>
            <p:grpSpPr>
              <a:xfrm>
                <a:off x="1567406" y="2933787"/>
                <a:ext cx="198384" cy="97896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284" name="楕円 283">
                  <a:extLst>
                    <a:ext uri="{FF2B5EF4-FFF2-40B4-BE49-F238E27FC236}">
                      <a16:creationId xmlns:a16="http://schemas.microsoft.com/office/drawing/2014/main" id="{3F1EB491-1A3D-F2F9-5C16-88FD207E092B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楕円 284">
                  <a:extLst>
                    <a:ext uri="{FF2B5EF4-FFF2-40B4-BE49-F238E27FC236}">
                      <a16:creationId xmlns:a16="http://schemas.microsoft.com/office/drawing/2014/main" id="{7642035A-C5CA-D149-9D0C-D0204F29E650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月 285">
                  <a:extLst>
                    <a:ext uri="{FF2B5EF4-FFF2-40B4-BE49-F238E27FC236}">
                      <a16:creationId xmlns:a16="http://schemas.microsoft.com/office/drawing/2014/main" id="{EAC51294-5E6C-6629-BF80-D95640B5A44F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sp>
          <p:nvSpPr>
            <p:cNvPr id="231" name="台形 230">
              <a:extLst>
                <a:ext uri="{FF2B5EF4-FFF2-40B4-BE49-F238E27FC236}">
                  <a16:creationId xmlns:a16="http://schemas.microsoft.com/office/drawing/2014/main" id="{13281546-6624-F296-60C2-F04CB78BA0DC}"/>
                </a:ext>
              </a:extLst>
            </p:cNvPr>
            <p:cNvSpPr/>
            <p:nvPr/>
          </p:nvSpPr>
          <p:spPr>
            <a:xfrm rot="10800000">
              <a:off x="5699110" y="2508160"/>
              <a:ext cx="434990" cy="451834"/>
            </a:xfrm>
            <a:prstGeom prst="trapezoid">
              <a:avLst>
                <a:gd name="adj" fmla="val 8541"/>
              </a:avLst>
            </a:prstGeom>
            <a:solidFill>
              <a:srgbClr val="FF00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03EF2754-F4A2-FBBD-D9F5-05CAE45072CF}"/>
                </a:ext>
              </a:extLst>
            </p:cNvPr>
            <p:cNvSpPr/>
            <p:nvPr/>
          </p:nvSpPr>
          <p:spPr>
            <a:xfrm rot="10800000">
              <a:off x="5784572" y="2087384"/>
              <a:ext cx="272146" cy="206396"/>
            </a:xfrm>
            <a:custGeom>
              <a:avLst/>
              <a:gdLst>
                <a:gd name="connsiteX0" fmla="*/ 272146 w 272146"/>
                <a:gd name="connsiteY0" fmla="*/ 206396 h 206396"/>
                <a:gd name="connsiteX1" fmla="*/ 203282 w 272146"/>
                <a:gd name="connsiteY1" fmla="*/ 206396 h 206396"/>
                <a:gd name="connsiteX2" fmla="*/ 133334 w 272146"/>
                <a:gd name="connsiteY2" fmla="*/ 102393 h 206396"/>
                <a:gd name="connsiteX3" fmla="*/ 63387 w 272146"/>
                <a:gd name="connsiteY3" fmla="*/ 206396 h 206396"/>
                <a:gd name="connsiteX4" fmla="*/ 2036 w 272146"/>
                <a:gd name="connsiteY4" fmla="*/ 206396 h 206396"/>
                <a:gd name="connsiteX5" fmla="*/ 0 w 272146"/>
                <a:gd name="connsiteY5" fmla="*/ 198251 h 206396"/>
                <a:gd name="connsiteX6" fmla="*/ 133334 w 272146"/>
                <a:gd name="connsiteY6" fmla="*/ 0 h 206396"/>
                <a:gd name="connsiteX7" fmla="*/ 272146 w 272146"/>
                <a:gd name="connsiteY7" fmla="*/ 206396 h 20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2146" h="206396">
                  <a:moveTo>
                    <a:pt x="272146" y="206396"/>
                  </a:moveTo>
                  <a:lnTo>
                    <a:pt x="203282" y="206396"/>
                  </a:lnTo>
                  <a:lnTo>
                    <a:pt x="133334" y="102393"/>
                  </a:lnTo>
                  <a:lnTo>
                    <a:pt x="63387" y="206396"/>
                  </a:lnTo>
                  <a:lnTo>
                    <a:pt x="2036" y="206396"/>
                  </a:lnTo>
                  <a:lnTo>
                    <a:pt x="0" y="198251"/>
                  </a:lnTo>
                  <a:lnTo>
                    <a:pt x="133334" y="0"/>
                  </a:lnTo>
                  <a:lnTo>
                    <a:pt x="272146" y="206396"/>
                  </a:lnTo>
                  <a:close/>
                </a:path>
              </a:pathLst>
            </a:custGeom>
            <a:solidFill>
              <a:srgbClr val="FF00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9C12B612-6C5C-142D-0BC8-864AF0FDD18F}"/>
                </a:ext>
              </a:extLst>
            </p:cNvPr>
            <p:cNvSpPr/>
            <p:nvPr/>
          </p:nvSpPr>
          <p:spPr>
            <a:xfrm rot="10800000">
              <a:off x="5701498" y="2087385"/>
              <a:ext cx="430222" cy="308153"/>
            </a:xfrm>
            <a:custGeom>
              <a:avLst/>
              <a:gdLst>
                <a:gd name="connsiteX0" fmla="*/ 353184 w 430222"/>
                <a:gd name="connsiteY0" fmla="*/ 308153 h 308153"/>
                <a:gd name="connsiteX1" fmla="*/ 347148 w 430222"/>
                <a:gd name="connsiteY1" fmla="*/ 308153 h 308153"/>
                <a:gd name="connsiteX2" fmla="*/ 208336 w 430222"/>
                <a:gd name="connsiteY2" fmla="*/ 101757 h 308153"/>
                <a:gd name="connsiteX3" fmla="*/ 75002 w 430222"/>
                <a:gd name="connsiteY3" fmla="*/ 300008 h 308153"/>
                <a:gd name="connsiteX4" fmla="*/ 0 w 430222"/>
                <a:gd name="connsiteY4" fmla="*/ 0 h 308153"/>
                <a:gd name="connsiteX5" fmla="*/ 430222 w 430222"/>
                <a:gd name="connsiteY5" fmla="*/ 0 h 308153"/>
                <a:gd name="connsiteX6" fmla="*/ 353184 w 430222"/>
                <a:gd name="connsiteY6" fmla="*/ 308153 h 308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0222" h="308153">
                  <a:moveTo>
                    <a:pt x="353184" y="308153"/>
                  </a:moveTo>
                  <a:lnTo>
                    <a:pt x="347148" y="308153"/>
                  </a:lnTo>
                  <a:lnTo>
                    <a:pt x="208336" y="101757"/>
                  </a:lnTo>
                  <a:lnTo>
                    <a:pt x="75002" y="300008"/>
                  </a:lnTo>
                  <a:lnTo>
                    <a:pt x="0" y="0"/>
                  </a:lnTo>
                  <a:lnTo>
                    <a:pt x="430222" y="0"/>
                  </a:lnTo>
                  <a:lnTo>
                    <a:pt x="353184" y="308153"/>
                  </a:lnTo>
                  <a:close/>
                </a:path>
              </a:pathLst>
            </a:custGeom>
            <a:solidFill>
              <a:srgbClr val="FF00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四角形: 角を丸くする 233">
              <a:extLst>
                <a:ext uri="{FF2B5EF4-FFF2-40B4-BE49-F238E27FC236}">
                  <a16:creationId xmlns:a16="http://schemas.microsoft.com/office/drawing/2014/main" id="{6283F53B-84C9-383F-6B7C-C882EB60AF2B}"/>
                </a:ext>
              </a:extLst>
            </p:cNvPr>
            <p:cNvSpPr/>
            <p:nvPr/>
          </p:nvSpPr>
          <p:spPr>
            <a:xfrm>
              <a:off x="5680060" y="2350575"/>
              <a:ext cx="473090" cy="176247"/>
            </a:xfrm>
            <a:prstGeom prst="roundRect">
              <a:avLst>
                <a:gd name="adj" fmla="val 22071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48E70A3E-455B-BE72-9A91-E64A46D3A7BD}"/>
                </a:ext>
              </a:extLst>
            </p:cNvPr>
            <p:cNvGrpSpPr/>
            <p:nvPr/>
          </p:nvGrpSpPr>
          <p:grpSpPr>
            <a:xfrm>
              <a:off x="5767096" y="2555487"/>
              <a:ext cx="307823" cy="357988"/>
              <a:chOff x="1614196" y="2555487"/>
              <a:chExt cx="307823" cy="357988"/>
            </a:xfrm>
            <a:solidFill>
              <a:schemeClr val="bg1"/>
            </a:solidFill>
          </p:grpSpPr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AD9B1B42-E44E-334C-60D0-0132B4D249FB}"/>
                  </a:ext>
                </a:extLst>
              </p:cNvPr>
              <p:cNvSpPr/>
              <p:nvPr/>
            </p:nvSpPr>
            <p:spPr>
              <a:xfrm rot="1800000">
                <a:off x="1854867" y="2555487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F2648893-0FEF-B994-A487-D56A024910CA}"/>
                  </a:ext>
                </a:extLst>
              </p:cNvPr>
              <p:cNvSpPr/>
              <p:nvPr/>
            </p:nvSpPr>
            <p:spPr>
              <a:xfrm rot="20700000">
                <a:off x="1614196" y="2562258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A4149195-47B1-A1A7-F416-5CCE5C0C95FE}"/>
                  </a:ext>
                </a:extLst>
              </p:cNvPr>
              <p:cNvSpPr/>
              <p:nvPr/>
            </p:nvSpPr>
            <p:spPr>
              <a:xfrm rot="900000">
                <a:off x="1735824" y="2687164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CE955487-23D3-321A-8DB6-B5FF3CA39701}"/>
                  </a:ext>
                </a:extLst>
              </p:cNvPr>
              <p:cNvSpPr/>
              <p:nvPr/>
            </p:nvSpPr>
            <p:spPr>
              <a:xfrm rot="20700000">
                <a:off x="1840340" y="2803875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D252DC7B-72F9-4B59-E6DC-2A28C654AB2C}"/>
                  </a:ext>
                </a:extLst>
              </p:cNvPr>
              <p:cNvSpPr/>
              <p:nvPr/>
            </p:nvSpPr>
            <p:spPr>
              <a:xfrm rot="18000000">
                <a:off x="1640921" y="2818329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6" name="楕円 235">
              <a:extLst>
                <a:ext uri="{FF2B5EF4-FFF2-40B4-BE49-F238E27FC236}">
                  <a16:creationId xmlns:a16="http://schemas.microsoft.com/office/drawing/2014/main" id="{89D5DBF6-C98F-866F-15D0-48F56B788650}"/>
                </a:ext>
              </a:extLst>
            </p:cNvPr>
            <p:cNvSpPr/>
            <p:nvPr/>
          </p:nvSpPr>
          <p:spPr>
            <a:xfrm rot="8100000" flipH="1">
              <a:off x="5741967" y="2302098"/>
              <a:ext cx="137232" cy="324850"/>
            </a:xfrm>
            <a:prstGeom prst="ellipse">
              <a:avLst/>
            </a:prstGeom>
            <a:solidFill>
              <a:schemeClr val="bg1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月 691">
              <a:extLst>
                <a:ext uri="{FF2B5EF4-FFF2-40B4-BE49-F238E27FC236}">
                  <a16:creationId xmlns:a16="http://schemas.microsoft.com/office/drawing/2014/main" id="{307531E7-794C-B2BC-8396-1EE30CEC0D04}"/>
                </a:ext>
              </a:extLst>
            </p:cNvPr>
            <p:cNvSpPr/>
            <p:nvPr/>
          </p:nvSpPr>
          <p:spPr>
            <a:xfrm rot="2658103">
              <a:off x="5456837" y="2328140"/>
              <a:ext cx="476384" cy="542508"/>
            </a:xfrm>
            <a:custGeom>
              <a:avLst/>
              <a:gdLst>
                <a:gd name="connsiteX0" fmla="*/ 105571 w 105571"/>
                <a:gd name="connsiteY0" fmla="*/ 249566 h 249566"/>
                <a:gd name="connsiteX1" fmla="*/ 0 w 105571"/>
                <a:gd name="connsiteY1" fmla="*/ 124783 h 249566"/>
                <a:gd name="connsiteX2" fmla="*/ 105571 w 105571"/>
                <a:gd name="connsiteY2" fmla="*/ 0 h 249566"/>
                <a:gd name="connsiteX3" fmla="*/ 105571 w 105571"/>
                <a:gd name="connsiteY3" fmla="*/ 249566 h 249566"/>
                <a:gd name="connsiteX0" fmla="*/ 210342 w 210342"/>
                <a:gd name="connsiteY0" fmla="*/ 249699 h 249699"/>
                <a:gd name="connsiteX1" fmla="*/ 0 w 210342"/>
                <a:gd name="connsiteY1" fmla="*/ 63018 h 249699"/>
                <a:gd name="connsiteX2" fmla="*/ 210342 w 210342"/>
                <a:gd name="connsiteY2" fmla="*/ 133 h 249699"/>
                <a:gd name="connsiteX3" fmla="*/ 210342 w 210342"/>
                <a:gd name="connsiteY3" fmla="*/ 249699 h 249699"/>
                <a:gd name="connsiteX0" fmla="*/ 484326 w 484326"/>
                <a:gd name="connsiteY0" fmla="*/ 607298 h 607298"/>
                <a:gd name="connsiteX1" fmla="*/ 0 w 484326"/>
                <a:gd name="connsiteY1" fmla="*/ 63018 h 607298"/>
                <a:gd name="connsiteX2" fmla="*/ 210342 w 484326"/>
                <a:gd name="connsiteY2" fmla="*/ 133 h 607298"/>
                <a:gd name="connsiteX3" fmla="*/ 484326 w 484326"/>
                <a:gd name="connsiteY3" fmla="*/ 607298 h 607298"/>
                <a:gd name="connsiteX0" fmla="*/ 484326 w 491476"/>
                <a:gd name="connsiteY0" fmla="*/ 607298 h 613058"/>
                <a:gd name="connsiteX1" fmla="*/ 0 w 491476"/>
                <a:gd name="connsiteY1" fmla="*/ 63018 h 613058"/>
                <a:gd name="connsiteX2" fmla="*/ 210342 w 491476"/>
                <a:gd name="connsiteY2" fmla="*/ 133 h 613058"/>
                <a:gd name="connsiteX3" fmla="*/ 484326 w 491476"/>
                <a:gd name="connsiteY3" fmla="*/ 607298 h 613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1476" h="613058">
                  <a:moveTo>
                    <a:pt x="484326" y="607298"/>
                  </a:moveTo>
                  <a:cubicBezTo>
                    <a:pt x="422176" y="674563"/>
                    <a:pt x="0" y="131934"/>
                    <a:pt x="0" y="63018"/>
                  </a:cubicBezTo>
                  <a:cubicBezTo>
                    <a:pt x="0" y="-5898"/>
                    <a:pt x="152037" y="133"/>
                    <a:pt x="210342" y="133"/>
                  </a:cubicBezTo>
                  <a:cubicBezTo>
                    <a:pt x="182295" y="80019"/>
                    <a:pt x="546476" y="540033"/>
                    <a:pt x="484326" y="607298"/>
                  </a:cubicBezTo>
                  <a:close/>
                </a:path>
              </a:pathLst>
            </a:custGeom>
            <a:solidFill>
              <a:srgbClr val="FF0066"/>
            </a:solidFill>
            <a:ln w="190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8F84FDED-7EE5-9AAA-8A40-DEF9AF3FCF72}"/>
                </a:ext>
              </a:extLst>
            </p:cNvPr>
            <p:cNvGrpSpPr/>
            <p:nvPr/>
          </p:nvGrpSpPr>
          <p:grpSpPr>
            <a:xfrm flipH="1">
              <a:off x="5893218" y="2302097"/>
              <a:ext cx="483897" cy="577985"/>
              <a:chOff x="5830820" y="2302097"/>
              <a:chExt cx="483897" cy="577985"/>
            </a:xfrm>
          </p:grpSpPr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04460921-EBB2-7800-66E9-E3E267E67008}"/>
                  </a:ext>
                </a:extLst>
              </p:cNvPr>
              <p:cNvSpPr/>
              <p:nvPr/>
            </p:nvSpPr>
            <p:spPr>
              <a:xfrm rot="8100000" flipH="1">
                <a:off x="6119792" y="2302097"/>
                <a:ext cx="137232" cy="324850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月 691">
                <a:extLst>
                  <a:ext uri="{FF2B5EF4-FFF2-40B4-BE49-F238E27FC236}">
                    <a16:creationId xmlns:a16="http://schemas.microsoft.com/office/drawing/2014/main" id="{B0C6A2E8-B3F6-B26E-2BC2-1FB8A47514DD}"/>
                  </a:ext>
                </a:extLst>
              </p:cNvPr>
              <p:cNvSpPr/>
              <p:nvPr/>
            </p:nvSpPr>
            <p:spPr>
              <a:xfrm rot="2658103">
                <a:off x="5830820" y="2329633"/>
                <a:ext cx="483897" cy="550449"/>
              </a:xfrm>
              <a:custGeom>
                <a:avLst/>
                <a:gdLst>
                  <a:gd name="connsiteX0" fmla="*/ 105571 w 105571"/>
                  <a:gd name="connsiteY0" fmla="*/ 249566 h 249566"/>
                  <a:gd name="connsiteX1" fmla="*/ 0 w 105571"/>
                  <a:gd name="connsiteY1" fmla="*/ 124783 h 249566"/>
                  <a:gd name="connsiteX2" fmla="*/ 105571 w 105571"/>
                  <a:gd name="connsiteY2" fmla="*/ 0 h 249566"/>
                  <a:gd name="connsiteX3" fmla="*/ 105571 w 105571"/>
                  <a:gd name="connsiteY3" fmla="*/ 249566 h 249566"/>
                  <a:gd name="connsiteX0" fmla="*/ 210342 w 210342"/>
                  <a:gd name="connsiteY0" fmla="*/ 249699 h 249699"/>
                  <a:gd name="connsiteX1" fmla="*/ 0 w 210342"/>
                  <a:gd name="connsiteY1" fmla="*/ 63018 h 249699"/>
                  <a:gd name="connsiteX2" fmla="*/ 210342 w 210342"/>
                  <a:gd name="connsiteY2" fmla="*/ 133 h 249699"/>
                  <a:gd name="connsiteX3" fmla="*/ 210342 w 210342"/>
                  <a:gd name="connsiteY3" fmla="*/ 249699 h 249699"/>
                  <a:gd name="connsiteX0" fmla="*/ 492906 w 492906"/>
                  <a:gd name="connsiteY0" fmla="*/ 616926 h 616926"/>
                  <a:gd name="connsiteX1" fmla="*/ 0 w 492906"/>
                  <a:gd name="connsiteY1" fmla="*/ 63018 h 616926"/>
                  <a:gd name="connsiteX2" fmla="*/ 210342 w 492906"/>
                  <a:gd name="connsiteY2" fmla="*/ 133 h 616926"/>
                  <a:gd name="connsiteX3" fmla="*/ 492906 w 492906"/>
                  <a:gd name="connsiteY3" fmla="*/ 616926 h 616926"/>
                  <a:gd name="connsiteX0" fmla="*/ 492906 w 492906"/>
                  <a:gd name="connsiteY0" fmla="*/ 616926 h 620581"/>
                  <a:gd name="connsiteX1" fmla="*/ 0 w 492906"/>
                  <a:gd name="connsiteY1" fmla="*/ 63018 h 620581"/>
                  <a:gd name="connsiteX2" fmla="*/ 210342 w 492906"/>
                  <a:gd name="connsiteY2" fmla="*/ 133 h 620581"/>
                  <a:gd name="connsiteX3" fmla="*/ 492906 w 492906"/>
                  <a:gd name="connsiteY3" fmla="*/ 616926 h 620581"/>
                  <a:gd name="connsiteX0" fmla="*/ 492906 w 495734"/>
                  <a:gd name="connsiteY0" fmla="*/ 616926 h 618815"/>
                  <a:gd name="connsiteX1" fmla="*/ 0 w 495734"/>
                  <a:gd name="connsiteY1" fmla="*/ 63018 h 618815"/>
                  <a:gd name="connsiteX2" fmla="*/ 210342 w 495734"/>
                  <a:gd name="connsiteY2" fmla="*/ 133 h 618815"/>
                  <a:gd name="connsiteX3" fmla="*/ 492906 w 495734"/>
                  <a:gd name="connsiteY3" fmla="*/ 616926 h 618815"/>
                  <a:gd name="connsiteX0" fmla="*/ 492906 w 499227"/>
                  <a:gd name="connsiteY0" fmla="*/ 616926 h 622032"/>
                  <a:gd name="connsiteX1" fmla="*/ 0 w 499227"/>
                  <a:gd name="connsiteY1" fmla="*/ 63018 h 622032"/>
                  <a:gd name="connsiteX2" fmla="*/ 210342 w 499227"/>
                  <a:gd name="connsiteY2" fmla="*/ 133 h 622032"/>
                  <a:gd name="connsiteX3" fmla="*/ 492906 w 499227"/>
                  <a:gd name="connsiteY3" fmla="*/ 616926 h 622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9227" h="622032">
                    <a:moveTo>
                      <a:pt x="492906" y="616926"/>
                    </a:moveTo>
                    <a:cubicBezTo>
                      <a:pt x="434272" y="680433"/>
                      <a:pt x="0" y="131934"/>
                      <a:pt x="0" y="63018"/>
                    </a:cubicBezTo>
                    <a:cubicBezTo>
                      <a:pt x="0" y="-5898"/>
                      <a:pt x="152037" y="133"/>
                      <a:pt x="210342" y="133"/>
                    </a:cubicBezTo>
                    <a:cubicBezTo>
                      <a:pt x="182295" y="80019"/>
                      <a:pt x="551540" y="553419"/>
                      <a:pt x="492906" y="616926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B057EAAC-FE14-4710-1F5C-2FD50BAA25B6}"/>
                </a:ext>
              </a:extLst>
            </p:cNvPr>
            <p:cNvGrpSpPr/>
            <p:nvPr/>
          </p:nvGrpSpPr>
          <p:grpSpPr>
            <a:xfrm>
              <a:off x="5217955" y="656694"/>
              <a:ext cx="1401538" cy="1733696"/>
              <a:chOff x="5215162" y="-114362"/>
              <a:chExt cx="1401538" cy="1733696"/>
            </a:xfrm>
          </p:grpSpPr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A02BF4CB-7737-D9AE-A9DC-8D53BB555BA0}"/>
                  </a:ext>
                </a:extLst>
              </p:cNvPr>
              <p:cNvSpPr/>
              <p:nvPr/>
            </p:nvSpPr>
            <p:spPr>
              <a:xfrm>
                <a:off x="5546776" y="-114362"/>
                <a:ext cx="225515" cy="956703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0730088F-A2D3-D9FC-6AD7-9B2AD1F57C21}"/>
                  </a:ext>
                </a:extLst>
              </p:cNvPr>
              <p:cNvSpPr/>
              <p:nvPr/>
            </p:nvSpPr>
            <p:spPr>
              <a:xfrm>
                <a:off x="6058560" y="-114362"/>
                <a:ext cx="225515" cy="956703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797E3CFF-1529-79F4-8F7F-17C1B97A1BAF}"/>
                  </a:ext>
                </a:extLst>
              </p:cNvPr>
              <p:cNvSpPr/>
              <p:nvPr/>
            </p:nvSpPr>
            <p:spPr>
              <a:xfrm>
                <a:off x="5601681" y="19157"/>
                <a:ext cx="113463" cy="656493"/>
              </a:xfrm>
              <a:custGeom>
                <a:avLst/>
                <a:gdLst>
                  <a:gd name="connsiteX0" fmla="*/ 44171 w 88342"/>
                  <a:gd name="connsiteY0" fmla="*/ 0 h 511145"/>
                  <a:gd name="connsiteX1" fmla="*/ 88342 w 88342"/>
                  <a:gd name="connsiteY1" fmla="*/ 351831 h 511145"/>
                  <a:gd name="connsiteX2" fmla="*/ 85149 w 88342"/>
                  <a:gd name="connsiteY2" fmla="*/ 477795 h 511145"/>
                  <a:gd name="connsiteX3" fmla="*/ 63519 w 88342"/>
                  <a:gd name="connsiteY3" fmla="*/ 483614 h 511145"/>
                  <a:gd name="connsiteX4" fmla="*/ 4995 w 88342"/>
                  <a:gd name="connsiteY4" fmla="*/ 511145 h 511145"/>
                  <a:gd name="connsiteX5" fmla="*/ 3471 w 88342"/>
                  <a:gd name="connsiteY5" fmla="*/ 488780 h 511145"/>
                  <a:gd name="connsiteX6" fmla="*/ 0 w 88342"/>
                  <a:gd name="connsiteY6" fmla="*/ 351831 h 511145"/>
                  <a:gd name="connsiteX7" fmla="*/ 44171 w 88342"/>
                  <a:gd name="connsiteY7" fmla="*/ 0 h 511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342" h="511145">
                    <a:moveTo>
                      <a:pt x="44171" y="0"/>
                    </a:moveTo>
                    <a:cubicBezTo>
                      <a:pt x="68566" y="0"/>
                      <a:pt x="88342" y="157520"/>
                      <a:pt x="88342" y="351831"/>
                    </a:cubicBezTo>
                    <a:lnTo>
                      <a:pt x="85149" y="477795"/>
                    </a:lnTo>
                    <a:lnTo>
                      <a:pt x="63519" y="483614"/>
                    </a:lnTo>
                    <a:lnTo>
                      <a:pt x="4995" y="511145"/>
                    </a:lnTo>
                    <a:lnTo>
                      <a:pt x="3471" y="488780"/>
                    </a:lnTo>
                    <a:cubicBezTo>
                      <a:pt x="1236" y="446687"/>
                      <a:pt x="0" y="400409"/>
                      <a:pt x="0" y="351831"/>
                    </a:cubicBezTo>
                    <a:cubicBezTo>
                      <a:pt x="0" y="157520"/>
                      <a:pt x="19776" y="0"/>
                      <a:pt x="44171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0CF3A6EC-B6BE-3264-B1C5-32CA73A957D4}"/>
                  </a:ext>
                </a:extLst>
              </p:cNvPr>
              <p:cNvSpPr/>
              <p:nvPr/>
            </p:nvSpPr>
            <p:spPr>
              <a:xfrm>
                <a:off x="6113465" y="19157"/>
                <a:ext cx="113463" cy="658494"/>
              </a:xfrm>
              <a:custGeom>
                <a:avLst/>
                <a:gdLst>
                  <a:gd name="connsiteX0" fmla="*/ 44171 w 88342"/>
                  <a:gd name="connsiteY0" fmla="*/ 0 h 512703"/>
                  <a:gd name="connsiteX1" fmla="*/ 88342 w 88342"/>
                  <a:gd name="connsiteY1" fmla="*/ 351831 h 512703"/>
                  <a:gd name="connsiteX2" fmla="*/ 84871 w 88342"/>
                  <a:gd name="connsiteY2" fmla="*/ 488780 h 512703"/>
                  <a:gd name="connsiteX3" fmla="*/ 83240 w 88342"/>
                  <a:gd name="connsiteY3" fmla="*/ 512703 h 512703"/>
                  <a:gd name="connsiteX4" fmla="*/ 21404 w 88342"/>
                  <a:gd name="connsiteY4" fmla="*/ 483614 h 512703"/>
                  <a:gd name="connsiteX5" fmla="*/ 3216 w 88342"/>
                  <a:gd name="connsiteY5" fmla="*/ 478721 h 512703"/>
                  <a:gd name="connsiteX6" fmla="*/ 0 w 88342"/>
                  <a:gd name="connsiteY6" fmla="*/ 351831 h 512703"/>
                  <a:gd name="connsiteX7" fmla="*/ 44171 w 88342"/>
                  <a:gd name="connsiteY7" fmla="*/ 0 h 512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342" h="512703">
                    <a:moveTo>
                      <a:pt x="44171" y="0"/>
                    </a:moveTo>
                    <a:cubicBezTo>
                      <a:pt x="68566" y="0"/>
                      <a:pt x="88342" y="157520"/>
                      <a:pt x="88342" y="351831"/>
                    </a:cubicBezTo>
                    <a:cubicBezTo>
                      <a:pt x="88342" y="400409"/>
                      <a:pt x="87106" y="446687"/>
                      <a:pt x="84871" y="488780"/>
                    </a:cubicBezTo>
                    <a:lnTo>
                      <a:pt x="83240" y="512703"/>
                    </a:lnTo>
                    <a:lnTo>
                      <a:pt x="21404" y="483614"/>
                    </a:lnTo>
                    <a:lnTo>
                      <a:pt x="3216" y="478721"/>
                    </a:lnTo>
                    <a:lnTo>
                      <a:pt x="0" y="351831"/>
                    </a:lnTo>
                    <a:cubicBezTo>
                      <a:pt x="0" y="157520"/>
                      <a:pt x="19776" y="0"/>
                      <a:pt x="44171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9E31E43D-1819-CB9F-DF90-59967F16F44D}"/>
                  </a:ext>
                </a:extLst>
              </p:cNvPr>
              <p:cNvSpPr/>
              <p:nvPr/>
            </p:nvSpPr>
            <p:spPr>
              <a:xfrm flipH="1">
                <a:off x="6147999" y="868776"/>
                <a:ext cx="468701" cy="656053"/>
              </a:xfrm>
              <a:custGeom>
                <a:avLst/>
                <a:gdLst>
                  <a:gd name="connsiteX0" fmla="*/ 200025 w 364930"/>
                  <a:gd name="connsiteY0" fmla="*/ 0 h 510802"/>
                  <a:gd name="connsiteX1" fmla="*/ 0 w 364930"/>
                  <a:gd name="connsiteY1" fmla="*/ 346454 h 510802"/>
                  <a:gd name="connsiteX2" fmla="*/ 73872 w 364930"/>
                  <a:gd name="connsiteY2" fmla="*/ 371294 h 510802"/>
                  <a:gd name="connsiteX3" fmla="*/ 29141 w 364930"/>
                  <a:gd name="connsiteY3" fmla="*/ 412534 h 510802"/>
                  <a:gd name="connsiteX4" fmla="*/ 104428 w 364930"/>
                  <a:gd name="connsiteY4" fmla="*/ 437850 h 510802"/>
                  <a:gd name="connsiteX5" fmla="*/ 115741 w 364930"/>
                  <a:gd name="connsiteY5" fmla="*/ 437061 h 510802"/>
                  <a:gd name="connsiteX6" fmla="*/ 64860 w 364930"/>
                  <a:gd name="connsiteY6" fmla="*/ 483971 h 510802"/>
                  <a:gd name="connsiteX7" fmla="*/ 338099 w 364930"/>
                  <a:gd name="connsiteY7" fmla="*/ 410756 h 510802"/>
                  <a:gd name="connsiteX8" fmla="*/ 324453 w 364930"/>
                  <a:gd name="connsiteY8" fmla="*/ 190059 h 510802"/>
                  <a:gd name="connsiteX9" fmla="*/ 322496 w 364930"/>
                  <a:gd name="connsiteY9" fmla="*/ 188334 h 510802"/>
                  <a:gd name="connsiteX10" fmla="*/ 322363 w 364930"/>
                  <a:gd name="connsiteY10" fmla="*/ 187536 h 510802"/>
                  <a:gd name="connsiteX11" fmla="*/ 294849 w 364930"/>
                  <a:gd name="connsiteY11" fmla="*/ 131153 h 510802"/>
                  <a:gd name="connsiteX12" fmla="*/ 293222 w 364930"/>
                  <a:gd name="connsiteY12" fmla="*/ 121456 h 510802"/>
                  <a:gd name="connsiteX13" fmla="*/ 200025 w 364930"/>
                  <a:gd name="connsiteY13" fmla="*/ 0 h 51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4930" h="510802">
                    <a:moveTo>
                      <a:pt x="200025" y="0"/>
                    </a:moveTo>
                    <a:cubicBezTo>
                      <a:pt x="183425" y="137943"/>
                      <a:pt x="111162" y="263106"/>
                      <a:pt x="0" y="346454"/>
                    </a:cubicBezTo>
                    <a:lnTo>
                      <a:pt x="73872" y="371294"/>
                    </a:lnTo>
                    <a:lnTo>
                      <a:pt x="29141" y="412534"/>
                    </a:lnTo>
                    <a:cubicBezTo>
                      <a:pt x="53058" y="426342"/>
                      <a:pt x="78642" y="434650"/>
                      <a:pt x="104428" y="437850"/>
                    </a:cubicBezTo>
                    <a:lnTo>
                      <a:pt x="115741" y="437061"/>
                    </a:lnTo>
                    <a:lnTo>
                      <a:pt x="64860" y="483971"/>
                    </a:lnTo>
                    <a:cubicBezTo>
                      <a:pt x="160530" y="539206"/>
                      <a:pt x="282863" y="506427"/>
                      <a:pt x="338099" y="410756"/>
                    </a:cubicBezTo>
                    <a:cubicBezTo>
                      <a:pt x="379526" y="339003"/>
                      <a:pt x="371444" y="252253"/>
                      <a:pt x="324453" y="190059"/>
                    </a:cubicBezTo>
                    <a:lnTo>
                      <a:pt x="322496" y="188334"/>
                    </a:lnTo>
                    <a:lnTo>
                      <a:pt x="322363" y="187536"/>
                    </a:lnTo>
                    <a:lnTo>
                      <a:pt x="294849" y="131153"/>
                    </a:lnTo>
                    <a:lnTo>
                      <a:pt x="293222" y="121456"/>
                    </a:lnTo>
                    <a:cubicBezTo>
                      <a:pt x="279972" y="72010"/>
                      <a:pt x="247860" y="27618"/>
                      <a:pt x="20002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0D9A0657-01A8-F941-43E1-DA15FDFDB6B7}"/>
                  </a:ext>
                </a:extLst>
              </p:cNvPr>
              <p:cNvSpPr/>
              <p:nvPr/>
            </p:nvSpPr>
            <p:spPr>
              <a:xfrm>
                <a:off x="5215162" y="868776"/>
                <a:ext cx="468701" cy="656053"/>
              </a:xfrm>
              <a:custGeom>
                <a:avLst/>
                <a:gdLst>
                  <a:gd name="connsiteX0" fmla="*/ 200025 w 364930"/>
                  <a:gd name="connsiteY0" fmla="*/ 0 h 510802"/>
                  <a:gd name="connsiteX1" fmla="*/ 0 w 364930"/>
                  <a:gd name="connsiteY1" fmla="*/ 346454 h 510802"/>
                  <a:gd name="connsiteX2" fmla="*/ 73872 w 364930"/>
                  <a:gd name="connsiteY2" fmla="*/ 371294 h 510802"/>
                  <a:gd name="connsiteX3" fmla="*/ 29141 w 364930"/>
                  <a:gd name="connsiteY3" fmla="*/ 412534 h 510802"/>
                  <a:gd name="connsiteX4" fmla="*/ 104428 w 364930"/>
                  <a:gd name="connsiteY4" fmla="*/ 437850 h 510802"/>
                  <a:gd name="connsiteX5" fmla="*/ 115741 w 364930"/>
                  <a:gd name="connsiteY5" fmla="*/ 437061 h 510802"/>
                  <a:gd name="connsiteX6" fmla="*/ 64860 w 364930"/>
                  <a:gd name="connsiteY6" fmla="*/ 483971 h 510802"/>
                  <a:gd name="connsiteX7" fmla="*/ 338099 w 364930"/>
                  <a:gd name="connsiteY7" fmla="*/ 410756 h 510802"/>
                  <a:gd name="connsiteX8" fmla="*/ 324453 w 364930"/>
                  <a:gd name="connsiteY8" fmla="*/ 190059 h 510802"/>
                  <a:gd name="connsiteX9" fmla="*/ 322496 w 364930"/>
                  <a:gd name="connsiteY9" fmla="*/ 188334 h 510802"/>
                  <a:gd name="connsiteX10" fmla="*/ 322363 w 364930"/>
                  <a:gd name="connsiteY10" fmla="*/ 187536 h 510802"/>
                  <a:gd name="connsiteX11" fmla="*/ 294849 w 364930"/>
                  <a:gd name="connsiteY11" fmla="*/ 131153 h 510802"/>
                  <a:gd name="connsiteX12" fmla="*/ 293222 w 364930"/>
                  <a:gd name="connsiteY12" fmla="*/ 121456 h 510802"/>
                  <a:gd name="connsiteX13" fmla="*/ 200025 w 364930"/>
                  <a:gd name="connsiteY13" fmla="*/ 0 h 51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4930" h="510802">
                    <a:moveTo>
                      <a:pt x="200025" y="0"/>
                    </a:moveTo>
                    <a:cubicBezTo>
                      <a:pt x="183425" y="137943"/>
                      <a:pt x="111162" y="263106"/>
                      <a:pt x="0" y="346454"/>
                    </a:cubicBezTo>
                    <a:lnTo>
                      <a:pt x="73872" y="371294"/>
                    </a:lnTo>
                    <a:lnTo>
                      <a:pt x="29141" y="412534"/>
                    </a:lnTo>
                    <a:cubicBezTo>
                      <a:pt x="53058" y="426342"/>
                      <a:pt x="78642" y="434650"/>
                      <a:pt x="104428" y="437850"/>
                    </a:cubicBezTo>
                    <a:lnTo>
                      <a:pt x="115741" y="437061"/>
                    </a:lnTo>
                    <a:lnTo>
                      <a:pt x="64860" y="483971"/>
                    </a:lnTo>
                    <a:cubicBezTo>
                      <a:pt x="160530" y="539206"/>
                      <a:pt x="282863" y="506427"/>
                      <a:pt x="338099" y="410756"/>
                    </a:cubicBezTo>
                    <a:cubicBezTo>
                      <a:pt x="379526" y="339003"/>
                      <a:pt x="371444" y="252253"/>
                      <a:pt x="324453" y="190059"/>
                    </a:cubicBezTo>
                    <a:lnTo>
                      <a:pt x="322496" y="188334"/>
                    </a:lnTo>
                    <a:lnTo>
                      <a:pt x="322363" y="187536"/>
                    </a:lnTo>
                    <a:lnTo>
                      <a:pt x="294849" y="131153"/>
                    </a:lnTo>
                    <a:lnTo>
                      <a:pt x="293222" y="121456"/>
                    </a:lnTo>
                    <a:cubicBezTo>
                      <a:pt x="279972" y="72010"/>
                      <a:pt x="247860" y="27618"/>
                      <a:pt x="20002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楕円 249">
                <a:extLst>
                  <a:ext uri="{FF2B5EF4-FFF2-40B4-BE49-F238E27FC236}">
                    <a16:creationId xmlns:a16="http://schemas.microsoft.com/office/drawing/2014/main" id="{572A21E3-AB7C-974E-BC6C-845E43252B69}"/>
                  </a:ext>
                </a:extLst>
              </p:cNvPr>
              <p:cNvSpPr/>
              <p:nvPr/>
            </p:nvSpPr>
            <p:spPr>
              <a:xfrm>
                <a:off x="5325306" y="600247"/>
                <a:ext cx="1175848" cy="1019087"/>
              </a:xfrm>
              <a:prstGeom prst="ellipse">
                <a:avLst/>
              </a:pr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E17BDD3A-ACCE-6B5E-64EA-017662DE59AA}"/>
                  </a:ext>
                </a:extLst>
              </p:cNvPr>
              <p:cNvSpPr/>
              <p:nvPr/>
            </p:nvSpPr>
            <p:spPr>
              <a:xfrm>
                <a:off x="5348712" y="563183"/>
                <a:ext cx="1136331" cy="398236"/>
              </a:xfrm>
              <a:custGeom>
                <a:avLst/>
                <a:gdLst>
                  <a:gd name="connsiteX0" fmla="*/ 439533 w 884746"/>
                  <a:gd name="connsiteY0" fmla="*/ 0 h 310066"/>
                  <a:gd name="connsiteX1" fmla="*/ 861317 w 884746"/>
                  <a:gd name="connsiteY1" fmla="*/ 242305 h 310066"/>
                  <a:gd name="connsiteX2" fmla="*/ 884746 w 884746"/>
                  <a:gd name="connsiteY2" fmla="*/ 307717 h 310066"/>
                  <a:gd name="connsiteX3" fmla="*/ 791857 w 884746"/>
                  <a:gd name="connsiteY3" fmla="*/ 297576 h 310066"/>
                  <a:gd name="connsiteX4" fmla="*/ 526678 w 884746"/>
                  <a:gd name="connsiteY4" fmla="*/ 135152 h 310066"/>
                  <a:gd name="connsiteX5" fmla="*/ 518114 w 884746"/>
                  <a:gd name="connsiteY5" fmla="*/ 121477 h 310066"/>
                  <a:gd name="connsiteX6" fmla="*/ 509549 w 884746"/>
                  <a:gd name="connsiteY6" fmla="*/ 135152 h 310066"/>
                  <a:gd name="connsiteX7" fmla="*/ 129970 w 884746"/>
                  <a:gd name="connsiteY7" fmla="*/ 310066 h 310066"/>
                  <a:gd name="connsiteX8" fmla="*/ 37716 w 884746"/>
                  <a:gd name="connsiteY8" fmla="*/ 302006 h 310066"/>
                  <a:gd name="connsiteX9" fmla="*/ 0 w 884746"/>
                  <a:gd name="connsiteY9" fmla="*/ 291859 h 310066"/>
                  <a:gd name="connsiteX10" fmla="*/ 17749 w 884746"/>
                  <a:gd name="connsiteY10" fmla="*/ 242305 h 310066"/>
                  <a:gd name="connsiteX11" fmla="*/ 439533 w 884746"/>
                  <a:gd name="connsiteY11" fmla="*/ 0 h 310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84746" h="310066">
                    <a:moveTo>
                      <a:pt x="439533" y="0"/>
                    </a:moveTo>
                    <a:cubicBezTo>
                      <a:pt x="629142" y="0"/>
                      <a:pt x="791826" y="99912"/>
                      <a:pt x="861317" y="242305"/>
                    </a:cubicBezTo>
                    <a:lnTo>
                      <a:pt x="884746" y="307717"/>
                    </a:lnTo>
                    <a:lnTo>
                      <a:pt x="791857" y="297576"/>
                    </a:lnTo>
                    <a:cubicBezTo>
                      <a:pt x="682161" y="273115"/>
                      <a:pt x="588375" y="214300"/>
                      <a:pt x="526678" y="135152"/>
                    </a:cubicBezTo>
                    <a:lnTo>
                      <a:pt x="518114" y="121477"/>
                    </a:lnTo>
                    <a:lnTo>
                      <a:pt x="509549" y="135152"/>
                    </a:lnTo>
                    <a:cubicBezTo>
                      <a:pt x="427287" y="240682"/>
                      <a:pt x="287977" y="310066"/>
                      <a:pt x="129970" y="310066"/>
                    </a:cubicBezTo>
                    <a:cubicBezTo>
                      <a:pt x="98369" y="310066"/>
                      <a:pt x="67515" y="307291"/>
                      <a:pt x="37716" y="302006"/>
                    </a:cubicBezTo>
                    <a:lnTo>
                      <a:pt x="0" y="291859"/>
                    </a:lnTo>
                    <a:lnTo>
                      <a:pt x="17749" y="242305"/>
                    </a:lnTo>
                    <a:cubicBezTo>
                      <a:pt x="87240" y="99912"/>
                      <a:pt x="249924" y="0"/>
                      <a:pt x="439533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5A816C8D-1B79-E032-AC21-1B7DDA35B78E}"/>
                  </a:ext>
                </a:extLst>
              </p:cNvPr>
              <p:cNvSpPr/>
              <p:nvPr/>
            </p:nvSpPr>
            <p:spPr>
              <a:xfrm>
                <a:off x="5727329" y="1377295"/>
                <a:ext cx="385364" cy="182063"/>
              </a:xfrm>
              <a:custGeom>
                <a:avLst/>
                <a:gdLst>
                  <a:gd name="connsiteX0" fmla="*/ 92872 w 300044"/>
                  <a:gd name="connsiteY0" fmla="*/ 0 h 141754"/>
                  <a:gd name="connsiteX1" fmla="*/ 129022 w 300044"/>
                  <a:gd name="connsiteY1" fmla="*/ 5570 h 141754"/>
                  <a:gd name="connsiteX2" fmla="*/ 150022 w 300044"/>
                  <a:gd name="connsiteY2" fmla="*/ 16375 h 141754"/>
                  <a:gd name="connsiteX3" fmla="*/ 171022 w 300044"/>
                  <a:gd name="connsiteY3" fmla="*/ 5570 h 141754"/>
                  <a:gd name="connsiteX4" fmla="*/ 207172 w 300044"/>
                  <a:gd name="connsiteY4" fmla="*/ 0 h 141754"/>
                  <a:gd name="connsiteX5" fmla="*/ 300044 w 300044"/>
                  <a:gd name="connsiteY5" fmla="*/ 70877 h 141754"/>
                  <a:gd name="connsiteX6" fmla="*/ 207172 w 300044"/>
                  <a:gd name="connsiteY6" fmla="*/ 141754 h 141754"/>
                  <a:gd name="connsiteX7" fmla="*/ 171022 w 300044"/>
                  <a:gd name="connsiteY7" fmla="*/ 136184 h 141754"/>
                  <a:gd name="connsiteX8" fmla="*/ 150022 w 300044"/>
                  <a:gd name="connsiteY8" fmla="*/ 125379 h 141754"/>
                  <a:gd name="connsiteX9" fmla="*/ 129022 w 300044"/>
                  <a:gd name="connsiteY9" fmla="*/ 136184 h 141754"/>
                  <a:gd name="connsiteX10" fmla="*/ 92872 w 300044"/>
                  <a:gd name="connsiteY10" fmla="*/ 141754 h 141754"/>
                  <a:gd name="connsiteX11" fmla="*/ 0 w 300044"/>
                  <a:gd name="connsiteY11" fmla="*/ 70877 h 141754"/>
                  <a:gd name="connsiteX12" fmla="*/ 92872 w 300044"/>
                  <a:gd name="connsiteY12" fmla="*/ 0 h 141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0044" h="141754">
                    <a:moveTo>
                      <a:pt x="92872" y="0"/>
                    </a:moveTo>
                    <a:cubicBezTo>
                      <a:pt x="105695" y="0"/>
                      <a:pt x="117911" y="1983"/>
                      <a:pt x="129022" y="5570"/>
                    </a:cubicBezTo>
                    <a:lnTo>
                      <a:pt x="150022" y="16375"/>
                    </a:lnTo>
                    <a:lnTo>
                      <a:pt x="171022" y="5570"/>
                    </a:lnTo>
                    <a:cubicBezTo>
                      <a:pt x="182133" y="1983"/>
                      <a:pt x="194349" y="0"/>
                      <a:pt x="207172" y="0"/>
                    </a:cubicBezTo>
                    <a:cubicBezTo>
                      <a:pt x="258464" y="0"/>
                      <a:pt x="300044" y="31733"/>
                      <a:pt x="300044" y="70877"/>
                    </a:cubicBezTo>
                    <a:cubicBezTo>
                      <a:pt x="300044" y="110021"/>
                      <a:pt x="258464" y="141754"/>
                      <a:pt x="207172" y="141754"/>
                    </a:cubicBezTo>
                    <a:cubicBezTo>
                      <a:pt x="194349" y="141754"/>
                      <a:pt x="182133" y="139771"/>
                      <a:pt x="171022" y="136184"/>
                    </a:cubicBezTo>
                    <a:lnTo>
                      <a:pt x="150022" y="125379"/>
                    </a:lnTo>
                    <a:lnTo>
                      <a:pt x="129022" y="136184"/>
                    </a:lnTo>
                    <a:cubicBezTo>
                      <a:pt x="117911" y="139771"/>
                      <a:pt x="105695" y="141754"/>
                      <a:pt x="92872" y="141754"/>
                    </a:cubicBezTo>
                    <a:cubicBezTo>
                      <a:pt x="41580" y="141754"/>
                      <a:pt x="0" y="110021"/>
                      <a:pt x="0" y="70877"/>
                    </a:cubicBezTo>
                    <a:cubicBezTo>
                      <a:pt x="0" y="31733"/>
                      <a:pt x="41580" y="0"/>
                      <a:pt x="92872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F953B212-AF19-AABF-BFDA-F1D5D8FF95E1}"/>
                  </a:ext>
                </a:extLst>
              </p:cNvPr>
              <p:cNvSpPr/>
              <p:nvPr/>
            </p:nvSpPr>
            <p:spPr>
              <a:xfrm>
                <a:off x="5863590" y="1346426"/>
                <a:ext cx="125393" cy="99782"/>
              </a:xfrm>
              <a:prstGeom prst="ellipse">
                <a:avLst/>
              </a:prstGeom>
              <a:solidFill>
                <a:srgbClr val="C00000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0DBBBE44-451C-75BA-6D5C-F2E7DEA12BB0}"/>
                  </a:ext>
                </a:extLst>
              </p:cNvPr>
              <p:cNvGrpSpPr/>
              <p:nvPr/>
            </p:nvGrpSpPr>
            <p:grpSpPr>
              <a:xfrm>
                <a:off x="6127692" y="526336"/>
                <a:ext cx="398608" cy="398608"/>
                <a:chOff x="3935810" y="3962400"/>
                <a:chExt cx="700881" cy="700881"/>
              </a:xfrm>
            </p:grpSpPr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87A20447-238A-CCB7-79DC-CFA8555A8889}"/>
                    </a:ext>
                  </a:extLst>
                </p:cNvPr>
                <p:cNvGrpSpPr/>
                <p:nvPr/>
              </p:nvGrpSpPr>
              <p:grpSpPr>
                <a:xfrm rot="1192880">
                  <a:off x="3966435" y="3993026"/>
                  <a:ext cx="639632" cy="639630"/>
                  <a:chOff x="3935810" y="3962400"/>
                  <a:chExt cx="700881" cy="700881"/>
                </a:xfrm>
                <a:solidFill>
                  <a:srgbClr val="FFC000"/>
                </a:solidFill>
              </p:grpSpPr>
              <p:sp>
                <p:nvSpPr>
                  <p:cNvPr id="267" name="楕円 266">
                    <a:extLst>
                      <a:ext uri="{FF2B5EF4-FFF2-40B4-BE49-F238E27FC236}">
                        <a16:creationId xmlns:a16="http://schemas.microsoft.com/office/drawing/2014/main" id="{E18E2B1C-E023-F7B3-9A5D-05857C034545}"/>
                      </a:ext>
                    </a:extLst>
                  </p:cNvPr>
                  <p:cNvSpPr/>
                  <p:nvPr/>
                </p:nvSpPr>
                <p:spPr>
                  <a:xfrm>
                    <a:off x="4235450" y="3962400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8" name="楕円 267">
                    <a:extLst>
                      <a:ext uri="{FF2B5EF4-FFF2-40B4-BE49-F238E27FC236}">
                        <a16:creationId xmlns:a16="http://schemas.microsoft.com/office/drawing/2014/main" id="{375B9B8A-BF95-929E-B793-4C10F344B957}"/>
                      </a:ext>
                    </a:extLst>
                  </p:cNvPr>
                  <p:cNvSpPr/>
                  <p:nvPr/>
                </p:nvSpPr>
                <p:spPr>
                  <a:xfrm>
                    <a:off x="4235450" y="4326731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9" name="楕円 268">
                    <a:extLst>
                      <a:ext uri="{FF2B5EF4-FFF2-40B4-BE49-F238E27FC236}">
                        <a16:creationId xmlns:a16="http://schemas.microsoft.com/office/drawing/2014/main" id="{07B414EC-DF6F-F37F-53F2-741EE4EAED3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17616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0" name="楕円 269">
                    <a:extLst>
                      <a:ext uri="{FF2B5EF4-FFF2-40B4-BE49-F238E27FC236}">
                        <a16:creationId xmlns:a16="http://schemas.microsoft.com/office/drawing/2014/main" id="{2A6FA7F7-85BE-8F3C-5A3D-410EB04A636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53285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1" name="楕円 270">
                    <a:extLst>
                      <a:ext uri="{FF2B5EF4-FFF2-40B4-BE49-F238E27FC236}">
                        <a16:creationId xmlns:a16="http://schemas.microsoft.com/office/drawing/2014/main" id="{235C7B96-EF40-AA65-D2DE-F9CFDABF05E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36426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2" name="楕円 271">
                    <a:extLst>
                      <a:ext uri="{FF2B5EF4-FFF2-40B4-BE49-F238E27FC236}">
                        <a16:creationId xmlns:a16="http://schemas.microsoft.com/office/drawing/2014/main" id="{3905864A-49BF-0CF6-D971-31FC0F5C043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0664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3" name="楕円 272">
                    <a:extLst>
                      <a:ext uri="{FF2B5EF4-FFF2-40B4-BE49-F238E27FC236}">
                        <a16:creationId xmlns:a16="http://schemas.microsoft.com/office/drawing/2014/main" id="{EF77AE02-BB01-48F8-F2CC-86FB7A68EAA3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26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4" name="楕円 273">
                    <a:extLst>
                      <a:ext uri="{FF2B5EF4-FFF2-40B4-BE49-F238E27FC236}">
                        <a16:creationId xmlns:a16="http://schemas.microsoft.com/office/drawing/2014/main" id="{19D598F6-C047-84A1-D175-925071E3C02A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10664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57" name="グループ化 256">
                  <a:extLst>
                    <a:ext uri="{FF2B5EF4-FFF2-40B4-BE49-F238E27FC236}">
                      <a16:creationId xmlns:a16="http://schemas.microsoft.com/office/drawing/2014/main" id="{9385FEF9-B0BD-F7BA-252D-BD383AA0BEED}"/>
                    </a:ext>
                  </a:extLst>
                </p:cNvPr>
                <p:cNvGrpSpPr/>
                <p:nvPr/>
              </p:nvGrpSpPr>
              <p:grpSpPr>
                <a:xfrm>
                  <a:off x="3935810" y="3962400"/>
                  <a:ext cx="700881" cy="700881"/>
                  <a:chOff x="3935810" y="3962400"/>
                  <a:chExt cx="700881" cy="700881"/>
                </a:xfrm>
                <a:solidFill>
                  <a:srgbClr val="FFFF00"/>
                </a:solidFill>
              </p:grpSpPr>
              <p:sp>
                <p:nvSpPr>
                  <p:cNvPr id="259" name="楕円 258">
                    <a:extLst>
                      <a:ext uri="{FF2B5EF4-FFF2-40B4-BE49-F238E27FC236}">
                        <a16:creationId xmlns:a16="http://schemas.microsoft.com/office/drawing/2014/main" id="{6B7D8A86-4D78-F58B-8584-3EA83AAA3FE9}"/>
                      </a:ext>
                    </a:extLst>
                  </p:cNvPr>
                  <p:cNvSpPr/>
                  <p:nvPr/>
                </p:nvSpPr>
                <p:spPr>
                  <a:xfrm>
                    <a:off x="4235450" y="3962400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0" name="楕円 259">
                    <a:extLst>
                      <a:ext uri="{FF2B5EF4-FFF2-40B4-BE49-F238E27FC236}">
                        <a16:creationId xmlns:a16="http://schemas.microsoft.com/office/drawing/2014/main" id="{8FAA653F-234F-6C9A-C258-A96D330A43DB}"/>
                      </a:ext>
                    </a:extLst>
                  </p:cNvPr>
                  <p:cNvSpPr/>
                  <p:nvPr/>
                </p:nvSpPr>
                <p:spPr>
                  <a:xfrm>
                    <a:off x="4235450" y="4326731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1" name="楕円 260">
                    <a:extLst>
                      <a:ext uri="{FF2B5EF4-FFF2-40B4-BE49-F238E27FC236}">
                        <a16:creationId xmlns:a16="http://schemas.microsoft.com/office/drawing/2014/main" id="{B8496AFE-47A7-6FAE-92DE-CEACBAF0505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17616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2" name="楕円 261">
                    <a:extLst>
                      <a:ext uri="{FF2B5EF4-FFF2-40B4-BE49-F238E27FC236}">
                        <a16:creationId xmlns:a16="http://schemas.microsoft.com/office/drawing/2014/main" id="{32F6CCEE-B232-0AB8-E202-2B5DC84FE83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53285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3" name="楕円 262">
                    <a:extLst>
                      <a:ext uri="{FF2B5EF4-FFF2-40B4-BE49-F238E27FC236}">
                        <a16:creationId xmlns:a16="http://schemas.microsoft.com/office/drawing/2014/main" id="{7EE2FEB9-7BE4-D23D-9346-B057BD8AFF9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36426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4" name="楕円 263">
                    <a:extLst>
                      <a:ext uri="{FF2B5EF4-FFF2-40B4-BE49-F238E27FC236}">
                        <a16:creationId xmlns:a16="http://schemas.microsoft.com/office/drawing/2014/main" id="{23F875A3-2B9A-3BF4-93B6-7CDFFBBD582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0664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5" name="楕円 264">
                    <a:extLst>
                      <a:ext uri="{FF2B5EF4-FFF2-40B4-BE49-F238E27FC236}">
                        <a16:creationId xmlns:a16="http://schemas.microsoft.com/office/drawing/2014/main" id="{18BD4074-8EA1-DBA5-6A1D-21B59723BF80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26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6" name="楕円 265">
                    <a:extLst>
                      <a:ext uri="{FF2B5EF4-FFF2-40B4-BE49-F238E27FC236}">
                        <a16:creationId xmlns:a16="http://schemas.microsoft.com/office/drawing/2014/main" id="{46BE9895-286B-F75D-FD59-A129B0182EC8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10664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solidFill>
                      <a:schemeClr val="tx1"/>
                    </a:solidFill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58" name="楕円 257">
                  <a:extLst>
                    <a:ext uri="{FF2B5EF4-FFF2-40B4-BE49-F238E27FC236}">
                      <a16:creationId xmlns:a16="http://schemas.microsoft.com/office/drawing/2014/main" id="{EEA69F50-A5D6-0E04-2DAE-C81196F6411C}"/>
                    </a:ext>
                  </a:extLst>
                </p:cNvPr>
                <p:cNvSpPr/>
                <p:nvPr/>
              </p:nvSpPr>
              <p:spPr>
                <a:xfrm>
                  <a:off x="4209504" y="4236094"/>
                  <a:ext cx="145802" cy="145802"/>
                </a:xfrm>
                <a:prstGeom prst="ellipse">
                  <a:avLst/>
                </a:prstGeom>
                <a:solidFill>
                  <a:srgbClr val="FFFFCC"/>
                </a:solidFill>
                <a:ln w="19050">
                  <a:solidFill>
                    <a:schemeClr val="tx1"/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353AFA2C-0937-5F5C-750F-8AAC06B15A77}"/>
                  </a:ext>
                </a:extLst>
              </p:cNvPr>
              <p:cNvSpPr/>
              <p:nvPr/>
            </p:nvSpPr>
            <p:spPr>
              <a:xfrm rot="16200000">
                <a:off x="5857991" y="892732"/>
                <a:ext cx="139006" cy="802465"/>
              </a:xfrm>
              <a:custGeom>
                <a:avLst/>
                <a:gdLst>
                  <a:gd name="connsiteX0" fmla="*/ 139006 w 139006"/>
                  <a:gd name="connsiteY0" fmla="*/ 528639 h 802465"/>
                  <a:gd name="connsiteX1" fmla="*/ 95830 w 139006"/>
                  <a:gd name="connsiteY1" fmla="*/ 665552 h 802465"/>
                  <a:gd name="connsiteX2" fmla="*/ 139006 w 139006"/>
                  <a:gd name="connsiteY2" fmla="*/ 802465 h 802465"/>
                  <a:gd name="connsiteX3" fmla="*/ 52653 w 139006"/>
                  <a:gd name="connsiteY3" fmla="*/ 665552 h 802465"/>
                  <a:gd name="connsiteX4" fmla="*/ 59439 w 139006"/>
                  <a:gd name="connsiteY4" fmla="*/ 612260 h 802465"/>
                  <a:gd name="connsiteX5" fmla="*/ 62590 w 139006"/>
                  <a:gd name="connsiteY5" fmla="*/ 604849 h 802465"/>
                  <a:gd name="connsiteX6" fmla="*/ 0 w 139006"/>
                  <a:gd name="connsiteY6" fmla="*/ 541489 h 802465"/>
                  <a:gd name="connsiteX7" fmla="*/ 83114 w 139006"/>
                  <a:gd name="connsiteY7" fmla="*/ 563216 h 802465"/>
                  <a:gd name="connsiteX8" fmla="*/ 105394 w 139006"/>
                  <a:gd name="connsiteY8" fmla="*/ 539399 h 802465"/>
                  <a:gd name="connsiteX9" fmla="*/ 139006 w 139006"/>
                  <a:gd name="connsiteY9" fmla="*/ 528639 h 802465"/>
                  <a:gd name="connsiteX10" fmla="*/ 139006 w 139006"/>
                  <a:gd name="connsiteY10" fmla="*/ 0 h 802465"/>
                  <a:gd name="connsiteX11" fmla="*/ 95830 w 139006"/>
                  <a:gd name="connsiteY11" fmla="*/ 136913 h 802465"/>
                  <a:gd name="connsiteX12" fmla="*/ 139006 w 139006"/>
                  <a:gd name="connsiteY12" fmla="*/ 273826 h 802465"/>
                  <a:gd name="connsiteX13" fmla="*/ 52653 w 139006"/>
                  <a:gd name="connsiteY13" fmla="*/ 136913 h 802465"/>
                  <a:gd name="connsiteX14" fmla="*/ 59439 w 139006"/>
                  <a:gd name="connsiteY14" fmla="*/ 83620 h 802465"/>
                  <a:gd name="connsiteX15" fmla="*/ 60000 w 139006"/>
                  <a:gd name="connsiteY15" fmla="*/ 82302 h 802465"/>
                  <a:gd name="connsiteX16" fmla="*/ 0 w 139006"/>
                  <a:gd name="connsiteY16" fmla="*/ 21564 h 802465"/>
                  <a:gd name="connsiteX17" fmla="*/ 77241 w 139006"/>
                  <a:gd name="connsiteY17" fmla="*/ 41756 h 802465"/>
                  <a:gd name="connsiteX18" fmla="*/ 77945 w 139006"/>
                  <a:gd name="connsiteY18" fmla="*/ 40101 h 802465"/>
                  <a:gd name="connsiteX19" fmla="*/ 139006 w 139006"/>
                  <a:gd name="connsiteY19" fmla="*/ 0 h 80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9006" h="802465">
                    <a:moveTo>
                      <a:pt x="139006" y="528639"/>
                    </a:moveTo>
                    <a:cubicBezTo>
                      <a:pt x="111826" y="560960"/>
                      <a:pt x="95830" y="611684"/>
                      <a:pt x="95830" y="665552"/>
                    </a:cubicBezTo>
                    <a:cubicBezTo>
                      <a:pt x="95830" y="719420"/>
                      <a:pt x="111826" y="770144"/>
                      <a:pt x="139006" y="802465"/>
                    </a:cubicBezTo>
                    <a:cubicBezTo>
                      <a:pt x="91315" y="802465"/>
                      <a:pt x="52653" y="741167"/>
                      <a:pt x="52653" y="665552"/>
                    </a:cubicBezTo>
                    <a:cubicBezTo>
                      <a:pt x="52653" y="646649"/>
                      <a:pt x="55069" y="628640"/>
                      <a:pt x="59439" y="612260"/>
                    </a:cubicBezTo>
                    <a:lnTo>
                      <a:pt x="62590" y="604849"/>
                    </a:lnTo>
                    <a:lnTo>
                      <a:pt x="0" y="541489"/>
                    </a:lnTo>
                    <a:lnTo>
                      <a:pt x="83114" y="563216"/>
                    </a:lnTo>
                    <a:lnTo>
                      <a:pt x="105394" y="539399"/>
                    </a:lnTo>
                    <a:cubicBezTo>
                      <a:pt x="115725" y="532470"/>
                      <a:pt x="127083" y="528639"/>
                      <a:pt x="139006" y="528639"/>
                    </a:cubicBezTo>
                    <a:close/>
                    <a:moveTo>
                      <a:pt x="139006" y="0"/>
                    </a:moveTo>
                    <a:cubicBezTo>
                      <a:pt x="111826" y="32321"/>
                      <a:pt x="95830" y="83045"/>
                      <a:pt x="95830" y="136913"/>
                    </a:cubicBezTo>
                    <a:cubicBezTo>
                      <a:pt x="95830" y="190781"/>
                      <a:pt x="111826" y="241505"/>
                      <a:pt x="139006" y="273826"/>
                    </a:cubicBezTo>
                    <a:cubicBezTo>
                      <a:pt x="91315" y="273826"/>
                      <a:pt x="52653" y="212528"/>
                      <a:pt x="52653" y="136913"/>
                    </a:cubicBezTo>
                    <a:cubicBezTo>
                      <a:pt x="52653" y="118009"/>
                      <a:pt x="55069" y="100000"/>
                      <a:pt x="59439" y="83620"/>
                    </a:cubicBezTo>
                    <a:lnTo>
                      <a:pt x="60000" y="82302"/>
                    </a:lnTo>
                    <a:lnTo>
                      <a:pt x="0" y="21564"/>
                    </a:lnTo>
                    <a:lnTo>
                      <a:pt x="77241" y="41756"/>
                    </a:lnTo>
                    <a:lnTo>
                      <a:pt x="77945" y="40101"/>
                    </a:lnTo>
                    <a:cubicBezTo>
                      <a:pt x="93572" y="15324"/>
                      <a:pt x="115161" y="0"/>
                      <a:pt x="1390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9A34EDE2-5B80-394A-F938-8A01BCA2C87A}"/>
                </a:ext>
              </a:extLst>
            </p:cNvPr>
            <p:cNvSpPr/>
            <p:nvPr/>
          </p:nvSpPr>
          <p:spPr>
            <a:xfrm rot="219154">
              <a:off x="5685585" y="2430041"/>
              <a:ext cx="67152" cy="109600"/>
            </a:xfrm>
            <a:custGeom>
              <a:avLst/>
              <a:gdLst>
                <a:gd name="connsiteX0" fmla="*/ 47656 w 161988"/>
                <a:gd name="connsiteY0" fmla="*/ 0 h 264382"/>
                <a:gd name="connsiteX1" fmla="*/ 70516 w 161988"/>
                <a:gd name="connsiteY1" fmla="*/ 75292 h 264382"/>
                <a:gd name="connsiteX2" fmla="*/ 66746 w 161988"/>
                <a:gd name="connsiteY2" fmla="*/ 105271 h 264382"/>
                <a:gd name="connsiteX3" fmla="*/ 80994 w 161988"/>
                <a:gd name="connsiteY3" fmla="*/ 102394 h 264382"/>
                <a:gd name="connsiteX4" fmla="*/ 95241 w 161988"/>
                <a:gd name="connsiteY4" fmla="*/ 105270 h 264382"/>
                <a:gd name="connsiteX5" fmla="*/ 91471 w 161988"/>
                <a:gd name="connsiteY5" fmla="*/ 75292 h 264382"/>
                <a:gd name="connsiteX6" fmla="*/ 114331 w 161988"/>
                <a:gd name="connsiteY6" fmla="*/ 0 h 264382"/>
                <a:gd name="connsiteX7" fmla="*/ 137191 w 161988"/>
                <a:gd name="connsiteY7" fmla="*/ 75292 h 264382"/>
                <a:gd name="connsiteX8" fmla="*/ 131383 w 161988"/>
                <a:gd name="connsiteY8" fmla="*/ 121476 h 264382"/>
                <a:gd name="connsiteX9" fmla="*/ 138266 w 161988"/>
                <a:gd name="connsiteY9" fmla="*/ 126117 h 264382"/>
                <a:gd name="connsiteX10" fmla="*/ 161988 w 161988"/>
                <a:gd name="connsiteY10" fmla="*/ 183388 h 264382"/>
                <a:gd name="connsiteX11" fmla="*/ 80994 w 161988"/>
                <a:gd name="connsiteY11" fmla="*/ 264382 h 264382"/>
                <a:gd name="connsiteX12" fmla="*/ 0 w 161988"/>
                <a:gd name="connsiteY12" fmla="*/ 183388 h 264382"/>
                <a:gd name="connsiteX13" fmla="*/ 23722 w 161988"/>
                <a:gd name="connsiteY13" fmla="*/ 126117 h 264382"/>
                <a:gd name="connsiteX14" fmla="*/ 30604 w 161988"/>
                <a:gd name="connsiteY14" fmla="*/ 121477 h 264382"/>
                <a:gd name="connsiteX15" fmla="*/ 24796 w 161988"/>
                <a:gd name="connsiteY15" fmla="*/ 75292 h 264382"/>
                <a:gd name="connsiteX16" fmla="*/ 47656 w 161988"/>
                <a:gd name="connsiteY16" fmla="*/ 0 h 264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988" h="264382">
                  <a:moveTo>
                    <a:pt x="47656" y="0"/>
                  </a:moveTo>
                  <a:cubicBezTo>
                    <a:pt x="60281" y="0"/>
                    <a:pt x="70516" y="33709"/>
                    <a:pt x="70516" y="75292"/>
                  </a:cubicBezTo>
                  <a:lnTo>
                    <a:pt x="66746" y="105271"/>
                  </a:lnTo>
                  <a:lnTo>
                    <a:pt x="80994" y="102394"/>
                  </a:lnTo>
                  <a:lnTo>
                    <a:pt x="95241" y="105270"/>
                  </a:lnTo>
                  <a:lnTo>
                    <a:pt x="91471" y="75292"/>
                  </a:lnTo>
                  <a:cubicBezTo>
                    <a:pt x="91471" y="33709"/>
                    <a:pt x="101706" y="0"/>
                    <a:pt x="114331" y="0"/>
                  </a:cubicBezTo>
                  <a:cubicBezTo>
                    <a:pt x="126956" y="0"/>
                    <a:pt x="137191" y="33709"/>
                    <a:pt x="137191" y="75292"/>
                  </a:cubicBezTo>
                  <a:lnTo>
                    <a:pt x="131383" y="121476"/>
                  </a:lnTo>
                  <a:lnTo>
                    <a:pt x="138266" y="126117"/>
                  </a:lnTo>
                  <a:cubicBezTo>
                    <a:pt x="152923" y="140774"/>
                    <a:pt x="161988" y="161022"/>
                    <a:pt x="161988" y="183388"/>
                  </a:cubicBezTo>
                  <a:cubicBezTo>
                    <a:pt x="161988" y="228120"/>
                    <a:pt x="125726" y="264382"/>
                    <a:pt x="80994" y="264382"/>
                  </a:cubicBezTo>
                  <a:cubicBezTo>
                    <a:pt x="36262" y="264382"/>
                    <a:pt x="0" y="228120"/>
                    <a:pt x="0" y="183388"/>
                  </a:cubicBezTo>
                  <a:cubicBezTo>
                    <a:pt x="0" y="161022"/>
                    <a:pt x="9065" y="140774"/>
                    <a:pt x="23722" y="126117"/>
                  </a:cubicBezTo>
                  <a:lnTo>
                    <a:pt x="30604" y="121477"/>
                  </a:lnTo>
                  <a:lnTo>
                    <a:pt x="24796" y="75292"/>
                  </a:lnTo>
                  <a:cubicBezTo>
                    <a:pt x="24796" y="33709"/>
                    <a:pt x="35031" y="0"/>
                    <a:pt x="4765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3E28DDC2-1796-1095-5C07-355FA4041FA2}"/>
                </a:ext>
              </a:extLst>
            </p:cNvPr>
            <p:cNvSpPr/>
            <p:nvPr/>
          </p:nvSpPr>
          <p:spPr>
            <a:xfrm rot="1601298">
              <a:off x="6108141" y="2702655"/>
              <a:ext cx="67152" cy="109600"/>
            </a:xfrm>
            <a:custGeom>
              <a:avLst/>
              <a:gdLst>
                <a:gd name="connsiteX0" fmla="*/ 47656 w 161988"/>
                <a:gd name="connsiteY0" fmla="*/ 0 h 264382"/>
                <a:gd name="connsiteX1" fmla="*/ 70516 w 161988"/>
                <a:gd name="connsiteY1" fmla="*/ 75292 h 264382"/>
                <a:gd name="connsiteX2" fmla="*/ 66746 w 161988"/>
                <a:gd name="connsiteY2" fmla="*/ 105271 h 264382"/>
                <a:gd name="connsiteX3" fmla="*/ 80994 w 161988"/>
                <a:gd name="connsiteY3" fmla="*/ 102394 h 264382"/>
                <a:gd name="connsiteX4" fmla="*/ 95241 w 161988"/>
                <a:gd name="connsiteY4" fmla="*/ 105270 h 264382"/>
                <a:gd name="connsiteX5" fmla="*/ 91471 w 161988"/>
                <a:gd name="connsiteY5" fmla="*/ 75292 h 264382"/>
                <a:gd name="connsiteX6" fmla="*/ 114331 w 161988"/>
                <a:gd name="connsiteY6" fmla="*/ 0 h 264382"/>
                <a:gd name="connsiteX7" fmla="*/ 137191 w 161988"/>
                <a:gd name="connsiteY7" fmla="*/ 75292 h 264382"/>
                <a:gd name="connsiteX8" fmla="*/ 131383 w 161988"/>
                <a:gd name="connsiteY8" fmla="*/ 121476 h 264382"/>
                <a:gd name="connsiteX9" fmla="*/ 138266 w 161988"/>
                <a:gd name="connsiteY9" fmla="*/ 126117 h 264382"/>
                <a:gd name="connsiteX10" fmla="*/ 161988 w 161988"/>
                <a:gd name="connsiteY10" fmla="*/ 183388 h 264382"/>
                <a:gd name="connsiteX11" fmla="*/ 80994 w 161988"/>
                <a:gd name="connsiteY11" fmla="*/ 264382 h 264382"/>
                <a:gd name="connsiteX12" fmla="*/ 0 w 161988"/>
                <a:gd name="connsiteY12" fmla="*/ 183388 h 264382"/>
                <a:gd name="connsiteX13" fmla="*/ 23722 w 161988"/>
                <a:gd name="connsiteY13" fmla="*/ 126117 h 264382"/>
                <a:gd name="connsiteX14" fmla="*/ 30604 w 161988"/>
                <a:gd name="connsiteY14" fmla="*/ 121477 h 264382"/>
                <a:gd name="connsiteX15" fmla="*/ 24796 w 161988"/>
                <a:gd name="connsiteY15" fmla="*/ 75292 h 264382"/>
                <a:gd name="connsiteX16" fmla="*/ 47656 w 161988"/>
                <a:gd name="connsiteY16" fmla="*/ 0 h 264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988" h="264382">
                  <a:moveTo>
                    <a:pt x="47656" y="0"/>
                  </a:moveTo>
                  <a:cubicBezTo>
                    <a:pt x="60281" y="0"/>
                    <a:pt x="70516" y="33709"/>
                    <a:pt x="70516" y="75292"/>
                  </a:cubicBezTo>
                  <a:lnTo>
                    <a:pt x="66746" y="105271"/>
                  </a:lnTo>
                  <a:lnTo>
                    <a:pt x="80994" y="102394"/>
                  </a:lnTo>
                  <a:lnTo>
                    <a:pt x="95241" y="105270"/>
                  </a:lnTo>
                  <a:lnTo>
                    <a:pt x="91471" y="75292"/>
                  </a:lnTo>
                  <a:cubicBezTo>
                    <a:pt x="91471" y="33709"/>
                    <a:pt x="101706" y="0"/>
                    <a:pt x="114331" y="0"/>
                  </a:cubicBezTo>
                  <a:cubicBezTo>
                    <a:pt x="126956" y="0"/>
                    <a:pt x="137191" y="33709"/>
                    <a:pt x="137191" y="75292"/>
                  </a:cubicBezTo>
                  <a:lnTo>
                    <a:pt x="131383" y="121476"/>
                  </a:lnTo>
                  <a:lnTo>
                    <a:pt x="138266" y="126117"/>
                  </a:lnTo>
                  <a:cubicBezTo>
                    <a:pt x="152923" y="140774"/>
                    <a:pt x="161988" y="161022"/>
                    <a:pt x="161988" y="183388"/>
                  </a:cubicBezTo>
                  <a:cubicBezTo>
                    <a:pt x="161988" y="228120"/>
                    <a:pt x="125726" y="264382"/>
                    <a:pt x="80994" y="264382"/>
                  </a:cubicBezTo>
                  <a:cubicBezTo>
                    <a:pt x="36262" y="264382"/>
                    <a:pt x="0" y="228120"/>
                    <a:pt x="0" y="183388"/>
                  </a:cubicBezTo>
                  <a:cubicBezTo>
                    <a:pt x="0" y="161022"/>
                    <a:pt x="9065" y="140774"/>
                    <a:pt x="23722" y="126117"/>
                  </a:cubicBezTo>
                  <a:lnTo>
                    <a:pt x="30604" y="121477"/>
                  </a:lnTo>
                  <a:lnTo>
                    <a:pt x="24796" y="75292"/>
                  </a:lnTo>
                  <a:cubicBezTo>
                    <a:pt x="24796" y="33709"/>
                    <a:pt x="35031" y="0"/>
                    <a:pt x="4765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6A8CB628-89EF-41E5-5971-68A18722D378}"/>
                </a:ext>
              </a:extLst>
            </p:cNvPr>
            <p:cNvSpPr/>
            <p:nvPr/>
          </p:nvSpPr>
          <p:spPr>
            <a:xfrm rot="18758061">
              <a:off x="6074109" y="2421801"/>
              <a:ext cx="67152" cy="109600"/>
            </a:xfrm>
            <a:custGeom>
              <a:avLst/>
              <a:gdLst>
                <a:gd name="connsiteX0" fmla="*/ 47656 w 161988"/>
                <a:gd name="connsiteY0" fmla="*/ 0 h 264382"/>
                <a:gd name="connsiteX1" fmla="*/ 70516 w 161988"/>
                <a:gd name="connsiteY1" fmla="*/ 75292 h 264382"/>
                <a:gd name="connsiteX2" fmla="*/ 66746 w 161988"/>
                <a:gd name="connsiteY2" fmla="*/ 105271 h 264382"/>
                <a:gd name="connsiteX3" fmla="*/ 80994 w 161988"/>
                <a:gd name="connsiteY3" fmla="*/ 102394 h 264382"/>
                <a:gd name="connsiteX4" fmla="*/ 95241 w 161988"/>
                <a:gd name="connsiteY4" fmla="*/ 105270 h 264382"/>
                <a:gd name="connsiteX5" fmla="*/ 91471 w 161988"/>
                <a:gd name="connsiteY5" fmla="*/ 75292 h 264382"/>
                <a:gd name="connsiteX6" fmla="*/ 114331 w 161988"/>
                <a:gd name="connsiteY6" fmla="*/ 0 h 264382"/>
                <a:gd name="connsiteX7" fmla="*/ 137191 w 161988"/>
                <a:gd name="connsiteY7" fmla="*/ 75292 h 264382"/>
                <a:gd name="connsiteX8" fmla="*/ 131383 w 161988"/>
                <a:gd name="connsiteY8" fmla="*/ 121476 h 264382"/>
                <a:gd name="connsiteX9" fmla="*/ 138266 w 161988"/>
                <a:gd name="connsiteY9" fmla="*/ 126117 h 264382"/>
                <a:gd name="connsiteX10" fmla="*/ 161988 w 161988"/>
                <a:gd name="connsiteY10" fmla="*/ 183388 h 264382"/>
                <a:gd name="connsiteX11" fmla="*/ 80994 w 161988"/>
                <a:gd name="connsiteY11" fmla="*/ 264382 h 264382"/>
                <a:gd name="connsiteX12" fmla="*/ 0 w 161988"/>
                <a:gd name="connsiteY12" fmla="*/ 183388 h 264382"/>
                <a:gd name="connsiteX13" fmla="*/ 23722 w 161988"/>
                <a:gd name="connsiteY13" fmla="*/ 126117 h 264382"/>
                <a:gd name="connsiteX14" fmla="*/ 30604 w 161988"/>
                <a:gd name="connsiteY14" fmla="*/ 121477 h 264382"/>
                <a:gd name="connsiteX15" fmla="*/ 24796 w 161988"/>
                <a:gd name="connsiteY15" fmla="*/ 75292 h 264382"/>
                <a:gd name="connsiteX16" fmla="*/ 47656 w 161988"/>
                <a:gd name="connsiteY16" fmla="*/ 0 h 264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988" h="264382">
                  <a:moveTo>
                    <a:pt x="47656" y="0"/>
                  </a:moveTo>
                  <a:cubicBezTo>
                    <a:pt x="60281" y="0"/>
                    <a:pt x="70516" y="33709"/>
                    <a:pt x="70516" y="75292"/>
                  </a:cubicBezTo>
                  <a:lnTo>
                    <a:pt x="66746" y="105271"/>
                  </a:lnTo>
                  <a:lnTo>
                    <a:pt x="80994" y="102394"/>
                  </a:lnTo>
                  <a:lnTo>
                    <a:pt x="95241" y="105270"/>
                  </a:lnTo>
                  <a:lnTo>
                    <a:pt x="91471" y="75292"/>
                  </a:lnTo>
                  <a:cubicBezTo>
                    <a:pt x="91471" y="33709"/>
                    <a:pt x="101706" y="0"/>
                    <a:pt x="114331" y="0"/>
                  </a:cubicBezTo>
                  <a:cubicBezTo>
                    <a:pt x="126956" y="0"/>
                    <a:pt x="137191" y="33709"/>
                    <a:pt x="137191" y="75292"/>
                  </a:cubicBezTo>
                  <a:lnTo>
                    <a:pt x="131383" y="121476"/>
                  </a:lnTo>
                  <a:lnTo>
                    <a:pt x="138266" y="126117"/>
                  </a:lnTo>
                  <a:cubicBezTo>
                    <a:pt x="152923" y="140774"/>
                    <a:pt x="161988" y="161022"/>
                    <a:pt x="161988" y="183388"/>
                  </a:cubicBezTo>
                  <a:cubicBezTo>
                    <a:pt x="161988" y="228120"/>
                    <a:pt x="125726" y="264382"/>
                    <a:pt x="80994" y="264382"/>
                  </a:cubicBezTo>
                  <a:cubicBezTo>
                    <a:pt x="36262" y="264382"/>
                    <a:pt x="0" y="228120"/>
                    <a:pt x="0" y="183388"/>
                  </a:cubicBezTo>
                  <a:cubicBezTo>
                    <a:pt x="0" y="161022"/>
                    <a:pt x="9065" y="140774"/>
                    <a:pt x="23722" y="126117"/>
                  </a:cubicBezTo>
                  <a:lnTo>
                    <a:pt x="30604" y="121477"/>
                  </a:lnTo>
                  <a:lnTo>
                    <a:pt x="24796" y="75292"/>
                  </a:lnTo>
                  <a:cubicBezTo>
                    <a:pt x="24796" y="33709"/>
                    <a:pt x="35031" y="0"/>
                    <a:pt x="4765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3CCE5D06-1F2C-F241-AE22-A50D207B9013}"/>
                </a:ext>
              </a:extLst>
            </p:cNvPr>
            <p:cNvSpPr/>
            <p:nvPr/>
          </p:nvSpPr>
          <p:spPr>
            <a:xfrm rot="1052313">
              <a:off x="5663741" y="2702654"/>
              <a:ext cx="67152" cy="109600"/>
            </a:xfrm>
            <a:custGeom>
              <a:avLst/>
              <a:gdLst>
                <a:gd name="connsiteX0" fmla="*/ 47656 w 161988"/>
                <a:gd name="connsiteY0" fmla="*/ 0 h 264382"/>
                <a:gd name="connsiteX1" fmla="*/ 70516 w 161988"/>
                <a:gd name="connsiteY1" fmla="*/ 75292 h 264382"/>
                <a:gd name="connsiteX2" fmla="*/ 66746 w 161988"/>
                <a:gd name="connsiteY2" fmla="*/ 105271 h 264382"/>
                <a:gd name="connsiteX3" fmla="*/ 80994 w 161988"/>
                <a:gd name="connsiteY3" fmla="*/ 102394 h 264382"/>
                <a:gd name="connsiteX4" fmla="*/ 95241 w 161988"/>
                <a:gd name="connsiteY4" fmla="*/ 105270 h 264382"/>
                <a:gd name="connsiteX5" fmla="*/ 91471 w 161988"/>
                <a:gd name="connsiteY5" fmla="*/ 75292 h 264382"/>
                <a:gd name="connsiteX6" fmla="*/ 114331 w 161988"/>
                <a:gd name="connsiteY6" fmla="*/ 0 h 264382"/>
                <a:gd name="connsiteX7" fmla="*/ 137191 w 161988"/>
                <a:gd name="connsiteY7" fmla="*/ 75292 h 264382"/>
                <a:gd name="connsiteX8" fmla="*/ 131383 w 161988"/>
                <a:gd name="connsiteY8" fmla="*/ 121476 h 264382"/>
                <a:gd name="connsiteX9" fmla="*/ 138266 w 161988"/>
                <a:gd name="connsiteY9" fmla="*/ 126117 h 264382"/>
                <a:gd name="connsiteX10" fmla="*/ 161988 w 161988"/>
                <a:gd name="connsiteY10" fmla="*/ 183388 h 264382"/>
                <a:gd name="connsiteX11" fmla="*/ 80994 w 161988"/>
                <a:gd name="connsiteY11" fmla="*/ 264382 h 264382"/>
                <a:gd name="connsiteX12" fmla="*/ 0 w 161988"/>
                <a:gd name="connsiteY12" fmla="*/ 183388 h 264382"/>
                <a:gd name="connsiteX13" fmla="*/ 23722 w 161988"/>
                <a:gd name="connsiteY13" fmla="*/ 126117 h 264382"/>
                <a:gd name="connsiteX14" fmla="*/ 30604 w 161988"/>
                <a:gd name="connsiteY14" fmla="*/ 121477 h 264382"/>
                <a:gd name="connsiteX15" fmla="*/ 24796 w 161988"/>
                <a:gd name="connsiteY15" fmla="*/ 75292 h 264382"/>
                <a:gd name="connsiteX16" fmla="*/ 47656 w 161988"/>
                <a:gd name="connsiteY16" fmla="*/ 0 h 264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988" h="264382">
                  <a:moveTo>
                    <a:pt x="47656" y="0"/>
                  </a:moveTo>
                  <a:cubicBezTo>
                    <a:pt x="60281" y="0"/>
                    <a:pt x="70516" y="33709"/>
                    <a:pt x="70516" y="75292"/>
                  </a:cubicBezTo>
                  <a:lnTo>
                    <a:pt x="66746" y="105271"/>
                  </a:lnTo>
                  <a:lnTo>
                    <a:pt x="80994" y="102394"/>
                  </a:lnTo>
                  <a:lnTo>
                    <a:pt x="95241" y="105270"/>
                  </a:lnTo>
                  <a:lnTo>
                    <a:pt x="91471" y="75292"/>
                  </a:lnTo>
                  <a:cubicBezTo>
                    <a:pt x="91471" y="33709"/>
                    <a:pt x="101706" y="0"/>
                    <a:pt x="114331" y="0"/>
                  </a:cubicBezTo>
                  <a:cubicBezTo>
                    <a:pt x="126956" y="0"/>
                    <a:pt x="137191" y="33709"/>
                    <a:pt x="137191" y="75292"/>
                  </a:cubicBezTo>
                  <a:lnTo>
                    <a:pt x="131383" y="121476"/>
                  </a:lnTo>
                  <a:lnTo>
                    <a:pt x="138266" y="126117"/>
                  </a:lnTo>
                  <a:cubicBezTo>
                    <a:pt x="152923" y="140774"/>
                    <a:pt x="161988" y="161022"/>
                    <a:pt x="161988" y="183388"/>
                  </a:cubicBezTo>
                  <a:cubicBezTo>
                    <a:pt x="161988" y="228120"/>
                    <a:pt x="125726" y="264382"/>
                    <a:pt x="80994" y="264382"/>
                  </a:cubicBezTo>
                  <a:cubicBezTo>
                    <a:pt x="36262" y="264382"/>
                    <a:pt x="0" y="228120"/>
                    <a:pt x="0" y="183388"/>
                  </a:cubicBezTo>
                  <a:cubicBezTo>
                    <a:pt x="0" y="161022"/>
                    <a:pt x="9065" y="140774"/>
                    <a:pt x="23722" y="126117"/>
                  </a:cubicBezTo>
                  <a:lnTo>
                    <a:pt x="30604" y="121477"/>
                  </a:lnTo>
                  <a:lnTo>
                    <a:pt x="24796" y="75292"/>
                  </a:lnTo>
                  <a:cubicBezTo>
                    <a:pt x="24796" y="33709"/>
                    <a:pt x="35031" y="0"/>
                    <a:pt x="4765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80692883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AD3BFF38-B0F4-42E7-BBB1-F6C7A7D8F479}"/>
              </a:ext>
            </a:extLst>
          </p:cNvPr>
          <p:cNvSpPr txBox="1"/>
          <p:nvPr/>
        </p:nvSpPr>
        <p:spPr>
          <a:xfrm>
            <a:off x="276046" y="232912"/>
            <a:ext cx="480131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lvl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1" lang="ja-JP" altLang="en-US" sz="2400" b="0" i="0" u="none" strike="noStrike" kern="120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メイリオ" panose="020B0604030504040204" pitchFamily="50" charset="-128"/>
                <a:ea typeface="メイリオ" panose="020B0604030504040204" pitchFamily="50" charset="-128"/>
                <a:cs typeface="+mn-cs"/>
              </a:rPr>
              <a:t>着物、袴を着たウサギのイラスト</a:t>
            </a: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45606F52-0866-0D7F-1CFD-E8E73559C456}"/>
              </a:ext>
            </a:extLst>
          </p:cNvPr>
          <p:cNvGrpSpPr/>
          <p:nvPr/>
        </p:nvGrpSpPr>
        <p:grpSpPr>
          <a:xfrm>
            <a:off x="1609963" y="3878980"/>
            <a:ext cx="935831" cy="2233058"/>
            <a:chOff x="2661614" y="834256"/>
            <a:chExt cx="935831" cy="2233058"/>
          </a:xfrm>
        </p:grpSpPr>
        <p:sp>
          <p:nvSpPr>
            <p:cNvPr id="10" name="楕円 9">
              <a:extLst>
                <a:ext uri="{FF2B5EF4-FFF2-40B4-BE49-F238E27FC236}">
                  <a16:creationId xmlns:a16="http://schemas.microsoft.com/office/drawing/2014/main" id="{88BC5E53-B5FE-98ED-5162-23C0E1F0ADA4}"/>
                </a:ext>
              </a:extLst>
            </p:cNvPr>
            <p:cNvSpPr/>
            <p:nvPr/>
          </p:nvSpPr>
          <p:spPr>
            <a:xfrm>
              <a:off x="2840788" y="834256"/>
              <a:ext cx="175586" cy="74488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" name="楕円 10">
              <a:extLst>
                <a:ext uri="{FF2B5EF4-FFF2-40B4-BE49-F238E27FC236}">
                  <a16:creationId xmlns:a16="http://schemas.microsoft.com/office/drawing/2014/main" id="{64EE3908-D5E2-8C71-87F1-276CA5420384}"/>
                </a:ext>
              </a:extLst>
            </p:cNvPr>
            <p:cNvSpPr/>
            <p:nvPr/>
          </p:nvSpPr>
          <p:spPr>
            <a:xfrm>
              <a:off x="3239263" y="834256"/>
              <a:ext cx="175586" cy="74488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" name="フリーフォーム: 図形 11">
              <a:extLst>
                <a:ext uri="{FF2B5EF4-FFF2-40B4-BE49-F238E27FC236}">
                  <a16:creationId xmlns:a16="http://schemas.microsoft.com/office/drawing/2014/main" id="{E034C9F5-F18D-AB10-4CA5-EA7EEFA055D8}"/>
                </a:ext>
              </a:extLst>
            </p:cNvPr>
            <p:cNvSpPr/>
            <p:nvPr/>
          </p:nvSpPr>
          <p:spPr>
            <a:xfrm>
              <a:off x="2883537" y="938214"/>
              <a:ext cx="88342" cy="511907"/>
            </a:xfrm>
            <a:custGeom>
              <a:avLst/>
              <a:gdLst>
                <a:gd name="connsiteX0" fmla="*/ 44171 w 88342"/>
                <a:gd name="connsiteY0" fmla="*/ 0 h 511907"/>
                <a:gd name="connsiteX1" fmla="*/ 88342 w 88342"/>
                <a:gd name="connsiteY1" fmla="*/ 351831 h 511907"/>
                <a:gd name="connsiteX2" fmla="*/ 85138 w 88342"/>
                <a:gd name="connsiteY2" fmla="*/ 478248 h 511907"/>
                <a:gd name="connsiteX3" fmla="*/ 65192 w 88342"/>
                <a:gd name="connsiteY3" fmla="*/ 483614 h 511907"/>
                <a:gd name="connsiteX4" fmla="*/ 5047 w 88342"/>
                <a:gd name="connsiteY4" fmla="*/ 511907 h 511907"/>
                <a:gd name="connsiteX5" fmla="*/ 3471 w 88342"/>
                <a:gd name="connsiteY5" fmla="*/ 488780 h 511907"/>
                <a:gd name="connsiteX6" fmla="*/ 0 w 88342"/>
                <a:gd name="connsiteY6" fmla="*/ 351831 h 511907"/>
                <a:gd name="connsiteX7" fmla="*/ 44171 w 88342"/>
                <a:gd name="connsiteY7" fmla="*/ 0 h 51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42" h="511907">
                  <a:moveTo>
                    <a:pt x="44171" y="0"/>
                  </a:moveTo>
                  <a:cubicBezTo>
                    <a:pt x="68566" y="0"/>
                    <a:pt x="88342" y="157520"/>
                    <a:pt x="88342" y="351831"/>
                  </a:cubicBezTo>
                  <a:lnTo>
                    <a:pt x="85138" y="478248"/>
                  </a:lnTo>
                  <a:lnTo>
                    <a:pt x="65192" y="483614"/>
                  </a:lnTo>
                  <a:lnTo>
                    <a:pt x="5047" y="511907"/>
                  </a:lnTo>
                  <a:lnTo>
                    <a:pt x="3471" y="488780"/>
                  </a:lnTo>
                  <a:cubicBezTo>
                    <a:pt x="1236" y="446687"/>
                    <a:pt x="0" y="400409"/>
                    <a:pt x="0" y="351831"/>
                  </a:cubicBezTo>
                  <a:cubicBezTo>
                    <a:pt x="0" y="157520"/>
                    <a:pt x="19776" y="0"/>
                    <a:pt x="44171" y="0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43937922-96FB-2918-4788-11FC5C7B7B94}"/>
                </a:ext>
              </a:extLst>
            </p:cNvPr>
            <p:cNvSpPr/>
            <p:nvPr/>
          </p:nvSpPr>
          <p:spPr>
            <a:xfrm>
              <a:off x="3282012" y="938214"/>
              <a:ext cx="88342" cy="511941"/>
            </a:xfrm>
            <a:custGeom>
              <a:avLst/>
              <a:gdLst>
                <a:gd name="connsiteX0" fmla="*/ 44171 w 88342"/>
                <a:gd name="connsiteY0" fmla="*/ 0 h 511941"/>
                <a:gd name="connsiteX1" fmla="*/ 88342 w 88342"/>
                <a:gd name="connsiteY1" fmla="*/ 351831 h 511941"/>
                <a:gd name="connsiteX2" fmla="*/ 84871 w 88342"/>
                <a:gd name="connsiteY2" fmla="*/ 488780 h 511941"/>
                <a:gd name="connsiteX3" fmla="*/ 83293 w 88342"/>
                <a:gd name="connsiteY3" fmla="*/ 511941 h 511941"/>
                <a:gd name="connsiteX4" fmla="*/ 23077 w 88342"/>
                <a:gd name="connsiteY4" fmla="*/ 483614 h 511941"/>
                <a:gd name="connsiteX5" fmla="*/ 3205 w 88342"/>
                <a:gd name="connsiteY5" fmla="*/ 478268 h 511941"/>
                <a:gd name="connsiteX6" fmla="*/ 0 w 88342"/>
                <a:gd name="connsiteY6" fmla="*/ 351831 h 511941"/>
                <a:gd name="connsiteX7" fmla="*/ 44171 w 88342"/>
                <a:gd name="connsiteY7" fmla="*/ 0 h 511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42" h="511941">
                  <a:moveTo>
                    <a:pt x="44171" y="0"/>
                  </a:moveTo>
                  <a:cubicBezTo>
                    <a:pt x="68566" y="0"/>
                    <a:pt x="88342" y="157520"/>
                    <a:pt x="88342" y="351831"/>
                  </a:cubicBezTo>
                  <a:cubicBezTo>
                    <a:pt x="88342" y="400409"/>
                    <a:pt x="87106" y="446687"/>
                    <a:pt x="84871" y="488780"/>
                  </a:cubicBezTo>
                  <a:lnTo>
                    <a:pt x="83293" y="511941"/>
                  </a:lnTo>
                  <a:lnTo>
                    <a:pt x="23077" y="483614"/>
                  </a:lnTo>
                  <a:lnTo>
                    <a:pt x="3205" y="478268"/>
                  </a:lnTo>
                  <a:lnTo>
                    <a:pt x="0" y="351831"/>
                  </a:lnTo>
                  <a:cubicBezTo>
                    <a:pt x="0" y="157520"/>
                    <a:pt x="19776" y="0"/>
                    <a:pt x="44171" y="0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4" name="グループ化 13">
              <a:extLst>
                <a:ext uri="{FF2B5EF4-FFF2-40B4-BE49-F238E27FC236}">
                  <a16:creationId xmlns:a16="http://schemas.microsoft.com/office/drawing/2014/main" id="{91035815-E2AF-D436-DE01-E7B1DDAB0D90}"/>
                </a:ext>
              </a:extLst>
            </p:cNvPr>
            <p:cNvGrpSpPr/>
            <p:nvPr/>
          </p:nvGrpSpPr>
          <p:grpSpPr>
            <a:xfrm>
              <a:off x="2862522" y="2931320"/>
              <a:ext cx="551721" cy="135994"/>
              <a:chOff x="2734558" y="2931320"/>
              <a:chExt cx="551721" cy="135994"/>
            </a:xfrm>
          </p:grpSpPr>
          <p:grpSp>
            <p:nvGrpSpPr>
              <p:cNvPr id="35" name="グループ化 34">
                <a:extLst>
                  <a:ext uri="{FF2B5EF4-FFF2-40B4-BE49-F238E27FC236}">
                    <a16:creationId xmlns:a16="http://schemas.microsoft.com/office/drawing/2014/main" id="{D0C1406D-4EA4-E34C-ADF0-4C12079D2D1D}"/>
                  </a:ext>
                </a:extLst>
              </p:cNvPr>
              <p:cNvGrpSpPr/>
              <p:nvPr/>
            </p:nvGrpSpPr>
            <p:grpSpPr>
              <a:xfrm flipH="1">
                <a:off x="3010689" y="2931320"/>
                <a:ext cx="275590" cy="135994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40" name="楕円 39">
                  <a:extLst>
                    <a:ext uri="{FF2B5EF4-FFF2-40B4-BE49-F238E27FC236}">
                      <a16:creationId xmlns:a16="http://schemas.microsoft.com/office/drawing/2014/main" id="{F56C2B8D-4733-775E-8708-39240FC3E7AC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1" name="楕円 40">
                  <a:extLst>
                    <a:ext uri="{FF2B5EF4-FFF2-40B4-BE49-F238E27FC236}">
                      <a16:creationId xmlns:a16="http://schemas.microsoft.com/office/drawing/2014/main" id="{C7DBA74B-345E-5F50-FB24-CF12317F944F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42" name="月 41">
                  <a:extLst>
                    <a:ext uri="{FF2B5EF4-FFF2-40B4-BE49-F238E27FC236}">
                      <a16:creationId xmlns:a16="http://schemas.microsoft.com/office/drawing/2014/main" id="{DB404169-5098-60CF-E211-F038BF3DA2F2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36" name="グループ化 35">
                <a:extLst>
                  <a:ext uri="{FF2B5EF4-FFF2-40B4-BE49-F238E27FC236}">
                    <a16:creationId xmlns:a16="http://schemas.microsoft.com/office/drawing/2014/main" id="{A659077F-58F2-0900-6FED-733BA871536D}"/>
                  </a:ext>
                </a:extLst>
              </p:cNvPr>
              <p:cNvGrpSpPr/>
              <p:nvPr/>
            </p:nvGrpSpPr>
            <p:grpSpPr>
              <a:xfrm>
                <a:off x="2734558" y="2931320"/>
                <a:ext cx="275588" cy="135994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37" name="楕円 36">
                  <a:extLst>
                    <a:ext uri="{FF2B5EF4-FFF2-40B4-BE49-F238E27FC236}">
                      <a16:creationId xmlns:a16="http://schemas.microsoft.com/office/drawing/2014/main" id="{6643BA81-54D5-F93F-B00A-85093B05D572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8" name="楕円 37">
                  <a:extLst>
                    <a:ext uri="{FF2B5EF4-FFF2-40B4-BE49-F238E27FC236}">
                      <a16:creationId xmlns:a16="http://schemas.microsoft.com/office/drawing/2014/main" id="{E15A7CBA-B158-D3AB-CEFA-BDCBC85FBED0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9" name="月 38">
                  <a:extLst>
                    <a:ext uri="{FF2B5EF4-FFF2-40B4-BE49-F238E27FC236}">
                      <a16:creationId xmlns:a16="http://schemas.microsoft.com/office/drawing/2014/main" id="{B8D52425-70E9-CC6A-6E4B-FB8072D84F1F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5" name="楕円 14">
              <a:extLst>
                <a:ext uri="{FF2B5EF4-FFF2-40B4-BE49-F238E27FC236}">
                  <a16:creationId xmlns:a16="http://schemas.microsoft.com/office/drawing/2014/main" id="{7E81E4EE-59D3-AF33-F3ED-FA6AAA6FAA75}"/>
                </a:ext>
              </a:extLst>
            </p:cNvPr>
            <p:cNvSpPr/>
            <p:nvPr/>
          </p:nvSpPr>
          <p:spPr>
            <a:xfrm rot="1800000">
              <a:off x="2719758" y="2365395"/>
              <a:ext cx="141547" cy="30702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" name="楕円 15">
              <a:extLst>
                <a:ext uri="{FF2B5EF4-FFF2-40B4-BE49-F238E27FC236}">
                  <a16:creationId xmlns:a16="http://schemas.microsoft.com/office/drawing/2014/main" id="{F5F74F65-8514-FF19-3648-05AFCEB46E94}"/>
                </a:ext>
              </a:extLst>
            </p:cNvPr>
            <p:cNvSpPr/>
            <p:nvPr/>
          </p:nvSpPr>
          <p:spPr>
            <a:xfrm rot="19800000" flipH="1">
              <a:off x="3394845" y="2365395"/>
              <a:ext cx="141547" cy="30702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7" name="フリーフォーム: 図形 16">
              <a:extLst>
                <a:ext uri="{FF2B5EF4-FFF2-40B4-BE49-F238E27FC236}">
                  <a16:creationId xmlns:a16="http://schemas.microsoft.com/office/drawing/2014/main" id="{DE778D0D-6916-3BF8-C090-88C7BDBB8F1C}"/>
                </a:ext>
              </a:extLst>
            </p:cNvPr>
            <p:cNvSpPr/>
            <p:nvPr/>
          </p:nvSpPr>
          <p:spPr>
            <a:xfrm>
              <a:off x="3000316" y="2088357"/>
              <a:ext cx="258426" cy="223838"/>
            </a:xfrm>
            <a:custGeom>
              <a:avLst/>
              <a:gdLst>
                <a:gd name="connsiteX0" fmla="*/ 24143 w 258426"/>
                <a:gd name="connsiteY0" fmla="*/ 0 h 223838"/>
                <a:gd name="connsiteX1" fmla="*/ 32428 w 258426"/>
                <a:gd name="connsiteY1" fmla="*/ 0 h 223838"/>
                <a:gd name="connsiteX2" fmla="*/ 129212 w 258426"/>
                <a:gd name="connsiteY2" fmla="*/ 119063 h 223838"/>
                <a:gd name="connsiteX3" fmla="*/ 129214 w 258426"/>
                <a:gd name="connsiteY3" fmla="*/ 119063 h 223838"/>
                <a:gd name="connsiteX4" fmla="*/ 225998 w 258426"/>
                <a:gd name="connsiteY4" fmla="*/ 0 h 223838"/>
                <a:gd name="connsiteX5" fmla="*/ 234283 w 258426"/>
                <a:gd name="connsiteY5" fmla="*/ 0 h 223838"/>
                <a:gd name="connsiteX6" fmla="*/ 258426 w 258426"/>
                <a:gd name="connsiteY6" fmla="*/ 64882 h 223838"/>
                <a:gd name="connsiteX7" fmla="*/ 129214 w 258426"/>
                <a:gd name="connsiteY7" fmla="*/ 223838 h 223838"/>
                <a:gd name="connsiteX8" fmla="*/ 129212 w 258426"/>
                <a:gd name="connsiteY8" fmla="*/ 223838 h 223838"/>
                <a:gd name="connsiteX9" fmla="*/ 0 w 258426"/>
                <a:gd name="connsiteY9" fmla="*/ 64882 h 223838"/>
                <a:gd name="connsiteX10" fmla="*/ 24143 w 258426"/>
                <a:gd name="connsiteY10" fmla="*/ 0 h 223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426" h="223838">
                  <a:moveTo>
                    <a:pt x="24143" y="0"/>
                  </a:moveTo>
                  <a:lnTo>
                    <a:pt x="32428" y="0"/>
                  </a:lnTo>
                  <a:lnTo>
                    <a:pt x="129212" y="119063"/>
                  </a:lnTo>
                  <a:lnTo>
                    <a:pt x="129214" y="119063"/>
                  </a:lnTo>
                  <a:lnTo>
                    <a:pt x="225998" y="0"/>
                  </a:lnTo>
                  <a:lnTo>
                    <a:pt x="234283" y="0"/>
                  </a:lnTo>
                  <a:lnTo>
                    <a:pt x="258426" y="64882"/>
                  </a:lnTo>
                  <a:lnTo>
                    <a:pt x="129214" y="223838"/>
                  </a:lnTo>
                  <a:lnTo>
                    <a:pt x="129212" y="223838"/>
                  </a:lnTo>
                  <a:lnTo>
                    <a:pt x="0" y="64882"/>
                  </a:lnTo>
                  <a:lnTo>
                    <a:pt x="24143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8" name="フリーフォーム: 図形 17">
              <a:extLst>
                <a:ext uri="{FF2B5EF4-FFF2-40B4-BE49-F238E27FC236}">
                  <a16:creationId xmlns:a16="http://schemas.microsoft.com/office/drawing/2014/main" id="{89F4F96D-F434-B673-18D3-E5696E7A5813}"/>
                </a:ext>
              </a:extLst>
            </p:cNvPr>
            <p:cNvSpPr/>
            <p:nvPr/>
          </p:nvSpPr>
          <p:spPr>
            <a:xfrm>
              <a:off x="3032744" y="2088357"/>
              <a:ext cx="193570" cy="119063"/>
            </a:xfrm>
            <a:custGeom>
              <a:avLst/>
              <a:gdLst>
                <a:gd name="connsiteX0" fmla="*/ 0 w 193570"/>
                <a:gd name="connsiteY0" fmla="*/ 0 h 119063"/>
                <a:gd name="connsiteX1" fmla="*/ 193570 w 193570"/>
                <a:gd name="connsiteY1" fmla="*/ 0 h 119063"/>
                <a:gd name="connsiteX2" fmla="*/ 96786 w 193570"/>
                <a:gd name="connsiteY2" fmla="*/ 119063 h 119063"/>
                <a:gd name="connsiteX3" fmla="*/ 96784 w 193570"/>
                <a:gd name="connsiteY3" fmla="*/ 119063 h 119063"/>
                <a:gd name="connsiteX4" fmla="*/ 0 w 193570"/>
                <a:gd name="connsiteY4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570" h="119063">
                  <a:moveTo>
                    <a:pt x="0" y="0"/>
                  </a:moveTo>
                  <a:lnTo>
                    <a:pt x="193570" y="0"/>
                  </a:lnTo>
                  <a:lnTo>
                    <a:pt x="96786" y="119063"/>
                  </a:lnTo>
                  <a:lnTo>
                    <a:pt x="96784" y="1190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9" name="フリーフォーム: 図形 18">
              <a:extLst>
                <a:ext uri="{FF2B5EF4-FFF2-40B4-BE49-F238E27FC236}">
                  <a16:creationId xmlns:a16="http://schemas.microsoft.com/office/drawing/2014/main" id="{2BC5FF89-7B6B-D0EF-87CC-D88161EF0DA0}"/>
                </a:ext>
              </a:extLst>
            </p:cNvPr>
            <p:cNvSpPr/>
            <p:nvPr/>
          </p:nvSpPr>
          <p:spPr>
            <a:xfrm>
              <a:off x="2814013" y="2153239"/>
              <a:ext cx="631032" cy="500665"/>
            </a:xfrm>
            <a:custGeom>
              <a:avLst/>
              <a:gdLst>
                <a:gd name="connsiteX0" fmla="*/ 186303 w 631032"/>
                <a:gd name="connsiteY0" fmla="*/ 0 h 500665"/>
                <a:gd name="connsiteX1" fmla="*/ 315515 w 631032"/>
                <a:gd name="connsiteY1" fmla="*/ 158956 h 500665"/>
                <a:gd name="connsiteX2" fmla="*/ 315517 w 631032"/>
                <a:gd name="connsiteY2" fmla="*/ 158956 h 500665"/>
                <a:gd name="connsiteX3" fmla="*/ 444729 w 631032"/>
                <a:gd name="connsiteY3" fmla="*/ 0 h 500665"/>
                <a:gd name="connsiteX4" fmla="*/ 631032 w 631032"/>
                <a:gd name="connsiteY4" fmla="*/ 500665 h 500665"/>
                <a:gd name="connsiteX5" fmla="*/ 0 w 631032"/>
                <a:gd name="connsiteY5" fmla="*/ 500665 h 500665"/>
                <a:gd name="connsiteX6" fmla="*/ 186303 w 631032"/>
                <a:gd name="connsiteY6" fmla="*/ 0 h 50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1032" h="500665">
                  <a:moveTo>
                    <a:pt x="186303" y="0"/>
                  </a:moveTo>
                  <a:lnTo>
                    <a:pt x="315515" y="158956"/>
                  </a:lnTo>
                  <a:lnTo>
                    <a:pt x="315517" y="158956"/>
                  </a:lnTo>
                  <a:lnTo>
                    <a:pt x="444729" y="0"/>
                  </a:lnTo>
                  <a:lnTo>
                    <a:pt x="631032" y="500665"/>
                  </a:lnTo>
                  <a:lnTo>
                    <a:pt x="0" y="500665"/>
                  </a:lnTo>
                  <a:lnTo>
                    <a:pt x="186303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0" name="台形 19">
              <a:extLst>
                <a:ext uri="{FF2B5EF4-FFF2-40B4-BE49-F238E27FC236}">
                  <a16:creationId xmlns:a16="http://schemas.microsoft.com/office/drawing/2014/main" id="{7DFD102A-FC58-8540-680D-DBCCE6D1AA7E}"/>
                </a:ext>
              </a:extLst>
            </p:cNvPr>
            <p:cNvSpPr/>
            <p:nvPr/>
          </p:nvSpPr>
          <p:spPr>
            <a:xfrm>
              <a:off x="2814013" y="2513013"/>
              <a:ext cx="631032" cy="471487"/>
            </a:xfrm>
            <a:prstGeom prst="trapezoid">
              <a:avLst>
                <a:gd name="adj" fmla="val 16158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1" name="正方形/長方形 20">
              <a:extLst>
                <a:ext uri="{FF2B5EF4-FFF2-40B4-BE49-F238E27FC236}">
                  <a16:creationId xmlns:a16="http://schemas.microsoft.com/office/drawing/2014/main" id="{BC5C5C9D-B3AD-4049-E7FB-321B88384ECB}"/>
                </a:ext>
              </a:extLst>
            </p:cNvPr>
            <p:cNvSpPr/>
            <p:nvPr/>
          </p:nvSpPr>
          <p:spPr>
            <a:xfrm>
              <a:off x="2903310" y="2465388"/>
              <a:ext cx="452438" cy="9286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22" name="グループ化 21">
              <a:extLst>
                <a:ext uri="{FF2B5EF4-FFF2-40B4-BE49-F238E27FC236}">
                  <a16:creationId xmlns:a16="http://schemas.microsoft.com/office/drawing/2014/main" id="{528D97C9-BF76-4E1D-4CD5-FF151E5B7439}"/>
                </a:ext>
              </a:extLst>
            </p:cNvPr>
            <p:cNvGrpSpPr/>
            <p:nvPr/>
          </p:nvGrpSpPr>
          <p:grpSpPr>
            <a:xfrm>
              <a:off x="2661614" y="2062956"/>
              <a:ext cx="935831" cy="816770"/>
              <a:chOff x="2533650" y="2507456"/>
              <a:chExt cx="935831" cy="816770"/>
            </a:xfrm>
            <a:solidFill>
              <a:schemeClr val="tx1"/>
            </a:solidFill>
          </p:grpSpPr>
          <p:sp>
            <p:nvSpPr>
              <p:cNvPr id="33" name="フリーフォーム: 図形 32">
                <a:extLst>
                  <a:ext uri="{FF2B5EF4-FFF2-40B4-BE49-F238E27FC236}">
                    <a16:creationId xmlns:a16="http://schemas.microsoft.com/office/drawing/2014/main" id="{96E78755-D992-86F0-0228-859033A4B33D}"/>
                  </a:ext>
                </a:extLst>
              </p:cNvPr>
              <p:cNvSpPr/>
              <p:nvPr/>
            </p:nvSpPr>
            <p:spPr>
              <a:xfrm>
                <a:off x="2533650" y="2507456"/>
                <a:ext cx="364330" cy="816770"/>
              </a:xfrm>
              <a:custGeom>
                <a:avLst/>
                <a:gdLst>
                  <a:gd name="connsiteX0" fmla="*/ 432925 w 577850"/>
                  <a:gd name="connsiteY0" fmla="*/ 0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6" fmla="*/ 432925 w 577850"/>
                  <a:gd name="connsiteY6" fmla="*/ 0 h 816770"/>
                  <a:gd name="connsiteX0" fmla="*/ 0 w 577850"/>
                  <a:gd name="connsiteY0" fmla="*/ 445294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7850" h="816770">
                    <a:moveTo>
                      <a:pt x="0" y="445294"/>
                    </a:moveTo>
                    <a:lnTo>
                      <a:pt x="577850" y="0"/>
                    </a:lnTo>
                    <a:lnTo>
                      <a:pt x="577850" y="816770"/>
                    </a:lnTo>
                    <a:lnTo>
                      <a:pt x="137723" y="816770"/>
                    </a:lnTo>
                    <a:lnTo>
                      <a:pt x="215900" y="540544"/>
                    </a:lnTo>
                    <a:lnTo>
                      <a:pt x="0" y="445294"/>
                    </a:ln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4" name="フリーフォーム: 図形 33">
                <a:extLst>
                  <a:ext uri="{FF2B5EF4-FFF2-40B4-BE49-F238E27FC236}">
                    <a16:creationId xmlns:a16="http://schemas.microsoft.com/office/drawing/2014/main" id="{5673087B-9A15-C900-4874-5598EC72CB71}"/>
                  </a:ext>
                </a:extLst>
              </p:cNvPr>
              <p:cNvSpPr/>
              <p:nvPr/>
            </p:nvSpPr>
            <p:spPr>
              <a:xfrm flipH="1">
                <a:off x="3105151" y="2507456"/>
                <a:ext cx="364330" cy="816770"/>
              </a:xfrm>
              <a:custGeom>
                <a:avLst/>
                <a:gdLst>
                  <a:gd name="connsiteX0" fmla="*/ 432925 w 577850"/>
                  <a:gd name="connsiteY0" fmla="*/ 0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6" fmla="*/ 432925 w 577850"/>
                  <a:gd name="connsiteY6" fmla="*/ 0 h 816770"/>
                  <a:gd name="connsiteX0" fmla="*/ 0 w 577850"/>
                  <a:gd name="connsiteY0" fmla="*/ 445294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7850" h="816770">
                    <a:moveTo>
                      <a:pt x="0" y="445294"/>
                    </a:moveTo>
                    <a:lnTo>
                      <a:pt x="577850" y="0"/>
                    </a:lnTo>
                    <a:lnTo>
                      <a:pt x="577850" y="816770"/>
                    </a:lnTo>
                    <a:lnTo>
                      <a:pt x="137723" y="816770"/>
                    </a:lnTo>
                    <a:lnTo>
                      <a:pt x="215900" y="540544"/>
                    </a:lnTo>
                    <a:lnTo>
                      <a:pt x="0" y="445294"/>
                    </a:ln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23" name="グループ化 22">
              <a:extLst>
                <a:ext uri="{FF2B5EF4-FFF2-40B4-BE49-F238E27FC236}">
                  <a16:creationId xmlns:a16="http://schemas.microsoft.com/office/drawing/2014/main" id="{E7FB871D-F785-2282-F7B1-A70FE27DF786}"/>
                </a:ext>
              </a:extLst>
            </p:cNvPr>
            <p:cNvGrpSpPr/>
            <p:nvPr/>
          </p:nvGrpSpPr>
          <p:grpSpPr>
            <a:xfrm>
              <a:off x="2889648" y="2296914"/>
              <a:ext cx="486570" cy="117476"/>
              <a:chOff x="2761684" y="2296914"/>
              <a:chExt cx="486570" cy="117476"/>
            </a:xfrm>
          </p:grpSpPr>
          <p:sp>
            <p:nvSpPr>
              <p:cNvPr id="31" name="フリーフォーム: 図形 30">
                <a:extLst>
                  <a:ext uri="{FF2B5EF4-FFF2-40B4-BE49-F238E27FC236}">
                    <a16:creationId xmlns:a16="http://schemas.microsoft.com/office/drawing/2014/main" id="{8E93F6AF-2D86-A95F-1161-554860DE7A20}"/>
                  </a:ext>
                </a:extLst>
              </p:cNvPr>
              <p:cNvSpPr/>
              <p:nvPr/>
            </p:nvSpPr>
            <p:spPr>
              <a:xfrm>
                <a:off x="3130778" y="2296914"/>
                <a:ext cx="117476" cy="117476"/>
              </a:xfrm>
              <a:custGeom>
                <a:avLst/>
                <a:gdLst>
                  <a:gd name="connsiteX0" fmla="*/ 339385 w 739918"/>
                  <a:gd name="connsiteY0" fmla="*/ 441775 h 739918"/>
                  <a:gd name="connsiteX1" fmla="*/ 159595 w 739918"/>
                  <a:gd name="connsiteY1" fmla="*/ 584715 h 739918"/>
                  <a:gd name="connsiteX2" fmla="*/ 201721 w 739918"/>
                  <a:gd name="connsiteY2" fmla="*/ 619473 h 739918"/>
                  <a:gd name="connsiteX3" fmla="*/ 369959 w 739918"/>
                  <a:gd name="connsiteY3" fmla="*/ 670862 h 739918"/>
                  <a:gd name="connsiteX4" fmla="*/ 538197 w 739918"/>
                  <a:gd name="connsiteY4" fmla="*/ 619473 h 739918"/>
                  <a:gd name="connsiteX5" fmla="*/ 578436 w 739918"/>
                  <a:gd name="connsiteY5" fmla="*/ 586272 h 739918"/>
                  <a:gd name="connsiteX6" fmla="*/ 571174 w 739918"/>
                  <a:gd name="connsiteY6" fmla="*/ 586272 h 739918"/>
                  <a:gd name="connsiteX7" fmla="*/ 571174 w 739918"/>
                  <a:gd name="connsiteY7" fmla="*/ 586272 h 739918"/>
                  <a:gd name="connsiteX8" fmla="*/ 415260 w 739918"/>
                  <a:gd name="connsiteY8" fmla="*/ 586272 h 739918"/>
                  <a:gd name="connsiteX9" fmla="*/ 415260 w 739918"/>
                  <a:gd name="connsiteY9" fmla="*/ 588314 h 739918"/>
                  <a:gd name="connsiteX10" fmla="*/ 339385 w 739918"/>
                  <a:gd name="connsiteY10" fmla="*/ 588314 h 739918"/>
                  <a:gd name="connsiteX11" fmla="*/ 415260 w 739918"/>
                  <a:gd name="connsiteY11" fmla="*/ 423429 h 739918"/>
                  <a:gd name="connsiteX12" fmla="*/ 415260 w 739918"/>
                  <a:gd name="connsiteY12" fmla="*/ 510396 h 739918"/>
                  <a:gd name="connsiteX13" fmla="*/ 483328 w 739918"/>
                  <a:gd name="connsiteY13" fmla="*/ 510396 h 739918"/>
                  <a:gd name="connsiteX14" fmla="*/ 429887 w 739918"/>
                  <a:gd name="connsiteY14" fmla="*/ 456955 h 739918"/>
                  <a:gd name="connsiteX15" fmla="*/ 463412 w 739918"/>
                  <a:gd name="connsiteY15" fmla="*/ 423429 h 739918"/>
                  <a:gd name="connsiteX16" fmla="*/ 374404 w 739918"/>
                  <a:gd name="connsiteY16" fmla="*/ 306698 h 739918"/>
                  <a:gd name="connsiteX17" fmla="*/ 374404 w 739918"/>
                  <a:gd name="connsiteY17" fmla="*/ 350473 h 739918"/>
                  <a:gd name="connsiteX18" fmla="*/ 486758 w 739918"/>
                  <a:gd name="connsiteY18" fmla="*/ 350473 h 739918"/>
                  <a:gd name="connsiteX19" fmla="*/ 486758 w 739918"/>
                  <a:gd name="connsiteY19" fmla="*/ 306698 h 739918"/>
                  <a:gd name="connsiteX20" fmla="*/ 197449 w 739918"/>
                  <a:gd name="connsiteY20" fmla="*/ 306698 h 739918"/>
                  <a:gd name="connsiteX21" fmla="*/ 197449 w 739918"/>
                  <a:gd name="connsiteY21" fmla="*/ 350473 h 739918"/>
                  <a:gd name="connsiteX22" fmla="*/ 298529 w 739918"/>
                  <a:gd name="connsiteY22" fmla="*/ 350473 h 739918"/>
                  <a:gd name="connsiteX23" fmla="*/ 298529 w 739918"/>
                  <a:gd name="connsiteY23" fmla="*/ 306698 h 739918"/>
                  <a:gd name="connsiteX24" fmla="*/ 298529 w 739918"/>
                  <a:gd name="connsiteY24" fmla="*/ 218312 h 739918"/>
                  <a:gd name="connsiteX25" fmla="*/ 201804 w 739918"/>
                  <a:gd name="connsiteY25" fmla="*/ 233741 h 739918"/>
                  <a:gd name="connsiteX26" fmla="*/ 298529 w 739918"/>
                  <a:gd name="connsiteY26" fmla="*/ 233741 h 739918"/>
                  <a:gd name="connsiteX27" fmla="*/ 127495 w 739918"/>
                  <a:gd name="connsiteY27" fmla="*/ 193178 h 739918"/>
                  <a:gd name="connsiteX28" fmla="*/ 120446 w 739918"/>
                  <a:gd name="connsiteY28" fmla="*/ 201721 h 739918"/>
                  <a:gd name="connsiteX29" fmla="*/ 69056 w 739918"/>
                  <a:gd name="connsiteY29" fmla="*/ 369959 h 739918"/>
                  <a:gd name="connsiteX30" fmla="*/ 92703 w 739918"/>
                  <a:gd name="connsiteY30" fmla="*/ 487084 h 739918"/>
                  <a:gd name="connsiteX31" fmla="*/ 113132 w 739918"/>
                  <a:gd name="connsiteY31" fmla="*/ 524722 h 739918"/>
                  <a:gd name="connsiteX32" fmla="*/ 240537 w 739918"/>
                  <a:gd name="connsiteY32" fmla="*/ 423429 h 739918"/>
                  <a:gd name="connsiteX33" fmla="*/ 113217 w 739918"/>
                  <a:gd name="connsiteY33" fmla="*/ 423429 h 739918"/>
                  <a:gd name="connsiteX34" fmla="*/ 113217 w 739918"/>
                  <a:gd name="connsiteY34" fmla="*/ 233741 h 739918"/>
                  <a:gd name="connsiteX35" fmla="*/ 133965 w 739918"/>
                  <a:gd name="connsiteY35" fmla="*/ 233741 h 739918"/>
                  <a:gd name="connsiteX36" fmla="*/ 553592 w 739918"/>
                  <a:gd name="connsiteY36" fmla="*/ 133148 h 739918"/>
                  <a:gd name="connsiteX37" fmla="*/ 560511 w 739918"/>
                  <a:gd name="connsiteY37" fmla="*/ 176522 h 739918"/>
                  <a:gd name="connsiteX38" fmla="*/ 374404 w 739918"/>
                  <a:gd name="connsiteY38" fmla="*/ 206209 h 739918"/>
                  <a:gd name="connsiteX39" fmla="*/ 374404 w 739918"/>
                  <a:gd name="connsiteY39" fmla="*/ 233741 h 739918"/>
                  <a:gd name="connsiteX40" fmla="*/ 570990 w 739918"/>
                  <a:gd name="connsiteY40" fmla="*/ 233741 h 739918"/>
                  <a:gd name="connsiteX41" fmla="*/ 570990 w 739918"/>
                  <a:gd name="connsiteY41" fmla="*/ 423429 h 739918"/>
                  <a:gd name="connsiteX42" fmla="*/ 503665 w 739918"/>
                  <a:gd name="connsiteY42" fmla="*/ 423429 h 739918"/>
                  <a:gd name="connsiteX43" fmla="*/ 560511 w 739918"/>
                  <a:gd name="connsiteY43" fmla="*/ 480275 h 739918"/>
                  <a:gd name="connsiteX44" fmla="*/ 530390 w 739918"/>
                  <a:gd name="connsiteY44" fmla="*/ 510396 h 739918"/>
                  <a:gd name="connsiteX45" fmla="*/ 571174 w 739918"/>
                  <a:gd name="connsiteY45" fmla="*/ 510396 h 739918"/>
                  <a:gd name="connsiteX46" fmla="*/ 571174 w 739918"/>
                  <a:gd name="connsiteY46" fmla="*/ 471079 h 739918"/>
                  <a:gd name="connsiteX47" fmla="*/ 647050 w 739918"/>
                  <a:gd name="connsiteY47" fmla="*/ 471080 h 739918"/>
                  <a:gd name="connsiteX48" fmla="*/ 647050 w 739918"/>
                  <a:gd name="connsiteY48" fmla="*/ 487389 h 739918"/>
                  <a:gd name="connsiteX49" fmla="*/ 647216 w 739918"/>
                  <a:gd name="connsiteY49" fmla="*/ 487084 h 739918"/>
                  <a:gd name="connsiteX50" fmla="*/ 670862 w 739918"/>
                  <a:gd name="connsiteY50" fmla="*/ 369959 h 739918"/>
                  <a:gd name="connsiteX51" fmla="*/ 582730 w 739918"/>
                  <a:gd name="connsiteY51" fmla="*/ 157189 h 739918"/>
                  <a:gd name="connsiteX52" fmla="*/ 369959 w 739918"/>
                  <a:gd name="connsiteY52" fmla="*/ 69056 h 739918"/>
                  <a:gd name="connsiteX53" fmla="*/ 157189 w 739918"/>
                  <a:gd name="connsiteY53" fmla="*/ 157189 h 739918"/>
                  <a:gd name="connsiteX54" fmla="*/ 150695 w 739918"/>
                  <a:gd name="connsiteY54" fmla="*/ 165059 h 739918"/>
                  <a:gd name="connsiteX55" fmla="*/ 513708 w 739918"/>
                  <a:gd name="connsiteY55" fmla="*/ 107153 h 739918"/>
                  <a:gd name="connsiteX56" fmla="*/ 487084 w 739918"/>
                  <a:gd name="connsiteY56" fmla="*/ 92703 h 739918"/>
                  <a:gd name="connsiteX57" fmla="*/ 369959 w 739918"/>
                  <a:gd name="connsiteY57" fmla="*/ 69056 h 739918"/>
                  <a:gd name="connsiteX58" fmla="*/ 369959 w 739918"/>
                  <a:gd name="connsiteY58" fmla="*/ 0 h 739918"/>
                  <a:gd name="connsiteX59" fmla="*/ 739918 w 739918"/>
                  <a:gd name="connsiteY59" fmla="*/ 369959 h 739918"/>
                  <a:gd name="connsiteX60" fmla="*/ 369959 w 739918"/>
                  <a:gd name="connsiteY60" fmla="*/ 739918 h 739918"/>
                  <a:gd name="connsiteX61" fmla="*/ 0 w 739918"/>
                  <a:gd name="connsiteY61" fmla="*/ 369959 h 739918"/>
                  <a:gd name="connsiteX62" fmla="*/ 369959 w 739918"/>
                  <a:gd name="connsiteY62" fmla="*/ 0 h 73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739918" h="739918">
                    <a:moveTo>
                      <a:pt x="339385" y="441775"/>
                    </a:moveTo>
                    <a:lnTo>
                      <a:pt x="159595" y="584715"/>
                    </a:lnTo>
                    <a:lnTo>
                      <a:pt x="201721" y="619473"/>
                    </a:lnTo>
                    <a:cubicBezTo>
                      <a:pt x="249746" y="651917"/>
                      <a:pt x="307640" y="670862"/>
                      <a:pt x="369959" y="670862"/>
                    </a:cubicBezTo>
                    <a:cubicBezTo>
                      <a:pt x="432278" y="670862"/>
                      <a:pt x="490172" y="651917"/>
                      <a:pt x="538197" y="619473"/>
                    </a:cubicBezTo>
                    <a:lnTo>
                      <a:pt x="578436" y="586272"/>
                    </a:lnTo>
                    <a:lnTo>
                      <a:pt x="571174" y="586272"/>
                    </a:lnTo>
                    <a:lnTo>
                      <a:pt x="571174" y="586272"/>
                    </a:lnTo>
                    <a:lnTo>
                      <a:pt x="415260" y="586272"/>
                    </a:lnTo>
                    <a:lnTo>
                      <a:pt x="415260" y="588314"/>
                    </a:lnTo>
                    <a:lnTo>
                      <a:pt x="339385" y="588314"/>
                    </a:lnTo>
                    <a:close/>
                    <a:moveTo>
                      <a:pt x="415260" y="423429"/>
                    </a:moveTo>
                    <a:lnTo>
                      <a:pt x="415260" y="510396"/>
                    </a:lnTo>
                    <a:lnTo>
                      <a:pt x="483328" y="510396"/>
                    </a:lnTo>
                    <a:lnTo>
                      <a:pt x="429887" y="456955"/>
                    </a:lnTo>
                    <a:lnTo>
                      <a:pt x="463412" y="423429"/>
                    </a:lnTo>
                    <a:close/>
                    <a:moveTo>
                      <a:pt x="374404" y="306698"/>
                    </a:moveTo>
                    <a:lnTo>
                      <a:pt x="374404" y="350473"/>
                    </a:lnTo>
                    <a:lnTo>
                      <a:pt x="486758" y="350473"/>
                    </a:lnTo>
                    <a:lnTo>
                      <a:pt x="486758" y="306698"/>
                    </a:lnTo>
                    <a:close/>
                    <a:moveTo>
                      <a:pt x="197449" y="306698"/>
                    </a:moveTo>
                    <a:lnTo>
                      <a:pt x="197449" y="350473"/>
                    </a:lnTo>
                    <a:lnTo>
                      <a:pt x="298529" y="350473"/>
                    </a:lnTo>
                    <a:lnTo>
                      <a:pt x="298529" y="306698"/>
                    </a:lnTo>
                    <a:close/>
                    <a:moveTo>
                      <a:pt x="298529" y="218312"/>
                    </a:moveTo>
                    <a:lnTo>
                      <a:pt x="201804" y="233741"/>
                    </a:lnTo>
                    <a:lnTo>
                      <a:pt x="298529" y="233741"/>
                    </a:lnTo>
                    <a:close/>
                    <a:moveTo>
                      <a:pt x="127495" y="193178"/>
                    </a:moveTo>
                    <a:lnTo>
                      <a:pt x="120446" y="201721"/>
                    </a:lnTo>
                    <a:cubicBezTo>
                      <a:pt x="88001" y="249746"/>
                      <a:pt x="69056" y="307640"/>
                      <a:pt x="69056" y="369959"/>
                    </a:cubicBezTo>
                    <a:cubicBezTo>
                      <a:pt x="69056" y="411505"/>
                      <a:pt x="77476" y="451085"/>
                      <a:pt x="92703" y="487084"/>
                    </a:cubicBezTo>
                    <a:lnTo>
                      <a:pt x="113132" y="524722"/>
                    </a:lnTo>
                    <a:lnTo>
                      <a:pt x="240537" y="423429"/>
                    </a:lnTo>
                    <a:lnTo>
                      <a:pt x="113217" y="423429"/>
                    </a:lnTo>
                    <a:lnTo>
                      <a:pt x="113217" y="233741"/>
                    </a:lnTo>
                    <a:lnTo>
                      <a:pt x="133965" y="233741"/>
                    </a:lnTo>
                    <a:close/>
                    <a:moveTo>
                      <a:pt x="553592" y="133148"/>
                    </a:moveTo>
                    <a:lnTo>
                      <a:pt x="560511" y="176522"/>
                    </a:lnTo>
                    <a:lnTo>
                      <a:pt x="374404" y="206209"/>
                    </a:lnTo>
                    <a:lnTo>
                      <a:pt x="374404" y="233741"/>
                    </a:lnTo>
                    <a:lnTo>
                      <a:pt x="570990" y="233741"/>
                    </a:lnTo>
                    <a:lnTo>
                      <a:pt x="570990" y="423429"/>
                    </a:lnTo>
                    <a:lnTo>
                      <a:pt x="503665" y="423429"/>
                    </a:lnTo>
                    <a:lnTo>
                      <a:pt x="560511" y="480275"/>
                    </a:lnTo>
                    <a:lnTo>
                      <a:pt x="530390" y="510396"/>
                    </a:lnTo>
                    <a:lnTo>
                      <a:pt x="571174" y="510396"/>
                    </a:lnTo>
                    <a:lnTo>
                      <a:pt x="571174" y="471079"/>
                    </a:lnTo>
                    <a:lnTo>
                      <a:pt x="647050" y="471080"/>
                    </a:lnTo>
                    <a:lnTo>
                      <a:pt x="647050" y="487389"/>
                    </a:lnTo>
                    <a:lnTo>
                      <a:pt x="647216" y="487084"/>
                    </a:lnTo>
                    <a:cubicBezTo>
                      <a:pt x="662442" y="451085"/>
                      <a:pt x="670862" y="411505"/>
                      <a:pt x="670862" y="369959"/>
                    </a:cubicBezTo>
                    <a:cubicBezTo>
                      <a:pt x="670862" y="286867"/>
                      <a:pt x="637182" y="211641"/>
                      <a:pt x="582730" y="157189"/>
                    </a:cubicBezTo>
                    <a:close/>
                    <a:moveTo>
                      <a:pt x="369959" y="69056"/>
                    </a:moveTo>
                    <a:cubicBezTo>
                      <a:pt x="286867" y="69056"/>
                      <a:pt x="211641" y="102736"/>
                      <a:pt x="157189" y="157189"/>
                    </a:cubicBezTo>
                    <a:lnTo>
                      <a:pt x="150695" y="165059"/>
                    </a:lnTo>
                    <a:lnTo>
                      <a:pt x="513708" y="107153"/>
                    </a:lnTo>
                    <a:lnTo>
                      <a:pt x="487084" y="92703"/>
                    </a:lnTo>
                    <a:cubicBezTo>
                      <a:pt x="451085" y="77476"/>
                      <a:pt x="411505" y="69056"/>
                      <a:pt x="369959" y="69056"/>
                    </a:cubicBezTo>
                    <a:close/>
                    <a:moveTo>
                      <a:pt x="369959" y="0"/>
                    </a:moveTo>
                    <a:cubicBezTo>
                      <a:pt x="574282" y="0"/>
                      <a:pt x="739918" y="165636"/>
                      <a:pt x="739918" y="369959"/>
                    </a:cubicBezTo>
                    <a:cubicBezTo>
                      <a:pt x="739918" y="574282"/>
                      <a:pt x="574282" y="739918"/>
                      <a:pt x="369959" y="739918"/>
                    </a:cubicBezTo>
                    <a:cubicBezTo>
                      <a:pt x="165636" y="739918"/>
                      <a:pt x="0" y="574282"/>
                      <a:pt x="0" y="369959"/>
                    </a:cubicBezTo>
                    <a:cubicBezTo>
                      <a:pt x="0" y="165636"/>
                      <a:pt x="165636" y="0"/>
                      <a:pt x="3699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32" name="フリーフォーム: 図形 31">
                <a:extLst>
                  <a:ext uri="{FF2B5EF4-FFF2-40B4-BE49-F238E27FC236}">
                    <a16:creationId xmlns:a16="http://schemas.microsoft.com/office/drawing/2014/main" id="{AB51C8C0-EF1E-31CC-1EED-B364F0DBBFE8}"/>
                  </a:ext>
                </a:extLst>
              </p:cNvPr>
              <p:cNvSpPr/>
              <p:nvPr/>
            </p:nvSpPr>
            <p:spPr>
              <a:xfrm>
                <a:off x="2761684" y="2296914"/>
                <a:ext cx="117476" cy="117476"/>
              </a:xfrm>
              <a:custGeom>
                <a:avLst/>
                <a:gdLst>
                  <a:gd name="connsiteX0" fmla="*/ 339385 w 739918"/>
                  <a:gd name="connsiteY0" fmla="*/ 441775 h 739918"/>
                  <a:gd name="connsiteX1" fmla="*/ 159595 w 739918"/>
                  <a:gd name="connsiteY1" fmla="*/ 584715 h 739918"/>
                  <a:gd name="connsiteX2" fmla="*/ 201721 w 739918"/>
                  <a:gd name="connsiteY2" fmla="*/ 619473 h 739918"/>
                  <a:gd name="connsiteX3" fmla="*/ 369959 w 739918"/>
                  <a:gd name="connsiteY3" fmla="*/ 670862 h 739918"/>
                  <a:gd name="connsiteX4" fmla="*/ 538197 w 739918"/>
                  <a:gd name="connsiteY4" fmla="*/ 619473 h 739918"/>
                  <a:gd name="connsiteX5" fmla="*/ 578436 w 739918"/>
                  <a:gd name="connsiteY5" fmla="*/ 586272 h 739918"/>
                  <a:gd name="connsiteX6" fmla="*/ 571174 w 739918"/>
                  <a:gd name="connsiteY6" fmla="*/ 586272 h 739918"/>
                  <a:gd name="connsiteX7" fmla="*/ 571174 w 739918"/>
                  <a:gd name="connsiteY7" fmla="*/ 586272 h 739918"/>
                  <a:gd name="connsiteX8" fmla="*/ 415260 w 739918"/>
                  <a:gd name="connsiteY8" fmla="*/ 586272 h 739918"/>
                  <a:gd name="connsiteX9" fmla="*/ 415260 w 739918"/>
                  <a:gd name="connsiteY9" fmla="*/ 588314 h 739918"/>
                  <a:gd name="connsiteX10" fmla="*/ 339385 w 739918"/>
                  <a:gd name="connsiteY10" fmla="*/ 588314 h 739918"/>
                  <a:gd name="connsiteX11" fmla="*/ 415260 w 739918"/>
                  <a:gd name="connsiteY11" fmla="*/ 423429 h 739918"/>
                  <a:gd name="connsiteX12" fmla="*/ 415260 w 739918"/>
                  <a:gd name="connsiteY12" fmla="*/ 510396 h 739918"/>
                  <a:gd name="connsiteX13" fmla="*/ 483328 w 739918"/>
                  <a:gd name="connsiteY13" fmla="*/ 510396 h 739918"/>
                  <a:gd name="connsiteX14" fmla="*/ 429887 w 739918"/>
                  <a:gd name="connsiteY14" fmla="*/ 456955 h 739918"/>
                  <a:gd name="connsiteX15" fmla="*/ 463412 w 739918"/>
                  <a:gd name="connsiteY15" fmla="*/ 423429 h 739918"/>
                  <a:gd name="connsiteX16" fmla="*/ 374404 w 739918"/>
                  <a:gd name="connsiteY16" fmla="*/ 306698 h 739918"/>
                  <a:gd name="connsiteX17" fmla="*/ 374404 w 739918"/>
                  <a:gd name="connsiteY17" fmla="*/ 350473 h 739918"/>
                  <a:gd name="connsiteX18" fmla="*/ 486758 w 739918"/>
                  <a:gd name="connsiteY18" fmla="*/ 350473 h 739918"/>
                  <a:gd name="connsiteX19" fmla="*/ 486758 w 739918"/>
                  <a:gd name="connsiteY19" fmla="*/ 306698 h 739918"/>
                  <a:gd name="connsiteX20" fmla="*/ 197449 w 739918"/>
                  <a:gd name="connsiteY20" fmla="*/ 306698 h 739918"/>
                  <a:gd name="connsiteX21" fmla="*/ 197449 w 739918"/>
                  <a:gd name="connsiteY21" fmla="*/ 350473 h 739918"/>
                  <a:gd name="connsiteX22" fmla="*/ 298529 w 739918"/>
                  <a:gd name="connsiteY22" fmla="*/ 350473 h 739918"/>
                  <a:gd name="connsiteX23" fmla="*/ 298529 w 739918"/>
                  <a:gd name="connsiteY23" fmla="*/ 306698 h 739918"/>
                  <a:gd name="connsiteX24" fmla="*/ 298529 w 739918"/>
                  <a:gd name="connsiteY24" fmla="*/ 218312 h 739918"/>
                  <a:gd name="connsiteX25" fmla="*/ 201804 w 739918"/>
                  <a:gd name="connsiteY25" fmla="*/ 233741 h 739918"/>
                  <a:gd name="connsiteX26" fmla="*/ 298529 w 739918"/>
                  <a:gd name="connsiteY26" fmla="*/ 233741 h 739918"/>
                  <a:gd name="connsiteX27" fmla="*/ 127495 w 739918"/>
                  <a:gd name="connsiteY27" fmla="*/ 193178 h 739918"/>
                  <a:gd name="connsiteX28" fmla="*/ 120446 w 739918"/>
                  <a:gd name="connsiteY28" fmla="*/ 201721 h 739918"/>
                  <a:gd name="connsiteX29" fmla="*/ 69056 w 739918"/>
                  <a:gd name="connsiteY29" fmla="*/ 369959 h 739918"/>
                  <a:gd name="connsiteX30" fmla="*/ 92703 w 739918"/>
                  <a:gd name="connsiteY30" fmla="*/ 487084 h 739918"/>
                  <a:gd name="connsiteX31" fmla="*/ 113132 w 739918"/>
                  <a:gd name="connsiteY31" fmla="*/ 524722 h 739918"/>
                  <a:gd name="connsiteX32" fmla="*/ 240537 w 739918"/>
                  <a:gd name="connsiteY32" fmla="*/ 423429 h 739918"/>
                  <a:gd name="connsiteX33" fmla="*/ 113217 w 739918"/>
                  <a:gd name="connsiteY33" fmla="*/ 423429 h 739918"/>
                  <a:gd name="connsiteX34" fmla="*/ 113217 w 739918"/>
                  <a:gd name="connsiteY34" fmla="*/ 233741 h 739918"/>
                  <a:gd name="connsiteX35" fmla="*/ 133965 w 739918"/>
                  <a:gd name="connsiteY35" fmla="*/ 233741 h 739918"/>
                  <a:gd name="connsiteX36" fmla="*/ 553592 w 739918"/>
                  <a:gd name="connsiteY36" fmla="*/ 133148 h 739918"/>
                  <a:gd name="connsiteX37" fmla="*/ 560511 w 739918"/>
                  <a:gd name="connsiteY37" fmla="*/ 176522 h 739918"/>
                  <a:gd name="connsiteX38" fmla="*/ 374404 w 739918"/>
                  <a:gd name="connsiteY38" fmla="*/ 206209 h 739918"/>
                  <a:gd name="connsiteX39" fmla="*/ 374404 w 739918"/>
                  <a:gd name="connsiteY39" fmla="*/ 233741 h 739918"/>
                  <a:gd name="connsiteX40" fmla="*/ 570990 w 739918"/>
                  <a:gd name="connsiteY40" fmla="*/ 233741 h 739918"/>
                  <a:gd name="connsiteX41" fmla="*/ 570990 w 739918"/>
                  <a:gd name="connsiteY41" fmla="*/ 423429 h 739918"/>
                  <a:gd name="connsiteX42" fmla="*/ 503665 w 739918"/>
                  <a:gd name="connsiteY42" fmla="*/ 423429 h 739918"/>
                  <a:gd name="connsiteX43" fmla="*/ 560511 w 739918"/>
                  <a:gd name="connsiteY43" fmla="*/ 480275 h 739918"/>
                  <a:gd name="connsiteX44" fmla="*/ 530390 w 739918"/>
                  <a:gd name="connsiteY44" fmla="*/ 510396 h 739918"/>
                  <a:gd name="connsiteX45" fmla="*/ 571174 w 739918"/>
                  <a:gd name="connsiteY45" fmla="*/ 510396 h 739918"/>
                  <a:gd name="connsiteX46" fmla="*/ 571174 w 739918"/>
                  <a:gd name="connsiteY46" fmla="*/ 471079 h 739918"/>
                  <a:gd name="connsiteX47" fmla="*/ 647050 w 739918"/>
                  <a:gd name="connsiteY47" fmla="*/ 471080 h 739918"/>
                  <a:gd name="connsiteX48" fmla="*/ 647050 w 739918"/>
                  <a:gd name="connsiteY48" fmla="*/ 487389 h 739918"/>
                  <a:gd name="connsiteX49" fmla="*/ 647216 w 739918"/>
                  <a:gd name="connsiteY49" fmla="*/ 487084 h 739918"/>
                  <a:gd name="connsiteX50" fmla="*/ 670862 w 739918"/>
                  <a:gd name="connsiteY50" fmla="*/ 369959 h 739918"/>
                  <a:gd name="connsiteX51" fmla="*/ 582730 w 739918"/>
                  <a:gd name="connsiteY51" fmla="*/ 157189 h 739918"/>
                  <a:gd name="connsiteX52" fmla="*/ 369959 w 739918"/>
                  <a:gd name="connsiteY52" fmla="*/ 69056 h 739918"/>
                  <a:gd name="connsiteX53" fmla="*/ 157189 w 739918"/>
                  <a:gd name="connsiteY53" fmla="*/ 157189 h 739918"/>
                  <a:gd name="connsiteX54" fmla="*/ 150695 w 739918"/>
                  <a:gd name="connsiteY54" fmla="*/ 165059 h 739918"/>
                  <a:gd name="connsiteX55" fmla="*/ 513708 w 739918"/>
                  <a:gd name="connsiteY55" fmla="*/ 107153 h 739918"/>
                  <a:gd name="connsiteX56" fmla="*/ 487084 w 739918"/>
                  <a:gd name="connsiteY56" fmla="*/ 92703 h 739918"/>
                  <a:gd name="connsiteX57" fmla="*/ 369959 w 739918"/>
                  <a:gd name="connsiteY57" fmla="*/ 69056 h 739918"/>
                  <a:gd name="connsiteX58" fmla="*/ 369959 w 739918"/>
                  <a:gd name="connsiteY58" fmla="*/ 0 h 739918"/>
                  <a:gd name="connsiteX59" fmla="*/ 739918 w 739918"/>
                  <a:gd name="connsiteY59" fmla="*/ 369959 h 739918"/>
                  <a:gd name="connsiteX60" fmla="*/ 369959 w 739918"/>
                  <a:gd name="connsiteY60" fmla="*/ 739918 h 739918"/>
                  <a:gd name="connsiteX61" fmla="*/ 0 w 739918"/>
                  <a:gd name="connsiteY61" fmla="*/ 369959 h 739918"/>
                  <a:gd name="connsiteX62" fmla="*/ 369959 w 739918"/>
                  <a:gd name="connsiteY62" fmla="*/ 0 h 73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739918" h="739918">
                    <a:moveTo>
                      <a:pt x="339385" y="441775"/>
                    </a:moveTo>
                    <a:lnTo>
                      <a:pt x="159595" y="584715"/>
                    </a:lnTo>
                    <a:lnTo>
                      <a:pt x="201721" y="619473"/>
                    </a:lnTo>
                    <a:cubicBezTo>
                      <a:pt x="249746" y="651917"/>
                      <a:pt x="307640" y="670862"/>
                      <a:pt x="369959" y="670862"/>
                    </a:cubicBezTo>
                    <a:cubicBezTo>
                      <a:pt x="432278" y="670862"/>
                      <a:pt x="490172" y="651917"/>
                      <a:pt x="538197" y="619473"/>
                    </a:cubicBezTo>
                    <a:lnTo>
                      <a:pt x="578436" y="586272"/>
                    </a:lnTo>
                    <a:lnTo>
                      <a:pt x="571174" y="586272"/>
                    </a:lnTo>
                    <a:lnTo>
                      <a:pt x="571174" y="586272"/>
                    </a:lnTo>
                    <a:lnTo>
                      <a:pt x="415260" y="586272"/>
                    </a:lnTo>
                    <a:lnTo>
                      <a:pt x="415260" y="588314"/>
                    </a:lnTo>
                    <a:lnTo>
                      <a:pt x="339385" y="588314"/>
                    </a:lnTo>
                    <a:close/>
                    <a:moveTo>
                      <a:pt x="415260" y="423429"/>
                    </a:moveTo>
                    <a:lnTo>
                      <a:pt x="415260" y="510396"/>
                    </a:lnTo>
                    <a:lnTo>
                      <a:pt x="483328" y="510396"/>
                    </a:lnTo>
                    <a:lnTo>
                      <a:pt x="429887" y="456955"/>
                    </a:lnTo>
                    <a:lnTo>
                      <a:pt x="463412" y="423429"/>
                    </a:lnTo>
                    <a:close/>
                    <a:moveTo>
                      <a:pt x="374404" y="306698"/>
                    </a:moveTo>
                    <a:lnTo>
                      <a:pt x="374404" y="350473"/>
                    </a:lnTo>
                    <a:lnTo>
                      <a:pt x="486758" y="350473"/>
                    </a:lnTo>
                    <a:lnTo>
                      <a:pt x="486758" y="306698"/>
                    </a:lnTo>
                    <a:close/>
                    <a:moveTo>
                      <a:pt x="197449" y="306698"/>
                    </a:moveTo>
                    <a:lnTo>
                      <a:pt x="197449" y="350473"/>
                    </a:lnTo>
                    <a:lnTo>
                      <a:pt x="298529" y="350473"/>
                    </a:lnTo>
                    <a:lnTo>
                      <a:pt x="298529" y="306698"/>
                    </a:lnTo>
                    <a:close/>
                    <a:moveTo>
                      <a:pt x="298529" y="218312"/>
                    </a:moveTo>
                    <a:lnTo>
                      <a:pt x="201804" y="233741"/>
                    </a:lnTo>
                    <a:lnTo>
                      <a:pt x="298529" y="233741"/>
                    </a:lnTo>
                    <a:close/>
                    <a:moveTo>
                      <a:pt x="127495" y="193178"/>
                    </a:moveTo>
                    <a:lnTo>
                      <a:pt x="120446" y="201721"/>
                    </a:lnTo>
                    <a:cubicBezTo>
                      <a:pt x="88001" y="249746"/>
                      <a:pt x="69056" y="307640"/>
                      <a:pt x="69056" y="369959"/>
                    </a:cubicBezTo>
                    <a:cubicBezTo>
                      <a:pt x="69056" y="411505"/>
                      <a:pt x="77476" y="451085"/>
                      <a:pt x="92703" y="487084"/>
                    </a:cubicBezTo>
                    <a:lnTo>
                      <a:pt x="113132" y="524722"/>
                    </a:lnTo>
                    <a:lnTo>
                      <a:pt x="240537" y="423429"/>
                    </a:lnTo>
                    <a:lnTo>
                      <a:pt x="113217" y="423429"/>
                    </a:lnTo>
                    <a:lnTo>
                      <a:pt x="113217" y="233741"/>
                    </a:lnTo>
                    <a:lnTo>
                      <a:pt x="133965" y="233741"/>
                    </a:lnTo>
                    <a:close/>
                    <a:moveTo>
                      <a:pt x="553592" y="133148"/>
                    </a:moveTo>
                    <a:lnTo>
                      <a:pt x="560511" y="176522"/>
                    </a:lnTo>
                    <a:lnTo>
                      <a:pt x="374404" y="206209"/>
                    </a:lnTo>
                    <a:lnTo>
                      <a:pt x="374404" y="233741"/>
                    </a:lnTo>
                    <a:lnTo>
                      <a:pt x="570990" y="233741"/>
                    </a:lnTo>
                    <a:lnTo>
                      <a:pt x="570990" y="423429"/>
                    </a:lnTo>
                    <a:lnTo>
                      <a:pt x="503665" y="423429"/>
                    </a:lnTo>
                    <a:lnTo>
                      <a:pt x="560511" y="480275"/>
                    </a:lnTo>
                    <a:lnTo>
                      <a:pt x="530390" y="510396"/>
                    </a:lnTo>
                    <a:lnTo>
                      <a:pt x="571174" y="510396"/>
                    </a:lnTo>
                    <a:lnTo>
                      <a:pt x="571174" y="471079"/>
                    </a:lnTo>
                    <a:lnTo>
                      <a:pt x="647050" y="471080"/>
                    </a:lnTo>
                    <a:lnTo>
                      <a:pt x="647050" y="487389"/>
                    </a:lnTo>
                    <a:lnTo>
                      <a:pt x="647216" y="487084"/>
                    </a:lnTo>
                    <a:cubicBezTo>
                      <a:pt x="662442" y="451085"/>
                      <a:pt x="670862" y="411505"/>
                      <a:pt x="670862" y="369959"/>
                    </a:cubicBezTo>
                    <a:cubicBezTo>
                      <a:pt x="670862" y="286867"/>
                      <a:pt x="637182" y="211641"/>
                      <a:pt x="582730" y="157189"/>
                    </a:cubicBezTo>
                    <a:close/>
                    <a:moveTo>
                      <a:pt x="369959" y="69056"/>
                    </a:moveTo>
                    <a:cubicBezTo>
                      <a:pt x="286867" y="69056"/>
                      <a:pt x="211641" y="102736"/>
                      <a:pt x="157189" y="157189"/>
                    </a:cubicBezTo>
                    <a:lnTo>
                      <a:pt x="150695" y="165059"/>
                    </a:lnTo>
                    <a:lnTo>
                      <a:pt x="513708" y="107153"/>
                    </a:lnTo>
                    <a:lnTo>
                      <a:pt x="487084" y="92703"/>
                    </a:lnTo>
                    <a:cubicBezTo>
                      <a:pt x="451085" y="77476"/>
                      <a:pt x="411505" y="69056"/>
                      <a:pt x="369959" y="69056"/>
                    </a:cubicBezTo>
                    <a:close/>
                    <a:moveTo>
                      <a:pt x="369959" y="0"/>
                    </a:moveTo>
                    <a:cubicBezTo>
                      <a:pt x="574282" y="0"/>
                      <a:pt x="739918" y="165636"/>
                      <a:pt x="739918" y="369959"/>
                    </a:cubicBezTo>
                    <a:cubicBezTo>
                      <a:pt x="739918" y="574282"/>
                      <a:pt x="574282" y="739918"/>
                      <a:pt x="369959" y="739918"/>
                    </a:cubicBezTo>
                    <a:cubicBezTo>
                      <a:pt x="165636" y="739918"/>
                      <a:pt x="0" y="574282"/>
                      <a:pt x="0" y="369959"/>
                    </a:cubicBezTo>
                    <a:cubicBezTo>
                      <a:pt x="0" y="165636"/>
                      <a:pt x="165636" y="0"/>
                      <a:pt x="3699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4" name="楕円 23">
              <a:extLst>
                <a:ext uri="{FF2B5EF4-FFF2-40B4-BE49-F238E27FC236}">
                  <a16:creationId xmlns:a16="http://schemas.microsoft.com/office/drawing/2014/main" id="{C54883B5-E566-7A1D-DE13-EB346A790544}"/>
                </a:ext>
              </a:extLst>
            </p:cNvPr>
            <p:cNvSpPr/>
            <p:nvPr/>
          </p:nvSpPr>
          <p:spPr>
            <a:xfrm>
              <a:off x="2670025" y="1390650"/>
              <a:ext cx="915514" cy="79346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5" name="フリーフォーム: 図形 24">
              <a:extLst>
                <a:ext uri="{FF2B5EF4-FFF2-40B4-BE49-F238E27FC236}">
                  <a16:creationId xmlns:a16="http://schemas.microsoft.com/office/drawing/2014/main" id="{FB1D58ED-3E56-6E4F-2A1D-3BE83A66FB14}"/>
                </a:ext>
              </a:extLst>
            </p:cNvPr>
            <p:cNvSpPr/>
            <p:nvPr/>
          </p:nvSpPr>
          <p:spPr>
            <a:xfrm>
              <a:off x="2796766" y="1385525"/>
              <a:ext cx="691838" cy="155285"/>
            </a:xfrm>
            <a:custGeom>
              <a:avLst/>
              <a:gdLst>
                <a:gd name="connsiteX0" fmla="*/ 331016 w 691838"/>
                <a:gd name="connsiteY0" fmla="*/ 0 h 155285"/>
                <a:gd name="connsiteX1" fmla="*/ 654699 w 691838"/>
                <a:gd name="connsiteY1" fmla="*/ 116200 h 155285"/>
                <a:gd name="connsiteX2" fmla="*/ 691838 w 691838"/>
                <a:gd name="connsiteY2" fmla="*/ 155211 h 155285"/>
                <a:gd name="connsiteX3" fmla="*/ 623254 w 691838"/>
                <a:gd name="connsiteY3" fmla="*/ 150714 h 155285"/>
                <a:gd name="connsiteX4" fmla="*/ 437030 w 691838"/>
                <a:gd name="connsiteY4" fmla="*/ 87530 h 155285"/>
                <a:gd name="connsiteX5" fmla="*/ 435791 w 691838"/>
                <a:gd name="connsiteY5" fmla="*/ 86644 h 155285"/>
                <a:gd name="connsiteX6" fmla="*/ 434552 w 691838"/>
                <a:gd name="connsiteY6" fmla="*/ 87530 h 155285"/>
                <a:gd name="connsiteX7" fmla="*/ 178616 w 691838"/>
                <a:gd name="connsiteY7" fmla="*/ 155285 h 155285"/>
                <a:gd name="connsiteX8" fmla="*/ 437 w 691838"/>
                <a:gd name="connsiteY8" fmla="*/ 124108 h 155285"/>
                <a:gd name="connsiteX9" fmla="*/ 0 w 691838"/>
                <a:gd name="connsiteY9" fmla="*/ 123903 h 155285"/>
                <a:gd name="connsiteX10" fmla="*/ 7333 w 691838"/>
                <a:gd name="connsiteY10" fmla="*/ 116200 h 155285"/>
                <a:gd name="connsiteX11" fmla="*/ 331016 w 691838"/>
                <a:gd name="connsiteY11" fmla="*/ 0 h 155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1838" h="155285">
                  <a:moveTo>
                    <a:pt x="331016" y="0"/>
                  </a:moveTo>
                  <a:cubicBezTo>
                    <a:pt x="457422" y="0"/>
                    <a:pt x="571861" y="44406"/>
                    <a:pt x="654699" y="116200"/>
                  </a:cubicBezTo>
                  <a:lnTo>
                    <a:pt x="691838" y="155211"/>
                  </a:lnTo>
                  <a:lnTo>
                    <a:pt x="623254" y="150714"/>
                  </a:lnTo>
                  <a:cubicBezTo>
                    <a:pt x="555064" y="141684"/>
                    <a:pt x="491824" y="119613"/>
                    <a:pt x="437030" y="87530"/>
                  </a:cubicBezTo>
                  <a:lnTo>
                    <a:pt x="435791" y="86644"/>
                  </a:lnTo>
                  <a:lnTo>
                    <a:pt x="434552" y="87530"/>
                  </a:lnTo>
                  <a:cubicBezTo>
                    <a:pt x="361494" y="130307"/>
                    <a:pt x="273421" y="155285"/>
                    <a:pt x="178616" y="155285"/>
                  </a:cubicBezTo>
                  <a:cubicBezTo>
                    <a:pt x="115413" y="155285"/>
                    <a:pt x="55202" y="144184"/>
                    <a:pt x="437" y="124108"/>
                  </a:cubicBezTo>
                  <a:lnTo>
                    <a:pt x="0" y="123903"/>
                  </a:lnTo>
                  <a:lnTo>
                    <a:pt x="7333" y="116200"/>
                  </a:lnTo>
                  <a:cubicBezTo>
                    <a:pt x="90171" y="44406"/>
                    <a:pt x="204610" y="0"/>
                    <a:pt x="33101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6" name="楕円 25">
              <a:extLst>
                <a:ext uri="{FF2B5EF4-FFF2-40B4-BE49-F238E27FC236}">
                  <a16:creationId xmlns:a16="http://schemas.microsoft.com/office/drawing/2014/main" id="{C0641727-59A6-619D-F797-15CBE359682F}"/>
                </a:ext>
              </a:extLst>
            </p:cNvPr>
            <p:cNvSpPr/>
            <p:nvPr/>
          </p:nvSpPr>
          <p:spPr>
            <a:xfrm>
              <a:off x="3090238" y="1977912"/>
              <a:ext cx="78582" cy="146264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7" name="フリーフォーム: 図形 26">
              <a:extLst>
                <a:ext uri="{FF2B5EF4-FFF2-40B4-BE49-F238E27FC236}">
                  <a16:creationId xmlns:a16="http://schemas.microsoft.com/office/drawing/2014/main" id="{298FF4EA-758E-9B38-B8F6-6689779A56E3}"/>
                </a:ext>
              </a:extLst>
            </p:cNvPr>
            <p:cNvSpPr/>
            <p:nvPr/>
          </p:nvSpPr>
          <p:spPr>
            <a:xfrm>
              <a:off x="2979508" y="1919517"/>
              <a:ext cx="300044" cy="141754"/>
            </a:xfrm>
            <a:custGeom>
              <a:avLst/>
              <a:gdLst>
                <a:gd name="connsiteX0" fmla="*/ 92872 w 300044"/>
                <a:gd name="connsiteY0" fmla="*/ 0 h 141754"/>
                <a:gd name="connsiteX1" fmla="*/ 129022 w 300044"/>
                <a:gd name="connsiteY1" fmla="*/ 5570 h 141754"/>
                <a:gd name="connsiteX2" fmla="*/ 150022 w 300044"/>
                <a:gd name="connsiteY2" fmla="*/ 16375 h 141754"/>
                <a:gd name="connsiteX3" fmla="*/ 171022 w 300044"/>
                <a:gd name="connsiteY3" fmla="*/ 5570 h 141754"/>
                <a:gd name="connsiteX4" fmla="*/ 207172 w 300044"/>
                <a:gd name="connsiteY4" fmla="*/ 0 h 141754"/>
                <a:gd name="connsiteX5" fmla="*/ 300044 w 300044"/>
                <a:gd name="connsiteY5" fmla="*/ 70877 h 141754"/>
                <a:gd name="connsiteX6" fmla="*/ 207172 w 300044"/>
                <a:gd name="connsiteY6" fmla="*/ 141754 h 141754"/>
                <a:gd name="connsiteX7" fmla="*/ 171022 w 300044"/>
                <a:gd name="connsiteY7" fmla="*/ 136184 h 141754"/>
                <a:gd name="connsiteX8" fmla="*/ 150022 w 300044"/>
                <a:gd name="connsiteY8" fmla="*/ 125379 h 141754"/>
                <a:gd name="connsiteX9" fmla="*/ 129022 w 300044"/>
                <a:gd name="connsiteY9" fmla="*/ 136184 h 141754"/>
                <a:gd name="connsiteX10" fmla="*/ 92872 w 300044"/>
                <a:gd name="connsiteY10" fmla="*/ 141754 h 141754"/>
                <a:gd name="connsiteX11" fmla="*/ 0 w 300044"/>
                <a:gd name="connsiteY11" fmla="*/ 70877 h 141754"/>
                <a:gd name="connsiteX12" fmla="*/ 92872 w 300044"/>
                <a:gd name="connsiteY12" fmla="*/ 0 h 141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0044" h="141754">
                  <a:moveTo>
                    <a:pt x="92872" y="0"/>
                  </a:moveTo>
                  <a:cubicBezTo>
                    <a:pt x="105695" y="0"/>
                    <a:pt x="117911" y="1983"/>
                    <a:pt x="129022" y="5570"/>
                  </a:cubicBezTo>
                  <a:lnTo>
                    <a:pt x="150022" y="16375"/>
                  </a:lnTo>
                  <a:lnTo>
                    <a:pt x="171022" y="5570"/>
                  </a:lnTo>
                  <a:cubicBezTo>
                    <a:pt x="182133" y="1983"/>
                    <a:pt x="194349" y="0"/>
                    <a:pt x="207172" y="0"/>
                  </a:cubicBezTo>
                  <a:cubicBezTo>
                    <a:pt x="258464" y="0"/>
                    <a:pt x="300044" y="31733"/>
                    <a:pt x="300044" y="70877"/>
                  </a:cubicBezTo>
                  <a:cubicBezTo>
                    <a:pt x="300044" y="110021"/>
                    <a:pt x="258464" y="141754"/>
                    <a:pt x="207172" y="141754"/>
                  </a:cubicBezTo>
                  <a:cubicBezTo>
                    <a:pt x="194349" y="141754"/>
                    <a:pt x="182133" y="139771"/>
                    <a:pt x="171022" y="136184"/>
                  </a:cubicBezTo>
                  <a:lnTo>
                    <a:pt x="150022" y="125379"/>
                  </a:lnTo>
                  <a:lnTo>
                    <a:pt x="129022" y="136184"/>
                  </a:lnTo>
                  <a:cubicBezTo>
                    <a:pt x="117911" y="139771"/>
                    <a:pt x="105695" y="141754"/>
                    <a:pt x="92872" y="141754"/>
                  </a:cubicBezTo>
                  <a:cubicBezTo>
                    <a:pt x="41580" y="141754"/>
                    <a:pt x="0" y="110021"/>
                    <a:pt x="0" y="70877"/>
                  </a:cubicBezTo>
                  <a:cubicBezTo>
                    <a:pt x="0" y="31733"/>
                    <a:pt x="41580" y="0"/>
                    <a:pt x="92872" y="0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28" name="楕円 27">
              <a:extLst>
                <a:ext uri="{FF2B5EF4-FFF2-40B4-BE49-F238E27FC236}">
                  <a16:creationId xmlns:a16="http://schemas.microsoft.com/office/drawing/2014/main" id="{80CE4502-196D-A935-E7E0-E102B5F59291}"/>
                </a:ext>
              </a:extLst>
            </p:cNvPr>
            <p:cNvSpPr/>
            <p:nvPr/>
          </p:nvSpPr>
          <p:spPr>
            <a:xfrm>
              <a:off x="2886277" y="1747838"/>
              <a:ext cx="84016" cy="84014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" name="楕円 28">
              <a:extLst>
                <a:ext uri="{FF2B5EF4-FFF2-40B4-BE49-F238E27FC236}">
                  <a16:creationId xmlns:a16="http://schemas.microsoft.com/office/drawing/2014/main" id="{764348AB-5CDA-5014-35BC-6591B7AC680D}"/>
                </a:ext>
              </a:extLst>
            </p:cNvPr>
            <p:cNvSpPr/>
            <p:nvPr/>
          </p:nvSpPr>
          <p:spPr>
            <a:xfrm>
              <a:off x="3276541" y="1747838"/>
              <a:ext cx="84016" cy="84014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" name="楕円 29">
              <a:extLst>
                <a:ext uri="{FF2B5EF4-FFF2-40B4-BE49-F238E27FC236}">
                  <a16:creationId xmlns:a16="http://schemas.microsoft.com/office/drawing/2014/main" id="{43F69385-87D9-7F21-830F-EC1DFB4AEC1A}"/>
                </a:ext>
              </a:extLst>
            </p:cNvPr>
            <p:cNvSpPr/>
            <p:nvPr/>
          </p:nvSpPr>
          <p:spPr>
            <a:xfrm>
              <a:off x="3078966" y="1897863"/>
              <a:ext cx="97631" cy="77690"/>
            </a:xfrm>
            <a:prstGeom prst="ellipse">
              <a:avLst/>
            </a:pr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43" name="グループ化 42">
            <a:extLst>
              <a:ext uri="{FF2B5EF4-FFF2-40B4-BE49-F238E27FC236}">
                <a16:creationId xmlns:a16="http://schemas.microsoft.com/office/drawing/2014/main" id="{C399DEF7-51FB-B654-DE78-3E41CE72CE2F}"/>
              </a:ext>
            </a:extLst>
          </p:cNvPr>
          <p:cNvGrpSpPr/>
          <p:nvPr/>
        </p:nvGrpSpPr>
        <p:grpSpPr>
          <a:xfrm>
            <a:off x="1526834" y="1075795"/>
            <a:ext cx="1099604" cy="2197427"/>
            <a:chOff x="1216283" y="834256"/>
            <a:chExt cx="1099604" cy="2197427"/>
          </a:xfrm>
        </p:grpSpPr>
        <p:sp>
          <p:nvSpPr>
            <p:cNvPr id="44" name="楕円 43">
              <a:extLst>
                <a:ext uri="{FF2B5EF4-FFF2-40B4-BE49-F238E27FC236}">
                  <a16:creationId xmlns:a16="http://schemas.microsoft.com/office/drawing/2014/main" id="{605A72F4-5054-AFAD-844B-78B5B573AE91}"/>
                </a:ext>
              </a:extLst>
            </p:cNvPr>
            <p:cNvSpPr/>
            <p:nvPr/>
          </p:nvSpPr>
          <p:spPr>
            <a:xfrm>
              <a:off x="1475607" y="834256"/>
              <a:ext cx="175586" cy="74488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5" name="楕円 44">
              <a:extLst>
                <a:ext uri="{FF2B5EF4-FFF2-40B4-BE49-F238E27FC236}">
                  <a16:creationId xmlns:a16="http://schemas.microsoft.com/office/drawing/2014/main" id="{C76EC733-E2FB-6E79-0F4C-5301ECFA3F57}"/>
                </a:ext>
              </a:extLst>
            </p:cNvPr>
            <p:cNvSpPr/>
            <p:nvPr/>
          </p:nvSpPr>
          <p:spPr>
            <a:xfrm>
              <a:off x="1874082" y="834256"/>
              <a:ext cx="175586" cy="74488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6" name="フリーフォーム: 図形 45">
              <a:extLst>
                <a:ext uri="{FF2B5EF4-FFF2-40B4-BE49-F238E27FC236}">
                  <a16:creationId xmlns:a16="http://schemas.microsoft.com/office/drawing/2014/main" id="{ECAD009A-943D-52CD-E396-BD83660038B9}"/>
                </a:ext>
              </a:extLst>
            </p:cNvPr>
            <p:cNvSpPr/>
            <p:nvPr/>
          </p:nvSpPr>
          <p:spPr>
            <a:xfrm>
              <a:off x="1518356" y="938214"/>
              <a:ext cx="88342" cy="511145"/>
            </a:xfrm>
            <a:custGeom>
              <a:avLst/>
              <a:gdLst>
                <a:gd name="connsiteX0" fmla="*/ 44171 w 88342"/>
                <a:gd name="connsiteY0" fmla="*/ 0 h 511145"/>
                <a:gd name="connsiteX1" fmla="*/ 88342 w 88342"/>
                <a:gd name="connsiteY1" fmla="*/ 351831 h 511145"/>
                <a:gd name="connsiteX2" fmla="*/ 85149 w 88342"/>
                <a:gd name="connsiteY2" fmla="*/ 477795 h 511145"/>
                <a:gd name="connsiteX3" fmla="*/ 63519 w 88342"/>
                <a:gd name="connsiteY3" fmla="*/ 483614 h 511145"/>
                <a:gd name="connsiteX4" fmla="*/ 4995 w 88342"/>
                <a:gd name="connsiteY4" fmla="*/ 511145 h 511145"/>
                <a:gd name="connsiteX5" fmla="*/ 3471 w 88342"/>
                <a:gd name="connsiteY5" fmla="*/ 488780 h 511145"/>
                <a:gd name="connsiteX6" fmla="*/ 0 w 88342"/>
                <a:gd name="connsiteY6" fmla="*/ 351831 h 511145"/>
                <a:gd name="connsiteX7" fmla="*/ 44171 w 88342"/>
                <a:gd name="connsiteY7" fmla="*/ 0 h 51114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42" h="511145">
                  <a:moveTo>
                    <a:pt x="44171" y="0"/>
                  </a:moveTo>
                  <a:cubicBezTo>
                    <a:pt x="68566" y="0"/>
                    <a:pt x="88342" y="157520"/>
                    <a:pt x="88342" y="351831"/>
                  </a:cubicBezTo>
                  <a:lnTo>
                    <a:pt x="85149" y="477795"/>
                  </a:lnTo>
                  <a:lnTo>
                    <a:pt x="63519" y="483614"/>
                  </a:lnTo>
                  <a:lnTo>
                    <a:pt x="4995" y="511145"/>
                  </a:lnTo>
                  <a:lnTo>
                    <a:pt x="3471" y="488780"/>
                  </a:lnTo>
                  <a:cubicBezTo>
                    <a:pt x="1236" y="446687"/>
                    <a:pt x="0" y="400409"/>
                    <a:pt x="0" y="351831"/>
                  </a:cubicBezTo>
                  <a:cubicBezTo>
                    <a:pt x="0" y="157520"/>
                    <a:pt x="19776" y="0"/>
                    <a:pt x="44171" y="0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727B15A0-0A41-EF48-C7B5-64BCA4A5DBBC}"/>
                </a:ext>
              </a:extLst>
            </p:cNvPr>
            <p:cNvSpPr/>
            <p:nvPr/>
          </p:nvSpPr>
          <p:spPr>
            <a:xfrm>
              <a:off x="1916831" y="938214"/>
              <a:ext cx="88342" cy="512703"/>
            </a:xfrm>
            <a:custGeom>
              <a:avLst/>
              <a:gdLst>
                <a:gd name="connsiteX0" fmla="*/ 44171 w 88342"/>
                <a:gd name="connsiteY0" fmla="*/ 0 h 512703"/>
                <a:gd name="connsiteX1" fmla="*/ 88342 w 88342"/>
                <a:gd name="connsiteY1" fmla="*/ 351831 h 512703"/>
                <a:gd name="connsiteX2" fmla="*/ 84871 w 88342"/>
                <a:gd name="connsiteY2" fmla="*/ 488780 h 512703"/>
                <a:gd name="connsiteX3" fmla="*/ 83240 w 88342"/>
                <a:gd name="connsiteY3" fmla="*/ 512703 h 512703"/>
                <a:gd name="connsiteX4" fmla="*/ 21404 w 88342"/>
                <a:gd name="connsiteY4" fmla="*/ 483614 h 512703"/>
                <a:gd name="connsiteX5" fmla="*/ 3216 w 88342"/>
                <a:gd name="connsiteY5" fmla="*/ 478721 h 512703"/>
                <a:gd name="connsiteX6" fmla="*/ 0 w 88342"/>
                <a:gd name="connsiteY6" fmla="*/ 351831 h 512703"/>
                <a:gd name="connsiteX7" fmla="*/ 44171 w 88342"/>
                <a:gd name="connsiteY7" fmla="*/ 0 h 5127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42" h="512703">
                  <a:moveTo>
                    <a:pt x="44171" y="0"/>
                  </a:moveTo>
                  <a:cubicBezTo>
                    <a:pt x="68566" y="0"/>
                    <a:pt x="88342" y="157520"/>
                    <a:pt x="88342" y="351831"/>
                  </a:cubicBezTo>
                  <a:cubicBezTo>
                    <a:pt x="88342" y="400409"/>
                    <a:pt x="87106" y="446687"/>
                    <a:pt x="84871" y="488780"/>
                  </a:cubicBezTo>
                  <a:lnTo>
                    <a:pt x="83240" y="512703"/>
                  </a:lnTo>
                  <a:lnTo>
                    <a:pt x="21404" y="483614"/>
                  </a:lnTo>
                  <a:lnTo>
                    <a:pt x="3216" y="478721"/>
                  </a:lnTo>
                  <a:lnTo>
                    <a:pt x="0" y="351831"/>
                  </a:lnTo>
                  <a:cubicBezTo>
                    <a:pt x="0" y="157520"/>
                    <a:pt x="19776" y="0"/>
                    <a:pt x="44171" y="0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48" name="フリーフォーム: 図形 47">
              <a:extLst>
                <a:ext uri="{FF2B5EF4-FFF2-40B4-BE49-F238E27FC236}">
                  <a16:creationId xmlns:a16="http://schemas.microsoft.com/office/drawing/2014/main" id="{374151B3-10ED-19BE-4E70-548715B08ABD}"/>
                </a:ext>
              </a:extLst>
            </p:cNvPr>
            <p:cNvSpPr/>
            <p:nvPr/>
          </p:nvSpPr>
          <p:spPr>
            <a:xfrm flipH="1">
              <a:off x="1943719" y="1599726"/>
              <a:ext cx="364930" cy="510802"/>
            </a:xfrm>
            <a:custGeom>
              <a:avLst/>
              <a:gdLst>
                <a:gd name="connsiteX0" fmla="*/ 200025 w 364930"/>
                <a:gd name="connsiteY0" fmla="*/ 0 h 510802"/>
                <a:gd name="connsiteX1" fmla="*/ 0 w 364930"/>
                <a:gd name="connsiteY1" fmla="*/ 346454 h 510802"/>
                <a:gd name="connsiteX2" fmla="*/ 73872 w 364930"/>
                <a:gd name="connsiteY2" fmla="*/ 371294 h 510802"/>
                <a:gd name="connsiteX3" fmla="*/ 29141 w 364930"/>
                <a:gd name="connsiteY3" fmla="*/ 412534 h 510802"/>
                <a:gd name="connsiteX4" fmla="*/ 104428 w 364930"/>
                <a:gd name="connsiteY4" fmla="*/ 437850 h 510802"/>
                <a:gd name="connsiteX5" fmla="*/ 115741 w 364930"/>
                <a:gd name="connsiteY5" fmla="*/ 437061 h 510802"/>
                <a:gd name="connsiteX6" fmla="*/ 64860 w 364930"/>
                <a:gd name="connsiteY6" fmla="*/ 483971 h 510802"/>
                <a:gd name="connsiteX7" fmla="*/ 338099 w 364930"/>
                <a:gd name="connsiteY7" fmla="*/ 410756 h 510802"/>
                <a:gd name="connsiteX8" fmla="*/ 324453 w 364930"/>
                <a:gd name="connsiteY8" fmla="*/ 190059 h 510802"/>
                <a:gd name="connsiteX9" fmla="*/ 322496 w 364930"/>
                <a:gd name="connsiteY9" fmla="*/ 188334 h 510802"/>
                <a:gd name="connsiteX10" fmla="*/ 322363 w 364930"/>
                <a:gd name="connsiteY10" fmla="*/ 187536 h 510802"/>
                <a:gd name="connsiteX11" fmla="*/ 294849 w 364930"/>
                <a:gd name="connsiteY11" fmla="*/ 131153 h 510802"/>
                <a:gd name="connsiteX12" fmla="*/ 293222 w 364930"/>
                <a:gd name="connsiteY12" fmla="*/ 121456 h 510802"/>
                <a:gd name="connsiteX13" fmla="*/ 200025 w 364930"/>
                <a:gd name="connsiteY13" fmla="*/ 0 h 51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4930" h="510802">
                  <a:moveTo>
                    <a:pt x="200025" y="0"/>
                  </a:moveTo>
                  <a:cubicBezTo>
                    <a:pt x="183425" y="137943"/>
                    <a:pt x="111162" y="263106"/>
                    <a:pt x="0" y="346454"/>
                  </a:cubicBezTo>
                  <a:lnTo>
                    <a:pt x="73872" y="371294"/>
                  </a:lnTo>
                  <a:lnTo>
                    <a:pt x="29141" y="412534"/>
                  </a:lnTo>
                  <a:cubicBezTo>
                    <a:pt x="53058" y="426342"/>
                    <a:pt x="78642" y="434650"/>
                    <a:pt x="104428" y="437850"/>
                  </a:cubicBezTo>
                  <a:lnTo>
                    <a:pt x="115741" y="437061"/>
                  </a:lnTo>
                  <a:lnTo>
                    <a:pt x="64860" y="483971"/>
                  </a:lnTo>
                  <a:cubicBezTo>
                    <a:pt x="160530" y="539206"/>
                    <a:pt x="282863" y="506427"/>
                    <a:pt x="338099" y="410756"/>
                  </a:cubicBezTo>
                  <a:cubicBezTo>
                    <a:pt x="379526" y="339003"/>
                    <a:pt x="371444" y="252253"/>
                    <a:pt x="324453" y="190059"/>
                  </a:cubicBezTo>
                  <a:lnTo>
                    <a:pt x="322496" y="188334"/>
                  </a:lnTo>
                  <a:lnTo>
                    <a:pt x="322363" y="187536"/>
                  </a:lnTo>
                  <a:lnTo>
                    <a:pt x="294849" y="131153"/>
                  </a:lnTo>
                  <a:lnTo>
                    <a:pt x="293222" y="121456"/>
                  </a:lnTo>
                  <a:cubicBezTo>
                    <a:pt x="279972" y="72010"/>
                    <a:pt x="247860" y="27618"/>
                    <a:pt x="20002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49" name="フリーフォーム: 図形 48">
              <a:extLst>
                <a:ext uri="{FF2B5EF4-FFF2-40B4-BE49-F238E27FC236}">
                  <a16:creationId xmlns:a16="http://schemas.microsoft.com/office/drawing/2014/main" id="{3C242FDE-3153-E115-33B8-726FB75A4C96}"/>
                </a:ext>
              </a:extLst>
            </p:cNvPr>
            <p:cNvSpPr/>
            <p:nvPr/>
          </p:nvSpPr>
          <p:spPr>
            <a:xfrm>
              <a:off x="1217413" y="1599726"/>
              <a:ext cx="364930" cy="510802"/>
            </a:xfrm>
            <a:custGeom>
              <a:avLst/>
              <a:gdLst>
                <a:gd name="connsiteX0" fmla="*/ 200025 w 364930"/>
                <a:gd name="connsiteY0" fmla="*/ 0 h 510802"/>
                <a:gd name="connsiteX1" fmla="*/ 0 w 364930"/>
                <a:gd name="connsiteY1" fmla="*/ 346454 h 510802"/>
                <a:gd name="connsiteX2" fmla="*/ 73872 w 364930"/>
                <a:gd name="connsiteY2" fmla="*/ 371294 h 510802"/>
                <a:gd name="connsiteX3" fmla="*/ 29141 w 364930"/>
                <a:gd name="connsiteY3" fmla="*/ 412534 h 510802"/>
                <a:gd name="connsiteX4" fmla="*/ 104428 w 364930"/>
                <a:gd name="connsiteY4" fmla="*/ 437850 h 510802"/>
                <a:gd name="connsiteX5" fmla="*/ 115741 w 364930"/>
                <a:gd name="connsiteY5" fmla="*/ 437061 h 510802"/>
                <a:gd name="connsiteX6" fmla="*/ 64860 w 364930"/>
                <a:gd name="connsiteY6" fmla="*/ 483971 h 510802"/>
                <a:gd name="connsiteX7" fmla="*/ 338099 w 364930"/>
                <a:gd name="connsiteY7" fmla="*/ 410756 h 510802"/>
                <a:gd name="connsiteX8" fmla="*/ 324453 w 364930"/>
                <a:gd name="connsiteY8" fmla="*/ 190059 h 510802"/>
                <a:gd name="connsiteX9" fmla="*/ 322496 w 364930"/>
                <a:gd name="connsiteY9" fmla="*/ 188334 h 510802"/>
                <a:gd name="connsiteX10" fmla="*/ 322363 w 364930"/>
                <a:gd name="connsiteY10" fmla="*/ 187536 h 510802"/>
                <a:gd name="connsiteX11" fmla="*/ 294849 w 364930"/>
                <a:gd name="connsiteY11" fmla="*/ 131153 h 510802"/>
                <a:gd name="connsiteX12" fmla="*/ 293222 w 364930"/>
                <a:gd name="connsiteY12" fmla="*/ 121456 h 510802"/>
                <a:gd name="connsiteX13" fmla="*/ 200025 w 364930"/>
                <a:gd name="connsiteY13" fmla="*/ 0 h 5108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64930" h="510802">
                  <a:moveTo>
                    <a:pt x="200025" y="0"/>
                  </a:moveTo>
                  <a:cubicBezTo>
                    <a:pt x="183425" y="137943"/>
                    <a:pt x="111162" y="263106"/>
                    <a:pt x="0" y="346454"/>
                  </a:cubicBezTo>
                  <a:lnTo>
                    <a:pt x="73872" y="371294"/>
                  </a:lnTo>
                  <a:lnTo>
                    <a:pt x="29141" y="412534"/>
                  </a:lnTo>
                  <a:cubicBezTo>
                    <a:pt x="53058" y="426342"/>
                    <a:pt x="78642" y="434650"/>
                    <a:pt x="104428" y="437850"/>
                  </a:cubicBezTo>
                  <a:lnTo>
                    <a:pt x="115741" y="437061"/>
                  </a:lnTo>
                  <a:lnTo>
                    <a:pt x="64860" y="483971"/>
                  </a:lnTo>
                  <a:cubicBezTo>
                    <a:pt x="160530" y="539206"/>
                    <a:pt x="282863" y="506427"/>
                    <a:pt x="338099" y="410756"/>
                  </a:cubicBezTo>
                  <a:cubicBezTo>
                    <a:pt x="379526" y="339003"/>
                    <a:pt x="371444" y="252253"/>
                    <a:pt x="324453" y="190059"/>
                  </a:cubicBezTo>
                  <a:lnTo>
                    <a:pt x="322496" y="188334"/>
                  </a:lnTo>
                  <a:lnTo>
                    <a:pt x="322363" y="187536"/>
                  </a:lnTo>
                  <a:lnTo>
                    <a:pt x="294849" y="131153"/>
                  </a:lnTo>
                  <a:lnTo>
                    <a:pt x="293222" y="121456"/>
                  </a:lnTo>
                  <a:cubicBezTo>
                    <a:pt x="279972" y="72010"/>
                    <a:pt x="247860" y="27618"/>
                    <a:pt x="200025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0" name="楕円 49">
              <a:extLst>
                <a:ext uri="{FF2B5EF4-FFF2-40B4-BE49-F238E27FC236}">
                  <a16:creationId xmlns:a16="http://schemas.microsoft.com/office/drawing/2014/main" id="{32992463-D6F7-3653-A1D0-49BAF29C04F6}"/>
                </a:ext>
              </a:extLst>
            </p:cNvPr>
            <p:cNvSpPr/>
            <p:nvPr/>
          </p:nvSpPr>
          <p:spPr>
            <a:xfrm rot="15300000" flipH="1">
              <a:off x="2139103" y="2068563"/>
              <a:ext cx="99668" cy="25390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1" name="楕円 50">
              <a:extLst>
                <a:ext uri="{FF2B5EF4-FFF2-40B4-BE49-F238E27FC236}">
                  <a16:creationId xmlns:a16="http://schemas.microsoft.com/office/drawing/2014/main" id="{38F5830F-DE9C-03EA-6460-7B3EEA7FD7E9}"/>
                </a:ext>
              </a:extLst>
            </p:cNvPr>
            <p:cNvSpPr/>
            <p:nvPr/>
          </p:nvSpPr>
          <p:spPr>
            <a:xfrm rot="6300000">
              <a:off x="1293400" y="2076696"/>
              <a:ext cx="99668" cy="253901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2" name="四角形: 上の 2 つの角を丸める 51">
              <a:extLst>
                <a:ext uri="{FF2B5EF4-FFF2-40B4-BE49-F238E27FC236}">
                  <a16:creationId xmlns:a16="http://schemas.microsoft.com/office/drawing/2014/main" id="{944A0764-F3B9-333C-C0C0-D2ED5F59D160}"/>
                </a:ext>
              </a:extLst>
            </p:cNvPr>
            <p:cNvSpPr/>
            <p:nvPr/>
          </p:nvSpPr>
          <p:spPr>
            <a:xfrm rot="20935950" flipH="1">
              <a:off x="1937517" y="2158152"/>
              <a:ext cx="320370" cy="681544"/>
            </a:xfrm>
            <a:prstGeom prst="round2SameRect">
              <a:avLst>
                <a:gd name="adj1" fmla="val 0"/>
                <a:gd name="adj2" fmla="val 14173"/>
              </a:avLst>
            </a:prstGeom>
            <a:solidFill>
              <a:srgbClr val="FF006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四角形: 上の 2 つの角を丸める 52">
              <a:extLst>
                <a:ext uri="{FF2B5EF4-FFF2-40B4-BE49-F238E27FC236}">
                  <a16:creationId xmlns:a16="http://schemas.microsoft.com/office/drawing/2014/main" id="{38A1D207-BD6B-A0EC-D172-1EF65B48116E}"/>
                </a:ext>
              </a:extLst>
            </p:cNvPr>
            <p:cNvSpPr/>
            <p:nvPr/>
          </p:nvSpPr>
          <p:spPr>
            <a:xfrm rot="664050">
              <a:off x="1268385" y="2158152"/>
              <a:ext cx="320370" cy="681544"/>
            </a:xfrm>
            <a:prstGeom prst="round2SameRect">
              <a:avLst>
                <a:gd name="adj1" fmla="val 0"/>
                <a:gd name="adj2" fmla="val 14173"/>
              </a:avLst>
            </a:prstGeom>
            <a:solidFill>
              <a:srgbClr val="FF006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54" name="グループ化 53">
              <a:extLst>
                <a:ext uri="{FF2B5EF4-FFF2-40B4-BE49-F238E27FC236}">
                  <a16:creationId xmlns:a16="http://schemas.microsoft.com/office/drawing/2014/main" id="{B8EB3129-5506-D7D9-04CE-A59D7BAA97D7}"/>
                </a:ext>
              </a:extLst>
            </p:cNvPr>
            <p:cNvGrpSpPr/>
            <p:nvPr/>
          </p:nvGrpSpPr>
          <p:grpSpPr>
            <a:xfrm>
              <a:off x="1567406" y="2933787"/>
              <a:ext cx="406216" cy="97896"/>
              <a:chOff x="1567406" y="2933787"/>
              <a:chExt cx="406216" cy="97896"/>
            </a:xfrm>
          </p:grpSpPr>
          <p:grpSp>
            <p:nvGrpSpPr>
              <p:cNvPr id="102" name="グループ化 101">
                <a:extLst>
                  <a:ext uri="{FF2B5EF4-FFF2-40B4-BE49-F238E27FC236}">
                    <a16:creationId xmlns:a16="http://schemas.microsoft.com/office/drawing/2014/main" id="{98A79D37-0970-C893-1BF6-F0B964E58A80}"/>
                  </a:ext>
                </a:extLst>
              </p:cNvPr>
              <p:cNvGrpSpPr/>
              <p:nvPr/>
            </p:nvGrpSpPr>
            <p:grpSpPr>
              <a:xfrm flipH="1">
                <a:off x="1775238" y="2933787"/>
                <a:ext cx="198384" cy="97896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07" name="楕円 106">
                  <a:extLst>
                    <a:ext uri="{FF2B5EF4-FFF2-40B4-BE49-F238E27FC236}">
                      <a16:creationId xmlns:a16="http://schemas.microsoft.com/office/drawing/2014/main" id="{8523A222-DD83-5527-05BA-FBDE47A733BA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8" name="楕円 107">
                  <a:extLst>
                    <a:ext uri="{FF2B5EF4-FFF2-40B4-BE49-F238E27FC236}">
                      <a16:creationId xmlns:a16="http://schemas.microsoft.com/office/drawing/2014/main" id="{393E24C7-5874-B67E-A936-5645BB9664E2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9" name="月 108">
                  <a:extLst>
                    <a:ext uri="{FF2B5EF4-FFF2-40B4-BE49-F238E27FC236}">
                      <a16:creationId xmlns:a16="http://schemas.microsoft.com/office/drawing/2014/main" id="{886861A7-654E-47A5-B0A4-D3C9B8DBA169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03" name="グループ化 102">
                <a:extLst>
                  <a:ext uri="{FF2B5EF4-FFF2-40B4-BE49-F238E27FC236}">
                    <a16:creationId xmlns:a16="http://schemas.microsoft.com/office/drawing/2014/main" id="{A716C43E-3EEC-4A1C-2570-8486069E92FB}"/>
                  </a:ext>
                </a:extLst>
              </p:cNvPr>
              <p:cNvGrpSpPr/>
              <p:nvPr/>
            </p:nvGrpSpPr>
            <p:grpSpPr>
              <a:xfrm>
                <a:off x="1567406" y="2933787"/>
                <a:ext cx="198384" cy="97896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04" name="楕円 103">
                  <a:extLst>
                    <a:ext uri="{FF2B5EF4-FFF2-40B4-BE49-F238E27FC236}">
                      <a16:creationId xmlns:a16="http://schemas.microsoft.com/office/drawing/2014/main" id="{326AE244-F9D0-D207-437C-E54227FD0B5C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5" name="楕円 104">
                  <a:extLst>
                    <a:ext uri="{FF2B5EF4-FFF2-40B4-BE49-F238E27FC236}">
                      <a16:creationId xmlns:a16="http://schemas.microsoft.com/office/drawing/2014/main" id="{D02F0D56-68AC-F4B0-F95C-89A86C489CF6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06" name="月 105">
                  <a:extLst>
                    <a:ext uri="{FF2B5EF4-FFF2-40B4-BE49-F238E27FC236}">
                      <a16:creationId xmlns:a16="http://schemas.microsoft.com/office/drawing/2014/main" id="{F03A4ABF-5AAB-20A0-885F-8C4F9C867150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sp>
          <p:nvSpPr>
            <p:cNvPr id="55" name="台形 54">
              <a:extLst>
                <a:ext uri="{FF2B5EF4-FFF2-40B4-BE49-F238E27FC236}">
                  <a16:creationId xmlns:a16="http://schemas.microsoft.com/office/drawing/2014/main" id="{B424268D-81E4-FA20-413F-208DE7EF49F5}"/>
                </a:ext>
              </a:extLst>
            </p:cNvPr>
            <p:cNvSpPr/>
            <p:nvPr/>
          </p:nvSpPr>
          <p:spPr>
            <a:xfrm rot="10800000">
              <a:off x="1546210" y="2508160"/>
              <a:ext cx="434990" cy="451834"/>
            </a:xfrm>
            <a:prstGeom prst="trapezoid">
              <a:avLst>
                <a:gd name="adj" fmla="val 8541"/>
              </a:avLst>
            </a:prstGeom>
            <a:solidFill>
              <a:srgbClr val="FF006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6" name="フリーフォーム: 図形 55">
              <a:extLst>
                <a:ext uri="{FF2B5EF4-FFF2-40B4-BE49-F238E27FC236}">
                  <a16:creationId xmlns:a16="http://schemas.microsoft.com/office/drawing/2014/main" id="{0A9192BC-F480-02B8-7578-DB39A1E9824D}"/>
                </a:ext>
              </a:extLst>
            </p:cNvPr>
            <p:cNvSpPr/>
            <p:nvPr/>
          </p:nvSpPr>
          <p:spPr>
            <a:xfrm rot="10800000">
              <a:off x="1631672" y="2087384"/>
              <a:ext cx="272146" cy="206396"/>
            </a:xfrm>
            <a:custGeom>
              <a:avLst/>
              <a:gdLst>
                <a:gd name="connsiteX0" fmla="*/ 272146 w 272146"/>
                <a:gd name="connsiteY0" fmla="*/ 206396 h 206396"/>
                <a:gd name="connsiteX1" fmla="*/ 203282 w 272146"/>
                <a:gd name="connsiteY1" fmla="*/ 206396 h 206396"/>
                <a:gd name="connsiteX2" fmla="*/ 133334 w 272146"/>
                <a:gd name="connsiteY2" fmla="*/ 102393 h 206396"/>
                <a:gd name="connsiteX3" fmla="*/ 63387 w 272146"/>
                <a:gd name="connsiteY3" fmla="*/ 206396 h 206396"/>
                <a:gd name="connsiteX4" fmla="*/ 2036 w 272146"/>
                <a:gd name="connsiteY4" fmla="*/ 206396 h 206396"/>
                <a:gd name="connsiteX5" fmla="*/ 0 w 272146"/>
                <a:gd name="connsiteY5" fmla="*/ 198251 h 206396"/>
                <a:gd name="connsiteX6" fmla="*/ 133334 w 272146"/>
                <a:gd name="connsiteY6" fmla="*/ 0 h 206396"/>
                <a:gd name="connsiteX7" fmla="*/ 272146 w 272146"/>
                <a:gd name="connsiteY7" fmla="*/ 206396 h 20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2146" h="206396">
                  <a:moveTo>
                    <a:pt x="272146" y="206396"/>
                  </a:moveTo>
                  <a:lnTo>
                    <a:pt x="203282" y="206396"/>
                  </a:lnTo>
                  <a:lnTo>
                    <a:pt x="133334" y="102393"/>
                  </a:lnTo>
                  <a:lnTo>
                    <a:pt x="63387" y="206396"/>
                  </a:lnTo>
                  <a:lnTo>
                    <a:pt x="2036" y="206396"/>
                  </a:lnTo>
                  <a:lnTo>
                    <a:pt x="0" y="198251"/>
                  </a:lnTo>
                  <a:lnTo>
                    <a:pt x="133334" y="0"/>
                  </a:lnTo>
                  <a:lnTo>
                    <a:pt x="272146" y="206396"/>
                  </a:lnTo>
                  <a:close/>
                </a:path>
              </a:pathLst>
            </a:custGeom>
            <a:solidFill>
              <a:srgbClr val="FF006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7" name="フリーフォーム: 図形 56">
              <a:extLst>
                <a:ext uri="{FF2B5EF4-FFF2-40B4-BE49-F238E27FC236}">
                  <a16:creationId xmlns:a16="http://schemas.microsoft.com/office/drawing/2014/main" id="{AEE7AC71-563F-9991-684C-4B42782E737F}"/>
                </a:ext>
              </a:extLst>
            </p:cNvPr>
            <p:cNvSpPr/>
            <p:nvPr/>
          </p:nvSpPr>
          <p:spPr>
            <a:xfrm rot="10800000">
              <a:off x="1548598" y="2087385"/>
              <a:ext cx="430222" cy="308153"/>
            </a:xfrm>
            <a:custGeom>
              <a:avLst/>
              <a:gdLst>
                <a:gd name="connsiteX0" fmla="*/ 353184 w 430222"/>
                <a:gd name="connsiteY0" fmla="*/ 308153 h 308153"/>
                <a:gd name="connsiteX1" fmla="*/ 347148 w 430222"/>
                <a:gd name="connsiteY1" fmla="*/ 308153 h 308153"/>
                <a:gd name="connsiteX2" fmla="*/ 208336 w 430222"/>
                <a:gd name="connsiteY2" fmla="*/ 101757 h 308153"/>
                <a:gd name="connsiteX3" fmla="*/ 75002 w 430222"/>
                <a:gd name="connsiteY3" fmla="*/ 300008 h 308153"/>
                <a:gd name="connsiteX4" fmla="*/ 0 w 430222"/>
                <a:gd name="connsiteY4" fmla="*/ 0 h 308153"/>
                <a:gd name="connsiteX5" fmla="*/ 430222 w 430222"/>
                <a:gd name="connsiteY5" fmla="*/ 0 h 308153"/>
                <a:gd name="connsiteX6" fmla="*/ 353184 w 430222"/>
                <a:gd name="connsiteY6" fmla="*/ 308153 h 308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0222" h="308153">
                  <a:moveTo>
                    <a:pt x="353184" y="308153"/>
                  </a:moveTo>
                  <a:lnTo>
                    <a:pt x="347148" y="308153"/>
                  </a:lnTo>
                  <a:lnTo>
                    <a:pt x="208336" y="101757"/>
                  </a:lnTo>
                  <a:lnTo>
                    <a:pt x="75002" y="300008"/>
                  </a:lnTo>
                  <a:lnTo>
                    <a:pt x="0" y="0"/>
                  </a:lnTo>
                  <a:lnTo>
                    <a:pt x="430222" y="0"/>
                  </a:lnTo>
                  <a:lnTo>
                    <a:pt x="353184" y="308153"/>
                  </a:lnTo>
                  <a:close/>
                </a:path>
              </a:pathLst>
            </a:custGeom>
            <a:solidFill>
              <a:srgbClr val="FF006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58" name="フリーフォーム: 図形 57">
              <a:extLst>
                <a:ext uri="{FF2B5EF4-FFF2-40B4-BE49-F238E27FC236}">
                  <a16:creationId xmlns:a16="http://schemas.microsoft.com/office/drawing/2014/main" id="{6F778408-5D58-D7C9-ED27-E1380B6317F6}"/>
                </a:ext>
              </a:extLst>
            </p:cNvPr>
            <p:cNvSpPr/>
            <p:nvPr/>
          </p:nvSpPr>
          <p:spPr>
            <a:xfrm rot="10800000">
              <a:off x="1700536" y="2087385"/>
              <a:ext cx="139895" cy="104003"/>
            </a:xfrm>
            <a:custGeom>
              <a:avLst/>
              <a:gdLst>
                <a:gd name="connsiteX0" fmla="*/ 139895 w 139895"/>
                <a:gd name="connsiteY0" fmla="*/ 104003 h 104003"/>
                <a:gd name="connsiteX1" fmla="*/ 0 w 139895"/>
                <a:gd name="connsiteY1" fmla="*/ 104003 h 104003"/>
                <a:gd name="connsiteX2" fmla="*/ 69947 w 139895"/>
                <a:gd name="connsiteY2" fmla="*/ 0 h 104003"/>
                <a:gd name="connsiteX3" fmla="*/ 139895 w 139895"/>
                <a:gd name="connsiteY3" fmla="*/ 104003 h 10400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39895" h="104003">
                  <a:moveTo>
                    <a:pt x="139895" y="104003"/>
                  </a:moveTo>
                  <a:lnTo>
                    <a:pt x="0" y="104003"/>
                  </a:lnTo>
                  <a:lnTo>
                    <a:pt x="69947" y="0"/>
                  </a:lnTo>
                  <a:lnTo>
                    <a:pt x="139895" y="104003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grpSp>
          <p:nvGrpSpPr>
            <p:cNvPr id="59" name="グループ化 58">
              <a:extLst>
                <a:ext uri="{FF2B5EF4-FFF2-40B4-BE49-F238E27FC236}">
                  <a16:creationId xmlns:a16="http://schemas.microsoft.com/office/drawing/2014/main" id="{F1ECCEEC-4E7D-8816-1417-C0DD570B2341}"/>
                </a:ext>
              </a:extLst>
            </p:cNvPr>
            <p:cNvGrpSpPr/>
            <p:nvPr/>
          </p:nvGrpSpPr>
          <p:grpSpPr>
            <a:xfrm>
              <a:off x="1268435" y="2193236"/>
              <a:ext cx="962502" cy="720239"/>
              <a:chOff x="1268435" y="2193236"/>
              <a:chExt cx="962502" cy="720239"/>
            </a:xfrm>
          </p:grpSpPr>
          <p:sp>
            <p:nvSpPr>
              <p:cNvPr id="89" name="フリーフォーム: 図形 88">
                <a:extLst>
                  <a:ext uri="{FF2B5EF4-FFF2-40B4-BE49-F238E27FC236}">
                    <a16:creationId xmlns:a16="http://schemas.microsoft.com/office/drawing/2014/main" id="{F2EA49AB-C9C6-E24E-701C-C7E61FC3E1B1}"/>
                  </a:ext>
                </a:extLst>
              </p:cNvPr>
              <p:cNvSpPr/>
              <p:nvPr/>
            </p:nvSpPr>
            <p:spPr>
              <a:xfrm rot="20700000">
                <a:off x="1443785" y="2193236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0" name="フリーフォーム: 図形 89">
                <a:extLst>
                  <a:ext uri="{FF2B5EF4-FFF2-40B4-BE49-F238E27FC236}">
                    <a16:creationId xmlns:a16="http://schemas.microsoft.com/office/drawing/2014/main" id="{70665551-733D-2CC8-48BE-82F2FA36DB03}"/>
                  </a:ext>
                </a:extLst>
              </p:cNvPr>
              <p:cNvSpPr/>
              <p:nvPr/>
            </p:nvSpPr>
            <p:spPr>
              <a:xfrm rot="1800000">
                <a:off x="2094128" y="2221707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1" name="フリーフォーム: 図形 90">
                <a:extLst>
                  <a:ext uri="{FF2B5EF4-FFF2-40B4-BE49-F238E27FC236}">
                    <a16:creationId xmlns:a16="http://schemas.microsoft.com/office/drawing/2014/main" id="{144A3638-20BE-59CE-E9B3-A87FF2B5A463}"/>
                  </a:ext>
                </a:extLst>
              </p:cNvPr>
              <p:cNvSpPr/>
              <p:nvPr/>
            </p:nvSpPr>
            <p:spPr>
              <a:xfrm rot="17100000">
                <a:off x="2055719" y="2693956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2" name="フリーフォーム: 図形 91">
                <a:extLst>
                  <a:ext uri="{FF2B5EF4-FFF2-40B4-BE49-F238E27FC236}">
                    <a16:creationId xmlns:a16="http://schemas.microsoft.com/office/drawing/2014/main" id="{1CBC27C6-0955-E4D1-2511-EFD166AE5081}"/>
                  </a:ext>
                </a:extLst>
              </p:cNvPr>
              <p:cNvSpPr/>
              <p:nvPr/>
            </p:nvSpPr>
            <p:spPr>
              <a:xfrm rot="18900000">
                <a:off x="2077198" y="2414693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3" name="フリーフォーム: 図形 92">
                <a:extLst>
                  <a:ext uri="{FF2B5EF4-FFF2-40B4-BE49-F238E27FC236}">
                    <a16:creationId xmlns:a16="http://schemas.microsoft.com/office/drawing/2014/main" id="{01492830-1394-8367-5FB5-F2C24EDAEE76}"/>
                  </a:ext>
                </a:extLst>
              </p:cNvPr>
              <p:cNvSpPr/>
              <p:nvPr/>
            </p:nvSpPr>
            <p:spPr>
              <a:xfrm rot="1800000">
                <a:off x="1389879" y="2383898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4" name="フリーフォーム: 図形 93">
                <a:extLst>
                  <a:ext uri="{FF2B5EF4-FFF2-40B4-BE49-F238E27FC236}">
                    <a16:creationId xmlns:a16="http://schemas.microsoft.com/office/drawing/2014/main" id="{E6B9EB93-49C1-41BE-87E9-3BC8589FBEB8}"/>
                  </a:ext>
                </a:extLst>
              </p:cNvPr>
              <p:cNvSpPr/>
              <p:nvPr/>
            </p:nvSpPr>
            <p:spPr>
              <a:xfrm>
                <a:off x="1268435" y="2652979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5" name="フリーフォーム: 図形 94">
                <a:extLst>
                  <a:ext uri="{FF2B5EF4-FFF2-40B4-BE49-F238E27FC236}">
                    <a16:creationId xmlns:a16="http://schemas.microsoft.com/office/drawing/2014/main" id="{C174C53E-B561-8C1A-4531-08C976ED37A6}"/>
                  </a:ext>
                </a:extLst>
              </p:cNvPr>
              <p:cNvSpPr/>
              <p:nvPr/>
            </p:nvSpPr>
            <p:spPr>
              <a:xfrm rot="1800000">
                <a:off x="1442266" y="2595829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6" name="フリーフォーム: 図形 95">
                <a:extLst>
                  <a:ext uri="{FF2B5EF4-FFF2-40B4-BE49-F238E27FC236}">
                    <a16:creationId xmlns:a16="http://schemas.microsoft.com/office/drawing/2014/main" id="{54A7173E-3596-CEDE-D0E6-4C8F0BE59297}"/>
                  </a:ext>
                </a:extLst>
              </p:cNvPr>
              <p:cNvSpPr/>
              <p:nvPr/>
            </p:nvSpPr>
            <p:spPr>
              <a:xfrm rot="1800000">
                <a:off x="2163785" y="2572017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7" name="フリーフォーム: 図形 96">
                <a:extLst>
                  <a:ext uri="{FF2B5EF4-FFF2-40B4-BE49-F238E27FC236}">
                    <a16:creationId xmlns:a16="http://schemas.microsoft.com/office/drawing/2014/main" id="{FD6284EA-D698-7F37-3BE0-C6A0E6E7C4C3}"/>
                  </a:ext>
                </a:extLst>
              </p:cNvPr>
              <p:cNvSpPr/>
              <p:nvPr/>
            </p:nvSpPr>
            <p:spPr>
              <a:xfrm rot="1800000">
                <a:off x="1854867" y="2555487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8" name="フリーフォーム: 図形 97">
                <a:extLst>
                  <a:ext uri="{FF2B5EF4-FFF2-40B4-BE49-F238E27FC236}">
                    <a16:creationId xmlns:a16="http://schemas.microsoft.com/office/drawing/2014/main" id="{2AF250F7-76F1-059B-BAF6-22018D339A3A}"/>
                  </a:ext>
                </a:extLst>
              </p:cNvPr>
              <p:cNvSpPr/>
              <p:nvPr/>
            </p:nvSpPr>
            <p:spPr>
              <a:xfrm rot="20700000">
                <a:off x="1614196" y="2562258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C5B2C7AF-9EFC-B04F-8711-87BFC371A9DF}"/>
                  </a:ext>
                </a:extLst>
              </p:cNvPr>
              <p:cNvSpPr/>
              <p:nvPr/>
            </p:nvSpPr>
            <p:spPr>
              <a:xfrm rot="900000">
                <a:off x="1735824" y="2687164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0" name="フリーフォーム: 図形 99">
                <a:extLst>
                  <a:ext uri="{FF2B5EF4-FFF2-40B4-BE49-F238E27FC236}">
                    <a16:creationId xmlns:a16="http://schemas.microsoft.com/office/drawing/2014/main" id="{1F7331CD-DD5F-AC79-7A70-D08E0BE66EC6}"/>
                  </a:ext>
                </a:extLst>
              </p:cNvPr>
              <p:cNvSpPr/>
              <p:nvPr/>
            </p:nvSpPr>
            <p:spPr>
              <a:xfrm rot="20700000">
                <a:off x="1840340" y="2803875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1" name="フリーフォーム: 図形 100">
                <a:extLst>
                  <a:ext uri="{FF2B5EF4-FFF2-40B4-BE49-F238E27FC236}">
                    <a16:creationId xmlns:a16="http://schemas.microsoft.com/office/drawing/2014/main" id="{AD02F4FB-40A0-3808-BE02-7F33D9BCDCCB}"/>
                  </a:ext>
                </a:extLst>
              </p:cNvPr>
              <p:cNvSpPr/>
              <p:nvPr/>
            </p:nvSpPr>
            <p:spPr>
              <a:xfrm rot="18000000">
                <a:off x="1640921" y="2818329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60" name="四角形: 角を丸くする 59">
              <a:extLst>
                <a:ext uri="{FF2B5EF4-FFF2-40B4-BE49-F238E27FC236}">
                  <a16:creationId xmlns:a16="http://schemas.microsoft.com/office/drawing/2014/main" id="{7F68AA53-BAF6-3FF6-583E-1BDAE23DBC8B}"/>
                </a:ext>
              </a:extLst>
            </p:cNvPr>
            <p:cNvSpPr/>
            <p:nvPr/>
          </p:nvSpPr>
          <p:spPr>
            <a:xfrm>
              <a:off x="1527160" y="2350575"/>
              <a:ext cx="473090" cy="176247"/>
            </a:xfrm>
            <a:prstGeom prst="roundRect">
              <a:avLst>
                <a:gd name="adj" fmla="val 22071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1" name="楕円 60">
              <a:extLst>
                <a:ext uri="{FF2B5EF4-FFF2-40B4-BE49-F238E27FC236}">
                  <a16:creationId xmlns:a16="http://schemas.microsoft.com/office/drawing/2014/main" id="{F200B85F-769A-8E42-2F52-1BE1AF483C14}"/>
                </a:ext>
              </a:extLst>
            </p:cNvPr>
            <p:cNvSpPr/>
            <p:nvPr/>
          </p:nvSpPr>
          <p:spPr>
            <a:xfrm>
              <a:off x="1303171" y="1390650"/>
              <a:ext cx="915514" cy="793460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2" name="フリーフォーム: 図形 61">
              <a:extLst>
                <a:ext uri="{FF2B5EF4-FFF2-40B4-BE49-F238E27FC236}">
                  <a16:creationId xmlns:a16="http://schemas.microsoft.com/office/drawing/2014/main" id="{CD43AB5B-EF6F-BF32-5D4C-7699DFA3389D}"/>
                </a:ext>
              </a:extLst>
            </p:cNvPr>
            <p:cNvSpPr/>
            <p:nvPr/>
          </p:nvSpPr>
          <p:spPr>
            <a:xfrm>
              <a:off x="1321395" y="1361792"/>
              <a:ext cx="884746" cy="310066"/>
            </a:xfrm>
            <a:custGeom>
              <a:avLst/>
              <a:gdLst>
                <a:gd name="connsiteX0" fmla="*/ 439533 w 884746"/>
                <a:gd name="connsiteY0" fmla="*/ 0 h 310066"/>
                <a:gd name="connsiteX1" fmla="*/ 861317 w 884746"/>
                <a:gd name="connsiteY1" fmla="*/ 242305 h 310066"/>
                <a:gd name="connsiteX2" fmla="*/ 884746 w 884746"/>
                <a:gd name="connsiteY2" fmla="*/ 307717 h 310066"/>
                <a:gd name="connsiteX3" fmla="*/ 791857 w 884746"/>
                <a:gd name="connsiteY3" fmla="*/ 297576 h 310066"/>
                <a:gd name="connsiteX4" fmla="*/ 526678 w 884746"/>
                <a:gd name="connsiteY4" fmla="*/ 135152 h 310066"/>
                <a:gd name="connsiteX5" fmla="*/ 518114 w 884746"/>
                <a:gd name="connsiteY5" fmla="*/ 121477 h 310066"/>
                <a:gd name="connsiteX6" fmla="*/ 509549 w 884746"/>
                <a:gd name="connsiteY6" fmla="*/ 135152 h 310066"/>
                <a:gd name="connsiteX7" fmla="*/ 129970 w 884746"/>
                <a:gd name="connsiteY7" fmla="*/ 310066 h 310066"/>
                <a:gd name="connsiteX8" fmla="*/ 37716 w 884746"/>
                <a:gd name="connsiteY8" fmla="*/ 302006 h 310066"/>
                <a:gd name="connsiteX9" fmla="*/ 0 w 884746"/>
                <a:gd name="connsiteY9" fmla="*/ 291859 h 310066"/>
                <a:gd name="connsiteX10" fmla="*/ 17749 w 884746"/>
                <a:gd name="connsiteY10" fmla="*/ 242305 h 310066"/>
                <a:gd name="connsiteX11" fmla="*/ 439533 w 884746"/>
                <a:gd name="connsiteY11" fmla="*/ 0 h 31006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884746" h="310066">
                  <a:moveTo>
                    <a:pt x="439533" y="0"/>
                  </a:moveTo>
                  <a:cubicBezTo>
                    <a:pt x="629142" y="0"/>
                    <a:pt x="791826" y="99912"/>
                    <a:pt x="861317" y="242305"/>
                  </a:cubicBezTo>
                  <a:lnTo>
                    <a:pt x="884746" y="307717"/>
                  </a:lnTo>
                  <a:lnTo>
                    <a:pt x="791857" y="297576"/>
                  </a:lnTo>
                  <a:cubicBezTo>
                    <a:pt x="682161" y="273115"/>
                    <a:pt x="588375" y="214300"/>
                    <a:pt x="526678" y="135152"/>
                  </a:cubicBezTo>
                  <a:lnTo>
                    <a:pt x="518114" y="121477"/>
                  </a:lnTo>
                  <a:lnTo>
                    <a:pt x="509549" y="135152"/>
                  </a:lnTo>
                  <a:cubicBezTo>
                    <a:pt x="427287" y="240682"/>
                    <a:pt x="287977" y="310066"/>
                    <a:pt x="129970" y="310066"/>
                  </a:cubicBezTo>
                  <a:cubicBezTo>
                    <a:pt x="98369" y="310066"/>
                    <a:pt x="67515" y="307291"/>
                    <a:pt x="37716" y="302006"/>
                  </a:cubicBezTo>
                  <a:lnTo>
                    <a:pt x="0" y="291859"/>
                  </a:lnTo>
                  <a:lnTo>
                    <a:pt x="17749" y="242305"/>
                  </a:lnTo>
                  <a:cubicBezTo>
                    <a:pt x="87240" y="99912"/>
                    <a:pt x="249924" y="0"/>
                    <a:pt x="439533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3" name="フリーフォーム: 図形 62">
              <a:extLst>
                <a:ext uri="{FF2B5EF4-FFF2-40B4-BE49-F238E27FC236}">
                  <a16:creationId xmlns:a16="http://schemas.microsoft.com/office/drawing/2014/main" id="{F96B0A37-8300-14E6-67DA-86A95BF2E90D}"/>
                </a:ext>
              </a:extLst>
            </p:cNvPr>
            <p:cNvSpPr/>
            <p:nvPr/>
          </p:nvSpPr>
          <p:spPr>
            <a:xfrm>
              <a:off x="1616186" y="1921898"/>
              <a:ext cx="300044" cy="141754"/>
            </a:xfrm>
            <a:custGeom>
              <a:avLst/>
              <a:gdLst>
                <a:gd name="connsiteX0" fmla="*/ 92872 w 300044"/>
                <a:gd name="connsiteY0" fmla="*/ 0 h 141754"/>
                <a:gd name="connsiteX1" fmla="*/ 129022 w 300044"/>
                <a:gd name="connsiteY1" fmla="*/ 5570 h 141754"/>
                <a:gd name="connsiteX2" fmla="*/ 150022 w 300044"/>
                <a:gd name="connsiteY2" fmla="*/ 16375 h 141754"/>
                <a:gd name="connsiteX3" fmla="*/ 171022 w 300044"/>
                <a:gd name="connsiteY3" fmla="*/ 5570 h 141754"/>
                <a:gd name="connsiteX4" fmla="*/ 207172 w 300044"/>
                <a:gd name="connsiteY4" fmla="*/ 0 h 141754"/>
                <a:gd name="connsiteX5" fmla="*/ 300044 w 300044"/>
                <a:gd name="connsiteY5" fmla="*/ 70877 h 141754"/>
                <a:gd name="connsiteX6" fmla="*/ 207172 w 300044"/>
                <a:gd name="connsiteY6" fmla="*/ 141754 h 141754"/>
                <a:gd name="connsiteX7" fmla="*/ 171022 w 300044"/>
                <a:gd name="connsiteY7" fmla="*/ 136184 h 141754"/>
                <a:gd name="connsiteX8" fmla="*/ 150022 w 300044"/>
                <a:gd name="connsiteY8" fmla="*/ 125379 h 141754"/>
                <a:gd name="connsiteX9" fmla="*/ 129022 w 300044"/>
                <a:gd name="connsiteY9" fmla="*/ 136184 h 141754"/>
                <a:gd name="connsiteX10" fmla="*/ 92872 w 300044"/>
                <a:gd name="connsiteY10" fmla="*/ 141754 h 141754"/>
                <a:gd name="connsiteX11" fmla="*/ 0 w 300044"/>
                <a:gd name="connsiteY11" fmla="*/ 70877 h 141754"/>
                <a:gd name="connsiteX12" fmla="*/ 92872 w 300044"/>
                <a:gd name="connsiteY12" fmla="*/ 0 h 141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0044" h="141754">
                  <a:moveTo>
                    <a:pt x="92872" y="0"/>
                  </a:moveTo>
                  <a:cubicBezTo>
                    <a:pt x="105695" y="0"/>
                    <a:pt x="117911" y="1983"/>
                    <a:pt x="129022" y="5570"/>
                  </a:cubicBezTo>
                  <a:lnTo>
                    <a:pt x="150022" y="16375"/>
                  </a:lnTo>
                  <a:lnTo>
                    <a:pt x="171022" y="5570"/>
                  </a:lnTo>
                  <a:cubicBezTo>
                    <a:pt x="182133" y="1983"/>
                    <a:pt x="194349" y="0"/>
                    <a:pt x="207172" y="0"/>
                  </a:cubicBezTo>
                  <a:cubicBezTo>
                    <a:pt x="258464" y="0"/>
                    <a:pt x="300044" y="31733"/>
                    <a:pt x="300044" y="70877"/>
                  </a:cubicBezTo>
                  <a:cubicBezTo>
                    <a:pt x="300044" y="110021"/>
                    <a:pt x="258464" y="141754"/>
                    <a:pt x="207172" y="141754"/>
                  </a:cubicBezTo>
                  <a:cubicBezTo>
                    <a:pt x="194349" y="141754"/>
                    <a:pt x="182133" y="139771"/>
                    <a:pt x="171022" y="136184"/>
                  </a:cubicBezTo>
                  <a:lnTo>
                    <a:pt x="150022" y="125379"/>
                  </a:lnTo>
                  <a:lnTo>
                    <a:pt x="129022" y="136184"/>
                  </a:lnTo>
                  <a:cubicBezTo>
                    <a:pt x="117911" y="139771"/>
                    <a:pt x="105695" y="141754"/>
                    <a:pt x="92872" y="141754"/>
                  </a:cubicBezTo>
                  <a:cubicBezTo>
                    <a:pt x="41580" y="141754"/>
                    <a:pt x="0" y="110021"/>
                    <a:pt x="0" y="70877"/>
                  </a:cubicBezTo>
                  <a:cubicBezTo>
                    <a:pt x="0" y="31733"/>
                    <a:pt x="41580" y="0"/>
                    <a:pt x="92872" y="0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64" name="楕円 63">
              <a:extLst>
                <a:ext uri="{FF2B5EF4-FFF2-40B4-BE49-F238E27FC236}">
                  <a16:creationId xmlns:a16="http://schemas.microsoft.com/office/drawing/2014/main" id="{CEEF9465-9007-7A12-D06B-7A7035CEEDD3}"/>
                </a:ext>
              </a:extLst>
            </p:cNvPr>
            <p:cNvSpPr/>
            <p:nvPr/>
          </p:nvSpPr>
          <p:spPr>
            <a:xfrm>
              <a:off x="1511804" y="1730040"/>
              <a:ext cx="119614" cy="11961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5" name="楕円 64">
              <a:extLst>
                <a:ext uri="{FF2B5EF4-FFF2-40B4-BE49-F238E27FC236}">
                  <a16:creationId xmlns:a16="http://schemas.microsoft.com/office/drawing/2014/main" id="{F43AA7B5-FB37-1987-B0E8-73E424671AD3}"/>
                </a:ext>
              </a:extLst>
            </p:cNvPr>
            <p:cNvSpPr/>
            <p:nvPr/>
          </p:nvSpPr>
          <p:spPr>
            <a:xfrm>
              <a:off x="1902068" y="1730040"/>
              <a:ext cx="119614" cy="119610"/>
            </a:xfrm>
            <a:prstGeom prst="ellips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6" name="二等辺三角形 65">
              <a:extLst>
                <a:ext uri="{FF2B5EF4-FFF2-40B4-BE49-F238E27FC236}">
                  <a16:creationId xmlns:a16="http://schemas.microsoft.com/office/drawing/2014/main" id="{19ED3B79-DD2E-6CD1-95FB-1E838CBE9CDA}"/>
                </a:ext>
              </a:extLst>
            </p:cNvPr>
            <p:cNvSpPr/>
            <p:nvPr/>
          </p:nvSpPr>
          <p:spPr>
            <a:xfrm rot="18900000">
              <a:off x="1485191" y="1703483"/>
              <a:ext cx="45719" cy="83275"/>
            </a:xfrm>
            <a:prstGeom prst="triangl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7" name="二等辺三角形 66">
              <a:extLst>
                <a:ext uri="{FF2B5EF4-FFF2-40B4-BE49-F238E27FC236}">
                  <a16:creationId xmlns:a16="http://schemas.microsoft.com/office/drawing/2014/main" id="{2F845D2A-2668-2281-E2BD-6C7BB91F1412}"/>
                </a:ext>
              </a:extLst>
            </p:cNvPr>
            <p:cNvSpPr/>
            <p:nvPr/>
          </p:nvSpPr>
          <p:spPr>
            <a:xfrm rot="18900000">
              <a:off x="1890003" y="1703483"/>
              <a:ext cx="45719" cy="83275"/>
            </a:xfrm>
            <a:prstGeom prst="triangle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68" name="楕円 67">
              <a:extLst>
                <a:ext uri="{FF2B5EF4-FFF2-40B4-BE49-F238E27FC236}">
                  <a16:creationId xmlns:a16="http://schemas.microsoft.com/office/drawing/2014/main" id="{54C2E02C-5D82-76F6-E496-B42789B8120B}"/>
                </a:ext>
              </a:extLst>
            </p:cNvPr>
            <p:cNvSpPr/>
            <p:nvPr/>
          </p:nvSpPr>
          <p:spPr>
            <a:xfrm>
              <a:off x="1722278" y="1897863"/>
              <a:ext cx="97631" cy="77690"/>
            </a:xfrm>
            <a:prstGeom prst="ellipse">
              <a:avLst/>
            </a:pr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69" name="グループ化 68">
              <a:extLst>
                <a:ext uri="{FF2B5EF4-FFF2-40B4-BE49-F238E27FC236}">
                  <a16:creationId xmlns:a16="http://schemas.microsoft.com/office/drawing/2014/main" id="{B97E646E-5EA6-3DAF-F9B9-72D0C7AC9C65}"/>
                </a:ext>
              </a:extLst>
            </p:cNvPr>
            <p:cNvGrpSpPr/>
            <p:nvPr/>
          </p:nvGrpSpPr>
          <p:grpSpPr>
            <a:xfrm>
              <a:off x="1927908" y="1333103"/>
              <a:ext cx="310356" cy="310356"/>
              <a:chOff x="3935810" y="3962400"/>
              <a:chExt cx="700881" cy="700881"/>
            </a:xfrm>
          </p:grpSpPr>
          <p:grpSp>
            <p:nvGrpSpPr>
              <p:cNvPr id="70" name="グループ化 69">
                <a:extLst>
                  <a:ext uri="{FF2B5EF4-FFF2-40B4-BE49-F238E27FC236}">
                    <a16:creationId xmlns:a16="http://schemas.microsoft.com/office/drawing/2014/main" id="{B6BCBC53-94A7-C3D0-2C6C-2FD87FAC597B}"/>
                  </a:ext>
                </a:extLst>
              </p:cNvPr>
              <p:cNvGrpSpPr/>
              <p:nvPr/>
            </p:nvGrpSpPr>
            <p:grpSpPr>
              <a:xfrm rot="1192880">
                <a:off x="3966435" y="3993026"/>
                <a:ext cx="639632" cy="639630"/>
                <a:chOff x="3935810" y="3962400"/>
                <a:chExt cx="700881" cy="700881"/>
              </a:xfrm>
              <a:solidFill>
                <a:srgbClr val="FFC000"/>
              </a:solidFill>
            </p:grpSpPr>
            <p:sp>
              <p:nvSpPr>
                <p:cNvPr id="81" name="楕円 80">
                  <a:extLst>
                    <a:ext uri="{FF2B5EF4-FFF2-40B4-BE49-F238E27FC236}">
                      <a16:creationId xmlns:a16="http://schemas.microsoft.com/office/drawing/2014/main" id="{57F321FA-634B-2BF7-BA97-57DA0A964AE1}"/>
                    </a:ext>
                  </a:extLst>
                </p:cNvPr>
                <p:cNvSpPr/>
                <p:nvPr/>
              </p:nvSpPr>
              <p:spPr>
                <a:xfrm>
                  <a:off x="4235450" y="3962400"/>
                  <a:ext cx="101600" cy="33655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2" name="楕円 81">
                  <a:extLst>
                    <a:ext uri="{FF2B5EF4-FFF2-40B4-BE49-F238E27FC236}">
                      <a16:creationId xmlns:a16="http://schemas.microsoft.com/office/drawing/2014/main" id="{8EA66E99-BBED-6E9E-5F6B-B4054745FC9A}"/>
                    </a:ext>
                  </a:extLst>
                </p:cNvPr>
                <p:cNvSpPr/>
                <p:nvPr/>
              </p:nvSpPr>
              <p:spPr>
                <a:xfrm>
                  <a:off x="4235450" y="4326731"/>
                  <a:ext cx="101600" cy="33655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3" name="楕円 82">
                  <a:extLst>
                    <a:ext uri="{FF2B5EF4-FFF2-40B4-BE49-F238E27FC236}">
                      <a16:creationId xmlns:a16="http://schemas.microsoft.com/office/drawing/2014/main" id="{D10670F3-61AF-6191-306C-7A1C995C57C3}"/>
                    </a:ext>
                  </a:extLst>
                </p:cNvPr>
                <p:cNvSpPr/>
                <p:nvPr/>
              </p:nvSpPr>
              <p:spPr>
                <a:xfrm rot="5400000">
                  <a:off x="4417616" y="4144566"/>
                  <a:ext cx="101600" cy="33655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4" name="楕円 83">
                  <a:extLst>
                    <a:ext uri="{FF2B5EF4-FFF2-40B4-BE49-F238E27FC236}">
                      <a16:creationId xmlns:a16="http://schemas.microsoft.com/office/drawing/2014/main" id="{3ECF3224-9614-D95F-5B9A-475A55A04EC7}"/>
                    </a:ext>
                  </a:extLst>
                </p:cNvPr>
                <p:cNvSpPr/>
                <p:nvPr/>
              </p:nvSpPr>
              <p:spPr>
                <a:xfrm rot="5400000">
                  <a:off x="4053285" y="4144566"/>
                  <a:ext cx="101600" cy="33655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5" name="楕円 84">
                  <a:extLst>
                    <a:ext uri="{FF2B5EF4-FFF2-40B4-BE49-F238E27FC236}">
                      <a16:creationId xmlns:a16="http://schemas.microsoft.com/office/drawing/2014/main" id="{8741B688-9A3D-975E-5EE7-D44B57197CFC}"/>
                    </a:ext>
                  </a:extLst>
                </p:cNvPr>
                <p:cNvSpPr/>
                <p:nvPr/>
              </p:nvSpPr>
              <p:spPr>
                <a:xfrm rot="2700000">
                  <a:off x="4364260" y="4015755"/>
                  <a:ext cx="101600" cy="33655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6" name="楕円 85">
                  <a:extLst>
                    <a:ext uri="{FF2B5EF4-FFF2-40B4-BE49-F238E27FC236}">
                      <a16:creationId xmlns:a16="http://schemas.microsoft.com/office/drawing/2014/main" id="{6A6380F6-2145-0966-5575-C6A6762868E4}"/>
                    </a:ext>
                  </a:extLst>
                </p:cNvPr>
                <p:cNvSpPr/>
                <p:nvPr/>
              </p:nvSpPr>
              <p:spPr>
                <a:xfrm rot="2700000">
                  <a:off x="4106640" y="4273376"/>
                  <a:ext cx="101600" cy="33655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7" name="楕円 86">
                  <a:extLst>
                    <a:ext uri="{FF2B5EF4-FFF2-40B4-BE49-F238E27FC236}">
                      <a16:creationId xmlns:a16="http://schemas.microsoft.com/office/drawing/2014/main" id="{3F8FD6D5-84C2-9891-F102-77EE0B7FE8D5}"/>
                    </a:ext>
                  </a:extLst>
                </p:cNvPr>
                <p:cNvSpPr/>
                <p:nvPr/>
              </p:nvSpPr>
              <p:spPr>
                <a:xfrm rot="8100000">
                  <a:off x="4364260" y="4273376"/>
                  <a:ext cx="101600" cy="33655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8" name="楕円 87">
                  <a:extLst>
                    <a:ext uri="{FF2B5EF4-FFF2-40B4-BE49-F238E27FC236}">
                      <a16:creationId xmlns:a16="http://schemas.microsoft.com/office/drawing/2014/main" id="{5848D92F-9948-A027-E2E6-61E84B262422}"/>
                    </a:ext>
                  </a:extLst>
                </p:cNvPr>
                <p:cNvSpPr/>
                <p:nvPr/>
              </p:nvSpPr>
              <p:spPr>
                <a:xfrm rot="8100000">
                  <a:off x="4106640" y="4015755"/>
                  <a:ext cx="101600" cy="33655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71" name="グループ化 70">
                <a:extLst>
                  <a:ext uri="{FF2B5EF4-FFF2-40B4-BE49-F238E27FC236}">
                    <a16:creationId xmlns:a16="http://schemas.microsoft.com/office/drawing/2014/main" id="{A269C4DB-7AC7-5AEA-83E6-E0B11200775A}"/>
                  </a:ext>
                </a:extLst>
              </p:cNvPr>
              <p:cNvGrpSpPr/>
              <p:nvPr/>
            </p:nvGrpSpPr>
            <p:grpSpPr>
              <a:xfrm>
                <a:off x="3935810" y="3962400"/>
                <a:ext cx="700881" cy="700881"/>
                <a:chOff x="3935810" y="3962400"/>
                <a:chExt cx="700881" cy="700881"/>
              </a:xfrm>
              <a:solidFill>
                <a:srgbClr val="FFFF00"/>
              </a:solidFill>
            </p:grpSpPr>
            <p:sp>
              <p:nvSpPr>
                <p:cNvPr id="73" name="楕円 72">
                  <a:extLst>
                    <a:ext uri="{FF2B5EF4-FFF2-40B4-BE49-F238E27FC236}">
                      <a16:creationId xmlns:a16="http://schemas.microsoft.com/office/drawing/2014/main" id="{1ABCB072-F66D-F7AD-0F38-FC0865BA2C40}"/>
                    </a:ext>
                  </a:extLst>
                </p:cNvPr>
                <p:cNvSpPr/>
                <p:nvPr/>
              </p:nvSpPr>
              <p:spPr>
                <a:xfrm>
                  <a:off x="4235450" y="3962400"/>
                  <a:ext cx="101600" cy="33655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4" name="楕円 73">
                  <a:extLst>
                    <a:ext uri="{FF2B5EF4-FFF2-40B4-BE49-F238E27FC236}">
                      <a16:creationId xmlns:a16="http://schemas.microsoft.com/office/drawing/2014/main" id="{C7F11A31-1E7B-389E-C9B9-F92514D14E35}"/>
                    </a:ext>
                  </a:extLst>
                </p:cNvPr>
                <p:cNvSpPr/>
                <p:nvPr/>
              </p:nvSpPr>
              <p:spPr>
                <a:xfrm>
                  <a:off x="4235450" y="4326731"/>
                  <a:ext cx="101600" cy="33655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5" name="楕円 74">
                  <a:extLst>
                    <a:ext uri="{FF2B5EF4-FFF2-40B4-BE49-F238E27FC236}">
                      <a16:creationId xmlns:a16="http://schemas.microsoft.com/office/drawing/2014/main" id="{FBE7D2AD-03A0-CC4E-A11B-B91319FA403C}"/>
                    </a:ext>
                  </a:extLst>
                </p:cNvPr>
                <p:cNvSpPr/>
                <p:nvPr/>
              </p:nvSpPr>
              <p:spPr>
                <a:xfrm rot="5400000">
                  <a:off x="4417616" y="4144566"/>
                  <a:ext cx="101600" cy="33655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6" name="楕円 75">
                  <a:extLst>
                    <a:ext uri="{FF2B5EF4-FFF2-40B4-BE49-F238E27FC236}">
                      <a16:creationId xmlns:a16="http://schemas.microsoft.com/office/drawing/2014/main" id="{5DEE90D9-38A1-8AC9-0CC7-D47581F515AF}"/>
                    </a:ext>
                  </a:extLst>
                </p:cNvPr>
                <p:cNvSpPr/>
                <p:nvPr/>
              </p:nvSpPr>
              <p:spPr>
                <a:xfrm rot="5400000">
                  <a:off x="4053285" y="4144566"/>
                  <a:ext cx="101600" cy="33655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7" name="楕円 76">
                  <a:extLst>
                    <a:ext uri="{FF2B5EF4-FFF2-40B4-BE49-F238E27FC236}">
                      <a16:creationId xmlns:a16="http://schemas.microsoft.com/office/drawing/2014/main" id="{EFDE412C-F88C-432B-1C30-225071F8BB32}"/>
                    </a:ext>
                  </a:extLst>
                </p:cNvPr>
                <p:cNvSpPr/>
                <p:nvPr/>
              </p:nvSpPr>
              <p:spPr>
                <a:xfrm rot="2700000">
                  <a:off x="4364260" y="4015755"/>
                  <a:ext cx="101600" cy="33655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8" name="楕円 77">
                  <a:extLst>
                    <a:ext uri="{FF2B5EF4-FFF2-40B4-BE49-F238E27FC236}">
                      <a16:creationId xmlns:a16="http://schemas.microsoft.com/office/drawing/2014/main" id="{BC3F9E40-EF30-D964-F4D6-4B802B20C8C9}"/>
                    </a:ext>
                  </a:extLst>
                </p:cNvPr>
                <p:cNvSpPr/>
                <p:nvPr/>
              </p:nvSpPr>
              <p:spPr>
                <a:xfrm rot="2700000">
                  <a:off x="4106640" y="4273376"/>
                  <a:ext cx="101600" cy="33655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" name="楕円 78">
                  <a:extLst>
                    <a:ext uri="{FF2B5EF4-FFF2-40B4-BE49-F238E27FC236}">
                      <a16:creationId xmlns:a16="http://schemas.microsoft.com/office/drawing/2014/main" id="{187C1FD5-F065-99B6-C39D-C2E0A0B1E641}"/>
                    </a:ext>
                  </a:extLst>
                </p:cNvPr>
                <p:cNvSpPr/>
                <p:nvPr/>
              </p:nvSpPr>
              <p:spPr>
                <a:xfrm rot="8100000">
                  <a:off x="4364260" y="4273376"/>
                  <a:ext cx="101600" cy="33655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" name="楕円 79">
                  <a:extLst>
                    <a:ext uri="{FF2B5EF4-FFF2-40B4-BE49-F238E27FC236}">
                      <a16:creationId xmlns:a16="http://schemas.microsoft.com/office/drawing/2014/main" id="{98278E6E-4C0B-BC1F-0D30-E1B52CAB5A2F}"/>
                    </a:ext>
                  </a:extLst>
                </p:cNvPr>
                <p:cNvSpPr/>
                <p:nvPr/>
              </p:nvSpPr>
              <p:spPr>
                <a:xfrm rot="8100000">
                  <a:off x="4106640" y="4015755"/>
                  <a:ext cx="101600" cy="336550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2" name="楕円 71">
                <a:extLst>
                  <a:ext uri="{FF2B5EF4-FFF2-40B4-BE49-F238E27FC236}">
                    <a16:creationId xmlns:a16="http://schemas.microsoft.com/office/drawing/2014/main" id="{1CE05B10-D072-2AF6-3E19-A97462A1AEBA}"/>
                  </a:ext>
                </a:extLst>
              </p:cNvPr>
              <p:cNvSpPr/>
              <p:nvPr/>
            </p:nvSpPr>
            <p:spPr>
              <a:xfrm>
                <a:off x="4209504" y="4236094"/>
                <a:ext cx="145802" cy="145802"/>
              </a:xfrm>
              <a:prstGeom prst="ellipse">
                <a:avLst/>
              </a:prstGeom>
              <a:solidFill>
                <a:srgbClr val="FFFF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576C9EE1-82C0-5067-84EB-3B7120A60726}"/>
              </a:ext>
            </a:extLst>
          </p:cNvPr>
          <p:cNvGrpSpPr/>
          <p:nvPr/>
        </p:nvGrpSpPr>
        <p:grpSpPr>
          <a:xfrm>
            <a:off x="4406304" y="3903941"/>
            <a:ext cx="1175848" cy="2407971"/>
            <a:chOff x="6692758" y="659343"/>
            <a:chExt cx="1175848" cy="2407971"/>
          </a:xfrm>
        </p:grpSpPr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17DD7912-2526-8B09-EB75-E481E4EA0176}"/>
                </a:ext>
              </a:extLst>
            </p:cNvPr>
            <p:cNvGrpSpPr/>
            <p:nvPr/>
          </p:nvGrpSpPr>
          <p:grpSpPr>
            <a:xfrm>
              <a:off x="7015422" y="2931320"/>
              <a:ext cx="551721" cy="135994"/>
              <a:chOff x="2734558" y="2931320"/>
              <a:chExt cx="551721" cy="135994"/>
            </a:xfrm>
          </p:grpSpPr>
          <p:grpSp>
            <p:nvGrpSpPr>
              <p:cNvPr id="136" name="グループ化 135">
                <a:extLst>
                  <a:ext uri="{FF2B5EF4-FFF2-40B4-BE49-F238E27FC236}">
                    <a16:creationId xmlns:a16="http://schemas.microsoft.com/office/drawing/2014/main" id="{409A79FE-C6A3-B850-3929-A2B139E8D549}"/>
                  </a:ext>
                </a:extLst>
              </p:cNvPr>
              <p:cNvGrpSpPr/>
              <p:nvPr/>
            </p:nvGrpSpPr>
            <p:grpSpPr>
              <a:xfrm flipH="1">
                <a:off x="3010689" y="2931320"/>
                <a:ext cx="275590" cy="135994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41" name="楕円 140">
                  <a:extLst>
                    <a:ext uri="{FF2B5EF4-FFF2-40B4-BE49-F238E27FC236}">
                      <a16:creationId xmlns:a16="http://schemas.microsoft.com/office/drawing/2014/main" id="{484E56FD-99F4-3775-A2A3-9F064A632AE1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2" name="楕円 141">
                  <a:extLst>
                    <a:ext uri="{FF2B5EF4-FFF2-40B4-BE49-F238E27FC236}">
                      <a16:creationId xmlns:a16="http://schemas.microsoft.com/office/drawing/2014/main" id="{DCA5D900-4979-9757-A4C2-2D966F6A270A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3" name="月 142">
                  <a:extLst>
                    <a:ext uri="{FF2B5EF4-FFF2-40B4-BE49-F238E27FC236}">
                      <a16:creationId xmlns:a16="http://schemas.microsoft.com/office/drawing/2014/main" id="{1CD84486-5CD3-AB93-5198-A4F58C2211E9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137" name="グループ化 136">
                <a:extLst>
                  <a:ext uri="{FF2B5EF4-FFF2-40B4-BE49-F238E27FC236}">
                    <a16:creationId xmlns:a16="http://schemas.microsoft.com/office/drawing/2014/main" id="{43BF6D75-7DA7-42A6-11F9-AFED6592AECC}"/>
                  </a:ext>
                </a:extLst>
              </p:cNvPr>
              <p:cNvGrpSpPr/>
              <p:nvPr/>
            </p:nvGrpSpPr>
            <p:grpSpPr>
              <a:xfrm>
                <a:off x="2734558" y="2931320"/>
                <a:ext cx="275588" cy="135994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138" name="楕円 137">
                  <a:extLst>
                    <a:ext uri="{FF2B5EF4-FFF2-40B4-BE49-F238E27FC236}">
                      <a16:creationId xmlns:a16="http://schemas.microsoft.com/office/drawing/2014/main" id="{60459B93-55B3-6052-5932-5CC8027613B1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39" name="楕円 138">
                  <a:extLst>
                    <a:ext uri="{FF2B5EF4-FFF2-40B4-BE49-F238E27FC236}">
                      <a16:creationId xmlns:a16="http://schemas.microsoft.com/office/drawing/2014/main" id="{82722009-9A1A-ABD1-5274-7FA9922FBDD3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140" name="月 139">
                  <a:extLst>
                    <a:ext uri="{FF2B5EF4-FFF2-40B4-BE49-F238E27FC236}">
                      <a16:creationId xmlns:a16="http://schemas.microsoft.com/office/drawing/2014/main" id="{36BD207D-5E67-30A4-D311-2D4533DF34E0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00206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sp>
          <p:nvSpPr>
            <p:cNvPr id="112" name="楕円 111">
              <a:extLst>
                <a:ext uri="{FF2B5EF4-FFF2-40B4-BE49-F238E27FC236}">
                  <a16:creationId xmlns:a16="http://schemas.microsoft.com/office/drawing/2014/main" id="{F2AA37F5-D86A-6327-90A8-DF990173D31B}"/>
                </a:ext>
              </a:extLst>
            </p:cNvPr>
            <p:cNvSpPr/>
            <p:nvPr/>
          </p:nvSpPr>
          <p:spPr>
            <a:xfrm rot="1800000">
              <a:off x="6872658" y="2365395"/>
              <a:ext cx="141547" cy="30702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3" name="楕円 112">
              <a:extLst>
                <a:ext uri="{FF2B5EF4-FFF2-40B4-BE49-F238E27FC236}">
                  <a16:creationId xmlns:a16="http://schemas.microsoft.com/office/drawing/2014/main" id="{3BE9CAFD-A48A-5F0F-DB1B-A46D970A5B4C}"/>
                </a:ext>
              </a:extLst>
            </p:cNvPr>
            <p:cNvSpPr/>
            <p:nvPr/>
          </p:nvSpPr>
          <p:spPr>
            <a:xfrm rot="19800000" flipH="1">
              <a:off x="7547745" y="2365395"/>
              <a:ext cx="141547" cy="307028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4" name="フリーフォーム: 図形 113">
              <a:extLst>
                <a:ext uri="{FF2B5EF4-FFF2-40B4-BE49-F238E27FC236}">
                  <a16:creationId xmlns:a16="http://schemas.microsoft.com/office/drawing/2014/main" id="{C20FB78D-7F0B-60AD-FD16-B00236D0FE48}"/>
                </a:ext>
              </a:extLst>
            </p:cNvPr>
            <p:cNvSpPr/>
            <p:nvPr/>
          </p:nvSpPr>
          <p:spPr>
            <a:xfrm>
              <a:off x="7153216" y="2088357"/>
              <a:ext cx="258426" cy="223838"/>
            </a:xfrm>
            <a:custGeom>
              <a:avLst/>
              <a:gdLst>
                <a:gd name="connsiteX0" fmla="*/ 24143 w 258426"/>
                <a:gd name="connsiteY0" fmla="*/ 0 h 223838"/>
                <a:gd name="connsiteX1" fmla="*/ 32428 w 258426"/>
                <a:gd name="connsiteY1" fmla="*/ 0 h 223838"/>
                <a:gd name="connsiteX2" fmla="*/ 129212 w 258426"/>
                <a:gd name="connsiteY2" fmla="*/ 119063 h 223838"/>
                <a:gd name="connsiteX3" fmla="*/ 129214 w 258426"/>
                <a:gd name="connsiteY3" fmla="*/ 119063 h 223838"/>
                <a:gd name="connsiteX4" fmla="*/ 225998 w 258426"/>
                <a:gd name="connsiteY4" fmla="*/ 0 h 223838"/>
                <a:gd name="connsiteX5" fmla="*/ 234283 w 258426"/>
                <a:gd name="connsiteY5" fmla="*/ 0 h 223838"/>
                <a:gd name="connsiteX6" fmla="*/ 258426 w 258426"/>
                <a:gd name="connsiteY6" fmla="*/ 64882 h 223838"/>
                <a:gd name="connsiteX7" fmla="*/ 129214 w 258426"/>
                <a:gd name="connsiteY7" fmla="*/ 223838 h 223838"/>
                <a:gd name="connsiteX8" fmla="*/ 129212 w 258426"/>
                <a:gd name="connsiteY8" fmla="*/ 223838 h 223838"/>
                <a:gd name="connsiteX9" fmla="*/ 0 w 258426"/>
                <a:gd name="connsiteY9" fmla="*/ 64882 h 223838"/>
                <a:gd name="connsiteX10" fmla="*/ 24143 w 258426"/>
                <a:gd name="connsiteY10" fmla="*/ 0 h 22383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58426" h="223838">
                  <a:moveTo>
                    <a:pt x="24143" y="0"/>
                  </a:moveTo>
                  <a:lnTo>
                    <a:pt x="32428" y="0"/>
                  </a:lnTo>
                  <a:lnTo>
                    <a:pt x="129212" y="119063"/>
                  </a:lnTo>
                  <a:lnTo>
                    <a:pt x="129214" y="119063"/>
                  </a:lnTo>
                  <a:lnTo>
                    <a:pt x="225998" y="0"/>
                  </a:lnTo>
                  <a:lnTo>
                    <a:pt x="234283" y="0"/>
                  </a:lnTo>
                  <a:lnTo>
                    <a:pt x="258426" y="64882"/>
                  </a:lnTo>
                  <a:lnTo>
                    <a:pt x="129214" y="223838"/>
                  </a:lnTo>
                  <a:lnTo>
                    <a:pt x="129212" y="223838"/>
                  </a:lnTo>
                  <a:lnTo>
                    <a:pt x="0" y="64882"/>
                  </a:lnTo>
                  <a:lnTo>
                    <a:pt x="24143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5" name="フリーフォーム: 図形 114">
              <a:extLst>
                <a:ext uri="{FF2B5EF4-FFF2-40B4-BE49-F238E27FC236}">
                  <a16:creationId xmlns:a16="http://schemas.microsoft.com/office/drawing/2014/main" id="{195E67AB-11DE-74B3-40AE-CAD4EFA92949}"/>
                </a:ext>
              </a:extLst>
            </p:cNvPr>
            <p:cNvSpPr/>
            <p:nvPr/>
          </p:nvSpPr>
          <p:spPr>
            <a:xfrm>
              <a:off x="6966913" y="2153239"/>
              <a:ext cx="631032" cy="500665"/>
            </a:xfrm>
            <a:custGeom>
              <a:avLst/>
              <a:gdLst>
                <a:gd name="connsiteX0" fmla="*/ 186303 w 631032"/>
                <a:gd name="connsiteY0" fmla="*/ 0 h 500665"/>
                <a:gd name="connsiteX1" fmla="*/ 315515 w 631032"/>
                <a:gd name="connsiteY1" fmla="*/ 158956 h 500665"/>
                <a:gd name="connsiteX2" fmla="*/ 315517 w 631032"/>
                <a:gd name="connsiteY2" fmla="*/ 158956 h 500665"/>
                <a:gd name="connsiteX3" fmla="*/ 444729 w 631032"/>
                <a:gd name="connsiteY3" fmla="*/ 0 h 500665"/>
                <a:gd name="connsiteX4" fmla="*/ 631032 w 631032"/>
                <a:gd name="connsiteY4" fmla="*/ 500665 h 500665"/>
                <a:gd name="connsiteX5" fmla="*/ 0 w 631032"/>
                <a:gd name="connsiteY5" fmla="*/ 500665 h 500665"/>
                <a:gd name="connsiteX6" fmla="*/ 186303 w 631032"/>
                <a:gd name="connsiteY6" fmla="*/ 0 h 5006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631032" h="500665">
                  <a:moveTo>
                    <a:pt x="186303" y="0"/>
                  </a:moveTo>
                  <a:lnTo>
                    <a:pt x="315515" y="158956"/>
                  </a:lnTo>
                  <a:lnTo>
                    <a:pt x="315517" y="158956"/>
                  </a:lnTo>
                  <a:lnTo>
                    <a:pt x="444729" y="0"/>
                  </a:lnTo>
                  <a:lnTo>
                    <a:pt x="631032" y="500665"/>
                  </a:lnTo>
                  <a:lnTo>
                    <a:pt x="0" y="500665"/>
                  </a:lnTo>
                  <a:lnTo>
                    <a:pt x="186303" y="0"/>
                  </a:lnTo>
                  <a:close/>
                </a:path>
              </a:pathLst>
            </a:custGeom>
            <a:solidFill>
              <a:schemeClr val="tx1">
                <a:lumMod val="65000"/>
                <a:lumOff val="35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16" name="台形 115">
              <a:extLst>
                <a:ext uri="{FF2B5EF4-FFF2-40B4-BE49-F238E27FC236}">
                  <a16:creationId xmlns:a16="http://schemas.microsoft.com/office/drawing/2014/main" id="{B4902C69-6AA8-CD30-71F5-08FE11217F89}"/>
                </a:ext>
              </a:extLst>
            </p:cNvPr>
            <p:cNvSpPr/>
            <p:nvPr/>
          </p:nvSpPr>
          <p:spPr>
            <a:xfrm>
              <a:off x="6966913" y="2513013"/>
              <a:ext cx="631032" cy="471487"/>
            </a:xfrm>
            <a:prstGeom prst="trapezoid">
              <a:avLst>
                <a:gd name="adj" fmla="val 16158"/>
              </a:avLst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17" name="正方形/長方形 116">
              <a:extLst>
                <a:ext uri="{FF2B5EF4-FFF2-40B4-BE49-F238E27FC236}">
                  <a16:creationId xmlns:a16="http://schemas.microsoft.com/office/drawing/2014/main" id="{14044AFE-3738-5330-F0A5-FCE136266D73}"/>
                </a:ext>
              </a:extLst>
            </p:cNvPr>
            <p:cNvSpPr/>
            <p:nvPr/>
          </p:nvSpPr>
          <p:spPr>
            <a:xfrm>
              <a:off x="7056210" y="2465388"/>
              <a:ext cx="452438" cy="92869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118" name="グループ化 117">
              <a:extLst>
                <a:ext uri="{FF2B5EF4-FFF2-40B4-BE49-F238E27FC236}">
                  <a16:creationId xmlns:a16="http://schemas.microsoft.com/office/drawing/2014/main" id="{A8C9DF04-B69E-7156-C674-48BF57B4FB73}"/>
                </a:ext>
              </a:extLst>
            </p:cNvPr>
            <p:cNvGrpSpPr/>
            <p:nvPr/>
          </p:nvGrpSpPr>
          <p:grpSpPr>
            <a:xfrm>
              <a:off x="6814514" y="2062956"/>
              <a:ext cx="935831" cy="816770"/>
              <a:chOff x="2533650" y="2507456"/>
              <a:chExt cx="935831" cy="816770"/>
            </a:xfrm>
            <a:solidFill>
              <a:schemeClr val="tx1"/>
            </a:solidFill>
          </p:grpSpPr>
          <p:sp>
            <p:nvSpPr>
              <p:cNvPr id="134" name="フリーフォーム: 図形 133">
                <a:extLst>
                  <a:ext uri="{FF2B5EF4-FFF2-40B4-BE49-F238E27FC236}">
                    <a16:creationId xmlns:a16="http://schemas.microsoft.com/office/drawing/2014/main" id="{6A9F0A36-E725-E0A1-346D-B865A026F9FC}"/>
                  </a:ext>
                </a:extLst>
              </p:cNvPr>
              <p:cNvSpPr/>
              <p:nvPr/>
            </p:nvSpPr>
            <p:spPr>
              <a:xfrm>
                <a:off x="2533650" y="2507456"/>
                <a:ext cx="364330" cy="816770"/>
              </a:xfrm>
              <a:custGeom>
                <a:avLst/>
                <a:gdLst>
                  <a:gd name="connsiteX0" fmla="*/ 432925 w 577850"/>
                  <a:gd name="connsiteY0" fmla="*/ 0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6" fmla="*/ 432925 w 577850"/>
                  <a:gd name="connsiteY6" fmla="*/ 0 h 816770"/>
                  <a:gd name="connsiteX0" fmla="*/ 0 w 577850"/>
                  <a:gd name="connsiteY0" fmla="*/ 445294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7850" h="816770">
                    <a:moveTo>
                      <a:pt x="0" y="445294"/>
                    </a:moveTo>
                    <a:lnTo>
                      <a:pt x="577850" y="0"/>
                    </a:lnTo>
                    <a:lnTo>
                      <a:pt x="577850" y="816770"/>
                    </a:lnTo>
                    <a:lnTo>
                      <a:pt x="137723" y="816770"/>
                    </a:lnTo>
                    <a:lnTo>
                      <a:pt x="215900" y="540544"/>
                    </a:lnTo>
                    <a:lnTo>
                      <a:pt x="0" y="445294"/>
                    </a:ln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5" name="フリーフォーム: 図形 134">
                <a:extLst>
                  <a:ext uri="{FF2B5EF4-FFF2-40B4-BE49-F238E27FC236}">
                    <a16:creationId xmlns:a16="http://schemas.microsoft.com/office/drawing/2014/main" id="{78752117-D6A5-976E-7E6A-D38C325D0811}"/>
                  </a:ext>
                </a:extLst>
              </p:cNvPr>
              <p:cNvSpPr/>
              <p:nvPr/>
            </p:nvSpPr>
            <p:spPr>
              <a:xfrm flipH="1">
                <a:off x="3105151" y="2507456"/>
                <a:ext cx="364330" cy="816770"/>
              </a:xfrm>
              <a:custGeom>
                <a:avLst/>
                <a:gdLst>
                  <a:gd name="connsiteX0" fmla="*/ 432925 w 577850"/>
                  <a:gd name="connsiteY0" fmla="*/ 0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6" fmla="*/ 432925 w 577850"/>
                  <a:gd name="connsiteY6" fmla="*/ 0 h 816770"/>
                  <a:gd name="connsiteX0" fmla="*/ 0 w 577850"/>
                  <a:gd name="connsiteY0" fmla="*/ 445294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577850" h="816770">
                    <a:moveTo>
                      <a:pt x="0" y="445294"/>
                    </a:moveTo>
                    <a:lnTo>
                      <a:pt x="577850" y="0"/>
                    </a:lnTo>
                    <a:lnTo>
                      <a:pt x="577850" y="816770"/>
                    </a:lnTo>
                    <a:lnTo>
                      <a:pt x="137723" y="816770"/>
                    </a:lnTo>
                    <a:lnTo>
                      <a:pt x="215900" y="540544"/>
                    </a:lnTo>
                    <a:lnTo>
                      <a:pt x="0" y="445294"/>
                    </a:lnTo>
                    <a:close/>
                  </a:path>
                </a:pathLst>
              </a:custGeom>
              <a:grpFill/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119" name="グループ化 118">
              <a:extLst>
                <a:ext uri="{FF2B5EF4-FFF2-40B4-BE49-F238E27FC236}">
                  <a16:creationId xmlns:a16="http://schemas.microsoft.com/office/drawing/2014/main" id="{3B5AF6BF-3963-0CAB-D312-3CD43BBC11F9}"/>
                </a:ext>
              </a:extLst>
            </p:cNvPr>
            <p:cNvGrpSpPr/>
            <p:nvPr/>
          </p:nvGrpSpPr>
          <p:grpSpPr>
            <a:xfrm>
              <a:off x="7042548" y="2296914"/>
              <a:ext cx="486570" cy="117476"/>
              <a:chOff x="2761684" y="2296914"/>
              <a:chExt cx="486570" cy="117476"/>
            </a:xfrm>
          </p:grpSpPr>
          <p:sp>
            <p:nvSpPr>
              <p:cNvPr id="132" name="フリーフォーム: 図形 131">
                <a:extLst>
                  <a:ext uri="{FF2B5EF4-FFF2-40B4-BE49-F238E27FC236}">
                    <a16:creationId xmlns:a16="http://schemas.microsoft.com/office/drawing/2014/main" id="{9C673499-7E49-8CBE-A491-C0EEEEB023AF}"/>
                  </a:ext>
                </a:extLst>
              </p:cNvPr>
              <p:cNvSpPr/>
              <p:nvPr/>
            </p:nvSpPr>
            <p:spPr>
              <a:xfrm>
                <a:off x="3130778" y="2296914"/>
                <a:ext cx="117476" cy="117476"/>
              </a:xfrm>
              <a:custGeom>
                <a:avLst/>
                <a:gdLst>
                  <a:gd name="connsiteX0" fmla="*/ 339385 w 739918"/>
                  <a:gd name="connsiteY0" fmla="*/ 441775 h 739918"/>
                  <a:gd name="connsiteX1" fmla="*/ 159595 w 739918"/>
                  <a:gd name="connsiteY1" fmla="*/ 584715 h 739918"/>
                  <a:gd name="connsiteX2" fmla="*/ 201721 w 739918"/>
                  <a:gd name="connsiteY2" fmla="*/ 619473 h 739918"/>
                  <a:gd name="connsiteX3" fmla="*/ 369959 w 739918"/>
                  <a:gd name="connsiteY3" fmla="*/ 670862 h 739918"/>
                  <a:gd name="connsiteX4" fmla="*/ 538197 w 739918"/>
                  <a:gd name="connsiteY4" fmla="*/ 619473 h 739918"/>
                  <a:gd name="connsiteX5" fmla="*/ 578436 w 739918"/>
                  <a:gd name="connsiteY5" fmla="*/ 586272 h 739918"/>
                  <a:gd name="connsiteX6" fmla="*/ 571174 w 739918"/>
                  <a:gd name="connsiteY6" fmla="*/ 586272 h 739918"/>
                  <a:gd name="connsiteX7" fmla="*/ 571174 w 739918"/>
                  <a:gd name="connsiteY7" fmla="*/ 586272 h 739918"/>
                  <a:gd name="connsiteX8" fmla="*/ 415260 w 739918"/>
                  <a:gd name="connsiteY8" fmla="*/ 586272 h 739918"/>
                  <a:gd name="connsiteX9" fmla="*/ 415260 w 739918"/>
                  <a:gd name="connsiteY9" fmla="*/ 588314 h 739918"/>
                  <a:gd name="connsiteX10" fmla="*/ 339385 w 739918"/>
                  <a:gd name="connsiteY10" fmla="*/ 588314 h 739918"/>
                  <a:gd name="connsiteX11" fmla="*/ 415260 w 739918"/>
                  <a:gd name="connsiteY11" fmla="*/ 423429 h 739918"/>
                  <a:gd name="connsiteX12" fmla="*/ 415260 w 739918"/>
                  <a:gd name="connsiteY12" fmla="*/ 510396 h 739918"/>
                  <a:gd name="connsiteX13" fmla="*/ 483328 w 739918"/>
                  <a:gd name="connsiteY13" fmla="*/ 510396 h 739918"/>
                  <a:gd name="connsiteX14" fmla="*/ 429887 w 739918"/>
                  <a:gd name="connsiteY14" fmla="*/ 456955 h 739918"/>
                  <a:gd name="connsiteX15" fmla="*/ 463412 w 739918"/>
                  <a:gd name="connsiteY15" fmla="*/ 423429 h 739918"/>
                  <a:gd name="connsiteX16" fmla="*/ 374404 w 739918"/>
                  <a:gd name="connsiteY16" fmla="*/ 306698 h 739918"/>
                  <a:gd name="connsiteX17" fmla="*/ 374404 w 739918"/>
                  <a:gd name="connsiteY17" fmla="*/ 350473 h 739918"/>
                  <a:gd name="connsiteX18" fmla="*/ 486758 w 739918"/>
                  <a:gd name="connsiteY18" fmla="*/ 350473 h 739918"/>
                  <a:gd name="connsiteX19" fmla="*/ 486758 w 739918"/>
                  <a:gd name="connsiteY19" fmla="*/ 306698 h 739918"/>
                  <a:gd name="connsiteX20" fmla="*/ 197449 w 739918"/>
                  <a:gd name="connsiteY20" fmla="*/ 306698 h 739918"/>
                  <a:gd name="connsiteX21" fmla="*/ 197449 w 739918"/>
                  <a:gd name="connsiteY21" fmla="*/ 350473 h 739918"/>
                  <a:gd name="connsiteX22" fmla="*/ 298529 w 739918"/>
                  <a:gd name="connsiteY22" fmla="*/ 350473 h 739918"/>
                  <a:gd name="connsiteX23" fmla="*/ 298529 w 739918"/>
                  <a:gd name="connsiteY23" fmla="*/ 306698 h 739918"/>
                  <a:gd name="connsiteX24" fmla="*/ 298529 w 739918"/>
                  <a:gd name="connsiteY24" fmla="*/ 218312 h 739918"/>
                  <a:gd name="connsiteX25" fmla="*/ 201804 w 739918"/>
                  <a:gd name="connsiteY25" fmla="*/ 233741 h 739918"/>
                  <a:gd name="connsiteX26" fmla="*/ 298529 w 739918"/>
                  <a:gd name="connsiteY26" fmla="*/ 233741 h 739918"/>
                  <a:gd name="connsiteX27" fmla="*/ 127495 w 739918"/>
                  <a:gd name="connsiteY27" fmla="*/ 193178 h 739918"/>
                  <a:gd name="connsiteX28" fmla="*/ 120446 w 739918"/>
                  <a:gd name="connsiteY28" fmla="*/ 201721 h 739918"/>
                  <a:gd name="connsiteX29" fmla="*/ 69056 w 739918"/>
                  <a:gd name="connsiteY29" fmla="*/ 369959 h 739918"/>
                  <a:gd name="connsiteX30" fmla="*/ 92703 w 739918"/>
                  <a:gd name="connsiteY30" fmla="*/ 487084 h 739918"/>
                  <a:gd name="connsiteX31" fmla="*/ 113132 w 739918"/>
                  <a:gd name="connsiteY31" fmla="*/ 524722 h 739918"/>
                  <a:gd name="connsiteX32" fmla="*/ 240537 w 739918"/>
                  <a:gd name="connsiteY32" fmla="*/ 423429 h 739918"/>
                  <a:gd name="connsiteX33" fmla="*/ 113217 w 739918"/>
                  <a:gd name="connsiteY33" fmla="*/ 423429 h 739918"/>
                  <a:gd name="connsiteX34" fmla="*/ 113217 w 739918"/>
                  <a:gd name="connsiteY34" fmla="*/ 233741 h 739918"/>
                  <a:gd name="connsiteX35" fmla="*/ 133965 w 739918"/>
                  <a:gd name="connsiteY35" fmla="*/ 233741 h 739918"/>
                  <a:gd name="connsiteX36" fmla="*/ 553592 w 739918"/>
                  <a:gd name="connsiteY36" fmla="*/ 133148 h 739918"/>
                  <a:gd name="connsiteX37" fmla="*/ 560511 w 739918"/>
                  <a:gd name="connsiteY37" fmla="*/ 176522 h 739918"/>
                  <a:gd name="connsiteX38" fmla="*/ 374404 w 739918"/>
                  <a:gd name="connsiteY38" fmla="*/ 206209 h 739918"/>
                  <a:gd name="connsiteX39" fmla="*/ 374404 w 739918"/>
                  <a:gd name="connsiteY39" fmla="*/ 233741 h 739918"/>
                  <a:gd name="connsiteX40" fmla="*/ 570990 w 739918"/>
                  <a:gd name="connsiteY40" fmla="*/ 233741 h 739918"/>
                  <a:gd name="connsiteX41" fmla="*/ 570990 w 739918"/>
                  <a:gd name="connsiteY41" fmla="*/ 423429 h 739918"/>
                  <a:gd name="connsiteX42" fmla="*/ 503665 w 739918"/>
                  <a:gd name="connsiteY42" fmla="*/ 423429 h 739918"/>
                  <a:gd name="connsiteX43" fmla="*/ 560511 w 739918"/>
                  <a:gd name="connsiteY43" fmla="*/ 480275 h 739918"/>
                  <a:gd name="connsiteX44" fmla="*/ 530390 w 739918"/>
                  <a:gd name="connsiteY44" fmla="*/ 510396 h 739918"/>
                  <a:gd name="connsiteX45" fmla="*/ 571174 w 739918"/>
                  <a:gd name="connsiteY45" fmla="*/ 510396 h 739918"/>
                  <a:gd name="connsiteX46" fmla="*/ 571174 w 739918"/>
                  <a:gd name="connsiteY46" fmla="*/ 471079 h 739918"/>
                  <a:gd name="connsiteX47" fmla="*/ 647050 w 739918"/>
                  <a:gd name="connsiteY47" fmla="*/ 471080 h 739918"/>
                  <a:gd name="connsiteX48" fmla="*/ 647050 w 739918"/>
                  <a:gd name="connsiteY48" fmla="*/ 487389 h 739918"/>
                  <a:gd name="connsiteX49" fmla="*/ 647216 w 739918"/>
                  <a:gd name="connsiteY49" fmla="*/ 487084 h 739918"/>
                  <a:gd name="connsiteX50" fmla="*/ 670862 w 739918"/>
                  <a:gd name="connsiteY50" fmla="*/ 369959 h 739918"/>
                  <a:gd name="connsiteX51" fmla="*/ 582730 w 739918"/>
                  <a:gd name="connsiteY51" fmla="*/ 157189 h 739918"/>
                  <a:gd name="connsiteX52" fmla="*/ 369959 w 739918"/>
                  <a:gd name="connsiteY52" fmla="*/ 69056 h 739918"/>
                  <a:gd name="connsiteX53" fmla="*/ 157189 w 739918"/>
                  <a:gd name="connsiteY53" fmla="*/ 157189 h 739918"/>
                  <a:gd name="connsiteX54" fmla="*/ 150695 w 739918"/>
                  <a:gd name="connsiteY54" fmla="*/ 165059 h 739918"/>
                  <a:gd name="connsiteX55" fmla="*/ 513708 w 739918"/>
                  <a:gd name="connsiteY55" fmla="*/ 107153 h 739918"/>
                  <a:gd name="connsiteX56" fmla="*/ 487084 w 739918"/>
                  <a:gd name="connsiteY56" fmla="*/ 92703 h 739918"/>
                  <a:gd name="connsiteX57" fmla="*/ 369959 w 739918"/>
                  <a:gd name="connsiteY57" fmla="*/ 69056 h 739918"/>
                  <a:gd name="connsiteX58" fmla="*/ 369959 w 739918"/>
                  <a:gd name="connsiteY58" fmla="*/ 0 h 739918"/>
                  <a:gd name="connsiteX59" fmla="*/ 739918 w 739918"/>
                  <a:gd name="connsiteY59" fmla="*/ 369959 h 739918"/>
                  <a:gd name="connsiteX60" fmla="*/ 369959 w 739918"/>
                  <a:gd name="connsiteY60" fmla="*/ 739918 h 739918"/>
                  <a:gd name="connsiteX61" fmla="*/ 0 w 739918"/>
                  <a:gd name="connsiteY61" fmla="*/ 369959 h 739918"/>
                  <a:gd name="connsiteX62" fmla="*/ 369959 w 739918"/>
                  <a:gd name="connsiteY62" fmla="*/ 0 h 73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739918" h="739918">
                    <a:moveTo>
                      <a:pt x="339385" y="441775"/>
                    </a:moveTo>
                    <a:lnTo>
                      <a:pt x="159595" y="584715"/>
                    </a:lnTo>
                    <a:lnTo>
                      <a:pt x="201721" y="619473"/>
                    </a:lnTo>
                    <a:cubicBezTo>
                      <a:pt x="249746" y="651917"/>
                      <a:pt x="307640" y="670862"/>
                      <a:pt x="369959" y="670862"/>
                    </a:cubicBezTo>
                    <a:cubicBezTo>
                      <a:pt x="432278" y="670862"/>
                      <a:pt x="490172" y="651917"/>
                      <a:pt x="538197" y="619473"/>
                    </a:cubicBezTo>
                    <a:lnTo>
                      <a:pt x="578436" y="586272"/>
                    </a:lnTo>
                    <a:lnTo>
                      <a:pt x="571174" y="586272"/>
                    </a:lnTo>
                    <a:lnTo>
                      <a:pt x="571174" y="586272"/>
                    </a:lnTo>
                    <a:lnTo>
                      <a:pt x="415260" y="586272"/>
                    </a:lnTo>
                    <a:lnTo>
                      <a:pt x="415260" y="588314"/>
                    </a:lnTo>
                    <a:lnTo>
                      <a:pt x="339385" y="588314"/>
                    </a:lnTo>
                    <a:close/>
                    <a:moveTo>
                      <a:pt x="415260" y="423429"/>
                    </a:moveTo>
                    <a:lnTo>
                      <a:pt x="415260" y="510396"/>
                    </a:lnTo>
                    <a:lnTo>
                      <a:pt x="483328" y="510396"/>
                    </a:lnTo>
                    <a:lnTo>
                      <a:pt x="429887" y="456955"/>
                    </a:lnTo>
                    <a:lnTo>
                      <a:pt x="463412" y="423429"/>
                    </a:lnTo>
                    <a:close/>
                    <a:moveTo>
                      <a:pt x="374404" y="306698"/>
                    </a:moveTo>
                    <a:lnTo>
                      <a:pt x="374404" y="350473"/>
                    </a:lnTo>
                    <a:lnTo>
                      <a:pt x="486758" y="350473"/>
                    </a:lnTo>
                    <a:lnTo>
                      <a:pt x="486758" y="306698"/>
                    </a:lnTo>
                    <a:close/>
                    <a:moveTo>
                      <a:pt x="197449" y="306698"/>
                    </a:moveTo>
                    <a:lnTo>
                      <a:pt x="197449" y="350473"/>
                    </a:lnTo>
                    <a:lnTo>
                      <a:pt x="298529" y="350473"/>
                    </a:lnTo>
                    <a:lnTo>
                      <a:pt x="298529" y="306698"/>
                    </a:lnTo>
                    <a:close/>
                    <a:moveTo>
                      <a:pt x="298529" y="218312"/>
                    </a:moveTo>
                    <a:lnTo>
                      <a:pt x="201804" y="233741"/>
                    </a:lnTo>
                    <a:lnTo>
                      <a:pt x="298529" y="233741"/>
                    </a:lnTo>
                    <a:close/>
                    <a:moveTo>
                      <a:pt x="127495" y="193178"/>
                    </a:moveTo>
                    <a:lnTo>
                      <a:pt x="120446" y="201721"/>
                    </a:lnTo>
                    <a:cubicBezTo>
                      <a:pt x="88001" y="249746"/>
                      <a:pt x="69056" y="307640"/>
                      <a:pt x="69056" y="369959"/>
                    </a:cubicBezTo>
                    <a:cubicBezTo>
                      <a:pt x="69056" y="411505"/>
                      <a:pt x="77476" y="451085"/>
                      <a:pt x="92703" y="487084"/>
                    </a:cubicBezTo>
                    <a:lnTo>
                      <a:pt x="113132" y="524722"/>
                    </a:lnTo>
                    <a:lnTo>
                      <a:pt x="240537" y="423429"/>
                    </a:lnTo>
                    <a:lnTo>
                      <a:pt x="113217" y="423429"/>
                    </a:lnTo>
                    <a:lnTo>
                      <a:pt x="113217" y="233741"/>
                    </a:lnTo>
                    <a:lnTo>
                      <a:pt x="133965" y="233741"/>
                    </a:lnTo>
                    <a:close/>
                    <a:moveTo>
                      <a:pt x="553592" y="133148"/>
                    </a:moveTo>
                    <a:lnTo>
                      <a:pt x="560511" y="176522"/>
                    </a:lnTo>
                    <a:lnTo>
                      <a:pt x="374404" y="206209"/>
                    </a:lnTo>
                    <a:lnTo>
                      <a:pt x="374404" y="233741"/>
                    </a:lnTo>
                    <a:lnTo>
                      <a:pt x="570990" y="233741"/>
                    </a:lnTo>
                    <a:lnTo>
                      <a:pt x="570990" y="423429"/>
                    </a:lnTo>
                    <a:lnTo>
                      <a:pt x="503665" y="423429"/>
                    </a:lnTo>
                    <a:lnTo>
                      <a:pt x="560511" y="480275"/>
                    </a:lnTo>
                    <a:lnTo>
                      <a:pt x="530390" y="510396"/>
                    </a:lnTo>
                    <a:lnTo>
                      <a:pt x="571174" y="510396"/>
                    </a:lnTo>
                    <a:lnTo>
                      <a:pt x="571174" y="471079"/>
                    </a:lnTo>
                    <a:lnTo>
                      <a:pt x="647050" y="471080"/>
                    </a:lnTo>
                    <a:lnTo>
                      <a:pt x="647050" y="487389"/>
                    </a:lnTo>
                    <a:lnTo>
                      <a:pt x="647216" y="487084"/>
                    </a:lnTo>
                    <a:cubicBezTo>
                      <a:pt x="662442" y="451085"/>
                      <a:pt x="670862" y="411505"/>
                      <a:pt x="670862" y="369959"/>
                    </a:cubicBezTo>
                    <a:cubicBezTo>
                      <a:pt x="670862" y="286867"/>
                      <a:pt x="637182" y="211641"/>
                      <a:pt x="582730" y="157189"/>
                    </a:cubicBezTo>
                    <a:close/>
                    <a:moveTo>
                      <a:pt x="369959" y="69056"/>
                    </a:moveTo>
                    <a:cubicBezTo>
                      <a:pt x="286867" y="69056"/>
                      <a:pt x="211641" y="102736"/>
                      <a:pt x="157189" y="157189"/>
                    </a:cubicBezTo>
                    <a:lnTo>
                      <a:pt x="150695" y="165059"/>
                    </a:lnTo>
                    <a:lnTo>
                      <a:pt x="513708" y="107153"/>
                    </a:lnTo>
                    <a:lnTo>
                      <a:pt x="487084" y="92703"/>
                    </a:lnTo>
                    <a:cubicBezTo>
                      <a:pt x="451085" y="77476"/>
                      <a:pt x="411505" y="69056"/>
                      <a:pt x="369959" y="69056"/>
                    </a:cubicBezTo>
                    <a:close/>
                    <a:moveTo>
                      <a:pt x="369959" y="0"/>
                    </a:moveTo>
                    <a:cubicBezTo>
                      <a:pt x="574282" y="0"/>
                      <a:pt x="739918" y="165636"/>
                      <a:pt x="739918" y="369959"/>
                    </a:cubicBezTo>
                    <a:cubicBezTo>
                      <a:pt x="739918" y="574282"/>
                      <a:pt x="574282" y="739918"/>
                      <a:pt x="369959" y="739918"/>
                    </a:cubicBezTo>
                    <a:cubicBezTo>
                      <a:pt x="165636" y="739918"/>
                      <a:pt x="0" y="574282"/>
                      <a:pt x="0" y="369959"/>
                    </a:cubicBezTo>
                    <a:cubicBezTo>
                      <a:pt x="0" y="165636"/>
                      <a:pt x="165636" y="0"/>
                      <a:pt x="3699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3" name="フリーフォーム: 図形 132">
                <a:extLst>
                  <a:ext uri="{FF2B5EF4-FFF2-40B4-BE49-F238E27FC236}">
                    <a16:creationId xmlns:a16="http://schemas.microsoft.com/office/drawing/2014/main" id="{BD3C5544-1217-385E-5929-3D3F90060E5F}"/>
                  </a:ext>
                </a:extLst>
              </p:cNvPr>
              <p:cNvSpPr/>
              <p:nvPr/>
            </p:nvSpPr>
            <p:spPr>
              <a:xfrm>
                <a:off x="2761684" y="2296914"/>
                <a:ext cx="117476" cy="117476"/>
              </a:xfrm>
              <a:custGeom>
                <a:avLst/>
                <a:gdLst>
                  <a:gd name="connsiteX0" fmla="*/ 339385 w 739918"/>
                  <a:gd name="connsiteY0" fmla="*/ 441775 h 739918"/>
                  <a:gd name="connsiteX1" fmla="*/ 159595 w 739918"/>
                  <a:gd name="connsiteY1" fmla="*/ 584715 h 739918"/>
                  <a:gd name="connsiteX2" fmla="*/ 201721 w 739918"/>
                  <a:gd name="connsiteY2" fmla="*/ 619473 h 739918"/>
                  <a:gd name="connsiteX3" fmla="*/ 369959 w 739918"/>
                  <a:gd name="connsiteY3" fmla="*/ 670862 h 739918"/>
                  <a:gd name="connsiteX4" fmla="*/ 538197 w 739918"/>
                  <a:gd name="connsiteY4" fmla="*/ 619473 h 739918"/>
                  <a:gd name="connsiteX5" fmla="*/ 578436 w 739918"/>
                  <a:gd name="connsiteY5" fmla="*/ 586272 h 739918"/>
                  <a:gd name="connsiteX6" fmla="*/ 571174 w 739918"/>
                  <a:gd name="connsiteY6" fmla="*/ 586272 h 739918"/>
                  <a:gd name="connsiteX7" fmla="*/ 571174 w 739918"/>
                  <a:gd name="connsiteY7" fmla="*/ 586272 h 739918"/>
                  <a:gd name="connsiteX8" fmla="*/ 415260 w 739918"/>
                  <a:gd name="connsiteY8" fmla="*/ 586272 h 739918"/>
                  <a:gd name="connsiteX9" fmla="*/ 415260 w 739918"/>
                  <a:gd name="connsiteY9" fmla="*/ 588314 h 739918"/>
                  <a:gd name="connsiteX10" fmla="*/ 339385 w 739918"/>
                  <a:gd name="connsiteY10" fmla="*/ 588314 h 739918"/>
                  <a:gd name="connsiteX11" fmla="*/ 415260 w 739918"/>
                  <a:gd name="connsiteY11" fmla="*/ 423429 h 739918"/>
                  <a:gd name="connsiteX12" fmla="*/ 415260 w 739918"/>
                  <a:gd name="connsiteY12" fmla="*/ 510396 h 739918"/>
                  <a:gd name="connsiteX13" fmla="*/ 483328 w 739918"/>
                  <a:gd name="connsiteY13" fmla="*/ 510396 h 739918"/>
                  <a:gd name="connsiteX14" fmla="*/ 429887 w 739918"/>
                  <a:gd name="connsiteY14" fmla="*/ 456955 h 739918"/>
                  <a:gd name="connsiteX15" fmla="*/ 463412 w 739918"/>
                  <a:gd name="connsiteY15" fmla="*/ 423429 h 739918"/>
                  <a:gd name="connsiteX16" fmla="*/ 374404 w 739918"/>
                  <a:gd name="connsiteY16" fmla="*/ 306698 h 739918"/>
                  <a:gd name="connsiteX17" fmla="*/ 374404 w 739918"/>
                  <a:gd name="connsiteY17" fmla="*/ 350473 h 739918"/>
                  <a:gd name="connsiteX18" fmla="*/ 486758 w 739918"/>
                  <a:gd name="connsiteY18" fmla="*/ 350473 h 739918"/>
                  <a:gd name="connsiteX19" fmla="*/ 486758 w 739918"/>
                  <a:gd name="connsiteY19" fmla="*/ 306698 h 739918"/>
                  <a:gd name="connsiteX20" fmla="*/ 197449 w 739918"/>
                  <a:gd name="connsiteY20" fmla="*/ 306698 h 739918"/>
                  <a:gd name="connsiteX21" fmla="*/ 197449 w 739918"/>
                  <a:gd name="connsiteY21" fmla="*/ 350473 h 739918"/>
                  <a:gd name="connsiteX22" fmla="*/ 298529 w 739918"/>
                  <a:gd name="connsiteY22" fmla="*/ 350473 h 739918"/>
                  <a:gd name="connsiteX23" fmla="*/ 298529 w 739918"/>
                  <a:gd name="connsiteY23" fmla="*/ 306698 h 739918"/>
                  <a:gd name="connsiteX24" fmla="*/ 298529 w 739918"/>
                  <a:gd name="connsiteY24" fmla="*/ 218312 h 739918"/>
                  <a:gd name="connsiteX25" fmla="*/ 201804 w 739918"/>
                  <a:gd name="connsiteY25" fmla="*/ 233741 h 739918"/>
                  <a:gd name="connsiteX26" fmla="*/ 298529 w 739918"/>
                  <a:gd name="connsiteY26" fmla="*/ 233741 h 739918"/>
                  <a:gd name="connsiteX27" fmla="*/ 127495 w 739918"/>
                  <a:gd name="connsiteY27" fmla="*/ 193178 h 739918"/>
                  <a:gd name="connsiteX28" fmla="*/ 120446 w 739918"/>
                  <a:gd name="connsiteY28" fmla="*/ 201721 h 739918"/>
                  <a:gd name="connsiteX29" fmla="*/ 69056 w 739918"/>
                  <a:gd name="connsiteY29" fmla="*/ 369959 h 739918"/>
                  <a:gd name="connsiteX30" fmla="*/ 92703 w 739918"/>
                  <a:gd name="connsiteY30" fmla="*/ 487084 h 739918"/>
                  <a:gd name="connsiteX31" fmla="*/ 113132 w 739918"/>
                  <a:gd name="connsiteY31" fmla="*/ 524722 h 739918"/>
                  <a:gd name="connsiteX32" fmla="*/ 240537 w 739918"/>
                  <a:gd name="connsiteY32" fmla="*/ 423429 h 739918"/>
                  <a:gd name="connsiteX33" fmla="*/ 113217 w 739918"/>
                  <a:gd name="connsiteY33" fmla="*/ 423429 h 739918"/>
                  <a:gd name="connsiteX34" fmla="*/ 113217 w 739918"/>
                  <a:gd name="connsiteY34" fmla="*/ 233741 h 739918"/>
                  <a:gd name="connsiteX35" fmla="*/ 133965 w 739918"/>
                  <a:gd name="connsiteY35" fmla="*/ 233741 h 739918"/>
                  <a:gd name="connsiteX36" fmla="*/ 553592 w 739918"/>
                  <a:gd name="connsiteY36" fmla="*/ 133148 h 739918"/>
                  <a:gd name="connsiteX37" fmla="*/ 560511 w 739918"/>
                  <a:gd name="connsiteY37" fmla="*/ 176522 h 739918"/>
                  <a:gd name="connsiteX38" fmla="*/ 374404 w 739918"/>
                  <a:gd name="connsiteY38" fmla="*/ 206209 h 739918"/>
                  <a:gd name="connsiteX39" fmla="*/ 374404 w 739918"/>
                  <a:gd name="connsiteY39" fmla="*/ 233741 h 739918"/>
                  <a:gd name="connsiteX40" fmla="*/ 570990 w 739918"/>
                  <a:gd name="connsiteY40" fmla="*/ 233741 h 739918"/>
                  <a:gd name="connsiteX41" fmla="*/ 570990 w 739918"/>
                  <a:gd name="connsiteY41" fmla="*/ 423429 h 739918"/>
                  <a:gd name="connsiteX42" fmla="*/ 503665 w 739918"/>
                  <a:gd name="connsiteY42" fmla="*/ 423429 h 739918"/>
                  <a:gd name="connsiteX43" fmla="*/ 560511 w 739918"/>
                  <a:gd name="connsiteY43" fmla="*/ 480275 h 739918"/>
                  <a:gd name="connsiteX44" fmla="*/ 530390 w 739918"/>
                  <a:gd name="connsiteY44" fmla="*/ 510396 h 739918"/>
                  <a:gd name="connsiteX45" fmla="*/ 571174 w 739918"/>
                  <a:gd name="connsiteY45" fmla="*/ 510396 h 739918"/>
                  <a:gd name="connsiteX46" fmla="*/ 571174 w 739918"/>
                  <a:gd name="connsiteY46" fmla="*/ 471079 h 739918"/>
                  <a:gd name="connsiteX47" fmla="*/ 647050 w 739918"/>
                  <a:gd name="connsiteY47" fmla="*/ 471080 h 739918"/>
                  <a:gd name="connsiteX48" fmla="*/ 647050 w 739918"/>
                  <a:gd name="connsiteY48" fmla="*/ 487389 h 739918"/>
                  <a:gd name="connsiteX49" fmla="*/ 647216 w 739918"/>
                  <a:gd name="connsiteY49" fmla="*/ 487084 h 739918"/>
                  <a:gd name="connsiteX50" fmla="*/ 670862 w 739918"/>
                  <a:gd name="connsiteY50" fmla="*/ 369959 h 739918"/>
                  <a:gd name="connsiteX51" fmla="*/ 582730 w 739918"/>
                  <a:gd name="connsiteY51" fmla="*/ 157189 h 739918"/>
                  <a:gd name="connsiteX52" fmla="*/ 369959 w 739918"/>
                  <a:gd name="connsiteY52" fmla="*/ 69056 h 739918"/>
                  <a:gd name="connsiteX53" fmla="*/ 157189 w 739918"/>
                  <a:gd name="connsiteY53" fmla="*/ 157189 h 739918"/>
                  <a:gd name="connsiteX54" fmla="*/ 150695 w 739918"/>
                  <a:gd name="connsiteY54" fmla="*/ 165059 h 739918"/>
                  <a:gd name="connsiteX55" fmla="*/ 513708 w 739918"/>
                  <a:gd name="connsiteY55" fmla="*/ 107153 h 739918"/>
                  <a:gd name="connsiteX56" fmla="*/ 487084 w 739918"/>
                  <a:gd name="connsiteY56" fmla="*/ 92703 h 739918"/>
                  <a:gd name="connsiteX57" fmla="*/ 369959 w 739918"/>
                  <a:gd name="connsiteY57" fmla="*/ 69056 h 739918"/>
                  <a:gd name="connsiteX58" fmla="*/ 369959 w 739918"/>
                  <a:gd name="connsiteY58" fmla="*/ 0 h 739918"/>
                  <a:gd name="connsiteX59" fmla="*/ 739918 w 739918"/>
                  <a:gd name="connsiteY59" fmla="*/ 369959 h 739918"/>
                  <a:gd name="connsiteX60" fmla="*/ 369959 w 739918"/>
                  <a:gd name="connsiteY60" fmla="*/ 739918 h 739918"/>
                  <a:gd name="connsiteX61" fmla="*/ 0 w 739918"/>
                  <a:gd name="connsiteY61" fmla="*/ 369959 h 739918"/>
                  <a:gd name="connsiteX62" fmla="*/ 369959 w 739918"/>
                  <a:gd name="connsiteY62" fmla="*/ 0 h 73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739918" h="739918">
                    <a:moveTo>
                      <a:pt x="339385" y="441775"/>
                    </a:moveTo>
                    <a:lnTo>
                      <a:pt x="159595" y="584715"/>
                    </a:lnTo>
                    <a:lnTo>
                      <a:pt x="201721" y="619473"/>
                    </a:lnTo>
                    <a:cubicBezTo>
                      <a:pt x="249746" y="651917"/>
                      <a:pt x="307640" y="670862"/>
                      <a:pt x="369959" y="670862"/>
                    </a:cubicBezTo>
                    <a:cubicBezTo>
                      <a:pt x="432278" y="670862"/>
                      <a:pt x="490172" y="651917"/>
                      <a:pt x="538197" y="619473"/>
                    </a:cubicBezTo>
                    <a:lnTo>
                      <a:pt x="578436" y="586272"/>
                    </a:lnTo>
                    <a:lnTo>
                      <a:pt x="571174" y="586272"/>
                    </a:lnTo>
                    <a:lnTo>
                      <a:pt x="571174" y="586272"/>
                    </a:lnTo>
                    <a:lnTo>
                      <a:pt x="415260" y="586272"/>
                    </a:lnTo>
                    <a:lnTo>
                      <a:pt x="415260" y="588314"/>
                    </a:lnTo>
                    <a:lnTo>
                      <a:pt x="339385" y="588314"/>
                    </a:lnTo>
                    <a:close/>
                    <a:moveTo>
                      <a:pt x="415260" y="423429"/>
                    </a:moveTo>
                    <a:lnTo>
                      <a:pt x="415260" y="510396"/>
                    </a:lnTo>
                    <a:lnTo>
                      <a:pt x="483328" y="510396"/>
                    </a:lnTo>
                    <a:lnTo>
                      <a:pt x="429887" y="456955"/>
                    </a:lnTo>
                    <a:lnTo>
                      <a:pt x="463412" y="423429"/>
                    </a:lnTo>
                    <a:close/>
                    <a:moveTo>
                      <a:pt x="374404" y="306698"/>
                    </a:moveTo>
                    <a:lnTo>
                      <a:pt x="374404" y="350473"/>
                    </a:lnTo>
                    <a:lnTo>
                      <a:pt x="486758" y="350473"/>
                    </a:lnTo>
                    <a:lnTo>
                      <a:pt x="486758" y="306698"/>
                    </a:lnTo>
                    <a:close/>
                    <a:moveTo>
                      <a:pt x="197449" y="306698"/>
                    </a:moveTo>
                    <a:lnTo>
                      <a:pt x="197449" y="350473"/>
                    </a:lnTo>
                    <a:lnTo>
                      <a:pt x="298529" y="350473"/>
                    </a:lnTo>
                    <a:lnTo>
                      <a:pt x="298529" y="306698"/>
                    </a:lnTo>
                    <a:close/>
                    <a:moveTo>
                      <a:pt x="298529" y="218312"/>
                    </a:moveTo>
                    <a:lnTo>
                      <a:pt x="201804" y="233741"/>
                    </a:lnTo>
                    <a:lnTo>
                      <a:pt x="298529" y="233741"/>
                    </a:lnTo>
                    <a:close/>
                    <a:moveTo>
                      <a:pt x="127495" y="193178"/>
                    </a:moveTo>
                    <a:lnTo>
                      <a:pt x="120446" y="201721"/>
                    </a:lnTo>
                    <a:cubicBezTo>
                      <a:pt x="88001" y="249746"/>
                      <a:pt x="69056" y="307640"/>
                      <a:pt x="69056" y="369959"/>
                    </a:cubicBezTo>
                    <a:cubicBezTo>
                      <a:pt x="69056" y="411505"/>
                      <a:pt x="77476" y="451085"/>
                      <a:pt x="92703" y="487084"/>
                    </a:cubicBezTo>
                    <a:lnTo>
                      <a:pt x="113132" y="524722"/>
                    </a:lnTo>
                    <a:lnTo>
                      <a:pt x="240537" y="423429"/>
                    </a:lnTo>
                    <a:lnTo>
                      <a:pt x="113217" y="423429"/>
                    </a:lnTo>
                    <a:lnTo>
                      <a:pt x="113217" y="233741"/>
                    </a:lnTo>
                    <a:lnTo>
                      <a:pt x="133965" y="233741"/>
                    </a:lnTo>
                    <a:close/>
                    <a:moveTo>
                      <a:pt x="553592" y="133148"/>
                    </a:moveTo>
                    <a:lnTo>
                      <a:pt x="560511" y="176522"/>
                    </a:lnTo>
                    <a:lnTo>
                      <a:pt x="374404" y="206209"/>
                    </a:lnTo>
                    <a:lnTo>
                      <a:pt x="374404" y="233741"/>
                    </a:lnTo>
                    <a:lnTo>
                      <a:pt x="570990" y="233741"/>
                    </a:lnTo>
                    <a:lnTo>
                      <a:pt x="570990" y="423429"/>
                    </a:lnTo>
                    <a:lnTo>
                      <a:pt x="503665" y="423429"/>
                    </a:lnTo>
                    <a:lnTo>
                      <a:pt x="560511" y="480275"/>
                    </a:lnTo>
                    <a:lnTo>
                      <a:pt x="530390" y="510396"/>
                    </a:lnTo>
                    <a:lnTo>
                      <a:pt x="571174" y="510396"/>
                    </a:lnTo>
                    <a:lnTo>
                      <a:pt x="571174" y="471079"/>
                    </a:lnTo>
                    <a:lnTo>
                      <a:pt x="647050" y="471080"/>
                    </a:lnTo>
                    <a:lnTo>
                      <a:pt x="647050" y="487389"/>
                    </a:lnTo>
                    <a:lnTo>
                      <a:pt x="647216" y="487084"/>
                    </a:lnTo>
                    <a:cubicBezTo>
                      <a:pt x="662442" y="451085"/>
                      <a:pt x="670862" y="411505"/>
                      <a:pt x="670862" y="369959"/>
                    </a:cubicBezTo>
                    <a:cubicBezTo>
                      <a:pt x="670862" y="286867"/>
                      <a:pt x="637182" y="211641"/>
                      <a:pt x="582730" y="157189"/>
                    </a:cubicBezTo>
                    <a:close/>
                    <a:moveTo>
                      <a:pt x="369959" y="69056"/>
                    </a:moveTo>
                    <a:cubicBezTo>
                      <a:pt x="286867" y="69056"/>
                      <a:pt x="211641" y="102736"/>
                      <a:pt x="157189" y="157189"/>
                    </a:cubicBezTo>
                    <a:lnTo>
                      <a:pt x="150695" y="165059"/>
                    </a:lnTo>
                    <a:lnTo>
                      <a:pt x="513708" y="107153"/>
                    </a:lnTo>
                    <a:lnTo>
                      <a:pt x="487084" y="92703"/>
                    </a:lnTo>
                    <a:cubicBezTo>
                      <a:pt x="451085" y="77476"/>
                      <a:pt x="411505" y="69056"/>
                      <a:pt x="369959" y="69056"/>
                    </a:cubicBezTo>
                    <a:close/>
                    <a:moveTo>
                      <a:pt x="369959" y="0"/>
                    </a:moveTo>
                    <a:cubicBezTo>
                      <a:pt x="574282" y="0"/>
                      <a:pt x="739918" y="165636"/>
                      <a:pt x="739918" y="369959"/>
                    </a:cubicBezTo>
                    <a:cubicBezTo>
                      <a:pt x="739918" y="574282"/>
                      <a:pt x="574282" y="739918"/>
                      <a:pt x="369959" y="739918"/>
                    </a:cubicBezTo>
                    <a:cubicBezTo>
                      <a:pt x="165636" y="739918"/>
                      <a:pt x="0" y="574282"/>
                      <a:pt x="0" y="369959"/>
                    </a:cubicBezTo>
                    <a:cubicBezTo>
                      <a:pt x="0" y="165636"/>
                      <a:pt x="165636" y="0"/>
                      <a:pt x="3699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20" name="楕円 119">
              <a:extLst>
                <a:ext uri="{FF2B5EF4-FFF2-40B4-BE49-F238E27FC236}">
                  <a16:creationId xmlns:a16="http://schemas.microsoft.com/office/drawing/2014/main" id="{D9809692-7C24-8D25-3D62-79AA9C15BE61}"/>
                </a:ext>
              </a:extLst>
            </p:cNvPr>
            <p:cNvSpPr/>
            <p:nvPr/>
          </p:nvSpPr>
          <p:spPr>
            <a:xfrm>
              <a:off x="6912079" y="659343"/>
              <a:ext cx="225515" cy="95670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1" name="楕円 120">
              <a:extLst>
                <a:ext uri="{FF2B5EF4-FFF2-40B4-BE49-F238E27FC236}">
                  <a16:creationId xmlns:a16="http://schemas.microsoft.com/office/drawing/2014/main" id="{E71402E3-7DFA-F7FE-F23F-E73CA10B3ECF}"/>
                </a:ext>
              </a:extLst>
            </p:cNvPr>
            <p:cNvSpPr/>
            <p:nvPr/>
          </p:nvSpPr>
          <p:spPr>
            <a:xfrm>
              <a:off x="7423864" y="659343"/>
              <a:ext cx="225515" cy="956703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FE769A1E-C7F9-C007-2369-A7F998DA0026}"/>
                </a:ext>
              </a:extLst>
            </p:cNvPr>
            <p:cNvSpPr/>
            <p:nvPr/>
          </p:nvSpPr>
          <p:spPr>
            <a:xfrm>
              <a:off x="6966984" y="792862"/>
              <a:ext cx="113463" cy="657472"/>
            </a:xfrm>
            <a:custGeom>
              <a:avLst/>
              <a:gdLst>
                <a:gd name="connsiteX0" fmla="*/ 44171 w 88342"/>
                <a:gd name="connsiteY0" fmla="*/ 0 h 511907"/>
                <a:gd name="connsiteX1" fmla="*/ 88342 w 88342"/>
                <a:gd name="connsiteY1" fmla="*/ 351831 h 511907"/>
                <a:gd name="connsiteX2" fmla="*/ 85138 w 88342"/>
                <a:gd name="connsiteY2" fmla="*/ 478248 h 511907"/>
                <a:gd name="connsiteX3" fmla="*/ 65192 w 88342"/>
                <a:gd name="connsiteY3" fmla="*/ 483614 h 511907"/>
                <a:gd name="connsiteX4" fmla="*/ 5047 w 88342"/>
                <a:gd name="connsiteY4" fmla="*/ 511907 h 511907"/>
                <a:gd name="connsiteX5" fmla="*/ 3471 w 88342"/>
                <a:gd name="connsiteY5" fmla="*/ 488780 h 511907"/>
                <a:gd name="connsiteX6" fmla="*/ 0 w 88342"/>
                <a:gd name="connsiteY6" fmla="*/ 351831 h 511907"/>
                <a:gd name="connsiteX7" fmla="*/ 44171 w 88342"/>
                <a:gd name="connsiteY7" fmla="*/ 0 h 5119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42" h="511907">
                  <a:moveTo>
                    <a:pt x="44171" y="0"/>
                  </a:moveTo>
                  <a:cubicBezTo>
                    <a:pt x="68566" y="0"/>
                    <a:pt x="88342" y="157520"/>
                    <a:pt x="88342" y="351831"/>
                  </a:cubicBezTo>
                  <a:lnTo>
                    <a:pt x="85138" y="478248"/>
                  </a:lnTo>
                  <a:lnTo>
                    <a:pt x="65192" y="483614"/>
                  </a:lnTo>
                  <a:lnTo>
                    <a:pt x="5047" y="511907"/>
                  </a:lnTo>
                  <a:lnTo>
                    <a:pt x="3471" y="488780"/>
                  </a:lnTo>
                  <a:cubicBezTo>
                    <a:pt x="1236" y="446687"/>
                    <a:pt x="0" y="400409"/>
                    <a:pt x="0" y="351831"/>
                  </a:cubicBezTo>
                  <a:cubicBezTo>
                    <a:pt x="0" y="157520"/>
                    <a:pt x="19776" y="0"/>
                    <a:pt x="44171" y="0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A282E33E-19D5-E59F-8186-35E07CC8EA54}"/>
                </a:ext>
              </a:extLst>
            </p:cNvPr>
            <p:cNvSpPr/>
            <p:nvPr/>
          </p:nvSpPr>
          <p:spPr>
            <a:xfrm>
              <a:off x="7478769" y="792862"/>
              <a:ext cx="113463" cy="657515"/>
            </a:xfrm>
            <a:custGeom>
              <a:avLst/>
              <a:gdLst>
                <a:gd name="connsiteX0" fmla="*/ 44171 w 88342"/>
                <a:gd name="connsiteY0" fmla="*/ 0 h 511941"/>
                <a:gd name="connsiteX1" fmla="*/ 88342 w 88342"/>
                <a:gd name="connsiteY1" fmla="*/ 351831 h 511941"/>
                <a:gd name="connsiteX2" fmla="*/ 84871 w 88342"/>
                <a:gd name="connsiteY2" fmla="*/ 488780 h 511941"/>
                <a:gd name="connsiteX3" fmla="*/ 83293 w 88342"/>
                <a:gd name="connsiteY3" fmla="*/ 511941 h 511941"/>
                <a:gd name="connsiteX4" fmla="*/ 23077 w 88342"/>
                <a:gd name="connsiteY4" fmla="*/ 483614 h 511941"/>
                <a:gd name="connsiteX5" fmla="*/ 3205 w 88342"/>
                <a:gd name="connsiteY5" fmla="*/ 478268 h 511941"/>
                <a:gd name="connsiteX6" fmla="*/ 0 w 88342"/>
                <a:gd name="connsiteY6" fmla="*/ 351831 h 511941"/>
                <a:gd name="connsiteX7" fmla="*/ 44171 w 88342"/>
                <a:gd name="connsiteY7" fmla="*/ 0 h 5119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88342" h="511941">
                  <a:moveTo>
                    <a:pt x="44171" y="0"/>
                  </a:moveTo>
                  <a:cubicBezTo>
                    <a:pt x="68566" y="0"/>
                    <a:pt x="88342" y="157520"/>
                    <a:pt x="88342" y="351831"/>
                  </a:cubicBezTo>
                  <a:cubicBezTo>
                    <a:pt x="88342" y="400409"/>
                    <a:pt x="87106" y="446687"/>
                    <a:pt x="84871" y="488780"/>
                  </a:cubicBezTo>
                  <a:lnTo>
                    <a:pt x="83293" y="511941"/>
                  </a:lnTo>
                  <a:lnTo>
                    <a:pt x="23077" y="483614"/>
                  </a:lnTo>
                  <a:lnTo>
                    <a:pt x="3205" y="478268"/>
                  </a:lnTo>
                  <a:lnTo>
                    <a:pt x="0" y="351831"/>
                  </a:lnTo>
                  <a:cubicBezTo>
                    <a:pt x="0" y="157520"/>
                    <a:pt x="19776" y="0"/>
                    <a:pt x="44171" y="0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4" name="フリーフォーム: 図形 123">
              <a:extLst>
                <a:ext uri="{FF2B5EF4-FFF2-40B4-BE49-F238E27FC236}">
                  <a16:creationId xmlns:a16="http://schemas.microsoft.com/office/drawing/2014/main" id="{1FE524BE-B6E6-5A5D-7991-1A7350D2BF60}"/>
                </a:ext>
              </a:extLst>
            </p:cNvPr>
            <p:cNvSpPr/>
            <p:nvPr/>
          </p:nvSpPr>
          <p:spPr>
            <a:xfrm>
              <a:off x="7158619" y="2270057"/>
              <a:ext cx="248613" cy="152920"/>
            </a:xfrm>
            <a:custGeom>
              <a:avLst/>
              <a:gdLst>
                <a:gd name="connsiteX0" fmla="*/ 0 w 193570"/>
                <a:gd name="connsiteY0" fmla="*/ 0 h 119063"/>
                <a:gd name="connsiteX1" fmla="*/ 193570 w 193570"/>
                <a:gd name="connsiteY1" fmla="*/ 0 h 119063"/>
                <a:gd name="connsiteX2" fmla="*/ 96786 w 193570"/>
                <a:gd name="connsiteY2" fmla="*/ 119063 h 119063"/>
                <a:gd name="connsiteX3" fmla="*/ 96784 w 193570"/>
                <a:gd name="connsiteY3" fmla="*/ 119063 h 119063"/>
                <a:gd name="connsiteX4" fmla="*/ 0 w 193570"/>
                <a:gd name="connsiteY4" fmla="*/ 0 h 11906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3570" h="119063">
                  <a:moveTo>
                    <a:pt x="0" y="0"/>
                  </a:moveTo>
                  <a:lnTo>
                    <a:pt x="193570" y="0"/>
                  </a:lnTo>
                  <a:lnTo>
                    <a:pt x="96786" y="119063"/>
                  </a:lnTo>
                  <a:lnTo>
                    <a:pt x="96784" y="1190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125" name="楕円 124">
              <a:extLst>
                <a:ext uri="{FF2B5EF4-FFF2-40B4-BE49-F238E27FC236}">
                  <a16:creationId xmlns:a16="http://schemas.microsoft.com/office/drawing/2014/main" id="{1EF0C6BE-375D-1256-275D-2582B0A06E1E}"/>
                </a:ext>
              </a:extLst>
            </p:cNvPr>
            <p:cNvSpPr/>
            <p:nvPr/>
          </p:nvSpPr>
          <p:spPr>
            <a:xfrm>
              <a:off x="6692758" y="1373952"/>
              <a:ext cx="1175848" cy="1019087"/>
            </a:xfrm>
            <a:prstGeom prst="ellipse">
              <a:avLst/>
            </a:prstGeom>
            <a:solidFill>
              <a:schemeClr val="bg1"/>
            </a:solidFill>
            <a:ln w="12700"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6" name="フリーフォーム: 図形 125">
              <a:extLst>
                <a:ext uri="{FF2B5EF4-FFF2-40B4-BE49-F238E27FC236}">
                  <a16:creationId xmlns:a16="http://schemas.microsoft.com/office/drawing/2014/main" id="{8B3C9E51-2706-C529-EF28-6169A94C1864}"/>
                </a:ext>
              </a:extLst>
            </p:cNvPr>
            <p:cNvSpPr/>
            <p:nvPr/>
          </p:nvSpPr>
          <p:spPr>
            <a:xfrm>
              <a:off x="6855539" y="1367370"/>
              <a:ext cx="888568" cy="199442"/>
            </a:xfrm>
            <a:custGeom>
              <a:avLst/>
              <a:gdLst>
                <a:gd name="connsiteX0" fmla="*/ 331016 w 691838"/>
                <a:gd name="connsiteY0" fmla="*/ 0 h 155285"/>
                <a:gd name="connsiteX1" fmla="*/ 654699 w 691838"/>
                <a:gd name="connsiteY1" fmla="*/ 116200 h 155285"/>
                <a:gd name="connsiteX2" fmla="*/ 691838 w 691838"/>
                <a:gd name="connsiteY2" fmla="*/ 155211 h 155285"/>
                <a:gd name="connsiteX3" fmla="*/ 623254 w 691838"/>
                <a:gd name="connsiteY3" fmla="*/ 150714 h 155285"/>
                <a:gd name="connsiteX4" fmla="*/ 437030 w 691838"/>
                <a:gd name="connsiteY4" fmla="*/ 87530 h 155285"/>
                <a:gd name="connsiteX5" fmla="*/ 435791 w 691838"/>
                <a:gd name="connsiteY5" fmla="*/ 86644 h 155285"/>
                <a:gd name="connsiteX6" fmla="*/ 434552 w 691838"/>
                <a:gd name="connsiteY6" fmla="*/ 87530 h 155285"/>
                <a:gd name="connsiteX7" fmla="*/ 178616 w 691838"/>
                <a:gd name="connsiteY7" fmla="*/ 155285 h 155285"/>
                <a:gd name="connsiteX8" fmla="*/ 437 w 691838"/>
                <a:gd name="connsiteY8" fmla="*/ 124108 h 155285"/>
                <a:gd name="connsiteX9" fmla="*/ 0 w 691838"/>
                <a:gd name="connsiteY9" fmla="*/ 123903 h 155285"/>
                <a:gd name="connsiteX10" fmla="*/ 7333 w 691838"/>
                <a:gd name="connsiteY10" fmla="*/ 116200 h 155285"/>
                <a:gd name="connsiteX11" fmla="*/ 331016 w 691838"/>
                <a:gd name="connsiteY11" fmla="*/ 0 h 155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691838" h="155285">
                  <a:moveTo>
                    <a:pt x="331016" y="0"/>
                  </a:moveTo>
                  <a:cubicBezTo>
                    <a:pt x="457422" y="0"/>
                    <a:pt x="571861" y="44406"/>
                    <a:pt x="654699" y="116200"/>
                  </a:cubicBezTo>
                  <a:lnTo>
                    <a:pt x="691838" y="155211"/>
                  </a:lnTo>
                  <a:lnTo>
                    <a:pt x="623254" y="150714"/>
                  </a:lnTo>
                  <a:cubicBezTo>
                    <a:pt x="555064" y="141684"/>
                    <a:pt x="491824" y="119613"/>
                    <a:pt x="437030" y="87530"/>
                  </a:cubicBezTo>
                  <a:lnTo>
                    <a:pt x="435791" y="86644"/>
                  </a:lnTo>
                  <a:lnTo>
                    <a:pt x="434552" y="87530"/>
                  </a:lnTo>
                  <a:cubicBezTo>
                    <a:pt x="361494" y="130307"/>
                    <a:pt x="273421" y="155285"/>
                    <a:pt x="178616" y="155285"/>
                  </a:cubicBezTo>
                  <a:cubicBezTo>
                    <a:pt x="115413" y="155285"/>
                    <a:pt x="55202" y="144184"/>
                    <a:pt x="437" y="124108"/>
                  </a:cubicBezTo>
                  <a:lnTo>
                    <a:pt x="0" y="123903"/>
                  </a:lnTo>
                  <a:lnTo>
                    <a:pt x="7333" y="116200"/>
                  </a:lnTo>
                  <a:cubicBezTo>
                    <a:pt x="90171" y="44406"/>
                    <a:pt x="204610" y="0"/>
                    <a:pt x="331016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7" name="楕円 126">
              <a:extLst>
                <a:ext uri="{FF2B5EF4-FFF2-40B4-BE49-F238E27FC236}">
                  <a16:creationId xmlns:a16="http://schemas.microsoft.com/office/drawing/2014/main" id="{B9211CF8-355C-727A-AF08-D57D90456127}"/>
                </a:ext>
              </a:extLst>
            </p:cNvPr>
            <p:cNvSpPr/>
            <p:nvPr/>
          </p:nvSpPr>
          <p:spPr>
            <a:xfrm>
              <a:off x="7232462" y="2222942"/>
              <a:ext cx="100927" cy="187855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8" name="フリーフォーム: 図形 127">
              <a:extLst>
                <a:ext uri="{FF2B5EF4-FFF2-40B4-BE49-F238E27FC236}">
                  <a16:creationId xmlns:a16="http://schemas.microsoft.com/office/drawing/2014/main" id="{43CAA31D-3804-1581-AB20-FF22D477CA51}"/>
                </a:ext>
              </a:extLst>
            </p:cNvPr>
            <p:cNvSpPr/>
            <p:nvPr/>
          </p:nvSpPr>
          <p:spPr>
            <a:xfrm>
              <a:off x="7090245" y="2147942"/>
              <a:ext cx="385364" cy="182063"/>
            </a:xfrm>
            <a:custGeom>
              <a:avLst/>
              <a:gdLst>
                <a:gd name="connsiteX0" fmla="*/ 92872 w 300044"/>
                <a:gd name="connsiteY0" fmla="*/ 0 h 141754"/>
                <a:gd name="connsiteX1" fmla="*/ 129022 w 300044"/>
                <a:gd name="connsiteY1" fmla="*/ 5570 h 141754"/>
                <a:gd name="connsiteX2" fmla="*/ 150022 w 300044"/>
                <a:gd name="connsiteY2" fmla="*/ 16375 h 141754"/>
                <a:gd name="connsiteX3" fmla="*/ 171022 w 300044"/>
                <a:gd name="connsiteY3" fmla="*/ 5570 h 141754"/>
                <a:gd name="connsiteX4" fmla="*/ 207172 w 300044"/>
                <a:gd name="connsiteY4" fmla="*/ 0 h 141754"/>
                <a:gd name="connsiteX5" fmla="*/ 300044 w 300044"/>
                <a:gd name="connsiteY5" fmla="*/ 70877 h 141754"/>
                <a:gd name="connsiteX6" fmla="*/ 207172 w 300044"/>
                <a:gd name="connsiteY6" fmla="*/ 141754 h 141754"/>
                <a:gd name="connsiteX7" fmla="*/ 171022 w 300044"/>
                <a:gd name="connsiteY7" fmla="*/ 136184 h 141754"/>
                <a:gd name="connsiteX8" fmla="*/ 150022 w 300044"/>
                <a:gd name="connsiteY8" fmla="*/ 125379 h 141754"/>
                <a:gd name="connsiteX9" fmla="*/ 129022 w 300044"/>
                <a:gd name="connsiteY9" fmla="*/ 136184 h 141754"/>
                <a:gd name="connsiteX10" fmla="*/ 92872 w 300044"/>
                <a:gd name="connsiteY10" fmla="*/ 141754 h 141754"/>
                <a:gd name="connsiteX11" fmla="*/ 0 w 300044"/>
                <a:gd name="connsiteY11" fmla="*/ 70877 h 141754"/>
                <a:gd name="connsiteX12" fmla="*/ 92872 w 300044"/>
                <a:gd name="connsiteY12" fmla="*/ 0 h 14175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00044" h="141754">
                  <a:moveTo>
                    <a:pt x="92872" y="0"/>
                  </a:moveTo>
                  <a:cubicBezTo>
                    <a:pt x="105695" y="0"/>
                    <a:pt x="117911" y="1983"/>
                    <a:pt x="129022" y="5570"/>
                  </a:cubicBezTo>
                  <a:lnTo>
                    <a:pt x="150022" y="16375"/>
                  </a:lnTo>
                  <a:lnTo>
                    <a:pt x="171022" y="5570"/>
                  </a:lnTo>
                  <a:cubicBezTo>
                    <a:pt x="182133" y="1983"/>
                    <a:pt x="194349" y="0"/>
                    <a:pt x="207172" y="0"/>
                  </a:cubicBezTo>
                  <a:cubicBezTo>
                    <a:pt x="258464" y="0"/>
                    <a:pt x="300044" y="31733"/>
                    <a:pt x="300044" y="70877"/>
                  </a:cubicBezTo>
                  <a:cubicBezTo>
                    <a:pt x="300044" y="110021"/>
                    <a:pt x="258464" y="141754"/>
                    <a:pt x="207172" y="141754"/>
                  </a:cubicBezTo>
                  <a:cubicBezTo>
                    <a:pt x="194349" y="141754"/>
                    <a:pt x="182133" y="139771"/>
                    <a:pt x="171022" y="136184"/>
                  </a:cubicBezTo>
                  <a:lnTo>
                    <a:pt x="150022" y="125379"/>
                  </a:lnTo>
                  <a:lnTo>
                    <a:pt x="129022" y="136184"/>
                  </a:lnTo>
                  <a:cubicBezTo>
                    <a:pt x="117911" y="139771"/>
                    <a:pt x="105695" y="141754"/>
                    <a:pt x="92872" y="141754"/>
                  </a:cubicBezTo>
                  <a:cubicBezTo>
                    <a:pt x="41580" y="141754"/>
                    <a:pt x="0" y="110021"/>
                    <a:pt x="0" y="70877"/>
                  </a:cubicBezTo>
                  <a:cubicBezTo>
                    <a:pt x="0" y="31733"/>
                    <a:pt x="41580" y="0"/>
                    <a:pt x="92872" y="0"/>
                  </a:cubicBezTo>
                  <a:close/>
                </a:path>
              </a:pathLst>
            </a:custGeom>
            <a:solidFill>
              <a:srgbClr val="FFCCCC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9" name="楕円 128">
              <a:extLst>
                <a:ext uri="{FF2B5EF4-FFF2-40B4-BE49-F238E27FC236}">
                  <a16:creationId xmlns:a16="http://schemas.microsoft.com/office/drawing/2014/main" id="{E33A9ADB-2AA5-445C-8547-16D32B25EEA2}"/>
                </a:ext>
              </a:extLst>
            </p:cNvPr>
            <p:cNvSpPr/>
            <p:nvPr/>
          </p:nvSpPr>
          <p:spPr>
            <a:xfrm>
              <a:off x="7217985" y="2120130"/>
              <a:ext cx="125393" cy="99782"/>
            </a:xfrm>
            <a:prstGeom prst="ellipse">
              <a:avLst/>
            </a:prstGeom>
            <a:solidFill>
              <a:srgbClr val="C0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0" name="月 129">
              <a:extLst>
                <a:ext uri="{FF2B5EF4-FFF2-40B4-BE49-F238E27FC236}">
                  <a16:creationId xmlns:a16="http://schemas.microsoft.com/office/drawing/2014/main" id="{BF3F4227-3002-D46A-AD46-E945F7041AAA}"/>
                </a:ext>
              </a:extLst>
            </p:cNvPr>
            <p:cNvSpPr/>
            <p:nvPr/>
          </p:nvSpPr>
          <p:spPr>
            <a:xfrm rot="16200000">
              <a:off x="6998550" y="1941793"/>
              <a:ext cx="62930" cy="203656"/>
            </a:xfrm>
            <a:prstGeom prst="moon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1" name="月 130">
              <a:extLst>
                <a:ext uri="{FF2B5EF4-FFF2-40B4-BE49-F238E27FC236}">
                  <a16:creationId xmlns:a16="http://schemas.microsoft.com/office/drawing/2014/main" id="{CC3A96AD-C471-95D0-75AF-B2EDA077F3ED}"/>
                </a:ext>
              </a:extLst>
            </p:cNvPr>
            <p:cNvSpPr/>
            <p:nvPr/>
          </p:nvSpPr>
          <p:spPr>
            <a:xfrm rot="16200000">
              <a:off x="7527189" y="1941794"/>
              <a:ext cx="62930" cy="203654"/>
            </a:xfrm>
            <a:prstGeom prst="moon">
              <a:avLst/>
            </a:prstGeom>
            <a:solidFill>
              <a:schemeClr val="tx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44" name="グループ化 143">
            <a:extLst>
              <a:ext uri="{FF2B5EF4-FFF2-40B4-BE49-F238E27FC236}">
                <a16:creationId xmlns:a16="http://schemas.microsoft.com/office/drawing/2014/main" id="{1A024781-DBB5-8E08-FB76-DF28E8E838EB}"/>
              </a:ext>
            </a:extLst>
          </p:cNvPr>
          <p:cNvGrpSpPr/>
          <p:nvPr/>
        </p:nvGrpSpPr>
        <p:grpSpPr>
          <a:xfrm>
            <a:off x="7419903" y="4095856"/>
            <a:ext cx="1104431" cy="1999823"/>
            <a:chOff x="2560327" y="3897473"/>
            <a:chExt cx="1104431" cy="1999823"/>
          </a:xfrm>
        </p:grpSpPr>
        <p:grpSp>
          <p:nvGrpSpPr>
            <p:cNvPr id="145" name="グループ化 144">
              <a:extLst>
                <a:ext uri="{FF2B5EF4-FFF2-40B4-BE49-F238E27FC236}">
                  <a16:creationId xmlns:a16="http://schemas.microsoft.com/office/drawing/2014/main" id="{4D4B3379-A6F5-3BCC-EC97-3B041F8689E7}"/>
                </a:ext>
              </a:extLst>
            </p:cNvPr>
            <p:cNvGrpSpPr/>
            <p:nvPr/>
          </p:nvGrpSpPr>
          <p:grpSpPr>
            <a:xfrm>
              <a:off x="2560327" y="5132930"/>
              <a:ext cx="1104431" cy="764366"/>
              <a:chOff x="2560327" y="5132930"/>
              <a:chExt cx="1104431" cy="764366"/>
            </a:xfrm>
          </p:grpSpPr>
          <p:sp>
            <p:nvSpPr>
              <p:cNvPr id="158" name="楕円 157">
                <a:extLst>
                  <a:ext uri="{FF2B5EF4-FFF2-40B4-BE49-F238E27FC236}">
                    <a16:creationId xmlns:a16="http://schemas.microsoft.com/office/drawing/2014/main" id="{36AF2ADA-C69D-C373-6D9B-9851F5367C12}"/>
                  </a:ext>
                </a:extLst>
              </p:cNvPr>
              <p:cNvSpPr/>
              <p:nvPr/>
            </p:nvSpPr>
            <p:spPr>
              <a:xfrm rot="1800000">
                <a:off x="2719758" y="5435370"/>
                <a:ext cx="141547" cy="307028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9" name="楕円 158">
                <a:extLst>
                  <a:ext uri="{FF2B5EF4-FFF2-40B4-BE49-F238E27FC236}">
                    <a16:creationId xmlns:a16="http://schemas.microsoft.com/office/drawing/2014/main" id="{5FCBB760-2206-0C1D-22EE-468AF0B9B82C}"/>
                  </a:ext>
                </a:extLst>
              </p:cNvPr>
              <p:cNvSpPr/>
              <p:nvPr/>
            </p:nvSpPr>
            <p:spPr>
              <a:xfrm rot="19800000" flipH="1">
                <a:off x="3394845" y="5435370"/>
                <a:ext cx="141547" cy="307028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0" name="フリーフォーム: 図形 159">
                <a:extLst>
                  <a:ext uri="{FF2B5EF4-FFF2-40B4-BE49-F238E27FC236}">
                    <a16:creationId xmlns:a16="http://schemas.microsoft.com/office/drawing/2014/main" id="{CD5B85B3-1A98-0FA8-7E4F-B7C9B6CA9FB3}"/>
                  </a:ext>
                </a:extLst>
              </p:cNvPr>
              <p:cNvSpPr/>
              <p:nvPr/>
            </p:nvSpPr>
            <p:spPr>
              <a:xfrm>
                <a:off x="3000316" y="5158332"/>
                <a:ext cx="258426" cy="223838"/>
              </a:xfrm>
              <a:custGeom>
                <a:avLst/>
                <a:gdLst>
                  <a:gd name="connsiteX0" fmla="*/ 24143 w 258426"/>
                  <a:gd name="connsiteY0" fmla="*/ 0 h 223838"/>
                  <a:gd name="connsiteX1" fmla="*/ 32428 w 258426"/>
                  <a:gd name="connsiteY1" fmla="*/ 0 h 223838"/>
                  <a:gd name="connsiteX2" fmla="*/ 129212 w 258426"/>
                  <a:gd name="connsiteY2" fmla="*/ 119063 h 223838"/>
                  <a:gd name="connsiteX3" fmla="*/ 129214 w 258426"/>
                  <a:gd name="connsiteY3" fmla="*/ 119063 h 223838"/>
                  <a:gd name="connsiteX4" fmla="*/ 225998 w 258426"/>
                  <a:gd name="connsiteY4" fmla="*/ 0 h 223838"/>
                  <a:gd name="connsiteX5" fmla="*/ 234283 w 258426"/>
                  <a:gd name="connsiteY5" fmla="*/ 0 h 223838"/>
                  <a:gd name="connsiteX6" fmla="*/ 258426 w 258426"/>
                  <a:gd name="connsiteY6" fmla="*/ 64882 h 223838"/>
                  <a:gd name="connsiteX7" fmla="*/ 129214 w 258426"/>
                  <a:gd name="connsiteY7" fmla="*/ 223838 h 223838"/>
                  <a:gd name="connsiteX8" fmla="*/ 129212 w 258426"/>
                  <a:gd name="connsiteY8" fmla="*/ 223838 h 223838"/>
                  <a:gd name="connsiteX9" fmla="*/ 0 w 258426"/>
                  <a:gd name="connsiteY9" fmla="*/ 64882 h 223838"/>
                  <a:gd name="connsiteX10" fmla="*/ 24143 w 258426"/>
                  <a:gd name="connsiteY10" fmla="*/ 0 h 22383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258426" h="223838">
                    <a:moveTo>
                      <a:pt x="24143" y="0"/>
                    </a:moveTo>
                    <a:lnTo>
                      <a:pt x="32428" y="0"/>
                    </a:lnTo>
                    <a:lnTo>
                      <a:pt x="129212" y="119063"/>
                    </a:lnTo>
                    <a:lnTo>
                      <a:pt x="129214" y="119063"/>
                    </a:lnTo>
                    <a:lnTo>
                      <a:pt x="225998" y="0"/>
                    </a:lnTo>
                    <a:lnTo>
                      <a:pt x="234283" y="0"/>
                    </a:lnTo>
                    <a:lnTo>
                      <a:pt x="258426" y="64882"/>
                    </a:lnTo>
                    <a:lnTo>
                      <a:pt x="129214" y="223838"/>
                    </a:lnTo>
                    <a:lnTo>
                      <a:pt x="129212" y="223838"/>
                    </a:lnTo>
                    <a:lnTo>
                      <a:pt x="0" y="64882"/>
                    </a:lnTo>
                    <a:lnTo>
                      <a:pt x="24143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1" name="フリーフォーム: 図形 160">
                <a:extLst>
                  <a:ext uri="{FF2B5EF4-FFF2-40B4-BE49-F238E27FC236}">
                    <a16:creationId xmlns:a16="http://schemas.microsoft.com/office/drawing/2014/main" id="{0DCF6556-2BE7-6E3A-2236-739FAAF3A6EF}"/>
                  </a:ext>
                </a:extLst>
              </p:cNvPr>
              <p:cNvSpPr/>
              <p:nvPr/>
            </p:nvSpPr>
            <p:spPr>
              <a:xfrm>
                <a:off x="3032744" y="5158332"/>
                <a:ext cx="193570" cy="119063"/>
              </a:xfrm>
              <a:custGeom>
                <a:avLst/>
                <a:gdLst>
                  <a:gd name="connsiteX0" fmla="*/ 0 w 193570"/>
                  <a:gd name="connsiteY0" fmla="*/ 0 h 119063"/>
                  <a:gd name="connsiteX1" fmla="*/ 193570 w 193570"/>
                  <a:gd name="connsiteY1" fmla="*/ 0 h 119063"/>
                  <a:gd name="connsiteX2" fmla="*/ 96786 w 193570"/>
                  <a:gd name="connsiteY2" fmla="*/ 119063 h 119063"/>
                  <a:gd name="connsiteX3" fmla="*/ 96784 w 193570"/>
                  <a:gd name="connsiteY3" fmla="*/ 119063 h 119063"/>
                  <a:gd name="connsiteX4" fmla="*/ 0 w 193570"/>
                  <a:gd name="connsiteY4" fmla="*/ 0 h 11906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193570" h="119063">
                    <a:moveTo>
                      <a:pt x="0" y="0"/>
                    </a:moveTo>
                    <a:lnTo>
                      <a:pt x="193570" y="0"/>
                    </a:lnTo>
                    <a:lnTo>
                      <a:pt x="96786" y="119063"/>
                    </a:lnTo>
                    <a:lnTo>
                      <a:pt x="96784" y="11906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B3899DC5-154E-059B-6F6C-03441E53AD18}"/>
                  </a:ext>
                </a:extLst>
              </p:cNvPr>
              <p:cNvSpPr/>
              <p:nvPr/>
            </p:nvSpPr>
            <p:spPr>
              <a:xfrm>
                <a:off x="2814013" y="5223214"/>
                <a:ext cx="631032" cy="500665"/>
              </a:xfrm>
              <a:custGeom>
                <a:avLst/>
                <a:gdLst>
                  <a:gd name="connsiteX0" fmla="*/ 186303 w 631032"/>
                  <a:gd name="connsiteY0" fmla="*/ 0 h 500665"/>
                  <a:gd name="connsiteX1" fmla="*/ 315515 w 631032"/>
                  <a:gd name="connsiteY1" fmla="*/ 158956 h 500665"/>
                  <a:gd name="connsiteX2" fmla="*/ 315517 w 631032"/>
                  <a:gd name="connsiteY2" fmla="*/ 158956 h 500665"/>
                  <a:gd name="connsiteX3" fmla="*/ 444729 w 631032"/>
                  <a:gd name="connsiteY3" fmla="*/ 0 h 500665"/>
                  <a:gd name="connsiteX4" fmla="*/ 631032 w 631032"/>
                  <a:gd name="connsiteY4" fmla="*/ 500665 h 500665"/>
                  <a:gd name="connsiteX5" fmla="*/ 0 w 631032"/>
                  <a:gd name="connsiteY5" fmla="*/ 500665 h 500665"/>
                  <a:gd name="connsiteX6" fmla="*/ 186303 w 631032"/>
                  <a:gd name="connsiteY6" fmla="*/ 0 h 5006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631032" h="500665">
                    <a:moveTo>
                      <a:pt x="186303" y="0"/>
                    </a:moveTo>
                    <a:lnTo>
                      <a:pt x="315515" y="158956"/>
                    </a:lnTo>
                    <a:lnTo>
                      <a:pt x="315517" y="158956"/>
                    </a:lnTo>
                    <a:lnTo>
                      <a:pt x="444729" y="0"/>
                    </a:lnTo>
                    <a:lnTo>
                      <a:pt x="631032" y="500665"/>
                    </a:lnTo>
                    <a:lnTo>
                      <a:pt x="0" y="500665"/>
                    </a:lnTo>
                    <a:lnTo>
                      <a:pt x="186303" y="0"/>
                    </a:lnTo>
                    <a:close/>
                  </a:path>
                </a:pathLst>
              </a:custGeom>
              <a:solidFill>
                <a:schemeClr val="tx1">
                  <a:lumMod val="65000"/>
                  <a:lumOff val="3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3" name="正方形/長方形 162">
                <a:extLst>
                  <a:ext uri="{FF2B5EF4-FFF2-40B4-BE49-F238E27FC236}">
                    <a16:creationId xmlns:a16="http://schemas.microsoft.com/office/drawing/2014/main" id="{8B3E5A07-4537-8242-9498-83EA21A668A9}"/>
                  </a:ext>
                </a:extLst>
              </p:cNvPr>
              <p:cNvSpPr/>
              <p:nvPr/>
            </p:nvSpPr>
            <p:spPr>
              <a:xfrm>
                <a:off x="2903310" y="5535363"/>
                <a:ext cx="452438" cy="92869"/>
              </a:xfrm>
              <a:prstGeom prst="rect">
                <a:avLst/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4" name="フリーフォーム: 図形 163">
                <a:extLst>
                  <a:ext uri="{FF2B5EF4-FFF2-40B4-BE49-F238E27FC236}">
                    <a16:creationId xmlns:a16="http://schemas.microsoft.com/office/drawing/2014/main" id="{E7E90648-DC90-8442-1849-FB497D33F88D}"/>
                  </a:ext>
                </a:extLst>
              </p:cNvPr>
              <p:cNvSpPr/>
              <p:nvPr/>
            </p:nvSpPr>
            <p:spPr>
              <a:xfrm>
                <a:off x="2560327" y="5132930"/>
                <a:ext cx="465616" cy="735807"/>
              </a:xfrm>
              <a:custGeom>
                <a:avLst/>
                <a:gdLst>
                  <a:gd name="connsiteX0" fmla="*/ 432925 w 577850"/>
                  <a:gd name="connsiteY0" fmla="*/ 0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6" fmla="*/ 432925 w 577850"/>
                  <a:gd name="connsiteY6" fmla="*/ 0 h 816770"/>
                  <a:gd name="connsiteX0" fmla="*/ 0 w 577850"/>
                  <a:gd name="connsiteY0" fmla="*/ 445294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0" fmla="*/ 62448 w 640298"/>
                  <a:gd name="connsiteY0" fmla="*/ 445294 h 816770"/>
                  <a:gd name="connsiteX1" fmla="*/ 640298 w 640298"/>
                  <a:gd name="connsiteY1" fmla="*/ 0 h 816770"/>
                  <a:gd name="connsiteX2" fmla="*/ 640298 w 640298"/>
                  <a:gd name="connsiteY2" fmla="*/ 816770 h 816770"/>
                  <a:gd name="connsiteX3" fmla="*/ 0 w 640298"/>
                  <a:gd name="connsiteY3" fmla="*/ 735808 h 816770"/>
                  <a:gd name="connsiteX4" fmla="*/ 278348 w 640298"/>
                  <a:gd name="connsiteY4" fmla="*/ 540544 h 816770"/>
                  <a:gd name="connsiteX5" fmla="*/ 62448 w 640298"/>
                  <a:gd name="connsiteY5" fmla="*/ 445294 h 816770"/>
                  <a:gd name="connsiteX0" fmla="*/ 62448 w 640298"/>
                  <a:gd name="connsiteY0" fmla="*/ 445294 h 816770"/>
                  <a:gd name="connsiteX1" fmla="*/ 640298 w 640298"/>
                  <a:gd name="connsiteY1" fmla="*/ 0 h 816770"/>
                  <a:gd name="connsiteX2" fmla="*/ 489226 w 640298"/>
                  <a:gd name="connsiteY2" fmla="*/ 816770 h 816770"/>
                  <a:gd name="connsiteX3" fmla="*/ 0 w 640298"/>
                  <a:gd name="connsiteY3" fmla="*/ 735808 h 816770"/>
                  <a:gd name="connsiteX4" fmla="*/ 278348 w 640298"/>
                  <a:gd name="connsiteY4" fmla="*/ 540544 h 816770"/>
                  <a:gd name="connsiteX5" fmla="*/ 62448 w 640298"/>
                  <a:gd name="connsiteY5" fmla="*/ 445294 h 816770"/>
                  <a:gd name="connsiteX0" fmla="*/ 122877 w 700727"/>
                  <a:gd name="connsiteY0" fmla="*/ 445294 h 816770"/>
                  <a:gd name="connsiteX1" fmla="*/ 700727 w 700727"/>
                  <a:gd name="connsiteY1" fmla="*/ 0 h 816770"/>
                  <a:gd name="connsiteX2" fmla="*/ 549655 w 700727"/>
                  <a:gd name="connsiteY2" fmla="*/ 816770 h 816770"/>
                  <a:gd name="connsiteX3" fmla="*/ 0 w 700727"/>
                  <a:gd name="connsiteY3" fmla="*/ 709614 h 816770"/>
                  <a:gd name="connsiteX4" fmla="*/ 338777 w 700727"/>
                  <a:gd name="connsiteY4" fmla="*/ 540544 h 816770"/>
                  <a:gd name="connsiteX5" fmla="*/ 122877 w 700727"/>
                  <a:gd name="connsiteY5" fmla="*/ 445294 h 816770"/>
                  <a:gd name="connsiteX0" fmla="*/ 122877 w 700727"/>
                  <a:gd name="connsiteY0" fmla="*/ 445294 h 816770"/>
                  <a:gd name="connsiteX1" fmla="*/ 700727 w 700727"/>
                  <a:gd name="connsiteY1" fmla="*/ 0 h 816770"/>
                  <a:gd name="connsiteX2" fmla="*/ 455233 w 700727"/>
                  <a:gd name="connsiteY2" fmla="*/ 816770 h 816770"/>
                  <a:gd name="connsiteX3" fmla="*/ 0 w 700727"/>
                  <a:gd name="connsiteY3" fmla="*/ 709614 h 816770"/>
                  <a:gd name="connsiteX4" fmla="*/ 338777 w 700727"/>
                  <a:gd name="connsiteY4" fmla="*/ 540544 h 816770"/>
                  <a:gd name="connsiteX5" fmla="*/ 122877 w 700727"/>
                  <a:gd name="connsiteY5" fmla="*/ 445294 h 816770"/>
                  <a:gd name="connsiteX0" fmla="*/ 122877 w 700727"/>
                  <a:gd name="connsiteY0" fmla="*/ 445294 h 735807"/>
                  <a:gd name="connsiteX1" fmla="*/ 700727 w 700727"/>
                  <a:gd name="connsiteY1" fmla="*/ 0 h 735807"/>
                  <a:gd name="connsiteX2" fmla="*/ 508109 w 700727"/>
                  <a:gd name="connsiteY2" fmla="*/ 735807 h 735807"/>
                  <a:gd name="connsiteX3" fmla="*/ 0 w 700727"/>
                  <a:gd name="connsiteY3" fmla="*/ 709614 h 735807"/>
                  <a:gd name="connsiteX4" fmla="*/ 338777 w 700727"/>
                  <a:gd name="connsiteY4" fmla="*/ 540544 h 735807"/>
                  <a:gd name="connsiteX5" fmla="*/ 122877 w 700727"/>
                  <a:gd name="connsiteY5" fmla="*/ 445294 h 735807"/>
                  <a:gd name="connsiteX0" fmla="*/ 160646 w 738496"/>
                  <a:gd name="connsiteY0" fmla="*/ 445294 h 735807"/>
                  <a:gd name="connsiteX1" fmla="*/ 738496 w 738496"/>
                  <a:gd name="connsiteY1" fmla="*/ 0 h 735807"/>
                  <a:gd name="connsiteX2" fmla="*/ 545878 w 738496"/>
                  <a:gd name="connsiteY2" fmla="*/ 735807 h 735807"/>
                  <a:gd name="connsiteX3" fmla="*/ 0 w 738496"/>
                  <a:gd name="connsiteY3" fmla="*/ 690564 h 735807"/>
                  <a:gd name="connsiteX4" fmla="*/ 376546 w 738496"/>
                  <a:gd name="connsiteY4" fmla="*/ 540544 h 735807"/>
                  <a:gd name="connsiteX5" fmla="*/ 160646 w 738496"/>
                  <a:gd name="connsiteY5" fmla="*/ 445294 h 7358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38496" h="735807">
                    <a:moveTo>
                      <a:pt x="160646" y="445294"/>
                    </a:moveTo>
                    <a:lnTo>
                      <a:pt x="738496" y="0"/>
                    </a:lnTo>
                    <a:lnTo>
                      <a:pt x="545878" y="735807"/>
                    </a:lnTo>
                    <a:lnTo>
                      <a:pt x="0" y="690564"/>
                    </a:lnTo>
                    <a:lnTo>
                      <a:pt x="376546" y="540544"/>
                    </a:lnTo>
                    <a:lnTo>
                      <a:pt x="160646" y="445294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5" name="フリーフォーム: 図形 164">
                <a:extLst>
                  <a:ext uri="{FF2B5EF4-FFF2-40B4-BE49-F238E27FC236}">
                    <a16:creationId xmlns:a16="http://schemas.microsoft.com/office/drawing/2014/main" id="{31CD729D-8FFD-028C-935B-1527AAD22B0E}"/>
                  </a:ext>
                </a:extLst>
              </p:cNvPr>
              <p:cNvSpPr/>
              <p:nvPr/>
            </p:nvSpPr>
            <p:spPr>
              <a:xfrm flipH="1">
                <a:off x="3218193" y="5132931"/>
                <a:ext cx="446565" cy="740570"/>
              </a:xfrm>
              <a:custGeom>
                <a:avLst/>
                <a:gdLst>
                  <a:gd name="connsiteX0" fmla="*/ 432925 w 577850"/>
                  <a:gd name="connsiteY0" fmla="*/ 0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6" fmla="*/ 432925 w 577850"/>
                  <a:gd name="connsiteY6" fmla="*/ 0 h 816770"/>
                  <a:gd name="connsiteX0" fmla="*/ 0 w 577850"/>
                  <a:gd name="connsiteY0" fmla="*/ 445294 h 816770"/>
                  <a:gd name="connsiteX1" fmla="*/ 577850 w 577850"/>
                  <a:gd name="connsiteY1" fmla="*/ 0 h 816770"/>
                  <a:gd name="connsiteX2" fmla="*/ 577850 w 577850"/>
                  <a:gd name="connsiteY2" fmla="*/ 816770 h 816770"/>
                  <a:gd name="connsiteX3" fmla="*/ 137723 w 577850"/>
                  <a:gd name="connsiteY3" fmla="*/ 816770 h 816770"/>
                  <a:gd name="connsiteX4" fmla="*/ 215900 w 577850"/>
                  <a:gd name="connsiteY4" fmla="*/ 540544 h 816770"/>
                  <a:gd name="connsiteX5" fmla="*/ 0 w 577850"/>
                  <a:gd name="connsiteY5" fmla="*/ 445294 h 816770"/>
                  <a:gd name="connsiteX0" fmla="*/ 62448 w 640298"/>
                  <a:gd name="connsiteY0" fmla="*/ 445294 h 816770"/>
                  <a:gd name="connsiteX1" fmla="*/ 640298 w 640298"/>
                  <a:gd name="connsiteY1" fmla="*/ 0 h 816770"/>
                  <a:gd name="connsiteX2" fmla="*/ 640298 w 640298"/>
                  <a:gd name="connsiteY2" fmla="*/ 816770 h 816770"/>
                  <a:gd name="connsiteX3" fmla="*/ 0 w 640298"/>
                  <a:gd name="connsiteY3" fmla="*/ 735808 h 816770"/>
                  <a:gd name="connsiteX4" fmla="*/ 278348 w 640298"/>
                  <a:gd name="connsiteY4" fmla="*/ 540544 h 816770"/>
                  <a:gd name="connsiteX5" fmla="*/ 62448 w 640298"/>
                  <a:gd name="connsiteY5" fmla="*/ 445294 h 816770"/>
                  <a:gd name="connsiteX0" fmla="*/ 62448 w 640298"/>
                  <a:gd name="connsiteY0" fmla="*/ 445294 h 816770"/>
                  <a:gd name="connsiteX1" fmla="*/ 640298 w 640298"/>
                  <a:gd name="connsiteY1" fmla="*/ 0 h 816770"/>
                  <a:gd name="connsiteX2" fmla="*/ 489226 w 640298"/>
                  <a:gd name="connsiteY2" fmla="*/ 816770 h 816770"/>
                  <a:gd name="connsiteX3" fmla="*/ 0 w 640298"/>
                  <a:gd name="connsiteY3" fmla="*/ 735808 h 816770"/>
                  <a:gd name="connsiteX4" fmla="*/ 278348 w 640298"/>
                  <a:gd name="connsiteY4" fmla="*/ 540544 h 816770"/>
                  <a:gd name="connsiteX5" fmla="*/ 62448 w 640298"/>
                  <a:gd name="connsiteY5" fmla="*/ 445294 h 816770"/>
                  <a:gd name="connsiteX0" fmla="*/ 62448 w 640298"/>
                  <a:gd name="connsiteY0" fmla="*/ 445294 h 740570"/>
                  <a:gd name="connsiteX1" fmla="*/ 640298 w 640298"/>
                  <a:gd name="connsiteY1" fmla="*/ 0 h 740570"/>
                  <a:gd name="connsiteX2" fmla="*/ 459011 w 640298"/>
                  <a:gd name="connsiteY2" fmla="*/ 740570 h 740570"/>
                  <a:gd name="connsiteX3" fmla="*/ 0 w 640298"/>
                  <a:gd name="connsiteY3" fmla="*/ 735808 h 740570"/>
                  <a:gd name="connsiteX4" fmla="*/ 278348 w 640298"/>
                  <a:gd name="connsiteY4" fmla="*/ 540544 h 740570"/>
                  <a:gd name="connsiteX5" fmla="*/ 62448 w 640298"/>
                  <a:gd name="connsiteY5" fmla="*/ 445294 h 740570"/>
                  <a:gd name="connsiteX0" fmla="*/ 130430 w 708280"/>
                  <a:gd name="connsiteY0" fmla="*/ 445294 h 740570"/>
                  <a:gd name="connsiteX1" fmla="*/ 708280 w 708280"/>
                  <a:gd name="connsiteY1" fmla="*/ 0 h 740570"/>
                  <a:gd name="connsiteX2" fmla="*/ 526993 w 708280"/>
                  <a:gd name="connsiteY2" fmla="*/ 740570 h 740570"/>
                  <a:gd name="connsiteX3" fmla="*/ 0 w 708280"/>
                  <a:gd name="connsiteY3" fmla="*/ 709614 h 740570"/>
                  <a:gd name="connsiteX4" fmla="*/ 346330 w 708280"/>
                  <a:gd name="connsiteY4" fmla="*/ 540544 h 740570"/>
                  <a:gd name="connsiteX5" fmla="*/ 130430 w 708280"/>
                  <a:gd name="connsiteY5" fmla="*/ 445294 h 74057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708280" h="740570">
                    <a:moveTo>
                      <a:pt x="130430" y="445294"/>
                    </a:moveTo>
                    <a:lnTo>
                      <a:pt x="708280" y="0"/>
                    </a:lnTo>
                    <a:lnTo>
                      <a:pt x="526993" y="740570"/>
                    </a:lnTo>
                    <a:lnTo>
                      <a:pt x="0" y="709614"/>
                    </a:lnTo>
                    <a:lnTo>
                      <a:pt x="346330" y="540544"/>
                    </a:lnTo>
                    <a:lnTo>
                      <a:pt x="130430" y="445294"/>
                    </a:ln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6" name="フリーフォーム: 図形 165">
                <a:extLst>
                  <a:ext uri="{FF2B5EF4-FFF2-40B4-BE49-F238E27FC236}">
                    <a16:creationId xmlns:a16="http://schemas.microsoft.com/office/drawing/2014/main" id="{4780956B-44D4-48BC-C525-62833CDB76E1}"/>
                  </a:ext>
                </a:extLst>
              </p:cNvPr>
              <p:cNvSpPr/>
              <p:nvPr/>
            </p:nvSpPr>
            <p:spPr>
              <a:xfrm>
                <a:off x="2862751" y="5366889"/>
                <a:ext cx="117476" cy="117476"/>
              </a:xfrm>
              <a:custGeom>
                <a:avLst/>
                <a:gdLst>
                  <a:gd name="connsiteX0" fmla="*/ 339385 w 739918"/>
                  <a:gd name="connsiteY0" fmla="*/ 441775 h 739918"/>
                  <a:gd name="connsiteX1" fmla="*/ 159595 w 739918"/>
                  <a:gd name="connsiteY1" fmla="*/ 584715 h 739918"/>
                  <a:gd name="connsiteX2" fmla="*/ 201721 w 739918"/>
                  <a:gd name="connsiteY2" fmla="*/ 619473 h 739918"/>
                  <a:gd name="connsiteX3" fmla="*/ 369959 w 739918"/>
                  <a:gd name="connsiteY3" fmla="*/ 670862 h 739918"/>
                  <a:gd name="connsiteX4" fmla="*/ 538197 w 739918"/>
                  <a:gd name="connsiteY4" fmla="*/ 619473 h 739918"/>
                  <a:gd name="connsiteX5" fmla="*/ 578436 w 739918"/>
                  <a:gd name="connsiteY5" fmla="*/ 586272 h 739918"/>
                  <a:gd name="connsiteX6" fmla="*/ 571174 w 739918"/>
                  <a:gd name="connsiteY6" fmla="*/ 586272 h 739918"/>
                  <a:gd name="connsiteX7" fmla="*/ 571174 w 739918"/>
                  <a:gd name="connsiteY7" fmla="*/ 586272 h 739918"/>
                  <a:gd name="connsiteX8" fmla="*/ 415260 w 739918"/>
                  <a:gd name="connsiteY8" fmla="*/ 586272 h 739918"/>
                  <a:gd name="connsiteX9" fmla="*/ 415260 w 739918"/>
                  <a:gd name="connsiteY9" fmla="*/ 588314 h 739918"/>
                  <a:gd name="connsiteX10" fmla="*/ 339385 w 739918"/>
                  <a:gd name="connsiteY10" fmla="*/ 588314 h 739918"/>
                  <a:gd name="connsiteX11" fmla="*/ 415260 w 739918"/>
                  <a:gd name="connsiteY11" fmla="*/ 423429 h 739918"/>
                  <a:gd name="connsiteX12" fmla="*/ 415260 w 739918"/>
                  <a:gd name="connsiteY12" fmla="*/ 510396 h 739918"/>
                  <a:gd name="connsiteX13" fmla="*/ 483328 w 739918"/>
                  <a:gd name="connsiteY13" fmla="*/ 510396 h 739918"/>
                  <a:gd name="connsiteX14" fmla="*/ 429887 w 739918"/>
                  <a:gd name="connsiteY14" fmla="*/ 456955 h 739918"/>
                  <a:gd name="connsiteX15" fmla="*/ 463412 w 739918"/>
                  <a:gd name="connsiteY15" fmla="*/ 423429 h 739918"/>
                  <a:gd name="connsiteX16" fmla="*/ 374404 w 739918"/>
                  <a:gd name="connsiteY16" fmla="*/ 306698 h 739918"/>
                  <a:gd name="connsiteX17" fmla="*/ 374404 w 739918"/>
                  <a:gd name="connsiteY17" fmla="*/ 350473 h 739918"/>
                  <a:gd name="connsiteX18" fmla="*/ 486758 w 739918"/>
                  <a:gd name="connsiteY18" fmla="*/ 350473 h 739918"/>
                  <a:gd name="connsiteX19" fmla="*/ 486758 w 739918"/>
                  <a:gd name="connsiteY19" fmla="*/ 306698 h 739918"/>
                  <a:gd name="connsiteX20" fmla="*/ 197449 w 739918"/>
                  <a:gd name="connsiteY20" fmla="*/ 306698 h 739918"/>
                  <a:gd name="connsiteX21" fmla="*/ 197449 w 739918"/>
                  <a:gd name="connsiteY21" fmla="*/ 350473 h 739918"/>
                  <a:gd name="connsiteX22" fmla="*/ 298529 w 739918"/>
                  <a:gd name="connsiteY22" fmla="*/ 350473 h 739918"/>
                  <a:gd name="connsiteX23" fmla="*/ 298529 w 739918"/>
                  <a:gd name="connsiteY23" fmla="*/ 306698 h 739918"/>
                  <a:gd name="connsiteX24" fmla="*/ 298529 w 739918"/>
                  <a:gd name="connsiteY24" fmla="*/ 218312 h 739918"/>
                  <a:gd name="connsiteX25" fmla="*/ 201804 w 739918"/>
                  <a:gd name="connsiteY25" fmla="*/ 233741 h 739918"/>
                  <a:gd name="connsiteX26" fmla="*/ 298529 w 739918"/>
                  <a:gd name="connsiteY26" fmla="*/ 233741 h 739918"/>
                  <a:gd name="connsiteX27" fmla="*/ 127495 w 739918"/>
                  <a:gd name="connsiteY27" fmla="*/ 193178 h 739918"/>
                  <a:gd name="connsiteX28" fmla="*/ 120446 w 739918"/>
                  <a:gd name="connsiteY28" fmla="*/ 201721 h 739918"/>
                  <a:gd name="connsiteX29" fmla="*/ 69056 w 739918"/>
                  <a:gd name="connsiteY29" fmla="*/ 369959 h 739918"/>
                  <a:gd name="connsiteX30" fmla="*/ 92703 w 739918"/>
                  <a:gd name="connsiteY30" fmla="*/ 487084 h 739918"/>
                  <a:gd name="connsiteX31" fmla="*/ 113132 w 739918"/>
                  <a:gd name="connsiteY31" fmla="*/ 524722 h 739918"/>
                  <a:gd name="connsiteX32" fmla="*/ 240537 w 739918"/>
                  <a:gd name="connsiteY32" fmla="*/ 423429 h 739918"/>
                  <a:gd name="connsiteX33" fmla="*/ 113217 w 739918"/>
                  <a:gd name="connsiteY33" fmla="*/ 423429 h 739918"/>
                  <a:gd name="connsiteX34" fmla="*/ 113217 w 739918"/>
                  <a:gd name="connsiteY34" fmla="*/ 233741 h 739918"/>
                  <a:gd name="connsiteX35" fmla="*/ 133965 w 739918"/>
                  <a:gd name="connsiteY35" fmla="*/ 233741 h 739918"/>
                  <a:gd name="connsiteX36" fmla="*/ 553592 w 739918"/>
                  <a:gd name="connsiteY36" fmla="*/ 133148 h 739918"/>
                  <a:gd name="connsiteX37" fmla="*/ 560511 w 739918"/>
                  <a:gd name="connsiteY37" fmla="*/ 176522 h 739918"/>
                  <a:gd name="connsiteX38" fmla="*/ 374404 w 739918"/>
                  <a:gd name="connsiteY38" fmla="*/ 206209 h 739918"/>
                  <a:gd name="connsiteX39" fmla="*/ 374404 w 739918"/>
                  <a:gd name="connsiteY39" fmla="*/ 233741 h 739918"/>
                  <a:gd name="connsiteX40" fmla="*/ 570990 w 739918"/>
                  <a:gd name="connsiteY40" fmla="*/ 233741 h 739918"/>
                  <a:gd name="connsiteX41" fmla="*/ 570990 w 739918"/>
                  <a:gd name="connsiteY41" fmla="*/ 423429 h 739918"/>
                  <a:gd name="connsiteX42" fmla="*/ 503665 w 739918"/>
                  <a:gd name="connsiteY42" fmla="*/ 423429 h 739918"/>
                  <a:gd name="connsiteX43" fmla="*/ 560511 w 739918"/>
                  <a:gd name="connsiteY43" fmla="*/ 480275 h 739918"/>
                  <a:gd name="connsiteX44" fmla="*/ 530390 w 739918"/>
                  <a:gd name="connsiteY44" fmla="*/ 510396 h 739918"/>
                  <a:gd name="connsiteX45" fmla="*/ 571174 w 739918"/>
                  <a:gd name="connsiteY45" fmla="*/ 510396 h 739918"/>
                  <a:gd name="connsiteX46" fmla="*/ 571174 w 739918"/>
                  <a:gd name="connsiteY46" fmla="*/ 471079 h 739918"/>
                  <a:gd name="connsiteX47" fmla="*/ 647050 w 739918"/>
                  <a:gd name="connsiteY47" fmla="*/ 471080 h 739918"/>
                  <a:gd name="connsiteX48" fmla="*/ 647050 w 739918"/>
                  <a:gd name="connsiteY48" fmla="*/ 487389 h 739918"/>
                  <a:gd name="connsiteX49" fmla="*/ 647216 w 739918"/>
                  <a:gd name="connsiteY49" fmla="*/ 487084 h 739918"/>
                  <a:gd name="connsiteX50" fmla="*/ 670862 w 739918"/>
                  <a:gd name="connsiteY50" fmla="*/ 369959 h 739918"/>
                  <a:gd name="connsiteX51" fmla="*/ 582730 w 739918"/>
                  <a:gd name="connsiteY51" fmla="*/ 157189 h 739918"/>
                  <a:gd name="connsiteX52" fmla="*/ 369959 w 739918"/>
                  <a:gd name="connsiteY52" fmla="*/ 69056 h 739918"/>
                  <a:gd name="connsiteX53" fmla="*/ 157189 w 739918"/>
                  <a:gd name="connsiteY53" fmla="*/ 157189 h 739918"/>
                  <a:gd name="connsiteX54" fmla="*/ 150695 w 739918"/>
                  <a:gd name="connsiteY54" fmla="*/ 165059 h 739918"/>
                  <a:gd name="connsiteX55" fmla="*/ 513708 w 739918"/>
                  <a:gd name="connsiteY55" fmla="*/ 107153 h 739918"/>
                  <a:gd name="connsiteX56" fmla="*/ 487084 w 739918"/>
                  <a:gd name="connsiteY56" fmla="*/ 92703 h 739918"/>
                  <a:gd name="connsiteX57" fmla="*/ 369959 w 739918"/>
                  <a:gd name="connsiteY57" fmla="*/ 69056 h 739918"/>
                  <a:gd name="connsiteX58" fmla="*/ 369959 w 739918"/>
                  <a:gd name="connsiteY58" fmla="*/ 0 h 739918"/>
                  <a:gd name="connsiteX59" fmla="*/ 739918 w 739918"/>
                  <a:gd name="connsiteY59" fmla="*/ 369959 h 739918"/>
                  <a:gd name="connsiteX60" fmla="*/ 369959 w 739918"/>
                  <a:gd name="connsiteY60" fmla="*/ 739918 h 739918"/>
                  <a:gd name="connsiteX61" fmla="*/ 0 w 739918"/>
                  <a:gd name="connsiteY61" fmla="*/ 369959 h 739918"/>
                  <a:gd name="connsiteX62" fmla="*/ 369959 w 739918"/>
                  <a:gd name="connsiteY62" fmla="*/ 0 h 73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739918" h="739918">
                    <a:moveTo>
                      <a:pt x="339385" y="441775"/>
                    </a:moveTo>
                    <a:lnTo>
                      <a:pt x="159595" y="584715"/>
                    </a:lnTo>
                    <a:lnTo>
                      <a:pt x="201721" y="619473"/>
                    </a:lnTo>
                    <a:cubicBezTo>
                      <a:pt x="249746" y="651917"/>
                      <a:pt x="307640" y="670862"/>
                      <a:pt x="369959" y="670862"/>
                    </a:cubicBezTo>
                    <a:cubicBezTo>
                      <a:pt x="432278" y="670862"/>
                      <a:pt x="490172" y="651917"/>
                      <a:pt x="538197" y="619473"/>
                    </a:cubicBezTo>
                    <a:lnTo>
                      <a:pt x="578436" y="586272"/>
                    </a:lnTo>
                    <a:lnTo>
                      <a:pt x="571174" y="586272"/>
                    </a:lnTo>
                    <a:lnTo>
                      <a:pt x="571174" y="586272"/>
                    </a:lnTo>
                    <a:lnTo>
                      <a:pt x="415260" y="586272"/>
                    </a:lnTo>
                    <a:lnTo>
                      <a:pt x="415260" y="588314"/>
                    </a:lnTo>
                    <a:lnTo>
                      <a:pt x="339385" y="588314"/>
                    </a:lnTo>
                    <a:close/>
                    <a:moveTo>
                      <a:pt x="415260" y="423429"/>
                    </a:moveTo>
                    <a:lnTo>
                      <a:pt x="415260" y="510396"/>
                    </a:lnTo>
                    <a:lnTo>
                      <a:pt x="483328" y="510396"/>
                    </a:lnTo>
                    <a:lnTo>
                      <a:pt x="429887" y="456955"/>
                    </a:lnTo>
                    <a:lnTo>
                      <a:pt x="463412" y="423429"/>
                    </a:lnTo>
                    <a:close/>
                    <a:moveTo>
                      <a:pt x="374404" y="306698"/>
                    </a:moveTo>
                    <a:lnTo>
                      <a:pt x="374404" y="350473"/>
                    </a:lnTo>
                    <a:lnTo>
                      <a:pt x="486758" y="350473"/>
                    </a:lnTo>
                    <a:lnTo>
                      <a:pt x="486758" y="306698"/>
                    </a:lnTo>
                    <a:close/>
                    <a:moveTo>
                      <a:pt x="197449" y="306698"/>
                    </a:moveTo>
                    <a:lnTo>
                      <a:pt x="197449" y="350473"/>
                    </a:lnTo>
                    <a:lnTo>
                      <a:pt x="298529" y="350473"/>
                    </a:lnTo>
                    <a:lnTo>
                      <a:pt x="298529" y="306698"/>
                    </a:lnTo>
                    <a:close/>
                    <a:moveTo>
                      <a:pt x="298529" y="218312"/>
                    </a:moveTo>
                    <a:lnTo>
                      <a:pt x="201804" y="233741"/>
                    </a:lnTo>
                    <a:lnTo>
                      <a:pt x="298529" y="233741"/>
                    </a:lnTo>
                    <a:close/>
                    <a:moveTo>
                      <a:pt x="127495" y="193178"/>
                    </a:moveTo>
                    <a:lnTo>
                      <a:pt x="120446" y="201721"/>
                    </a:lnTo>
                    <a:cubicBezTo>
                      <a:pt x="88001" y="249746"/>
                      <a:pt x="69056" y="307640"/>
                      <a:pt x="69056" y="369959"/>
                    </a:cubicBezTo>
                    <a:cubicBezTo>
                      <a:pt x="69056" y="411505"/>
                      <a:pt x="77476" y="451085"/>
                      <a:pt x="92703" y="487084"/>
                    </a:cubicBezTo>
                    <a:lnTo>
                      <a:pt x="113132" y="524722"/>
                    </a:lnTo>
                    <a:lnTo>
                      <a:pt x="240537" y="423429"/>
                    </a:lnTo>
                    <a:lnTo>
                      <a:pt x="113217" y="423429"/>
                    </a:lnTo>
                    <a:lnTo>
                      <a:pt x="113217" y="233741"/>
                    </a:lnTo>
                    <a:lnTo>
                      <a:pt x="133965" y="233741"/>
                    </a:lnTo>
                    <a:close/>
                    <a:moveTo>
                      <a:pt x="553592" y="133148"/>
                    </a:moveTo>
                    <a:lnTo>
                      <a:pt x="560511" y="176522"/>
                    </a:lnTo>
                    <a:lnTo>
                      <a:pt x="374404" y="206209"/>
                    </a:lnTo>
                    <a:lnTo>
                      <a:pt x="374404" y="233741"/>
                    </a:lnTo>
                    <a:lnTo>
                      <a:pt x="570990" y="233741"/>
                    </a:lnTo>
                    <a:lnTo>
                      <a:pt x="570990" y="423429"/>
                    </a:lnTo>
                    <a:lnTo>
                      <a:pt x="503665" y="423429"/>
                    </a:lnTo>
                    <a:lnTo>
                      <a:pt x="560511" y="480275"/>
                    </a:lnTo>
                    <a:lnTo>
                      <a:pt x="530390" y="510396"/>
                    </a:lnTo>
                    <a:lnTo>
                      <a:pt x="571174" y="510396"/>
                    </a:lnTo>
                    <a:lnTo>
                      <a:pt x="571174" y="471079"/>
                    </a:lnTo>
                    <a:lnTo>
                      <a:pt x="647050" y="471080"/>
                    </a:lnTo>
                    <a:lnTo>
                      <a:pt x="647050" y="487389"/>
                    </a:lnTo>
                    <a:lnTo>
                      <a:pt x="647216" y="487084"/>
                    </a:lnTo>
                    <a:cubicBezTo>
                      <a:pt x="662442" y="451085"/>
                      <a:pt x="670862" y="411505"/>
                      <a:pt x="670862" y="369959"/>
                    </a:cubicBezTo>
                    <a:cubicBezTo>
                      <a:pt x="670862" y="286867"/>
                      <a:pt x="637182" y="211641"/>
                      <a:pt x="582730" y="157189"/>
                    </a:cubicBezTo>
                    <a:close/>
                    <a:moveTo>
                      <a:pt x="369959" y="69056"/>
                    </a:moveTo>
                    <a:cubicBezTo>
                      <a:pt x="286867" y="69056"/>
                      <a:pt x="211641" y="102736"/>
                      <a:pt x="157189" y="157189"/>
                    </a:cubicBezTo>
                    <a:lnTo>
                      <a:pt x="150695" y="165059"/>
                    </a:lnTo>
                    <a:lnTo>
                      <a:pt x="513708" y="107153"/>
                    </a:lnTo>
                    <a:lnTo>
                      <a:pt x="487084" y="92703"/>
                    </a:lnTo>
                    <a:cubicBezTo>
                      <a:pt x="451085" y="77476"/>
                      <a:pt x="411505" y="69056"/>
                      <a:pt x="369959" y="69056"/>
                    </a:cubicBezTo>
                    <a:close/>
                    <a:moveTo>
                      <a:pt x="369959" y="0"/>
                    </a:moveTo>
                    <a:cubicBezTo>
                      <a:pt x="574282" y="0"/>
                      <a:pt x="739918" y="165636"/>
                      <a:pt x="739918" y="369959"/>
                    </a:cubicBezTo>
                    <a:cubicBezTo>
                      <a:pt x="739918" y="574282"/>
                      <a:pt x="574282" y="739918"/>
                      <a:pt x="369959" y="739918"/>
                    </a:cubicBezTo>
                    <a:cubicBezTo>
                      <a:pt x="165636" y="739918"/>
                      <a:pt x="0" y="574282"/>
                      <a:pt x="0" y="369959"/>
                    </a:cubicBezTo>
                    <a:cubicBezTo>
                      <a:pt x="0" y="165636"/>
                      <a:pt x="165636" y="0"/>
                      <a:pt x="3699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7" name="フリーフォーム: 図形 166">
                <a:extLst>
                  <a:ext uri="{FF2B5EF4-FFF2-40B4-BE49-F238E27FC236}">
                    <a16:creationId xmlns:a16="http://schemas.microsoft.com/office/drawing/2014/main" id="{8EEBA5DE-343D-10E5-EF16-6E1D73847F92}"/>
                  </a:ext>
                </a:extLst>
              </p:cNvPr>
              <p:cNvSpPr/>
              <p:nvPr/>
            </p:nvSpPr>
            <p:spPr>
              <a:xfrm>
                <a:off x="3258742" y="5366889"/>
                <a:ext cx="117476" cy="117476"/>
              </a:xfrm>
              <a:custGeom>
                <a:avLst/>
                <a:gdLst>
                  <a:gd name="connsiteX0" fmla="*/ 339385 w 739918"/>
                  <a:gd name="connsiteY0" fmla="*/ 441775 h 739918"/>
                  <a:gd name="connsiteX1" fmla="*/ 159595 w 739918"/>
                  <a:gd name="connsiteY1" fmla="*/ 584715 h 739918"/>
                  <a:gd name="connsiteX2" fmla="*/ 201721 w 739918"/>
                  <a:gd name="connsiteY2" fmla="*/ 619473 h 739918"/>
                  <a:gd name="connsiteX3" fmla="*/ 369959 w 739918"/>
                  <a:gd name="connsiteY3" fmla="*/ 670862 h 739918"/>
                  <a:gd name="connsiteX4" fmla="*/ 538197 w 739918"/>
                  <a:gd name="connsiteY4" fmla="*/ 619473 h 739918"/>
                  <a:gd name="connsiteX5" fmla="*/ 578436 w 739918"/>
                  <a:gd name="connsiteY5" fmla="*/ 586272 h 739918"/>
                  <a:gd name="connsiteX6" fmla="*/ 571174 w 739918"/>
                  <a:gd name="connsiteY6" fmla="*/ 586272 h 739918"/>
                  <a:gd name="connsiteX7" fmla="*/ 571174 w 739918"/>
                  <a:gd name="connsiteY7" fmla="*/ 586272 h 739918"/>
                  <a:gd name="connsiteX8" fmla="*/ 415260 w 739918"/>
                  <a:gd name="connsiteY8" fmla="*/ 586272 h 739918"/>
                  <a:gd name="connsiteX9" fmla="*/ 415260 w 739918"/>
                  <a:gd name="connsiteY9" fmla="*/ 588314 h 739918"/>
                  <a:gd name="connsiteX10" fmla="*/ 339385 w 739918"/>
                  <a:gd name="connsiteY10" fmla="*/ 588314 h 739918"/>
                  <a:gd name="connsiteX11" fmla="*/ 415260 w 739918"/>
                  <a:gd name="connsiteY11" fmla="*/ 423429 h 739918"/>
                  <a:gd name="connsiteX12" fmla="*/ 415260 w 739918"/>
                  <a:gd name="connsiteY12" fmla="*/ 510396 h 739918"/>
                  <a:gd name="connsiteX13" fmla="*/ 483328 w 739918"/>
                  <a:gd name="connsiteY13" fmla="*/ 510396 h 739918"/>
                  <a:gd name="connsiteX14" fmla="*/ 429887 w 739918"/>
                  <a:gd name="connsiteY14" fmla="*/ 456955 h 739918"/>
                  <a:gd name="connsiteX15" fmla="*/ 463412 w 739918"/>
                  <a:gd name="connsiteY15" fmla="*/ 423429 h 739918"/>
                  <a:gd name="connsiteX16" fmla="*/ 374404 w 739918"/>
                  <a:gd name="connsiteY16" fmla="*/ 306698 h 739918"/>
                  <a:gd name="connsiteX17" fmla="*/ 374404 w 739918"/>
                  <a:gd name="connsiteY17" fmla="*/ 350473 h 739918"/>
                  <a:gd name="connsiteX18" fmla="*/ 486758 w 739918"/>
                  <a:gd name="connsiteY18" fmla="*/ 350473 h 739918"/>
                  <a:gd name="connsiteX19" fmla="*/ 486758 w 739918"/>
                  <a:gd name="connsiteY19" fmla="*/ 306698 h 739918"/>
                  <a:gd name="connsiteX20" fmla="*/ 197449 w 739918"/>
                  <a:gd name="connsiteY20" fmla="*/ 306698 h 739918"/>
                  <a:gd name="connsiteX21" fmla="*/ 197449 w 739918"/>
                  <a:gd name="connsiteY21" fmla="*/ 350473 h 739918"/>
                  <a:gd name="connsiteX22" fmla="*/ 298529 w 739918"/>
                  <a:gd name="connsiteY22" fmla="*/ 350473 h 739918"/>
                  <a:gd name="connsiteX23" fmla="*/ 298529 w 739918"/>
                  <a:gd name="connsiteY23" fmla="*/ 306698 h 739918"/>
                  <a:gd name="connsiteX24" fmla="*/ 298529 w 739918"/>
                  <a:gd name="connsiteY24" fmla="*/ 218312 h 739918"/>
                  <a:gd name="connsiteX25" fmla="*/ 201804 w 739918"/>
                  <a:gd name="connsiteY25" fmla="*/ 233741 h 739918"/>
                  <a:gd name="connsiteX26" fmla="*/ 298529 w 739918"/>
                  <a:gd name="connsiteY26" fmla="*/ 233741 h 739918"/>
                  <a:gd name="connsiteX27" fmla="*/ 127495 w 739918"/>
                  <a:gd name="connsiteY27" fmla="*/ 193178 h 739918"/>
                  <a:gd name="connsiteX28" fmla="*/ 120446 w 739918"/>
                  <a:gd name="connsiteY28" fmla="*/ 201721 h 739918"/>
                  <a:gd name="connsiteX29" fmla="*/ 69056 w 739918"/>
                  <a:gd name="connsiteY29" fmla="*/ 369959 h 739918"/>
                  <a:gd name="connsiteX30" fmla="*/ 92703 w 739918"/>
                  <a:gd name="connsiteY30" fmla="*/ 487084 h 739918"/>
                  <a:gd name="connsiteX31" fmla="*/ 113132 w 739918"/>
                  <a:gd name="connsiteY31" fmla="*/ 524722 h 739918"/>
                  <a:gd name="connsiteX32" fmla="*/ 240537 w 739918"/>
                  <a:gd name="connsiteY32" fmla="*/ 423429 h 739918"/>
                  <a:gd name="connsiteX33" fmla="*/ 113217 w 739918"/>
                  <a:gd name="connsiteY33" fmla="*/ 423429 h 739918"/>
                  <a:gd name="connsiteX34" fmla="*/ 113217 w 739918"/>
                  <a:gd name="connsiteY34" fmla="*/ 233741 h 739918"/>
                  <a:gd name="connsiteX35" fmla="*/ 133965 w 739918"/>
                  <a:gd name="connsiteY35" fmla="*/ 233741 h 739918"/>
                  <a:gd name="connsiteX36" fmla="*/ 553592 w 739918"/>
                  <a:gd name="connsiteY36" fmla="*/ 133148 h 739918"/>
                  <a:gd name="connsiteX37" fmla="*/ 560511 w 739918"/>
                  <a:gd name="connsiteY37" fmla="*/ 176522 h 739918"/>
                  <a:gd name="connsiteX38" fmla="*/ 374404 w 739918"/>
                  <a:gd name="connsiteY38" fmla="*/ 206209 h 739918"/>
                  <a:gd name="connsiteX39" fmla="*/ 374404 w 739918"/>
                  <a:gd name="connsiteY39" fmla="*/ 233741 h 739918"/>
                  <a:gd name="connsiteX40" fmla="*/ 570990 w 739918"/>
                  <a:gd name="connsiteY40" fmla="*/ 233741 h 739918"/>
                  <a:gd name="connsiteX41" fmla="*/ 570990 w 739918"/>
                  <a:gd name="connsiteY41" fmla="*/ 423429 h 739918"/>
                  <a:gd name="connsiteX42" fmla="*/ 503665 w 739918"/>
                  <a:gd name="connsiteY42" fmla="*/ 423429 h 739918"/>
                  <a:gd name="connsiteX43" fmla="*/ 560511 w 739918"/>
                  <a:gd name="connsiteY43" fmla="*/ 480275 h 739918"/>
                  <a:gd name="connsiteX44" fmla="*/ 530390 w 739918"/>
                  <a:gd name="connsiteY44" fmla="*/ 510396 h 739918"/>
                  <a:gd name="connsiteX45" fmla="*/ 571174 w 739918"/>
                  <a:gd name="connsiteY45" fmla="*/ 510396 h 739918"/>
                  <a:gd name="connsiteX46" fmla="*/ 571174 w 739918"/>
                  <a:gd name="connsiteY46" fmla="*/ 471079 h 739918"/>
                  <a:gd name="connsiteX47" fmla="*/ 647050 w 739918"/>
                  <a:gd name="connsiteY47" fmla="*/ 471080 h 739918"/>
                  <a:gd name="connsiteX48" fmla="*/ 647050 w 739918"/>
                  <a:gd name="connsiteY48" fmla="*/ 487389 h 739918"/>
                  <a:gd name="connsiteX49" fmla="*/ 647216 w 739918"/>
                  <a:gd name="connsiteY49" fmla="*/ 487084 h 739918"/>
                  <a:gd name="connsiteX50" fmla="*/ 670862 w 739918"/>
                  <a:gd name="connsiteY50" fmla="*/ 369959 h 739918"/>
                  <a:gd name="connsiteX51" fmla="*/ 582730 w 739918"/>
                  <a:gd name="connsiteY51" fmla="*/ 157189 h 739918"/>
                  <a:gd name="connsiteX52" fmla="*/ 369959 w 739918"/>
                  <a:gd name="connsiteY52" fmla="*/ 69056 h 739918"/>
                  <a:gd name="connsiteX53" fmla="*/ 157189 w 739918"/>
                  <a:gd name="connsiteY53" fmla="*/ 157189 h 739918"/>
                  <a:gd name="connsiteX54" fmla="*/ 150695 w 739918"/>
                  <a:gd name="connsiteY54" fmla="*/ 165059 h 739918"/>
                  <a:gd name="connsiteX55" fmla="*/ 513708 w 739918"/>
                  <a:gd name="connsiteY55" fmla="*/ 107153 h 739918"/>
                  <a:gd name="connsiteX56" fmla="*/ 487084 w 739918"/>
                  <a:gd name="connsiteY56" fmla="*/ 92703 h 739918"/>
                  <a:gd name="connsiteX57" fmla="*/ 369959 w 739918"/>
                  <a:gd name="connsiteY57" fmla="*/ 69056 h 739918"/>
                  <a:gd name="connsiteX58" fmla="*/ 369959 w 739918"/>
                  <a:gd name="connsiteY58" fmla="*/ 0 h 739918"/>
                  <a:gd name="connsiteX59" fmla="*/ 739918 w 739918"/>
                  <a:gd name="connsiteY59" fmla="*/ 369959 h 739918"/>
                  <a:gd name="connsiteX60" fmla="*/ 369959 w 739918"/>
                  <a:gd name="connsiteY60" fmla="*/ 739918 h 739918"/>
                  <a:gd name="connsiteX61" fmla="*/ 0 w 739918"/>
                  <a:gd name="connsiteY61" fmla="*/ 369959 h 739918"/>
                  <a:gd name="connsiteX62" fmla="*/ 369959 w 739918"/>
                  <a:gd name="connsiteY62" fmla="*/ 0 h 739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  <a:cxn ang="0">
                    <a:pos x="connsiteX33" y="connsiteY33"/>
                  </a:cxn>
                  <a:cxn ang="0">
                    <a:pos x="connsiteX34" y="connsiteY34"/>
                  </a:cxn>
                  <a:cxn ang="0">
                    <a:pos x="connsiteX35" y="connsiteY35"/>
                  </a:cxn>
                  <a:cxn ang="0">
                    <a:pos x="connsiteX36" y="connsiteY36"/>
                  </a:cxn>
                  <a:cxn ang="0">
                    <a:pos x="connsiteX37" y="connsiteY37"/>
                  </a:cxn>
                  <a:cxn ang="0">
                    <a:pos x="connsiteX38" y="connsiteY38"/>
                  </a:cxn>
                  <a:cxn ang="0">
                    <a:pos x="connsiteX39" y="connsiteY39"/>
                  </a:cxn>
                  <a:cxn ang="0">
                    <a:pos x="connsiteX40" y="connsiteY40"/>
                  </a:cxn>
                  <a:cxn ang="0">
                    <a:pos x="connsiteX41" y="connsiteY41"/>
                  </a:cxn>
                  <a:cxn ang="0">
                    <a:pos x="connsiteX42" y="connsiteY42"/>
                  </a:cxn>
                  <a:cxn ang="0">
                    <a:pos x="connsiteX43" y="connsiteY43"/>
                  </a:cxn>
                  <a:cxn ang="0">
                    <a:pos x="connsiteX44" y="connsiteY44"/>
                  </a:cxn>
                  <a:cxn ang="0">
                    <a:pos x="connsiteX45" y="connsiteY45"/>
                  </a:cxn>
                  <a:cxn ang="0">
                    <a:pos x="connsiteX46" y="connsiteY46"/>
                  </a:cxn>
                  <a:cxn ang="0">
                    <a:pos x="connsiteX47" y="connsiteY47"/>
                  </a:cxn>
                  <a:cxn ang="0">
                    <a:pos x="connsiteX48" y="connsiteY48"/>
                  </a:cxn>
                  <a:cxn ang="0">
                    <a:pos x="connsiteX49" y="connsiteY49"/>
                  </a:cxn>
                  <a:cxn ang="0">
                    <a:pos x="connsiteX50" y="connsiteY50"/>
                  </a:cxn>
                  <a:cxn ang="0">
                    <a:pos x="connsiteX51" y="connsiteY51"/>
                  </a:cxn>
                  <a:cxn ang="0">
                    <a:pos x="connsiteX52" y="connsiteY52"/>
                  </a:cxn>
                  <a:cxn ang="0">
                    <a:pos x="connsiteX53" y="connsiteY53"/>
                  </a:cxn>
                  <a:cxn ang="0">
                    <a:pos x="connsiteX54" y="connsiteY54"/>
                  </a:cxn>
                  <a:cxn ang="0">
                    <a:pos x="connsiteX55" y="connsiteY55"/>
                  </a:cxn>
                  <a:cxn ang="0">
                    <a:pos x="connsiteX56" y="connsiteY56"/>
                  </a:cxn>
                  <a:cxn ang="0">
                    <a:pos x="connsiteX57" y="connsiteY57"/>
                  </a:cxn>
                  <a:cxn ang="0">
                    <a:pos x="connsiteX58" y="connsiteY58"/>
                  </a:cxn>
                  <a:cxn ang="0">
                    <a:pos x="connsiteX59" y="connsiteY59"/>
                  </a:cxn>
                  <a:cxn ang="0">
                    <a:pos x="connsiteX60" y="connsiteY60"/>
                  </a:cxn>
                  <a:cxn ang="0">
                    <a:pos x="connsiteX61" y="connsiteY61"/>
                  </a:cxn>
                  <a:cxn ang="0">
                    <a:pos x="connsiteX62" y="connsiteY62"/>
                  </a:cxn>
                </a:cxnLst>
                <a:rect l="l" t="t" r="r" b="b"/>
                <a:pathLst>
                  <a:path w="739918" h="739918">
                    <a:moveTo>
                      <a:pt x="339385" y="441775"/>
                    </a:moveTo>
                    <a:lnTo>
                      <a:pt x="159595" y="584715"/>
                    </a:lnTo>
                    <a:lnTo>
                      <a:pt x="201721" y="619473"/>
                    </a:lnTo>
                    <a:cubicBezTo>
                      <a:pt x="249746" y="651917"/>
                      <a:pt x="307640" y="670862"/>
                      <a:pt x="369959" y="670862"/>
                    </a:cubicBezTo>
                    <a:cubicBezTo>
                      <a:pt x="432278" y="670862"/>
                      <a:pt x="490172" y="651917"/>
                      <a:pt x="538197" y="619473"/>
                    </a:cubicBezTo>
                    <a:lnTo>
                      <a:pt x="578436" y="586272"/>
                    </a:lnTo>
                    <a:lnTo>
                      <a:pt x="571174" y="586272"/>
                    </a:lnTo>
                    <a:lnTo>
                      <a:pt x="571174" y="586272"/>
                    </a:lnTo>
                    <a:lnTo>
                      <a:pt x="415260" y="586272"/>
                    </a:lnTo>
                    <a:lnTo>
                      <a:pt x="415260" y="588314"/>
                    </a:lnTo>
                    <a:lnTo>
                      <a:pt x="339385" y="588314"/>
                    </a:lnTo>
                    <a:close/>
                    <a:moveTo>
                      <a:pt x="415260" y="423429"/>
                    </a:moveTo>
                    <a:lnTo>
                      <a:pt x="415260" y="510396"/>
                    </a:lnTo>
                    <a:lnTo>
                      <a:pt x="483328" y="510396"/>
                    </a:lnTo>
                    <a:lnTo>
                      <a:pt x="429887" y="456955"/>
                    </a:lnTo>
                    <a:lnTo>
                      <a:pt x="463412" y="423429"/>
                    </a:lnTo>
                    <a:close/>
                    <a:moveTo>
                      <a:pt x="374404" y="306698"/>
                    </a:moveTo>
                    <a:lnTo>
                      <a:pt x="374404" y="350473"/>
                    </a:lnTo>
                    <a:lnTo>
                      <a:pt x="486758" y="350473"/>
                    </a:lnTo>
                    <a:lnTo>
                      <a:pt x="486758" y="306698"/>
                    </a:lnTo>
                    <a:close/>
                    <a:moveTo>
                      <a:pt x="197449" y="306698"/>
                    </a:moveTo>
                    <a:lnTo>
                      <a:pt x="197449" y="350473"/>
                    </a:lnTo>
                    <a:lnTo>
                      <a:pt x="298529" y="350473"/>
                    </a:lnTo>
                    <a:lnTo>
                      <a:pt x="298529" y="306698"/>
                    </a:lnTo>
                    <a:close/>
                    <a:moveTo>
                      <a:pt x="298529" y="218312"/>
                    </a:moveTo>
                    <a:lnTo>
                      <a:pt x="201804" y="233741"/>
                    </a:lnTo>
                    <a:lnTo>
                      <a:pt x="298529" y="233741"/>
                    </a:lnTo>
                    <a:close/>
                    <a:moveTo>
                      <a:pt x="127495" y="193178"/>
                    </a:moveTo>
                    <a:lnTo>
                      <a:pt x="120446" y="201721"/>
                    </a:lnTo>
                    <a:cubicBezTo>
                      <a:pt x="88001" y="249746"/>
                      <a:pt x="69056" y="307640"/>
                      <a:pt x="69056" y="369959"/>
                    </a:cubicBezTo>
                    <a:cubicBezTo>
                      <a:pt x="69056" y="411505"/>
                      <a:pt x="77476" y="451085"/>
                      <a:pt x="92703" y="487084"/>
                    </a:cubicBezTo>
                    <a:lnTo>
                      <a:pt x="113132" y="524722"/>
                    </a:lnTo>
                    <a:lnTo>
                      <a:pt x="240537" y="423429"/>
                    </a:lnTo>
                    <a:lnTo>
                      <a:pt x="113217" y="423429"/>
                    </a:lnTo>
                    <a:lnTo>
                      <a:pt x="113217" y="233741"/>
                    </a:lnTo>
                    <a:lnTo>
                      <a:pt x="133965" y="233741"/>
                    </a:lnTo>
                    <a:close/>
                    <a:moveTo>
                      <a:pt x="553592" y="133148"/>
                    </a:moveTo>
                    <a:lnTo>
                      <a:pt x="560511" y="176522"/>
                    </a:lnTo>
                    <a:lnTo>
                      <a:pt x="374404" y="206209"/>
                    </a:lnTo>
                    <a:lnTo>
                      <a:pt x="374404" y="233741"/>
                    </a:lnTo>
                    <a:lnTo>
                      <a:pt x="570990" y="233741"/>
                    </a:lnTo>
                    <a:lnTo>
                      <a:pt x="570990" y="423429"/>
                    </a:lnTo>
                    <a:lnTo>
                      <a:pt x="503665" y="423429"/>
                    </a:lnTo>
                    <a:lnTo>
                      <a:pt x="560511" y="480275"/>
                    </a:lnTo>
                    <a:lnTo>
                      <a:pt x="530390" y="510396"/>
                    </a:lnTo>
                    <a:lnTo>
                      <a:pt x="571174" y="510396"/>
                    </a:lnTo>
                    <a:lnTo>
                      <a:pt x="571174" y="471079"/>
                    </a:lnTo>
                    <a:lnTo>
                      <a:pt x="647050" y="471080"/>
                    </a:lnTo>
                    <a:lnTo>
                      <a:pt x="647050" y="487389"/>
                    </a:lnTo>
                    <a:lnTo>
                      <a:pt x="647216" y="487084"/>
                    </a:lnTo>
                    <a:cubicBezTo>
                      <a:pt x="662442" y="451085"/>
                      <a:pt x="670862" y="411505"/>
                      <a:pt x="670862" y="369959"/>
                    </a:cubicBezTo>
                    <a:cubicBezTo>
                      <a:pt x="670862" y="286867"/>
                      <a:pt x="637182" y="211641"/>
                      <a:pt x="582730" y="157189"/>
                    </a:cubicBezTo>
                    <a:close/>
                    <a:moveTo>
                      <a:pt x="369959" y="69056"/>
                    </a:moveTo>
                    <a:cubicBezTo>
                      <a:pt x="286867" y="69056"/>
                      <a:pt x="211641" y="102736"/>
                      <a:pt x="157189" y="157189"/>
                    </a:cubicBezTo>
                    <a:lnTo>
                      <a:pt x="150695" y="165059"/>
                    </a:lnTo>
                    <a:lnTo>
                      <a:pt x="513708" y="107153"/>
                    </a:lnTo>
                    <a:lnTo>
                      <a:pt x="487084" y="92703"/>
                    </a:lnTo>
                    <a:cubicBezTo>
                      <a:pt x="451085" y="77476"/>
                      <a:pt x="411505" y="69056"/>
                      <a:pt x="369959" y="69056"/>
                    </a:cubicBezTo>
                    <a:close/>
                    <a:moveTo>
                      <a:pt x="369959" y="0"/>
                    </a:moveTo>
                    <a:cubicBezTo>
                      <a:pt x="574282" y="0"/>
                      <a:pt x="739918" y="165636"/>
                      <a:pt x="739918" y="369959"/>
                    </a:cubicBezTo>
                    <a:cubicBezTo>
                      <a:pt x="739918" y="574282"/>
                      <a:pt x="574282" y="739918"/>
                      <a:pt x="369959" y="739918"/>
                    </a:cubicBezTo>
                    <a:cubicBezTo>
                      <a:pt x="165636" y="739918"/>
                      <a:pt x="0" y="574282"/>
                      <a:pt x="0" y="369959"/>
                    </a:cubicBezTo>
                    <a:cubicBezTo>
                      <a:pt x="0" y="165636"/>
                      <a:pt x="165636" y="0"/>
                      <a:pt x="369959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8" name="四角形: 上の 2 つの角を丸める 167">
                <a:extLst>
                  <a:ext uri="{FF2B5EF4-FFF2-40B4-BE49-F238E27FC236}">
                    <a16:creationId xmlns:a16="http://schemas.microsoft.com/office/drawing/2014/main" id="{C1027438-83FD-4511-782C-06C3DE776706}"/>
                  </a:ext>
                </a:extLst>
              </p:cNvPr>
              <p:cNvSpPr/>
              <p:nvPr/>
            </p:nvSpPr>
            <p:spPr>
              <a:xfrm>
                <a:off x="2799718" y="5628040"/>
                <a:ext cx="648856" cy="269256"/>
              </a:xfrm>
              <a:prstGeom prst="round2SameRect">
                <a:avLst>
                  <a:gd name="adj1" fmla="val 50000"/>
                  <a:gd name="adj2" fmla="val 38913"/>
                </a:avLst>
              </a:prstGeom>
              <a:solidFill>
                <a:schemeClr val="bg1">
                  <a:lumMod val="50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4E929807-67D3-5C1D-7AC2-C216FEDF989E}"/>
                </a:ext>
              </a:extLst>
            </p:cNvPr>
            <p:cNvGrpSpPr/>
            <p:nvPr/>
          </p:nvGrpSpPr>
          <p:grpSpPr>
            <a:xfrm>
              <a:off x="2670025" y="3897473"/>
              <a:ext cx="915514" cy="1349854"/>
              <a:chOff x="2670025" y="5040496"/>
              <a:chExt cx="915514" cy="1349854"/>
            </a:xfrm>
          </p:grpSpPr>
          <p:sp>
            <p:nvSpPr>
              <p:cNvPr id="147" name="楕円 146">
                <a:extLst>
                  <a:ext uri="{FF2B5EF4-FFF2-40B4-BE49-F238E27FC236}">
                    <a16:creationId xmlns:a16="http://schemas.microsoft.com/office/drawing/2014/main" id="{0760A2D9-EFAC-016F-C3D2-94816D8846DD}"/>
                  </a:ext>
                </a:extLst>
              </p:cNvPr>
              <p:cNvSpPr/>
              <p:nvPr/>
            </p:nvSpPr>
            <p:spPr>
              <a:xfrm>
                <a:off x="2840788" y="5040496"/>
                <a:ext cx="175586" cy="744888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楕円 147">
                <a:extLst>
                  <a:ext uri="{FF2B5EF4-FFF2-40B4-BE49-F238E27FC236}">
                    <a16:creationId xmlns:a16="http://schemas.microsoft.com/office/drawing/2014/main" id="{FDEBC232-0DDB-F9E2-059D-5B3169EEA137}"/>
                  </a:ext>
                </a:extLst>
              </p:cNvPr>
              <p:cNvSpPr/>
              <p:nvPr/>
            </p:nvSpPr>
            <p:spPr>
              <a:xfrm>
                <a:off x="3239263" y="5040496"/>
                <a:ext cx="175586" cy="744888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フリーフォーム: 図形 148">
                <a:extLst>
                  <a:ext uri="{FF2B5EF4-FFF2-40B4-BE49-F238E27FC236}">
                    <a16:creationId xmlns:a16="http://schemas.microsoft.com/office/drawing/2014/main" id="{B2067CE2-A277-DC66-E2BC-EA52A81FA4D0}"/>
                  </a:ext>
                </a:extLst>
              </p:cNvPr>
              <p:cNvSpPr/>
              <p:nvPr/>
            </p:nvSpPr>
            <p:spPr>
              <a:xfrm>
                <a:off x="2883537" y="5144454"/>
                <a:ext cx="88342" cy="511907"/>
              </a:xfrm>
              <a:custGeom>
                <a:avLst/>
                <a:gdLst>
                  <a:gd name="connsiteX0" fmla="*/ 44171 w 88342"/>
                  <a:gd name="connsiteY0" fmla="*/ 0 h 511907"/>
                  <a:gd name="connsiteX1" fmla="*/ 88342 w 88342"/>
                  <a:gd name="connsiteY1" fmla="*/ 351831 h 511907"/>
                  <a:gd name="connsiteX2" fmla="*/ 85138 w 88342"/>
                  <a:gd name="connsiteY2" fmla="*/ 478248 h 511907"/>
                  <a:gd name="connsiteX3" fmla="*/ 65192 w 88342"/>
                  <a:gd name="connsiteY3" fmla="*/ 483614 h 511907"/>
                  <a:gd name="connsiteX4" fmla="*/ 5047 w 88342"/>
                  <a:gd name="connsiteY4" fmla="*/ 511907 h 511907"/>
                  <a:gd name="connsiteX5" fmla="*/ 3471 w 88342"/>
                  <a:gd name="connsiteY5" fmla="*/ 488780 h 511907"/>
                  <a:gd name="connsiteX6" fmla="*/ 0 w 88342"/>
                  <a:gd name="connsiteY6" fmla="*/ 351831 h 511907"/>
                  <a:gd name="connsiteX7" fmla="*/ 44171 w 88342"/>
                  <a:gd name="connsiteY7" fmla="*/ 0 h 51190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342" h="511907">
                    <a:moveTo>
                      <a:pt x="44171" y="0"/>
                    </a:moveTo>
                    <a:cubicBezTo>
                      <a:pt x="68566" y="0"/>
                      <a:pt x="88342" y="157520"/>
                      <a:pt x="88342" y="351831"/>
                    </a:cubicBezTo>
                    <a:lnTo>
                      <a:pt x="85138" y="478248"/>
                    </a:lnTo>
                    <a:lnTo>
                      <a:pt x="65192" y="483614"/>
                    </a:lnTo>
                    <a:lnTo>
                      <a:pt x="5047" y="511907"/>
                    </a:lnTo>
                    <a:lnTo>
                      <a:pt x="3471" y="488780"/>
                    </a:lnTo>
                    <a:cubicBezTo>
                      <a:pt x="1236" y="446687"/>
                      <a:pt x="0" y="400409"/>
                      <a:pt x="0" y="351831"/>
                    </a:cubicBezTo>
                    <a:cubicBezTo>
                      <a:pt x="0" y="157520"/>
                      <a:pt x="19776" y="0"/>
                      <a:pt x="44171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0" name="フリーフォーム: 図形 149">
                <a:extLst>
                  <a:ext uri="{FF2B5EF4-FFF2-40B4-BE49-F238E27FC236}">
                    <a16:creationId xmlns:a16="http://schemas.microsoft.com/office/drawing/2014/main" id="{1AF4EE48-4825-2223-2F7C-D9A8CAD4D6E1}"/>
                  </a:ext>
                </a:extLst>
              </p:cNvPr>
              <p:cNvSpPr/>
              <p:nvPr/>
            </p:nvSpPr>
            <p:spPr>
              <a:xfrm>
                <a:off x="3282012" y="5144454"/>
                <a:ext cx="88342" cy="511941"/>
              </a:xfrm>
              <a:custGeom>
                <a:avLst/>
                <a:gdLst>
                  <a:gd name="connsiteX0" fmla="*/ 44171 w 88342"/>
                  <a:gd name="connsiteY0" fmla="*/ 0 h 511941"/>
                  <a:gd name="connsiteX1" fmla="*/ 88342 w 88342"/>
                  <a:gd name="connsiteY1" fmla="*/ 351831 h 511941"/>
                  <a:gd name="connsiteX2" fmla="*/ 84871 w 88342"/>
                  <a:gd name="connsiteY2" fmla="*/ 488780 h 511941"/>
                  <a:gd name="connsiteX3" fmla="*/ 83293 w 88342"/>
                  <a:gd name="connsiteY3" fmla="*/ 511941 h 511941"/>
                  <a:gd name="connsiteX4" fmla="*/ 23077 w 88342"/>
                  <a:gd name="connsiteY4" fmla="*/ 483614 h 511941"/>
                  <a:gd name="connsiteX5" fmla="*/ 3205 w 88342"/>
                  <a:gd name="connsiteY5" fmla="*/ 478268 h 511941"/>
                  <a:gd name="connsiteX6" fmla="*/ 0 w 88342"/>
                  <a:gd name="connsiteY6" fmla="*/ 351831 h 511941"/>
                  <a:gd name="connsiteX7" fmla="*/ 44171 w 88342"/>
                  <a:gd name="connsiteY7" fmla="*/ 0 h 511941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342" h="511941">
                    <a:moveTo>
                      <a:pt x="44171" y="0"/>
                    </a:moveTo>
                    <a:cubicBezTo>
                      <a:pt x="68566" y="0"/>
                      <a:pt x="88342" y="157520"/>
                      <a:pt x="88342" y="351831"/>
                    </a:cubicBezTo>
                    <a:cubicBezTo>
                      <a:pt x="88342" y="400409"/>
                      <a:pt x="87106" y="446687"/>
                      <a:pt x="84871" y="488780"/>
                    </a:cubicBezTo>
                    <a:lnTo>
                      <a:pt x="83293" y="511941"/>
                    </a:lnTo>
                    <a:lnTo>
                      <a:pt x="23077" y="483614"/>
                    </a:lnTo>
                    <a:lnTo>
                      <a:pt x="3205" y="478268"/>
                    </a:lnTo>
                    <a:lnTo>
                      <a:pt x="0" y="351831"/>
                    </a:lnTo>
                    <a:cubicBezTo>
                      <a:pt x="0" y="157520"/>
                      <a:pt x="19776" y="0"/>
                      <a:pt x="44171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楕円 150">
                <a:extLst>
                  <a:ext uri="{FF2B5EF4-FFF2-40B4-BE49-F238E27FC236}">
                    <a16:creationId xmlns:a16="http://schemas.microsoft.com/office/drawing/2014/main" id="{94EDDBCB-3544-9689-5C3F-B0E9AF15D185}"/>
                  </a:ext>
                </a:extLst>
              </p:cNvPr>
              <p:cNvSpPr/>
              <p:nvPr/>
            </p:nvSpPr>
            <p:spPr>
              <a:xfrm>
                <a:off x="2670025" y="5596890"/>
                <a:ext cx="915514" cy="79346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229E7143-808B-6F95-4E4F-DAFBD7E21A23}"/>
                  </a:ext>
                </a:extLst>
              </p:cNvPr>
              <p:cNvSpPr/>
              <p:nvPr/>
            </p:nvSpPr>
            <p:spPr>
              <a:xfrm>
                <a:off x="2796766" y="5591765"/>
                <a:ext cx="691838" cy="155285"/>
              </a:xfrm>
              <a:custGeom>
                <a:avLst/>
                <a:gdLst>
                  <a:gd name="connsiteX0" fmla="*/ 331016 w 691838"/>
                  <a:gd name="connsiteY0" fmla="*/ 0 h 155285"/>
                  <a:gd name="connsiteX1" fmla="*/ 654699 w 691838"/>
                  <a:gd name="connsiteY1" fmla="*/ 116200 h 155285"/>
                  <a:gd name="connsiteX2" fmla="*/ 691838 w 691838"/>
                  <a:gd name="connsiteY2" fmla="*/ 155211 h 155285"/>
                  <a:gd name="connsiteX3" fmla="*/ 623254 w 691838"/>
                  <a:gd name="connsiteY3" fmla="*/ 150714 h 155285"/>
                  <a:gd name="connsiteX4" fmla="*/ 437030 w 691838"/>
                  <a:gd name="connsiteY4" fmla="*/ 87530 h 155285"/>
                  <a:gd name="connsiteX5" fmla="*/ 435791 w 691838"/>
                  <a:gd name="connsiteY5" fmla="*/ 86644 h 155285"/>
                  <a:gd name="connsiteX6" fmla="*/ 434552 w 691838"/>
                  <a:gd name="connsiteY6" fmla="*/ 87530 h 155285"/>
                  <a:gd name="connsiteX7" fmla="*/ 178616 w 691838"/>
                  <a:gd name="connsiteY7" fmla="*/ 155285 h 155285"/>
                  <a:gd name="connsiteX8" fmla="*/ 437 w 691838"/>
                  <a:gd name="connsiteY8" fmla="*/ 124108 h 155285"/>
                  <a:gd name="connsiteX9" fmla="*/ 0 w 691838"/>
                  <a:gd name="connsiteY9" fmla="*/ 123903 h 155285"/>
                  <a:gd name="connsiteX10" fmla="*/ 7333 w 691838"/>
                  <a:gd name="connsiteY10" fmla="*/ 116200 h 155285"/>
                  <a:gd name="connsiteX11" fmla="*/ 331016 w 691838"/>
                  <a:gd name="connsiteY11" fmla="*/ 0 h 15528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691838" h="155285">
                    <a:moveTo>
                      <a:pt x="331016" y="0"/>
                    </a:moveTo>
                    <a:cubicBezTo>
                      <a:pt x="457422" y="0"/>
                      <a:pt x="571861" y="44406"/>
                      <a:pt x="654699" y="116200"/>
                    </a:cubicBezTo>
                    <a:lnTo>
                      <a:pt x="691838" y="155211"/>
                    </a:lnTo>
                    <a:lnTo>
                      <a:pt x="623254" y="150714"/>
                    </a:lnTo>
                    <a:cubicBezTo>
                      <a:pt x="555064" y="141684"/>
                      <a:pt x="491824" y="119613"/>
                      <a:pt x="437030" y="87530"/>
                    </a:cubicBezTo>
                    <a:lnTo>
                      <a:pt x="435791" y="86644"/>
                    </a:lnTo>
                    <a:lnTo>
                      <a:pt x="434552" y="87530"/>
                    </a:lnTo>
                    <a:cubicBezTo>
                      <a:pt x="361494" y="130307"/>
                      <a:pt x="273421" y="155285"/>
                      <a:pt x="178616" y="155285"/>
                    </a:cubicBezTo>
                    <a:cubicBezTo>
                      <a:pt x="115413" y="155285"/>
                      <a:pt x="55202" y="144184"/>
                      <a:pt x="437" y="124108"/>
                    </a:cubicBezTo>
                    <a:lnTo>
                      <a:pt x="0" y="123903"/>
                    </a:lnTo>
                    <a:lnTo>
                      <a:pt x="7333" y="116200"/>
                    </a:lnTo>
                    <a:cubicBezTo>
                      <a:pt x="90171" y="44406"/>
                      <a:pt x="204610" y="0"/>
                      <a:pt x="33101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3" name="楕円 152">
                <a:extLst>
                  <a:ext uri="{FF2B5EF4-FFF2-40B4-BE49-F238E27FC236}">
                    <a16:creationId xmlns:a16="http://schemas.microsoft.com/office/drawing/2014/main" id="{D7327EBA-1A99-2309-647F-A07DF2F7A8CD}"/>
                  </a:ext>
                </a:extLst>
              </p:cNvPr>
              <p:cNvSpPr/>
              <p:nvPr/>
            </p:nvSpPr>
            <p:spPr>
              <a:xfrm>
                <a:off x="3090238" y="6184152"/>
                <a:ext cx="78582" cy="146264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4" name="フリーフォーム: 図形 153">
                <a:extLst>
                  <a:ext uri="{FF2B5EF4-FFF2-40B4-BE49-F238E27FC236}">
                    <a16:creationId xmlns:a16="http://schemas.microsoft.com/office/drawing/2014/main" id="{346FFA23-F58A-EBF0-F402-1C390D71D815}"/>
                  </a:ext>
                </a:extLst>
              </p:cNvPr>
              <p:cNvSpPr/>
              <p:nvPr/>
            </p:nvSpPr>
            <p:spPr>
              <a:xfrm>
                <a:off x="2979508" y="6125757"/>
                <a:ext cx="300044" cy="141754"/>
              </a:xfrm>
              <a:custGeom>
                <a:avLst/>
                <a:gdLst>
                  <a:gd name="connsiteX0" fmla="*/ 92872 w 300044"/>
                  <a:gd name="connsiteY0" fmla="*/ 0 h 141754"/>
                  <a:gd name="connsiteX1" fmla="*/ 129022 w 300044"/>
                  <a:gd name="connsiteY1" fmla="*/ 5570 h 141754"/>
                  <a:gd name="connsiteX2" fmla="*/ 150022 w 300044"/>
                  <a:gd name="connsiteY2" fmla="*/ 16375 h 141754"/>
                  <a:gd name="connsiteX3" fmla="*/ 171022 w 300044"/>
                  <a:gd name="connsiteY3" fmla="*/ 5570 h 141754"/>
                  <a:gd name="connsiteX4" fmla="*/ 207172 w 300044"/>
                  <a:gd name="connsiteY4" fmla="*/ 0 h 141754"/>
                  <a:gd name="connsiteX5" fmla="*/ 300044 w 300044"/>
                  <a:gd name="connsiteY5" fmla="*/ 70877 h 141754"/>
                  <a:gd name="connsiteX6" fmla="*/ 207172 w 300044"/>
                  <a:gd name="connsiteY6" fmla="*/ 141754 h 141754"/>
                  <a:gd name="connsiteX7" fmla="*/ 171022 w 300044"/>
                  <a:gd name="connsiteY7" fmla="*/ 136184 h 141754"/>
                  <a:gd name="connsiteX8" fmla="*/ 150022 w 300044"/>
                  <a:gd name="connsiteY8" fmla="*/ 125379 h 141754"/>
                  <a:gd name="connsiteX9" fmla="*/ 129022 w 300044"/>
                  <a:gd name="connsiteY9" fmla="*/ 136184 h 141754"/>
                  <a:gd name="connsiteX10" fmla="*/ 92872 w 300044"/>
                  <a:gd name="connsiteY10" fmla="*/ 141754 h 141754"/>
                  <a:gd name="connsiteX11" fmla="*/ 0 w 300044"/>
                  <a:gd name="connsiteY11" fmla="*/ 70877 h 141754"/>
                  <a:gd name="connsiteX12" fmla="*/ 92872 w 300044"/>
                  <a:gd name="connsiteY12" fmla="*/ 0 h 141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0044" h="141754">
                    <a:moveTo>
                      <a:pt x="92872" y="0"/>
                    </a:moveTo>
                    <a:cubicBezTo>
                      <a:pt x="105695" y="0"/>
                      <a:pt x="117911" y="1983"/>
                      <a:pt x="129022" y="5570"/>
                    </a:cubicBezTo>
                    <a:lnTo>
                      <a:pt x="150022" y="16375"/>
                    </a:lnTo>
                    <a:lnTo>
                      <a:pt x="171022" y="5570"/>
                    </a:lnTo>
                    <a:cubicBezTo>
                      <a:pt x="182133" y="1983"/>
                      <a:pt x="194349" y="0"/>
                      <a:pt x="207172" y="0"/>
                    </a:cubicBezTo>
                    <a:cubicBezTo>
                      <a:pt x="258464" y="0"/>
                      <a:pt x="300044" y="31733"/>
                      <a:pt x="300044" y="70877"/>
                    </a:cubicBezTo>
                    <a:cubicBezTo>
                      <a:pt x="300044" y="110021"/>
                      <a:pt x="258464" y="141754"/>
                      <a:pt x="207172" y="141754"/>
                    </a:cubicBezTo>
                    <a:cubicBezTo>
                      <a:pt x="194349" y="141754"/>
                      <a:pt x="182133" y="139771"/>
                      <a:pt x="171022" y="136184"/>
                    </a:cubicBezTo>
                    <a:lnTo>
                      <a:pt x="150022" y="125379"/>
                    </a:lnTo>
                    <a:lnTo>
                      <a:pt x="129022" y="136184"/>
                    </a:lnTo>
                    <a:cubicBezTo>
                      <a:pt x="117911" y="139771"/>
                      <a:pt x="105695" y="141754"/>
                      <a:pt x="92872" y="141754"/>
                    </a:cubicBezTo>
                    <a:cubicBezTo>
                      <a:pt x="41580" y="141754"/>
                      <a:pt x="0" y="110021"/>
                      <a:pt x="0" y="70877"/>
                    </a:cubicBezTo>
                    <a:cubicBezTo>
                      <a:pt x="0" y="31733"/>
                      <a:pt x="41580" y="0"/>
                      <a:pt x="92872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55" name="楕円 154">
                <a:extLst>
                  <a:ext uri="{FF2B5EF4-FFF2-40B4-BE49-F238E27FC236}">
                    <a16:creationId xmlns:a16="http://schemas.microsoft.com/office/drawing/2014/main" id="{F9383701-27B6-E7BB-44B2-44353C1B93C7}"/>
                  </a:ext>
                </a:extLst>
              </p:cNvPr>
              <p:cNvSpPr/>
              <p:nvPr/>
            </p:nvSpPr>
            <p:spPr>
              <a:xfrm rot="20700000">
                <a:off x="2860696" y="5967413"/>
                <a:ext cx="135178" cy="57344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6" name="楕円 155">
                <a:extLst>
                  <a:ext uri="{FF2B5EF4-FFF2-40B4-BE49-F238E27FC236}">
                    <a16:creationId xmlns:a16="http://schemas.microsoft.com/office/drawing/2014/main" id="{D020596E-3707-D804-C371-8C310E268F85}"/>
                  </a:ext>
                </a:extLst>
              </p:cNvPr>
              <p:cNvSpPr/>
              <p:nvPr/>
            </p:nvSpPr>
            <p:spPr>
              <a:xfrm rot="900000">
                <a:off x="3250960" y="5967413"/>
                <a:ext cx="135178" cy="57344"/>
              </a:xfrm>
              <a:prstGeom prst="ellips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7" name="楕円 156">
                <a:extLst>
                  <a:ext uri="{FF2B5EF4-FFF2-40B4-BE49-F238E27FC236}">
                    <a16:creationId xmlns:a16="http://schemas.microsoft.com/office/drawing/2014/main" id="{617F7F25-40AB-7E9D-E31D-D7C048F6571A}"/>
                  </a:ext>
                </a:extLst>
              </p:cNvPr>
              <p:cNvSpPr/>
              <p:nvPr/>
            </p:nvSpPr>
            <p:spPr>
              <a:xfrm>
                <a:off x="3078966" y="6104103"/>
                <a:ext cx="97631" cy="77690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DBE2AAC6-AEEF-DD56-F169-14324614CA16}"/>
              </a:ext>
            </a:extLst>
          </p:cNvPr>
          <p:cNvGrpSpPr/>
          <p:nvPr/>
        </p:nvGrpSpPr>
        <p:grpSpPr>
          <a:xfrm>
            <a:off x="7332725" y="1116682"/>
            <a:ext cx="1293772" cy="1956668"/>
            <a:chOff x="1121534" y="3897473"/>
            <a:chExt cx="1293772" cy="1956668"/>
          </a:xfrm>
        </p:grpSpPr>
        <p:grpSp>
          <p:nvGrpSpPr>
            <p:cNvPr id="170" name="グループ化 169">
              <a:extLst>
                <a:ext uri="{FF2B5EF4-FFF2-40B4-BE49-F238E27FC236}">
                  <a16:creationId xmlns:a16="http://schemas.microsoft.com/office/drawing/2014/main" id="{15A0CA6D-C5EF-89AE-E92D-21A1C17DA20A}"/>
                </a:ext>
              </a:extLst>
            </p:cNvPr>
            <p:cNvGrpSpPr/>
            <p:nvPr/>
          </p:nvGrpSpPr>
          <p:grpSpPr>
            <a:xfrm>
              <a:off x="1121534" y="5157359"/>
              <a:ext cx="1293772" cy="696782"/>
              <a:chOff x="1121534" y="5157359"/>
              <a:chExt cx="1293772" cy="696782"/>
            </a:xfrm>
          </p:grpSpPr>
          <p:grpSp>
            <p:nvGrpSpPr>
              <p:cNvPr id="206" name="グループ化 205">
                <a:extLst>
                  <a:ext uri="{FF2B5EF4-FFF2-40B4-BE49-F238E27FC236}">
                    <a16:creationId xmlns:a16="http://schemas.microsoft.com/office/drawing/2014/main" id="{5E2AF385-2E64-DECD-A9A9-327C8D9F81E8}"/>
                  </a:ext>
                </a:extLst>
              </p:cNvPr>
              <p:cNvGrpSpPr/>
              <p:nvPr/>
            </p:nvGrpSpPr>
            <p:grpSpPr>
              <a:xfrm flipH="1">
                <a:off x="1934885" y="5214658"/>
                <a:ext cx="480421" cy="639483"/>
                <a:chOff x="1478720" y="4209703"/>
                <a:chExt cx="480421" cy="639483"/>
              </a:xfrm>
            </p:grpSpPr>
            <p:sp>
              <p:nvSpPr>
                <p:cNvPr id="227" name="楕円 226">
                  <a:extLst>
                    <a:ext uri="{FF2B5EF4-FFF2-40B4-BE49-F238E27FC236}">
                      <a16:creationId xmlns:a16="http://schemas.microsoft.com/office/drawing/2014/main" id="{92B9C7D0-7F56-DE74-DFED-ECA6973A5E95}"/>
                    </a:ext>
                  </a:extLst>
                </p:cNvPr>
                <p:cNvSpPr/>
                <p:nvPr/>
              </p:nvSpPr>
              <p:spPr>
                <a:xfrm rot="6300000">
                  <a:off x="1650586" y="4141716"/>
                  <a:ext cx="99668" cy="253901"/>
                </a:xfrm>
                <a:prstGeom prst="ellipse">
                  <a:avLst/>
                </a:prstGeom>
                <a:solidFill>
                  <a:schemeClr val="bg1"/>
                </a:solidFill>
                <a:ln w="12700">
                  <a:solidFill>
                    <a:schemeClr val="bg1">
                      <a:lumMod val="85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8" name="フリーフォーム: 図形 227">
                  <a:extLst>
                    <a:ext uri="{FF2B5EF4-FFF2-40B4-BE49-F238E27FC236}">
                      <a16:creationId xmlns:a16="http://schemas.microsoft.com/office/drawing/2014/main" id="{C8C3F546-6CC8-33CA-8FF4-C1F0A82F5550}"/>
                    </a:ext>
                  </a:extLst>
                </p:cNvPr>
                <p:cNvSpPr/>
                <p:nvPr/>
              </p:nvSpPr>
              <p:spPr>
                <a:xfrm rot="664050">
                  <a:off x="1478720" y="4209703"/>
                  <a:ext cx="480421" cy="639483"/>
                </a:xfrm>
                <a:custGeom>
                  <a:avLst/>
                  <a:gdLst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72600 w 480421"/>
                    <a:gd name="connsiteY2" fmla="*/ 344434 h 639483"/>
                    <a:gd name="connsiteX3" fmla="*/ 477617 w 480421"/>
                    <a:gd name="connsiteY3" fmla="*/ 347490 h 639483"/>
                    <a:gd name="connsiteX4" fmla="*/ 480421 w 480421"/>
                    <a:gd name="connsiteY4" fmla="*/ 352231 h 639483"/>
                    <a:gd name="connsiteX5" fmla="*/ 480421 w 480421"/>
                    <a:gd name="connsiteY5" fmla="*/ 514316 h 639483"/>
                    <a:gd name="connsiteX6" fmla="*/ 477777 w 480421"/>
                    <a:gd name="connsiteY6" fmla="*/ 515881 h 639483"/>
                    <a:gd name="connsiteX7" fmla="*/ 145117 w 480421"/>
                    <a:gd name="connsiteY7" fmla="*/ 631612 h 639483"/>
                    <a:gd name="connsiteX8" fmla="*/ 145117 w 480421"/>
                    <a:gd name="connsiteY8" fmla="*/ 626995 h 639483"/>
                    <a:gd name="connsiteX9" fmla="*/ 124217 w 480421"/>
                    <a:gd name="connsiteY9" fmla="*/ 634267 h 639483"/>
                    <a:gd name="connsiteX10" fmla="*/ 5216 w 480421"/>
                    <a:gd name="connsiteY10" fmla="*/ 576695 h 639483"/>
                    <a:gd name="connsiteX11" fmla="*/ 62787 w 480421"/>
                    <a:gd name="connsiteY11" fmla="*/ 457693 h 639483"/>
                    <a:gd name="connsiteX12" fmla="*/ 145117 w 480421"/>
                    <a:gd name="connsiteY12" fmla="*/ 429051 h 639483"/>
                    <a:gd name="connsiteX13" fmla="*/ 145117 w 480421"/>
                    <a:gd name="connsiteY13" fmla="*/ 424441 h 639483"/>
                    <a:gd name="connsiteX14" fmla="*/ 152230 w 480421"/>
                    <a:gd name="connsiteY14" fmla="*/ 421966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72600 w 480421"/>
                    <a:gd name="connsiteY2" fmla="*/ 344434 h 639483"/>
                    <a:gd name="connsiteX3" fmla="*/ 477617 w 480421"/>
                    <a:gd name="connsiteY3" fmla="*/ 347490 h 639483"/>
                    <a:gd name="connsiteX4" fmla="*/ 480421 w 480421"/>
                    <a:gd name="connsiteY4" fmla="*/ 352231 h 639483"/>
                    <a:gd name="connsiteX5" fmla="*/ 480421 w 480421"/>
                    <a:gd name="connsiteY5" fmla="*/ 514316 h 639483"/>
                    <a:gd name="connsiteX6" fmla="*/ 477777 w 480421"/>
                    <a:gd name="connsiteY6" fmla="*/ 515881 h 639483"/>
                    <a:gd name="connsiteX7" fmla="*/ 145117 w 480421"/>
                    <a:gd name="connsiteY7" fmla="*/ 631612 h 639483"/>
                    <a:gd name="connsiteX8" fmla="*/ 124217 w 480421"/>
                    <a:gd name="connsiteY8" fmla="*/ 634267 h 639483"/>
                    <a:gd name="connsiteX9" fmla="*/ 5216 w 480421"/>
                    <a:gd name="connsiteY9" fmla="*/ 576695 h 639483"/>
                    <a:gd name="connsiteX10" fmla="*/ 62787 w 480421"/>
                    <a:gd name="connsiteY10" fmla="*/ 457693 h 639483"/>
                    <a:gd name="connsiteX11" fmla="*/ 145117 w 480421"/>
                    <a:gd name="connsiteY11" fmla="*/ 429051 h 639483"/>
                    <a:gd name="connsiteX12" fmla="*/ 145117 w 480421"/>
                    <a:gd name="connsiteY12" fmla="*/ 424441 h 639483"/>
                    <a:gd name="connsiteX13" fmla="*/ 152230 w 480421"/>
                    <a:gd name="connsiteY13" fmla="*/ 421966 h 639483"/>
                    <a:gd name="connsiteX14" fmla="*/ 152230 w 480421"/>
                    <a:gd name="connsiteY14" fmla="*/ 0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72600 w 480421"/>
                    <a:gd name="connsiteY2" fmla="*/ 344434 h 639483"/>
                    <a:gd name="connsiteX3" fmla="*/ 477617 w 480421"/>
                    <a:gd name="connsiteY3" fmla="*/ 347490 h 639483"/>
                    <a:gd name="connsiteX4" fmla="*/ 480421 w 480421"/>
                    <a:gd name="connsiteY4" fmla="*/ 352231 h 639483"/>
                    <a:gd name="connsiteX5" fmla="*/ 480421 w 480421"/>
                    <a:gd name="connsiteY5" fmla="*/ 514316 h 639483"/>
                    <a:gd name="connsiteX6" fmla="*/ 477777 w 480421"/>
                    <a:gd name="connsiteY6" fmla="*/ 515881 h 639483"/>
                    <a:gd name="connsiteX7" fmla="*/ 145117 w 480421"/>
                    <a:gd name="connsiteY7" fmla="*/ 631612 h 639483"/>
                    <a:gd name="connsiteX8" fmla="*/ 124217 w 480421"/>
                    <a:gd name="connsiteY8" fmla="*/ 634267 h 639483"/>
                    <a:gd name="connsiteX9" fmla="*/ 5216 w 480421"/>
                    <a:gd name="connsiteY9" fmla="*/ 576695 h 639483"/>
                    <a:gd name="connsiteX10" fmla="*/ 62787 w 480421"/>
                    <a:gd name="connsiteY10" fmla="*/ 457693 h 639483"/>
                    <a:gd name="connsiteX11" fmla="*/ 145117 w 480421"/>
                    <a:gd name="connsiteY11" fmla="*/ 429051 h 639483"/>
                    <a:gd name="connsiteX12" fmla="*/ 152230 w 480421"/>
                    <a:gd name="connsiteY12" fmla="*/ 421966 h 639483"/>
                    <a:gd name="connsiteX13" fmla="*/ 152230 w 480421"/>
                    <a:gd name="connsiteY13" fmla="*/ 0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72600 w 480421"/>
                    <a:gd name="connsiteY2" fmla="*/ 344434 h 639483"/>
                    <a:gd name="connsiteX3" fmla="*/ 477617 w 480421"/>
                    <a:gd name="connsiteY3" fmla="*/ 347490 h 639483"/>
                    <a:gd name="connsiteX4" fmla="*/ 480421 w 480421"/>
                    <a:gd name="connsiteY4" fmla="*/ 514316 h 639483"/>
                    <a:gd name="connsiteX5" fmla="*/ 477777 w 480421"/>
                    <a:gd name="connsiteY5" fmla="*/ 515881 h 639483"/>
                    <a:gd name="connsiteX6" fmla="*/ 145117 w 480421"/>
                    <a:gd name="connsiteY6" fmla="*/ 631612 h 639483"/>
                    <a:gd name="connsiteX7" fmla="*/ 124217 w 480421"/>
                    <a:gd name="connsiteY7" fmla="*/ 634267 h 639483"/>
                    <a:gd name="connsiteX8" fmla="*/ 5216 w 480421"/>
                    <a:gd name="connsiteY8" fmla="*/ 576695 h 639483"/>
                    <a:gd name="connsiteX9" fmla="*/ 62787 w 480421"/>
                    <a:gd name="connsiteY9" fmla="*/ 457693 h 639483"/>
                    <a:gd name="connsiteX10" fmla="*/ 145117 w 480421"/>
                    <a:gd name="connsiteY10" fmla="*/ 429051 h 639483"/>
                    <a:gd name="connsiteX11" fmla="*/ 152230 w 480421"/>
                    <a:gd name="connsiteY11" fmla="*/ 421966 h 639483"/>
                    <a:gd name="connsiteX12" fmla="*/ 152230 w 480421"/>
                    <a:gd name="connsiteY12" fmla="*/ 0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72600 w 480421"/>
                    <a:gd name="connsiteY2" fmla="*/ 344434 h 639483"/>
                    <a:gd name="connsiteX3" fmla="*/ 480421 w 480421"/>
                    <a:gd name="connsiteY3" fmla="*/ 514316 h 639483"/>
                    <a:gd name="connsiteX4" fmla="*/ 477777 w 480421"/>
                    <a:gd name="connsiteY4" fmla="*/ 515881 h 639483"/>
                    <a:gd name="connsiteX5" fmla="*/ 145117 w 480421"/>
                    <a:gd name="connsiteY5" fmla="*/ 631612 h 639483"/>
                    <a:gd name="connsiteX6" fmla="*/ 124217 w 480421"/>
                    <a:gd name="connsiteY6" fmla="*/ 634267 h 639483"/>
                    <a:gd name="connsiteX7" fmla="*/ 5216 w 480421"/>
                    <a:gd name="connsiteY7" fmla="*/ 576695 h 639483"/>
                    <a:gd name="connsiteX8" fmla="*/ 62787 w 480421"/>
                    <a:gd name="connsiteY8" fmla="*/ 457693 h 639483"/>
                    <a:gd name="connsiteX9" fmla="*/ 145117 w 480421"/>
                    <a:gd name="connsiteY9" fmla="*/ 429051 h 639483"/>
                    <a:gd name="connsiteX10" fmla="*/ 152230 w 480421"/>
                    <a:gd name="connsiteY10" fmla="*/ 421966 h 639483"/>
                    <a:gd name="connsiteX11" fmla="*/ 152230 w 480421"/>
                    <a:gd name="connsiteY11" fmla="*/ 0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80421 w 480421"/>
                    <a:gd name="connsiteY2" fmla="*/ 514316 h 639483"/>
                    <a:gd name="connsiteX3" fmla="*/ 477777 w 480421"/>
                    <a:gd name="connsiteY3" fmla="*/ 515881 h 639483"/>
                    <a:gd name="connsiteX4" fmla="*/ 145117 w 480421"/>
                    <a:gd name="connsiteY4" fmla="*/ 631612 h 639483"/>
                    <a:gd name="connsiteX5" fmla="*/ 124217 w 480421"/>
                    <a:gd name="connsiteY5" fmla="*/ 634267 h 639483"/>
                    <a:gd name="connsiteX6" fmla="*/ 5216 w 480421"/>
                    <a:gd name="connsiteY6" fmla="*/ 576695 h 639483"/>
                    <a:gd name="connsiteX7" fmla="*/ 62787 w 480421"/>
                    <a:gd name="connsiteY7" fmla="*/ 457693 h 639483"/>
                    <a:gd name="connsiteX8" fmla="*/ 145117 w 480421"/>
                    <a:gd name="connsiteY8" fmla="*/ 429051 h 639483"/>
                    <a:gd name="connsiteX9" fmla="*/ 152230 w 480421"/>
                    <a:gd name="connsiteY9" fmla="*/ 421966 h 639483"/>
                    <a:gd name="connsiteX10" fmla="*/ 152230 w 480421"/>
                    <a:gd name="connsiteY10" fmla="*/ 0 h 639483"/>
                    <a:gd name="connsiteX0" fmla="*/ 152230 w 480421"/>
                    <a:gd name="connsiteY0" fmla="*/ 0 h 639483"/>
                    <a:gd name="connsiteX1" fmla="*/ 472600 w 480421"/>
                    <a:gd name="connsiteY1" fmla="*/ 0 h 639483"/>
                    <a:gd name="connsiteX2" fmla="*/ 480421 w 480421"/>
                    <a:gd name="connsiteY2" fmla="*/ 514316 h 639483"/>
                    <a:gd name="connsiteX3" fmla="*/ 145117 w 480421"/>
                    <a:gd name="connsiteY3" fmla="*/ 631612 h 639483"/>
                    <a:gd name="connsiteX4" fmla="*/ 124217 w 480421"/>
                    <a:gd name="connsiteY4" fmla="*/ 634267 h 639483"/>
                    <a:gd name="connsiteX5" fmla="*/ 5216 w 480421"/>
                    <a:gd name="connsiteY5" fmla="*/ 576695 h 639483"/>
                    <a:gd name="connsiteX6" fmla="*/ 62787 w 480421"/>
                    <a:gd name="connsiteY6" fmla="*/ 457693 h 639483"/>
                    <a:gd name="connsiteX7" fmla="*/ 145117 w 480421"/>
                    <a:gd name="connsiteY7" fmla="*/ 429051 h 639483"/>
                    <a:gd name="connsiteX8" fmla="*/ 152230 w 480421"/>
                    <a:gd name="connsiteY8" fmla="*/ 421966 h 639483"/>
                    <a:gd name="connsiteX9" fmla="*/ 152230 w 480421"/>
                    <a:gd name="connsiteY9" fmla="*/ 0 h 639483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</a:cxnLst>
                  <a:rect l="l" t="t" r="r" b="b"/>
                  <a:pathLst>
                    <a:path w="480421" h="639483">
                      <a:moveTo>
                        <a:pt x="152230" y="0"/>
                      </a:moveTo>
                      <a:lnTo>
                        <a:pt x="472600" y="0"/>
                      </a:lnTo>
                      <a:lnTo>
                        <a:pt x="480421" y="514316"/>
                      </a:lnTo>
                      <a:lnTo>
                        <a:pt x="145117" y="631612"/>
                      </a:lnTo>
                      <a:lnTo>
                        <a:pt x="124217" y="634267"/>
                      </a:lnTo>
                      <a:cubicBezTo>
                        <a:pt x="75457" y="651231"/>
                        <a:pt x="22180" y="625455"/>
                        <a:pt x="5216" y="576695"/>
                      </a:cubicBezTo>
                      <a:cubicBezTo>
                        <a:pt x="-11748" y="527936"/>
                        <a:pt x="14028" y="474657"/>
                        <a:pt x="62787" y="457693"/>
                      </a:cubicBezTo>
                      <a:lnTo>
                        <a:pt x="145117" y="429051"/>
                      </a:lnTo>
                      <a:lnTo>
                        <a:pt x="152230" y="421966"/>
                      </a:lnTo>
                      <a:lnTo>
                        <a:pt x="152230" y="0"/>
                      </a:lnTo>
                      <a:close/>
                    </a:path>
                  </a:pathLst>
                </a:custGeom>
                <a:solidFill>
                  <a:srgbClr val="FF0066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  <p:sp>
            <p:nvSpPr>
              <p:cNvPr id="207" name="楕円 206">
                <a:extLst>
                  <a:ext uri="{FF2B5EF4-FFF2-40B4-BE49-F238E27FC236}">
                    <a16:creationId xmlns:a16="http://schemas.microsoft.com/office/drawing/2014/main" id="{6F57009D-BAE5-9482-B232-CCB5E6746528}"/>
                  </a:ext>
                </a:extLst>
              </p:cNvPr>
              <p:cNvSpPr/>
              <p:nvPr/>
            </p:nvSpPr>
            <p:spPr>
              <a:xfrm rot="6300000">
                <a:off x="1293400" y="5146671"/>
                <a:ext cx="99668" cy="253901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8" name="フリーフォーム: 図形 207">
                <a:extLst>
                  <a:ext uri="{FF2B5EF4-FFF2-40B4-BE49-F238E27FC236}">
                    <a16:creationId xmlns:a16="http://schemas.microsoft.com/office/drawing/2014/main" id="{122E4649-3313-416D-6939-4BBC0CB909BD}"/>
                  </a:ext>
                </a:extLst>
              </p:cNvPr>
              <p:cNvSpPr/>
              <p:nvPr/>
            </p:nvSpPr>
            <p:spPr>
              <a:xfrm rot="664050">
                <a:off x="1121534" y="5214658"/>
                <a:ext cx="480421" cy="639483"/>
              </a:xfrm>
              <a:custGeom>
                <a:avLst/>
                <a:gdLst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72600 w 480421"/>
                  <a:gd name="connsiteY2" fmla="*/ 344434 h 639483"/>
                  <a:gd name="connsiteX3" fmla="*/ 477617 w 480421"/>
                  <a:gd name="connsiteY3" fmla="*/ 347490 h 639483"/>
                  <a:gd name="connsiteX4" fmla="*/ 480421 w 480421"/>
                  <a:gd name="connsiteY4" fmla="*/ 352231 h 639483"/>
                  <a:gd name="connsiteX5" fmla="*/ 480421 w 480421"/>
                  <a:gd name="connsiteY5" fmla="*/ 514316 h 639483"/>
                  <a:gd name="connsiteX6" fmla="*/ 477777 w 480421"/>
                  <a:gd name="connsiteY6" fmla="*/ 515881 h 639483"/>
                  <a:gd name="connsiteX7" fmla="*/ 145117 w 480421"/>
                  <a:gd name="connsiteY7" fmla="*/ 631612 h 639483"/>
                  <a:gd name="connsiteX8" fmla="*/ 145117 w 480421"/>
                  <a:gd name="connsiteY8" fmla="*/ 626995 h 639483"/>
                  <a:gd name="connsiteX9" fmla="*/ 124217 w 480421"/>
                  <a:gd name="connsiteY9" fmla="*/ 634267 h 639483"/>
                  <a:gd name="connsiteX10" fmla="*/ 5216 w 480421"/>
                  <a:gd name="connsiteY10" fmla="*/ 576695 h 639483"/>
                  <a:gd name="connsiteX11" fmla="*/ 62787 w 480421"/>
                  <a:gd name="connsiteY11" fmla="*/ 457693 h 639483"/>
                  <a:gd name="connsiteX12" fmla="*/ 145117 w 480421"/>
                  <a:gd name="connsiteY12" fmla="*/ 429051 h 639483"/>
                  <a:gd name="connsiteX13" fmla="*/ 145117 w 480421"/>
                  <a:gd name="connsiteY13" fmla="*/ 424441 h 639483"/>
                  <a:gd name="connsiteX14" fmla="*/ 152230 w 480421"/>
                  <a:gd name="connsiteY14" fmla="*/ 421966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72600 w 480421"/>
                  <a:gd name="connsiteY2" fmla="*/ 344434 h 639483"/>
                  <a:gd name="connsiteX3" fmla="*/ 477617 w 480421"/>
                  <a:gd name="connsiteY3" fmla="*/ 347490 h 639483"/>
                  <a:gd name="connsiteX4" fmla="*/ 480421 w 480421"/>
                  <a:gd name="connsiteY4" fmla="*/ 352231 h 639483"/>
                  <a:gd name="connsiteX5" fmla="*/ 480421 w 480421"/>
                  <a:gd name="connsiteY5" fmla="*/ 514316 h 639483"/>
                  <a:gd name="connsiteX6" fmla="*/ 477777 w 480421"/>
                  <a:gd name="connsiteY6" fmla="*/ 515881 h 639483"/>
                  <a:gd name="connsiteX7" fmla="*/ 145117 w 480421"/>
                  <a:gd name="connsiteY7" fmla="*/ 631612 h 639483"/>
                  <a:gd name="connsiteX8" fmla="*/ 124217 w 480421"/>
                  <a:gd name="connsiteY8" fmla="*/ 634267 h 639483"/>
                  <a:gd name="connsiteX9" fmla="*/ 5216 w 480421"/>
                  <a:gd name="connsiteY9" fmla="*/ 576695 h 639483"/>
                  <a:gd name="connsiteX10" fmla="*/ 62787 w 480421"/>
                  <a:gd name="connsiteY10" fmla="*/ 457693 h 639483"/>
                  <a:gd name="connsiteX11" fmla="*/ 145117 w 480421"/>
                  <a:gd name="connsiteY11" fmla="*/ 429051 h 639483"/>
                  <a:gd name="connsiteX12" fmla="*/ 145117 w 480421"/>
                  <a:gd name="connsiteY12" fmla="*/ 424441 h 639483"/>
                  <a:gd name="connsiteX13" fmla="*/ 152230 w 480421"/>
                  <a:gd name="connsiteY13" fmla="*/ 421966 h 639483"/>
                  <a:gd name="connsiteX14" fmla="*/ 152230 w 480421"/>
                  <a:gd name="connsiteY14" fmla="*/ 0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72600 w 480421"/>
                  <a:gd name="connsiteY2" fmla="*/ 344434 h 639483"/>
                  <a:gd name="connsiteX3" fmla="*/ 477617 w 480421"/>
                  <a:gd name="connsiteY3" fmla="*/ 347490 h 639483"/>
                  <a:gd name="connsiteX4" fmla="*/ 480421 w 480421"/>
                  <a:gd name="connsiteY4" fmla="*/ 352231 h 639483"/>
                  <a:gd name="connsiteX5" fmla="*/ 480421 w 480421"/>
                  <a:gd name="connsiteY5" fmla="*/ 514316 h 639483"/>
                  <a:gd name="connsiteX6" fmla="*/ 477777 w 480421"/>
                  <a:gd name="connsiteY6" fmla="*/ 515881 h 639483"/>
                  <a:gd name="connsiteX7" fmla="*/ 145117 w 480421"/>
                  <a:gd name="connsiteY7" fmla="*/ 631612 h 639483"/>
                  <a:gd name="connsiteX8" fmla="*/ 124217 w 480421"/>
                  <a:gd name="connsiteY8" fmla="*/ 634267 h 639483"/>
                  <a:gd name="connsiteX9" fmla="*/ 5216 w 480421"/>
                  <a:gd name="connsiteY9" fmla="*/ 576695 h 639483"/>
                  <a:gd name="connsiteX10" fmla="*/ 62787 w 480421"/>
                  <a:gd name="connsiteY10" fmla="*/ 457693 h 639483"/>
                  <a:gd name="connsiteX11" fmla="*/ 145117 w 480421"/>
                  <a:gd name="connsiteY11" fmla="*/ 429051 h 639483"/>
                  <a:gd name="connsiteX12" fmla="*/ 152230 w 480421"/>
                  <a:gd name="connsiteY12" fmla="*/ 421966 h 639483"/>
                  <a:gd name="connsiteX13" fmla="*/ 152230 w 480421"/>
                  <a:gd name="connsiteY13" fmla="*/ 0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72600 w 480421"/>
                  <a:gd name="connsiteY2" fmla="*/ 344434 h 639483"/>
                  <a:gd name="connsiteX3" fmla="*/ 477617 w 480421"/>
                  <a:gd name="connsiteY3" fmla="*/ 347490 h 639483"/>
                  <a:gd name="connsiteX4" fmla="*/ 480421 w 480421"/>
                  <a:gd name="connsiteY4" fmla="*/ 514316 h 639483"/>
                  <a:gd name="connsiteX5" fmla="*/ 477777 w 480421"/>
                  <a:gd name="connsiteY5" fmla="*/ 515881 h 639483"/>
                  <a:gd name="connsiteX6" fmla="*/ 145117 w 480421"/>
                  <a:gd name="connsiteY6" fmla="*/ 631612 h 639483"/>
                  <a:gd name="connsiteX7" fmla="*/ 124217 w 480421"/>
                  <a:gd name="connsiteY7" fmla="*/ 634267 h 639483"/>
                  <a:gd name="connsiteX8" fmla="*/ 5216 w 480421"/>
                  <a:gd name="connsiteY8" fmla="*/ 576695 h 639483"/>
                  <a:gd name="connsiteX9" fmla="*/ 62787 w 480421"/>
                  <a:gd name="connsiteY9" fmla="*/ 457693 h 639483"/>
                  <a:gd name="connsiteX10" fmla="*/ 145117 w 480421"/>
                  <a:gd name="connsiteY10" fmla="*/ 429051 h 639483"/>
                  <a:gd name="connsiteX11" fmla="*/ 152230 w 480421"/>
                  <a:gd name="connsiteY11" fmla="*/ 421966 h 639483"/>
                  <a:gd name="connsiteX12" fmla="*/ 152230 w 480421"/>
                  <a:gd name="connsiteY12" fmla="*/ 0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72600 w 480421"/>
                  <a:gd name="connsiteY2" fmla="*/ 344434 h 639483"/>
                  <a:gd name="connsiteX3" fmla="*/ 480421 w 480421"/>
                  <a:gd name="connsiteY3" fmla="*/ 514316 h 639483"/>
                  <a:gd name="connsiteX4" fmla="*/ 477777 w 480421"/>
                  <a:gd name="connsiteY4" fmla="*/ 515881 h 639483"/>
                  <a:gd name="connsiteX5" fmla="*/ 145117 w 480421"/>
                  <a:gd name="connsiteY5" fmla="*/ 631612 h 639483"/>
                  <a:gd name="connsiteX6" fmla="*/ 124217 w 480421"/>
                  <a:gd name="connsiteY6" fmla="*/ 634267 h 639483"/>
                  <a:gd name="connsiteX7" fmla="*/ 5216 w 480421"/>
                  <a:gd name="connsiteY7" fmla="*/ 576695 h 639483"/>
                  <a:gd name="connsiteX8" fmla="*/ 62787 w 480421"/>
                  <a:gd name="connsiteY8" fmla="*/ 457693 h 639483"/>
                  <a:gd name="connsiteX9" fmla="*/ 145117 w 480421"/>
                  <a:gd name="connsiteY9" fmla="*/ 429051 h 639483"/>
                  <a:gd name="connsiteX10" fmla="*/ 152230 w 480421"/>
                  <a:gd name="connsiteY10" fmla="*/ 421966 h 639483"/>
                  <a:gd name="connsiteX11" fmla="*/ 152230 w 480421"/>
                  <a:gd name="connsiteY11" fmla="*/ 0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80421 w 480421"/>
                  <a:gd name="connsiteY2" fmla="*/ 514316 h 639483"/>
                  <a:gd name="connsiteX3" fmla="*/ 477777 w 480421"/>
                  <a:gd name="connsiteY3" fmla="*/ 515881 h 639483"/>
                  <a:gd name="connsiteX4" fmla="*/ 145117 w 480421"/>
                  <a:gd name="connsiteY4" fmla="*/ 631612 h 639483"/>
                  <a:gd name="connsiteX5" fmla="*/ 124217 w 480421"/>
                  <a:gd name="connsiteY5" fmla="*/ 634267 h 639483"/>
                  <a:gd name="connsiteX6" fmla="*/ 5216 w 480421"/>
                  <a:gd name="connsiteY6" fmla="*/ 576695 h 639483"/>
                  <a:gd name="connsiteX7" fmla="*/ 62787 w 480421"/>
                  <a:gd name="connsiteY7" fmla="*/ 457693 h 639483"/>
                  <a:gd name="connsiteX8" fmla="*/ 145117 w 480421"/>
                  <a:gd name="connsiteY8" fmla="*/ 429051 h 639483"/>
                  <a:gd name="connsiteX9" fmla="*/ 152230 w 480421"/>
                  <a:gd name="connsiteY9" fmla="*/ 421966 h 639483"/>
                  <a:gd name="connsiteX10" fmla="*/ 152230 w 480421"/>
                  <a:gd name="connsiteY10" fmla="*/ 0 h 639483"/>
                  <a:gd name="connsiteX0" fmla="*/ 152230 w 480421"/>
                  <a:gd name="connsiteY0" fmla="*/ 0 h 639483"/>
                  <a:gd name="connsiteX1" fmla="*/ 472600 w 480421"/>
                  <a:gd name="connsiteY1" fmla="*/ 0 h 639483"/>
                  <a:gd name="connsiteX2" fmla="*/ 480421 w 480421"/>
                  <a:gd name="connsiteY2" fmla="*/ 514316 h 639483"/>
                  <a:gd name="connsiteX3" fmla="*/ 145117 w 480421"/>
                  <a:gd name="connsiteY3" fmla="*/ 631612 h 639483"/>
                  <a:gd name="connsiteX4" fmla="*/ 124217 w 480421"/>
                  <a:gd name="connsiteY4" fmla="*/ 634267 h 639483"/>
                  <a:gd name="connsiteX5" fmla="*/ 5216 w 480421"/>
                  <a:gd name="connsiteY5" fmla="*/ 576695 h 639483"/>
                  <a:gd name="connsiteX6" fmla="*/ 62787 w 480421"/>
                  <a:gd name="connsiteY6" fmla="*/ 457693 h 639483"/>
                  <a:gd name="connsiteX7" fmla="*/ 145117 w 480421"/>
                  <a:gd name="connsiteY7" fmla="*/ 429051 h 639483"/>
                  <a:gd name="connsiteX8" fmla="*/ 152230 w 480421"/>
                  <a:gd name="connsiteY8" fmla="*/ 421966 h 639483"/>
                  <a:gd name="connsiteX9" fmla="*/ 152230 w 480421"/>
                  <a:gd name="connsiteY9" fmla="*/ 0 h 63948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</a:cxnLst>
                <a:rect l="l" t="t" r="r" b="b"/>
                <a:pathLst>
                  <a:path w="480421" h="639483">
                    <a:moveTo>
                      <a:pt x="152230" y="0"/>
                    </a:moveTo>
                    <a:lnTo>
                      <a:pt x="472600" y="0"/>
                    </a:lnTo>
                    <a:lnTo>
                      <a:pt x="480421" y="514316"/>
                    </a:lnTo>
                    <a:lnTo>
                      <a:pt x="145117" y="631612"/>
                    </a:lnTo>
                    <a:lnTo>
                      <a:pt x="124217" y="634267"/>
                    </a:lnTo>
                    <a:cubicBezTo>
                      <a:pt x="75457" y="651231"/>
                      <a:pt x="22180" y="625455"/>
                      <a:pt x="5216" y="576695"/>
                    </a:cubicBezTo>
                    <a:cubicBezTo>
                      <a:pt x="-11748" y="527936"/>
                      <a:pt x="14028" y="474657"/>
                      <a:pt x="62787" y="457693"/>
                    </a:cubicBezTo>
                    <a:lnTo>
                      <a:pt x="145117" y="429051"/>
                    </a:lnTo>
                    <a:lnTo>
                      <a:pt x="152230" y="421966"/>
                    </a:lnTo>
                    <a:lnTo>
                      <a:pt x="152230" y="0"/>
                    </a:ln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9" name="フリーフォーム: 図形 208">
                <a:extLst>
                  <a:ext uri="{FF2B5EF4-FFF2-40B4-BE49-F238E27FC236}">
                    <a16:creationId xmlns:a16="http://schemas.microsoft.com/office/drawing/2014/main" id="{04CDDA6A-A15E-FF9B-D6AA-63B85BAD2254}"/>
                  </a:ext>
                </a:extLst>
              </p:cNvPr>
              <p:cNvSpPr/>
              <p:nvPr/>
            </p:nvSpPr>
            <p:spPr>
              <a:xfrm rot="664050">
                <a:off x="1567350" y="5618155"/>
                <a:ext cx="35906" cy="154866"/>
              </a:xfrm>
              <a:custGeom>
                <a:avLst/>
                <a:gdLst>
                  <a:gd name="connsiteX0" fmla="*/ 0 w 35906"/>
                  <a:gd name="connsiteY0" fmla="*/ 0 h 154866"/>
                  <a:gd name="connsiteX1" fmla="*/ 8887 w 35906"/>
                  <a:gd name="connsiteY1" fmla="*/ 15028 h 154866"/>
                  <a:gd name="connsiteX2" fmla="*/ 32714 w 35906"/>
                  <a:gd name="connsiteY2" fmla="*/ 83518 h 154866"/>
                  <a:gd name="connsiteX3" fmla="*/ 17031 w 35906"/>
                  <a:gd name="connsiteY3" fmla="*/ 144795 h 154866"/>
                  <a:gd name="connsiteX4" fmla="*/ 0 w 35906"/>
                  <a:gd name="connsiteY4" fmla="*/ 154866 h 154866"/>
                  <a:gd name="connsiteX5" fmla="*/ 0 w 35906"/>
                  <a:gd name="connsiteY5" fmla="*/ 0 h 1548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35906" h="154866">
                    <a:moveTo>
                      <a:pt x="0" y="0"/>
                    </a:moveTo>
                    <a:lnTo>
                      <a:pt x="8887" y="15028"/>
                    </a:lnTo>
                    <a:lnTo>
                      <a:pt x="32714" y="83518"/>
                    </a:lnTo>
                    <a:cubicBezTo>
                      <a:pt x="40501" y="105902"/>
                      <a:pt x="33573" y="129844"/>
                      <a:pt x="17031" y="144795"/>
                    </a:cubicBezTo>
                    <a:lnTo>
                      <a:pt x="0" y="15486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0" name="台形 209">
                <a:extLst>
                  <a:ext uri="{FF2B5EF4-FFF2-40B4-BE49-F238E27FC236}">
                    <a16:creationId xmlns:a16="http://schemas.microsoft.com/office/drawing/2014/main" id="{D6625E17-B10C-899F-ABE8-31919AEA5CA9}"/>
                  </a:ext>
                </a:extLst>
              </p:cNvPr>
              <p:cNvSpPr/>
              <p:nvPr/>
            </p:nvSpPr>
            <p:spPr>
              <a:xfrm rot="10800000">
                <a:off x="1546210" y="5578135"/>
                <a:ext cx="434990" cy="255870"/>
              </a:xfrm>
              <a:prstGeom prst="trapezoid">
                <a:avLst>
                  <a:gd name="adj" fmla="val 8541"/>
                </a:avLst>
              </a:prstGeom>
              <a:solidFill>
                <a:srgbClr val="FF0066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1" name="フリーフォーム: 図形 210">
                <a:extLst>
                  <a:ext uri="{FF2B5EF4-FFF2-40B4-BE49-F238E27FC236}">
                    <a16:creationId xmlns:a16="http://schemas.microsoft.com/office/drawing/2014/main" id="{B56A0282-C6BE-7305-ACF3-3F63CF8843F5}"/>
                  </a:ext>
                </a:extLst>
              </p:cNvPr>
              <p:cNvSpPr/>
              <p:nvPr/>
            </p:nvSpPr>
            <p:spPr>
              <a:xfrm rot="10800000">
                <a:off x="1631672" y="5157359"/>
                <a:ext cx="272146" cy="206396"/>
              </a:xfrm>
              <a:custGeom>
                <a:avLst/>
                <a:gdLst>
                  <a:gd name="connsiteX0" fmla="*/ 272146 w 272146"/>
                  <a:gd name="connsiteY0" fmla="*/ 206396 h 206396"/>
                  <a:gd name="connsiteX1" fmla="*/ 203282 w 272146"/>
                  <a:gd name="connsiteY1" fmla="*/ 206396 h 206396"/>
                  <a:gd name="connsiteX2" fmla="*/ 133334 w 272146"/>
                  <a:gd name="connsiteY2" fmla="*/ 102393 h 206396"/>
                  <a:gd name="connsiteX3" fmla="*/ 63387 w 272146"/>
                  <a:gd name="connsiteY3" fmla="*/ 206396 h 206396"/>
                  <a:gd name="connsiteX4" fmla="*/ 2036 w 272146"/>
                  <a:gd name="connsiteY4" fmla="*/ 206396 h 206396"/>
                  <a:gd name="connsiteX5" fmla="*/ 0 w 272146"/>
                  <a:gd name="connsiteY5" fmla="*/ 198251 h 206396"/>
                  <a:gd name="connsiteX6" fmla="*/ 133334 w 272146"/>
                  <a:gd name="connsiteY6" fmla="*/ 0 h 206396"/>
                  <a:gd name="connsiteX7" fmla="*/ 272146 w 272146"/>
                  <a:gd name="connsiteY7" fmla="*/ 206396 h 20639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272146" h="206396">
                    <a:moveTo>
                      <a:pt x="272146" y="206396"/>
                    </a:moveTo>
                    <a:lnTo>
                      <a:pt x="203282" y="206396"/>
                    </a:lnTo>
                    <a:lnTo>
                      <a:pt x="133334" y="102393"/>
                    </a:lnTo>
                    <a:lnTo>
                      <a:pt x="63387" y="206396"/>
                    </a:lnTo>
                    <a:lnTo>
                      <a:pt x="2036" y="206396"/>
                    </a:lnTo>
                    <a:lnTo>
                      <a:pt x="0" y="198251"/>
                    </a:lnTo>
                    <a:lnTo>
                      <a:pt x="133334" y="0"/>
                    </a:lnTo>
                    <a:lnTo>
                      <a:pt x="272146" y="206396"/>
                    </a:ln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2" name="フリーフォーム: 図形 211">
                <a:extLst>
                  <a:ext uri="{FF2B5EF4-FFF2-40B4-BE49-F238E27FC236}">
                    <a16:creationId xmlns:a16="http://schemas.microsoft.com/office/drawing/2014/main" id="{43A7F416-681A-39A0-94A7-953DAC592186}"/>
                  </a:ext>
                </a:extLst>
              </p:cNvPr>
              <p:cNvSpPr/>
              <p:nvPr/>
            </p:nvSpPr>
            <p:spPr>
              <a:xfrm rot="10800000">
                <a:off x="1548598" y="5157360"/>
                <a:ext cx="430222" cy="308153"/>
              </a:xfrm>
              <a:custGeom>
                <a:avLst/>
                <a:gdLst>
                  <a:gd name="connsiteX0" fmla="*/ 353184 w 430222"/>
                  <a:gd name="connsiteY0" fmla="*/ 308153 h 308153"/>
                  <a:gd name="connsiteX1" fmla="*/ 347148 w 430222"/>
                  <a:gd name="connsiteY1" fmla="*/ 308153 h 308153"/>
                  <a:gd name="connsiteX2" fmla="*/ 208336 w 430222"/>
                  <a:gd name="connsiteY2" fmla="*/ 101757 h 308153"/>
                  <a:gd name="connsiteX3" fmla="*/ 75002 w 430222"/>
                  <a:gd name="connsiteY3" fmla="*/ 300008 h 308153"/>
                  <a:gd name="connsiteX4" fmla="*/ 0 w 430222"/>
                  <a:gd name="connsiteY4" fmla="*/ 0 h 308153"/>
                  <a:gd name="connsiteX5" fmla="*/ 430222 w 430222"/>
                  <a:gd name="connsiteY5" fmla="*/ 0 h 308153"/>
                  <a:gd name="connsiteX6" fmla="*/ 353184 w 430222"/>
                  <a:gd name="connsiteY6" fmla="*/ 308153 h 3081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430222" h="308153">
                    <a:moveTo>
                      <a:pt x="353184" y="308153"/>
                    </a:moveTo>
                    <a:lnTo>
                      <a:pt x="347148" y="308153"/>
                    </a:lnTo>
                    <a:lnTo>
                      <a:pt x="208336" y="101757"/>
                    </a:lnTo>
                    <a:lnTo>
                      <a:pt x="75002" y="300008"/>
                    </a:lnTo>
                    <a:lnTo>
                      <a:pt x="0" y="0"/>
                    </a:lnTo>
                    <a:lnTo>
                      <a:pt x="430222" y="0"/>
                    </a:lnTo>
                    <a:lnTo>
                      <a:pt x="353184" y="308153"/>
                    </a:ln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3" name="フリーフォーム: 図形 212">
                <a:extLst>
                  <a:ext uri="{FF2B5EF4-FFF2-40B4-BE49-F238E27FC236}">
                    <a16:creationId xmlns:a16="http://schemas.microsoft.com/office/drawing/2014/main" id="{39C528CD-279B-0DF1-1DB2-6437B3FC3E28}"/>
                  </a:ext>
                </a:extLst>
              </p:cNvPr>
              <p:cNvSpPr/>
              <p:nvPr/>
            </p:nvSpPr>
            <p:spPr>
              <a:xfrm rot="10800000">
                <a:off x="1700536" y="5157360"/>
                <a:ext cx="139895" cy="104003"/>
              </a:xfrm>
              <a:custGeom>
                <a:avLst/>
                <a:gdLst>
                  <a:gd name="connsiteX0" fmla="*/ 139895 w 139895"/>
                  <a:gd name="connsiteY0" fmla="*/ 104003 h 104003"/>
                  <a:gd name="connsiteX1" fmla="*/ 0 w 139895"/>
                  <a:gd name="connsiteY1" fmla="*/ 104003 h 104003"/>
                  <a:gd name="connsiteX2" fmla="*/ 69947 w 139895"/>
                  <a:gd name="connsiteY2" fmla="*/ 0 h 104003"/>
                  <a:gd name="connsiteX3" fmla="*/ 139895 w 139895"/>
                  <a:gd name="connsiteY3" fmla="*/ 104003 h 1040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39895" h="104003">
                    <a:moveTo>
                      <a:pt x="139895" y="104003"/>
                    </a:moveTo>
                    <a:lnTo>
                      <a:pt x="0" y="104003"/>
                    </a:lnTo>
                    <a:lnTo>
                      <a:pt x="69947" y="0"/>
                    </a:lnTo>
                    <a:lnTo>
                      <a:pt x="139895" y="104003"/>
                    </a:lnTo>
                    <a:close/>
                  </a:path>
                </a:pathLst>
              </a:cu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14" name="四角形: 角を丸くする 213">
                <a:extLst>
                  <a:ext uri="{FF2B5EF4-FFF2-40B4-BE49-F238E27FC236}">
                    <a16:creationId xmlns:a16="http://schemas.microsoft.com/office/drawing/2014/main" id="{3A330F7D-2E44-9AAE-EEC7-7CA58581AFBE}"/>
                  </a:ext>
                </a:extLst>
              </p:cNvPr>
              <p:cNvSpPr/>
              <p:nvPr/>
            </p:nvSpPr>
            <p:spPr>
              <a:xfrm>
                <a:off x="1527160" y="5420550"/>
                <a:ext cx="473090" cy="176247"/>
              </a:xfrm>
              <a:prstGeom prst="roundRect">
                <a:avLst>
                  <a:gd name="adj" fmla="val 22071"/>
                </a:avLst>
              </a:prstGeom>
              <a:solidFill>
                <a:srgbClr val="FF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15" name="四角形: 上の 2 つの角を丸める 214">
                <a:extLst>
                  <a:ext uri="{FF2B5EF4-FFF2-40B4-BE49-F238E27FC236}">
                    <a16:creationId xmlns:a16="http://schemas.microsoft.com/office/drawing/2014/main" id="{6B58D53E-8271-CD53-0968-8CD621C14CF3}"/>
                  </a:ext>
                </a:extLst>
              </p:cNvPr>
              <p:cNvSpPr/>
              <p:nvPr/>
            </p:nvSpPr>
            <p:spPr>
              <a:xfrm>
                <a:off x="1437863" y="5580591"/>
                <a:ext cx="648856" cy="269256"/>
              </a:xfrm>
              <a:prstGeom prst="round2SameRect">
                <a:avLst>
                  <a:gd name="adj1" fmla="val 50000"/>
                  <a:gd name="adj2" fmla="val 38913"/>
                </a:avLst>
              </a:prstGeom>
              <a:solidFill>
                <a:srgbClr val="FF0066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16" name="グループ化 215">
                <a:extLst>
                  <a:ext uri="{FF2B5EF4-FFF2-40B4-BE49-F238E27FC236}">
                    <a16:creationId xmlns:a16="http://schemas.microsoft.com/office/drawing/2014/main" id="{71E408B9-9918-B41C-9DE6-D9F63689B118}"/>
                  </a:ext>
                </a:extLst>
              </p:cNvPr>
              <p:cNvGrpSpPr/>
              <p:nvPr/>
            </p:nvGrpSpPr>
            <p:grpSpPr>
              <a:xfrm>
                <a:off x="1171250" y="5274641"/>
                <a:ext cx="1059687" cy="555789"/>
                <a:chOff x="1171250" y="2193236"/>
                <a:chExt cx="1059687" cy="555789"/>
              </a:xfrm>
            </p:grpSpPr>
            <p:sp>
              <p:nvSpPr>
                <p:cNvPr id="217" name="フリーフォーム: 図形 216">
                  <a:extLst>
                    <a:ext uri="{FF2B5EF4-FFF2-40B4-BE49-F238E27FC236}">
                      <a16:creationId xmlns:a16="http://schemas.microsoft.com/office/drawing/2014/main" id="{E42F4EDB-53B2-442F-BEC5-975E364D8B22}"/>
                    </a:ext>
                  </a:extLst>
                </p:cNvPr>
                <p:cNvSpPr/>
                <p:nvPr/>
              </p:nvSpPr>
              <p:spPr>
                <a:xfrm rot="20700000">
                  <a:off x="1443785" y="2193236"/>
                  <a:ext cx="67152" cy="109600"/>
                </a:xfrm>
                <a:custGeom>
                  <a:avLst/>
                  <a:gdLst>
                    <a:gd name="connsiteX0" fmla="*/ 47656 w 161988"/>
                    <a:gd name="connsiteY0" fmla="*/ 0 h 264382"/>
                    <a:gd name="connsiteX1" fmla="*/ 70516 w 161988"/>
                    <a:gd name="connsiteY1" fmla="*/ 75292 h 264382"/>
                    <a:gd name="connsiteX2" fmla="*/ 66746 w 161988"/>
                    <a:gd name="connsiteY2" fmla="*/ 105271 h 264382"/>
                    <a:gd name="connsiteX3" fmla="*/ 80994 w 161988"/>
                    <a:gd name="connsiteY3" fmla="*/ 102394 h 264382"/>
                    <a:gd name="connsiteX4" fmla="*/ 95241 w 161988"/>
                    <a:gd name="connsiteY4" fmla="*/ 105270 h 264382"/>
                    <a:gd name="connsiteX5" fmla="*/ 91471 w 161988"/>
                    <a:gd name="connsiteY5" fmla="*/ 75292 h 264382"/>
                    <a:gd name="connsiteX6" fmla="*/ 114331 w 161988"/>
                    <a:gd name="connsiteY6" fmla="*/ 0 h 264382"/>
                    <a:gd name="connsiteX7" fmla="*/ 137191 w 161988"/>
                    <a:gd name="connsiteY7" fmla="*/ 75292 h 264382"/>
                    <a:gd name="connsiteX8" fmla="*/ 131383 w 161988"/>
                    <a:gd name="connsiteY8" fmla="*/ 121476 h 264382"/>
                    <a:gd name="connsiteX9" fmla="*/ 138266 w 161988"/>
                    <a:gd name="connsiteY9" fmla="*/ 126117 h 264382"/>
                    <a:gd name="connsiteX10" fmla="*/ 161988 w 161988"/>
                    <a:gd name="connsiteY10" fmla="*/ 183388 h 264382"/>
                    <a:gd name="connsiteX11" fmla="*/ 80994 w 161988"/>
                    <a:gd name="connsiteY11" fmla="*/ 264382 h 264382"/>
                    <a:gd name="connsiteX12" fmla="*/ 0 w 161988"/>
                    <a:gd name="connsiteY12" fmla="*/ 183388 h 264382"/>
                    <a:gd name="connsiteX13" fmla="*/ 23722 w 161988"/>
                    <a:gd name="connsiteY13" fmla="*/ 126117 h 264382"/>
                    <a:gd name="connsiteX14" fmla="*/ 30604 w 161988"/>
                    <a:gd name="connsiteY14" fmla="*/ 121477 h 264382"/>
                    <a:gd name="connsiteX15" fmla="*/ 24796 w 161988"/>
                    <a:gd name="connsiteY15" fmla="*/ 75292 h 264382"/>
                    <a:gd name="connsiteX16" fmla="*/ 47656 w 161988"/>
                    <a:gd name="connsiteY16" fmla="*/ 0 h 264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1988" h="264382">
                      <a:moveTo>
                        <a:pt x="47656" y="0"/>
                      </a:moveTo>
                      <a:cubicBezTo>
                        <a:pt x="60281" y="0"/>
                        <a:pt x="70516" y="33709"/>
                        <a:pt x="70516" y="75292"/>
                      </a:cubicBezTo>
                      <a:lnTo>
                        <a:pt x="66746" y="105271"/>
                      </a:lnTo>
                      <a:lnTo>
                        <a:pt x="80994" y="102394"/>
                      </a:lnTo>
                      <a:lnTo>
                        <a:pt x="95241" y="105270"/>
                      </a:lnTo>
                      <a:lnTo>
                        <a:pt x="91471" y="75292"/>
                      </a:lnTo>
                      <a:cubicBezTo>
                        <a:pt x="91471" y="33709"/>
                        <a:pt x="101706" y="0"/>
                        <a:pt x="114331" y="0"/>
                      </a:cubicBezTo>
                      <a:cubicBezTo>
                        <a:pt x="126956" y="0"/>
                        <a:pt x="137191" y="33709"/>
                        <a:pt x="137191" y="75292"/>
                      </a:cubicBezTo>
                      <a:lnTo>
                        <a:pt x="131383" y="121476"/>
                      </a:lnTo>
                      <a:lnTo>
                        <a:pt x="138266" y="126117"/>
                      </a:lnTo>
                      <a:cubicBezTo>
                        <a:pt x="152923" y="140774"/>
                        <a:pt x="161988" y="161022"/>
                        <a:pt x="161988" y="183388"/>
                      </a:cubicBezTo>
                      <a:cubicBezTo>
                        <a:pt x="161988" y="228120"/>
                        <a:pt x="125726" y="264382"/>
                        <a:pt x="80994" y="264382"/>
                      </a:cubicBezTo>
                      <a:cubicBezTo>
                        <a:pt x="36262" y="264382"/>
                        <a:pt x="0" y="228120"/>
                        <a:pt x="0" y="183388"/>
                      </a:cubicBezTo>
                      <a:cubicBezTo>
                        <a:pt x="0" y="161022"/>
                        <a:pt x="9065" y="140774"/>
                        <a:pt x="23722" y="126117"/>
                      </a:cubicBezTo>
                      <a:lnTo>
                        <a:pt x="30604" y="121477"/>
                      </a:lnTo>
                      <a:lnTo>
                        <a:pt x="24796" y="75292"/>
                      </a:lnTo>
                      <a:cubicBezTo>
                        <a:pt x="24796" y="33709"/>
                        <a:pt x="35031" y="0"/>
                        <a:pt x="4765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8" name="フリーフォーム: 図形 217">
                  <a:extLst>
                    <a:ext uri="{FF2B5EF4-FFF2-40B4-BE49-F238E27FC236}">
                      <a16:creationId xmlns:a16="http://schemas.microsoft.com/office/drawing/2014/main" id="{308C91AF-B4DD-8B96-AC0A-EFE8EAEF0FC4}"/>
                    </a:ext>
                  </a:extLst>
                </p:cNvPr>
                <p:cNvSpPr/>
                <p:nvPr/>
              </p:nvSpPr>
              <p:spPr>
                <a:xfrm rot="1800000">
                  <a:off x="2094128" y="2221707"/>
                  <a:ext cx="67152" cy="109600"/>
                </a:xfrm>
                <a:custGeom>
                  <a:avLst/>
                  <a:gdLst>
                    <a:gd name="connsiteX0" fmla="*/ 47656 w 161988"/>
                    <a:gd name="connsiteY0" fmla="*/ 0 h 264382"/>
                    <a:gd name="connsiteX1" fmla="*/ 70516 w 161988"/>
                    <a:gd name="connsiteY1" fmla="*/ 75292 h 264382"/>
                    <a:gd name="connsiteX2" fmla="*/ 66746 w 161988"/>
                    <a:gd name="connsiteY2" fmla="*/ 105271 h 264382"/>
                    <a:gd name="connsiteX3" fmla="*/ 80994 w 161988"/>
                    <a:gd name="connsiteY3" fmla="*/ 102394 h 264382"/>
                    <a:gd name="connsiteX4" fmla="*/ 95241 w 161988"/>
                    <a:gd name="connsiteY4" fmla="*/ 105270 h 264382"/>
                    <a:gd name="connsiteX5" fmla="*/ 91471 w 161988"/>
                    <a:gd name="connsiteY5" fmla="*/ 75292 h 264382"/>
                    <a:gd name="connsiteX6" fmla="*/ 114331 w 161988"/>
                    <a:gd name="connsiteY6" fmla="*/ 0 h 264382"/>
                    <a:gd name="connsiteX7" fmla="*/ 137191 w 161988"/>
                    <a:gd name="connsiteY7" fmla="*/ 75292 h 264382"/>
                    <a:gd name="connsiteX8" fmla="*/ 131383 w 161988"/>
                    <a:gd name="connsiteY8" fmla="*/ 121476 h 264382"/>
                    <a:gd name="connsiteX9" fmla="*/ 138266 w 161988"/>
                    <a:gd name="connsiteY9" fmla="*/ 126117 h 264382"/>
                    <a:gd name="connsiteX10" fmla="*/ 161988 w 161988"/>
                    <a:gd name="connsiteY10" fmla="*/ 183388 h 264382"/>
                    <a:gd name="connsiteX11" fmla="*/ 80994 w 161988"/>
                    <a:gd name="connsiteY11" fmla="*/ 264382 h 264382"/>
                    <a:gd name="connsiteX12" fmla="*/ 0 w 161988"/>
                    <a:gd name="connsiteY12" fmla="*/ 183388 h 264382"/>
                    <a:gd name="connsiteX13" fmla="*/ 23722 w 161988"/>
                    <a:gd name="connsiteY13" fmla="*/ 126117 h 264382"/>
                    <a:gd name="connsiteX14" fmla="*/ 30604 w 161988"/>
                    <a:gd name="connsiteY14" fmla="*/ 121477 h 264382"/>
                    <a:gd name="connsiteX15" fmla="*/ 24796 w 161988"/>
                    <a:gd name="connsiteY15" fmla="*/ 75292 h 264382"/>
                    <a:gd name="connsiteX16" fmla="*/ 47656 w 161988"/>
                    <a:gd name="connsiteY16" fmla="*/ 0 h 264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1988" h="264382">
                      <a:moveTo>
                        <a:pt x="47656" y="0"/>
                      </a:moveTo>
                      <a:cubicBezTo>
                        <a:pt x="60281" y="0"/>
                        <a:pt x="70516" y="33709"/>
                        <a:pt x="70516" y="75292"/>
                      </a:cubicBezTo>
                      <a:lnTo>
                        <a:pt x="66746" y="105271"/>
                      </a:lnTo>
                      <a:lnTo>
                        <a:pt x="80994" y="102394"/>
                      </a:lnTo>
                      <a:lnTo>
                        <a:pt x="95241" y="105270"/>
                      </a:lnTo>
                      <a:lnTo>
                        <a:pt x="91471" y="75292"/>
                      </a:lnTo>
                      <a:cubicBezTo>
                        <a:pt x="91471" y="33709"/>
                        <a:pt x="101706" y="0"/>
                        <a:pt x="114331" y="0"/>
                      </a:cubicBezTo>
                      <a:cubicBezTo>
                        <a:pt x="126956" y="0"/>
                        <a:pt x="137191" y="33709"/>
                        <a:pt x="137191" y="75292"/>
                      </a:cubicBezTo>
                      <a:lnTo>
                        <a:pt x="131383" y="121476"/>
                      </a:lnTo>
                      <a:lnTo>
                        <a:pt x="138266" y="126117"/>
                      </a:lnTo>
                      <a:cubicBezTo>
                        <a:pt x="152923" y="140774"/>
                        <a:pt x="161988" y="161022"/>
                        <a:pt x="161988" y="183388"/>
                      </a:cubicBezTo>
                      <a:cubicBezTo>
                        <a:pt x="161988" y="228120"/>
                        <a:pt x="125726" y="264382"/>
                        <a:pt x="80994" y="264382"/>
                      </a:cubicBezTo>
                      <a:cubicBezTo>
                        <a:pt x="36262" y="264382"/>
                        <a:pt x="0" y="228120"/>
                        <a:pt x="0" y="183388"/>
                      </a:cubicBezTo>
                      <a:cubicBezTo>
                        <a:pt x="0" y="161022"/>
                        <a:pt x="9065" y="140774"/>
                        <a:pt x="23722" y="126117"/>
                      </a:cubicBezTo>
                      <a:lnTo>
                        <a:pt x="30604" y="121477"/>
                      </a:lnTo>
                      <a:lnTo>
                        <a:pt x="24796" y="75292"/>
                      </a:lnTo>
                      <a:cubicBezTo>
                        <a:pt x="24796" y="33709"/>
                        <a:pt x="35031" y="0"/>
                        <a:pt x="4765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19" name="フリーフォーム: 図形 218">
                  <a:extLst>
                    <a:ext uri="{FF2B5EF4-FFF2-40B4-BE49-F238E27FC236}">
                      <a16:creationId xmlns:a16="http://schemas.microsoft.com/office/drawing/2014/main" id="{4B1A2CD5-DC9D-18D3-83A0-81E40BAFA2C4}"/>
                    </a:ext>
                  </a:extLst>
                </p:cNvPr>
                <p:cNvSpPr/>
                <p:nvPr/>
              </p:nvSpPr>
              <p:spPr>
                <a:xfrm rot="18900000">
                  <a:off x="2077198" y="2414693"/>
                  <a:ext cx="67152" cy="109600"/>
                </a:xfrm>
                <a:custGeom>
                  <a:avLst/>
                  <a:gdLst>
                    <a:gd name="connsiteX0" fmla="*/ 47656 w 161988"/>
                    <a:gd name="connsiteY0" fmla="*/ 0 h 264382"/>
                    <a:gd name="connsiteX1" fmla="*/ 70516 w 161988"/>
                    <a:gd name="connsiteY1" fmla="*/ 75292 h 264382"/>
                    <a:gd name="connsiteX2" fmla="*/ 66746 w 161988"/>
                    <a:gd name="connsiteY2" fmla="*/ 105271 h 264382"/>
                    <a:gd name="connsiteX3" fmla="*/ 80994 w 161988"/>
                    <a:gd name="connsiteY3" fmla="*/ 102394 h 264382"/>
                    <a:gd name="connsiteX4" fmla="*/ 95241 w 161988"/>
                    <a:gd name="connsiteY4" fmla="*/ 105270 h 264382"/>
                    <a:gd name="connsiteX5" fmla="*/ 91471 w 161988"/>
                    <a:gd name="connsiteY5" fmla="*/ 75292 h 264382"/>
                    <a:gd name="connsiteX6" fmla="*/ 114331 w 161988"/>
                    <a:gd name="connsiteY6" fmla="*/ 0 h 264382"/>
                    <a:gd name="connsiteX7" fmla="*/ 137191 w 161988"/>
                    <a:gd name="connsiteY7" fmla="*/ 75292 h 264382"/>
                    <a:gd name="connsiteX8" fmla="*/ 131383 w 161988"/>
                    <a:gd name="connsiteY8" fmla="*/ 121476 h 264382"/>
                    <a:gd name="connsiteX9" fmla="*/ 138266 w 161988"/>
                    <a:gd name="connsiteY9" fmla="*/ 126117 h 264382"/>
                    <a:gd name="connsiteX10" fmla="*/ 161988 w 161988"/>
                    <a:gd name="connsiteY10" fmla="*/ 183388 h 264382"/>
                    <a:gd name="connsiteX11" fmla="*/ 80994 w 161988"/>
                    <a:gd name="connsiteY11" fmla="*/ 264382 h 264382"/>
                    <a:gd name="connsiteX12" fmla="*/ 0 w 161988"/>
                    <a:gd name="connsiteY12" fmla="*/ 183388 h 264382"/>
                    <a:gd name="connsiteX13" fmla="*/ 23722 w 161988"/>
                    <a:gd name="connsiteY13" fmla="*/ 126117 h 264382"/>
                    <a:gd name="connsiteX14" fmla="*/ 30604 w 161988"/>
                    <a:gd name="connsiteY14" fmla="*/ 121477 h 264382"/>
                    <a:gd name="connsiteX15" fmla="*/ 24796 w 161988"/>
                    <a:gd name="connsiteY15" fmla="*/ 75292 h 264382"/>
                    <a:gd name="connsiteX16" fmla="*/ 47656 w 161988"/>
                    <a:gd name="connsiteY16" fmla="*/ 0 h 264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1988" h="264382">
                      <a:moveTo>
                        <a:pt x="47656" y="0"/>
                      </a:moveTo>
                      <a:cubicBezTo>
                        <a:pt x="60281" y="0"/>
                        <a:pt x="70516" y="33709"/>
                        <a:pt x="70516" y="75292"/>
                      </a:cubicBezTo>
                      <a:lnTo>
                        <a:pt x="66746" y="105271"/>
                      </a:lnTo>
                      <a:lnTo>
                        <a:pt x="80994" y="102394"/>
                      </a:lnTo>
                      <a:lnTo>
                        <a:pt x="95241" y="105270"/>
                      </a:lnTo>
                      <a:lnTo>
                        <a:pt x="91471" y="75292"/>
                      </a:lnTo>
                      <a:cubicBezTo>
                        <a:pt x="91471" y="33709"/>
                        <a:pt x="101706" y="0"/>
                        <a:pt x="114331" y="0"/>
                      </a:cubicBezTo>
                      <a:cubicBezTo>
                        <a:pt x="126956" y="0"/>
                        <a:pt x="137191" y="33709"/>
                        <a:pt x="137191" y="75292"/>
                      </a:cubicBezTo>
                      <a:lnTo>
                        <a:pt x="131383" y="121476"/>
                      </a:lnTo>
                      <a:lnTo>
                        <a:pt x="138266" y="126117"/>
                      </a:lnTo>
                      <a:cubicBezTo>
                        <a:pt x="152923" y="140774"/>
                        <a:pt x="161988" y="161022"/>
                        <a:pt x="161988" y="183388"/>
                      </a:cubicBezTo>
                      <a:cubicBezTo>
                        <a:pt x="161988" y="228120"/>
                        <a:pt x="125726" y="264382"/>
                        <a:pt x="80994" y="264382"/>
                      </a:cubicBezTo>
                      <a:cubicBezTo>
                        <a:pt x="36262" y="264382"/>
                        <a:pt x="0" y="228120"/>
                        <a:pt x="0" y="183388"/>
                      </a:cubicBezTo>
                      <a:cubicBezTo>
                        <a:pt x="0" y="161022"/>
                        <a:pt x="9065" y="140774"/>
                        <a:pt x="23722" y="126117"/>
                      </a:cubicBezTo>
                      <a:lnTo>
                        <a:pt x="30604" y="121477"/>
                      </a:lnTo>
                      <a:lnTo>
                        <a:pt x="24796" y="75292"/>
                      </a:lnTo>
                      <a:cubicBezTo>
                        <a:pt x="24796" y="33709"/>
                        <a:pt x="35031" y="0"/>
                        <a:pt x="4765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0" name="フリーフォーム: 図形 219">
                  <a:extLst>
                    <a:ext uri="{FF2B5EF4-FFF2-40B4-BE49-F238E27FC236}">
                      <a16:creationId xmlns:a16="http://schemas.microsoft.com/office/drawing/2014/main" id="{916B9745-4618-7B62-8DC9-CACB18C2405C}"/>
                    </a:ext>
                  </a:extLst>
                </p:cNvPr>
                <p:cNvSpPr/>
                <p:nvPr/>
              </p:nvSpPr>
              <p:spPr>
                <a:xfrm rot="1800000">
                  <a:off x="1389879" y="2383898"/>
                  <a:ext cx="67152" cy="109600"/>
                </a:xfrm>
                <a:custGeom>
                  <a:avLst/>
                  <a:gdLst>
                    <a:gd name="connsiteX0" fmla="*/ 47656 w 161988"/>
                    <a:gd name="connsiteY0" fmla="*/ 0 h 264382"/>
                    <a:gd name="connsiteX1" fmla="*/ 70516 w 161988"/>
                    <a:gd name="connsiteY1" fmla="*/ 75292 h 264382"/>
                    <a:gd name="connsiteX2" fmla="*/ 66746 w 161988"/>
                    <a:gd name="connsiteY2" fmla="*/ 105271 h 264382"/>
                    <a:gd name="connsiteX3" fmla="*/ 80994 w 161988"/>
                    <a:gd name="connsiteY3" fmla="*/ 102394 h 264382"/>
                    <a:gd name="connsiteX4" fmla="*/ 95241 w 161988"/>
                    <a:gd name="connsiteY4" fmla="*/ 105270 h 264382"/>
                    <a:gd name="connsiteX5" fmla="*/ 91471 w 161988"/>
                    <a:gd name="connsiteY5" fmla="*/ 75292 h 264382"/>
                    <a:gd name="connsiteX6" fmla="*/ 114331 w 161988"/>
                    <a:gd name="connsiteY6" fmla="*/ 0 h 264382"/>
                    <a:gd name="connsiteX7" fmla="*/ 137191 w 161988"/>
                    <a:gd name="connsiteY7" fmla="*/ 75292 h 264382"/>
                    <a:gd name="connsiteX8" fmla="*/ 131383 w 161988"/>
                    <a:gd name="connsiteY8" fmla="*/ 121476 h 264382"/>
                    <a:gd name="connsiteX9" fmla="*/ 138266 w 161988"/>
                    <a:gd name="connsiteY9" fmla="*/ 126117 h 264382"/>
                    <a:gd name="connsiteX10" fmla="*/ 161988 w 161988"/>
                    <a:gd name="connsiteY10" fmla="*/ 183388 h 264382"/>
                    <a:gd name="connsiteX11" fmla="*/ 80994 w 161988"/>
                    <a:gd name="connsiteY11" fmla="*/ 264382 h 264382"/>
                    <a:gd name="connsiteX12" fmla="*/ 0 w 161988"/>
                    <a:gd name="connsiteY12" fmla="*/ 183388 h 264382"/>
                    <a:gd name="connsiteX13" fmla="*/ 23722 w 161988"/>
                    <a:gd name="connsiteY13" fmla="*/ 126117 h 264382"/>
                    <a:gd name="connsiteX14" fmla="*/ 30604 w 161988"/>
                    <a:gd name="connsiteY14" fmla="*/ 121477 h 264382"/>
                    <a:gd name="connsiteX15" fmla="*/ 24796 w 161988"/>
                    <a:gd name="connsiteY15" fmla="*/ 75292 h 264382"/>
                    <a:gd name="connsiteX16" fmla="*/ 47656 w 161988"/>
                    <a:gd name="connsiteY16" fmla="*/ 0 h 264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1988" h="264382">
                      <a:moveTo>
                        <a:pt x="47656" y="0"/>
                      </a:moveTo>
                      <a:cubicBezTo>
                        <a:pt x="60281" y="0"/>
                        <a:pt x="70516" y="33709"/>
                        <a:pt x="70516" y="75292"/>
                      </a:cubicBezTo>
                      <a:lnTo>
                        <a:pt x="66746" y="105271"/>
                      </a:lnTo>
                      <a:lnTo>
                        <a:pt x="80994" y="102394"/>
                      </a:lnTo>
                      <a:lnTo>
                        <a:pt x="95241" y="105270"/>
                      </a:lnTo>
                      <a:lnTo>
                        <a:pt x="91471" y="75292"/>
                      </a:lnTo>
                      <a:cubicBezTo>
                        <a:pt x="91471" y="33709"/>
                        <a:pt x="101706" y="0"/>
                        <a:pt x="114331" y="0"/>
                      </a:cubicBezTo>
                      <a:cubicBezTo>
                        <a:pt x="126956" y="0"/>
                        <a:pt x="137191" y="33709"/>
                        <a:pt x="137191" y="75292"/>
                      </a:cubicBezTo>
                      <a:lnTo>
                        <a:pt x="131383" y="121476"/>
                      </a:lnTo>
                      <a:lnTo>
                        <a:pt x="138266" y="126117"/>
                      </a:lnTo>
                      <a:cubicBezTo>
                        <a:pt x="152923" y="140774"/>
                        <a:pt x="161988" y="161022"/>
                        <a:pt x="161988" y="183388"/>
                      </a:cubicBezTo>
                      <a:cubicBezTo>
                        <a:pt x="161988" y="228120"/>
                        <a:pt x="125726" y="264382"/>
                        <a:pt x="80994" y="264382"/>
                      </a:cubicBezTo>
                      <a:cubicBezTo>
                        <a:pt x="36262" y="264382"/>
                        <a:pt x="0" y="228120"/>
                        <a:pt x="0" y="183388"/>
                      </a:cubicBezTo>
                      <a:cubicBezTo>
                        <a:pt x="0" y="161022"/>
                        <a:pt x="9065" y="140774"/>
                        <a:pt x="23722" y="126117"/>
                      </a:cubicBezTo>
                      <a:lnTo>
                        <a:pt x="30604" y="121477"/>
                      </a:lnTo>
                      <a:lnTo>
                        <a:pt x="24796" y="75292"/>
                      </a:lnTo>
                      <a:cubicBezTo>
                        <a:pt x="24796" y="33709"/>
                        <a:pt x="35031" y="0"/>
                        <a:pt x="4765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1" name="フリーフォーム: 図形 220">
                  <a:extLst>
                    <a:ext uri="{FF2B5EF4-FFF2-40B4-BE49-F238E27FC236}">
                      <a16:creationId xmlns:a16="http://schemas.microsoft.com/office/drawing/2014/main" id="{CB8BEA18-CC7C-ED68-29B9-0AB72DF4BE68}"/>
                    </a:ext>
                  </a:extLst>
                </p:cNvPr>
                <p:cNvSpPr/>
                <p:nvPr/>
              </p:nvSpPr>
              <p:spPr>
                <a:xfrm>
                  <a:off x="1171250" y="2592540"/>
                  <a:ext cx="67152" cy="109600"/>
                </a:xfrm>
                <a:custGeom>
                  <a:avLst/>
                  <a:gdLst>
                    <a:gd name="connsiteX0" fmla="*/ 47656 w 161988"/>
                    <a:gd name="connsiteY0" fmla="*/ 0 h 264382"/>
                    <a:gd name="connsiteX1" fmla="*/ 70516 w 161988"/>
                    <a:gd name="connsiteY1" fmla="*/ 75292 h 264382"/>
                    <a:gd name="connsiteX2" fmla="*/ 66746 w 161988"/>
                    <a:gd name="connsiteY2" fmla="*/ 105271 h 264382"/>
                    <a:gd name="connsiteX3" fmla="*/ 80994 w 161988"/>
                    <a:gd name="connsiteY3" fmla="*/ 102394 h 264382"/>
                    <a:gd name="connsiteX4" fmla="*/ 95241 w 161988"/>
                    <a:gd name="connsiteY4" fmla="*/ 105270 h 264382"/>
                    <a:gd name="connsiteX5" fmla="*/ 91471 w 161988"/>
                    <a:gd name="connsiteY5" fmla="*/ 75292 h 264382"/>
                    <a:gd name="connsiteX6" fmla="*/ 114331 w 161988"/>
                    <a:gd name="connsiteY6" fmla="*/ 0 h 264382"/>
                    <a:gd name="connsiteX7" fmla="*/ 137191 w 161988"/>
                    <a:gd name="connsiteY7" fmla="*/ 75292 h 264382"/>
                    <a:gd name="connsiteX8" fmla="*/ 131383 w 161988"/>
                    <a:gd name="connsiteY8" fmla="*/ 121476 h 264382"/>
                    <a:gd name="connsiteX9" fmla="*/ 138266 w 161988"/>
                    <a:gd name="connsiteY9" fmla="*/ 126117 h 264382"/>
                    <a:gd name="connsiteX10" fmla="*/ 161988 w 161988"/>
                    <a:gd name="connsiteY10" fmla="*/ 183388 h 264382"/>
                    <a:gd name="connsiteX11" fmla="*/ 80994 w 161988"/>
                    <a:gd name="connsiteY11" fmla="*/ 264382 h 264382"/>
                    <a:gd name="connsiteX12" fmla="*/ 0 w 161988"/>
                    <a:gd name="connsiteY12" fmla="*/ 183388 h 264382"/>
                    <a:gd name="connsiteX13" fmla="*/ 23722 w 161988"/>
                    <a:gd name="connsiteY13" fmla="*/ 126117 h 264382"/>
                    <a:gd name="connsiteX14" fmla="*/ 30604 w 161988"/>
                    <a:gd name="connsiteY14" fmla="*/ 121477 h 264382"/>
                    <a:gd name="connsiteX15" fmla="*/ 24796 w 161988"/>
                    <a:gd name="connsiteY15" fmla="*/ 75292 h 264382"/>
                    <a:gd name="connsiteX16" fmla="*/ 47656 w 161988"/>
                    <a:gd name="connsiteY16" fmla="*/ 0 h 264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1988" h="264382">
                      <a:moveTo>
                        <a:pt x="47656" y="0"/>
                      </a:moveTo>
                      <a:cubicBezTo>
                        <a:pt x="60281" y="0"/>
                        <a:pt x="70516" y="33709"/>
                        <a:pt x="70516" y="75292"/>
                      </a:cubicBezTo>
                      <a:lnTo>
                        <a:pt x="66746" y="105271"/>
                      </a:lnTo>
                      <a:lnTo>
                        <a:pt x="80994" y="102394"/>
                      </a:lnTo>
                      <a:lnTo>
                        <a:pt x="95241" y="105270"/>
                      </a:lnTo>
                      <a:lnTo>
                        <a:pt x="91471" y="75292"/>
                      </a:lnTo>
                      <a:cubicBezTo>
                        <a:pt x="91471" y="33709"/>
                        <a:pt x="101706" y="0"/>
                        <a:pt x="114331" y="0"/>
                      </a:cubicBezTo>
                      <a:cubicBezTo>
                        <a:pt x="126956" y="0"/>
                        <a:pt x="137191" y="33709"/>
                        <a:pt x="137191" y="75292"/>
                      </a:cubicBezTo>
                      <a:lnTo>
                        <a:pt x="131383" y="121476"/>
                      </a:lnTo>
                      <a:lnTo>
                        <a:pt x="138266" y="126117"/>
                      </a:lnTo>
                      <a:cubicBezTo>
                        <a:pt x="152923" y="140774"/>
                        <a:pt x="161988" y="161022"/>
                        <a:pt x="161988" y="183388"/>
                      </a:cubicBezTo>
                      <a:cubicBezTo>
                        <a:pt x="161988" y="228120"/>
                        <a:pt x="125726" y="264382"/>
                        <a:pt x="80994" y="264382"/>
                      </a:cubicBezTo>
                      <a:cubicBezTo>
                        <a:pt x="36262" y="264382"/>
                        <a:pt x="0" y="228120"/>
                        <a:pt x="0" y="183388"/>
                      </a:cubicBezTo>
                      <a:cubicBezTo>
                        <a:pt x="0" y="161022"/>
                        <a:pt x="9065" y="140774"/>
                        <a:pt x="23722" y="126117"/>
                      </a:cubicBezTo>
                      <a:lnTo>
                        <a:pt x="30604" y="121477"/>
                      </a:lnTo>
                      <a:lnTo>
                        <a:pt x="24796" y="75292"/>
                      </a:lnTo>
                      <a:cubicBezTo>
                        <a:pt x="24796" y="33709"/>
                        <a:pt x="35031" y="0"/>
                        <a:pt x="4765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2" name="フリーフォーム: 図形 221">
                  <a:extLst>
                    <a:ext uri="{FF2B5EF4-FFF2-40B4-BE49-F238E27FC236}">
                      <a16:creationId xmlns:a16="http://schemas.microsoft.com/office/drawing/2014/main" id="{47A3C82D-106B-A3BD-4AE8-30E0A7061067}"/>
                    </a:ext>
                  </a:extLst>
                </p:cNvPr>
                <p:cNvSpPr/>
                <p:nvPr/>
              </p:nvSpPr>
              <p:spPr>
                <a:xfrm rot="1800000">
                  <a:off x="1511522" y="2613632"/>
                  <a:ext cx="67152" cy="109600"/>
                </a:xfrm>
                <a:custGeom>
                  <a:avLst/>
                  <a:gdLst>
                    <a:gd name="connsiteX0" fmla="*/ 47656 w 161988"/>
                    <a:gd name="connsiteY0" fmla="*/ 0 h 264382"/>
                    <a:gd name="connsiteX1" fmla="*/ 70516 w 161988"/>
                    <a:gd name="connsiteY1" fmla="*/ 75292 h 264382"/>
                    <a:gd name="connsiteX2" fmla="*/ 66746 w 161988"/>
                    <a:gd name="connsiteY2" fmla="*/ 105271 h 264382"/>
                    <a:gd name="connsiteX3" fmla="*/ 80994 w 161988"/>
                    <a:gd name="connsiteY3" fmla="*/ 102394 h 264382"/>
                    <a:gd name="connsiteX4" fmla="*/ 95241 w 161988"/>
                    <a:gd name="connsiteY4" fmla="*/ 105270 h 264382"/>
                    <a:gd name="connsiteX5" fmla="*/ 91471 w 161988"/>
                    <a:gd name="connsiteY5" fmla="*/ 75292 h 264382"/>
                    <a:gd name="connsiteX6" fmla="*/ 114331 w 161988"/>
                    <a:gd name="connsiteY6" fmla="*/ 0 h 264382"/>
                    <a:gd name="connsiteX7" fmla="*/ 137191 w 161988"/>
                    <a:gd name="connsiteY7" fmla="*/ 75292 h 264382"/>
                    <a:gd name="connsiteX8" fmla="*/ 131383 w 161988"/>
                    <a:gd name="connsiteY8" fmla="*/ 121476 h 264382"/>
                    <a:gd name="connsiteX9" fmla="*/ 138266 w 161988"/>
                    <a:gd name="connsiteY9" fmla="*/ 126117 h 264382"/>
                    <a:gd name="connsiteX10" fmla="*/ 161988 w 161988"/>
                    <a:gd name="connsiteY10" fmla="*/ 183388 h 264382"/>
                    <a:gd name="connsiteX11" fmla="*/ 80994 w 161988"/>
                    <a:gd name="connsiteY11" fmla="*/ 264382 h 264382"/>
                    <a:gd name="connsiteX12" fmla="*/ 0 w 161988"/>
                    <a:gd name="connsiteY12" fmla="*/ 183388 h 264382"/>
                    <a:gd name="connsiteX13" fmla="*/ 23722 w 161988"/>
                    <a:gd name="connsiteY13" fmla="*/ 126117 h 264382"/>
                    <a:gd name="connsiteX14" fmla="*/ 30604 w 161988"/>
                    <a:gd name="connsiteY14" fmla="*/ 121477 h 264382"/>
                    <a:gd name="connsiteX15" fmla="*/ 24796 w 161988"/>
                    <a:gd name="connsiteY15" fmla="*/ 75292 h 264382"/>
                    <a:gd name="connsiteX16" fmla="*/ 47656 w 161988"/>
                    <a:gd name="connsiteY16" fmla="*/ 0 h 264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1988" h="264382">
                      <a:moveTo>
                        <a:pt x="47656" y="0"/>
                      </a:moveTo>
                      <a:cubicBezTo>
                        <a:pt x="60281" y="0"/>
                        <a:pt x="70516" y="33709"/>
                        <a:pt x="70516" y="75292"/>
                      </a:cubicBezTo>
                      <a:lnTo>
                        <a:pt x="66746" y="105271"/>
                      </a:lnTo>
                      <a:lnTo>
                        <a:pt x="80994" y="102394"/>
                      </a:lnTo>
                      <a:lnTo>
                        <a:pt x="95241" y="105270"/>
                      </a:lnTo>
                      <a:lnTo>
                        <a:pt x="91471" y="75292"/>
                      </a:lnTo>
                      <a:cubicBezTo>
                        <a:pt x="91471" y="33709"/>
                        <a:pt x="101706" y="0"/>
                        <a:pt x="114331" y="0"/>
                      </a:cubicBezTo>
                      <a:cubicBezTo>
                        <a:pt x="126956" y="0"/>
                        <a:pt x="137191" y="33709"/>
                        <a:pt x="137191" y="75292"/>
                      </a:cubicBezTo>
                      <a:lnTo>
                        <a:pt x="131383" y="121476"/>
                      </a:lnTo>
                      <a:lnTo>
                        <a:pt x="138266" y="126117"/>
                      </a:lnTo>
                      <a:cubicBezTo>
                        <a:pt x="152923" y="140774"/>
                        <a:pt x="161988" y="161022"/>
                        <a:pt x="161988" y="183388"/>
                      </a:cubicBezTo>
                      <a:cubicBezTo>
                        <a:pt x="161988" y="228120"/>
                        <a:pt x="125726" y="264382"/>
                        <a:pt x="80994" y="264382"/>
                      </a:cubicBezTo>
                      <a:cubicBezTo>
                        <a:pt x="36262" y="264382"/>
                        <a:pt x="0" y="228120"/>
                        <a:pt x="0" y="183388"/>
                      </a:cubicBezTo>
                      <a:cubicBezTo>
                        <a:pt x="0" y="161022"/>
                        <a:pt x="9065" y="140774"/>
                        <a:pt x="23722" y="126117"/>
                      </a:cubicBezTo>
                      <a:lnTo>
                        <a:pt x="30604" y="121477"/>
                      </a:lnTo>
                      <a:lnTo>
                        <a:pt x="24796" y="75292"/>
                      </a:lnTo>
                      <a:cubicBezTo>
                        <a:pt x="24796" y="33709"/>
                        <a:pt x="35031" y="0"/>
                        <a:pt x="4765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3" name="フリーフォーム: 図形 222">
                  <a:extLst>
                    <a:ext uri="{FF2B5EF4-FFF2-40B4-BE49-F238E27FC236}">
                      <a16:creationId xmlns:a16="http://schemas.microsoft.com/office/drawing/2014/main" id="{CDF40553-D6F3-3DF8-7E28-CC06F5FAB4B5}"/>
                    </a:ext>
                  </a:extLst>
                </p:cNvPr>
                <p:cNvSpPr/>
                <p:nvPr/>
              </p:nvSpPr>
              <p:spPr>
                <a:xfrm rot="1800000">
                  <a:off x="2163785" y="2572017"/>
                  <a:ext cx="67152" cy="109600"/>
                </a:xfrm>
                <a:custGeom>
                  <a:avLst/>
                  <a:gdLst>
                    <a:gd name="connsiteX0" fmla="*/ 47656 w 161988"/>
                    <a:gd name="connsiteY0" fmla="*/ 0 h 264382"/>
                    <a:gd name="connsiteX1" fmla="*/ 70516 w 161988"/>
                    <a:gd name="connsiteY1" fmla="*/ 75292 h 264382"/>
                    <a:gd name="connsiteX2" fmla="*/ 66746 w 161988"/>
                    <a:gd name="connsiteY2" fmla="*/ 105271 h 264382"/>
                    <a:gd name="connsiteX3" fmla="*/ 80994 w 161988"/>
                    <a:gd name="connsiteY3" fmla="*/ 102394 h 264382"/>
                    <a:gd name="connsiteX4" fmla="*/ 95241 w 161988"/>
                    <a:gd name="connsiteY4" fmla="*/ 105270 h 264382"/>
                    <a:gd name="connsiteX5" fmla="*/ 91471 w 161988"/>
                    <a:gd name="connsiteY5" fmla="*/ 75292 h 264382"/>
                    <a:gd name="connsiteX6" fmla="*/ 114331 w 161988"/>
                    <a:gd name="connsiteY6" fmla="*/ 0 h 264382"/>
                    <a:gd name="connsiteX7" fmla="*/ 137191 w 161988"/>
                    <a:gd name="connsiteY7" fmla="*/ 75292 h 264382"/>
                    <a:gd name="connsiteX8" fmla="*/ 131383 w 161988"/>
                    <a:gd name="connsiteY8" fmla="*/ 121476 h 264382"/>
                    <a:gd name="connsiteX9" fmla="*/ 138266 w 161988"/>
                    <a:gd name="connsiteY9" fmla="*/ 126117 h 264382"/>
                    <a:gd name="connsiteX10" fmla="*/ 161988 w 161988"/>
                    <a:gd name="connsiteY10" fmla="*/ 183388 h 264382"/>
                    <a:gd name="connsiteX11" fmla="*/ 80994 w 161988"/>
                    <a:gd name="connsiteY11" fmla="*/ 264382 h 264382"/>
                    <a:gd name="connsiteX12" fmla="*/ 0 w 161988"/>
                    <a:gd name="connsiteY12" fmla="*/ 183388 h 264382"/>
                    <a:gd name="connsiteX13" fmla="*/ 23722 w 161988"/>
                    <a:gd name="connsiteY13" fmla="*/ 126117 h 264382"/>
                    <a:gd name="connsiteX14" fmla="*/ 30604 w 161988"/>
                    <a:gd name="connsiteY14" fmla="*/ 121477 h 264382"/>
                    <a:gd name="connsiteX15" fmla="*/ 24796 w 161988"/>
                    <a:gd name="connsiteY15" fmla="*/ 75292 h 264382"/>
                    <a:gd name="connsiteX16" fmla="*/ 47656 w 161988"/>
                    <a:gd name="connsiteY16" fmla="*/ 0 h 264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1988" h="264382">
                      <a:moveTo>
                        <a:pt x="47656" y="0"/>
                      </a:moveTo>
                      <a:cubicBezTo>
                        <a:pt x="60281" y="0"/>
                        <a:pt x="70516" y="33709"/>
                        <a:pt x="70516" y="75292"/>
                      </a:cubicBezTo>
                      <a:lnTo>
                        <a:pt x="66746" y="105271"/>
                      </a:lnTo>
                      <a:lnTo>
                        <a:pt x="80994" y="102394"/>
                      </a:lnTo>
                      <a:lnTo>
                        <a:pt x="95241" y="105270"/>
                      </a:lnTo>
                      <a:lnTo>
                        <a:pt x="91471" y="75292"/>
                      </a:lnTo>
                      <a:cubicBezTo>
                        <a:pt x="91471" y="33709"/>
                        <a:pt x="101706" y="0"/>
                        <a:pt x="114331" y="0"/>
                      </a:cubicBezTo>
                      <a:cubicBezTo>
                        <a:pt x="126956" y="0"/>
                        <a:pt x="137191" y="33709"/>
                        <a:pt x="137191" y="75292"/>
                      </a:cubicBezTo>
                      <a:lnTo>
                        <a:pt x="131383" y="121476"/>
                      </a:lnTo>
                      <a:lnTo>
                        <a:pt x="138266" y="126117"/>
                      </a:lnTo>
                      <a:cubicBezTo>
                        <a:pt x="152923" y="140774"/>
                        <a:pt x="161988" y="161022"/>
                        <a:pt x="161988" y="183388"/>
                      </a:cubicBezTo>
                      <a:cubicBezTo>
                        <a:pt x="161988" y="228120"/>
                        <a:pt x="125726" y="264382"/>
                        <a:pt x="80994" y="264382"/>
                      </a:cubicBezTo>
                      <a:cubicBezTo>
                        <a:pt x="36262" y="264382"/>
                        <a:pt x="0" y="228120"/>
                        <a:pt x="0" y="183388"/>
                      </a:cubicBezTo>
                      <a:cubicBezTo>
                        <a:pt x="0" y="161022"/>
                        <a:pt x="9065" y="140774"/>
                        <a:pt x="23722" y="126117"/>
                      </a:cubicBezTo>
                      <a:lnTo>
                        <a:pt x="30604" y="121477"/>
                      </a:lnTo>
                      <a:lnTo>
                        <a:pt x="24796" y="75292"/>
                      </a:lnTo>
                      <a:cubicBezTo>
                        <a:pt x="24796" y="33709"/>
                        <a:pt x="35031" y="0"/>
                        <a:pt x="4765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4" name="フリーフォーム: 図形 223">
                  <a:extLst>
                    <a:ext uri="{FF2B5EF4-FFF2-40B4-BE49-F238E27FC236}">
                      <a16:creationId xmlns:a16="http://schemas.microsoft.com/office/drawing/2014/main" id="{A17C4B6B-73B4-7925-E9E5-E15B972CACA3}"/>
                    </a:ext>
                  </a:extLst>
                </p:cNvPr>
                <p:cNvSpPr/>
                <p:nvPr/>
              </p:nvSpPr>
              <p:spPr>
                <a:xfrm rot="1800000">
                  <a:off x="1949702" y="2551139"/>
                  <a:ext cx="67152" cy="109600"/>
                </a:xfrm>
                <a:custGeom>
                  <a:avLst/>
                  <a:gdLst>
                    <a:gd name="connsiteX0" fmla="*/ 47656 w 161988"/>
                    <a:gd name="connsiteY0" fmla="*/ 0 h 264382"/>
                    <a:gd name="connsiteX1" fmla="*/ 70516 w 161988"/>
                    <a:gd name="connsiteY1" fmla="*/ 75292 h 264382"/>
                    <a:gd name="connsiteX2" fmla="*/ 66746 w 161988"/>
                    <a:gd name="connsiteY2" fmla="*/ 105271 h 264382"/>
                    <a:gd name="connsiteX3" fmla="*/ 80994 w 161988"/>
                    <a:gd name="connsiteY3" fmla="*/ 102394 h 264382"/>
                    <a:gd name="connsiteX4" fmla="*/ 95241 w 161988"/>
                    <a:gd name="connsiteY4" fmla="*/ 105270 h 264382"/>
                    <a:gd name="connsiteX5" fmla="*/ 91471 w 161988"/>
                    <a:gd name="connsiteY5" fmla="*/ 75292 h 264382"/>
                    <a:gd name="connsiteX6" fmla="*/ 114331 w 161988"/>
                    <a:gd name="connsiteY6" fmla="*/ 0 h 264382"/>
                    <a:gd name="connsiteX7" fmla="*/ 137191 w 161988"/>
                    <a:gd name="connsiteY7" fmla="*/ 75292 h 264382"/>
                    <a:gd name="connsiteX8" fmla="*/ 131383 w 161988"/>
                    <a:gd name="connsiteY8" fmla="*/ 121476 h 264382"/>
                    <a:gd name="connsiteX9" fmla="*/ 138266 w 161988"/>
                    <a:gd name="connsiteY9" fmla="*/ 126117 h 264382"/>
                    <a:gd name="connsiteX10" fmla="*/ 161988 w 161988"/>
                    <a:gd name="connsiteY10" fmla="*/ 183388 h 264382"/>
                    <a:gd name="connsiteX11" fmla="*/ 80994 w 161988"/>
                    <a:gd name="connsiteY11" fmla="*/ 264382 h 264382"/>
                    <a:gd name="connsiteX12" fmla="*/ 0 w 161988"/>
                    <a:gd name="connsiteY12" fmla="*/ 183388 h 264382"/>
                    <a:gd name="connsiteX13" fmla="*/ 23722 w 161988"/>
                    <a:gd name="connsiteY13" fmla="*/ 126117 h 264382"/>
                    <a:gd name="connsiteX14" fmla="*/ 30604 w 161988"/>
                    <a:gd name="connsiteY14" fmla="*/ 121477 h 264382"/>
                    <a:gd name="connsiteX15" fmla="*/ 24796 w 161988"/>
                    <a:gd name="connsiteY15" fmla="*/ 75292 h 264382"/>
                    <a:gd name="connsiteX16" fmla="*/ 47656 w 161988"/>
                    <a:gd name="connsiteY16" fmla="*/ 0 h 264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1988" h="264382">
                      <a:moveTo>
                        <a:pt x="47656" y="0"/>
                      </a:moveTo>
                      <a:cubicBezTo>
                        <a:pt x="60281" y="0"/>
                        <a:pt x="70516" y="33709"/>
                        <a:pt x="70516" y="75292"/>
                      </a:cubicBezTo>
                      <a:lnTo>
                        <a:pt x="66746" y="105271"/>
                      </a:lnTo>
                      <a:lnTo>
                        <a:pt x="80994" y="102394"/>
                      </a:lnTo>
                      <a:lnTo>
                        <a:pt x="95241" y="105270"/>
                      </a:lnTo>
                      <a:lnTo>
                        <a:pt x="91471" y="75292"/>
                      </a:lnTo>
                      <a:cubicBezTo>
                        <a:pt x="91471" y="33709"/>
                        <a:pt x="101706" y="0"/>
                        <a:pt x="114331" y="0"/>
                      </a:cubicBezTo>
                      <a:cubicBezTo>
                        <a:pt x="126956" y="0"/>
                        <a:pt x="137191" y="33709"/>
                        <a:pt x="137191" y="75292"/>
                      </a:cubicBezTo>
                      <a:lnTo>
                        <a:pt x="131383" y="121476"/>
                      </a:lnTo>
                      <a:lnTo>
                        <a:pt x="138266" y="126117"/>
                      </a:lnTo>
                      <a:cubicBezTo>
                        <a:pt x="152923" y="140774"/>
                        <a:pt x="161988" y="161022"/>
                        <a:pt x="161988" y="183388"/>
                      </a:cubicBezTo>
                      <a:cubicBezTo>
                        <a:pt x="161988" y="228120"/>
                        <a:pt x="125726" y="264382"/>
                        <a:pt x="80994" y="264382"/>
                      </a:cubicBezTo>
                      <a:cubicBezTo>
                        <a:pt x="36262" y="264382"/>
                        <a:pt x="0" y="228120"/>
                        <a:pt x="0" y="183388"/>
                      </a:cubicBezTo>
                      <a:cubicBezTo>
                        <a:pt x="0" y="161022"/>
                        <a:pt x="9065" y="140774"/>
                        <a:pt x="23722" y="126117"/>
                      </a:cubicBezTo>
                      <a:lnTo>
                        <a:pt x="30604" y="121477"/>
                      </a:lnTo>
                      <a:lnTo>
                        <a:pt x="24796" y="75292"/>
                      </a:lnTo>
                      <a:cubicBezTo>
                        <a:pt x="24796" y="33709"/>
                        <a:pt x="35031" y="0"/>
                        <a:pt x="4765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5" name="フリーフォーム: 図形 224">
                  <a:extLst>
                    <a:ext uri="{FF2B5EF4-FFF2-40B4-BE49-F238E27FC236}">
                      <a16:creationId xmlns:a16="http://schemas.microsoft.com/office/drawing/2014/main" id="{D25FDC27-8496-8484-3B4F-F5C5F403DF23}"/>
                    </a:ext>
                  </a:extLst>
                </p:cNvPr>
                <p:cNvSpPr/>
                <p:nvPr/>
              </p:nvSpPr>
              <p:spPr>
                <a:xfrm rot="20700000">
                  <a:off x="1645445" y="2538808"/>
                  <a:ext cx="67152" cy="109600"/>
                </a:xfrm>
                <a:custGeom>
                  <a:avLst/>
                  <a:gdLst>
                    <a:gd name="connsiteX0" fmla="*/ 47656 w 161988"/>
                    <a:gd name="connsiteY0" fmla="*/ 0 h 264382"/>
                    <a:gd name="connsiteX1" fmla="*/ 70516 w 161988"/>
                    <a:gd name="connsiteY1" fmla="*/ 75292 h 264382"/>
                    <a:gd name="connsiteX2" fmla="*/ 66746 w 161988"/>
                    <a:gd name="connsiteY2" fmla="*/ 105271 h 264382"/>
                    <a:gd name="connsiteX3" fmla="*/ 80994 w 161988"/>
                    <a:gd name="connsiteY3" fmla="*/ 102394 h 264382"/>
                    <a:gd name="connsiteX4" fmla="*/ 95241 w 161988"/>
                    <a:gd name="connsiteY4" fmla="*/ 105270 h 264382"/>
                    <a:gd name="connsiteX5" fmla="*/ 91471 w 161988"/>
                    <a:gd name="connsiteY5" fmla="*/ 75292 h 264382"/>
                    <a:gd name="connsiteX6" fmla="*/ 114331 w 161988"/>
                    <a:gd name="connsiteY6" fmla="*/ 0 h 264382"/>
                    <a:gd name="connsiteX7" fmla="*/ 137191 w 161988"/>
                    <a:gd name="connsiteY7" fmla="*/ 75292 h 264382"/>
                    <a:gd name="connsiteX8" fmla="*/ 131383 w 161988"/>
                    <a:gd name="connsiteY8" fmla="*/ 121476 h 264382"/>
                    <a:gd name="connsiteX9" fmla="*/ 138266 w 161988"/>
                    <a:gd name="connsiteY9" fmla="*/ 126117 h 264382"/>
                    <a:gd name="connsiteX10" fmla="*/ 161988 w 161988"/>
                    <a:gd name="connsiteY10" fmla="*/ 183388 h 264382"/>
                    <a:gd name="connsiteX11" fmla="*/ 80994 w 161988"/>
                    <a:gd name="connsiteY11" fmla="*/ 264382 h 264382"/>
                    <a:gd name="connsiteX12" fmla="*/ 0 w 161988"/>
                    <a:gd name="connsiteY12" fmla="*/ 183388 h 264382"/>
                    <a:gd name="connsiteX13" fmla="*/ 23722 w 161988"/>
                    <a:gd name="connsiteY13" fmla="*/ 126117 h 264382"/>
                    <a:gd name="connsiteX14" fmla="*/ 30604 w 161988"/>
                    <a:gd name="connsiteY14" fmla="*/ 121477 h 264382"/>
                    <a:gd name="connsiteX15" fmla="*/ 24796 w 161988"/>
                    <a:gd name="connsiteY15" fmla="*/ 75292 h 264382"/>
                    <a:gd name="connsiteX16" fmla="*/ 47656 w 161988"/>
                    <a:gd name="connsiteY16" fmla="*/ 0 h 264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1988" h="264382">
                      <a:moveTo>
                        <a:pt x="47656" y="0"/>
                      </a:moveTo>
                      <a:cubicBezTo>
                        <a:pt x="60281" y="0"/>
                        <a:pt x="70516" y="33709"/>
                        <a:pt x="70516" y="75292"/>
                      </a:cubicBezTo>
                      <a:lnTo>
                        <a:pt x="66746" y="105271"/>
                      </a:lnTo>
                      <a:lnTo>
                        <a:pt x="80994" y="102394"/>
                      </a:lnTo>
                      <a:lnTo>
                        <a:pt x="95241" y="105270"/>
                      </a:lnTo>
                      <a:lnTo>
                        <a:pt x="91471" y="75292"/>
                      </a:lnTo>
                      <a:cubicBezTo>
                        <a:pt x="91471" y="33709"/>
                        <a:pt x="101706" y="0"/>
                        <a:pt x="114331" y="0"/>
                      </a:cubicBezTo>
                      <a:cubicBezTo>
                        <a:pt x="126956" y="0"/>
                        <a:pt x="137191" y="33709"/>
                        <a:pt x="137191" y="75292"/>
                      </a:cubicBezTo>
                      <a:lnTo>
                        <a:pt x="131383" y="121476"/>
                      </a:lnTo>
                      <a:lnTo>
                        <a:pt x="138266" y="126117"/>
                      </a:lnTo>
                      <a:cubicBezTo>
                        <a:pt x="152923" y="140774"/>
                        <a:pt x="161988" y="161022"/>
                        <a:pt x="161988" y="183388"/>
                      </a:cubicBezTo>
                      <a:cubicBezTo>
                        <a:pt x="161988" y="228120"/>
                        <a:pt x="125726" y="264382"/>
                        <a:pt x="80994" y="264382"/>
                      </a:cubicBezTo>
                      <a:cubicBezTo>
                        <a:pt x="36262" y="264382"/>
                        <a:pt x="0" y="228120"/>
                        <a:pt x="0" y="183388"/>
                      </a:cubicBezTo>
                      <a:cubicBezTo>
                        <a:pt x="0" y="161022"/>
                        <a:pt x="9065" y="140774"/>
                        <a:pt x="23722" y="126117"/>
                      </a:cubicBezTo>
                      <a:lnTo>
                        <a:pt x="30604" y="121477"/>
                      </a:lnTo>
                      <a:lnTo>
                        <a:pt x="24796" y="75292"/>
                      </a:lnTo>
                      <a:cubicBezTo>
                        <a:pt x="24796" y="33709"/>
                        <a:pt x="35031" y="0"/>
                        <a:pt x="4765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226" name="フリーフォーム: 図形 225">
                  <a:extLst>
                    <a:ext uri="{FF2B5EF4-FFF2-40B4-BE49-F238E27FC236}">
                      <a16:creationId xmlns:a16="http://schemas.microsoft.com/office/drawing/2014/main" id="{7F82E153-672F-80A6-9F62-F8EFDECB2924}"/>
                    </a:ext>
                  </a:extLst>
                </p:cNvPr>
                <p:cNvSpPr/>
                <p:nvPr/>
              </p:nvSpPr>
              <p:spPr>
                <a:xfrm rot="900000">
                  <a:off x="1742792" y="2639425"/>
                  <a:ext cx="67152" cy="109600"/>
                </a:xfrm>
                <a:custGeom>
                  <a:avLst/>
                  <a:gdLst>
                    <a:gd name="connsiteX0" fmla="*/ 47656 w 161988"/>
                    <a:gd name="connsiteY0" fmla="*/ 0 h 264382"/>
                    <a:gd name="connsiteX1" fmla="*/ 70516 w 161988"/>
                    <a:gd name="connsiteY1" fmla="*/ 75292 h 264382"/>
                    <a:gd name="connsiteX2" fmla="*/ 66746 w 161988"/>
                    <a:gd name="connsiteY2" fmla="*/ 105271 h 264382"/>
                    <a:gd name="connsiteX3" fmla="*/ 80994 w 161988"/>
                    <a:gd name="connsiteY3" fmla="*/ 102394 h 264382"/>
                    <a:gd name="connsiteX4" fmla="*/ 95241 w 161988"/>
                    <a:gd name="connsiteY4" fmla="*/ 105270 h 264382"/>
                    <a:gd name="connsiteX5" fmla="*/ 91471 w 161988"/>
                    <a:gd name="connsiteY5" fmla="*/ 75292 h 264382"/>
                    <a:gd name="connsiteX6" fmla="*/ 114331 w 161988"/>
                    <a:gd name="connsiteY6" fmla="*/ 0 h 264382"/>
                    <a:gd name="connsiteX7" fmla="*/ 137191 w 161988"/>
                    <a:gd name="connsiteY7" fmla="*/ 75292 h 264382"/>
                    <a:gd name="connsiteX8" fmla="*/ 131383 w 161988"/>
                    <a:gd name="connsiteY8" fmla="*/ 121476 h 264382"/>
                    <a:gd name="connsiteX9" fmla="*/ 138266 w 161988"/>
                    <a:gd name="connsiteY9" fmla="*/ 126117 h 264382"/>
                    <a:gd name="connsiteX10" fmla="*/ 161988 w 161988"/>
                    <a:gd name="connsiteY10" fmla="*/ 183388 h 264382"/>
                    <a:gd name="connsiteX11" fmla="*/ 80994 w 161988"/>
                    <a:gd name="connsiteY11" fmla="*/ 264382 h 264382"/>
                    <a:gd name="connsiteX12" fmla="*/ 0 w 161988"/>
                    <a:gd name="connsiteY12" fmla="*/ 183388 h 264382"/>
                    <a:gd name="connsiteX13" fmla="*/ 23722 w 161988"/>
                    <a:gd name="connsiteY13" fmla="*/ 126117 h 264382"/>
                    <a:gd name="connsiteX14" fmla="*/ 30604 w 161988"/>
                    <a:gd name="connsiteY14" fmla="*/ 121477 h 264382"/>
                    <a:gd name="connsiteX15" fmla="*/ 24796 w 161988"/>
                    <a:gd name="connsiteY15" fmla="*/ 75292 h 264382"/>
                    <a:gd name="connsiteX16" fmla="*/ 47656 w 161988"/>
                    <a:gd name="connsiteY16" fmla="*/ 0 h 26438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</a:cxnLst>
                  <a:rect l="l" t="t" r="r" b="b"/>
                  <a:pathLst>
                    <a:path w="161988" h="264382">
                      <a:moveTo>
                        <a:pt x="47656" y="0"/>
                      </a:moveTo>
                      <a:cubicBezTo>
                        <a:pt x="60281" y="0"/>
                        <a:pt x="70516" y="33709"/>
                        <a:pt x="70516" y="75292"/>
                      </a:cubicBezTo>
                      <a:lnTo>
                        <a:pt x="66746" y="105271"/>
                      </a:lnTo>
                      <a:lnTo>
                        <a:pt x="80994" y="102394"/>
                      </a:lnTo>
                      <a:lnTo>
                        <a:pt x="95241" y="105270"/>
                      </a:lnTo>
                      <a:lnTo>
                        <a:pt x="91471" y="75292"/>
                      </a:lnTo>
                      <a:cubicBezTo>
                        <a:pt x="91471" y="33709"/>
                        <a:pt x="101706" y="0"/>
                        <a:pt x="114331" y="0"/>
                      </a:cubicBezTo>
                      <a:cubicBezTo>
                        <a:pt x="126956" y="0"/>
                        <a:pt x="137191" y="33709"/>
                        <a:pt x="137191" y="75292"/>
                      </a:cubicBezTo>
                      <a:lnTo>
                        <a:pt x="131383" y="121476"/>
                      </a:lnTo>
                      <a:lnTo>
                        <a:pt x="138266" y="126117"/>
                      </a:lnTo>
                      <a:cubicBezTo>
                        <a:pt x="152923" y="140774"/>
                        <a:pt x="161988" y="161022"/>
                        <a:pt x="161988" y="183388"/>
                      </a:cubicBezTo>
                      <a:cubicBezTo>
                        <a:pt x="161988" y="228120"/>
                        <a:pt x="125726" y="264382"/>
                        <a:pt x="80994" y="264382"/>
                      </a:cubicBezTo>
                      <a:cubicBezTo>
                        <a:pt x="36262" y="264382"/>
                        <a:pt x="0" y="228120"/>
                        <a:pt x="0" y="183388"/>
                      </a:cubicBezTo>
                      <a:cubicBezTo>
                        <a:pt x="0" y="161022"/>
                        <a:pt x="9065" y="140774"/>
                        <a:pt x="23722" y="126117"/>
                      </a:cubicBezTo>
                      <a:lnTo>
                        <a:pt x="30604" y="121477"/>
                      </a:lnTo>
                      <a:lnTo>
                        <a:pt x="24796" y="75292"/>
                      </a:lnTo>
                      <a:cubicBezTo>
                        <a:pt x="24796" y="33709"/>
                        <a:pt x="35031" y="0"/>
                        <a:pt x="47656" y="0"/>
                      </a:cubicBezTo>
                      <a:close/>
                    </a:path>
                  </a:pathLst>
                </a:custGeom>
                <a:solidFill>
                  <a:schemeClr val="bg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wrap="square" rtlCol="0" anchor="ctr">
                  <a:noAutofit/>
                </a:bodyPr>
                <a:lstStyle/>
                <a:p>
                  <a:pPr algn="ctr"/>
                  <a:endParaRPr kumimoji="1" lang="ja-JP" altLang="en-US"/>
                </a:p>
              </p:txBody>
            </p:sp>
          </p:grpSp>
        </p:grpSp>
        <p:grpSp>
          <p:nvGrpSpPr>
            <p:cNvPr id="171" name="グループ化 170">
              <a:extLst>
                <a:ext uri="{FF2B5EF4-FFF2-40B4-BE49-F238E27FC236}">
                  <a16:creationId xmlns:a16="http://schemas.microsoft.com/office/drawing/2014/main" id="{0BF32DEA-77CE-7123-697B-4A2E52EBF553}"/>
                </a:ext>
              </a:extLst>
            </p:cNvPr>
            <p:cNvGrpSpPr/>
            <p:nvPr/>
          </p:nvGrpSpPr>
          <p:grpSpPr>
            <a:xfrm>
              <a:off x="1217413" y="3897473"/>
              <a:ext cx="1091236" cy="1349854"/>
              <a:chOff x="1217413" y="5040496"/>
              <a:chExt cx="1091236" cy="1349854"/>
            </a:xfrm>
          </p:grpSpPr>
          <p:sp>
            <p:nvSpPr>
              <p:cNvPr id="172" name="楕円 171">
                <a:extLst>
                  <a:ext uri="{FF2B5EF4-FFF2-40B4-BE49-F238E27FC236}">
                    <a16:creationId xmlns:a16="http://schemas.microsoft.com/office/drawing/2014/main" id="{3E06DDD0-9A04-2050-AD80-782FDCBAC89E}"/>
                  </a:ext>
                </a:extLst>
              </p:cNvPr>
              <p:cNvSpPr/>
              <p:nvPr/>
            </p:nvSpPr>
            <p:spPr>
              <a:xfrm>
                <a:off x="1475607" y="5040496"/>
                <a:ext cx="175586" cy="744888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3" name="楕円 172">
                <a:extLst>
                  <a:ext uri="{FF2B5EF4-FFF2-40B4-BE49-F238E27FC236}">
                    <a16:creationId xmlns:a16="http://schemas.microsoft.com/office/drawing/2014/main" id="{9FFED606-4A88-B913-9155-872AA91E3DE1}"/>
                  </a:ext>
                </a:extLst>
              </p:cNvPr>
              <p:cNvSpPr/>
              <p:nvPr/>
            </p:nvSpPr>
            <p:spPr>
              <a:xfrm>
                <a:off x="1874082" y="5040496"/>
                <a:ext cx="175586" cy="744888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4" name="フリーフォーム: 図形 173">
                <a:extLst>
                  <a:ext uri="{FF2B5EF4-FFF2-40B4-BE49-F238E27FC236}">
                    <a16:creationId xmlns:a16="http://schemas.microsoft.com/office/drawing/2014/main" id="{B4FC0C62-D918-B860-AA4C-B80C7271BE51}"/>
                  </a:ext>
                </a:extLst>
              </p:cNvPr>
              <p:cNvSpPr/>
              <p:nvPr/>
            </p:nvSpPr>
            <p:spPr>
              <a:xfrm>
                <a:off x="1518356" y="5144454"/>
                <a:ext cx="88342" cy="511145"/>
              </a:xfrm>
              <a:custGeom>
                <a:avLst/>
                <a:gdLst>
                  <a:gd name="connsiteX0" fmla="*/ 44171 w 88342"/>
                  <a:gd name="connsiteY0" fmla="*/ 0 h 511145"/>
                  <a:gd name="connsiteX1" fmla="*/ 88342 w 88342"/>
                  <a:gd name="connsiteY1" fmla="*/ 351831 h 511145"/>
                  <a:gd name="connsiteX2" fmla="*/ 85149 w 88342"/>
                  <a:gd name="connsiteY2" fmla="*/ 477795 h 511145"/>
                  <a:gd name="connsiteX3" fmla="*/ 63519 w 88342"/>
                  <a:gd name="connsiteY3" fmla="*/ 483614 h 511145"/>
                  <a:gd name="connsiteX4" fmla="*/ 4995 w 88342"/>
                  <a:gd name="connsiteY4" fmla="*/ 511145 h 511145"/>
                  <a:gd name="connsiteX5" fmla="*/ 3471 w 88342"/>
                  <a:gd name="connsiteY5" fmla="*/ 488780 h 511145"/>
                  <a:gd name="connsiteX6" fmla="*/ 0 w 88342"/>
                  <a:gd name="connsiteY6" fmla="*/ 351831 h 511145"/>
                  <a:gd name="connsiteX7" fmla="*/ 44171 w 88342"/>
                  <a:gd name="connsiteY7" fmla="*/ 0 h 511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342" h="511145">
                    <a:moveTo>
                      <a:pt x="44171" y="0"/>
                    </a:moveTo>
                    <a:cubicBezTo>
                      <a:pt x="68566" y="0"/>
                      <a:pt x="88342" y="157520"/>
                      <a:pt x="88342" y="351831"/>
                    </a:cubicBezTo>
                    <a:lnTo>
                      <a:pt x="85149" y="477795"/>
                    </a:lnTo>
                    <a:lnTo>
                      <a:pt x="63519" y="483614"/>
                    </a:lnTo>
                    <a:lnTo>
                      <a:pt x="4995" y="511145"/>
                    </a:lnTo>
                    <a:lnTo>
                      <a:pt x="3471" y="488780"/>
                    </a:lnTo>
                    <a:cubicBezTo>
                      <a:pt x="1236" y="446687"/>
                      <a:pt x="0" y="400409"/>
                      <a:pt x="0" y="351831"/>
                    </a:cubicBezTo>
                    <a:cubicBezTo>
                      <a:pt x="0" y="157520"/>
                      <a:pt x="19776" y="0"/>
                      <a:pt x="44171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5" name="フリーフォーム: 図形 174">
                <a:extLst>
                  <a:ext uri="{FF2B5EF4-FFF2-40B4-BE49-F238E27FC236}">
                    <a16:creationId xmlns:a16="http://schemas.microsoft.com/office/drawing/2014/main" id="{A3035AC9-3E83-CCA3-30E4-A73EF8F1B4CA}"/>
                  </a:ext>
                </a:extLst>
              </p:cNvPr>
              <p:cNvSpPr/>
              <p:nvPr/>
            </p:nvSpPr>
            <p:spPr>
              <a:xfrm>
                <a:off x="1916831" y="5144454"/>
                <a:ext cx="88342" cy="512703"/>
              </a:xfrm>
              <a:custGeom>
                <a:avLst/>
                <a:gdLst>
                  <a:gd name="connsiteX0" fmla="*/ 44171 w 88342"/>
                  <a:gd name="connsiteY0" fmla="*/ 0 h 512703"/>
                  <a:gd name="connsiteX1" fmla="*/ 88342 w 88342"/>
                  <a:gd name="connsiteY1" fmla="*/ 351831 h 512703"/>
                  <a:gd name="connsiteX2" fmla="*/ 84871 w 88342"/>
                  <a:gd name="connsiteY2" fmla="*/ 488780 h 512703"/>
                  <a:gd name="connsiteX3" fmla="*/ 83240 w 88342"/>
                  <a:gd name="connsiteY3" fmla="*/ 512703 h 512703"/>
                  <a:gd name="connsiteX4" fmla="*/ 21404 w 88342"/>
                  <a:gd name="connsiteY4" fmla="*/ 483614 h 512703"/>
                  <a:gd name="connsiteX5" fmla="*/ 3216 w 88342"/>
                  <a:gd name="connsiteY5" fmla="*/ 478721 h 512703"/>
                  <a:gd name="connsiteX6" fmla="*/ 0 w 88342"/>
                  <a:gd name="connsiteY6" fmla="*/ 351831 h 512703"/>
                  <a:gd name="connsiteX7" fmla="*/ 44171 w 88342"/>
                  <a:gd name="connsiteY7" fmla="*/ 0 h 512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342" h="512703">
                    <a:moveTo>
                      <a:pt x="44171" y="0"/>
                    </a:moveTo>
                    <a:cubicBezTo>
                      <a:pt x="68566" y="0"/>
                      <a:pt x="88342" y="157520"/>
                      <a:pt x="88342" y="351831"/>
                    </a:cubicBezTo>
                    <a:cubicBezTo>
                      <a:pt x="88342" y="400409"/>
                      <a:pt x="87106" y="446687"/>
                      <a:pt x="84871" y="488780"/>
                    </a:cubicBezTo>
                    <a:lnTo>
                      <a:pt x="83240" y="512703"/>
                    </a:lnTo>
                    <a:lnTo>
                      <a:pt x="21404" y="483614"/>
                    </a:lnTo>
                    <a:lnTo>
                      <a:pt x="3216" y="478721"/>
                    </a:lnTo>
                    <a:lnTo>
                      <a:pt x="0" y="351831"/>
                    </a:lnTo>
                    <a:cubicBezTo>
                      <a:pt x="0" y="157520"/>
                      <a:pt x="19776" y="0"/>
                      <a:pt x="44171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76" name="フリーフォーム: 図形 175">
                <a:extLst>
                  <a:ext uri="{FF2B5EF4-FFF2-40B4-BE49-F238E27FC236}">
                    <a16:creationId xmlns:a16="http://schemas.microsoft.com/office/drawing/2014/main" id="{A3797677-8F38-EB28-63D3-C7C86723B9DE}"/>
                  </a:ext>
                </a:extLst>
              </p:cNvPr>
              <p:cNvSpPr/>
              <p:nvPr/>
            </p:nvSpPr>
            <p:spPr>
              <a:xfrm flipH="1">
                <a:off x="1943719" y="5805966"/>
                <a:ext cx="364930" cy="510802"/>
              </a:xfrm>
              <a:custGeom>
                <a:avLst/>
                <a:gdLst>
                  <a:gd name="connsiteX0" fmla="*/ 200025 w 364930"/>
                  <a:gd name="connsiteY0" fmla="*/ 0 h 510802"/>
                  <a:gd name="connsiteX1" fmla="*/ 0 w 364930"/>
                  <a:gd name="connsiteY1" fmla="*/ 346454 h 510802"/>
                  <a:gd name="connsiteX2" fmla="*/ 73872 w 364930"/>
                  <a:gd name="connsiteY2" fmla="*/ 371294 h 510802"/>
                  <a:gd name="connsiteX3" fmla="*/ 29141 w 364930"/>
                  <a:gd name="connsiteY3" fmla="*/ 412534 h 510802"/>
                  <a:gd name="connsiteX4" fmla="*/ 104428 w 364930"/>
                  <a:gd name="connsiteY4" fmla="*/ 437850 h 510802"/>
                  <a:gd name="connsiteX5" fmla="*/ 115741 w 364930"/>
                  <a:gd name="connsiteY5" fmla="*/ 437061 h 510802"/>
                  <a:gd name="connsiteX6" fmla="*/ 64860 w 364930"/>
                  <a:gd name="connsiteY6" fmla="*/ 483971 h 510802"/>
                  <a:gd name="connsiteX7" fmla="*/ 338099 w 364930"/>
                  <a:gd name="connsiteY7" fmla="*/ 410756 h 510802"/>
                  <a:gd name="connsiteX8" fmla="*/ 324453 w 364930"/>
                  <a:gd name="connsiteY8" fmla="*/ 190059 h 510802"/>
                  <a:gd name="connsiteX9" fmla="*/ 322496 w 364930"/>
                  <a:gd name="connsiteY9" fmla="*/ 188334 h 510802"/>
                  <a:gd name="connsiteX10" fmla="*/ 322363 w 364930"/>
                  <a:gd name="connsiteY10" fmla="*/ 187536 h 510802"/>
                  <a:gd name="connsiteX11" fmla="*/ 294849 w 364930"/>
                  <a:gd name="connsiteY11" fmla="*/ 131153 h 510802"/>
                  <a:gd name="connsiteX12" fmla="*/ 293222 w 364930"/>
                  <a:gd name="connsiteY12" fmla="*/ 121456 h 510802"/>
                  <a:gd name="connsiteX13" fmla="*/ 200025 w 364930"/>
                  <a:gd name="connsiteY13" fmla="*/ 0 h 51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4930" h="510802">
                    <a:moveTo>
                      <a:pt x="200025" y="0"/>
                    </a:moveTo>
                    <a:cubicBezTo>
                      <a:pt x="183425" y="137943"/>
                      <a:pt x="111162" y="263106"/>
                      <a:pt x="0" y="346454"/>
                    </a:cubicBezTo>
                    <a:lnTo>
                      <a:pt x="73872" y="371294"/>
                    </a:lnTo>
                    <a:lnTo>
                      <a:pt x="29141" y="412534"/>
                    </a:lnTo>
                    <a:cubicBezTo>
                      <a:pt x="53058" y="426342"/>
                      <a:pt x="78642" y="434650"/>
                      <a:pt x="104428" y="437850"/>
                    </a:cubicBezTo>
                    <a:lnTo>
                      <a:pt x="115741" y="437061"/>
                    </a:lnTo>
                    <a:lnTo>
                      <a:pt x="64860" y="483971"/>
                    </a:lnTo>
                    <a:cubicBezTo>
                      <a:pt x="160530" y="539206"/>
                      <a:pt x="282863" y="506427"/>
                      <a:pt x="338099" y="410756"/>
                    </a:cubicBezTo>
                    <a:cubicBezTo>
                      <a:pt x="379526" y="339003"/>
                      <a:pt x="371444" y="252253"/>
                      <a:pt x="324453" y="190059"/>
                    </a:cubicBezTo>
                    <a:lnTo>
                      <a:pt x="322496" y="188334"/>
                    </a:lnTo>
                    <a:lnTo>
                      <a:pt x="322363" y="187536"/>
                    </a:lnTo>
                    <a:lnTo>
                      <a:pt x="294849" y="131153"/>
                    </a:lnTo>
                    <a:lnTo>
                      <a:pt x="293222" y="121456"/>
                    </a:lnTo>
                    <a:cubicBezTo>
                      <a:pt x="279972" y="72010"/>
                      <a:pt x="247860" y="27618"/>
                      <a:pt x="20002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7" name="フリーフォーム: 図形 176">
                <a:extLst>
                  <a:ext uri="{FF2B5EF4-FFF2-40B4-BE49-F238E27FC236}">
                    <a16:creationId xmlns:a16="http://schemas.microsoft.com/office/drawing/2014/main" id="{526F215D-9410-31D4-2A3E-A6025F6797FF}"/>
                  </a:ext>
                </a:extLst>
              </p:cNvPr>
              <p:cNvSpPr/>
              <p:nvPr/>
            </p:nvSpPr>
            <p:spPr>
              <a:xfrm>
                <a:off x="1217413" y="5805966"/>
                <a:ext cx="364930" cy="510802"/>
              </a:xfrm>
              <a:custGeom>
                <a:avLst/>
                <a:gdLst>
                  <a:gd name="connsiteX0" fmla="*/ 200025 w 364930"/>
                  <a:gd name="connsiteY0" fmla="*/ 0 h 510802"/>
                  <a:gd name="connsiteX1" fmla="*/ 0 w 364930"/>
                  <a:gd name="connsiteY1" fmla="*/ 346454 h 510802"/>
                  <a:gd name="connsiteX2" fmla="*/ 73872 w 364930"/>
                  <a:gd name="connsiteY2" fmla="*/ 371294 h 510802"/>
                  <a:gd name="connsiteX3" fmla="*/ 29141 w 364930"/>
                  <a:gd name="connsiteY3" fmla="*/ 412534 h 510802"/>
                  <a:gd name="connsiteX4" fmla="*/ 104428 w 364930"/>
                  <a:gd name="connsiteY4" fmla="*/ 437850 h 510802"/>
                  <a:gd name="connsiteX5" fmla="*/ 115741 w 364930"/>
                  <a:gd name="connsiteY5" fmla="*/ 437061 h 510802"/>
                  <a:gd name="connsiteX6" fmla="*/ 64860 w 364930"/>
                  <a:gd name="connsiteY6" fmla="*/ 483971 h 510802"/>
                  <a:gd name="connsiteX7" fmla="*/ 338099 w 364930"/>
                  <a:gd name="connsiteY7" fmla="*/ 410756 h 510802"/>
                  <a:gd name="connsiteX8" fmla="*/ 324453 w 364930"/>
                  <a:gd name="connsiteY8" fmla="*/ 190059 h 510802"/>
                  <a:gd name="connsiteX9" fmla="*/ 322496 w 364930"/>
                  <a:gd name="connsiteY9" fmla="*/ 188334 h 510802"/>
                  <a:gd name="connsiteX10" fmla="*/ 322363 w 364930"/>
                  <a:gd name="connsiteY10" fmla="*/ 187536 h 510802"/>
                  <a:gd name="connsiteX11" fmla="*/ 294849 w 364930"/>
                  <a:gd name="connsiteY11" fmla="*/ 131153 h 510802"/>
                  <a:gd name="connsiteX12" fmla="*/ 293222 w 364930"/>
                  <a:gd name="connsiteY12" fmla="*/ 121456 h 510802"/>
                  <a:gd name="connsiteX13" fmla="*/ 200025 w 364930"/>
                  <a:gd name="connsiteY13" fmla="*/ 0 h 51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4930" h="510802">
                    <a:moveTo>
                      <a:pt x="200025" y="0"/>
                    </a:moveTo>
                    <a:cubicBezTo>
                      <a:pt x="183425" y="137943"/>
                      <a:pt x="111162" y="263106"/>
                      <a:pt x="0" y="346454"/>
                    </a:cubicBezTo>
                    <a:lnTo>
                      <a:pt x="73872" y="371294"/>
                    </a:lnTo>
                    <a:lnTo>
                      <a:pt x="29141" y="412534"/>
                    </a:lnTo>
                    <a:cubicBezTo>
                      <a:pt x="53058" y="426342"/>
                      <a:pt x="78642" y="434650"/>
                      <a:pt x="104428" y="437850"/>
                    </a:cubicBezTo>
                    <a:lnTo>
                      <a:pt x="115741" y="437061"/>
                    </a:lnTo>
                    <a:lnTo>
                      <a:pt x="64860" y="483971"/>
                    </a:lnTo>
                    <a:cubicBezTo>
                      <a:pt x="160530" y="539206"/>
                      <a:pt x="282863" y="506427"/>
                      <a:pt x="338099" y="410756"/>
                    </a:cubicBezTo>
                    <a:cubicBezTo>
                      <a:pt x="379526" y="339003"/>
                      <a:pt x="371444" y="252253"/>
                      <a:pt x="324453" y="190059"/>
                    </a:cubicBezTo>
                    <a:lnTo>
                      <a:pt x="322496" y="188334"/>
                    </a:lnTo>
                    <a:lnTo>
                      <a:pt x="322363" y="187536"/>
                    </a:lnTo>
                    <a:lnTo>
                      <a:pt x="294849" y="131153"/>
                    </a:lnTo>
                    <a:lnTo>
                      <a:pt x="293222" y="121456"/>
                    </a:lnTo>
                    <a:cubicBezTo>
                      <a:pt x="279972" y="72010"/>
                      <a:pt x="247860" y="27618"/>
                      <a:pt x="20002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8" name="楕円 177">
                <a:extLst>
                  <a:ext uri="{FF2B5EF4-FFF2-40B4-BE49-F238E27FC236}">
                    <a16:creationId xmlns:a16="http://schemas.microsoft.com/office/drawing/2014/main" id="{1C7B6DAE-3F37-238C-6ECD-E72B420863F2}"/>
                  </a:ext>
                </a:extLst>
              </p:cNvPr>
              <p:cNvSpPr/>
              <p:nvPr/>
            </p:nvSpPr>
            <p:spPr>
              <a:xfrm>
                <a:off x="1303171" y="5596890"/>
                <a:ext cx="915514" cy="793460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79" name="フリーフォーム: 図形 178">
                <a:extLst>
                  <a:ext uri="{FF2B5EF4-FFF2-40B4-BE49-F238E27FC236}">
                    <a16:creationId xmlns:a16="http://schemas.microsoft.com/office/drawing/2014/main" id="{03609E22-B13D-2F96-D13F-598E01BB3300}"/>
                  </a:ext>
                </a:extLst>
              </p:cNvPr>
              <p:cNvSpPr/>
              <p:nvPr/>
            </p:nvSpPr>
            <p:spPr>
              <a:xfrm>
                <a:off x="1321395" y="5568032"/>
                <a:ext cx="884746" cy="310066"/>
              </a:xfrm>
              <a:custGeom>
                <a:avLst/>
                <a:gdLst>
                  <a:gd name="connsiteX0" fmla="*/ 439533 w 884746"/>
                  <a:gd name="connsiteY0" fmla="*/ 0 h 310066"/>
                  <a:gd name="connsiteX1" fmla="*/ 861317 w 884746"/>
                  <a:gd name="connsiteY1" fmla="*/ 242305 h 310066"/>
                  <a:gd name="connsiteX2" fmla="*/ 884746 w 884746"/>
                  <a:gd name="connsiteY2" fmla="*/ 307717 h 310066"/>
                  <a:gd name="connsiteX3" fmla="*/ 791857 w 884746"/>
                  <a:gd name="connsiteY3" fmla="*/ 297576 h 310066"/>
                  <a:gd name="connsiteX4" fmla="*/ 526678 w 884746"/>
                  <a:gd name="connsiteY4" fmla="*/ 135152 h 310066"/>
                  <a:gd name="connsiteX5" fmla="*/ 518114 w 884746"/>
                  <a:gd name="connsiteY5" fmla="*/ 121477 h 310066"/>
                  <a:gd name="connsiteX6" fmla="*/ 509549 w 884746"/>
                  <a:gd name="connsiteY6" fmla="*/ 135152 h 310066"/>
                  <a:gd name="connsiteX7" fmla="*/ 129970 w 884746"/>
                  <a:gd name="connsiteY7" fmla="*/ 310066 h 310066"/>
                  <a:gd name="connsiteX8" fmla="*/ 37716 w 884746"/>
                  <a:gd name="connsiteY8" fmla="*/ 302006 h 310066"/>
                  <a:gd name="connsiteX9" fmla="*/ 0 w 884746"/>
                  <a:gd name="connsiteY9" fmla="*/ 291859 h 310066"/>
                  <a:gd name="connsiteX10" fmla="*/ 17749 w 884746"/>
                  <a:gd name="connsiteY10" fmla="*/ 242305 h 310066"/>
                  <a:gd name="connsiteX11" fmla="*/ 439533 w 884746"/>
                  <a:gd name="connsiteY11" fmla="*/ 0 h 310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84746" h="310066">
                    <a:moveTo>
                      <a:pt x="439533" y="0"/>
                    </a:moveTo>
                    <a:cubicBezTo>
                      <a:pt x="629142" y="0"/>
                      <a:pt x="791826" y="99912"/>
                      <a:pt x="861317" y="242305"/>
                    </a:cubicBezTo>
                    <a:lnTo>
                      <a:pt x="884746" y="307717"/>
                    </a:lnTo>
                    <a:lnTo>
                      <a:pt x="791857" y="297576"/>
                    </a:lnTo>
                    <a:cubicBezTo>
                      <a:pt x="682161" y="273115"/>
                      <a:pt x="588375" y="214300"/>
                      <a:pt x="526678" y="135152"/>
                    </a:cubicBezTo>
                    <a:lnTo>
                      <a:pt x="518114" y="121477"/>
                    </a:lnTo>
                    <a:lnTo>
                      <a:pt x="509549" y="135152"/>
                    </a:lnTo>
                    <a:cubicBezTo>
                      <a:pt x="427287" y="240682"/>
                      <a:pt x="287977" y="310066"/>
                      <a:pt x="129970" y="310066"/>
                    </a:cubicBezTo>
                    <a:cubicBezTo>
                      <a:pt x="98369" y="310066"/>
                      <a:pt x="67515" y="307291"/>
                      <a:pt x="37716" y="302006"/>
                    </a:cubicBezTo>
                    <a:lnTo>
                      <a:pt x="0" y="291859"/>
                    </a:lnTo>
                    <a:lnTo>
                      <a:pt x="17749" y="242305"/>
                    </a:lnTo>
                    <a:cubicBezTo>
                      <a:pt x="87240" y="99912"/>
                      <a:pt x="249924" y="0"/>
                      <a:pt x="439533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6FBBC20D-A278-E960-F3E7-3780D547BE24}"/>
                  </a:ext>
                </a:extLst>
              </p:cNvPr>
              <p:cNvSpPr/>
              <p:nvPr/>
            </p:nvSpPr>
            <p:spPr>
              <a:xfrm>
                <a:off x="1616186" y="6128138"/>
                <a:ext cx="300044" cy="141754"/>
              </a:xfrm>
              <a:custGeom>
                <a:avLst/>
                <a:gdLst>
                  <a:gd name="connsiteX0" fmla="*/ 92872 w 300044"/>
                  <a:gd name="connsiteY0" fmla="*/ 0 h 141754"/>
                  <a:gd name="connsiteX1" fmla="*/ 129022 w 300044"/>
                  <a:gd name="connsiteY1" fmla="*/ 5570 h 141754"/>
                  <a:gd name="connsiteX2" fmla="*/ 150022 w 300044"/>
                  <a:gd name="connsiteY2" fmla="*/ 16375 h 141754"/>
                  <a:gd name="connsiteX3" fmla="*/ 171022 w 300044"/>
                  <a:gd name="connsiteY3" fmla="*/ 5570 h 141754"/>
                  <a:gd name="connsiteX4" fmla="*/ 207172 w 300044"/>
                  <a:gd name="connsiteY4" fmla="*/ 0 h 141754"/>
                  <a:gd name="connsiteX5" fmla="*/ 300044 w 300044"/>
                  <a:gd name="connsiteY5" fmla="*/ 70877 h 141754"/>
                  <a:gd name="connsiteX6" fmla="*/ 207172 w 300044"/>
                  <a:gd name="connsiteY6" fmla="*/ 141754 h 141754"/>
                  <a:gd name="connsiteX7" fmla="*/ 171022 w 300044"/>
                  <a:gd name="connsiteY7" fmla="*/ 136184 h 141754"/>
                  <a:gd name="connsiteX8" fmla="*/ 150022 w 300044"/>
                  <a:gd name="connsiteY8" fmla="*/ 125379 h 141754"/>
                  <a:gd name="connsiteX9" fmla="*/ 129022 w 300044"/>
                  <a:gd name="connsiteY9" fmla="*/ 136184 h 141754"/>
                  <a:gd name="connsiteX10" fmla="*/ 92872 w 300044"/>
                  <a:gd name="connsiteY10" fmla="*/ 141754 h 141754"/>
                  <a:gd name="connsiteX11" fmla="*/ 0 w 300044"/>
                  <a:gd name="connsiteY11" fmla="*/ 70877 h 141754"/>
                  <a:gd name="connsiteX12" fmla="*/ 92872 w 300044"/>
                  <a:gd name="connsiteY12" fmla="*/ 0 h 141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0044" h="141754">
                    <a:moveTo>
                      <a:pt x="92872" y="0"/>
                    </a:moveTo>
                    <a:cubicBezTo>
                      <a:pt x="105695" y="0"/>
                      <a:pt x="117911" y="1983"/>
                      <a:pt x="129022" y="5570"/>
                    </a:cubicBezTo>
                    <a:lnTo>
                      <a:pt x="150022" y="16375"/>
                    </a:lnTo>
                    <a:lnTo>
                      <a:pt x="171022" y="5570"/>
                    </a:lnTo>
                    <a:cubicBezTo>
                      <a:pt x="182133" y="1983"/>
                      <a:pt x="194349" y="0"/>
                      <a:pt x="207172" y="0"/>
                    </a:cubicBezTo>
                    <a:cubicBezTo>
                      <a:pt x="258464" y="0"/>
                      <a:pt x="300044" y="31733"/>
                      <a:pt x="300044" y="70877"/>
                    </a:cubicBezTo>
                    <a:cubicBezTo>
                      <a:pt x="300044" y="110021"/>
                      <a:pt x="258464" y="141754"/>
                      <a:pt x="207172" y="141754"/>
                    </a:cubicBezTo>
                    <a:cubicBezTo>
                      <a:pt x="194349" y="141754"/>
                      <a:pt x="182133" y="139771"/>
                      <a:pt x="171022" y="136184"/>
                    </a:cubicBezTo>
                    <a:lnTo>
                      <a:pt x="150022" y="125379"/>
                    </a:lnTo>
                    <a:lnTo>
                      <a:pt x="129022" y="136184"/>
                    </a:lnTo>
                    <a:cubicBezTo>
                      <a:pt x="117911" y="139771"/>
                      <a:pt x="105695" y="141754"/>
                      <a:pt x="92872" y="141754"/>
                    </a:cubicBezTo>
                    <a:cubicBezTo>
                      <a:pt x="41580" y="141754"/>
                      <a:pt x="0" y="110021"/>
                      <a:pt x="0" y="70877"/>
                    </a:cubicBezTo>
                    <a:cubicBezTo>
                      <a:pt x="0" y="31733"/>
                      <a:pt x="41580" y="0"/>
                      <a:pt x="92872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181" name="フリーフォーム: 図形 180">
                <a:extLst>
                  <a:ext uri="{FF2B5EF4-FFF2-40B4-BE49-F238E27FC236}">
                    <a16:creationId xmlns:a16="http://schemas.microsoft.com/office/drawing/2014/main" id="{6FFB730C-BF5A-A575-3F8C-3A50BBE20670}"/>
                  </a:ext>
                </a:extLst>
              </p:cNvPr>
              <p:cNvSpPr/>
              <p:nvPr/>
            </p:nvSpPr>
            <p:spPr>
              <a:xfrm>
                <a:off x="1511804" y="5936280"/>
                <a:ext cx="119614" cy="88380"/>
              </a:xfrm>
              <a:custGeom>
                <a:avLst/>
                <a:gdLst>
                  <a:gd name="connsiteX0" fmla="*/ 59807 w 119614"/>
                  <a:gd name="connsiteY0" fmla="*/ 0 h 88380"/>
                  <a:gd name="connsiteX1" fmla="*/ 119614 w 119614"/>
                  <a:gd name="connsiteY1" fmla="*/ 59805 h 88380"/>
                  <a:gd name="connsiteX2" fmla="*/ 114914 w 119614"/>
                  <a:gd name="connsiteY2" fmla="*/ 83084 h 88380"/>
                  <a:gd name="connsiteX3" fmla="*/ 111343 w 119614"/>
                  <a:gd name="connsiteY3" fmla="*/ 88380 h 88380"/>
                  <a:gd name="connsiteX4" fmla="*/ 102097 w 119614"/>
                  <a:gd name="connsiteY4" fmla="*/ 74667 h 88380"/>
                  <a:gd name="connsiteX5" fmla="*/ 59807 w 119614"/>
                  <a:gd name="connsiteY5" fmla="*/ 57150 h 88380"/>
                  <a:gd name="connsiteX6" fmla="*/ 17517 w 119614"/>
                  <a:gd name="connsiteY6" fmla="*/ 74667 h 88380"/>
                  <a:gd name="connsiteX7" fmla="*/ 8271 w 119614"/>
                  <a:gd name="connsiteY7" fmla="*/ 88380 h 88380"/>
                  <a:gd name="connsiteX8" fmla="*/ 4700 w 119614"/>
                  <a:gd name="connsiteY8" fmla="*/ 83084 h 88380"/>
                  <a:gd name="connsiteX9" fmla="*/ 0 w 119614"/>
                  <a:gd name="connsiteY9" fmla="*/ 59805 h 88380"/>
                  <a:gd name="connsiteX10" fmla="*/ 59807 w 119614"/>
                  <a:gd name="connsiteY10" fmla="*/ 0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9614" h="88380">
                    <a:moveTo>
                      <a:pt x="59807" y="0"/>
                    </a:moveTo>
                    <a:cubicBezTo>
                      <a:pt x="92837" y="0"/>
                      <a:pt x="119614" y="26776"/>
                      <a:pt x="119614" y="59805"/>
                    </a:cubicBezTo>
                    <a:cubicBezTo>
                      <a:pt x="119614" y="68063"/>
                      <a:pt x="117940" y="75929"/>
                      <a:pt x="114914" y="83084"/>
                    </a:cubicBezTo>
                    <a:lnTo>
                      <a:pt x="111343" y="88380"/>
                    </a:lnTo>
                    <a:lnTo>
                      <a:pt x="102097" y="74667"/>
                    </a:lnTo>
                    <a:cubicBezTo>
                      <a:pt x="91274" y="63844"/>
                      <a:pt x="76322" y="57150"/>
                      <a:pt x="59807" y="57150"/>
                    </a:cubicBezTo>
                    <a:cubicBezTo>
                      <a:pt x="43292" y="57150"/>
                      <a:pt x="28340" y="63844"/>
                      <a:pt x="17517" y="74667"/>
                    </a:cubicBezTo>
                    <a:lnTo>
                      <a:pt x="8271" y="88380"/>
                    </a:lnTo>
                    <a:lnTo>
                      <a:pt x="4700" y="83084"/>
                    </a:lnTo>
                    <a:cubicBezTo>
                      <a:pt x="1674" y="75929"/>
                      <a:pt x="0" y="68063"/>
                      <a:pt x="0" y="59805"/>
                    </a:cubicBezTo>
                    <a:cubicBezTo>
                      <a:pt x="0" y="26776"/>
                      <a:pt x="26777" y="0"/>
                      <a:pt x="598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2" name="フリーフォーム: 図形 181">
                <a:extLst>
                  <a:ext uri="{FF2B5EF4-FFF2-40B4-BE49-F238E27FC236}">
                    <a16:creationId xmlns:a16="http://schemas.microsoft.com/office/drawing/2014/main" id="{C23BEA8A-8611-A800-494B-DC7024EB1F4F}"/>
                  </a:ext>
                </a:extLst>
              </p:cNvPr>
              <p:cNvSpPr/>
              <p:nvPr/>
            </p:nvSpPr>
            <p:spPr>
              <a:xfrm>
                <a:off x="1902068" y="5936280"/>
                <a:ext cx="119614" cy="88380"/>
              </a:xfrm>
              <a:custGeom>
                <a:avLst/>
                <a:gdLst>
                  <a:gd name="connsiteX0" fmla="*/ 59807 w 119614"/>
                  <a:gd name="connsiteY0" fmla="*/ 0 h 88380"/>
                  <a:gd name="connsiteX1" fmla="*/ 119614 w 119614"/>
                  <a:gd name="connsiteY1" fmla="*/ 59805 h 88380"/>
                  <a:gd name="connsiteX2" fmla="*/ 114914 w 119614"/>
                  <a:gd name="connsiteY2" fmla="*/ 83084 h 88380"/>
                  <a:gd name="connsiteX3" fmla="*/ 111343 w 119614"/>
                  <a:gd name="connsiteY3" fmla="*/ 88380 h 88380"/>
                  <a:gd name="connsiteX4" fmla="*/ 102097 w 119614"/>
                  <a:gd name="connsiteY4" fmla="*/ 74667 h 88380"/>
                  <a:gd name="connsiteX5" fmla="*/ 59807 w 119614"/>
                  <a:gd name="connsiteY5" fmla="*/ 57150 h 88380"/>
                  <a:gd name="connsiteX6" fmla="*/ 17517 w 119614"/>
                  <a:gd name="connsiteY6" fmla="*/ 74667 h 88380"/>
                  <a:gd name="connsiteX7" fmla="*/ 8271 w 119614"/>
                  <a:gd name="connsiteY7" fmla="*/ 88380 h 88380"/>
                  <a:gd name="connsiteX8" fmla="*/ 4700 w 119614"/>
                  <a:gd name="connsiteY8" fmla="*/ 83084 h 88380"/>
                  <a:gd name="connsiteX9" fmla="*/ 0 w 119614"/>
                  <a:gd name="connsiteY9" fmla="*/ 59805 h 88380"/>
                  <a:gd name="connsiteX10" fmla="*/ 59807 w 119614"/>
                  <a:gd name="connsiteY10" fmla="*/ 0 h 8838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</a:cxnLst>
                <a:rect l="l" t="t" r="r" b="b"/>
                <a:pathLst>
                  <a:path w="119614" h="88380">
                    <a:moveTo>
                      <a:pt x="59807" y="0"/>
                    </a:moveTo>
                    <a:cubicBezTo>
                      <a:pt x="92837" y="0"/>
                      <a:pt x="119614" y="26776"/>
                      <a:pt x="119614" y="59805"/>
                    </a:cubicBezTo>
                    <a:cubicBezTo>
                      <a:pt x="119614" y="68063"/>
                      <a:pt x="117940" y="75929"/>
                      <a:pt x="114914" y="83084"/>
                    </a:cubicBezTo>
                    <a:lnTo>
                      <a:pt x="111343" y="88380"/>
                    </a:lnTo>
                    <a:lnTo>
                      <a:pt x="102097" y="74667"/>
                    </a:lnTo>
                    <a:cubicBezTo>
                      <a:pt x="91274" y="63844"/>
                      <a:pt x="76322" y="57150"/>
                      <a:pt x="59807" y="57150"/>
                    </a:cubicBezTo>
                    <a:cubicBezTo>
                      <a:pt x="43292" y="57150"/>
                      <a:pt x="28340" y="63844"/>
                      <a:pt x="17517" y="74667"/>
                    </a:cubicBezTo>
                    <a:lnTo>
                      <a:pt x="8271" y="88380"/>
                    </a:lnTo>
                    <a:lnTo>
                      <a:pt x="4700" y="83084"/>
                    </a:lnTo>
                    <a:cubicBezTo>
                      <a:pt x="1674" y="75929"/>
                      <a:pt x="0" y="68063"/>
                      <a:pt x="0" y="59805"/>
                    </a:cubicBezTo>
                    <a:cubicBezTo>
                      <a:pt x="0" y="26776"/>
                      <a:pt x="26777" y="0"/>
                      <a:pt x="59807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3" name="二等辺三角形 182">
                <a:extLst>
                  <a:ext uri="{FF2B5EF4-FFF2-40B4-BE49-F238E27FC236}">
                    <a16:creationId xmlns:a16="http://schemas.microsoft.com/office/drawing/2014/main" id="{97EA2F9A-D954-B174-035C-A71F5B4EBCB7}"/>
                  </a:ext>
                </a:extLst>
              </p:cNvPr>
              <p:cNvSpPr/>
              <p:nvPr/>
            </p:nvSpPr>
            <p:spPr>
              <a:xfrm rot="18900000">
                <a:off x="1485191" y="5909723"/>
                <a:ext cx="45719" cy="83275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4" name="二等辺三角形 183">
                <a:extLst>
                  <a:ext uri="{FF2B5EF4-FFF2-40B4-BE49-F238E27FC236}">
                    <a16:creationId xmlns:a16="http://schemas.microsoft.com/office/drawing/2014/main" id="{5D8CF9E3-3E17-DF4A-4ADD-30BAD94B7744}"/>
                  </a:ext>
                </a:extLst>
              </p:cNvPr>
              <p:cNvSpPr/>
              <p:nvPr/>
            </p:nvSpPr>
            <p:spPr>
              <a:xfrm rot="18900000">
                <a:off x="1890003" y="5909723"/>
                <a:ext cx="45719" cy="83275"/>
              </a:xfrm>
              <a:prstGeom prst="triangle">
                <a:avLst/>
              </a:pr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85" name="楕円 184">
                <a:extLst>
                  <a:ext uri="{FF2B5EF4-FFF2-40B4-BE49-F238E27FC236}">
                    <a16:creationId xmlns:a16="http://schemas.microsoft.com/office/drawing/2014/main" id="{981DAA98-DAFF-C1F4-A726-548AF0631A66}"/>
                  </a:ext>
                </a:extLst>
              </p:cNvPr>
              <p:cNvSpPr/>
              <p:nvPr/>
            </p:nvSpPr>
            <p:spPr>
              <a:xfrm>
                <a:off x="1722278" y="6104103"/>
                <a:ext cx="97631" cy="77690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86" name="グループ化 185">
                <a:extLst>
                  <a:ext uri="{FF2B5EF4-FFF2-40B4-BE49-F238E27FC236}">
                    <a16:creationId xmlns:a16="http://schemas.microsoft.com/office/drawing/2014/main" id="{21514B62-61D2-6FE9-766A-012520818668}"/>
                  </a:ext>
                </a:extLst>
              </p:cNvPr>
              <p:cNvGrpSpPr/>
              <p:nvPr/>
            </p:nvGrpSpPr>
            <p:grpSpPr>
              <a:xfrm>
                <a:off x="1927908" y="5539343"/>
                <a:ext cx="310356" cy="310356"/>
                <a:chOff x="3935810" y="3962400"/>
                <a:chExt cx="700881" cy="700881"/>
              </a:xfrm>
            </p:grpSpPr>
            <p:grpSp>
              <p:nvGrpSpPr>
                <p:cNvPr id="187" name="グループ化 186">
                  <a:extLst>
                    <a:ext uri="{FF2B5EF4-FFF2-40B4-BE49-F238E27FC236}">
                      <a16:creationId xmlns:a16="http://schemas.microsoft.com/office/drawing/2014/main" id="{3B2F07EB-5050-ECD9-5E07-3748A5E1AF78}"/>
                    </a:ext>
                  </a:extLst>
                </p:cNvPr>
                <p:cNvGrpSpPr/>
                <p:nvPr/>
              </p:nvGrpSpPr>
              <p:grpSpPr>
                <a:xfrm rot="1192880">
                  <a:off x="3966435" y="3993026"/>
                  <a:ext cx="639632" cy="639630"/>
                  <a:chOff x="3935810" y="3962400"/>
                  <a:chExt cx="700881" cy="700881"/>
                </a:xfrm>
                <a:solidFill>
                  <a:srgbClr val="FFC000"/>
                </a:solidFill>
              </p:grpSpPr>
              <p:sp>
                <p:nvSpPr>
                  <p:cNvPr id="198" name="楕円 197">
                    <a:extLst>
                      <a:ext uri="{FF2B5EF4-FFF2-40B4-BE49-F238E27FC236}">
                        <a16:creationId xmlns:a16="http://schemas.microsoft.com/office/drawing/2014/main" id="{B0ED1648-61E2-03A0-7244-610BE72E1464}"/>
                      </a:ext>
                    </a:extLst>
                  </p:cNvPr>
                  <p:cNvSpPr/>
                  <p:nvPr/>
                </p:nvSpPr>
                <p:spPr>
                  <a:xfrm>
                    <a:off x="4235450" y="3962400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9" name="楕円 198">
                    <a:extLst>
                      <a:ext uri="{FF2B5EF4-FFF2-40B4-BE49-F238E27FC236}">
                        <a16:creationId xmlns:a16="http://schemas.microsoft.com/office/drawing/2014/main" id="{9728DC8D-470A-77B5-ADF9-ABD5BE86C07D}"/>
                      </a:ext>
                    </a:extLst>
                  </p:cNvPr>
                  <p:cNvSpPr/>
                  <p:nvPr/>
                </p:nvSpPr>
                <p:spPr>
                  <a:xfrm>
                    <a:off x="4235450" y="4326731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0" name="楕円 199">
                    <a:extLst>
                      <a:ext uri="{FF2B5EF4-FFF2-40B4-BE49-F238E27FC236}">
                        <a16:creationId xmlns:a16="http://schemas.microsoft.com/office/drawing/2014/main" id="{E6DBC75D-1824-EDBC-3437-81826B2FC9DC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17616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1" name="楕円 200">
                    <a:extLst>
                      <a:ext uri="{FF2B5EF4-FFF2-40B4-BE49-F238E27FC236}">
                        <a16:creationId xmlns:a16="http://schemas.microsoft.com/office/drawing/2014/main" id="{E28DA9D9-BF65-00FB-1767-7715BFC02944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53285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2" name="楕円 201">
                    <a:extLst>
                      <a:ext uri="{FF2B5EF4-FFF2-40B4-BE49-F238E27FC236}">
                        <a16:creationId xmlns:a16="http://schemas.microsoft.com/office/drawing/2014/main" id="{C1353C48-0C5E-180B-77E6-E652DEFA6E1D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36426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3" name="楕円 202">
                    <a:extLst>
                      <a:ext uri="{FF2B5EF4-FFF2-40B4-BE49-F238E27FC236}">
                        <a16:creationId xmlns:a16="http://schemas.microsoft.com/office/drawing/2014/main" id="{8A0FDC49-B05E-E12C-EE54-61D1A644685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0664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4" name="楕円 203">
                    <a:extLst>
                      <a:ext uri="{FF2B5EF4-FFF2-40B4-BE49-F238E27FC236}">
                        <a16:creationId xmlns:a16="http://schemas.microsoft.com/office/drawing/2014/main" id="{A06C5C51-D4D3-1BB8-F794-EF8F0F8E7CC7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26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05" name="楕円 204">
                    <a:extLst>
                      <a:ext uri="{FF2B5EF4-FFF2-40B4-BE49-F238E27FC236}">
                        <a16:creationId xmlns:a16="http://schemas.microsoft.com/office/drawing/2014/main" id="{8A647A88-F112-A35E-1A89-05B7A67A98D5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10664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188" name="グループ化 187">
                  <a:extLst>
                    <a:ext uri="{FF2B5EF4-FFF2-40B4-BE49-F238E27FC236}">
                      <a16:creationId xmlns:a16="http://schemas.microsoft.com/office/drawing/2014/main" id="{C15CB4A6-FB8B-5D2D-F276-FC7A21C56A69}"/>
                    </a:ext>
                  </a:extLst>
                </p:cNvPr>
                <p:cNvGrpSpPr/>
                <p:nvPr/>
              </p:nvGrpSpPr>
              <p:grpSpPr>
                <a:xfrm>
                  <a:off x="3935810" y="3962400"/>
                  <a:ext cx="700881" cy="700881"/>
                  <a:chOff x="3935810" y="3962400"/>
                  <a:chExt cx="700881" cy="700881"/>
                </a:xfrm>
                <a:solidFill>
                  <a:srgbClr val="FFFF00"/>
                </a:solidFill>
              </p:grpSpPr>
              <p:sp>
                <p:nvSpPr>
                  <p:cNvPr id="190" name="楕円 189">
                    <a:extLst>
                      <a:ext uri="{FF2B5EF4-FFF2-40B4-BE49-F238E27FC236}">
                        <a16:creationId xmlns:a16="http://schemas.microsoft.com/office/drawing/2014/main" id="{C5029F51-F2E9-29F1-BC61-98C833C4D27E}"/>
                      </a:ext>
                    </a:extLst>
                  </p:cNvPr>
                  <p:cNvSpPr/>
                  <p:nvPr/>
                </p:nvSpPr>
                <p:spPr>
                  <a:xfrm>
                    <a:off x="4235450" y="3962400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1" name="楕円 190">
                    <a:extLst>
                      <a:ext uri="{FF2B5EF4-FFF2-40B4-BE49-F238E27FC236}">
                        <a16:creationId xmlns:a16="http://schemas.microsoft.com/office/drawing/2014/main" id="{513DF072-A5AE-D87A-3BA4-CF7A9DC54E44}"/>
                      </a:ext>
                    </a:extLst>
                  </p:cNvPr>
                  <p:cNvSpPr/>
                  <p:nvPr/>
                </p:nvSpPr>
                <p:spPr>
                  <a:xfrm>
                    <a:off x="4235450" y="4326731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2" name="楕円 191">
                    <a:extLst>
                      <a:ext uri="{FF2B5EF4-FFF2-40B4-BE49-F238E27FC236}">
                        <a16:creationId xmlns:a16="http://schemas.microsoft.com/office/drawing/2014/main" id="{5B3B93D6-E07D-C33C-D0F6-E85455FFA4E0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17616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3" name="楕円 192">
                    <a:extLst>
                      <a:ext uri="{FF2B5EF4-FFF2-40B4-BE49-F238E27FC236}">
                        <a16:creationId xmlns:a16="http://schemas.microsoft.com/office/drawing/2014/main" id="{35972840-825E-550F-1CFF-5CCC5613E627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53285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4" name="楕円 193">
                    <a:extLst>
                      <a:ext uri="{FF2B5EF4-FFF2-40B4-BE49-F238E27FC236}">
                        <a16:creationId xmlns:a16="http://schemas.microsoft.com/office/drawing/2014/main" id="{A609533D-2E7E-C8E1-111D-94586BC7698A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36426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5" name="楕円 194">
                    <a:extLst>
                      <a:ext uri="{FF2B5EF4-FFF2-40B4-BE49-F238E27FC236}">
                        <a16:creationId xmlns:a16="http://schemas.microsoft.com/office/drawing/2014/main" id="{C8CB9F1D-3E4F-9906-98CC-FCD9F1666FDB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0664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6" name="楕円 195">
                    <a:extLst>
                      <a:ext uri="{FF2B5EF4-FFF2-40B4-BE49-F238E27FC236}">
                        <a16:creationId xmlns:a16="http://schemas.microsoft.com/office/drawing/2014/main" id="{5BF18758-9E55-0DEA-4DE0-680D38F682A0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26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197" name="楕円 196">
                    <a:extLst>
                      <a:ext uri="{FF2B5EF4-FFF2-40B4-BE49-F238E27FC236}">
                        <a16:creationId xmlns:a16="http://schemas.microsoft.com/office/drawing/2014/main" id="{3652588B-668F-0551-ACC9-F6F4E3215CC4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10664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189" name="楕円 188">
                  <a:extLst>
                    <a:ext uri="{FF2B5EF4-FFF2-40B4-BE49-F238E27FC236}">
                      <a16:creationId xmlns:a16="http://schemas.microsoft.com/office/drawing/2014/main" id="{ADD90D96-BC84-C781-E925-863389CA3C2D}"/>
                    </a:ext>
                  </a:extLst>
                </p:cNvPr>
                <p:cNvSpPr/>
                <p:nvPr/>
              </p:nvSpPr>
              <p:spPr>
                <a:xfrm>
                  <a:off x="4209504" y="4236094"/>
                  <a:ext cx="145802" cy="145802"/>
                </a:xfrm>
                <a:prstGeom prst="ellipse">
                  <a:avLst/>
                </a:pr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</p:grpSp>
      </p:grpSp>
      <p:grpSp>
        <p:nvGrpSpPr>
          <p:cNvPr id="229" name="グループ化 228">
            <a:extLst>
              <a:ext uri="{FF2B5EF4-FFF2-40B4-BE49-F238E27FC236}">
                <a16:creationId xmlns:a16="http://schemas.microsoft.com/office/drawing/2014/main" id="{14578399-7D46-689F-C41A-46771B7FE9B7}"/>
              </a:ext>
            </a:extLst>
          </p:cNvPr>
          <p:cNvGrpSpPr/>
          <p:nvPr/>
        </p:nvGrpSpPr>
        <p:grpSpPr>
          <a:xfrm>
            <a:off x="4252231" y="990752"/>
            <a:ext cx="1401538" cy="2374989"/>
            <a:chOff x="5217955" y="656694"/>
            <a:chExt cx="1401538" cy="2374989"/>
          </a:xfrm>
        </p:grpSpPr>
        <p:grpSp>
          <p:nvGrpSpPr>
            <p:cNvPr id="230" name="グループ化 229">
              <a:extLst>
                <a:ext uri="{FF2B5EF4-FFF2-40B4-BE49-F238E27FC236}">
                  <a16:creationId xmlns:a16="http://schemas.microsoft.com/office/drawing/2014/main" id="{B86D72B1-E173-7764-2D14-9E4610E4914D}"/>
                </a:ext>
              </a:extLst>
            </p:cNvPr>
            <p:cNvGrpSpPr/>
            <p:nvPr/>
          </p:nvGrpSpPr>
          <p:grpSpPr>
            <a:xfrm>
              <a:off x="5720306" y="2933787"/>
              <a:ext cx="406216" cy="97896"/>
              <a:chOff x="1567406" y="2933787"/>
              <a:chExt cx="406216" cy="97896"/>
            </a:xfrm>
          </p:grpSpPr>
          <p:grpSp>
            <p:nvGrpSpPr>
              <p:cNvPr id="282" name="グループ化 281">
                <a:extLst>
                  <a:ext uri="{FF2B5EF4-FFF2-40B4-BE49-F238E27FC236}">
                    <a16:creationId xmlns:a16="http://schemas.microsoft.com/office/drawing/2014/main" id="{30D5AF46-81AA-938D-7597-D8BF495B61E7}"/>
                  </a:ext>
                </a:extLst>
              </p:cNvPr>
              <p:cNvGrpSpPr/>
              <p:nvPr/>
            </p:nvGrpSpPr>
            <p:grpSpPr>
              <a:xfrm flipH="1">
                <a:off x="1775238" y="2933787"/>
                <a:ext cx="198384" cy="97896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287" name="楕円 286">
                  <a:extLst>
                    <a:ext uri="{FF2B5EF4-FFF2-40B4-BE49-F238E27FC236}">
                      <a16:creationId xmlns:a16="http://schemas.microsoft.com/office/drawing/2014/main" id="{C545C148-FEE3-3C7E-4273-3438F0BE37D8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8" name="楕円 287">
                  <a:extLst>
                    <a:ext uri="{FF2B5EF4-FFF2-40B4-BE49-F238E27FC236}">
                      <a16:creationId xmlns:a16="http://schemas.microsoft.com/office/drawing/2014/main" id="{EFA59CB2-F92C-0B5E-F07D-CE211F44833A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9" name="月 288">
                  <a:extLst>
                    <a:ext uri="{FF2B5EF4-FFF2-40B4-BE49-F238E27FC236}">
                      <a16:creationId xmlns:a16="http://schemas.microsoft.com/office/drawing/2014/main" id="{43D4151A-8320-DFBC-6C7D-30AC51E2A326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</p:grpSp>
          <p:grpSp>
            <p:nvGrpSpPr>
              <p:cNvPr id="283" name="グループ化 282">
                <a:extLst>
                  <a:ext uri="{FF2B5EF4-FFF2-40B4-BE49-F238E27FC236}">
                    <a16:creationId xmlns:a16="http://schemas.microsoft.com/office/drawing/2014/main" id="{15D6E528-D495-9119-5FF9-1A581EFA1DAF}"/>
                  </a:ext>
                </a:extLst>
              </p:cNvPr>
              <p:cNvGrpSpPr/>
              <p:nvPr/>
            </p:nvGrpSpPr>
            <p:grpSpPr>
              <a:xfrm>
                <a:off x="1567406" y="2933787"/>
                <a:ext cx="198384" cy="97896"/>
                <a:chOff x="2737448" y="2906963"/>
                <a:chExt cx="327025" cy="161377"/>
              </a:xfrm>
              <a:solidFill>
                <a:schemeClr val="accent2">
                  <a:lumMod val="75000"/>
                </a:schemeClr>
              </a:solidFill>
            </p:grpSpPr>
            <p:sp>
              <p:nvSpPr>
                <p:cNvPr id="284" name="楕円 283">
                  <a:extLst>
                    <a:ext uri="{FF2B5EF4-FFF2-40B4-BE49-F238E27FC236}">
                      <a16:creationId xmlns:a16="http://schemas.microsoft.com/office/drawing/2014/main" id="{3F1EB491-1A3D-F2F9-5C16-88FD207E092B}"/>
                    </a:ext>
                  </a:extLst>
                </p:cNvPr>
                <p:cNvSpPr/>
                <p:nvPr/>
              </p:nvSpPr>
              <p:spPr>
                <a:xfrm rot="4500000">
                  <a:off x="2829598" y="2833464"/>
                  <a:ext cx="142726" cy="327025"/>
                </a:xfrm>
                <a:prstGeom prst="ellipse">
                  <a:avLst/>
                </a:prstGeom>
                <a:grpFill/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5" name="楕円 284">
                  <a:extLst>
                    <a:ext uri="{FF2B5EF4-FFF2-40B4-BE49-F238E27FC236}">
                      <a16:creationId xmlns:a16="http://schemas.microsoft.com/office/drawing/2014/main" id="{7642035A-C5CA-D149-9D0C-D0204F29E650}"/>
                    </a:ext>
                  </a:extLst>
                </p:cNvPr>
                <p:cNvSpPr/>
                <p:nvPr/>
              </p:nvSpPr>
              <p:spPr>
                <a:xfrm rot="4500000">
                  <a:off x="2832377" y="2818402"/>
                  <a:ext cx="137168" cy="314290"/>
                </a:xfrm>
                <a:prstGeom prst="ellipse">
                  <a:avLst/>
                </a:prstGeom>
                <a:solidFill>
                  <a:schemeClr val="bg1">
                    <a:lumMod val="95000"/>
                  </a:schemeClr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86" name="月 285">
                  <a:extLst>
                    <a:ext uri="{FF2B5EF4-FFF2-40B4-BE49-F238E27FC236}">
                      <a16:creationId xmlns:a16="http://schemas.microsoft.com/office/drawing/2014/main" id="{EAC51294-5E6C-6629-BF80-D95640B5A44F}"/>
                    </a:ext>
                  </a:extLst>
                </p:cNvPr>
                <p:cNvSpPr/>
                <p:nvPr/>
              </p:nvSpPr>
              <p:spPr>
                <a:xfrm rot="7200000">
                  <a:off x="2811530" y="2946231"/>
                  <a:ext cx="58738" cy="117475"/>
                </a:xfrm>
                <a:prstGeom prst="moon">
                  <a:avLst/>
                </a:prstGeom>
                <a:solidFill>
                  <a:srgbClr val="FF0000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</p:grpSp>
        </p:grpSp>
        <p:sp>
          <p:nvSpPr>
            <p:cNvPr id="231" name="台形 230">
              <a:extLst>
                <a:ext uri="{FF2B5EF4-FFF2-40B4-BE49-F238E27FC236}">
                  <a16:creationId xmlns:a16="http://schemas.microsoft.com/office/drawing/2014/main" id="{13281546-6624-F296-60C2-F04CB78BA0DC}"/>
                </a:ext>
              </a:extLst>
            </p:cNvPr>
            <p:cNvSpPr/>
            <p:nvPr/>
          </p:nvSpPr>
          <p:spPr>
            <a:xfrm rot="10800000">
              <a:off x="5699110" y="2508160"/>
              <a:ext cx="434990" cy="451834"/>
            </a:xfrm>
            <a:prstGeom prst="trapezoid">
              <a:avLst>
                <a:gd name="adj" fmla="val 8541"/>
              </a:avLst>
            </a:prstGeom>
            <a:solidFill>
              <a:srgbClr val="FF006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2" name="フリーフォーム: 図形 231">
              <a:extLst>
                <a:ext uri="{FF2B5EF4-FFF2-40B4-BE49-F238E27FC236}">
                  <a16:creationId xmlns:a16="http://schemas.microsoft.com/office/drawing/2014/main" id="{03EF2754-F4A2-FBBD-D9F5-05CAE45072CF}"/>
                </a:ext>
              </a:extLst>
            </p:cNvPr>
            <p:cNvSpPr/>
            <p:nvPr/>
          </p:nvSpPr>
          <p:spPr>
            <a:xfrm rot="10800000">
              <a:off x="5784572" y="2087384"/>
              <a:ext cx="272146" cy="206396"/>
            </a:xfrm>
            <a:custGeom>
              <a:avLst/>
              <a:gdLst>
                <a:gd name="connsiteX0" fmla="*/ 272146 w 272146"/>
                <a:gd name="connsiteY0" fmla="*/ 206396 h 206396"/>
                <a:gd name="connsiteX1" fmla="*/ 203282 w 272146"/>
                <a:gd name="connsiteY1" fmla="*/ 206396 h 206396"/>
                <a:gd name="connsiteX2" fmla="*/ 133334 w 272146"/>
                <a:gd name="connsiteY2" fmla="*/ 102393 h 206396"/>
                <a:gd name="connsiteX3" fmla="*/ 63387 w 272146"/>
                <a:gd name="connsiteY3" fmla="*/ 206396 h 206396"/>
                <a:gd name="connsiteX4" fmla="*/ 2036 w 272146"/>
                <a:gd name="connsiteY4" fmla="*/ 206396 h 206396"/>
                <a:gd name="connsiteX5" fmla="*/ 0 w 272146"/>
                <a:gd name="connsiteY5" fmla="*/ 198251 h 206396"/>
                <a:gd name="connsiteX6" fmla="*/ 133334 w 272146"/>
                <a:gd name="connsiteY6" fmla="*/ 0 h 206396"/>
                <a:gd name="connsiteX7" fmla="*/ 272146 w 272146"/>
                <a:gd name="connsiteY7" fmla="*/ 206396 h 2063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72146" h="206396">
                  <a:moveTo>
                    <a:pt x="272146" y="206396"/>
                  </a:moveTo>
                  <a:lnTo>
                    <a:pt x="203282" y="206396"/>
                  </a:lnTo>
                  <a:lnTo>
                    <a:pt x="133334" y="102393"/>
                  </a:lnTo>
                  <a:lnTo>
                    <a:pt x="63387" y="206396"/>
                  </a:lnTo>
                  <a:lnTo>
                    <a:pt x="2036" y="206396"/>
                  </a:lnTo>
                  <a:lnTo>
                    <a:pt x="0" y="198251"/>
                  </a:lnTo>
                  <a:lnTo>
                    <a:pt x="133334" y="0"/>
                  </a:lnTo>
                  <a:lnTo>
                    <a:pt x="272146" y="206396"/>
                  </a:lnTo>
                  <a:close/>
                </a:path>
              </a:pathLst>
            </a:custGeom>
            <a:solidFill>
              <a:srgbClr val="FF006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3" name="フリーフォーム: 図形 232">
              <a:extLst>
                <a:ext uri="{FF2B5EF4-FFF2-40B4-BE49-F238E27FC236}">
                  <a16:creationId xmlns:a16="http://schemas.microsoft.com/office/drawing/2014/main" id="{9C12B612-6C5C-142D-0BC8-864AF0FDD18F}"/>
                </a:ext>
              </a:extLst>
            </p:cNvPr>
            <p:cNvSpPr/>
            <p:nvPr/>
          </p:nvSpPr>
          <p:spPr>
            <a:xfrm rot="10800000">
              <a:off x="5701498" y="2087385"/>
              <a:ext cx="430222" cy="308153"/>
            </a:xfrm>
            <a:custGeom>
              <a:avLst/>
              <a:gdLst>
                <a:gd name="connsiteX0" fmla="*/ 353184 w 430222"/>
                <a:gd name="connsiteY0" fmla="*/ 308153 h 308153"/>
                <a:gd name="connsiteX1" fmla="*/ 347148 w 430222"/>
                <a:gd name="connsiteY1" fmla="*/ 308153 h 308153"/>
                <a:gd name="connsiteX2" fmla="*/ 208336 w 430222"/>
                <a:gd name="connsiteY2" fmla="*/ 101757 h 308153"/>
                <a:gd name="connsiteX3" fmla="*/ 75002 w 430222"/>
                <a:gd name="connsiteY3" fmla="*/ 300008 h 308153"/>
                <a:gd name="connsiteX4" fmla="*/ 0 w 430222"/>
                <a:gd name="connsiteY4" fmla="*/ 0 h 308153"/>
                <a:gd name="connsiteX5" fmla="*/ 430222 w 430222"/>
                <a:gd name="connsiteY5" fmla="*/ 0 h 308153"/>
                <a:gd name="connsiteX6" fmla="*/ 353184 w 430222"/>
                <a:gd name="connsiteY6" fmla="*/ 308153 h 30815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430222" h="308153">
                  <a:moveTo>
                    <a:pt x="353184" y="308153"/>
                  </a:moveTo>
                  <a:lnTo>
                    <a:pt x="347148" y="308153"/>
                  </a:lnTo>
                  <a:lnTo>
                    <a:pt x="208336" y="101757"/>
                  </a:lnTo>
                  <a:lnTo>
                    <a:pt x="75002" y="300008"/>
                  </a:lnTo>
                  <a:lnTo>
                    <a:pt x="0" y="0"/>
                  </a:lnTo>
                  <a:lnTo>
                    <a:pt x="430222" y="0"/>
                  </a:lnTo>
                  <a:lnTo>
                    <a:pt x="353184" y="308153"/>
                  </a:lnTo>
                  <a:close/>
                </a:path>
              </a:pathLst>
            </a:custGeom>
            <a:solidFill>
              <a:srgbClr val="FF006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34" name="四角形: 角を丸くする 233">
              <a:extLst>
                <a:ext uri="{FF2B5EF4-FFF2-40B4-BE49-F238E27FC236}">
                  <a16:creationId xmlns:a16="http://schemas.microsoft.com/office/drawing/2014/main" id="{6283F53B-84C9-383F-6B7C-C882EB60AF2B}"/>
                </a:ext>
              </a:extLst>
            </p:cNvPr>
            <p:cNvSpPr/>
            <p:nvPr/>
          </p:nvSpPr>
          <p:spPr>
            <a:xfrm>
              <a:off x="5680060" y="2350575"/>
              <a:ext cx="473090" cy="176247"/>
            </a:xfrm>
            <a:prstGeom prst="roundRect">
              <a:avLst>
                <a:gd name="adj" fmla="val 22071"/>
              </a:avLst>
            </a:prstGeom>
            <a:solidFill>
              <a:srgbClr val="FF0000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235" name="グループ化 234">
              <a:extLst>
                <a:ext uri="{FF2B5EF4-FFF2-40B4-BE49-F238E27FC236}">
                  <a16:creationId xmlns:a16="http://schemas.microsoft.com/office/drawing/2014/main" id="{48E70A3E-455B-BE72-9A91-E64A46D3A7BD}"/>
                </a:ext>
              </a:extLst>
            </p:cNvPr>
            <p:cNvGrpSpPr/>
            <p:nvPr/>
          </p:nvGrpSpPr>
          <p:grpSpPr>
            <a:xfrm>
              <a:off x="5767096" y="2555487"/>
              <a:ext cx="307823" cy="357988"/>
              <a:chOff x="1614196" y="2555487"/>
              <a:chExt cx="307823" cy="357988"/>
            </a:xfrm>
            <a:solidFill>
              <a:schemeClr val="bg1"/>
            </a:solidFill>
          </p:grpSpPr>
          <p:sp>
            <p:nvSpPr>
              <p:cNvPr id="277" name="フリーフォーム: 図形 276">
                <a:extLst>
                  <a:ext uri="{FF2B5EF4-FFF2-40B4-BE49-F238E27FC236}">
                    <a16:creationId xmlns:a16="http://schemas.microsoft.com/office/drawing/2014/main" id="{AD9B1B42-E44E-334C-60D0-0132B4D249FB}"/>
                  </a:ext>
                </a:extLst>
              </p:cNvPr>
              <p:cNvSpPr/>
              <p:nvPr/>
            </p:nvSpPr>
            <p:spPr>
              <a:xfrm rot="1800000">
                <a:off x="1854867" y="2555487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8" name="フリーフォーム: 図形 277">
                <a:extLst>
                  <a:ext uri="{FF2B5EF4-FFF2-40B4-BE49-F238E27FC236}">
                    <a16:creationId xmlns:a16="http://schemas.microsoft.com/office/drawing/2014/main" id="{F2648893-0FEF-B994-A487-D56A024910CA}"/>
                  </a:ext>
                </a:extLst>
              </p:cNvPr>
              <p:cNvSpPr/>
              <p:nvPr/>
            </p:nvSpPr>
            <p:spPr>
              <a:xfrm rot="20700000">
                <a:off x="1614196" y="2562258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9" name="フリーフォーム: 図形 278">
                <a:extLst>
                  <a:ext uri="{FF2B5EF4-FFF2-40B4-BE49-F238E27FC236}">
                    <a16:creationId xmlns:a16="http://schemas.microsoft.com/office/drawing/2014/main" id="{A4149195-47B1-A1A7-F416-5CCE5C0C95FE}"/>
                  </a:ext>
                </a:extLst>
              </p:cNvPr>
              <p:cNvSpPr/>
              <p:nvPr/>
            </p:nvSpPr>
            <p:spPr>
              <a:xfrm rot="900000">
                <a:off x="1735824" y="2687164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0" name="フリーフォーム: 図形 279">
                <a:extLst>
                  <a:ext uri="{FF2B5EF4-FFF2-40B4-BE49-F238E27FC236}">
                    <a16:creationId xmlns:a16="http://schemas.microsoft.com/office/drawing/2014/main" id="{CE955487-23D3-321A-8DB6-B5FF3CA39701}"/>
                  </a:ext>
                </a:extLst>
              </p:cNvPr>
              <p:cNvSpPr/>
              <p:nvPr/>
            </p:nvSpPr>
            <p:spPr>
              <a:xfrm rot="20700000">
                <a:off x="1840340" y="2803875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81" name="フリーフォーム: 図形 280">
                <a:extLst>
                  <a:ext uri="{FF2B5EF4-FFF2-40B4-BE49-F238E27FC236}">
                    <a16:creationId xmlns:a16="http://schemas.microsoft.com/office/drawing/2014/main" id="{D252DC7B-72F9-4B59-E6DC-2A28C654AB2C}"/>
                  </a:ext>
                </a:extLst>
              </p:cNvPr>
              <p:cNvSpPr/>
              <p:nvPr/>
            </p:nvSpPr>
            <p:spPr>
              <a:xfrm rot="18000000">
                <a:off x="1640921" y="2818329"/>
                <a:ext cx="67152" cy="109600"/>
              </a:xfrm>
              <a:custGeom>
                <a:avLst/>
                <a:gdLst>
                  <a:gd name="connsiteX0" fmla="*/ 47656 w 161988"/>
                  <a:gd name="connsiteY0" fmla="*/ 0 h 264382"/>
                  <a:gd name="connsiteX1" fmla="*/ 70516 w 161988"/>
                  <a:gd name="connsiteY1" fmla="*/ 75292 h 264382"/>
                  <a:gd name="connsiteX2" fmla="*/ 66746 w 161988"/>
                  <a:gd name="connsiteY2" fmla="*/ 105271 h 264382"/>
                  <a:gd name="connsiteX3" fmla="*/ 80994 w 161988"/>
                  <a:gd name="connsiteY3" fmla="*/ 102394 h 264382"/>
                  <a:gd name="connsiteX4" fmla="*/ 95241 w 161988"/>
                  <a:gd name="connsiteY4" fmla="*/ 105270 h 264382"/>
                  <a:gd name="connsiteX5" fmla="*/ 91471 w 161988"/>
                  <a:gd name="connsiteY5" fmla="*/ 75292 h 264382"/>
                  <a:gd name="connsiteX6" fmla="*/ 114331 w 161988"/>
                  <a:gd name="connsiteY6" fmla="*/ 0 h 264382"/>
                  <a:gd name="connsiteX7" fmla="*/ 137191 w 161988"/>
                  <a:gd name="connsiteY7" fmla="*/ 75292 h 264382"/>
                  <a:gd name="connsiteX8" fmla="*/ 131383 w 161988"/>
                  <a:gd name="connsiteY8" fmla="*/ 121476 h 264382"/>
                  <a:gd name="connsiteX9" fmla="*/ 138266 w 161988"/>
                  <a:gd name="connsiteY9" fmla="*/ 126117 h 264382"/>
                  <a:gd name="connsiteX10" fmla="*/ 161988 w 161988"/>
                  <a:gd name="connsiteY10" fmla="*/ 183388 h 264382"/>
                  <a:gd name="connsiteX11" fmla="*/ 80994 w 161988"/>
                  <a:gd name="connsiteY11" fmla="*/ 264382 h 264382"/>
                  <a:gd name="connsiteX12" fmla="*/ 0 w 161988"/>
                  <a:gd name="connsiteY12" fmla="*/ 183388 h 264382"/>
                  <a:gd name="connsiteX13" fmla="*/ 23722 w 161988"/>
                  <a:gd name="connsiteY13" fmla="*/ 126117 h 264382"/>
                  <a:gd name="connsiteX14" fmla="*/ 30604 w 161988"/>
                  <a:gd name="connsiteY14" fmla="*/ 121477 h 264382"/>
                  <a:gd name="connsiteX15" fmla="*/ 24796 w 161988"/>
                  <a:gd name="connsiteY15" fmla="*/ 75292 h 264382"/>
                  <a:gd name="connsiteX16" fmla="*/ 47656 w 161988"/>
                  <a:gd name="connsiteY16" fmla="*/ 0 h 26438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61988" h="264382">
                    <a:moveTo>
                      <a:pt x="47656" y="0"/>
                    </a:moveTo>
                    <a:cubicBezTo>
                      <a:pt x="60281" y="0"/>
                      <a:pt x="70516" y="33709"/>
                      <a:pt x="70516" y="75292"/>
                    </a:cubicBezTo>
                    <a:lnTo>
                      <a:pt x="66746" y="105271"/>
                    </a:lnTo>
                    <a:lnTo>
                      <a:pt x="80994" y="102394"/>
                    </a:lnTo>
                    <a:lnTo>
                      <a:pt x="95241" y="105270"/>
                    </a:lnTo>
                    <a:lnTo>
                      <a:pt x="91471" y="75292"/>
                    </a:lnTo>
                    <a:cubicBezTo>
                      <a:pt x="91471" y="33709"/>
                      <a:pt x="101706" y="0"/>
                      <a:pt x="114331" y="0"/>
                    </a:cubicBezTo>
                    <a:cubicBezTo>
                      <a:pt x="126956" y="0"/>
                      <a:pt x="137191" y="33709"/>
                      <a:pt x="137191" y="75292"/>
                    </a:cubicBezTo>
                    <a:lnTo>
                      <a:pt x="131383" y="121476"/>
                    </a:lnTo>
                    <a:lnTo>
                      <a:pt x="138266" y="126117"/>
                    </a:lnTo>
                    <a:cubicBezTo>
                      <a:pt x="152923" y="140774"/>
                      <a:pt x="161988" y="161022"/>
                      <a:pt x="161988" y="183388"/>
                    </a:cubicBezTo>
                    <a:cubicBezTo>
                      <a:pt x="161988" y="228120"/>
                      <a:pt x="125726" y="264382"/>
                      <a:pt x="80994" y="264382"/>
                    </a:cubicBezTo>
                    <a:cubicBezTo>
                      <a:pt x="36262" y="264382"/>
                      <a:pt x="0" y="228120"/>
                      <a:pt x="0" y="183388"/>
                    </a:cubicBezTo>
                    <a:cubicBezTo>
                      <a:pt x="0" y="161022"/>
                      <a:pt x="9065" y="140774"/>
                      <a:pt x="23722" y="126117"/>
                    </a:cubicBezTo>
                    <a:lnTo>
                      <a:pt x="30604" y="121477"/>
                    </a:lnTo>
                    <a:lnTo>
                      <a:pt x="24796" y="75292"/>
                    </a:lnTo>
                    <a:cubicBezTo>
                      <a:pt x="24796" y="33709"/>
                      <a:pt x="35031" y="0"/>
                      <a:pt x="47656" y="0"/>
                    </a:cubicBezTo>
                    <a:close/>
                  </a:path>
                </a:pathLst>
              </a:custGeom>
              <a:grp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236" name="楕円 235">
              <a:extLst>
                <a:ext uri="{FF2B5EF4-FFF2-40B4-BE49-F238E27FC236}">
                  <a16:creationId xmlns:a16="http://schemas.microsoft.com/office/drawing/2014/main" id="{89D5DBF6-C98F-866F-15D0-48F56B788650}"/>
                </a:ext>
              </a:extLst>
            </p:cNvPr>
            <p:cNvSpPr/>
            <p:nvPr/>
          </p:nvSpPr>
          <p:spPr>
            <a:xfrm rot="8100000" flipH="1">
              <a:off x="5741967" y="2302098"/>
              <a:ext cx="137232" cy="324850"/>
            </a:xfrm>
            <a:prstGeom prst="ellipse">
              <a:avLst/>
            </a:prstGeom>
            <a:solidFill>
              <a:schemeClr val="bg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237" name="月 691">
              <a:extLst>
                <a:ext uri="{FF2B5EF4-FFF2-40B4-BE49-F238E27FC236}">
                  <a16:creationId xmlns:a16="http://schemas.microsoft.com/office/drawing/2014/main" id="{307531E7-794C-B2BC-8396-1EE30CEC0D04}"/>
                </a:ext>
              </a:extLst>
            </p:cNvPr>
            <p:cNvSpPr/>
            <p:nvPr/>
          </p:nvSpPr>
          <p:spPr>
            <a:xfrm rot="2658103">
              <a:off x="5456837" y="2328140"/>
              <a:ext cx="476384" cy="542508"/>
            </a:xfrm>
            <a:custGeom>
              <a:avLst/>
              <a:gdLst>
                <a:gd name="connsiteX0" fmla="*/ 105571 w 105571"/>
                <a:gd name="connsiteY0" fmla="*/ 249566 h 249566"/>
                <a:gd name="connsiteX1" fmla="*/ 0 w 105571"/>
                <a:gd name="connsiteY1" fmla="*/ 124783 h 249566"/>
                <a:gd name="connsiteX2" fmla="*/ 105571 w 105571"/>
                <a:gd name="connsiteY2" fmla="*/ 0 h 249566"/>
                <a:gd name="connsiteX3" fmla="*/ 105571 w 105571"/>
                <a:gd name="connsiteY3" fmla="*/ 249566 h 249566"/>
                <a:gd name="connsiteX0" fmla="*/ 210342 w 210342"/>
                <a:gd name="connsiteY0" fmla="*/ 249699 h 249699"/>
                <a:gd name="connsiteX1" fmla="*/ 0 w 210342"/>
                <a:gd name="connsiteY1" fmla="*/ 63018 h 249699"/>
                <a:gd name="connsiteX2" fmla="*/ 210342 w 210342"/>
                <a:gd name="connsiteY2" fmla="*/ 133 h 249699"/>
                <a:gd name="connsiteX3" fmla="*/ 210342 w 210342"/>
                <a:gd name="connsiteY3" fmla="*/ 249699 h 249699"/>
                <a:gd name="connsiteX0" fmla="*/ 484326 w 484326"/>
                <a:gd name="connsiteY0" fmla="*/ 607298 h 607298"/>
                <a:gd name="connsiteX1" fmla="*/ 0 w 484326"/>
                <a:gd name="connsiteY1" fmla="*/ 63018 h 607298"/>
                <a:gd name="connsiteX2" fmla="*/ 210342 w 484326"/>
                <a:gd name="connsiteY2" fmla="*/ 133 h 607298"/>
                <a:gd name="connsiteX3" fmla="*/ 484326 w 484326"/>
                <a:gd name="connsiteY3" fmla="*/ 607298 h 607298"/>
                <a:gd name="connsiteX0" fmla="*/ 484326 w 491476"/>
                <a:gd name="connsiteY0" fmla="*/ 607298 h 613058"/>
                <a:gd name="connsiteX1" fmla="*/ 0 w 491476"/>
                <a:gd name="connsiteY1" fmla="*/ 63018 h 613058"/>
                <a:gd name="connsiteX2" fmla="*/ 210342 w 491476"/>
                <a:gd name="connsiteY2" fmla="*/ 133 h 613058"/>
                <a:gd name="connsiteX3" fmla="*/ 484326 w 491476"/>
                <a:gd name="connsiteY3" fmla="*/ 607298 h 6130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491476" h="613058">
                  <a:moveTo>
                    <a:pt x="484326" y="607298"/>
                  </a:moveTo>
                  <a:cubicBezTo>
                    <a:pt x="422176" y="674563"/>
                    <a:pt x="0" y="131934"/>
                    <a:pt x="0" y="63018"/>
                  </a:cubicBezTo>
                  <a:cubicBezTo>
                    <a:pt x="0" y="-5898"/>
                    <a:pt x="152037" y="133"/>
                    <a:pt x="210342" y="133"/>
                  </a:cubicBezTo>
                  <a:cubicBezTo>
                    <a:pt x="182295" y="80019"/>
                    <a:pt x="546476" y="540033"/>
                    <a:pt x="484326" y="607298"/>
                  </a:cubicBezTo>
                  <a:close/>
                </a:path>
              </a:pathLst>
            </a:custGeom>
            <a:solidFill>
              <a:srgbClr val="FF0066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ja-JP" altLang="en-US"/>
            </a:p>
          </p:txBody>
        </p:sp>
        <p:grpSp>
          <p:nvGrpSpPr>
            <p:cNvPr id="238" name="グループ化 237">
              <a:extLst>
                <a:ext uri="{FF2B5EF4-FFF2-40B4-BE49-F238E27FC236}">
                  <a16:creationId xmlns:a16="http://schemas.microsoft.com/office/drawing/2014/main" id="{8F84FDED-7EE5-9AAA-8A40-DEF9AF3FCF72}"/>
                </a:ext>
              </a:extLst>
            </p:cNvPr>
            <p:cNvGrpSpPr/>
            <p:nvPr/>
          </p:nvGrpSpPr>
          <p:grpSpPr>
            <a:xfrm flipH="1">
              <a:off x="5893218" y="2302097"/>
              <a:ext cx="483897" cy="577985"/>
              <a:chOff x="5830820" y="2302097"/>
              <a:chExt cx="483897" cy="577985"/>
            </a:xfrm>
          </p:grpSpPr>
          <p:sp>
            <p:nvSpPr>
              <p:cNvPr id="275" name="楕円 274">
                <a:extLst>
                  <a:ext uri="{FF2B5EF4-FFF2-40B4-BE49-F238E27FC236}">
                    <a16:creationId xmlns:a16="http://schemas.microsoft.com/office/drawing/2014/main" id="{04460921-EBB2-7800-66E9-E3E267E67008}"/>
                  </a:ext>
                </a:extLst>
              </p:cNvPr>
              <p:cNvSpPr/>
              <p:nvPr/>
            </p:nvSpPr>
            <p:spPr>
              <a:xfrm rot="8100000" flipH="1">
                <a:off x="6119792" y="2302097"/>
                <a:ext cx="137232" cy="324850"/>
              </a:xfrm>
              <a:prstGeom prst="ellipse">
                <a:avLst/>
              </a:prstGeom>
              <a:solidFill>
                <a:schemeClr val="bg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76" name="月 691">
                <a:extLst>
                  <a:ext uri="{FF2B5EF4-FFF2-40B4-BE49-F238E27FC236}">
                    <a16:creationId xmlns:a16="http://schemas.microsoft.com/office/drawing/2014/main" id="{B0C6A2E8-B3F6-B26E-2BC2-1FB8A47514DD}"/>
                  </a:ext>
                </a:extLst>
              </p:cNvPr>
              <p:cNvSpPr/>
              <p:nvPr/>
            </p:nvSpPr>
            <p:spPr>
              <a:xfrm rot="2658103">
                <a:off x="5830820" y="2329633"/>
                <a:ext cx="483897" cy="550449"/>
              </a:xfrm>
              <a:custGeom>
                <a:avLst/>
                <a:gdLst>
                  <a:gd name="connsiteX0" fmla="*/ 105571 w 105571"/>
                  <a:gd name="connsiteY0" fmla="*/ 249566 h 249566"/>
                  <a:gd name="connsiteX1" fmla="*/ 0 w 105571"/>
                  <a:gd name="connsiteY1" fmla="*/ 124783 h 249566"/>
                  <a:gd name="connsiteX2" fmla="*/ 105571 w 105571"/>
                  <a:gd name="connsiteY2" fmla="*/ 0 h 249566"/>
                  <a:gd name="connsiteX3" fmla="*/ 105571 w 105571"/>
                  <a:gd name="connsiteY3" fmla="*/ 249566 h 249566"/>
                  <a:gd name="connsiteX0" fmla="*/ 210342 w 210342"/>
                  <a:gd name="connsiteY0" fmla="*/ 249699 h 249699"/>
                  <a:gd name="connsiteX1" fmla="*/ 0 w 210342"/>
                  <a:gd name="connsiteY1" fmla="*/ 63018 h 249699"/>
                  <a:gd name="connsiteX2" fmla="*/ 210342 w 210342"/>
                  <a:gd name="connsiteY2" fmla="*/ 133 h 249699"/>
                  <a:gd name="connsiteX3" fmla="*/ 210342 w 210342"/>
                  <a:gd name="connsiteY3" fmla="*/ 249699 h 249699"/>
                  <a:gd name="connsiteX0" fmla="*/ 492906 w 492906"/>
                  <a:gd name="connsiteY0" fmla="*/ 616926 h 616926"/>
                  <a:gd name="connsiteX1" fmla="*/ 0 w 492906"/>
                  <a:gd name="connsiteY1" fmla="*/ 63018 h 616926"/>
                  <a:gd name="connsiteX2" fmla="*/ 210342 w 492906"/>
                  <a:gd name="connsiteY2" fmla="*/ 133 h 616926"/>
                  <a:gd name="connsiteX3" fmla="*/ 492906 w 492906"/>
                  <a:gd name="connsiteY3" fmla="*/ 616926 h 616926"/>
                  <a:gd name="connsiteX0" fmla="*/ 492906 w 492906"/>
                  <a:gd name="connsiteY0" fmla="*/ 616926 h 620581"/>
                  <a:gd name="connsiteX1" fmla="*/ 0 w 492906"/>
                  <a:gd name="connsiteY1" fmla="*/ 63018 h 620581"/>
                  <a:gd name="connsiteX2" fmla="*/ 210342 w 492906"/>
                  <a:gd name="connsiteY2" fmla="*/ 133 h 620581"/>
                  <a:gd name="connsiteX3" fmla="*/ 492906 w 492906"/>
                  <a:gd name="connsiteY3" fmla="*/ 616926 h 620581"/>
                  <a:gd name="connsiteX0" fmla="*/ 492906 w 495734"/>
                  <a:gd name="connsiteY0" fmla="*/ 616926 h 618815"/>
                  <a:gd name="connsiteX1" fmla="*/ 0 w 495734"/>
                  <a:gd name="connsiteY1" fmla="*/ 63018 h 618815"/>
                  <a:gd name="connsiteX2" fmla="*/ 210342 w 495734"/>
                  <a:gd name="connsiteY2" fmla="*/ 133 h 618815"/>
                  <a:gd name="connsiteX3" fmla="*/ 492906 w 495734"/>
                  <a:gd name="connsiteY3" fmla="*/ 616926 h 618815"/>
                  <a:gd name="connsiteX0" fmla="*/ 492906 w 499227"/>
                  <a:gd name="connsiteY0" fmla="*/ 616926 h 622032"/>
                  <a:gd name="connsiteX1" fmla="*/ 0 w 499227"/>
                  <a:gd name="connsiteY1" fmla="*/ 63018 h 622032"/>
                  <a:gd name="connsiteX2" fmla="*/ 210342 w 499227"/>
                  <a:gd name="connsiteY2" fmla="*/ 133 h 622032"/>
                  <a:gd name="connsiteX3" fmla="*/ 492906 w 499227"/>
                  <a:gd name="connsiteY3" fmla="*/ 616926 h 62203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499227" h="622032">
                    <a:moveTo>
                      <a:pt x="492906" y="616926"/>
                    </a:moveTo>
                    <a:cubicBezTo>
                      <a:pt x="434272" y="680433"/>
                      <a:pt x="0" y="131934"/>
                      <a:pt x="0" y="63018"/>
                    </a:cubicBezTo>
                    <a:cubicBezTo>
                      <a:pt x="0" y="-5898"/>
                      <a:pt x="152037" y="133"/>
                      <a:pt x="210342" y="133"/>
                    </a:cubicBezTo>
                    <a:cubicBezTo>
                      <a:pt x="182295" y="80019"/>
                      <a:pt x="551540" y="553419"/>
                      <a:pt x="492906" y="616926"/>
                    </a:cubicBezTo>
                    <a:close/>
                  </a:path>
                </a:pathLst>
              </a:custGeom>
              <a:solidFill>
                <a:srgbClr val="FF0066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239" name="グループ化 238">
              <a:extLst>
                <a:ext uri="{FF2B5EF4-FFF2-40B4-BE49-F238E27FC236}">
                  <a16:creationId xmlns:a16="http://schemas.microsoft.com/office/drawing/2014/main" id="{B057EAAC-FE14-4710-1F5C-2FD50BAA25B6}"/>
                </a:ext>
              </a:extLst>
            </p:cNvPr>
            <p:cNvGrpSpPr/>
            <p:nvPr/>
          </p:nvGrpSpPr>
          <p:grpSpPr>
            <a:xfrm>
              <a:off x="5217955" y="656694"/>
              <a:ext cx="1401538" cy="1733696"/>
              <a:chOff x="5215162" y="-114362"/>
              <a:chExt cx="1401538" cy="1733696"/>
            </a:xfrm>
          </p:grpSpPr>
          <p:sp>
            <p:nvSpPr>
              <p:cNvPr id="244" name="楕円 243">
                <a:extLst>
                  <a:ext uri="{FF2B5EF4-FFF2-40B4-BE49-F238E27FC236}">
                    <a16:creationId xmlns:a16="http://schemas.microsoft.com/office/drawing/2014/main" id="{A02BF4CB-7737-D9AE-A9DC-8D53BB555BA0}"/>
                  </a:ext>
                </a:extLst>
              </p:cNvPr>
              <p:cNvSpPr/>
              <p:nvPr/>
            </p:nvSpPr>
            <p:spPr>
              <a:xfrm>
                <a:off x="5546776" y="-114362"/>
                <a:ext cx="225515" cy="95670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5" name="楕円 244">
                <a:extLst>
                  <a:ext uri="{FF2B5EF4-FFF2-40B4-BE49-F238E27FC236}">
                    <a16:creationId xmlns:a16="http://schemas.microsoft.com/office/drawing/2014/main" id="{0730088F-A2D3-D9FC-6AD7-9B2AD1F57C21}"/>
                  </a:ext>
                </a:extLst>
              </p:cNvPr>
              <p:cNvSpPr/>
              <p:nvPr/>
            </p:nvSpPr>
            <p:spPr>
              <a:xfrm>
                <a:off x="6058560" y="-114362"/>
                <a:ext cx="225515" cy="956703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46" name="フリーフォーム: 図形 245">
                <a:extLst>
                  <a:ext uri="{FF2B5EF4-FFF2-40B4-BE49-F238E27FC236}">
                    <a16:creationId xmlns:a16="http://schemas.microsoft.com/office/drawing/2014/main" id="{797E3CFF-1529-79F4-8F7F-17C1B97A1BAF}"/>
                  </a:ext>
                </a:extLst>
              </p:cNvPr>
              <p:cNvSpPr/>
              <p:nvPr/>
            </p:nvSpPr>
            <p:spPr>
              <a:xfrm>
                <a:off x="5601681" y="19157"/>
                <a:ext cx="113463" cy="656493"/>
              </a:xfrm>
              <a:custGeom>
                <a:avLst/>
                <a:gdLst>
                  <a:gd name="connsiteX0" fmla="*/ 44171 w 88342"/>
                  <a:gd name="connsiteY0" fmla="*/ 0 h 511145"/>
                  <a:gd name="connsiteX1" fmla="*/ 88342 w 88342"/>
                  <a:gd name="connsiteY1" fmla="*/ 351831 h 511145"/>
                  <a:gd name="connsiteX2" fmla="*/ 85149 w 88342"/>
                  <a:gd name="connsiteY2" fmla="*/ 477795 h 511145"/>
                  <a:gd name="connsiteX3" fmla="*/ 63519 w 88342"/>
                  <a:gd name="connsiteY3" fmla="*/ 483614 h 511145"/>
                  <a:gd name="connsiteX4" fmla="*/ 4995 w 88342"/>
                  <a:gd name="connsiteY4" fmla="*/ 511145 h 511145"/>
                  <a:gd name="connsiteX5" fmla="*/ 3471 w 88342"/>
                  <a:gd name="connsiteY5" fmla="*/ 488780 h 511145"/>
                  <a:gd name="connsiteX6" fmla="*/ 0 w 88342"/>
                  <a:gd name="connsiteY6" fmla="*/ 351831 h 511145"/>
                  <a:gd name="connsiteX7" fmla="*/ 44171 w 88342"/>
                  <a:gd name="connsiteY7" fmla="*/ 0 h 51114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342" h="511145">
                    <a:moveTo>
                      <a:pt x="44171" y="0"/>
                    </a:moveTo>
                    <a:cubicBezTo>
                      <a:pt x="68566" y="0"/>
                      <a:pt x="88342" y="157520"/>
                      <a:pt x="88342" y="351831"/>
                    </a:cubicBezTo>
                    <a:lnTo>
                      <a:pt x="85149" y="477795"/>
                    </a:lnTo>
                    <a:lnTo>
                      <a:pt x="63519" y="483614"/>
                    </a:lnTo>
                    <a:lnTo>
                      <a:pt x="4995" y="511145"/>
                    </a:lnTo>
                    <a:lnTo>
                      <a:pt x="3471" y="488780"/>
                    </a:lnTo>
                    <a:cubicBezTo>
                      <a:pt x="1236" y="446687"/>
                      <a:pt x="0" y="400409"/>
                      <a:pt x="0" y="351831"/>
                    </a:cubicBezTo>
                    <a:cubicBezTo>
                      <a:pt x="0" y="157520"/>
                      <a:pt x="19776" y="0"/>
                      <a:pt x="44171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7" name="フリーフォーム: 図形 246">
                <a:extLst>
                  <a:ext uri="{FF2B5EF4-FFF2-40B4-BE49-F238E27FC236}">
                    <a16:creationId xmlns:a16="http://schemas.microsoft.com/office/drawing/2014/main" id="{0CF3A6EC-B6BE-3264-B1C5-32CA73A957D4}"/>
                  </a:ext>
                </a:extLst>
              </p:cNvPr>
              <p:cNvSpPr/>
              <p:nvPr/>
            </p:nvSpPr>
            <p:spPr>
              <a:xfrm>
                <a:off x="6113465" y="19157"/>
                <a:ext cx="113463" cy="658494"/>
              </a:xfrm>
              <a:custGeom>
                <a:avLst/>
                <a:gdLst>
                  <a:gd name="connsiteX0" fmla="*/ 44171 w 88342"/>
                  <a:gd name="connsiteY0" fmla="*/ 0 h 512703"/>
                  <a:gd name="connsiteX1" fmla="*/ 88342 w 88342"/>
                  <a:gd name="connsiteY1" fmla="*/ 351831 h 512703"/>
                  <a:gd name="connsiteX2" fmla="*/ 84871 w 88342"/>
                  <a:gd name="connsiteY2" fmla="*/ 488780 h 512703"/>
                  <a:gd name="connsiteX3" fmla="*/ 83240 w 88342"/>
                  <a:gd name="connsiteY3" fmla="*/ 512703 h 512703"/>
                  <a:gd name="connsiteX4" fmla="*/ 21404 w 88342"/>
                  <a:gd name="connsiteY4" fmla="*/ 483614 h 512703"/>
                  <a:gd name="connsiteX5" fmla="*/ 3216 w 88342"/>
                  <a:gd name="connsiteY5" fmla="*/ 478721 h 512703"/>
                  <a:gd name="connsiteX6" fmla="*/ 0 w 88342"/>
                  <a:gd name="connsiteY6" fmla="*/ 351831 h 512703"/>
                  <a:gd name="connsiteX7" fmla="*/ 44171 w 88342"/>
                  <a:gd name="connsiteY7" fmla="*/ 0 h 5127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88342" h="512703">
                    <a:moveTo>
                      <a:pt x="44171" y="0"/>
                    </a:moveTo>
                    <a:cubicBezTo>
                      <a:pt x="68566" y="0"/>
                      <a:pt x="88342" y="157520"/>
                      <a:pt x="88342" y="351831"/>
                    </a:cubicBezTo>
                    <a:cubicBezTo>
                      <a:pt x="88342" y="400409"/>
                      <a:pt x="87106" y="446687"/>
                      <a:pt x="84871" y="488780"/>
                    </a:cubicBezTo>
                    <a:lnTo>
                      <a:pt x="83240" y="512703"/>
                    </a:lnTo>
                    <a:lnTo>
                      <a:pt x="21404" y="483614"/>
                    </a:lnTo>
                    <a:lnTo>
                      <a:pt x="3216" y="478721"/>
                    </a:lnTo>
                    <a:lnTo>
                      <a:pt x="0" y="351831"/>
                    </a:lnTo>
                    <a:cubicBezTo>
                      <a:pt x="0" y="157520"/>
                      <a:pt x="19776" y="0"/>
                      <a:pt x="44171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48" name="フリーフォーム: 図形 247">
                <a:extLst>
                  <a:ext uri="{FF2B5EF4-FFF2-40B4-BE49-F238E27FC236}">
                    <a16:creationId xmlns:a16="http://schemas.microsoft.com/office/drawing/2014/main" id="{9E31E43D-1819-CB9F-DF90-59967F16F44D}"/>
                  </a:ext>
                </a:extLst>
              </p:cNvPr>
              <p:cNvSpPr/>
              <p:nvPr/>
            </p:nvSpPr>
            <p:spPr>
              <a:xfrm flipH="1">
                <a:off x="6147999" y="868776"/>
                <a:ext cx="468701" cy="656053"/>
              </a:xfrm>
              <a:custGeom>
                <a:avLst/>
                <a:gdLst>
                  <a:gd name="connsiteX0" fmla="*/ 200025 w 364930"/>
                  <a:gd name="connsiteY0" fmla="*/ 0 h 510802"/>
                  <a:gd name="connsiteX1" fmla="*/ 0 w 364930"/>
                  <a:gd name="connsiteY1" fmla="*/ 346454 h 510802"/>
                  <a:gd name="connsiteX2" fmla="*/ 73872 w 364930"/>
                  <a:gd name="connsiteY2" fmla="*/ 371294 h 510802"/>
                  <a:gd name="connsiteX3" fmla="*/ 29141 w 364930"/>
                  <a:gd name="connsiteY3" fmla="*/ 412534 h 510802"/>
                  <a:gd name="connsiteX4" fmla="*/ 104428 w 364930"/>
                  <a:gd name="connsiteY4" fmla="*/ 437850 h 510802"/>
                  <a:gd name="connsiteX5" fmla="*/ 115741 w 364930"/>
                  <a:gd name="connsiteY5" fmla="*/ 437061 h 510802"/>
                  <a:gd name="connsiteX6" fmla="*/ 64860 w 364930"/>
                  <a:gd name="connsiteY6" fmla="*/ 483971 h 510802"/>
                  <a:gd name="connsiteX7" fmla="*/ 338099 w 364930"/>
                  <a:gd name="connsiteY7" fmla="*/ 410756 h 510802"/>
                  <a:gd name="connsiteX8" fmla="*/ 324453 w 364930"/>
                  <a:gd name="connsiteY8" fmla="*/ 190059 h 510802"/>
                  <a:gd name="connsiteX9" fmla="*/ 322496 w 364930"/>
                  <a:gd name="connsiteY9" fmla="*/ 188334 h 510802"/>
                  <a:gd name="connsiteX10" fmla="*/ 322363 w 364930"/>
                  <a:gd name="connsiteY10" fmla="*/ 187536 h 510802"/>
                  <a:gd name="connsiteX11" fmla="*/ 294849 w 364930"/>
                  <a:gd name="connsiteY11" fmla="*/ 131153 h 510802"/>
                  <a:gd name="connsiteX12" fmla="*/ 293222 w 364930"/>
                  <a:gd name="connsiteY12" fmla="*/ 121456 h 510802"/>
                  <a:gd name="connsiteX13" fmla="*/ 200025 w 364930"/>
                  <a:gd name="connsiteY13" fmla="*/ 0 h 51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4930" h="510802">
                    <a:moveTo>
                      <a:pt x="200025" y="0"/>
                    </a:moveTo>
                    <a:cubicBezTo>
                      <a:pt x="183425" y="137943"/>
                      <a:pt x="111162" y="263106"/>
                      <a:pt x="0" y="346454"/>
                    </a:cubicBezTo>
                    <a:lnTo>
                      <a:pt x="73872" y="371294"/>
                    </a:lnTo>
                    <a:lnTo>
                      <a:pt x="29141" y="412534"/>
                    </a:lnTo>
                    <a:cubicBezTo>
                      <a:pt x="53058" y="426342"/>
                      <a:pt x="78642" y="434650"/>
                      <a:pt x="104428" y="437850"/>
                    </a:cubicBezTo>
                    <a:lnTo>
                      <a:pt x="115741" y="437061"/>
                    </a:lnTo>
                    <a:lnTo>
                      <a:pt x="64860" y="483971"/>
                    </a:lnTo>
                    <a:cubicBezTo>
                      <a:pt x="160530" y="539206"/>
                      <a:pt x="282863" y="506427"/>
                      <a:pt x="338099" y="410756"/>
                    </a:cubicBezTo>
                    <a:cubicBezTo>
                      <a:pt x="379526" y="339003"/>
                      <a:pt x="371444" y="252253"/>
                      <a:pt x="324453" y="190059"/>
                    </a:cubicBezTo>
                    <a:lnTo>
                      <a:pt x="322496" y="188334"/>
                    </a:lnTo>
                    <a:lnTo>
                      <a:pt x="322363" y="187536"/>
                    </a:lnTo>
                    <a:lnTo>
                      <a:pt x="294849" y="131153"/>
                    </a:lnTo>
                    <a:lnTo>
                      <a:pt x="293222" y="121456"/>
                    </a:lnTo>
                    <a:cubicBezTo>
                      <a:pt x="279972" y="72010"/>
                      <a:pt x="247860" y="27618"/>
                      <a:pt x="20002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49" name="フリーフォーム: 図形 248">
                <a:extLst>
                  <a:ext uri="{FF2B5EF4-FFF2-40B4-BE49-F238E27FC236}">
                    <a16:creationId xmlns:a16="http://schemas.microsoft.com/office/drawing/2014/main" id="{0D9A0657-01A8-F941-43E1-DA15FDFDB6B7}"/>
                  </a:ext>
                </a:extLst>
              </p:cNvPr>
              <p:cNvSpPr/>
              <p:nvPr/>
            </p:nvSpPr>
            <p:spPr>
              <a:xfrm>
                <a:off x="5215162" y="868776"/>
                <a:ext cx="468701" cy="656053"/>
              </a:xfrm>
              <a:custGeom>
                <a:avLst/>
                <a:gdLst>
                  <a:gd name="connsiteX0" fmla="*/ 200025 w 364930"/>
                  <a:gd name="connsiteY0" fmla="*/ 0 h 510802"/>
                  <a:gd name="connsiteX1" fmla="*/ 0 w 364930"/>
                  <a:gd name="connsiteY1" fmla="*/ 346454 h 510802"/>
                  <a:gd name="connsiteX2" fmla="*/ 73872 w 364930"/>
                  <a:gd name="connsiteY2" fmla="*/ 371294 h 510802"/>
                  <a:gd name="connsiteX3" fmla="*/ 29141 w 364930"/>
                  <a:gd name="connsiteY3" fmla="*/ 412534 h 510802"/>
                  <a:gd name="connsiteX4" fmla="*/ 104428 w 364930"/>
                  <a:gd name="connsiteY4" fmla="*/ 437850 h 510802"/>
                  <a:gd name="connsiteX5" fmla="*/ 115741 w 364930"/>
                  <a:gd name="connsiteY5" fmla="*/ 437061 h 510802"/>
                  <a:gd name="connsiteX6" fmla="*/ 64860 w 364930"/>
                  <a:gd name="connsiteY6" fmla="*/ 483971 h 510802"/>
                  <a:gd name="connsiteX7" fmla="*/ 338099 w 364930"/>
                  <a:gd name="connsiteY7" fmla="*/ 410756 h 510802"/>
                  <a:gd name="connsiteX8" fmla="*/ 324453 w 364930"/>
                  <a:gd name="connsiteY8" fmla="*/ 190059 h 510802"/>
                  <a:gd name="connsiteX9" fmla="*/ 322496 w 364930"/>
                  <a:gd name="connsiteY9" fmla="*/ 188334 h 510802"/>
                  <a:gd name="connsiteX10" fmla="*/ 322363 w 364930"/>
                  <a:gd name="connsiteY10" fmla="*/ 187536 h 510802"/>
                  <a:gd name="connsiteX11" fmla="*/ 294849 w 364930"/>
                  <a:gd name="connsiteY11" fmla="*/ 131153 h 510802"/>
                  <a:gd name="connsiteX12" fmla="*/ 293222 w 364930"/>
                  <a:gd name="connsiteY12" fmla="*/ 121456 h 510802"/>
                  <a:gd name="connsiteX13" fmla="*/ 200025 w 364930"/>
                  <a:gd name="connsiteY13" fmla="*/ 0 h 51080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364930" h="510802">
                    <a:moveTo>
                      <a:pt x="200025" y="0"/>
                    </a:moveTo>
                    <a:cubicBezTo>
                      <a:pt x="183425" y="137943"/>
                      <a:pt x="111162" y="263106"/>
                      <a:pt x="0" y="346454"/>
                    </a:cubicBezTo>
                    <a:lnTo>
                      <a:pt x="73872" y="371294"/>
                    </a:lnTo>
                    <a:lnTo>
                      <a:pt x="29141" y="412534"/>
                    </a:lnTo>
                    <a:cubicBezTo>
                      <a:pt x="53058" y="426342"/>
                      <a:pt x="78642" y="434650"/>
                      <a:pt x="104428" y="437850"/>
                    </a:cubicBezTo>
                    <a:lnTo>
                      <a:pt x="115741" y="437061"/>
                    </a:lnTo>
                    <a:lnTo>
                      <a:pt x="64860" y="483971"/>
                    </a:lnTo>
                    <a:cubicBezTo>
                      <a:pt x="160530" y="539206"/>
                      <a:pt x="282863" y="506427"/>
                      <a:pt x="338099" y="410756"/>
                    </a:cubicBezTo>
                    <a:cubicBezTo>
                      <a:pt x="379526" y="339003"/>
                      <a:pt x="371444" y="252253"/>
                      <a:pt x="324453" y="190059"/>
                    </a:cubicBezTo>
                    <a:lnTo>
                      <a:pt x="322496" y="188334"/>
                    </a:lnTo>
                    <a:lnTo>
                      <a:pt x="322363" y="187536"/>
                    </a:lnTo>
                    <a:lnTo>
                      <a:pt x="294849" y="131153"/>
                    </a:lnTo>
                    <a:lnTo>
                      <a:pt x="293222" y="121456"/>
                    </a:lnTo>
                    <a:cubicBezTo>
                      <a:pt x="279972" y="72010"/>
                      <a:pt x="247860" y="27618"/>
                      <a:pt x="200025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50" name="楕円 249">
                <a:extLst>
                  <a:ext uri="{FF2B5EF4-FFF2-40B4-BE49-F238E27FC236}">
                    <a16:creationId xmlns:a16="http://schemas.microsoft.com/office/drawing/2014/main" id="{572A21E3-AB7C-974E-BC6C-845E43252B69}"/>
                  </a:ext>
                </a:extLst>
              </p:cNvPr>
              <p:cNvSpPr/>
              <p:nvPr/>
            </p:nvSpPr>
            <p:spPr>
              <a:xfrm>
                <a:off x="5325306" y="600247"/>
                <a:ext cx="1175848" cy="1019087"/>
              </a:xfrm>
              <a:prstGeom prst="ellipse">
                <a:avLst/>
              </a:prstGeom>
              <a:solidFill>
                <a:schemeClr val="bg1"/>
              </a:solidFill>
              <a:ln w="12700">
                <a:solidFill>
                  <a:schemeClr val="bg1">
                    <a:lumMod val="85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1" name="フリーフォーム: 図形 250">
                <a:extLst>
                  <a:ext uri="{FF2B5EF4-FFF2-40B4-BE49-F238E27FC236}">
                    <a16:creationId xmlns:a16="http://schemas.microsoft.com/office/drawing/2014/main" id="{E17BDD3A-ACCE-6B5E-64EA-017662DE59AA}"/>
                  </a:ext>
                </a:extLst>
              </p:cNvPr>
              <p:cNvSpPr/>
              <p:nvPr/>
            </p:nvSpPr>
            <p:spPr>
              <a:xfrm>
                <a:off x="5348712" y="563183"/>
                <a:ext cx="1136331" cy="398236"/>
              </a:xfrm>
              <a:custGeom>
                <a:avLst/>
                <a:gdLst>
                  <a:gd name="connsiteX0" fmla="*/ 439533 w 884746"/>
                  <a:gd name="connsiteY0" fmla="*/ 0 h 310066"/>
                  <a:gd name="connsiteX1" fmla="*/ 861317 w 884746"/>
                  <a:gd name="connsiteY1" fmla="*/ 242305 h 310066"/>
                  <a:gd name="connsiteX2" fmla="*/ 884746 w 884746"/>
                  <a:gd name="connsiteY2" fmla="*/ 307717 h 310066"/>
                  <a:gd name="connsiteX3" fmla="*/ 791857 w 884746"/>
                  <a:gd name="connsiteY3" fmla="*/ 297576 h 310066"/>
                  <a:gd name="connsiteX4" fmla="*/ 526678 w 884746"/>
                  <a:gd name="connsiteY4" fmla="*/ 135152 h 310066"/>
                  <a:gd name="connsiteX5" fmla="*/ 518114 w 884746"/>
                  <a:gd name="connsiteY5" fmla="*/ 121477 h 310066"/>
                  <a:gd name="connsiteX6" fmla="*/ 509549 w 884746"/>
                  <a:gd name="connsiteY6" fmla="*/ 135152 h 310066"/>
                  <a:gd name="connsiteX7" fmla="*/ 129970 w 884746"/>
                  <a:gd name="connsiteY7" fmla="*/ 310066 h 310066"/>
                  <a:gd name="connsiteX8" fmla="*/ 37716 w 884746"/>
                  <a:gd name="connsiteY8" fmla="*/ 302006 h 310066"/>
                  <a:gd name="connsiteX9" fmla="*/ 0 w 884746"/>
                  <a:gd name="connsiteY9" fmla="*/ 291859 h 310066"/>
                  <a:gd name="connsiteX10" fmla="*/ 17749 w 884746"/>
                  <a:gd name="connsiteY10" fmla="*/ 242305 h 310066"/>
                  <a:gd name="connsiteX11" fmla="*/ 439533 w 884746"/>
                  <a:gd name="connsiteY11" fmla="*/ 0 h 310066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</a:cxnLst>
                <a:rect l="l" t="t" r="r" b="b"/>
                <a:pathLst>
                  <a:path w="884746" h="310066">
                    <a:moveTo>
                      <a:pt x="439533" y="0"/>
                    </a:moveTo>
                    <a:cubicBezTo>
                      <a:pt x="629142" y="0"/>
                      <a:pt x="791826" y="99912"/>
                      <a:pt x="861317" y="242305"/>
                    </a:cubicBezTo>
                    <a:lnTo>
                      <a:pt x="884746" y="307717"/>
                    </a:lnTo>
                    <a:lnTo>
                      <a:pt x="791857" y="297576"/>
                    </a:lnTo>
                    <a:cubicBezTo>
                      <a:pt x="682161" y="273115"/>
                      <a:pt x="588375" y="214300"/>
                      <a:pt x="526678" y="135152"/>
                    </a:cubicBezTo>
                    <a:lnTo>
                      <a:pt x="518114" y="121477"/>
                    </a:lnTo>
                    <a:lnTo>
                      <a:pt x="509549" y="135152"/>
                    </a:lnTo>
                    <a:cubicBezTo>
                      <a:pt x="427287" y="240682"/>
                      <a:pt x="287977" y="310066"/>
                      <a:pt x="129970" y="310066"/>
                    </a:cubicBezTo>
                    <a:cubicBezTo>
                      <a:pt x="98369" y="310066"/>
                      <a:pt x="67515" y="307291"/>
                      <a:pt x="37716" y="302006"/>
                    </a:cubicBezTo>
                    <a:lnTo>
                      <a:pt x="0" y="291859"/>
                    </a:lnTo>
                    <a:lnTo>
                      <a:pt x="17749" y="242305"/>
                    </a:lnTo>
                    <a:cubicBezTo>
                      <a:pt x="87240" y="99912"/>
                      <a:pt x="249924" y="0"/>
                      <a:pt x="439533" y="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252" name="フリーフォーム: 図形 251">
                <a:extLst>
                  <a:ext uri="{FF2B5EF4-FFF2-40B4-BE49-F238E27FC236}">
                    <a16:creationId xmlns:a16="http://schemas.microsoft.com/office/drawing/2014/main" id="{5A816C8D-1B79-E032-AC21-1B7DDA35B78E}"/>
                  </a:ext>
                </a:extLst>
              </p:cNvPr>
              <p:cNvSpPr/>
              <p:nvPr/>
            </p:nvSpPr>
            <p:spPr>
              <a:xfrm>
                <a:off x="5727329" y="1377295"/>
                <a:ext cx="385364" cy="182063"/>
              </a:xfrm>
              <a:custGeom>
                <a:avLst/>
                <a:gdLst>
                  <a:gd name="connsiteX0" fmla="*/ 92872 w 300044"/>
                  <a:gd name="connsiteY0" fmla="*/ 0 h 141754"/>
                  <a:gd name="connsiteX1" fmla="*/ 129022 w 300044"/>
                  <a:gd name="connsiteY1" fmla="*/ 5570 h 141754"/>
                  <a:gd name="connsiteX2" fmla="*/ 150022 w 300044"/>
                  <a:gd name="connsiteY2" fmla="*/ 16375 h 141754"/>
                  <a:gd name="connsiteX3" fmla="*/ 171022 w 300044"/>
                  <a:gd name="connsiteY3" fmla="*/ 5570 h 141754"/>
                  <a:gd name="connsiteX4" fmla="*/ 207172 w 300044"/>
                  <a:gd name="connsiteY4" fmla="*/ 0 h 141754"/>
                  <a:gd name="connsiteX5" fmla="*/ 300044 w 300044"/>
                  <a:gd name="connsiteY5" fmla="*/ 70877 h 141754"/>
                  <a:gd name="connsiteX6" fmla="*/ 207172 w 300044"/>
                  <a:gd name="connsiteY6" fmla="*/ 141754 h 141754"/>
                  <a:gd name="connsiteX7" fmla="*/ 171022 w 300044"/>
                  <a:gd name="connsiteY7" fmla="*/ 136184 h 141754"/>
                  <a:gd name="connsiteX8" fmla="*/ 150022 w 300044"/>
                  <a:gd name="connsiteY8" fmla="*/ 125379 h 141754"/>
                  <a:gd name="connsiteX9" fmla="*/ 129022 w 300044"/>
                  <a:gd name="connsiteY9" fmla="*/ 136184 h 141754"/>
                  <a:gd name="connsiteX10" fmla="*/ 92872 w 300044"/>
                  <a:gd name="connsiteY10" fmla="*/ 141754 h 141754"/>
                  <a:gd name="connsiteX11" fmla="*/ 0 w 300044"/>
                  <a:gd name="connsiteY11" fmla="*/ 70877 h 141754"/>
                  <a:gd name="connsiteX12" fmla="*/ 92872 w 300044"/>
                  <a:gd name="connsiteY12" fmla="*/ 0 h 141754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300044" h="141754">
                    <a:moveTo>
                      <a:pt x="92872" y="0"/>
                    </a:moveTo>
                    <a:cubicBezTo>
                      <a:pt x="105695" y="0"/>
                      <a:pt x="117911" y="1983"/>
                      <a:pt x="129022" y="5570"/>
                    </a:cubicBezTo>
                    <a:lnTo>
                      <a:pt x="150022" y="16375"/>
                    </a:lnTo>
                    <a:lnTo>
                      <a:pt x="171022" y="5570"/>
                    </a:lnTo>
                    <a:cubicBezTo>
                      <a:pt x="182133" y="1983"/>
                      <a:pt x="194349" y="0"/>
                      <a:pt x="207172" y="0"/>
                    </a:cubicBezTo>
                    <a:cubicBezTo>
                      <a:pt x="258464" y="0"/>
                      <a:pt x="300044" y="31733"/>
                      <a:pt x="300044" y="70877"/>
                    </a:cubicBezTo>
                    <a:cubicBezTo>
                      <a:pt x="300044" y="110021"/>
                      <a:pt x="258464" y="141754"/>
                      <a:pt x="207172" y="141754"/>
                    </a:cubicBezTo>
                    <a:cubicBezTo>
                      <a:pt x="194349" y="141754"/>
                      <a:pt x="182133" y="139771"/>
                      <a:pt x="171022" y="136184"/>
                    </a:cubicBezTo>
                    <a:lnTo>
                      <a:pt x="150022" y="125379"/>
                    </a:lnTo>
                    <a:lnTo>
                      <a:pt x="129022" y="136184"/>
                    </a:lnTo>
                    <a:cubicBezTo>
                      <a:pt x="117911" y="139771"/>
                      <a:pt x="105695" y="141754"/>
                      <a:pt x="92872" y="141754"/>
                    </a:cubicBezTo>
                    <a:cubicBezTo>
                      <a:pt x="41580" y="141754"/>
                      <a:pt x="0" y="110021"/>
                      <a:pt x="0" y="70877"/>
                    </a:cubicBezTo>
                    <a:cubicBezTo>
                      <a:pt x="0" y="31733"/>
                      <a:pt x="41580" y="0"/>
                      <a:pt x="92872" y="0"/>
                    </a:cubicBezTo>
                    <a:close/>
                  </a:path>
                </a:pathLst>
              </a:custGeom>
              <a:solidFill>
                <a:srgbClr val="FFCCCC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253" name="楕円 252">
                <a:extLst>
                  <a:ext uri="{FF2B5EF4-FFF2-40B4-BE49-F238E27FC236}">
                    <a16:creationId xmlns:a16="http://schemas.microsoft.com/office/drawing/2014/main" id="{F953B212-AF19-AABF-BFDA-F1D5D8FF95E1}"/>
                  </a:ext>
                </a:extLst>
              </p:cNvPr>
              <p:cNvSpPr/>
              <p:nvPr/>
            </p:nvSpPr>
            <p:spPr>
              <a:xfrm>
                <a:off x="5863590" y="1346426"/>
                <a:ext cx="125393" cy="99782"/>
              </a:xfrm>
              <a:prstGeom prst="ellipse">
                <a:avLst/>
              </a:prstGeom>
              <a:solidFill>
                <a:srgbClr val="C00000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254" name="グループ化 253">
                <a:extLst>
                  <a:ext uri="{FF2B5EF4-FFF2-40B4-BE49-F238E27FC236}">
                    <a16:creationId xmlns:a16="http://schemas.microsoft.com/office/drawing/2014/main" id="{0DBBBE44-451C-75BA-6D5C-F2E7DEA12BB0}"/>
                  </a:ext>
                </a:extLst>
              </p:cNvPr>
              <p:cNvGrpSpPr/>
              <p:nvPr/>
            </p:nvGrpSpPr>
            <p:grpSpPr>
              <a:xfrm>
                <a:off x="6127692" y="526336"/>
                <a:ext cx="398608" cy="398608"/>
                <a:chOff x="3935810" y="3962400"/>
                <a:chExt cx="700881" cy="700881"/>
              </a:xfrm>
            </p:grpSpPr>
            <p:grpSp>
              <p:nvGrpSpPr>
                <p:cNvPr id="256" name="グループ化 255">
                  <a:extLst>
                    <a:ext uri="{FF2B5EF4-FFF2-40B4-BE49-F238E27FC236}">
                      <a16:creationId xmlns:a16="http://schemas.microsoft.com/office/drawing/2014/main" id="{87A20447-238A-CCB7-79DC-CFA8555A8889}"/>
                    </a:ext>
                  </a:extLst>
                </p:cNvPr>
                <p:cNvGrpSpPr/>
                <p:nvPr/>
              </p:nvGrpSpPr>
              <p:grpSpPr>
                <a:xfrm rot="1192880">
                  <a:off x="3966435" y="3993026"/>
                  <a:ext cx="639632" cy="639630"/>
                  <a:chOff x="3935810" y="3962400"/>
                  <a:chExt cx="700881" cy="700881"/>
                </a:xfrm>
                <a:solidFill>
                  <a:srgbClr val="FFC000"/>
                </a:solidFill>
              </p:grpSpPr>
              <p:sp>
                <p:nvSpPr>
                  <p:cNvPr id="267" name="楕円 266">
                    <a:extLst>
                      <a:ext uri="{FF2B5EF4-FFF2-40B4-BE49-F238E27FC236}">
                        <a16:creationId xmlns:a16="http://schemas.microsoft.com/office/drawing/2014/main" id="{E18E2B1C-E023-F7B3-9A5D-05857C034545}"/>
                      </a:ext>
                    </a:extLst>
                  </p:cNvPr>
                  <p:cNvSpPr/>
                  <p:nvPr/>
                </p:nvSpPr>
                <p:spPr>
                  <a:xfrm>
                    <a:off x="4235450" y="3962400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8" name="楕円 267">
                    <a:extLst>
                      <a:ext uri="{FF2B5EF4-FFF2-40B4-BE49-F238E27FC236}">
                        <a16:creationId xmlns:a16="http://schemas.microsoft.com/office/drawing/2014/main" id="{375B9B8A-BF95-929E-B793-4C10F344B957}"/>
                      </a:ext>
                    </a:extLst>
                  </p:cNvPr>
                  <p:cNvSpPr/>
                  <p:nvPr/>
                </p:nvSpPr>
                <p:spPr>
                  <a:xfrm>
                    <a:off x="4235450" y="4326731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9" name="楕円 268">
                    <a:extLst>
                      <a:ext uri="{FF2B5EF4-FFF2-40B4-BE49-F238E27FC236}">
                        <a16:creationId xmlns:a16="http://schemas.microsoft.com/office/drawing/2014/main" id="{07B414EC-DF6F-F37F-53F2-741EE4EAED32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17616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0" name="楕円 269">
                    <a:extLst>
                      <a:ext uri="{FF2B5EF4-FFF2-40B4-BE49-F238E27FC236}">
                        <a16:creationId xmlns:a16="http://schemas.microsoft.com/office/drawing/2014/main" id="{2A6FA7F7-85BE-8F3C-5A3D-410EB04A636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53285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1" name="楕円 270">
                    <a:extLst>
                      <a:ext uri="{FF2B5EF4-FFF2-40B4-BE49-F238E27FC236}">
                        <a16:creationId xmlns:a16="http://schemas.microsoft.com/office/drawing/2014/main" id="{235C7B96-EF40-AA65-D2DE-F9CFDABF05E0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36426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2" name="楕円 271">
                    <a:extLst>
                      <a:ext uri="{FF2B5EF4-FFF2-40B4-BE49-F238E27FC236}">
                        <a16:creationId xmlns:a16="http://schemas.microsoft.com/office/drawing/2014/main" id="{3905864A-49BF-0CF6-D971-31FC0F5C043E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0664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3" name="楕円 272">
                    <a:extLst>
                      <a:ext uri="{FF2B5EF4-FFF2-40B4-BE49-F238E27FC236}">
                        <a16:creationId xmlns:a16="http://schemas.microsoft.com/office/drawing/2014/main" id="{EF77AE02-BB01-48F8-F2CC-86FB7A68EAA3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26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74" name="楕円 273">
                    <a:extLst>
                      <a:ext uri="{FF2B5EF4-FFF2-40B4-BE49-F238E27FC236}">
                        <a16:creationId xmlns:a16="http://schemas.microsoft.com/office/drawing/2014/main" id="{19D598F6-C047-84A1-D175-925071E3C02A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10664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grpSp>
              <p:nvGrpSpPr>
                <p:cNvPr id="257" name="グループ化 256">
                  <a:extLst>
                    <a:ext uri="{FF2B5EF4-FFF2-40B4-BE49-F238E27FC236}">
                      <a16:creationId xmlns:a16="http://schemas.microsoft.com/office/drawing/2014/main" id="{9385FEF9-B0BD-F7BA-252D-BD383AA0BEED}"/>
                    </a:ext>
                  </a:extLst>
                </p:cNvPr>
                <p:cNvGrpSpPr/>
                <p:nvPr/>
              </p:nvGrpSpPr>
              <p:grpSpPr>
                <a:xfrm>
                  <a:off x="3935810" y="3962400"/>
                  <a:ext cx="700881" cy="700881"/>
                  <a:chOff x="3935810" y="3962400"/>
                  <a:chExt cx="700881" cy="700881"/>
                </a:xfrm>
                <a:solidFill>
                  <a:srgbClr val="FFFF00"/>
                </a:solidFill>
              </p:grpSpPr>
              <p:sp>
                <p:nvSpPr>
                  <p:cNvPr id="259" name="楕円 258">
                    <a:extLst>
                      <a:ext uri="{FF2B5EF4-FFF2-40B4-BE49-F238E27FC236}">
                        <a16:creationId xmlns:a16="http://schemas.microsoft.com/office/drawing/2014/main" id="{6B7D8A86-4D78-F58B-8584-3EA83AAA3FE9}"/>
                      </a:ext>
                    </a:extLst>
                  </p:cNvPr>
                  <p:cNvSpPr/>
                  <p:nvPr/>
                </p:nvSpPr>
                <p:spPr>
                  <a:xfrm>
                    <a:off x="4235450" y="3962400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0" name="楕円 259">
                    <a:extLst>
                      <a:ext uri="{FF2B5EF4-FFF2-40B4-BE49-F238E27FC236}">
                        <a16:creationId xmlns:a16="http://schemas.microsoft.com/office/drawing/2014/main" id="{8FAA653F-234F-6C9A-C258-A96D330A43DB}"/>
                      </a:ext>
                    </a:extLst>
                  </p:cNvPr>
                  <p:cNvSpPr/>
                  <p:nvPr/>
                </p:nvSpPr>
                <p:spPr>
                  <a:xfrm>
                    <a:off x="4235450" y="4326731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1" name="楕円 260">
                    <a:extLst>
                      <a:ext uri="{FF2B5EF4-FFF2-40B4-BE49-F238E27FC236}">
                        <a16:creationId xmlns:a16="http://schemas.microsoft.com/office/drawing/2014/main" id="{B8496AFE-47A7-6FAE-92DE-CEACBAF05053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417616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2" name="楕円 261">
                    <a:extLst>
                      <a:ext uri="{FF2B5EF4-FFF2-40B4-BE49-F238E27FC236}">
                        <a16:creationId xmlns:a16="http://schemas.microsoft.com/office/drawing/2014/main" id="{32F6CCEE-B232-0AB8-E202-2B5DC84FE83E}"/>
                      </a:ext>
                    </a:extLst>
                  </p:cNvPr>
                  <p:cNvSpPr/>
                  <p:nvPr/>
                </p:nvSpPr>
                <p:spPr>
                  <a:xfrm rot="5400000">
                    <a:off x="4053285" y="414456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3" name="楕円 262">
                    <a:extLst>
                      <a:ext uri="{FF2B5EF4-FFF2-40B4-BE49-F238E27FC236}">
                        <a16:creationId xmlns:a16="http://schemas.microsoft.com/office/drawing/2014/main" id="{7EE2FEB9-7BE4-D23D-9346-B057BD8AFF99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36426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4" name="楕円 263">
                    <a:extLst>
                      <a:ext uri="{FF2B5EF4-FFF2-40B4-BE49-F238E27FC236}">
                        <a16:creationId xmlns:a16="http://schemas.microsoft.com/office/drawing/2014/main" id="{23F875A3-2B9A-3BF4-93B6-7CDFFBBD5828}"/>
                      </a:ext>
                    </a:extLst>
                  </p:cNvPr>
                  <p:cNvSpPr/>
                  <p:nvPr/>
                </p:nvSpPr>
                <p:spPr>
                  <a:xfrm rot="2700000">
                    <a:off x="410664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5" name="楕円 264">
                    <a:extLst>
                      <a:ext uri="{FF2B5EF4-FFF2-40B4-BE49-F238E27FC236}">
                        <a16:creationId xmlns:a16="http://schemas.microsoft.com/office/drawing/2014/main" id="{18BD4074-8EA1-DBA5-6A1D-21B59723BF80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364260" y="4273376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  <p:sp>
                <p:nvSpPr>
                  <p:cNvPr id="266" name="楕円 265">
                    <a:extLst>
                      <a:ext uri="{FF2B5EF4-FFF2-40B4-BE49-F238E27FC236}">
                        <a16:creationId xmlns:a16="http://schemas.microsoft.com/office/drawing/2014/main" id="{46BE9895-286B-F75D-FD59-A129B0182EC8}"/>
                      </a:ext>
                    </a:extLst>
                  </p:cNvPr>
                  <p:cNvSpPr/>
                  <p:nvPr/>
                </p:nvSpPr>
                <p:spPr>
                  <a:xfrm rot="8100000">
                    <a:off x="4106640" y="4015755"/>
                    <a:ext cx="101600" cy="336550"/>
                  </a:xfrm>
                  <a:prstGeom prst="ellipse">
                    <a:avLst/>
                  </a:prstGeom>
                  <a:grpFill/>
                  <a:ln w="19050"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lstStyle/>
                  <a:p>
                    <a:pPr algn="ctr"/>
                    <a:endParaRPr lang="ja-JP" altLang="en-US"/>
                  </a:p>
                </p:txBody>
              </p:sp>
            </p:grpSp>
            <p:sp>
              <p:nvSpPr>
                <p:cNvPr id="258" name="楕円 257">
                  <a:extLst>
                    <a:ext uri="{FF2B5EF4-FFF2-40B4-BE49-F238E27FC236}">
                      <a16:creationId xmlns:a16="http://schemas.microsoft.com/office/drawing/2014/main" id="{EEA69F50-A5D6-0E04-2DAE-C81196F6411C}"/>
                    </a:ext>
                  </a:extLst>
                </p:cNvPr>
                <p:cNvSpPr/>
                <p:nvPr/>
              </p:nvSpPr>
              <p:spPr>
                <a:xfrm>
                  <a:off x="4209504" y="4236094"/>
                  <a:ext cx="145802" cy="145802"/>
                </a:xfrm>
                <a:prstGeom prst="ellipse">
                  <a:avLst/>
                </a:prstGeom>
                <a:solidFill>
                  <a:srgbClr val="FFFFCC"/>
                </a:solidFill>
                <a:ln w="19050"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255" name="フリーフォーム: 図形 254">
                <a:extLst>
                  <a:ext uri="{FF2B5EF4-FFF2-40B4-BE49-F238E27FC236}">
                    <a16:creationId xmlns:a16="http://schemas.microsoft.com/office/drawing/2014/main" id="{353AFA2C-0937-5F5C-750F-8AAC06B15A77}"/>
                  </a:ext>
                </a:extLst>
              </p:cNvPr>
              <p:cNvSpPr/>
              <p:nvPr/>
            </p:nvSpPr>
            <p:spPr>
              <a:xfrm rot="16200000">
                <a:off x="5857991" y="892732"/>
                <a:ext cx="139006" cy="802465"/>
              </a:xfrm>
              <a:custGeom>
                <a:avLst/>
                <a:gdLst>
                  <a:gd name="connsiteX0" fmla="*/ 139006 w 139006"/>
                  <a:gd name="connsiteY0" fmla="*/ 528639 h 802465"/>
                  <a:gd name="connsiteX1" fmla="*/ 95830 w 139006"/>
                  <a:gd name="connsiteY1" fmla="*/ 665552 h 802465"/>
                  <a:gd name="connsiteX2" fmla="*/ 139006 w 139006"/>
                  <a:gd name="connsiteY2" fmla="*/ 802465 h 802465"/>
                  <a:gd name="connsiteX3" fmla="*/ 52653 w 139006"/>
                  <a:gd name="connsiteY3" fmla="*/ 665552 h 802465"/>
                  <a:gd name="connsiteX4" fmla="*/ 59439 w 139006"/>
                  <a:gd name="connsiteY4" fmla="*/ 612260 h 802465"/>
                  <a:gd name="connsiteX5" fmla="*/ 62590 w 139006"/>
                  <a:gd name="connsiteY5" fmla="*/ 604849 h 802465"/>
                  <a:gd name="connsiteX6" fmla="*/ 0 w 139006"/>
                  <a:gd name="connsiteY6" fmla="*/ 541489 h 802465"/>
                  <a:gd name="connsiteX7" fmla="*/ 83114 w 139006"/>
                  <a:gd name="connsiteY7" fmla="*/ 563216 h 802465"/>
                  <a:gd name="connsiteX8" fmla="*/ 105394 w 139006"/>
                  <a:gd name="connsiteY8" fmla="*/ 539399 h 802465"/>
                  <a:gd name="connsiteX9" fmla="*/ 139006 w 139006"/>
                  <a:gd name="connsiteY9" fmla="*/ 528639 h 802465"/>
                  <a:gd name="connsiteX10" fmla="*/ 139006 w 139006"/>
                  <a:gd name="connsiteY10" fmla="*/ 0 h 802465"/>
                  <a:gd name="connsiteX11" fmla="*/ 95830 w 139006"/>
                  <a:gd name="connsiteY11" fmla="*/ 136913 h 802465"/>
                  <a:gd name="connsiteX12" fmla="*/ 139006 w 139006"/>
                  <a:gd name="connsiteY12" fmla="*/ 273826 h 802465"/>
                  <a:gd name="connsiteX13" fmla="*/ 52653 w 139006"/>
                  <a:gd name="connsiteY13" fmla="*/ 136913 h 802465"/>
                  <a:gd name="connsiteX14" fmla="*/ 59439 w 139006"/>
                  <a:gd name="connsiteY14" fmla="*/ 83620 h 802465"/>
                  <a:gd name="connsiteX15" fmla="*/ 60000 w 139006"/>
                  <a:gd name="connsiteY15" fmla="*/ 82302 h 802465"/>
                  <a:gd name="connsiteX16" fmla="*/ 0 w 139006"/>
                  <a:gd name="connsiteY16" fmla="*/ 21564 h 802465"/>
                  <a:gd name="connsiteX17" fmla="*/ 77241 w 139006"/>
                  <a:gd name="connsiteY17" fmla="*/ 41756 h 802465"/>
                  <a:gd name="connsiteX18" fmla="*/ 77945 w 139006"/>
                  <a:gd name="connsiteY18" fmla="*/ 40101 h 802465"/>
                  <a:gd name="connsiteX19" fmla="*/ 139006 w 139006"/>
                  <a:gd name="connsiteY19" fmla="*/ 0 h 80246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</a:cxnLst>
                <a:rect l="l" t="t" r="r" b="b"/>
                <a:pathLst>
                  <a:path w="139006" h="802465">
                    <a:moveTo>
                      <a:pt x="139006" y="528639"/>
                    </a:moveTo>
                    <a:cubicBezTo>
                      <a:pt x="111826" y="560960"/>
                      <a:pt x="95830" y="611684"/>
                      <a:pt x="95830" y="665552"/>
                    </a:cubicBezTo>
                    <a:cubicBezTo>
                      <a:pt x="95830" y="719420"/>
                      <a:pt x="111826" y="770144"/>
                      <a:pt x="139006" y="802465"/>
                    </a:cubicBezTo>
                    <a:cubicBezTo>
                      <a:pt x="91315" y="802465"/>
                      <a:pt x="52653" y="741167"/>
                      <a:pt x="52653" y="665552"/>
                    </a:cubicBezTo>
                    <a:cubicBezTo>
                      <a:pt x="52653" y="646649"/>
                      <a:pt x="55069" y="628640"/>
                      <a:pt x="59439" y="612260"/>
                    </a:cubicBezTo>
                    <a:lnTo>
                      <a:pt x="62590" y="604849"/>
                    </a:lnTo>
                    <a:lnTo>
                      <a:pt x="0" y="541489"/>
                    </a:lnTo>
                    <a:lnTo>
                      <a:pt x="83114" y="563216"/>
                    </a:lnTo>
                    <a:lnTo>
                      <a:pt x="105394" y="539399"/>
                    </a:lnTo>
                    <a:cubicBezTo>
                      <a:pt x="115725" y="532470"/>
                      <a:pt x="127083" y="528639"/>
                      <a:pt x="139006" y="528639"/>
                    </a:cubicBezTo>
                    <a:close/>
                    <a:moveTo>
                      <a:pt x="139006" y="0"/>
                    </a:moveTo>
                    <a:cubicBezTo>
                      <a:pt x="111826" y="32321"/>
                      <a:pt x="95830" y="83045"/>
                      <a:pt x="95830" y="136913"/>
                    </a:cubicBezTo>
                    <a:cubicBezTo>
                      <a:pt x="95830" y="190781"/>
                      <a:pt x="111826" y="241505"/>
                      <a:pt x="139006" y="273826"/>
                    </a:cubicBezTo>
                    <a:cubicBezTo>
                      <a:pt x="91315" y="273826"/>
                      <a:pt x="52653" y="212528"/>
                      <a:pt x="52653" y="136913"/>
                    </a:cubicBezTo>
                    <a:cubicBezTo>
                      <a:pt x="52653" y="118009"/>
                      <a:pt x="55069" y="100000"/>
                      <a:pt x="59439" y="83620"/>
                    </a:cubicBezTo>
                    <a:lnTo>
                      <a:pt x="60000" y="82302"/>
                    </a:lnTo>
                    <a:lnTo>
                      <a:pt x="0" y="21564"/>
                    </a:lnTo>
                    <a:lnTo>
                      <a:pt x="77241" y="41756"/>
                    </a:lnTo>
                    <a:lnTo>
                      <a:pt x="77945" y="40101"/>
                    </a:lnTo>
                    <a:cubicBezTo>
                      <a:pt x="93572" y="15324"/>
                      <a:pt x="115161" y="0"/>
                      <a:pt x="139006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240" name="フリーフォーム: 図形 239">
              <a:extLst>
                <a:ext uri="{FF2B5EF4-FFF2-40B4-BE49-F238E27FC236}">
                  <a16:creationId xmlns:a16="http://schemas.microsoft.com/office/drawing/2014/main" id="{9A34EDE2-5B80-394A-F938-8A01BCA2C87A}"/>
                </a:ext>
              </a:extLst>
            </p:cNvPr>
            <p:cNvSpPr/>
            <p:nvPr/>
          </p:nvSpPr>
          <p:spPr>
            <a:xfrm rot="219154">
              <a:off x="5685585" y="2430041"/>
              <a:ext cx="67152" cy="109600"/>
            </a:xfrm>
            <a:custGeom>
              <a:avLst/>
              <a:gdLst>
                <a:gd name="connsiteX0" fmla="*/ 47656 w 161988"/>
                <a:gd name="connsiteY0" fmla="*/ 0 h 264382"/>
                <a:gd name="connsiteX1" fmla="*/ 70516 w 161988"/>
                <a:gd name="connsiteY1" fmla="*/ 75292 h 264382"/>
                <a:gd name="connsiteX2" fmla="*/ 66746 w 161988"/>
                <a:gd name="connsiteY2" fmla="*/ 105271 h 264382"/>
                <a:gd name="connsiteX3" fmla="*/ 80994 w 161988"/>
                <a:gd name="connsiteY3" fmla="*/ 102394 h 264382"/>
                <a:gd name="connsiteX4" fmla="*/ 95241 w 161988"/>
                <a:gd name="connsiteY4" fmla="*/ 105270 h 264382"/>
                <a:gd name="connsiteX5" fmla="*/ 91471 w 161988"/>
                <a:gd name="connsiteY5" fmla="*/ 75292 h 264382"/>
                <a:gd name="connsiteX6" fmla="*/ 114331 w 161988"/>
                <a:gd name="connsiteY6" fmla="*/ 0 h 264382"/>
                <a:gd name="connsiteX7" fmla="*/ 137191 w 161988"/>
                <a:gd name="connsiteY7" fmla="*/ 75292 h 264382"/>
                <a:gd name="connsiteX8" fmla="*/ 131383 w 161988"/>
                <a:gd name="connsiteY8" fmla="*/ 121476 h 264382"/>
                <a:gd name="connsiteX9" fmla="*/ 138266 w 161988"/>
                <a:gd name="connsiteY9" fmla="*/ 126117 h 264382"/>
                <a:gd name="connsiteX10" fmla="*/ 161988 w 161988"/>
                <a:gd name="connsiteY10" fmla="*/ 183388 h 264382"/>
                <a:gd name="connsiteX11" fmla="*/ 80994 w 161988"/>
                <a:gd name="connsiteY11" fmla="*/ 264382 h 264382"/>
                <a:gd name="connsiteX12" fmla="*/ 0 w 161988"/>
                <a:gd name="connsiteY12" fmla="*/ 183388 h 264382"/>
                <a:gd name="connsiteX13" fmla="*/ 23722 w 161988"/>
                <a:gd name="connsiteY13" fmla="*/ 126117 h 264382"/>
                <a:gd name="connsiteX14" fmla="*/ 30604 w 161988"/>
                <a:gd name="connsiteY14" fmla="*/ 121477 h 264382"/>
                <a:gd name="connsiteX15" fmla="*/ 24796 w 161988"/>
                <a:gd name="connsiteY15" fmla="*/ 75292 h 264382"/>
                <a:gd name="connsiteX16" fmla="*/ 47656 w 161988"/>
                <a:gd name="connsiteY16" fmla="*/ 0 h 264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988" h="264382">
                  <a:moveTo>
                    <a:pt x="47656" y="0"/>
                  </a:moveTo>
                  <a:cubicBezTo>
                    <a:pt x="60281" y="0"/>
                    <a:pt x="70516" y="33709"/>
                    <a:pt x="70516" y="75292"/>
                  </a:cubicBezTo>
                  <a:lnTo>
                    <a:pt x="66746" y="105271"/>
                  </a:lnTo>
                  <a:lnTo>
                    <a:pt x="80994" y="102394"/>
                  </a:lnTo>
                  <a:lnTo>
                    <a:pt x="95241" y="105270"/>
                  </a:lnTo>
                  <a:lnTo>
                    <a:pt x="91471" y="75292"/>
                  </a:lnTo>
                  <a:cubicBezTo>
                    <a:pt x="91471" y="33709"/>
                    <a:pt x="101706" y="0"/>
                    <a:pt x="114331" y="0"/>
                  </a:cubicBezTo>
                  <a:cubicBezTo>
                    <a:pt x="126956" y="0"/>
                    <a:pt x="137191" y="33709"/>
                    <a:pt x="137191" y="75292"/>
                  </a:cubicBezTo>
                  <a:lnTo>
                    <a:pt x="131383" y="121476"/>
                  </a:lnTo>
                  <a:lnTo>
                    <a:pt x="138266" y="126117"/>
                  </a:lnTo>
                  <a:cubicBezTo>
                    <a:pt x="152923" y="140774"/>
                    <a:pt x="161988" y="161022"/>
                    <a:pt x="161988" y="183388"/>
                  </a:cubicBezTo>
                  <a:cubicBezTo>
                    <a:pt x="161988" y="228120"/>
                    <a:pt x="125726" y="264382"/>
                    <a:pt x="80994" y="264382"/>
                  </a:cubicBezTo>
                  <a:cubicBezTo>
                    <a:pt x="36262" y="264382"/>
                    <a:pt x="0" y="228120"/>
                    <a:pt x="0" y="183388"/>
                  </a:cubicBezTo>
                  <a:cubicBezTo>
                    <a:pt x="0" y="161022"/>
                    <a:pt x="9065" y="140774"/>
                    <a:pt x="23722" y="126117"/>
                  </a:cubicBezTo>
                  <a:lnTo>
                    <a:pt x="30604" y="121477"/>
                  </a:lnTo>
                  <a:lnTo>
                    <a:pt x="24796" y="75292"/>
                  </a:lnTo>
                  <a:cubicBezTo>
                    <a:pt x="24796" y="33709"/>
                    <a:pt x="35031" y="0"/>
                    <a:pt x="4765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1" name="フリーフォーム: 図形 240">
              <a:extLst>
                <a:ext uri="{FF2B5EF4-FFF2-40B4-BE49-F238E27FC236}">
                  <a16:creationId xmlns:a16="http://schemas.microsoft.com/office/drawing/2014/main" id="{3E28DDC2-1796-1095-5C07-355FA4041FA2}"/>
                </a:ext>
              </a:extLst>
            </p:cNvPr>
            <p:cNvSpPr/>
            <p:nvPr/>
          </p:nvSpPr>
          <p:spPr>
            <a:xfrm rot="1601298">
              <a:off x="6108141" y="2702655"/>
              <a:ext cx="67152" cy="109600"/>
            </a:xfrm>
            <a:custGeom>
              <a:avLst/>
              <a:gdLst>
                <a:gd name="connsiteX0" fmla="*/ 47656 w 161988"/>
                <a:gd name="connsiteY0" fmla="*/ 0 h 264382"/>
                <a:gd name="connsiteX1" fmla="*/ 70516 w 161988"/>
                <a:gd name="connsiteY1" fmla="*/ 75292 h 264382"/>
                <a:gd name="connsiteX2" fmla="*/ 66746 w 161988"/>
                <a:gd name="connsiteY2" fmla="*/ 105271 h 264382"/>
                <a:gd name="connsiteX3" fmla="*/ 80994 w 161988"/>
                <a:gd name="connsiteY3" fmla="*/ 102394 h 264382"/>
                <a:gd name="connsiteX4" fmla="*/ 95241 w 161988"/>
                <a:gd name="connsiteY4" fmla="*/ 105270 h 264382"/>
                <a:gd name="connsiteX5" fmla="*/ 91471 w 161988"/>
                <a:gd name="connsiteY5" fmla="*/ 75292 h 264382"/>
                <a:gd name="connsiteX6" fmla="*/ 114331 w 161988"/>
                <a:gd name="connsiteY6" fmla="*/ 0 h 264382"/>
                <a:gd name="connsiteX7" fmla="*/ 137191 w 161988"/>
                <a:gd name="connsiteY7" fmla="*/ 75292 h 264382"/>
                <a:gd name="connsiteX8" fmla="*/ 131383 w 161988"/>
                <a:gd name="connsiteY8" fmla="*/ 121476 h 264382"/>
                <a:gd name="connsiteX9" fmla="*/ 138266 w 161988"/>
                <a:gd name="connsiteY9" fmla="*/ 126117 h 264382"/>
                <a:gd name="connsiteX10" fmla="*/ 161988 w 161988"/>
                <a:gd name="connsiteY10" fmla="*/ 183388 h 264382"/>
                <a:gd name="connsiteX11" fmla="*/ 80994 w 161988"/>
                <a:gd name="connsiteY11" fmla="*/ 264382 h 264382"/>
                <a:gd name="connsiteX12" fmla="*/ 0 w 161988"/>
                <a:gd name="connsiteY12" fmla="*/ 183388 h 264382"/>
                <a:gd name="connsiteX13" fmla="*/ 23722 w 161988"/>
                <a:gd name="connsiteY13" fmla="*/ 126117 h 264382"/>
                <a:gd name="connsiteX14" fmla="*/ 30604 w 161988"/>
                <a:gd name="connsiteY14" fmla="*/ 121477 h 264382"/>
                <a:gd name="connsiteX15" fmla="*/ 24796 w 161988"/>
                <a:gd name="connsiteY15" fmla="*/ 75292 h 264382"/>
                <a:gd name="connsiteX16" fmla="*/ 47656 w 161988"/>
                <a:gd name="connsiteY16" fmla="*/ 0 h 264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988" h="264382">
                  <a:moveTo>
                    <a:pt x="47656" y="0"/>
                  </a:moveTo>
                  <a:cubicBezTo>
                    <a:pt x="60281" y="0"/>
                    <a:pt x="70516" y="33709"/>
                    <a:pt x="70516" y="75292"/>
                  </a:cubicBezTo>
                  <a:lnTo>
                    <a:pt x="66746" y="105271"/>
                  </a:lnTo>
                  <a:lnTo>
                    <a:pt x="80994" y="102394"/>
                  </a:lnTo>
                  <a:lnTo>
                    <a:pt x="95241" y="105270"/>
                  </a:lnTo>
                  <a:lnTo>
                    <a:pt x="91471" y="75292"/>
                  </a:lnTo>
                  <a:cubicBezTo>
                    <a:pt x="91471" y="33709"/>
                    <a:pt x="101706" y="0"/>
                    <a:pt x="114331" y="0"/>
                  </a:cubicBezTo>
                  <a:cubicBezTo>
                    <a:pt x="126956" y="0"/>
                    <a:pt x="137191" y="33709"/>
                    <a:pt x="137191" y="75292"/>
                  </a:cubicBezTo>
                  <a:lnTo>
                    <a:pt x="131383" y="121476"/>
                  </a:lnTo>
                  <a:lnTo>
                    <a:pt x="138266" y="126117"/>
                  </a:lnTo>
                  <a:cubicBezTo>
                    <a:pt x="152923" y="140774"/>
                    <a:pt x="161988" y="161022"/>
                    <a:pt x="161988" y="183388"/>
                  </a:cubicBezTo>
                  <a:cubicBezTo>
                    <a:pt x="161988" y="228120"/>
                    <a:pt x="125726" y="264382"/>
                    <a:pt x="80994" y="264382"/>
                  </a:cubicBezTo>
                  <a:cubicBezTo>
                    <a:pt x="36262" y="264382"/>
                    <a:pt x="0" y="228120"/>
                    <a:pt x="0" y="183388"/>
                  </a:cubicBezTo>
                  <a:cubicBezTo>
                    <a:pt x="0" y="161022"/>
                    <a:pt x="9065" y="140774"/>
                    <a:pt x="23722" y="126117"/>
                  </a:cubicBezTo>
                  <a:lnTo>
                    <a:pt x="30604" y="121477"/>
                  </a:lnTo>
                  <a:lnTo>
                    <a:pt x="24796" y="75292"/>
                  </a:lnTo>
                  <a:cubicBezTo>
                    <a:pt x="24796" y="33709"/>
                    <a:pt x="35031" y="0"/>
                    <a:pt x="4765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2" name="フリーフォーム: 図形 241">
              <a:extLst>
                <a:ext uri="{FF2B5EF4-FFF2-40B4-BE49-F238E27FC236}">
                  <a16:creationId xmlns:a16="http://schemas.microsoft.com/office/drawing/2014/main" id="{6A8CB628-89EF-41E5-5971-68A18722D378}"/>
                </a:ext>
              </a:extLst>
            </p:cNvPr>
            <p:cNvSpPr/>
            <p:nvPr/>
          </p:nvSpPr>
          <p:spPr>
            <a:xfrm rot="18758061">
              <a:off x="6074109" y="2421801"/>
              <a:ext cx="67152" cy="109600"/>
            </a:xfrm>
            <a:custGeom>
              <a:avLst/>
              <a:gdLst>
                <a:gd name="connsiteX0" fmla="*/ 47656 w 161988"/>
                <a:gd name="connsiteY0" fmla="*/ 0 h 264382"/>
                <a:gd name="connsiteX1" fmla="*/ 70516 w 161988"/>
                <a:gd name="connsiteY1" fmla="*/ 75292 h 264382"/>
                <a:gd name="connsiteX2" fmla="*/ 66746 w 161988"/>
                <a:gd name="connsiteY2" fmla="*/ 105271 h 264382"/>
                <a:gd name="connsiteX3" fmla="*/ 80994 w 161988"/>
                <a:gd name="connsiteY3" fmla="*/ 102394 h 264382"/>
                <a:gd name="connsiteX4" fmla="*/ 95241 w 161988"/>
                <a:gd name="connsiteY4" fmla="*/ 105270 h 264382"/>
                <a:gd name="connsiteX5" fmla="*/ 91471 w 161988"/>
                <a:gd name="connsiteY5" fmla="*/ 75292 h 264382"/>
                <a:gd name="connsiteX6" fmla="*/ 114331 w 161988"/>
                <a:gd name="connsiteY6" fmla="*/ 0 h 264382"/>
                <a:gd name="connsiteX7" fmla="*/ 137191 w 161988"/>
                <a:gd name="connsiteY7" fmla="*/ 75292 h 264382"/>
                <a:gd name="connsiteX8" fmla="*/ 131383 w 161988"/>
                <a:gd name="connsiteY8" fmla="*/ 121476 h 264382"/>
                <a:gd name="connsiteX9" fmla="*/ 138266 w 161988"/>
                <a:gd name="connsiteY9" fmla="*/ 126117 h 264382"/>
                <a:gd name="connsiteX10" fmla="*/ 161988 w 161988"/>
                <a:gd name="connsiteY10" fmla="*/ 183388 h 264382"/>
                <a:gd name="connsiteX11" fmla="*/ 80994 w 161988"/>
                <a:gd name="connsiteY11" fmla="*/ 264382 h 264382"/>
                <a:gd name="connsiteX12" fmla="*/ 0 w 161988"/>
                <a:gd name="connsiteY12" fmla="*/ 183388 h 264382"/>
                <a:gd name="connsiteX13" fmla="*/ 23722 w 161988"/>
                <a:gd name="connsiteY13" fmla="*/ 126117 h 264382"/>
                <a:gd name="connsiteX14" fmla="*/ 30604 w 161988"/>
                <a:gd name="connsiteY14" fmla="*/ 121477 h 264382"/>
                <a:gd name="connsiteX15" fmla="*/ 24796 w 161988"/>
                <a:gd name="connsiteY15" fmla="*/ 75292 h 264382"/>
                <a:gd name="connsiteX16" fmla="*/ 47656 w 161988"/>
                <a:gd name="connsiteY16" fmla="*/ 0 h 264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988" h="264382">
                  <a:moveTo>
                    <a:pt x="47656" y="0"/>
                  </a:moveTo>
                  <a:cubicBezTo>
                    <a:pt x="60281" y="0"/>
                    <a:pt x="70516" y="33709"/>
                    <a:pt x="70516" y="75292"/>
                  </a:cubicBezTo>
                  <a:lnTo>
                    <a:pt x="66746" y="105271"/>
                  </a:lnTo>
                  <a:lnTo>
                    <a:pt x="80994" y="102394"/>
                  </a:lnTo>
                  <a:lnTo>
                    <a:pt x="95241" y="105270"/>
                  </a:lnTo>
                  <a:lnTo>
                    <a:pt x="91471" y="75292"/>
                  </a:lnTo>
                  <a:cubicBezTo>
                    <a:pt x="91471" y="33709"/>
                    <a:pt x="101706" y="0"/>
                    <a:pt x="114331" y="0"/>
                  </a:cubicBezTo>
                  <a:cubicBezTo>
                    <a:pt x="126956" y="0"/>
                    <a:pt x="137191" y="33709"/>
                    <a:pt x="137191" y="75292"/>
                  </a:cubicBezTo>
                  <a:lnTo>
                    <a:pt x="131383" y="121476"/>
                  </a:lnTo>
                  <a:lnTo>
                    <a:pt x="138266" y="126117"/>
                  </a:lnTo>
                  <a:cubicBezTo>
                    <a:pt x="152923" y="140774"/>
                    <a:pt x="161988" y="161022"/>
                    <a:pt x="161988" y="183388"/>
                  </a:cubicBezTo>
                  <a:cubicBezTo>
                    <a:pt x="161988" y="228120"/>
                    <a:pt x="125726" y="264382"/>
                    <a:pt x="80994" y="264382"/>
                  </a:cubicBezTo>
                  <a:cubicBezTo>
                    <a:pt x="36262" y="264382"/>
                    <a:pt x="0" y="228120"/>
                    <a:pt x="0" y="183388"/>
                  </a:cubicBezTo>
                  <a:cubicBezTo>
                    <a:pt x="0" y="161022"/>
                    <a:pt x="9065" y="140774"/>
                    <a:pt x="23722" y="126117"/>
                  </a:cubicBezTo>
                  <a:lnTo>
                    <a:pt x="30604" y="121477"/>
                  </a:lnTo>
                  <a:lnTo>
                    <a:pt x="24796" y="75292"/>
                  </a:lnTo>
                  <a:cubicBezTo>
                    <a:pt x="24796" y="33709"/>
                    <a:pt x="35031" y="0"/>
                    <a:pt x="4765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  <p:sp>
          <p:nvSpPr>
            <p:cNvPr id="243" name="フリーフォーム: 図形 242">
              <a:extLst>
                <a:ext uri="{FF2B5EF4-FFF2-40B4-BE49-F238E27FC236}">
                  <a16:creationId xmlns:a16="http://schemas.microsoft.com/office/drawing/2014/main" id="{3CCE5D06-1F2C-F241-AE22-A50D207B9013}"/>
                </a:ext>
              </a:extLst>
            </p:cNvPr>
            <p:cNvSpPr/>
            <p:nvPr/>
          </p:nvSpPr>
          <p:spPr>
            <a:xfrm rot="1052313">
              <a:off x="5663741" y="2702654"/>
              <a:ext cx="67152" cy="109600"/>
            </a:xfrm>
            <a:custGeom>
              <a:avLst/>
              <a:gdLst>
                <a:gd name="connsiteX0" fmla="*/ 47656 w 161988"/>
                <a:gd name="connsiteY0" fmla="*/ 0 h 264382"/>
                <a:gd name="connsiteX1" fmla="*/ 70516 w 161988"/>
                <a:gd name="connsiteY1" fmla="*/ 75292 h 264382"/>
                <a:gd name="connsiteX2" fmla="*/ 66746 w 161988"/>
                <a:gd name="connsiteY2" fmla="*/ 105271 h 264382"/>
                <a:gd name="connsiteX3" fmla="*/ 80994 w 161988"/>
                <a:gd name="connsiteY3" fmla="*/ 102394 h 264382"/>
                <a:gd name="connsiteX4" fmla="*/ 95241 w 161988"/>
                <a:gd name="connsiteY4" fmla="*/ 105270 h 264382"/>
                <a:gd name="connsiteX5" fmla="*/ 91471 w 161988"/>
                <a:gd name="connsiteY5" fmla="*/ 75292 h 264382"/>
                <a:gd name="connsiteX6" fmla="*/ 114331 w 161988"/>
                <a:gd name="connsiteY6" fmla="*/ 0 h 264382"/>
                <a:gd name="connsiteX7" fmla="*/ 137191 w 161988"/>
                <a:gd name="connsiteY7" fmla="*/ 75292 h 264382"/>
                <a:gd name="connsiteX8" fmla="*/ 131383 w 161988"/>
                <a:gd name="connsiteY8" fmla="*/ 121476 h 264382"/>
                <a:gd name="connsiteX9" fmla="*/ 138266 w 161988"/>
                <a:gd name="connsiteY9" fmla="*/ 126117 h 264382"/>
                <a:gd name="connsiteX10" fmla="*/ 161988 w 161988"/>
                <a:gd name="connsiteY10" fmla="*/ 183388 h 264382"/>
                <a:gd name="connsiteX11" fmla="*/ 80994 w 161988"/>
                <a:gd name="connsiteY11" fmla="*/ 264382 h 264382"/>
                <a:gd name="connsiteX12" fmla="*/ 0 w 161988"/>
                <a:gd name="connsiteY12" fmla="*/ 183388 h 264382"/>
                <a:gd name="connsiteX13" fmla="*/ 23722 w 161988"/>
                <a:gd name="connsiteY13" fmla="*/ 126117 h 264382"/>
                <a:gd name="connsiteX14" fmla="*/ 30604 w 161988"/>
                <a:gd name="connsiteY14" fmla="*/ 121477 h 264382"/>
                <a:gd name="connsiteX15" fmla="*/ 24796 w 161988"/>
                <a:gd name="connsiteY15" fmla="*/ 75292 h 264382"/>
                <a:gd name="connsiteX16" fmla="*/ 47656 w 161988"/>
                <a:gd name="connsiteY16" fmla="*/ 0 h 26438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988" h="264382">
                  <a:moveTo>
                    <a:pt x="47656" y="0"/>
                  </a:moveTo>
                  <a:cubicBezTo>
                    <a:pt x="60281" y="0"/>
                    <a:pt x="70516" y="33709"/>
                    <a:pt x="70516" y="75292"/>
                  </a:cubicBezTo>
                  <a:lnTo>
                    <a:pt x="66746" y="105271"/>
                  </a:lnTo>
                  <a:lnTo>
                    <a:pt x="80994" y="102394"/>
                  </a:lnTo>
                  <a:lnTo>
                    <a:pt x="95241" y="105270"/>
                  </a:lnTo>
                  <a:lnTo>
                    <a:pt x="91471" y="75292"/>
                  </a:lnTo>
                  <a:cubicBezTo>
                    <a:pt x="91471" y="33709"/>
                    <a:pt x="101706" y="0"/>
                    <a:pt x="114331" y="0"/>
                  </a:cubicBezTo>
                  <a:cubicBezTo>
                    <a:pt x="126956" y="0"/>
                    <a:pt x="137191" y="33709"/>
                    <a:pt x="137191" y="75292"/>
                  </a:cubicBezTo>
                  <a:lnTo>
                    <a:pt x="131383" y="121476"/>
                  </a:lnTo>
                  <a:lnTo>
                    <a:pt x="138266" y="126117"/>
                  </a:lnTo>
                  <a:cubicBezTo>
                    <a:pt x="152923" y="140774"/>
                    <a:pt x="161988" y="161022"/>
                    <a:pt x="161988" y="183388"/>
                  </a:cubicBezTo>
                  <a:cubicBezTo>
                    <a:pt x="161988" y="228120"/>
                    <a:pt x="125726" y="264382"/>
                    <a:pt x="80994" y="264382"/>
                  </a:cubicBezTo>
                  <a:cubicBezTo>
                    <a:pt x="36262" y="264382"/>
                    <a:pt x="0" y="228120"/>
                    <a:pt x="0" y="183388"/>
                  </a:cubicBezTo>
                  <a:cubicBezTo>
                    <a:pt x="0" y="161022"/>
                    <a:pt x="9065" y="140774"/>
                    <a:pt x="23722" y="126117"/>
                  </a:cubicBezTo>
                  <a:lnTo>
                    <a:pt x="30604" y="121477"/>
                  </a:lnTo>
                  <a:lnTo>
                    <a:pt x="24796" y="75292"/>
                  </a:lnTo>
                  <a:cubicBezTo>
                    <a:pt x="24796" y="33709"/>
                    <a:pt x="35031" y="0"/>
                    <a:pt x="47656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06391739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55670</TotalTime>
  <Words>16</Words>
  <Application>Microsoft Office PowerPoint</Application>
  <PresentationFormat>A4 210 x 297 mm</PresentationFormat>
  <Paragraphs>2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pptxl12_着物、袴を着たウサギのイラスト</dc:title>
  <dc:subject>pptxl12_着物、袴を着たウサギのイラスト</dc:subject>
  <dc:creator>でじけろお</dc:creator>
  <cp:revision>1</cp:revision>
  <dcterms:created xsi:type="dcterms:W3CDTF">2018-05-20T00:31:01Z</dcterms:created>
  <dcterms:modified xsi:type="dcterms:W3CDTF">2022-11-29T15:31:18Z</dcterms:modified>
  <cp:version>1</cp:version>
</cp:coreProperties>
</file>