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片手を半分挙げる男性のシルエット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9048B8F1-8A4F-64E5-95BB-40C2AA5344A4}"/>
              </a:ext>
            </a:extLst>
          </p:cNvPr>
          <p:cNvSpPr>
            <a:spLocks noEditPoints="1"/>
          </p:cNvSpPr>
          <p:nvPr/>
        </p:nvSpPr>
        <p:spPr bwMode="auto">
          <a:xfrm>
            <a:off x="1278856" y="880945"/>
            <a:ext cx="1422838" cy="2642413"/>
          </a:xfrm>
          <a:custGeom>
            <a:avLst/>
            <a:gdLst>
              <a:gd name="T0" fmla="*/ 586 w 1127"/>
              <a:gd name="T1" fmla="*/ 0 h 2093"/>
              <a:gd name="T2" fmla="*/ 503 w 1127"/>
              <a:gd name="T3" fmla="*/ 53 h 2093"/>
              <a:gd name="T4" fmla="*/ 484 w 1127"/>
              <a:gd name="T5" fmla="*/ 101 h 2093"/>
              <a:gd name="T6" fmla="*/ 489 w 1127"/>
              <a:gd name="T7" fmla="*/ 127 h 2093"/>
              <a:gd name="T8" fmla="*/ 513 w 1127"/>
              <a:gd name="T9" fmla="*/ 173 h 2093"/>
              <a:gd name="T10" fmla="*/ 551 w 1127"/>
              <a:gd name="T11" fmla="*/ 291 h 2093"/>
              <a:gd name="T12" fmla="*/ 576 w 1127"/>
              <a:gd name="T13" fmla="*/ 318 h 2093"/>
              <a:gd name="T14" fmla="*/ 556 w 1127"/>
              <a:gd name="T15" fmla="*/ 353 h 2093"/>
              <a:gd name="T16" fmla="*/ 435 w 1127"/>
              <a:gd name="T17" fmla="*/ 417 h 2093"/>
              <a:gd name="T18" fmla="*/ 326 w 1127"/>
              <a:gd name="T19" fmla="*/ 535 h 2093"/>
              <a:gd name="T20" fmla="*/ 124 w 1127"/>
              <a:gd name="T21" fmla="*/ 446 h 2093"/>
              <a:gd name="T22" fmla="*/ 168 w 1127"/>
              <a:gd name="T23" fmla="*/ 354 h 2093"/>
              <a:gd name="T24" fmla="*/ 165 w 1127"/>
              <a:gd name="T25" fmla="*/ 326 h 2093"/>
              <a:gd name="T26" fmla="*/ 125 w 1127"/>
              <a:gd name="T27" fmla="*/ 359 h 2093"/>
              <a:gd name="T28" fmla="*/ 110 w 1127"/>
              <a:gd name="T29" fmla="*/ 247 h 2093"/>
              <a:gd name="T30" fmla="*/ 101 w 1127"/>
              <a:gd name="T31" fmla="*/ 325 h 2093"/>
              <a:gd name="T32" fmla="*/ 79 w 1127"/>
              <a:gd name="T33" fmla="*/ 251 h 2093"/>
              <a:gd name="T34" fmla="*/ 61 w 1127"/>
              <a:gd name="T35" fmla="*/ 252 h 2093"/>
              <a:gd name="T36" fmla="*/ 62 w 1127"/>
              <a:gd name="T37" fmla="*/ 335 h 2093"/>
              <a:gd name="T38" fmla="*/ 36 w 1127"/>
              <a:gd name="T39" fmla="*/ 246 h 2093"/>
              <a:gd name="T40" fmla="*/ 39 w 1127"/>
              <a:gd name="T41" fmla="*/ 331 h 2093"/>
              <a:gd name="T42" fmla="*/ 11 w 1127"/>
              <a:gd name="T43" fmla="*/ 292 h 2093"/>
              <a:gd name="T44" fmla="*/ 4 w 1127"/>
              <a:gd name="T45" fmla="*/ 320 h 2093"/>
              <a:gd name="T46" fmla="*/ 34 w 1127"/>
              <a:gd name="T47" fmla="*/ 428 h 2093"/>
              <a:gd name="T48" fmla="*/ 62 w 1127"/>
              <a:gd name="T49" fmla="*/ 500 h 2093"/>
              <a:gd name="T50" fmla="*/ 172 w 1127"/>
              <a:gd name="T51" fmla="*/ 662 h 2093"/>
              <a:gd name="T52" fmla="*/ 264 w 1127"/>
              <a:gd name="T53" fmla="*/ 742 h 2093"/>
              <a:gd name="T54" fmla="*/ 444 w 1127"/>
              <a:gd name="T55" fmla="*/ 660 h 2093"/>
              <a:gd name="T56" fmla="*/ 513 w 1127"/>
              <a:gd name="T57" fmla="*/ 827 h 2093"/>
              <a:gd name="T58" fmla="*/ 413 w 1127"/>
              <a:gd name="T59" fmla="*/ 1057 h 2093"/>
              <a:gd name="T60" fmla="*/ 427 w 1127"/>
              <a:gd name="T61" fmla="*/ 1126 h 2093"/>
              <a:gd name="T62" fmla="*/ 516 w 1127"/>
              <a:gd name="T63" fmla="*/ 1524 h 2093"/>
              <a:gd name="T64" fmla="*/ 527 w 1127"/>
              <a:gd name="T65" fmla="*/ 1981 h 2093"/>
              <a:gd name="T66" fmla="*/ 455 w 1127"/>
              <a:gd name="T67" fmla="*/ 2064 h 2093"/>
              <a:gd name="T68" fmla="*/ 519 w 1127"/>
              <a:gd name="T69" fmla="*/ 2090 h 2093"/>
              <a:gd name="T70" fmla="*/ 662 w 1127"/>
              <a:gd name="T71" fmla="*/ 2038 h 2093"/>
              <a:gd name="T72" fmla="*/ 691 w 1127"/>
              <a:gd name="T73" fmla="*/ 1990 h 2093"/>
              <a:gd name="T74" fmla="*/ 693 w 1127"/>
              <a:gd name="T75" fmla="*/ 1626 h 2093"/>
              <a:gd name="T76" fmla="*/ 702 w 1127"/>
              <a:gd name="T77" fmla="*/ 1354 h 2093"/>
              <a:gd name="T78" fmla="*/ 730 w 1127"/>
              <a:gd name="T79" fmla="*/ 1990 h 2093"/>
              <a:gd name="T80" fmla="*/ 765 w 1127"/>
              <a:gd name="T81" fmla="*/ 2019 h 2093"/>
              <a:gd name="T82" fmla="*/ 814 w 1127"/>
              <a:gd name="T83" fmla="*/ 2057 h 2093"/>
              <a:gd name="T84" fmla="*/ 895 w 1127"/>
              <a:gd name="T85" fmla="*/ 2066 h 2093"/>
              <a:gd name="T86" fmla="*/ 918 w 1127"/>
              <a:gd name="T87" fmla="*/ 2015 h 2093"/>
              <a:gd name="T88" fmla="*/ 904 w 1127"/>
              <a:gd name="T89" fmla="*/ 1975 h 2093"/>
              <a:gd name="T90" fmla="*/ 898 w 1127"/>
              <a:gd name="T91" fmla="*/ 1673 h 2093"/>
              <a:gd name="T92" fmla="*/ 920 w 1127"/>
              <a:gd name="T93" fmla="*/ 1161 h 2093"/>
              <a:gd name="T94" fmla="*/ 942 w 1127"/>
              <a:gd name="T95" fmla="*/ 1114 h 2093"/>
              <a:gd name="T96" fmla="*/ 936 w 1127"/>
              <a:gd name="T97" fmla="*/ 1023 h 2093"/>
              <a:gd name="T98" fmla="*/ 996 w 1127"/>
              <a:gd name="T99" fmla="*/ 941 h 2093"/>
              <a:gd name="T100" fmla="*/ 1040 w 1127"/>
              <a:gd name="T101" fmla="*/ 883 h 2093"/>
              <a:gd name="T102" fmla="*/ 1126 w 1127"/>
              <a:gd name="T103" fmla="*/ 661 h 2093"/>
              <a:gd name="T104" fmla="*/ 954 w 1127"/>
              <a:gd name="T105" fmla="*/ 400 h 2093"/>
              <a:gd name="T106" fmla="*/ 874 w 1127"/>
              <a:gd name="T107" fmla="*/ 351 h 2093"/>
              <a:gd name="T108" fmla="*/ 759 w 1127"/>
              <a:gd name="T109" fmla="*/ 320 h 2093"/>
              <a:gd name="T110" fmla="*/ 735 w 1127"/>
              <a:gd name="T111" fmla="*/ 221 h 2093"/>
              <a:gd name="T112" fmla="*/ 735 w 1127"/>
              <a:gd name="T113" fmla="*/ 136 h 2093"/>
              <a:gd name="T114" fmla="*/ 711 w 1127"/>
              <a:gd name="T115" fmla="*/ 45 h 2093"/>
              <a:gd name="T116" fmla="*/ 642 w 1127"/>
              <a:gd name="T117" fmla="*/ 22 h 2093"/>
              <a:gd name="T118" fmla="*/ 943 w 1127"/>
              <a:gd name="T119" fmla="*/ 859 h 20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27" h="2093">
                <a:moveTo>
                  <a:pt x="638" y="19"/>
                </a:moveTo>
                <a:lnTo>
                  <a:pt x="638" y="19"/>
                </a:lnTo>
                <a:lnTo>
                  <a:pt x="637" y="17"/>
                </a:lnTo>
                <a:lnTo>
                  <a:pt x="632" y="15"/>
                </a:lnTo>
                <a:lnTo>
                  <a:pt x="615" y="8"/>
                </a:lnTo>
                <a:lnTo>
                  <a:pt x="599" y="4"/>
                </a:lnTo>
                <a:lnTo>
                  <a:pt x="590" y="0"/>
                </a:lnTo>
                <a:lnTo>
                  <a:pt x="590" y="0"/>
                </a:lnTo>
                <a:lnTo>
                  <a:pt x="586" y="0"/>
                </a:lnTo>
                <a:lnTo>
                  <a:pt x="580" y="1"/>
                </a:lnTo>
                <a:lnTo>
                  <a:pt x="562" y="7"/>
                </a:lnTo>
                <a:lnTo>
                  <a:pt x="544" y="15"/>
                </a:lnTo>
                <a:lnTo>
                  <a:pt x="539" y="18"/>
                </a:lnTo>
                <a:lnTo>
                  <a:pt x="536" y="19"/>
                </a:lnTo>
                <a:lnTo>
                  <a:pt x="536" y="19"/>
                </a:lnTo>
                <a:lnTo>
                  <a:pt x="532" y="25"/>
                </a:lnTo>
                <a:lnTo>
                  <a:pt x="519" y="38"/>
                </a:lnTo>
                <a:lnTo>
                  <a:pt x="503" y="53"/>
                </a:lnTo>
                <a:lnTo>
                  <a:pt x="503" y="53"/>
                </a:lnTo>
                <a:lnTo>
                  <a:pt x="498" y="59"/>
                </a:lnTo>
                <a:lnTo>
                  <a:pt x="488" y="73"/>
                </a:lnTo>
                <a:lnTo>
                  <a:pt x="488" y="73"/>
                </a:lnTo>
                <a:lnTo>
                  <a:pt x="487" y="76"/>
                </a:lnTo>
                <a:lnTo>
                  <a:pt x="486" y="81"/>
                </a:lnTo>
                <a:lnTo>
                  <a:pt x="484" y="91"/>
                </a:lnTo>
                <a:lnTo>
                  <a:pt x="484" y="98"/>
                </a:lnTo>
                <a:lnTo>
                  <a:pt x="484" y="101"/>
                </a:lnTo>
                <a:lnTo>
                  <a:pt x="483" y="102"/>
                </a:lnTo>
                <a:lnTo>
                  <a:pt x="483" y="102"/>
                </a:lnTo>
                <a:lnTo>
                  <a:pt x="483" y="103"/>
                </a:lnTo>
                <a:lnTo>
                  <a:pt x="483" y="104"/>
                </a:lnTo>
                <a:lnTo>
                  <a:pt x="484" y="109"/>
                </a:lnTo>
                <a:lnTo>
                  <a:pt x="487" y="116"/>
                </a:lnTo>
                <a:lnTo>
                  <a:pt x="488" y="121"/>
                </a:lnTo>
                <a:lnTo>
                  <a:pt x="488" y="121"/>
                </a:lnTo>
                <a:lnTo>
                  <a:pt x="489" y="127"/>
                </a:lnTo>
                <a:lnTo>
                  <a:pt x="493" y="137"/>
                </a:lnTo>
                <a:lnTo>
                  <a:pt x="498" y="150"/>
                </a:lnTo>
                <a:lnTo>
                  <a:pt x="498" y="150"/>
                </a:lnTo>
                <a:lnTo>
                  <a:pt x="505" y="154"/>
                </a:lnTo>
                <a:lnTo>
                  <a:pt x="511" y="156"/>
                </a:lnTo>
                <a:lnTo>
                  <a:pt x="512" y="159"/>
                </a:lnTo>
                <a:lnTo>
                  <a:pt x="512" y="160"/>
                </a:lnTo>
                <a:lnTo>
                  <a:pt x="512" y="160"/>
                </a:lnTo>
                <a:lnTo>
                  <a:pt x="513" y="173"/>
                </a:lnTo>
                <a:lnTo>
                  <a:pt x="516" y="200"/>
                </a:lnTo>
                <a:lnTo>
                  <a:pt x="519" y="228"/>
                </a:lnTo>
                <a:lnTo>
                  <a:pt x="522" y="243"/>
                </a:lnTo>
                <a:lnTo>
                  <a:pt x="522" y="243"/>
                </a:lnTo>
                <a:lnTo>
                  <a:pt x="536" y="269"/>
                </a:lnTo>
                <a:lnTo>
                  <a:pt x="545" y="284"/>
                </a:lnTo>
                <a:lnTo>
                  <a:pt x="549" y="289"/>
                </a:lnTo>
                <a:lnTo>
                  <a:pt x="551" y="291"/>
                </a:lnTo>
                <a:lnTo>
                  <a:pt x="551" y="291"/>
                </a:lnTo>
                <a:lnTo>
                  <a:pt x="557" y="292"/>
                </a:lnTo>
                <a:lnTo>
                  <a:pt x="565" y="296"/>
                </a:lnTo>
                <a:lnTo>
                  <a:pt x="573" y="298"/>
                </a:lnTo>
                <a:lnTo>
                  <a:pt x="575" y="300"/>
                </a:lnTo>
                <a:lnTo>
                  <a:pt x="575" y="301"/>
                </a:lnTo>
                <a:lnTo>
                  <a:pt x="575" y="301"/>
                </a:lnTo>
                <a:lnTo>
                  <a:pt x="575" y="302"/>
                </a:lnTo>
                <a:lnTo>
                  <a:pt x="575" y="307"/>
                </a:lnTo>
                <a:lnTo>
                  <a:pt x="576" y="318"/>
                </a:lnTo>
                <a:lnTo>
                  <a:pt x="580" y="335"/>
                </a:lnTo>
                <a:lnTo>
                  <a:pt x="580" y="335"/>
                </a:lnTo>
                <a:lnTo>
                  <a:pt x="568" y="335"/>
                </a:lnTo>
                <a:lnTo>
                  <a:pt x="559" y="337"/>
                </a:lnTo>
                <a:lnTo>
                  <a:pt x="557" y="338"/>
                </a:lnTo>
                <a:lnTo>
                  <a:pt x="556" y="340"/>
                </a:lnTo>
                <a:lnTo>
                  <a:pt x="556" y="340"/>
                </a:lnTo>
                <a:lnTo>
                  <a:pt x="556" y="346"/>
                </a:lnTo>
                <a:lnTo>
                  <a:pt x="556" y="353"/>
                </a:lnTo>
                <a:lnTo>
                  <a:pt x="556" y="364"/>
                </a:lnTo>
                <a:lnTo>
                  <a:pt x="556" y="364"/>
                </a:lnTo>
                <a:lnTo>
                  <a:pt x="539" y="370"/>
                </a:lnTo>
                <a:lnTo>
                  <a:pt x="501" y="385"/>
                </a:lnTo>
                <a:lnTo>
                  <a:pt x="481" y="393"/>
                </a:lnTo>
                <a:lnTo>
                  <a:pt x="461" y="402"/>
                </a:lnTo>
                <a:lnTo>
                  <a:pt x="444" y="410"/>
                </a:lnTo>
                <a:lnTo>
                  <a:pt x="438" y="414"/>
                </a:lnTo>
                <a:lnTo>
                  <a:pt x="435" y="417"/>
                </a:lnTo>
                <a:lnTo>
                  <a:pt x="435" y="417"/>
                </a:lnTo>
                <a:lnTo>
                  <a:pt x="424" y="431"/>
                </a:lnTo>
                <a:lnTo>
                  <a:pt x="414" y="444"/>
                </a:lnTo>
                <a:lnTo>
                  <a:pt x="406" y="457"/>
                </a:lnTo>
                <a:lnTo>
                  <a:pt x="396" y="471"/>
                </a:lnTo>
                <a:lnTo>
                  <a:pt x="396" y="471"/>
                </a:lnTo>
                <a:lnTo>
                  <a:pt x="386" y="480"/>
                </a:lnTo>
                <a:lnTo>
                  <a:pt x="369" y="496"/>
                </a:lnTo>
                <a:lnTo>
                  <a:pt x="326" y="535"/>
                </a:lnTo>
                <a:lnTo>
                  <a:pt x="265" y="587"/>
                </a:lnTo>
                <a:lnTo>
                  <a:pt x="164" y="490"/>
                </a:lnTo>
                <a:lnTo>
                  <a:pt x="144" y="466"/>
                </a:lnTo>
                <a:lnTo>
                  <a:pt x="139" y="471"/>
                </a:lnTo>
                <a:lnTo>
                  <a:pt x="130" y="461"/>
                </a:lnTo>
                <a:lnTo>
                  <a:pt x="125" y="461"/>
                </a:lnTo>
                <a:lnTo>
                  <a:pt x="125" y="461"/>
                </a:lnTo>
                <a:lnTo>
                  <a:pt x="124" y="454"/>
                </a:lnTo>
                <a:lnTo>
                  <a:pt x="124" y="446"/>
                </a:lnTo>
                <a:lnTo>
                  <a:pt x="125" y="442"/>
                </a:lnTo>
                <a:lnTo>
                  <a:pt x="125" y="442"/>
                </a:lnTo>
                <a:lnTo>
                  <a:pt x="128" y="434"/>
                </a:lnTo>
                <a:lnTo>
                  <a:pt x="137" y="422"/>
                </a:lnTo>
                <a:lnTo>
                  <a:pt x="145" y="408"/>
                </a:lnTo>
                <a:lnTo>
                  <a:pt x="154" y="393"/>
                </a:lnTo>
                <a:lnTo>
                  <a:pt x="154" y="393"/>
                </a:lnTo>
                <a:lnTo>
                  <a:pt x="162" y="372"/>
                </a:lnTo>
                <a:lnTo>
                  <a:pt x="168" y="354"/>
                </a:lnTo>
                <a:lnTo>
                  <a:pt x="168" y="354"/>
                </a:lnTo>
                <a:lnTo>
                  <a:pt x="172" y="343"/>
                </a:lnTo>
                <a:lnTo>
                  <a:pt x="173" y="335"/>
                </a:lnTo>
                <a:lnTo>
                  <a:pt x="173" y="331"/>
                </a:lnTo>
                <a:lnTo>
                  <a:pt x="173" y="328"/>
                </a:lnTo>
                <a:lnTo>
                  <a:pt x="171" y="326"/>
                </a:lnTo>
                <a:lnTo>
                  <a:pt x="168" y="325"/>
                </a:lnTo>
                <a:lnTo>
                  <a:pt x="168" y="325"/>
                </a:lnTo>
                <a:lnTo>
                  <a:pt x="165" y="326"/>
                </a:lnTo>
                <a:lnTo>
                  <a:pt x="159" y="330"/>
                </a:lnTo>
                <a:lnTo>
                  <a:pt x="147" y="343"/>
                </a:lnTo>
                <a:lnTo>
                  <a:pt x="130" y="364"/>
                </a:lnTo>
                <a:lnTo>
                  <a:pt x="130" y="364"/>
                </a:lnTo>
                <a:lnTo>
                  <a:pt x="128" y="364"/>
                </a:lnTo>
                <a:lnTo>
                  <a:pt x="127" y="363"/>
                </a:lnTo>
                <a:lnTo>
                  <a:pt x="126" y="360"/>
                </a:lnTo>
                <a:lnTo>
                  <a:pt x="125" y="359"/>
                </a:lnTo>
                <a:lnTo>
                  <a:pt x="125" y="359"/>
                </a:lnTo>
                <a:lnTo>
                  <a:pt x="124" y="355"/>
                </a:lnTo>
                <a:lnTo>
                  <a:pt x="122" y="346"/>
                </a:lnTo>
                <a:lnTo>
                  <a:pt x="121" y="318"/>
                </a:lnTo>
                <a:lnTo>
                  <a:pt x="120" y="277"/>
                </a:lnTo>
                <a:lnTo>
                  <a:pt x="120" y="277"/>
                </a:lnTo>
                <a:lnTo>
                  <a:pt x="117" y="261"/>
                </a:lnTo>
                <a:lnTo>
                  <a:pt x="115" y="251"/>
                </a:lnTo>
                <a:lnTo>
                  <a:pt x="113" y="247"/>
                </a:lnTo>
                <a:lnTo>
                  <a:pt x="110" y="247"/>
                </a:lnTo>
                <a:lnTo>
                  <a:pt x="110" y="247"/>
                </a:lnTo>
                <a:lnTo>
                  <a:pt x="109" y="249"/>
                </a:lnTo>
                <a:lnTo>
                  <a:pt x="108" y="251"/>
                </a:lnTo>
                <a:lnTo>
                  <a:pt x="107" y="260"/>
                </a:lnTo>
                <a:lnTo>
                  <a:pt x="105" y="286"/>
                </a:lnTo>
                <a:lnTo>
                  <a:pt x="104" y="312"/>
                </a:lnTo>
                <a:lnTo>
                  <a:pt x="103" y="321"/>
                </a:lnTo>
                <a:lnTo>
                  <a:pt x="102" y="324"/>
                </a:lnTo>
                <a:lnTo>
                  <a:pt x="101" y="325"/>
                </a:lnTo>
                <a:lnTo>
                  <a:pt x="101" y="325"/>
                </a:lnTo>
                <a:lnTo>
                  <a:pt x="99" y="325"/>
                </a:lnTo>
                <a:lnTo>
                  <a:pt x="98" y="324"/>
                </a:lnTo>
                <a:lnTo>
                  <a:pt x="94" y="318"/>
                </a:lnTo>
                <a:lnTo>
                  <a:pt x="88" y="300"/>
                </a:lnTo>
                <a:lnTo>
                  <a:pt x="84" y="278"/>
                </a:lnTo>
                <a:lnTo>
                  <a:pt x="81" y="262"/>
                </a:lnTo>
                <a:lnTo>
                  <a:pt x="81" y="262"/>
                </a:lnTo>
                <a:lnTo>
                  <a:pt x="79" y="251"/>
                </a:lnTo>
                <a:lnTo>
                  <a:pt x="73" y="239"/>
                </a:lnTo>
                <a:lnTo>
                  <a:pt x="70" y="234"/>
                </a:lnTo>
                <a:lnTo>
                  <a:pt x="67" y="229"/>
                </a:lnTo>
                <a:lnTo>
                  <a:pt x="64" y="228"/>
                </a:lnTo>
                <a:lnTo>
                  <a:pt x="62" y="228"/>
                </a:lnTo>
                <a:lnTo>
                  <a:pt x="62" y="228"/>
                </a:lnTo>
                <a:lnTo>
                  <a:pt x="61" y="232"/>
                </a:lnTo>
                <a:lnTo>
                  <a:pt x="59" y="237"/>
                </a:lnTo>
                <a:lnTo>
                  <a:pt x="61" y="252"/>
                </a:lnTo>
                <a:lnTo>
                  <a:pt x="62" y="268"/>
                </a:lnTo>
                <a:lnTo>
                  <a:pt x="62" y="277"/>
                </a:lnTo>
                <a:lnTo>
                  <a:pt x="62" y="277"/>
                </a:lnTo>
                <a:lnTo>
                  <a:pt x="62" y="288"/>
                </a:lnTo>
                <a:lnTo>
                  <a:pt x="63" y="308"/>
                </a:lnTo>
                <a:lnTo>
                  <a:pt x="64" y="328"/>
                </a:lnTo>
                <a:lnTo>
                  <a:pt x="63" y="334"/>
                </a:lnTo>
                <a:lnTo>
                  <a:pt x="63" y="335"/>
                </a:lnTo>
                <a:lnTo>
                  <a:pt x="62" y="335"/>
                </a:lnTo>
                <a:lnTo>
                  <a:pt x="62" y="335"/>
                </a:lnTo>
                <a:lnTo>
                  <a:pt x="59" y="331"/>
                </a:lnTo>
                <a:lnTo>
                  <a:pt x="58" y="323"/>
                </a:lnTo>
                <a:lnTo>
                  <a:pt x="53" y="296"/>
                </a:lnTo>
                <a:lnTo>
                  <a:pt x="48" y="269"/>
                </a:lnTo>
                <a:lnTo>
                  <a:pt x="45" y="258"/>
                </a:lnTo>
                <a:lnTo>
                  <a:pt x="42" y="252"/>
                </a:lnTo>
                <a:lnTo>
                  <a:pt x="42" y="252"/>
                </a:lnTo>
                <a:lnTo>
                  <a:pt x="36" y="246"/>
                </a:lnTo>
                <a:lnTo>
                  <a:pt x="32" y="243"/>
                </a:lnTo>
                <a:lnTo>
                  <a:pt x="30" y="241"/>
                </a:lnTo>
                <a:lnTo>
                  <a:pt x="29" y="243"/>
                </a:lnTo>
                <a:lnTo>
                  <a:pt x="28" y="244"/>
                </a:lnTo>
                <a:lnTo>
                  <a:pt x="28" y="247"/>
                </a:lnTo>
                <a:lnTo>
                  <a:pt x="28" y="247"/>
                </a:lnTo>
                <a:lnTo>
                  <a:pt x="35" y="295"/>
                </a:lnTo>
                <a:lnTo>
                  <a:pt x="39" y="321"/>
                </a:lnTo>
                <a:lnTo>
                  <a:pt x="39" y="331"/>
                </a:lnTo>
                <a:lnTo>
                  <a:pt x="39" y="334"/>
                </a:lnTo>
                <a:lnTo>
                  <a:pt x="38" y="335"/>
                </a:lnTo>
                <a:lnTo>
                  <a:pt x="38" y="335"/>
                </a:lnTo>
                <a:lnTo>
                  <a:pt x="36" y="335"/>
                </a:lnTo>
                <a:lnTo>
                  <a:pt x="35" y="334"/>
                </a:lnTo>
                <a:lnTo>
                  <a:pt x="32" y="329"/>
                </a:lnTo>
                <a:lnTo>
                  <a:pt x="23" y="313"/>
                </a:lnTo>
                <a:lnTo>
                  <a:pt x="15" y="297"/>
                </a:lnTo>
                <a:lnTo>
                  <a:pt x="11" y="292"/>
                </a:lnTo>
                <a:lnTo>
                  <a:pt x="10" y="291"/>
                </a:lnTo>
                <a:lnTo>
                  <a:pt x="9" y="291"/>
                </a:lnTo>
                <a:lnTo>
                  <a:pt x="9" y="291"/>
                </a:lnTo>
                <a:lnTo>
                  <a:pt x="5" y="295"/>
                </a:lnTo>
                <a:lnTo>
                  <a:pt x="1" y="301"/>
                </a:lnTo>
                <a:lnTo>
                  <a:pt x="0" y="304"/>
                </a:lnTo>
                <a:lnTo>
                  <a:pt x="0" y="309"/>
                </a:lnTo>
                <a:lnTo>
                  <a:pt x="1" y="314"/>
                </a:lnTo>
                <a:lnTo>
                  <a:pt x="4" y="320"/>
                </a:lnTo>
                <a:lnTo>
                  <a:pt x="4" y="320"/>
                </a:lnTo>
                <a:lnTo>
                  <a:pt x="9" y="334"/>
                </a:lnTo>
                <a:lnTo>
                  <a:pt x="13" y="347"/>
                </a:lnTo>
                <a:lnTo>
                  <a:pt x="18" y="364"/>
                </a:lnTo>
                <a:lnTo>
                  <a:pt x="18" y="364"/>
                </a:lnTo>
                <a:lnTo>
                  <a:pt x="19" y="375"/>
                </a:lnTo>
                <a:lnTo>
                  <a:pt x="24" y="395"/>
                </a:lnTo>
                <a:lnTo>
                  <a:pt x="30" y="419"/>
                </a:lnTo>
                <a:lnTo>
                  <a:pt x="34" y="428"/>
                </a:lnTo>
                <a:lnTo>
                  <a:pt x="38" y="437"/>
                </a:lnTo>
                <a:lnTo>
                  <a:pt x="38" y="437"/>
                </a:lnTo>
                <a:lnTo>
                  <a:pt x="53" y="463"/>
                </a:lnTo>
                <a:lnTo>
                  <a:pt x="62" y="476"/>
                </a:lnTo>
                <a:lnTo>
                  <a:pt x="62" y="476"/>
                </a:lnTo>
                <a:lnTo>
                  <a:pt x="67" y="490"/>
                </a:lnTo>
                <a:lnTo>
                  <a:pt x="67" y="490"/>
                </a:lnTo>
                <a:lnTo>
                  <a:pt x="62" y="500"/>
                </a:lnTo>
                <a:lnTo>
                  <a:pt x="62" y="500"/>
                </a:lnTo>
                <a:lnTo>
                  <a:pt x="62" y="500"/>
                </a:lnTo>
                <a:lnTo>
                  <a:pt x="63" y="500"/>
                </a:lnTo>
                <a:lnTo>
                  <a:pt x="64" y="501"/>
                </a:lnTo>
                <a:lnTo>
                  <a:pt x="67" y="505"/>
                </a:lnTo>
                <a:lnTo>
                  <a:pt x="62" y="510"/>
                </a:lnTo>
                <a:lnTo>
                  <a:pt x="62" y="510"/>
                </a:lnTo>
                <a:lnTo>
                  <a:pt x="86" y="543"/>
                </a:lnTo>
                <a:lnTo>
                  <a:pt x="142" y="620"/>
                </a:lnTo>
                <a:lnTo>
                  <a:pt x="172" y="662"/>
                </a:lnTo>
                <a:lnTo>
                  <a:pt x="200" y="699"/>
                </a:lnTo>
                <a:lnTo>
                  <a:pt x="223" y="725"/>
                </a:lnTo>
                <a:lnTo>
                  <a:pt x="231" y="734"/>
                </a:lnTo>
                <a:lnTo>
                  <a:pt x="236" y="738"/>
                </a:lnTo>
                <a:lnTo>
                  <a:pt x="236" y="738"/>
                </a:lnTo>
                <a:lnTo>
                  <a:pt x="243" y="740"/>
                </a:lnTo>
                <a:lnTo>
                  <a:pt x="251" y="742"/>
                </a:lnTo>
                <a:lnTo>
                  <a:pt x="257" y="742"/>
                </a:lnTo>
                <a:lnTo>
                  <a:pt x="264" y="742"/>
                </a:lnTo>
                <a:lnTo>
                  <a:pt x="272" y="741"/>
                </a:lnTo>
                <a:lnTo>
                  <a:pt x="281" y="740"/>
                </a:lnTo>
                <a:lnTo>
                  <a:pt x="304" y="733"/>
                </a:lnTo>
                <a:lnTo>
                  <a:pt x="304" y="733"/>
                </a:lnTo>
                <a:lnTo>
                  <a:pt x="320" y="727"/>
                </a:lnTo>
                <a:lnTo>
                  <a:pt x="341" y="717"/>
                </a:lnTo>
                <a:lnTo>
                  <a:pt x="387" y="691"/>
                </a:lnTo>
                <a:lnTo>
                  <a:pt x="444" y="660"/>
                </a:lnTo>
                <a:lnTo>
                  <a:pt x="444" y="660"/>
                </a:lnTo>
                <a:lnTo>
                  <a:pt x="453" y="672"/>
                </a:lnTo>
                <a:lnTo>
                  <a:pt x="470" y="704"/>
                </a:lnTo>
                <a:lnTo>
                  <a:pt x="481" y="723"/>
                </a:lnTo>
                <a:lnTo>
                  <a:pt x="490" y="744"/>
                </a:lnTo>
                <a:lnTo>
                  <a:pt x="498" y="763"/>
                </a:lnTo>
                <a:lnTo>
                  <a:pt x="503" y="781"/>
                </a:lnTo>
                <a:lnTo>
                  <a:pt x="503" y="781"/>
                </a:lnTo>
                <a:lnTo>
                  <a:pt x="509" y="809"/>
                </a:lnTo>
                <a:lnTo>
                  <a:pt x="513" y="827"/>
                </a:lnTo>
                <a:lnTo>
                  <a:pt x="517" y="841"/>
                </a:lnTo>
                <a:lnTo>
                  <a:pt x="517" y="848"/>
                </a:lnTo>
                <a:lnTo>
                  <a:pt x="517" y="854"/>
                </a:lnTo>
                <a:lnTo>
                  <a:pt x="517" y="854"/>
                </a:lnTo>
                <a:lnTo>
                  <a:pt x="516" y="860"/>
                </a:lnTo>
                <a:lnTo>
                  <a:pt x="511" y="870"/>
                </a:lnTo>
                <a:lnTo>
                  <a:pt x="496" y="898"/>
                </a:lnTo>
                <a:lnTo>
                  <a:pt x="454" y="979"/>
                </a:lnTo>
                <a:lnTo>
                  <a:pt x="413" y="1057"/>
                </a:lnTo>
                <a:lnTo>
                  <a:pt x="400" y="1085"/>
                </a:lnTo>
                <a:lnTo>
                  <a:pt x="396" y="1093"/>
                </a:lnTo>
                <a:lnTo>
                  <a:pt x="396" y="1097"/>
                </a:lnTo>
                <a:lnTo>
                  <a:pt x="396" y="1097"/>
                </a:lnTo>
                <a:lnTo>
                  <a:pt x="398" y="1100"/>
                </a:lnTo>
                <a:lnTo>
                  <a:pt x="403" y="1105"/>
                </a:lnTo>
                <a:lnTo>
                  <a:pt x="413" y="1115"/>
                </a:lnTo>
                <a:lnTo>
                  <a:pt x="424" y="1123"/>
                </a:lnTo>
                <a:lnTo>
                  <a:pt x="427" y="1126"/>
                </a:lnTo>
                <a:lnTo>
                  <a:pt x="430" y="1126"/>
                </a:lnTo>
                <a:lnTo>
                  <a:pt x="430" y="1126"/>
                </a:lnTo>
                <a:lnTo>
                  <a:pt x="432" y="1126"/>
                </a:lnTo>
                <a:lnTo>
                  <a:pt x="435" y="1127"/>
                </a:lnTo>
                <a:lnTo>
                  <a:pt x="443" y="1133"/>
                </a:lnTo>
                <a:lnTo>
                  <a:pt x="454" y="1140"/>
                </a:lnTo>
                <a:lnTo>
                  <a:pt x="454" y="1140"/>
                </a:lnTo>
                <a:lnTo>
                  <a:pt x="490" y="1367"/>
                </a:lnTo>
                <a:lnTo>
                  <a:pt x="516" y="1524"/>
                </a:lnTo>
                <a:lnTo>
                  <a:pt x="527" y="1596"/>
                </a:lnTo>
                <a:lnTo>
                  <a:pt x="527" y="1596"/>
                </a:lnTo>
                <a:lnTo>
                  <a:pt x="524" y="1657"/>
                </a:lnTo>
                <a:lnTo>
                  <a:pt x="521" y="1786"/>
                </a:lnTo>
                <a:lnTo>
                  <a:pt x="518" y="1916"/>
                </a:lnTo>
                <a:lnTo>
                  <a:pt x="517" y="1975"/>
                </a:lnTo>
                <a:lnTo>
                  <a:pt x="517" y="1975"/>
                </a:lnTo>
                <a:lnTo>
                  <a:pt x="521" y="1977"/>
                </a:lnTo>
                <a:lnTo>
                  <a:pt x="527" y="1981"/>
                </a:lnTo>
                <a:lnTo>
                  <a:pt x="536" y="1985"/>
                </a:lnTo>
                <a:lnTo>
                  <a:pt x="536" y="1985"/>
                </a:lnTo>
                <a:lnTo>
                  <a:pt x="498" y="2014"/>
                </a:lnTo>
                <a:lnTo>
                  <a:pt x="469" y="2037"/>
                </a:lnTo>
                <a:lnTo>
                  <a:pt x="459" y="2047"/>
                </a:lnTo>
                <a:lnTo>
                  <a:pt x="454" y="2053"/>
                </a:lnTo>
                <a:lnTo>
                  <a:pt x="454" y="2053"/>
                </a:lnTo>
                <a:lnTo>
                  <a:pt x="454" y="2057"/>
                </a:lnTo>
                <a:lnTo>
                  <a:pt x="455" y="2064"/>
                </a:lnTo>
                <a:lnTo>
                  <a:pt x="459" y="2070"/>
                </a:lnTo>
                <a:lnTo>
                  <a:pt x="464" y="2076"/>
                </a:lnTo>
                <a:lnTo>
                  <a:pt x="473" y="2085"/>
                </a:lnTo>
                <a:lnTo>
                  <a:pt x="480" y="2089"/>
                </a:lnTo>
                <a:lnTo>
                  <a:pt x="483" y="2091"/>
                </a:lnTo>
                <a:lnTo>
                  <a:pt x="483" y="2091"/>
                </a:lnTo>
                <a:lnTo>
                  <a:pt x="489" y="2093"/>
                </a:lnTo>
                <a:lnTo>
                  <a:pt x="498" y="2093"/>
                </a:lnTo>
                <a:lnTo>
                  <a:pt x="519" y="2090"/>
                </a:lnTo>
                <a:lnTo>
                  <a:pt x="541" y="2087"/>
                </a:lnTo>
                <a:lnTo>
                  <a:pt x="550" y="2084"/>
                </a:lnTo>
                <a:lnTo>
                  <a:pt x="556" y="2082"/>
                </a:lnTo>
                <a:lnTo>
                  <a:pt x="556" y="2082"/>
                </a:lnTo>
                <a:lnTo>
                  <a:pt x="574" y="2074"/>
                </a:lnTo>
                <a:lnTo>
                  <a:pt x="605" y="2061"/>
                </a:lnTo>
                <a:lnTo>
                  <a:pt x="638" y="2049"/>
                </a:lnTo>
                <a:lnTo>
                  <a:pt x="662" y="2038"/>
                </a:lnTo>
                <a:lnTo>
                  <a:pt x="662" y="2038"/>
                </a:lnTo>
                <a:lnTo>
                  <a:pt x="674" y="2032"/>
                </a:lnTo>
                <a:lnTo>
                  <a:pt x="682" y="2030"/>
                </a:lnTo>
                <a:lnTo>
                  <a:pt x="684" y="2027"/>
                </a:lnTo>
                <a:lnTo>
                  <a:pt x="687" y="2024"/>
                </a:lnTo>
                <a:lnTo>
                  <a:pt x="687" y="2024"/>
                </a:lnTo>
                <a:lnTo>
                  <a:pt x="688" y="2015"/>
                </a:lnTo>
                <a:lnTo>
                  <a:pt x="690" y="2004"/>
                </a:lnTo>
                <a:lnTo>
                  <a:pt x="691" y="1990"/>
                </a:lnTo>
                <a:lnTo>
                  <a:pt x="691" y="1990"/>
                </a:lnTo>
                <a:lnTo>
                  <a:pt x="693" y="1991"/>
                </a:lnTo>
                <a:lnTo>
                  <a:pt x="696" y="1994"/>
                </a:lnTo>
                <a:lnTo>
                  <a:pt x="699" y="1994"/>
                </a:lnTo>
                <a:lnTo>
                  <a:pt x="700" y="1993"/>
                </a:lnTo>
                <a:lnTo>
                  <a:pt x="701" y="1990"/>
                </a:lnTo>
                <a:lnTo>
                  <a:pt x="701" y="1985"/>
                </a:lnTo>
                <a:lnTo>
                  <a:pt x="701" y="1985"/>
                </a:lnTo>
                <a:lnTo>
                  <a:pt x="697" y="1867"/>
                </a:lnTo>
                <a:lnTo>
                  <a:pt x="693" y="1626"/>
                </a:lnTo>
                <a:lnTo>
                  <a:pt x="690" y="1389"/>
                </a:lnTo>
                <a:lnTo>
                  <a:pt x="690" y="1313"/>
                </a:lnTo>
                <a:lnTo>
                  <a:pt x="690" y="1292"/>
                </a:lnTo>
                <a:lnTo>
                  <a:pt x="690" y="1287"/>
                </a:lnTo>
                <a:lnTo>
                  <a:pt x="691" y="1286"/>
                </a:lnTo>
                <a:lnTo>
                  <a:pt x="691" y="1286"/>
                </a:lnTo>
                <a:lnTo>
                  <a:pt x="693" y="1292"/>
                </a:lnTo>
                <a:lnTo>
                  <a:pt x="695" y="1305"/>
                </a:lnTo>
                <a:lnTo>
                  <a:pt x="702" y="1354"/>
                </a:lnTo>
                <a:lnTo>
                  <a:pt x="718" y="1498"/>
                </a:lnTo>
                <a:lnTo>
                  <a:pt x="733" y="1645"/>
                </a:lnTo>
                <a:lnTo>
                  <a:pt x="740" y="1723"/>
                </a:lnTo>
                <a:lnTo>
                  <a:pt x="740" y="1723"/>
                </a:lnTo>
                <a:lnTo>
                  <a:pt x="739" y="1775"/>
                </a:lnTo>
                <a:lnTo>
                  <a:pt x="734" y="1865"/>
                </a:lnTo>
                <a:lnTo>
                  <a:pt x="730" y="1951"/>
                </a:lnTo>
                <a:lnTo>
                  <a:pt x="730" y="1979"/>
                </a:lnTo>
                <a:lnTo>
                  <a:pt x="730" y="1990"/>
                </a:lnTo>
                <a:lnTo>
                  <a:pt x="745" y="1999"/>
                </a:lnTo>
                <a:lnTo>
                  <a:pt x="745" y="1999"/>
                </a:lnTo>
                <a:lnTo>
                  <a:pt x="752" y="1999"/>
                </a:lnTo>
                <a:lnTo>
                  <a:pt x="757" y="2000"/>
                </a:lnTo>
                <a:lnTo>
                  <a:pt x="758" y="2002"/>
                </a:lnTo>
                <a:lnTo>
                  <a:pt x="759" y="2004"/>
                </a:lnTo>
                <a:lnTo>
                  <a:pt x="759" y="2004"/>
                </a:lnTo>
                <a:lnTo>
                  <a:pt x="762" y="2010"/>
                </a:lnTo>
                <a:lnTo>
                  <a:pt x="765" y="2019"/>
                </a:lnTo>
                <a:lnTo>
                  <a:pt x="769" y="2022"/>
                </a:lnTo>
                <a:lnTo>
                  <a:pt x="772" y="2027"/>
                </a:lnTo>
                <a:lnTo>
                  <a:pt x="777" y="2030"/>
                </a:lnTo>
                <a:lnTo>
                  <a:pt x="783" y="2033"/>
                </a:lnTo>
                <a:lnTo>
                  <a:pt x="783" y="2033"/>
                </a:lnTo>
                <a:lnTo>
                  <a:pt x="789" y="2037"/>
                </a:lnTo>
                <a:lnTo>
                  <a:pt x="797" y="2043"/>
                </a:lnTo>
                <a:lnTo>
                  <a:pt x="805" y="2050"/>
                </a:lnTo>
                <a:lnTo>
                  <a:pt x="814" y="2057"/>
                </a:lnTo>
                <a:lnTo>
                  <a:pt x="823" y="2065"/>
                </a:lnTo>
                <a:lnTo>
                  <a:pt x="835" y="2070"/>
                </a:lnTo>
                <a:lnTo>
                  <a:pt x="843" y="2072"/>
                </a:lnTo>
                <a:lnTo>
                  <a:pt x="850" y="2073"/>
                </a:lnTo>
                <a:lnTo>
                  <a:pt x="857" y="2073"/>
                </a:lnTo>
                <a:lnTo>
                  <a:pt x="866" y="2072"/>
                </a:lnTo>
                <a:lnTo>
                  <a:pt x="866" y="2072"/>
                </a:lnTo>
                <a:lnTo>
                  <a:pt x="881" y="2070"/>
                </a:lnTo>
                <a:lnTo>
                  <a:pt x="895" y="2066"/>
                </a:lnTo>
                <a:lnTo>
                  <a:pt x="906" y="2064"/>
                </a:lnTo>
                <a:lnTo>
                  <a:pt x="913" y="2059"/>
                </a:lnTo>
                <a:lnTo>
                  <a:pt x="919" y="2054"/>
                </a:lnTo>
                <a:lnTo>
                  <a:pt x="923" y="2049"/>
                </a:lnTo>
                <a:lnTo>
                  <a:pt x="924" y="2042"/>
                </a:lnTo>
                <a:lnTo>
                  <a:pt x="924" y="2033"/>
                </a:lnTo>
                <a:lnTo>
                  <a:pt x="924" y="2033"/>
                </a:lnTo>
                <a:lnTo>
                  <a:pt x="921" y="2025"/>
                </a:lnTo>
                <a:lnTo>
                  <a:pt x="918" y="2015"/>
                </a:lnTo>
                <a:lnTo>
                  <a:pt x="913" y="2008"/>
                </a:lnTo>
                <a:lnTo>
                  <a:pt x="908" y="1999"/>
                </a:lnTo>
                <a:lnTo>
                  <a:pt x="898" y="1988"/>
                </a:lnTo>
                <a:lnTo>
                  <a:pt x="895" y="1985"/>
                </a:lnTo>
                <a:lnTo>
                  <a:pt x="895" y="1985"/>
                </a:lnTo>
                <a:lnTo>
                  <a:pt x="900" y="1981"/>
                </a:lnTo>
                <a:lnTo>
                  <a:pt x="902" y="1979"/>
                </a:lnTo>
                <a:lnTo>
                  <a:pt x="904" y="1975"/>
                </a:lnTo>
                <a:lnTo>
                  <a:pt x="904" y="1975"/>
                </a:lnTo>
                <a:lnTo>
                  <a:pt x="906" y="1965"/>
                </a:lnTo>
                <a:lnTo>
                  <a:pt x="904" y="1947"/>
                </a:lnTo>
                <a:lnTo>
                  <a:pt x="903" y="1925"/>
                </a:lnTo>
                <a:lnTo>
                  <a:pt x="900" y="1902"/>
                </a:lnTo>
                <a:lnTo>
                  <a:pt x="900" y="1902"/>
                </a:lnTo>
                <a:lnTo>
                  <a:pt x="898" y="1893"/>
                </a:lnTo>
                <a:lnTo>
                  <a:pt x="898" y="1876"/>
                </a:lnTo>
                <a:lnTo>
                  <a:pt x="897" y="1822"/>
                </a:lnTo>
                <a:lnTo>
                  <a:pt x="898" y="1673"/>
                </a:lnTo>
                <a:lnTo>
                  <a:pt x="900" y="1527"/>
                </a:lnTo>
                <a:lnTo>
                  <a:pt x="900" y="1456"/>
                </a:lnTo>
                <a:lnTo>
                  <a:pt x="900" y="1456"/>
                </a:lnTo>
                <a:lnTo>
                  <a:pt x="902" y="1405"/>
                </a:lnTo>
                <a:lnTo>
                  <a:pt x="909" y="1305"/>
                </a:lnTo>
                <a:lnTo>
                  <a:pt x="919" y="1165"/>
                </a:lnTo>
                <a:lnTo>
                  <a:pt x="919" y="1165"/>
                </a:lnTo>
                <a:lnTo>
                  <a:pt x="919" y="1163"/>
                </a:lnTo>
                <a:lnTo>
                  <a:pt x="920" y="1161"/>
                </a:lnTo>
                <a:lnTo>
                  <a:pt x="926" y="1159"/>
                </a:lnTo>
                <a:lnTo>
                  <a:pt x="938" y="1155"/>
                </a:lnTo>
                <a:lnTo>
                  <a:pt x="938" y="1155"/>
                </a:lnTo>
                <a:lnTo>
                  <a:pt x="941" y="1154"/>
                </a:lnTo>
                <a:lnTo>
                  <a:pt x="942" y="1152"/>
                </a:lnTo>
                <a:lnTo>
                  <a:pt x="943" y="1149"/>
                </a:lnTo>
                <a:lnTo>
                  <a:pt x="944" y="1142"/>
                </a:lnTo>
                <a:lnTo>
                  <a:pt x="944" y="1133"/>
                </a:lnTo>
                <a:lnTo>
                  <a:pt x="942" y="1114"/>
                </a:lnTo>
                <a:lnTo>
                  <a:pt x="937" y="1091"/>
                </a:lnTo>
                <a:lnTo>
                  <a:pt x="931" y="1068"/>
                </a:lnTo>
                <a:lnTo>
                  <a:pt x="925" y="1048"/>
                </a:lnTo>
                <a:lnTo>
                  <a:pt x="919" y="1029"/>
                </a:lnTo>
                <a:lnTo>
                  <a:pt x="938" y="1009"/>
                </a:lnTo>
                <a:lnTo>
                  <a:pt x="938" y="1009"/>
                </a:lnTo>
                <a:lnTo>
                  <a:pt x="936" y="1015"/>
                </a:lnTo>
                <a:lnTo>
                  <a:pt x="935" y="1020"/>
                </a:lnTo>
                <a:lnTo>
                  <a:pt x="936" y="1023"/>
                </a:lnTo>
                <a:lnTo>
                  <a:pt x="938" y="1024"/>
                </a:lnTo>
                <a:lnTo>
                  <a:pt x="938" y="1024"/>
                </a:lnTo>
                <a:lnTo>
                  <a:pt x="940" y="1024"/>
                </a:lnTo>
                <a:lnTo>
                  <a:pt x="942" y="1021"/>
                </a:lnTo>
                <a:lnTo>
                  <a:pt x="949" y="1013"/>
                </a:lnTo>
                <a:lnTo>
                  <a:pt x="966" y="986"/>
                </a:lnTo>
                <a:lnTo>
                  <a:pt x="984" y="958"/>
                </a:lnTo>
                <a:lnTo>
                  <a:pt x="992" y="947"/>
                </a:lnTo>
                <a:lnTo>
                  <a:pt x="996" y="941"/>
                </a:lnTo>
                <a:lnTo>
                  <a:pt x="996" y="941"/>
                </a:lnTo>
                <a:lnTo>
                  <a:pt x="1000" y="937"/>
                </a:lnTo>
                <a:lnTo>
                  <a:pt x="1006" y="929"/>
                </a:lnTo>
                <a:lnTo>
                  <a:pt x="1017" y="910"/>
                </a:lnTo>
                <a:lnTo>
                  <a:pt x="1030" y="883"/>
                </a:lnTo>
                <a:lnTo>
                  <a:pt x="1030" y="883"/>
                </a:lnTo>
                <a:lnTo>
                  <a:pt x="1032" y="882"/>
                </a:lnTo>
                <a:lnTo>
                  <a:pt x="1034" y="882"/>
                </a:lnTo>
                <a:lnTo>
                  <a:pt x="1040" y="883"/>
                </a:lnTo>
                <a:lnTo>
                  <a:pt x="1046" y="883"/>
                </a:lnTo>
                <a:lnTo>
                  <a:pt x="1049" y="883"/>
                </a:lnTo>
                <a:lnTo>
                  <a:pt x="1050" y="883"/>
                </a:lnTo>
                <a:lnTo>
                  <a:pt x="1050" y="883"/>
                </a:lnTo>
                <a:lnTo>
                  <a:pt x="1062" y="849"/>
                </a:lnTo>
                <a:lnTo>
                  <a:pt x="1088" y="775"/>
                </a:lnTo>
                <a:lnTo>
                  <a:pt x="1115" y="698"/>
                </a:lnTo>
                <a:lnTo>
                  <a:pt x="1124" y="670"/>
                </a:lnTo>
                <a:lnTo>
                  <a:pt x="1126" y="661"/>
                </a:lnTo>
                <a:lnTo>
                  <a:pt x="1127" y="655"/>
                </a:lnTo>
                <a:lnTo>
                  <a:pt x="1127" y="655"/>
                </a:lnTo>
                <a:lnTo>
                  <a:pt x="1125" y="649"/>
                </a:lnTo>
                <a:lnTo>
                  <a:pt x="1120" y="638"/>
                </a:lnTo>
                <a:lnTo>
                  <a:pt x="1099" y="607"/>
                </a:lnTo>
                <a:lnTo>
                  <a:pt x="1072" y="564"/>
                </a:lnTo>
                <a:lnTo>
                  <a:pt x="1039" y="517"/>
                </a:lnTo>
                <a:lnTo>
                  <a:pt x="976" y="429"/>
                </a:lnTo>
                <a:lnTo>
                  <a:pt x="954" y="400"/>
                </a:lnTo>
                <a:lnTo>
                  <a:pt x="943" y="388"/>
                </a:lnTo>
                <a:lnTo>
                  <a:pt x="943" y="388"/>
                </a:lnTo>
                <a:lnTo>
                  <a:pt x="931" y="382"/>
                </a:lnTo>
                <a:lnTo>
                  <a:pt x="913" y="372"/>
                </a:lnTo>
                <a:lnTo>
                  <a:pt x="895" y="363"/>
                </a:lnTo>
                <a:lnTo>
                  <a:pt x="886" y="359"/>
                </a:lnTo>
                <a:lnTo>
                  <a:pt x="880" y="354"/>
                </a:lnTo>
                <a:lnTo>
                  <a:pt x="880" y="354"/>
                </a:lnTo>
                <a:lnTo>
                  <a:pt x="874" y="351"/>
                </a:lnTo>
                <a:lnTo>
                  <a:pt x="866" y="346"/>
                </a:lnTo>
                <a:lnTo>
                  <a:pt x="846" y="337"/>
                </a:lnTo>
                <a:lnTo>
                  <a:pt x="827" y="331"/>
                </a:lnTo>
                <a:lnTo>
                  <a:pt x="819" y="330"/>
                </a:lnTo>
                <a:lnTo>
                  <a:pt x="812" y="330"/>
                </a:lnTo>
                <a:lnTo>
                  <a:pt x="812" y="330"/>
                </a:lnTo>
                <a:lnTo>
                  <a:pt x="788" y="332"/>
                </a:lnTo>
                <a:lnTo>
                  <a:pt x="774" y="335"/>
                </a:lnTo>
                <a:lnTo>
                  <a:pt x="759" y="320"/>
                </a:lnTo>
                <a:lnTo>
                  <a:pt x="725" y="320"/>
                </a:lnTo>
                <a:lnTo>
                  <a:pt x="725" y="262"/>
                </a:lnTo>
                <a:lnTo>
                  <a:pt x="725" y="262"/>
                </a:lnTo>
                <a:lnTo>
                  <a:pt x="731" y="244"/>
                </a:lnTo>
                <a:lnTo>
                  <a:pt x="735" y="230"/>
                </a:lnTo>
                <a:lnTo>
                  <a:pt x="735" y="226"/>
                </a:lnTo>
                <a:lnTo>
                  <a:pt x="735" y="223"/>
                </a:lnTo>
                <a:lnTo>
                  <a:pt x="735" y="223"/>
                </a:lnTo>
                <a:lnTo>
                  <a:pt x="735" y="221"/>
                </a:lnTo>
                <a:lnTo>
                  <a:pt x="736" y="215"/>
                </a:lnTo>
                <a:lnTo>
                  <a:pt x="740" y="197"/>
                </a:lnTo>
                <a:lnTo>
                  <a:pt x="745" y="176"/>
                </a:lnTo>
                <a:lnTo>
                  <a:pt x="745" y="167"/>
                </a:lnTo>
                <a:lnTo>
                  <a:pt x="745" y="160"/>
                </a:lnTo>
                <a:lnTo>
                  <a:pt x="745" y="160"/>
                </a:lnTo>
                <a:lnTo>
                  <a:pt x="741" y="150"/>
                </a:lnTo>
                <a:lnTo>
                  <a:pt x="739" y="142"/>
                </a:lnTo>
                <a:lnTo>
                  <a:pt x="735" y="136"/>
                </a:lnTo>
                <a:lnTo>
                  <a:pt x="735" y="136"/>
                </a:lnTo>
                <a:lnTo>
                  <a:pt x="734" y="126"/>
                </a:lnTo>
                <a:lnTo>
                  <a:pt x="731" y="106"/>
                </a:lnTo>
                <a:lnTo>
                  <a:pt x="728" y="81"/>
                </a:lnTo>
                <a:lnTo>
                  <a:pt x="724" y="70"/>
                </a:lnTo>
                <a:lnTo>
                  <a:pt x="720" y="63"/>
                </a:lnTo>
                <a:lnTo>
                  <a:pt x="720" y="63"/>
                </a:lnTo>
                <a:lnTo>
                  <a:pt x="714" y="52"/>
                </a:lnTo>
                <a:lnTo>
                  <a:pt x="711" y="45"/>
                </a:lnTo>
                <a:lnTo>
                  <a:pt x="707" y="39"/>
                </a:lnTo>
                <a:lnTo>
                  <a:pt x="705" y="36"/>
                </a:lnTo>
                <a:lnTo>
                  <a:pt x="701" y="34"/>
                </a:lnTo>
                <a:lnTo>
                  <a:pt x="701" y="34"/>
                </a:lnTo>
                <a:lnTo>
                  <a:pt x="680" y="24"/>
                </a:lnTo>
                <a:lnTo>
                  <a:pt x="667" y="19"/>
                </a:lnTo>
                <a:lnTo>
                  <a:pt x="667" y="19"/>
                </a:lnTo>
                <a:lnTo>
                  <a:pt x="653" y="22"/>
                </a:lnTo>
                <a:lnTo>
                  <a:pt x="642" y="22"/>
                </a:lnTo>
                <a:lnTo>
                  <a:pt x="639" y="21"/>
                </a:lnTo>
                <a:lnTo>
                  <a:pt x="638" y="19"/>
                </a:lnTo>
                <a:lnTo>
                  <a:pt x="638" y="19"/>
                </a:lnTo>
                <a:close/>
                <a:moveTo>
                  <a:pt x="924" y="621"/>
                </a:moveTo>
                <a:lnTo>
                  <a:pt x="1001" y="689"/>
                </a:lnTo>
                <a:lnTo>
                  <a:pt x="958" y="830"/>
                </a:lnTo>
                <a:lnTo>
                  <a:pt x="967" y="839"/>
                </a:lnTo>
                <a:lnTo>
                  <a:pt x="967" y="839"/>
                </a:lnTo>
                <a:lnTo>
                  <a:pt x="943" y="859"/>
                </a:lnTo>
                <a:lnTo>
                  <a:pt x="943" y="859"/>
                </a:lnTo>
                <a:lnTo>
                  <a:pt x="936" y="864"/>
                </a:lnTo>
                <a:lnTo>
                  <a:pt x="929" y="869"/>
                </a:lnTo>
                <a:lnTo>
                  <a:pt x="919" y="873"/>
                </a:lnTo>
                <a:lnTo>
                  <a:pt x="875" y="825"/>
                </a:lnTo>
                <a:lnTo>
                  <a:pt x="924" y="6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1CB8D99D-7E7E-8A1A-387E-262095C7B602}"/>
              </a:ext>
            </a:extLst>
          </p:cNvPr>
          <p:cNvSpPr>
            <a:spLocks/>
          </p:cNvSpPr>
          <p:nvPr/>
        </p:nvSpPr>
        <p:spPr bwMode="auto">
          <a:xfrm>
            <a:off x="4531930" y="899309"/>
            <a:ext cx="943088" cy="2633575"/>
          </a:xfrm>
          <a:custGeom>
            <a:avLst/>
            <a:gdLst>
              <a:gd name="T0" fmla="*/ 247 w 747"/>
              <a:gd name="T1" fmla="*/ 2 h 2086"/>
              <a:gd name="T2" fmla="*/ 169 w 747"/>
              <a:gd name="T3" fmla="*/ 23 h 2086"/>
              <a:gd name="T4" fmla="*/ 125 w 747"/>
              <a:gd name="T5" fmla="*/ 74 h 2086"/>
              <a:gd name="T6" fmla="*/ 135 w 747"/>
              <a:gd name="T7" fmla="*/ 162 h 2086"/>
              <a:gd name="T8" fmla="*/ 141 w 747"/>
              <a:gd name="T9" fmla="*/ 203 h 2086"/>
              <a:gd name="T10" fmla="*/ 155 w 747"/>
              <a:gd name="T11" fmla="*/ 220 h 2086"/>
              <a:gd name="T12" fmla="*/ 179 w 747"/>
              <a:gd name="T13" fmla="*/ 275 h 2086"/>
              <a:gd name="T14" fmla="*/ 193 w 747"/>
              <a:gd name="T15" fmla="*/ 351 h 2086"/>
              <a:gd name="T16" fmla="*/ 158 w 747"/>
              <a:gd name="T17" fmla="*/ 347 h 2086"/>
              <a:gd name="T18" fmla="*/ 42 w 747"/>
              <a:gd name="T19" fmla="*/ 446 h 2086"/>
              <a:gd name="T20" fmla="*/ 19 w 747"/>
              <a:gd name="T21" fmla="*/ 569 h 2086"/>
              <a:gd name="T22" fmla="*/ 33 w 747"/>
              <a:gd name="T23" fmla="*/ 1050 h 2086"/>
              <a:gd name="T24" fmla="*/ 48 w 747"/>
              <a:gd name="T25" fmla="*/ 1123 h 2086"/>
              <a:gd name="T26" fmla="*/ 63 w 747"/>
              <a:gd name="T27" fmla="*/ 1188 h 2086"/>
              <a:gd name="T28" fmla="*/ 84 w 747"/>
              <a:gd name="T29" fmla="*/ 1210 h 2086"/>
              <a:gd name="T30" fmla="*/ 213 w 747"/>
              <a:gd name="T31" fmla="*/ 1996 h 2086"/>
              <a:gd name="T32" fmla="*/ 188 w 747"/>
              <a:gd name="T33" fmla="*/ 2051 h 2086"/>
              <a:gd name="T34" fmla="*/ 234 w 747"/>
              <a:gd name="T35" fmla="*/ 2083 h 2086"/>
              <a:gd name="T36" fmla="*/ 299 w 747"/>
              <a:gd name="T37" fmla="*/ 2034 h 2086"/>
              <a:gd name="T38" fmla="*/ 336 w 747"/>
              <a:gd name="T39" fmla="*/ 2000 h 2086"/>
              <a:gd name="T40" fmla="*/ 335 w 747"/>
              <a:gd name="T41" fmla="*/ 1431 h 2086"/>
              <a:gd name="T42" fmla="*/ 343 w 747"/>
              <a:gd name="T43" fmla="*/ 1353 h 2086"/>
              <a:gd name="T44" fmla="*/ 372 w 747"/>
              <a:gd name="T45" fmla="*/ 1814 h 2086"/>
              <a:gd name="T46" fmla="*/ 402 w 747"/>
              <a:gd name="T47" fmla="*/ 2020 h 2086"/>
              <a:gd name="T48" fmla="*/ 444 w 747"/>
              <a:gd name="T49" fmla="*/ 2055 h 2086"/>
              <a:gd name="T50" fmla="*/ 523 w 747"/>
              <a:gd name="T51" fmla="*/ 2083 h 2086"/>
              <a:gd name="T52" fmla="*/ 542 w 747"/>
              <a:gd name="T53" fmla="*/ 2054 h 2086"/>
              <a:gd name="T54" fmla="*/ 503 w 747"/>
              <a:gd name="T55" fmla="*/ 1996 h 2086"/>
              <a:gd name="T56" fmla="*/ 518 w 747"/>
              <a:gd name="T57" fmla="*/ 1837 h 2086"/>
              <a:gd name="T58" fmla="*/ 536 w 747"/>
              <a:gd name="T59" fmla="*/ 1255 h 2086"/>
              <a:gd name="T60" fmla="*/ 553 w 747"/>
              <a:gd name="T61" fmla="*/ 1197 h 2086"/>
              <a:gd name="T62" fmla="*/ 542 w 747"/>
              <a:gd name="T63" fmla="*/ 623 h 2086"/>
              <a:gd name="T64" fmla="*/ 720 w 747"/>
              <a:gd name="T65" fmla="*/ 545 h 2086"/>
              <a:gd name="T66" fmla="*/ 747 w 747"/>
              <a:gd name="T67" fmla="*/ 503 h 2086"/>
              <a:gd name="T68" fmla="*/ 702 w 747"/>
              <a:gd name="T69" fmla="*/ 312 h 2086"/>
              <a:gd name="T70" fmla="*/ 653 w 747"/>
              <a:gd name="T71" fmla="*/ 220 h 2086"/>
              <a:gd name="T72" fmla="*/ 653 w 747"/>
              <a:gd name="T73" fmla="*/ 127 h 2086"/>
              <a:gd name="T74" fmla="*/ 649 w 747"/>
              <a:gd name="T75" fmla="*/ 50 h 2086"/>
              <a:gd name="T76" fmla="*/ 644 w 747"/>
              <a:gd name="T77" fmla="*/ 60 h 2086"/>
              <a:gd name="T78" fmla="*/ 634 w 747"/>
              <a:gd name="T79" fmla="*/ 113 h 2086"/>
              <a:gd name="T80" fmla="*/ 619 w 747"/>
              <a:gd name="T81" fmla="*/ 26 h 2086"/>
              <a:gd name="T82" fmla="*/ 600 w 747"/>
              <a:gd name="T83" fmla="*/ 36 h 2086"/>
              <a:gd name="T84" fmla="*/ 586 w 747"/>
              <a:gd name="T85" fmla="*/ 11 h 2086"/>
              <a:gd name="T86" fmla="*/ 572 w 747"/>
              <a:gd name="T87" fmla="*/ 103 h 2086"/>
              <a:gd name="T88" fmla="*/ 547 w 747"/>
              <a:gd name="T89" fmla="*/ 44 h 2086"/>
              <a:gd name="T90" fmla="*/ 534 w 747"/>
              <a:gd name="T91" fmla="*/ 53 h 2086"/>
              <a:gd name="T92" fmla="*/ 540 w 747"/>
              <a:gd name="T93" fmla="*/ 152 h 2086"/>
              <a:gd name="T94" fmla="*/ 508 w 747"/>
              <a:gd name="T95" fmla="*/ 120 h 2086"/>
              <a:gd name="T96" fmla="*/ 489 w 747"/>
              <a:gd name="T97" fmla="*/ 122 h 2086"/>
              <a:gd name="T98" fmla="*/ 508 w 747"/>
              <a:gd name="T99" fmla="*/ 167 h 2086"/>
              <a:gd name="T100" fmla="*/ 586 w 747"/>
              <a:gd name="T101" fmla="*/ 245 h 2086"/>
              <a:gd name="T102" fmla="*/ 514 w 747"/>
              <a:gd name="T103" fmla="*/ 373 h 2086"/>
              <a:gd name="T104" fmla="*/ 457 w 747"/>
              <a:gd name="T105" fmla="*/ 349 h 2086"/>
              <a:gd name="T106" fmla="*/ 371 w 747"/>
              <a:gd name="T107" fmla="*/ 321 h 2086"/>
              <a:gd name="T108" fmla="*/ 348 w 747"/>
              <a:gd name="T109" fmla="*/ 312 h 2086"/>
              <a:gd name="T110" fmla="*/ 345 w 747"/>
              <a:gd name="T111" fmla="*/ 264 h 2086"/>
              <a:gd name="T112" fmla="*/ 363 w 747"/>
              <a:gd name="T113" fmla="*/ 225 h 2086"/>
              <a:gd name="T114" fmla="*/ 377 w 747"/>
              <a:gd name="T115" fmla="*/ 176 h 2086"/>
              <a:gd name="T116" fmla="*/ 368 w 747"/>
              <a:gd name="T117" fmla="*/ 152 h 2086"/>
              <a:gd name="T118" fmla="*/ 363 w 747"/>
              <a:gd name="T119" fmla="*/ 90 h 2086"/>
              <a:gd name="T120" fmla="*/ 328 w 747"/>
              <a:gd name="T121" fmla="*/ 39 h 2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7" h="2086">
                <a:moveTo>
                  <a:pt x="300" y="26"/>
                </a:moveTo>
                <a:lnTo>
                  <a:pt x="300" y="26"/>
                </a:lnTo>
                <a:lnTo>
                  <a:pt x="296" y="23"/>
                </a:lnTo>
                <a:lnTo>
                  <a:pt x="285" y="16"/>
                </a:lnTo>
                <a:lnTo>
                  <a:pt x="268" y="9"/>
                </a:lnTo>
                <a:lnTo>
                  <a:pt x="257" y="5"/>
                </a:lnTo>
                <a:lnTo>
                  <a:pt x="247" y="2"/>
                </a:lnTo>
                <a:lnTo>
                  <a:pt x="247" y="2"/>
                </a:lnTo>
                <a:lnTo>
                  <a:pt x="241" y="0"/>
                </a:lnTo>
                <a:lnTo>
                  <a:pt x="234" y="0"/>
                </a:lnTo>
                <a:lnTo>
                  <a:pt x="221" y="3"/>
                </a:lnTo>
                <a:lnTo>
                  <a:pt x="207" y="6"/>
                </a:lnTo>
                <a:lnTo>
                  <a:pt x="193" y="11"/>
                </a:lnTo>
                <a:lnTo>
                  <a:pt x="169" y="23"/>
                </a:lnTo>
                <a:lnTo>
                  <a:pt x="155" y="31"/>
                </a:lnTo>
                <a:lnTo>
                  <a:pt x="155" y="31"/>
                </a:lnTo>
                <a:lnTo>
                  <a:pt x="150" y="34"/>
                </a:lnTo>
                <a:lnTo>
                  <a:pt x="145" y="39"/>
                </a:lnTo>
                <a:lnTo>
                  <a:pt x="135" y="54"/>
                </a:lnTo>
                <a:lnTo>
                  <a:pt x="128" y="68"/>
                </a:lnTo>
                <a:lnTo>
                  <a:pt x="125" y="74"/>
                </a:lnTo>
                <a:lnTo>
                  <a:pt x="116" y="108"/>
                </a:lnTo>
                <a:lnTo>
                  <a:pt x="130" y="128"/>
                </a:lnTo>
                <a:lnTo>
                  <a:pt x="140" y="157"/>
                </a:lnTo>
                <a:lnTo>
                  <a:pt x="140" y="157"/>
                </a:lnTo>
                <a:lnTo>
                  <a:pt x="140" y="157"/>
                </a:lnTo>
                <a:lnTo>
                  <a:pt x="140" y="157"/>
                </a:lnTo>
                <a:lnTo>
                  <a:pt x="135" y="162"/>
                </a:lnTo>
                <a:lnTo>
                  <a:pt x="135" y="162"/>
                </a:lnTo>
                <a:lnTo>
                  <a:pt x="134" y="165"/>
                </a:lnTo>
                <a:lnTo>
                  <a:pt x="134" y="170"/>
                </a:lnTo>
                <a:lnTo>
                  <a:pt x="135" y="181"/>
                </a:lnTo>
                <a:lnTo>
                  <a:pt x="140" y="201"/>
                </a:lnTo>
                <a:lnTo>
                  <a:pt x="140" y="201"/>
                </a:lnTo>
                <a:lnTo>
                  <a:pt x="141" y="203"/>
                </a:lnTo>
                <a:lnTo>
                  <a:pt x="142" y="205"/>
                </a:lnTo>
                <a:lnTo>
                  <a:pt x="148" y="211"/>
                </a:lnTo>
                <a:lnTo>
                  <a:pt x="153" y="215"/>
                </a:lnTo>
                <a:lnTo>
                  <a:pt x="155" y="215"/>
                </a:lnTo>
                <a:lnTo>
                  <a:pt x="155" y="215"/>
                </a:lnTo>
                <a:lnTo>
                  <a:pt x="155" y="215"/>
                </a:lnTo>
                <a:lnTo>
                  <a:pt x="155" y="220"/>
                </a:lnTo>
                <a:lnTo>
                  <a:pt x="157" y="232"/>
                </a:lnTo>
                <a:lnTo>
                  <a:pt x="159" y="247"/>
                </a:lnTo>
                <a:lnTo>
                  <a:pt x="162" y="254"/>
                </a:lnTo>
                <a:lnTo>
                  <a:pt x="164" y="259"/>
                </a:lnTo>
                <a:lnTo>
                  <a:pt x="164" y="259"/>
                </a:lnTo>
                <a:lnTo>
                  <a:pt x="170" y="267"/>
                </a:lnTo>
                <a:lnTo>
                  <a:pt x="179" y="275"/>
                </a:lnTo>
                <a:lnTo>
                  <a:pt x="186" y="279"/>
                </a:lnTo>
                <a:lnTo>
                  <a:pt x="188" y="282"/>
                </a:lnTo>
                <a:lnTo>
                  <a:pt x="188" y="283"/>
                </a:lnTo>
                <a:lnTo>
                  <a:pt x="188" y="283"/>
                </a:lnTo>
                <a:lnTo>
                  <a:pt x="191" y="318"/>
                </a:lnTo>
                <a:lnTo>
                  <a:pt x="193" y="351"/>
                </a:lnTo>
                <a:lnTo>
                  <a:pt x="193" y="351"/>
                </a:lnTo>
                <a:lnTo>
                  <a:pt x="180" y="342"/>
                </a:lnTo>
                <a:lnTo>
                  <a:pt x="170" y="338"/>
                </a:lnTo>
                <a:lnTo>
                  <a:pt x="167" y="336"/>
                </a:lnTo>
                <a:lnTo>
                  <a:pt x="164" y="336"/>
                </a:lnTo>
                <a:lnTo>
                  <a:pt x="164" y="336"/>
                </a:lnTo>
                <a:lnTo>
                  <a:pt x="162" y="340"/>
                </a:lnTo>
                <a:lnTo>
                  <a:pt x="158" y="347"/>
                </a:lnTo>
                <a:lnTo>
                  <a:pt x="155" y="356"/>
                </a:lnTo>
                <a:lnTo>
                  <a:pt x="155" y="356"/>
                </a:lnTo>
                <a:lnTo>
                  <a:pt x="109" y="395"/>
                </a:lnTo>
                <a:lnTo>
                  <a:pt x="75" y="423"/>
                </a:lnTo>
                <a:lnTo>
                  <a:pt x="53" y="438"/>
                </a:lnTo>
                <a:lnTo>
                  <a:pt x="53" y="438"/>
                </a:lnTo>
                <a:lnTo>
                  <a:pt x="42" y="446"/>
                </a:lnTo>
                <a:lnTo>
                  <a:pt x="31" y="455"/>
                </a:lnTo>
                <a:lnTo>
                  <a:pt x="23" y="465"/>
                </a:lnTo>
                <a:lnTo>
                  <a:pt x="19" y="472"/>
                </a:lnTo>
                <a:lnTo>
                  <a:pt x="19" y="472"/>
                </a:lnTo>
                <a:lnTo>
                  <a:pt x="18" y="489"/>
                </a:lnTo>
                <a:lnTo>
                  <a:pt x="18" y="521"/>
                </a:lnTo>
                <a:lnTo>
                  <a:pt x="19" y="569"/>
                </a:lnTo>
                <a:lnTo>
                  <a:pt x="19" y="569"/>
                </a:lnTo>
                <a:lnTo>
                  <a:pt x="17" y="611"/>
                </a:lnTo>
                <a:lnTo>
                  <a:pt x="9" y="698"/>
                </a:lnTo>
                <a:lnTo>
                  <a:pt x="0" y="826"/>
                </a:lnTo>
                <a:lnTo>
                  <a:pt x="0" y="826"/>
                </a:lnTo>
                <a:lnTo>
                  <a:pt x="17" y="939"/>
                </a:lnTo>
                <a:lnTo>
                  <a:pt x="33" y="1050"/>
                </a:lnTo>
                <a:lnTo>
                  <a:pt x="43" y="1050"/>
                </a:lnTo>
                <a:lnTo>
                  <a:pt x="43" y="1059"/>
                </a:lnTo>
                <a:lnTo>
                  <a:pt x="53" y="1059"/>
                </a:lnTo>
                <a:lnTo>
                  <a:pt x="53" y="1059"/>
                </a:lnTo>
                <a:lnTo>
                  <a:pt x="50" y="1087"/>
                </a:lnTo>
                <a:lnTo>
                  <a:pt x="48" y="1109"/>
                </a:lnTo>
                <a:lnTo>
                  <a:pt x="48" y="1123"/>
                </a:lnTo>
                <a:lnTo>
                  <a:pt x="48" y="1123"/>
                </a:lnTo>
                <a:lnTo>
                  <a:pt x="50" y="1136"/>
                </a:lnTo>
                <a:lnTo>
                  <a:pt x="53" y="1147"/>
                </a:lnTo>
                <a:lnTo>
                  <a:pt x="53" y="1147"/>
                </a:lnTo>
                <a:lnTo>
                  <a:pt x="55" y="1156"/>
                </a:lnTo>
                <a:lnTo>
                  <a:pt x="58" y="1172"/>
                </a:lnTo>
                <a:lnTo>
                  <a:pt x="63" y="1188"/>
                </a:lnTo>
                <a:lnTo>
                  <a:pt x="65" y="1195"/>
                </a:lnTo>
                <a:lnTo>
                  <a:pt x="67" y="1200"/>
                </a:lnTo>
                <a:lnTo>
                  <a:pt x="67" y="1200"/>
                </a:lnTo>
                <a:lnTo>
                  <a:pt x="71" y="1204"/>
                </a:lnTo>
                <a:lnTo>
                  <a:pt x="73" y="1206"/>
                </a:lnTo>
                <a:lnTo>
                  <a:pt x="81" y="1209"/>
                </a:lnTo>
                <a:lnTo>
                  <a:pt x="84" y="1210"/>
                </a:lnTo>
                <a:lnTo>
                  <a:pt x="87" y="1210"/>
                </a:lnTo>
                <a:lnTo>
                  <a:pt x="92" y="1249"/>
                </a:lnTo>
                <a:lnTo>
                  <a:pt x="106" y="1254"/>
                </a:lnTo>
                <a:lnTo>
                  <a:pt x="184" y="1744"/>
                </a:lnTo>
                <a:lnTo>
                  <a:pt x="193" y="1996"/>
                </a:lnTo>
                <a:lnTo>
                  <a:pt x="213" y="1996"/>
                </a:lnTo>
                <a:lnTo>
                  <a:pt x="213" y="1996"/>
                </a:lnTo>
                <a:lnTo>
                  <a:pt x="203" y="2018"/>
                </a:lnTo>
                <a:lnTo>
                  <a:pt x="194" y="2035"/>
                </a:lnTo>
                <a:lnTo>
                  <a:pt x="191" y="2041"/>
                </a:lnTo>
                <a:lnTo>
                  <a:pt x="188" y="2044"/>
                </a:lnTo>
                <a:lnTo>
                  <a:pt x="188" y="2044"/>
                </a:lnTo>
                <a:lnTo>
                  <a:pt x="187" y="2047"/>
                </a:lnTo>
                <a:lnTo>
                  <a:pt x="188" y="2051"/>
                </a:lnTo>
                <a:lnTo>
                  <a:pt x="196" y="2059"/>
                </a:lnTo>
                <a:lnTo>
                  <a:pt x="213" y="2078"/>
                </a:lnTo>
                <a:lnTo>
                  <a:pt x="213" y="2078"/>
                </a:lnTo>
                <a:lnTo>
                  <a:pt x="219" y="2083"/>
                </a:lnTo>
                <a:lnTo>
                  <a:pt x="221" y="2086"/>
                </a:lnTo>
                <a:lnTo>
                  <a:pt x="225" y="2086"/>
                </a:lnTo>
                <a:lnTo>
                  <a:pt x="234" y="2083"/>
                </a:lnTo>
                <a:lnTo>
                  <a:pt x="251" y="2078"/>
                </a:lnTo>
                <a:lnTo>
                  <a:pt x="251" y="2078"/>
                </a:lnTo>
                <a:lnTo>
                  <a:pt x="261" y="2074"/>
                </a:lnTo>
                <a:lnTo>
                  <a:pt x="271" y="2068"/>
                </a:lnTo>
                <a:lnTo>
                  <a:pt x="278" y="2059"/>
                </a:lnTo>
                <a:lnTo>
                  <a:pt x="287" y="2051"/>
                </a:lnTo>
                <a:lnTo>
                  <a:pt x="299" y="2034"/>
                </a:lnTo>
                <a:lnTo>
                  <a:pt x="305" y="2026"/>
                </a:lnTo>
                <a:lnTo>
                  <a:pt x="310" y="2020"/>
                </a:lnTo>
                <a:lnTo>
                  <a:pt x="310" y="2020"/>
                </a:lnTo>
                <a:lnTo>
                  <a:pt x="326" y="2006"/>
                </a:lnTo>
                <a:lnTo>
                  <a:pt x="334" y="2001"/>
                </a:lnTo>
                <a:lnTo>
                  <a:pt x="334" y="2001"/>
                </a:lnTo>
                <a:lnTo>
                  <a:pt x="336" y="2000"/>
                </a:lnTo>
                <a:lnTo>
                  <a:pt x="337" y="1998"/>
                </a:lnTo>
                <a:lnTo>
                  <a:pt x="339" y="1996"/>
                </a:lnTo>
                <a:lnTo>
                  <a:pt x="339" y="1996"/>
                </a:lnTo>
                <a:lnTo>
                  <a:pt x="337" y="1889"/>
                </a:lnTo>
                <a:lnTo>
                  <a:pt x="335" y="1659"/>
                </a:lnTo>
                <a:lnTo>
                  <a:pt x="335" y="1537"/>
                </a:lnTo>
                <a:lnTo>
                  <a:pt x="335" y="1431"/>
                </a:lnTo>
                <a:lnTo>
                  <a:pt x="336" y="1357"/>
                </a:lnTo>
                <a:lnTo>
                  <a:pt x="337" y="1337"/>
                </a:lnTo>
                <a:lnTo>
                  <a:pt x="337" y="1332"/>
                </a:lnTo>
                <a:lnTo>
                  <a:pt x="339" y="1331"/>
                </a:lnTo>
                <a:lnTo>
                  <a:pt x="339" y="1331"/>
                </a:lnTo>
                <a:lnTo>
                  <a:pt x="341" y="1337"/>
                </a:lnTo>
                <a:lnTo>
                  <a:pt x="343" y="1353"/>
                </a:lnTo>
                <a:lnTo>
                  <a:pt x="348" y="1404"/>
                </a:lnTo>
                <a:lnTo>
                  <a:pt x="354" y="1474"/>
                </a:lnTo>
                <a:lnTo>
                  <a:pt x="359" y="1556"/>
                </a:lnTo>
                <a:lnTo>
                  <a:pt x="369" y="1706"/>
                </a:lnTo>
                <a:lnTo>
                  <a:pt x="372" y="1778"/>
                </a:lnTo>
                <a:lnTo>
                  <a:pt x="372" y="1778"/>
                </a:lnTo>
                <a:lnTo>
                  <a:pt x="372" y="1814"/>
                </a:lnTo>
                <a:lnTo>
                  <a:pt x="375" y="1889"/>
                </a:lnTo>
                <a:lnTo>
                  <a:pt x="377" y="1996"/>
                </a:lnTo>
                <a:lnTo>
                  <a:pt x="397" y="2001"/>
                </a:lnTo>
                <a:lnTo>
                  <a:pt x="397" y="2001"/>
                </a:lnTo>
                <a:lnTo>
                  <a:pt x="398" y="2008"/>
                </a:lnTo>
                <a:lnTo>
                  <a:pt x="399" y="2014"/>
                </a:lnTo>
                <a:lnTo>
                  <a:pt x="402" y="2020"/>
                </a:lnTo>
                <a:lnTo>
                  <a:pt x="402" y="2020"/>
                </a:lnTo>
                <a:lnTo>
                  <a:pt x="405" y="2026"/>
                </a:lnTo>
                <a:lnTo>
                  <a:pt x="411" y="2032"/>
                </a:lnTo>
                <a:lnTo>
                  <a:pt x="417" y="2038"/>
                </a:lnTo>
                <a:lnTo>
                  <a:pt x="426" y="2044"/>
                </a:lnTo>
                <a:lnTo>
                  <a:pt x="426" y="2044"/>
                </a:lnTo>
                <a:lnTo>
                  <a:pt x="444" y="2055"/>
                </a:lnTo>
                <a:lnTo>
                  <a:pt x="473" y="2070"/>
                </a:lnTo>
                <a:lnTo>
                  <a:pt x="489" y="2077"/>
                </a:lnTo>
                <a:lnTo>
                  <a:pt x="503" y="2082"/>
                </a:lnTo>
                <a:lnTo>
                  <a:pt x="515" y="2085"/>
                </a:lnTo>
                <a:lnTo>
                  <a:pt x="519" y="2085"/>
                </a:lnTo>
                <a:lnTo>
                  <a:pt x="523" y="2083"/>
                </a:lnTo>
                <a:lnTo>
                  <a:pt x="523" y="2083"/>
                </a:lnTo>
                <a:lnTo>
                  <a:pt x="532" y="2077"/>
                </a:lnTo>
                <a:lnTo>
                  <a:pt x="538" y="2071"/>
                </a:lnTo>
                <a:lnTo>
                  <a:pt x="541" y="2068"/>
                </a:lnTo>
                <a:lnTo>
                  <a:pt x="542" y="2064"/>
                </a:lnTo>
                <a:lnTo>
                  <a:pt x="542" y="2059"/>
                </a:lnTo>
                <a:lnTo>
                  <a:pt x="542" y="2054"/>
                </a:lnTo>
                <a:lnTo>
                  <a:pt x="542" y="2054"/>
                </a:lnTo>
                <a:lnTo>
                  <a:pt x="540" y="2048"/>
                </a:lnTo>
                <a:lnTo>
                  <a:pt x="536" y="2041"/>
                </a:lnTo>
                <a:lnTo>
                  <a:pt x="524" y="2023"/>
                </a:lnTo>
                <a:lnTo>
                  <a:pt x="510" y="2007"/>
                </a:lnTo>
                <a:lnTo>
                  <a:pt x="506" y="2001"/>
                </a:lnTo>
                <a:lnTo>
                  <a:pt x="503" y="1996"/>
                </a:lnTo>
                <a:lnTo>
                  <a:pt x="503" y="1996"/>
                </a:lnTo>
                <a:lnTo>
                  <a:pt x="502" y="1990"/>
                </a:lnTo>
                <a:lnTo>
                  <a:pt x="502" y="1987"/>
                </a:lnTo>
                <a:lnTo>
                  <a:pt x="503" y="1986"/>
                </a:lnTo>
                <a:lnTo>
                  <a:pt x="503" y="1986"/>
                </a:lnTo>
                <a:lnTo>
                  <a:pt x="523" y="1977"/>
                </a:lnTo>
                <a:lnTo>
                  <a:pt x="523" y="1977"/>
                </a:lnTo>
                <a:lnTo>
                  <a:pt x="518" y="1837"/>
                </a:lnTo>
                <a:lnTo>
                  <a:pt x="513" y="1681"/>
                </a:lnTo>
                <a:lnTo>
                  <a:pt x="513" y="1681"/>
                </a:lnTo>
                <a:lnTo>
                  <a:pt x="517" y="1604"/>
                </a:lnTo>
                <a:lnTo>
                  <a:pt x="523" y="1457"/>
                </a:lnTo>
                <a:lnTo>
                  <a:pt x="532" y="1254"/>
                </a:lnTo>
                <a:lnTo>
                  <a:pt x="532" y="1254"/>
                </a:lnTo>
                <a:lnTo>
                  <a:pt x="536" y="1255"/>
                </a:lnTo>
                <a:lnTo>
                  <a:pt x="544" y="1256"/>
                </a:lnTo>
                <a:lnTo>
                  <a:pt x="549" y="1256"/>
                </a:lnTo>
                <a:lnTo>
                  <a:pt x="553" y="1255"/>
                </a:lnTo>
                <a:lnTo>
                  <a:pt x="555" y="1252"/>
                </a:lnTo>
                <a:lnTo>
                  <a:pt x="557" y="1249"/>
                </a:lnTo>
                <a:lnTo>
                  <a:pt x="557" y="1249"/>
                </a:lnTo>
                <a:lnTo>
                  <a:pt x="553" y="1197"/>
                </a:lnTo>
                <a:lnTo>
                  <a:pt x="550" y="1161"/>
                </a:lnTo>
                <a:lnTo>
                  <a:pt x="547" y="1132"/>
                </a:lnTo>
                <a:lnTo>
                  <a:pt x="547" y="1132"/>
                </a:lnTo>
                <a:lnTo>
                  <a:pt x="498" y="860"/>
                </a:lnTo>
                <a:lnTo>
                  <a:pt x="498" y="860"/>
                </a:lnTo>
                <a:lnTo>
                  <a:pt x="542" y="623"/>
                </a:lnTo>
                <a:lnTo>
                  <a:pt x="542" y="623"/>
                </a:lnTo>
                <a:lnTo>
                  <a:pt x="549" y="619"/>
                </a:lnTo>
                <a:lnTo>
                  <a:pt x="569" y="611"/>
                </a:lnTo>
                <a:lnTo>
                  <a:pt x="626" y="588"/>
                </a:lnTo>
                <a:lnTo>
                  <a:pt x="658" y="574"/>
                </a:lnTo>
                <a:lnTo>
                  <a:pt x="687" y="562"/>
                </a:lnTo>
                <a:lnTo>
                  <a:pt x="711" y="550"/>
                </a:lnTo>
                <a:lnTo>
                  <a:pt x="720" y="545"/>
                </a:lnTo>
                <a:lnTo>
                  <a:pt x="726" y="540"/>
                </a:lnTo>
                <a:lnTo>
                  <a:pt x="726" y="540"/>
                </a:lnTo>
                <a:lnTo>
                  <a:pt x="739" y="527"/>
                </a:lnTo>
                <a:lnTo>
                  <a:pt x="744" y="521"/>
                </a:lnTo>
                <a:lnTo>
                  <a:pt x="747" y="516"/>
                </a:lnTo>
                <a:lnTo>
                  <a:pt x="747" y="510"/>
                </a:lnTo>
                <a:lnTo>
                  <a:pt x="747" y="503"/>
                </a:lnTo>
                <a:lnTo>
                  <a:pt x="744" y="493"/>
                </a:lnTo>
                <a:lnTo>
                  <a:pt x="741" y="482"/>
                </a:lnTo>
                <a:lnTo>
                  <a:pt x="741" y="482"/>
                </a:lnTo>
                <a:lnTo>
                  <a:pt x="730" y="442"/>
                </a:lnTo>
                <a:lnTo>
                  <a:pt x="718" y="386"/>
                </a:lnTo>
                <a:lnTo>
                  <a:pt x="702" y="312"/>
                </a:lnTo>
                <a:lnTo>
                  <a:pt x="702" y="312"/>
                </a:lnTo>
                <a:lnTo>
                  <a:pt x="702" y="311"/>
                </a:lnTo>
                <a:lnTo>
                  <a:pt x="701" y="311"/>
                </a:lnTo>
                <a:lnTo>
                  <a:pt x="697" y="311"/>
                </a:lnTo>
                <a:lnTo>
                  <a:pt x="692" y="312"/>
                </a:lnTo>
                <a:lnTo>
                  <a:pt x="687" y="302"/>
                </a:lnTo>
                <a:lnTo>
                  <a:pt x="678" y="302"/>
                </a:lnTo>
                <a:lnTo>
                  <a:pt x="653" y="220"/>
                </a:lnTo>
                <a:lnTo>
                  <a:pt x="653" y="220"/>
                </a:lnTo>
                <a:lnTo>
                  <a:pt x="653" y="196"/>
                </a:lnTo>
                <a:lnTo>
                  <a:pt x="652" y="176"/>
                </a:lnTo>
                <a:lnTo>
                  <a:pt x="653" y="162"/>
                </a:lnTo>
                <a:lnTo>
                  <a:pt x="653" y="162"/>
                </a:lnTo>
                <a:lnTo>
                  <a:pt x="653" y="147"/>
                </a:lnTo>
                <a:lnTo>
                  <a:pt x="653" y="127"/>
                </a:lnTo>
                <a:lnTo>
                  <a:pt x="653" y="107"/>
                </a:lnTo>
                <a:lnTo>
                  <a:pt x="653" y="94"/>
                </a:lnTo>
                <a:lnTo>
                  <a:pt x="653" y="94"/>
                </a:lnTo>
                <a:lnTo>
                  <a:pt x="653" y="83"/>
                </a:lnTo>
                <a:lnTo>
                  <a:pt x="653" y="68"/>
                </a:lnTo>
                <a:lnTo>
                  <a:pt x="651" y="57"/>
                </a:lnTo>
                <a:lnTo>
                  <a:pt x="649" y="50"/>
                </a:lnTo>
                <a:lnTo>
                  <a:pt x="649" y="50"/>
                </a:lnTo>
                <a:lnTo>
                  <a:pt x="647" y="49"/>
                </a:lnTo>
                <a:lnTo>
                  <a:pt x="646" y="50"/>
                </a:lnTo>
                <a:lnTo>
                  <a:pt x="646" y="53"/>
                </a:lnTo>
                <a:lnTo>
                  <a:pt x="645" y="57"/>
                </a:lnTo>
                <a:lnTo>
                  <a:pt x="644" y="60"/>
                </a:lnTo>
                <a:lnTo>
                  <a:pt x="644" y="60"/>
                </a:lnTo>
                <a:lnTo>
                  <a:pt x="642" y="62"/>
                </a:lnTo>
                <a:lnTo>
                  <a:pt x="641" y="68"/>
                </a:lnTo>
                <a:lnTo>
                  <a:pt x="640" y="86"/>
                </a:lnTo>
                <a:lnTo>
                  <a:pt x="638" y="105"/>
                </a:lnTo>
                <a:lnTo>
                  <a:pt x="635" y="111"/>
                </a:lnTo>
                <a:lnTo>
                  <a:pt x="634" y="113"/>
                </a:lnTo>
                <a:lnTo>
                  <a:pt x="634" y="113"/>
                </a:lnTo>
                <a:lnTo>
                  <a:pt x="633" y="112"/>
                </a:lnTo>
                <a:lnTo>
                  <a:pt x="633" y="110"/>
                </a:lnTo>
                <a:lnTo>
                  <a:pt x="630" y="100"/>
                </a:lnTo>
                <a:lnTo>
                  <a:pt x="627" y="71"/>
                </a:lnTo>
                <a:lnTo>
                  <a:pt x="623" y="42"/>
                </a:lnTo>
                <a:lnTo>
                  <a:pt x="621" y="31"/>
                </a:lnTo>
                <a:lnTo>
                  <a:pt x="619" y="26"/>
                </a:lnTo>
                <a:lnTo>
                  <a:pt x="619" y="26"/>
                </a:lnTo>
                <a:lnTo>
                  <a:pt x="616" y="25"/>
                </a:lnTo>
                <a:lnTo>
                  <a:pt x="611" y="23"/>
                </a:lnTo>
                <a:lnTo>
                  <a:pt x="607" y="25"/>
                </a:lnTo>
                <a:lnTo>
                  <a:pt x="605" y="26"/>
                </a:lnTo>
                <a:lnTo>
                  <a:pt x="605" y="26"/>
                </a:lnTo>
                <a:lnTo>
                  <a:pt x="600" y="36"/>
                </a:lnTo>
                <a:lnTo>
                  <a:pt x="600" y="36"/>
                </a:lnTo>
                <a:lnTo>
                  <a:pt x="599" y="32"/>
                </a:lnTo>
                <a:lnTo>
                  <a:pt x="596" y="22"/>
                </a:lnTo>
                <a:lnTo>
                  <a:pt x="594" y="19"/>
                </a:lnTo>
                <a:lnTo>
                  <a:pt x="592" y="14"/>
                </a:lnTo>
                <a:lnTo>
                  <a:pt x="589" y="11"/>
                </a:lnTo>
                <a:lnTo>
                  <a:pt x="586" y="11"/>
                </a:lnTo>
                <a:lnTo>
                  <a:pt x="586" y="11"/>
                </a:lnTo>
                <a:lnTo>
                  <a:pt x="584" y="12"/>
                </a:lnTo>
                <a:lnTo>
                  <a:pt x="583" y="16"/>
                </a:lnTo>
                <a:lnTo>
                  <a:pt x="581" y="27"/>
                </a:lnTo>
                <a:lnTo>
                  <a:pt x="576" y="60"/>
                </a:lnTo>
                <a:lnTo>
                  <a:pt x="573" y="93"/>
                </a:lnTo>
                <a:lnTo>
                  <a:pt x="572" y="103"/>
                </a:lnTo>
                <a:lnTo>
                  <a:pt x="571" y="108"/>
                </a:lnTo>
                <a:lnTo>
                  <a:pt x="571" y="108"/>
                </a:lnTo>
                <a:lnTo>
                  <a:pt x="569" y="105"/>
                </a:lnTo>
                <a:lnTo>
                  <a:pt x="566" y="96"/>
                </a:lnTo>
                <a:lnTo>
                  <a:pt x="558" y="69"/>
                </a:lnTo>
                <a:lnTo>
                  <a:pt x="552" y="56"/>
                </a:lnTo>
                <a:lnTo>
                  <a:pt x="547" y="44"/>
                </a:lnTo>
                <a:lnTo>
                  <a:pt x="542" y="37"/>
                </a:lnTo>
                <a:lnTo>
                  <a:pt x="540" y="36"/>
                </a:lnTo>
                <a:lnTo>
                  <a:pt x="537" y="36"/>
                </a:lnTo>
                <a:lnTo>
                  <a:pt x="537" y="36"/>
                </a:lnTo>
                <a:lnTo>
                  <a:pt x="535" y="38"/>
                </a:lnTo>
                <a:lnTo>
                  <a:pt x="534" y="42"/>
                </a:lnTo>
                <a:lnTo>
                  <a:pt x="534" y="53"/>
                </a:lnTo>
                <a:lnTo>
                  <a:pt x="534" y="68"/>
                </a:lnTo>
                <a:lnTo>
                  <a:pt x="536" y="85"/>
                </a:lnTo>
                <a:lnTo>
                  <a:pt x="540" y="118"/>
                </a:lnTo>
                <a:lnTo>
                  <a:pt x="542" y="137"/>
                </a:lnTo>
                <a:lnTo>
                  <a:pt x="542" y="137"/>
                </a:lnTo>
                <a:lnTo>
                  <a:pt x="541" y="148"/>
                </a:lnTo>
                <a:lnTo>
                  <a:pt x="540" y="152"/>
                </a:lnTo>
                <a:lnTo>
                  <a:pt x="538" y="152"/>
                </a:lnTo>
                <a:lnTo>
                  <a:pt x="537" y="152"/>
                </a:lnTo>
                <a:lnTo>
                  <a:pt x="537" y="152"/>
                </a:lnTo>
                <a:lnTo>
                  <a:pt x="531" y="147"/>
                </a:lnTo>
                <a:lnTo>
                  <a:pt x="523" y="136"/>
                </a:lnTo>
                <a:lnTo>
                  <a:pt x="513" y="124"/>
                </a:lnTo>
                <a:lnTo>
                  <a:pt x="508" y="120"/>
                </a:lnTo>
                <a:lnTo>
                  <a:pt x="503" y="118"/>
                </a:lnTo>
                <a:lnTo>
                  <a:pt x="503" y="118"/>
                </a:lnTo>
                <a:lnTo>
                  <a:pt x="496" y="117"/>
                </a:lnTo>
                <a:lnTo>
                  <a:pt x="494" y="117"/>
                </a:lnTo>
                <a:lnTo>
                  <a:pt x="491" y="118"/>
                </a:lnTo>
                <a:lnTo>
                  <a:pt x="490" y="119"/>
                </a:lnTo>
                <a:lnTo>
                  <a:pt x="489" y="122"/>
                </a:lnTo>
                <a:lnTo>
                  <a:pt x="489" y="128"/>
                </a:lnTo>
                <a:lnTo>
                  <a:pt x="489" y="128"/>
                </a:lnTo>
                <a:lnTo>
                  <a:pt x="491" y="137"/>
                </a:lnTo>
                <a:lnTo>
                  <a:pt x="497" y="148"/>
                </a:lnTo>
                <a:lnTo>
                  <a:pt x="503" y="159"/>
                </a:lnTo>
                <a:lnTo>
                  <a:pt x="508" y="167"/>
                </a:lnTo>
                <a:lnTo>
                  <a:pt x="508" y="167"/>
                </a:lnTo>
                <a:lnTo>
                  <a:pt x="526" y="186"/>
                </a:lnTo>
                <a:lnTo>
                  <a:pt x="540" y="199"/>
                </a:lnTo>
                <a:lnTo>
                  <a:pt x="552" y="210"/>
                </a:lnTo>
                <a:lnTo>
                  <a:pt x="552" y="210"/>
                </a:lnTo>
                <a:lnTo>
                  <a:pt x="581" y="230"/>
                </a:lnTo>
                <a:lnTo>
                  <a:pt x="581" y="230"/>
                </a:lnTo>
                <a:lnTo>
                  <a:pt x="586" y="245"/>
                </a:lnTo>
                <a:lnTo>
                  <a:pt x="594" y="277"/>
                </a:lnTo>
                <a:lnTo>
                  <a:pt x="605" y="322"/>
                </a:lnTo>
                <a:lnTo>
                  <a:pt x="595" y="332"/>
                </a:lnTo>
                <a:lnTo>
                  <a:pt x="605" y="419"/>
                </a:lnTo>
                <a:lnTo>
                  <a:pt x="605" y="419"/>
                </a:lnTo>
                <a:lnTo>
                  <a:pt x="553" y="392"/>
                </a:lnTo>
                <a:lnTo>
                  <a:pt x="514" y="373"/>
                </a:lnTo>
                <a:lnTo>
                  <a:pt x="494" y="361"/>
                </a:lnTo>
                <a:lnTo>
                  <a:pt x="494" y="361"/>
                </a:lnTo>
                <a:lnTo>
                  <a:pt x="484" y="355"/>
                </a:lnTo>
                <a:lnTo>
                  <a:pt x="474" y="351"/>
                </a:lnTo>
                <a:lnTo>
                  <a:pt x="474" y="351"/>
                </a:lnTo>
                <a:lnTo>
                  <a:pt x="468" y="350"/>
                </a:lnTo>
                <a:lnTo>
                  <a:pt x="457" y="349"/>
                </a:lnTo>
                <a:lnTo>
                  <a:pt x="428" y="349"/>
                </a:lnTo>
                <a:lnTo>
                  <a:pt x="400" y="347"/>
                </a:lnTo>
                <a:lnTo>
                  <a:pt x="391" y="347"/>
                </a:lnTo>
                <a:lnTo>
                  <a:pt x="387" y="346"/>
                </a:lnTo>
                <a:lnTo>
                  <a:pt x="387" y="346"/>
                </a:lnTo>
                <a:lnTo>
                  <a:pt x="379" y="330"/>
                </a:lnTo>
                <a:lnTo>
                  <a:pt x="371" y="321"/>
                </a:lnTo>
                <a:lnTo>
                  <a:pt x="369" y="318"/>
                </a:lnTo>
                <a:lnTo>
                  <a:pt x="368" y="317"/>
                </a:lnTo>
                <a:lnTo>
                  <a:pt x="368" y="317"/>
                </a:lnTo>
                <a:lnTo>
                  <a:pt x="363" y="317"/>
                </a:lnTo>
                <a:lnTo>
                  <a:pt x="357" y="315"/>
                </a:lnTo>
                <a:lnTo>
                  <a:pt x="348" y="312"/>
                </a:lnTo>
                <a:lnTo>
                  <a:pt x="348" y="312"/>
                </a:lnTo>
                <a:lnTo>
                  <a:pt x="345" y="290"/>
                </a:lnTo>
                <a:lnTo>
                  <a:pt x="343" y="276"/>
                </a:lnTo>
                <a:lnTo>
                  <a:pt x="343" y="271"/>
                </a:lnTo>
                <a:lnTo>
                  <a:pt x="343" y="268"/>
                </a:lnTo>
                <a:lnTo>
                  <a:pt x="343" y="268"/>
                </a:lnTo>
                <a:lnTo>
                  <a:pt x="345" y="267"/>
                </a:lnTo>
                <a:lnTo>
                  <a:pt x="345" y="264"/>
                </a:lnTo>
                <a:lnTo>
                  <a:pt x="347" y="251"/>
                </a:lnTo>
                <a:lnTo>
                  <a:pt x="348" y="234"/>
                </a:lnTo>
                <a:lnTo>
                  <a:pt x="348" y="234"/>
                </a:lnTo>
                <a:lnTo>
                  <a:pt x="349" y="234"/>
                </a:lnTo>
                <a:lnTo>
                  <a:pt x="352" y="234"/>
                </a:lnTo>
                <a:lnTo>
                  <a:pt x="357" y="231"/>
                </a:lnTo>
                <a:lnTo>
                  <a:pt x="363" y="225"/>
                </a:lnTo>
                <a:lnTo>
                  <a:pt x="363" y="225"/>
                </a:lnTo>
                <a:lnTo>
                  <a:pt x="369" y="215"/>
                </a:lnTo>
                <a:lnTo>
                  <a:pt x="374" y="203"/>
                </a:lnTo>
                <a:lnTo>
                  <a:pt x="377" y="190"/>
                </a:lnTo>
                <a:lnTo>
                  <a:pt x="377" y="184"/>
                </a:lnTo>
                <a:lnTo>
                  <a:pt x="377" y="176"/>
                </a:lnTo>
                <a:lnTo>
                  <a:pt x="377" y="176"/>
                </a:lnTo>
                <a:lnTo>
                  <a:pt x="376" y="160"/>
                </a:lnTo>
                <a:lnTo>
                  <a:pt x="375" y="159"/>
                </a:lnTo>
                <a:lnTo>
                  <a:pt x="372" y="157"/>
                </a:lnTo>
                <a:lnTo>
                  <a:pt x="372" y="157"/>
                </a:lnTo>
                <a:lnTo>
                  <a:pt x="369" y="153"/>
                </a:lnTo>
                <a:lnTo>
                  <a:pt x="368" y="152"/>
                </a:lnTo>
                <a:lnTo>
                  <a:pt x="368" y="152"/>
                </a:lnTo>
                <a:lnTo>
                  <a:pt x="366" y="151"/>
                </a:lnTo>
                <a:lnTo>
                  <a:pt x="366" y="147"/>
                </a:lnTo>
                <a:lnTo>
                  <a:pt x="366" y="136"/>
                </a:lnTo>
                <a:lnTo>
                  <a:pt x="368" y="113"/>
                </a:lnTo>
                <a:lnTo>
                  <a:pt x="368" y="113"/>
                </a:lnTo>
                <a:lnTo>
                  <a:pt x="366" y="103"/>
                </a:lnTo>
                <a:lnTo>
                  <a:pt x="363" y="90"/>
                </a:lnTo>
                <a:lnTo>
                  <a:pt x="360" y="83"/>
                </a:lnTo>
                <a:lnTo>
                  <a:pt x="356" y="74"/>
                </a:lnTo>
                <a:lnTo>
                  <a:pt x="351" y="65"/>
                </a:lnTo>
                <a:lnTo>
                  <a:pt x="343" y="55"/>
                </a:lnTo>
                <a:lnTo>
                  <a:pt x="343" y="55"/>
                </a:lnTo>
                <a:lnTo>
                  <a:pt x="336" y="46"/>
                </a:lnTo>
                <a:lnTo>
                  <a:pt x="328" y="39"/>
                </a:lnTo>
                <a:lnTo>
                  <a:pt x="320" y="34"/>
                </a:lnTo>
                <a:lnTo>
                  <a:pt x="314" y="31"/>
                </a:lnTo>
                <a:lnTo>
                  <a:pt x="303" y="27"/>
                </a:lnTo>
                <a:lnTo>
                  <a:pt x="300" y="26"/>
                </a:lnTo>
                <a:lnTo>
                  <a:pt x="300" y="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D56DD165-ADFE-2B30-D2E9-0E70D8396F55}"/>
              </a:ext>
            </a:extLst>
          </p:cNvPr>
          <p:cNvSpPr>
            <a:spLocks/>
          </p:cNvSpPr>
          <p:nvPr/>
        </p:nvSpPr>
        <p:spPr bwMode="auto">
          <a:xfrm>
            <a:off x="7305254" y="889859"/>
            <a:ext cx="1103425" cy="2646200"/>
          </a:xfrm>
          <a:custGeom>
            <a:avLst/>
            <a:gdLst>
              <a:gd name="T0" fmla="*/ 477 w 874"/>
              <a:gd name="T1" fmla="*/ 10 h 2096"/>
              <a:gd name="T2" fmla="*/ 395 w 874"/>
              <a:gd name="T3" fmla="*/ 73 h 2096"/>
              <a:gd name="T4" fmla="*/ 385 w 874"/>
              <a:gd name="T5" fmla="*/ 136 h 2096"/>
              <a:gd name="T6" fmla="*/ 396 w 874"/>
              <a:gd name="T7" fmla="*/ 171 h 2096"/>
              <a:gd name="T8" fmla="*/ 404 w 874"/>
              <a:gd name="T9" fmla="*/ 209 h 2096"/>
              <a:gd name="T10" fmla="*/ 429 w 874"/>
              <a:gd name="T11" fmla="*/ 252 h 2096"/>
              <a:gd name="T12" fmla="*/ 448 w 874"/>
              <a:gd name="T13" fmla="*/ 340 h 2096"/>
              <a:gd name="T14" fmla="*/ 275 w 874"/>
              <a:gd name="T15" fmla="*/ 423 h 2096"/>
              <a:gd name="T16" fmla="*/ 185 w 874"/>
              <a:gd name="T17" fmla="*/ 509 h 2096"/>
              <a:gd name="T18" fmla="*/ 114 w 874"/>
              <a:gd name="T19" fmla="*/ 346 h 2096"/>
              <a:gd name="T20" fmla="*/ 161 w 874"/>
              <a:gd name="T21" fmla="*/ 262 h 2096"/>
              <a:gd name="T22" fmla="*/ 155 w 874"/>
              <a:gd name="T23" fmla="*/ 255 h 2096"/>
              <a:gd name="T24" fmla="*/ 117 w 874"/>
              <a:gd name="T25" fmla="*/ 270 h 2096"/>
              <a:gd name="T26" fmla="*/ 111 w 874"/>
              <a:gd name="T27" fmla="*/ 179 h 2096"/>
              <a:gd name="T28" fmla="*/ 99 w 874"/>
              <a:gd name="T29" fmla="*/ 198 h 2096"/>
              <a:gd name="T30" fmla="*/ 84 w 874"/>
              <a:gd name="T31" fmla="*/ 245 h 2096"/>
              <a:gd name="T32" fmla="*/ 73 w 874"/>
              <a:gd name="T33" fmla="*/ 150 h 2096"/>
              <a:gd name="T34" fmla="*/ 58 w 874"/>
              <a:gd name="T35" fmla="*/ 195 h 2096"/>
              <a:gd name="T36" fmla="*/ 50 w 874"/>
              <a:gd name="T37" fmla="*/ 235 h 2096"/>
              <a:gd name="T38" fmla="*/ 36 w 874"/>
              <a:gd name="T39" fmla="*/ 170 h 2096"/>
              <a:gd name="T40" fmla="*/ 28 w 874"/>
              <a:gd name="T41" fmla="*/ 246 h 2096"/>
              <a:gd name="T42" fmla="*/ 7 w 874"/>
              <a:gd name="T43" fmla="*/ 205 h 2096"/>
              <a:gd name="T44" fmla="*/ 0 w 874"/>
              <a:gd name="T45" fmla="*/ 215 h 2096"/>
              <a:gd name="T46" fmla="*/ 17 w 874"/>
              <a:gd name="T47" fmla="*/ 352 h 2096"/>
              <a:gd name="T48" fmla="*/ 6 w 874"/>
              <a:gd name="T49" fmla="*/ 427 h 2096"/>
              <a:gd name="T50" fmla="*/ 53 w 874"/>
              <a:gd name="T51" fmla="*/ 643 h 2096"/>
              <a:gd name="T52" fmla="*/ 92 w 874"/>
              <a:gd name="T53" fmla="*/ 699 h 2096"/>
              <a:gd name="T54" fmla="*/ 173 w 874"/>
              <a:gd name="T55" fmla="*/ 690 h 2096"/>
              <a:gd name="T56" fmla="*/ 355 w 874"/>
              <a:gd name="T57" fmla="*/ 788 h 2096"/>
              <a:gd name="T58" fmla="*/ 303 w 874"/>
              <a:gd name="T59" fmla="*/ 1004 h 2096"/>
              <a:gd name="T60" fmla="*/ 337 w 874"/>
              <a:gd name="T61" fmla="*/ 1029 h 2096"/>
              <a:gd name="T62" fmla="*/ 381 w 874"/>
              <a:gd name="T63" fmla="*/ 1633 h 2096"/>
              <a:gd name="T64" fmla="*/ 373 w 874"/>
              <a:gd name="T65" fmla="*/ 2038 h 2096"/>
              <a:gd name="T66" fmla="*/ 358 w 874"/>
              <a:gd name="T67" fmla="*/ 2071 h 2096"/>
              <a:gd name="T68" fmla="*/ 385 w 874"/>
              <a:gd name="T69" fmla="*/ 2096 h 2096"/>
              <a:gd name="T70" fmla="*/ 487 w 874"/>
              <a:gd name="T71" fmla="*/ 2052 h 2096"/>
              <a:gd name="T72" fmla="*/ 579 w 874"/>
              <a:gd name="T73" fmla="*/ 2009 h 2096"/>
              <a:gd name="T74" fmla="*/ 598 w 874"/>
              <a:gd name="T75" fmla="*/ 1970 h 2096"/>
              <a:gd name="T76" fmla="*/ 564 w 874"/>
              <a:gd name="T77" fmla="*/ 1488 h 2096"/>
              <a:gd name="T78" fmla="*/ 579 w 874"/>
              <a:gd name="T79" fmla="*/ 1295 h 2096"/>
              <a:gd name="T80" fmla="*/ 632 w 874"/>
              <a:gd name="T81" fmla="*/ 1815 h 2096"/>
              <a:gd name="T82" fmla="*/ 650 w 874"/>
              <a:gd name="T83" fmla="*/ 2002 h 2096"/>
              <a:gd name="T84" fmla="*/ 722 w 874"/>
              <a:gd name="T85" fmla="*/ 2073 h 2096"/>
              <a:gd name="T86" fmla="*/ 775 w 874"/>
              <a:gd name="T87" fmla="*/ 2076 h 2096"/>
              <a:gd name="T88" fmla="*/ 802 w 874"/>
              <a:gd name="T89" fmla="*/ 2052 h 2096"/>
              <a:gd name="T90" fmla="*/ 792 w 874"/>
              <a:gd name="T91" fmla="*/ 2019 h 2096"/>
              <a:gd name="T92" fmla="*/ 782 w 874"/>
              <a:gd name="T93" fmla="*/ 1955 h 2096"/>
              <a:gd name="T94" fmla="*/ 850 w 874"/>
              <a:gd name="T95" fmla="*/ 1009 h 2096"/>
              <a:gd name="T96" fmla="*/ 835 w 874"/>
              <a:gd name="T97" fmla="*/ 494 h 2096"/>
              <a:gd name="T98" fmla="*/ 794 w 874"/>
              <a:gd name="T99" fmla="*/ 380 h 2096"/>
              <a:gd name="T100" fmla="*/ 708 w 874"/>
              <a:gd name="T101" fmla="*/ 353 h 2096"/>
              <a:gd name="T102" fmla="*/ 603 w 874"/>
              <a:gd name="T103" fmla="*/ 252 h 2096"/>
              <a:gd name="T104" fmla="*/ 622 w 874"/>
              <a:gd name="T105" fmla="*/ 223 h 2096"/>
              <a:gd name="T106" fmla="*/ 632 w 874"/>
              <a:gd name="T107" fmla="*/ 160 h 2096"/>
              <a:gd name="T108" fmla="*/ 624 w 874"/>
              <a:gd name="T109" fmla="*/ 125 h 2096"/>
              <a:gd name="T110" fmla="*/ 591 w 874"/>
              <a:gd name="T111" fmla="*/ 40 h 2096"/>
              <a:gd name="T112" fmla="*/ 540 w 874"/>
              <a:gd name="T113" fmla="*/ 10 h 2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74" h="2096">
                <a:moveTo>
                  <a:pt x="511" y="10"/>
                </a:moveTo>
                <a:lnTo>
                  <a:pt x="477" y="0"/>
                </a:lnTo>
                <a:lnTo>
                  <a:pt x="477" y="0"/>
                </a:lnTo>
                <a:lnTo>
                  <a:pt x="478" y="5"/>
                </a:lnTo>
                <a:lnTo>
                  <a:pt x="478" y="7"/>
                </a:lnTo>
                <a:lnTo>
                  <a:pt x="477" y="10"/>
                </a:lnTo>
                <a:lnTo>
                  <a:pt x="477" y="10"/>
                </a:lnTo>
                <a:lnTo>
                  <a:pt x="409" y="34"/>
                </a:lnTo>
                <a:lnTo>
                  <a:pt x="404" y="44"/>
                </a:lnTo>
                <a:lnTo>
                  <a:pt x="404" y="44"/>
                </a:lnTo>
                <a:lnTo>
                  <a:pt x="403" y="54"/>
                </a:lnTo>
                <a:lnTo>
                  <a:pt x="400" y="64"/>
                </a:lnTo>
                <a:lnTo>
                  <a:pt x="397" y="69"/>
                </a:lnTo>
                <a:lnTo>
                  <a:pt x="395" y="73"/>
                </a:lnTo>
                <a:lnTo>
                  <a:pt x="395" y="73"/>
                </a:lnTo>
                <a:lnTo>
                  <a:pt x="392" y="79"/>
                </a:lnTo>
                <a:lnTo>
                  <a:pt x="390" y="86"/>
                </a:lnTo>
                <a:lnTo>
                  <a:pt x="386" y="108"/>
                </a:lnTo>
                <a:lnTo>
                  <a:pt x="385" y="127"/>
                </a:lnTo>
                <a:lnTo>
                  <a:pt x="385" y="136"/>
                </a:lnTo>
                <a:lnTo>
                  <a:pt x="385" y="136"/>
                </a:lnTo>
                <a:lnTo>
                  <a:pt x="394" y="150"/>
                </a:lnTo>
                <a:lnTo>
                  <a:pt x="398" y="160"/>
                </a:lnTo>
                <a:lnTo>
                  <a:pt x="400" y="164"/>
                </a:lnTo>
                <a:lnTo>
                  <a:pt x="400" y="165"/>
                </a:lnTo>
                <a:lnTo>
                  <a:pt x="400" y="165"/>
                </a:lnTo>
                <a:lnTo>
                  <a:pt x="397" y="167"/>
                </a:lnTo>
                <a:lnTo>
                  <a:pt x="396" y="171"/>
                </a:lnTo>
                <a:lnTo>
                  <a:pt x="395" y="176"/>
                </a:lnTo>
                <a:lnTo>
                  <a:pt x="395" y="179"/>
                </a:lnTo>
                <a:lnTo>
                  <a:pt x="395" y="179"/>
                </a:lnTo>
                <a:lnTo>
                  <a:pt x="398" y="194"/>
                </a:lnTo>
                <a:lnTo>
                  <a:pt x="401" y="202"/>
                </a:lnTo>
                <a:lnTo>
                  <a:pt x="402" y="206"/>
                </a:lnTo>
                <a:lnTo>
                  <a:pt x="404" y="209"/>
                </a:lnTo>
                <a:lnTo>
                  <a:pt x="404" y="209"/>
                </a:lnTo>
                <a:lnTo>
                  <a:pt x="409" y="212"/>
                </a:lnTo>
                <a:lnTo>
                  <a:pt x="414" y="216"/>
                </a:lnTo>
                <a:lnTo>
                  <a:pt x="419" y="218"/>
                </a:lnTo>
                <a:lnTo>
                  <a:pt x="419" y="218"/>
                </a:lnTo>
                <a:lnTo>
                  <a:pt x="425" y="238"/>
                </a:lnTo>
                <a:lnTo>
                  <a:pt x="429" y="252"/>
                </a:lnTo>
                <a:lnTo>
                  <a:pt x="433" y="262"/>
                </a:lnTo>
                <a:lnTo>
                  <a:pt x="433" y="262"/>
                </a:lnTo>
                <a:lnTo>
                  <a:pt x="438" y="268"/>
                </a:lnTo>
                <a:lnTo>
                  <a:pt x="446" y="274"/>
                </a:lnTo>
                <a:lnTo>
                  <a:pt x="453" y="281"/>
                </a:lnTo>
                <a:lnTo>
                  <a:pt x="448" y="340"/>
                </a:lnTo>
                <a:lnTo>
                  <a:pt x="448" y="340"/>
                </a:lnTo>
                <a:lnTo>
                  <a:pt x="369" y="372"/>
                </a:lnTo>
                <a:lnTo>
                  <a:pt x="314" y="397"/>
                </a:lnTo>
                <a:lnTo>
                  <a:pt x="293" y="406"/>
                </a:lnTo>
                <a:lnTo>
                  <a:pt x="287" y="410"/>
                </a:lnTo>
                <a:lnTo>
                  <a:pt x="283" y="412"/>
                </a:lnTo>
                <a:lnTo>
                  <a:pt x="283" y="412"/>
                </a:lnTo>
                <a:lnTo>
                  <a:pt x="275" y="423"/>
                </a:lnTo>
                <a:lnTo>
                  <a:pt x="266" y="438"/>
                </a:lnTo>
                <a:lnTo>
                  <a:pt x="255" y="452"/>
                </a:lnTo>
                <a:lnTo>
                  <a:pt x="251" y="460"/>
                </a:lnTo>
                <a:lnTo>
                  <a:pt x="245" y="466"/>
                </a:lnTo>
                <a:lnTo>
                  <a:pt x="245" y="466"/>
                </a:lnTo>
                <a:lnTo>
                  <a:pt x="222" y="484"/>
                </a:lnTo>
                <a:lnTo>
                  <a:pt x="185" y="509"/>
                </a:lnTo>
                <a:lnTo>
                  <a:pt x="138" y="543"/>
                </a:lnTo>
                <a:lnTo>
                  <a:pt x="104" y="407"/>
                </a:lnTo>
                <a:lnTo>
                  <a:pt x="94" y="407"/>
                </a:lnTo>
                <a:lnTo>
                  <a:pt x="90" y="369"/>
                </a:lnTo>
                <a:lnTo>
                  <a:pt x="90" y="369"/>
                </a:lnTo>
                <a:lnTo>
                  <a:pt x="103" y="357"/>
                </a:lnTo>
                <a:lnTo>
                  <a:pt x="114" y="346"/>
                </a:lnTo>
                <a:lnTo>
                  <a:pt x="124" y="335"/>
                </a:lnTo>
                <a:lnTo>
                  <a:pt x="124" y="335"/>
                </a:lnTo>
                <a:lnTo>
                  <a:pt x="132" y="321"/>
                </a:lnTo>
                <a:lnTo>
                  <a:pt x="140" y="303"/>
                </a:lnTo>
                <a:lnTo>
                  <a:pt x="153" y="276"/>
                </a:lnTo>
                <a:lnTo>
                  <a:pt x="153" y="276"/>
                </a:lnTo>
                <a:lnTo>
                  <a:pt x="161" y="262"/>
                </a:lnTo>
                <a:lnTo>
                  <a:pt x="163" y="257"/>
                </a:lnTo>
                <a:lnTo>
                  <a:pt x="163" y="255"/>
                </a:lnTo>
                <a:lnTo>
                  <a:pt x="162" y="252"/>
                </a:lnTo>
                <a:lnTo>
                  <a:pt x="162" y="252"/>
                </a:lnTo>
                <a:lnTo>
                  <a:pt x="161" y="252"/>
                </a:lnTo>
                <a:lnTo>
                  <a:pt x="160" y="252"/>
                </a:lnTo>
                <a:lnTo>
                  <a:pt x="155" y="255"/>
                </a:lnTo>
                <a:lnTo>
                  <a:pt x="143" y="263"/>
                </a:lnTo>
                <a:lnTo>
                  <a:pt x="131" y="273"/>
                </a:lnTo>
                <a:lnTo>
                  <a:pt x="126" y="276"/>
                </a:lnTo>
                <a:lnTo>
                  <a:pt x="124" y="276"/>
                </a:lnTo>
                <a:lnTo>
                  <a:pt x="124" y="276"/>
                </a:lnTo>
                <a:lnTo>
                  <a:pt x="120" y="274"/>
                </a:lnTo>
                <a:lnTo>
                  <a:pt x="117" y="270"/>
                </a:lnTo>
                <a:lnTo>
                  <a:pt x="114" y="267"/>
                </a:lnTo>
                <a:lnTo>
                  <a:pt x="114" y="267"/>
                </a:lnTo>
                <a:lnTo>
                  <a:pt x="115" y="253"/>
                </a:lnTo>
                <a:lnTo>
                  <a:pt x="115" y="222"/>
                </a:lnTo>
                <a:lnTo>
                  <a:pt x="115" y="205"/>
                </a:lnTo>
                <a:lnTo>
                  <a:pt x="114" y="190"/>
                </a:lnTo>
                <a:lnTo>
                  <a:pt x="111" y="179"/>
                </a:lnTo>
                <a:lnTo>
                  <a:pt x="110" y="176"/>
                </a:lnTo>
                <a:lnTo>
                  <a:pt x="109" y="175"/>
                </a:lnTo>
                <a:lnTo>
                  <a:pt x="109" y="175"/>
                </a:lnTo>
                <a:lnTo>
                  <a:pt x="108" y="175"/>
                </a:lnTo>
                <a:lnTo>
                  <a:pt x="105" y="177"/>
                </a:lnTo>
                <a:lnTo>
                  <a:pt x="102" y="185"/>
                </a:lnTo>
                <a:lnTo>
                  <a:pt x="99" y="198"/>
                </a:lnTo>
                <a:lnTo>
                  <a:pt x="96" y="211"/>
                </a:lnTo>
                <a:lnTo>
                  <a:pt x="91" y="238"/>
                </a:lnTo>
                <a:lnTo>
                  <a:pt x="87" y="245"/>
                </a:lnTo>
                <a:lnTo>
                  <a:pt x="86" y="247"/>
                </a:lnTo>
                <a:lnTo>
                  <a:pt x="85" y="247"/>
                </a:lnTo>
                <a:lnTo>
                  <a:pt x="85" y="247"/>
                </a:lnTo>
                <a:lnTo>
                  <a:pt x="84" y="245"/>
                </a:lnTo>
                <a:lnTo>
                  <a:pt x="82" y="241"/>
                </a:lnTo>
                <a:lnTo>
                  <a:pt x="81" y="229"/>
                </a:lnTo>
                <a:lnTo>
                  <a:pt x="80" y="195"/>
                </a:lnTo>
                <a:lnTo>
                  <a:pt x="79" y="178"/>
                </a:lnTo>
                <a:lnTo>
                  <a:pt x="76" y="164"/>
                </a:lnTo>
                <a:lnTo>
                  <a:pt x="74" y="153"/>
                </a:lnTo>
                <a:lnTo>
                  <a:pt x="73" y="150"/>
                </a:lnTo>
                <a:lnTo>
                  <a:pt x="70" y="150"/>
                </a:lnTo>
                <a:lnTo>
                  <a:pt x="70" y="150"/>
                </a:lnTo>
                <a:lnTo>
                  <a:pt x="68" y="151"/>
                </a:lnTo>
                <a:lnTo>
                  <a:pt x="67" y="155"/>
                </a:lnTo>
                <a:lnTo>
                  <a:pt x="63" y="166"/>
                </a:lnTo>
                <a:lnTo>
                  <a:pt x="61" y="179"/>
                </a:lnTo>
                <a:lnTo>
                  <a:pt x="58" y="195"/>
                </a:lnTo>
                <a:lnTo>
                  <a:pt x="55" y="224"/>
                </a:lnTo>
                <a:lnTo>
                  <a:pt x="52" y="234"/>
                </a:lnTo>
                <a:lnTo>
                  <a:pt x="52" y="236"/>
                </a:lnTo>
                <a:lnTo>
                  <a:pt x="51" y="238"/>
                </a:lnTo>
                <a:lnTo>
                  <a:pt x="51" y="238"/>
                </a:lnTo>
                <a:lnTo>
                  <a:pt x="50" y="236"/>
                </a:lnTo>
                <a:lnTo>
                  <a:pt x="50" y="235"/>
                </a:lnTo>
                <a:lnTo>
                  <a:pt x="47" y="228"/>
                </a:lnTo>
                <a:lnTo>
                  <a:pt x="45" y="205"/>
                </a:lnTo>
                <a:lnTo>
                  <a:pt x="41" y="182"/>
                </a:lnTo>
                <a:lnTo>
                  <a:pt x="39" y="173"/>
                </a:lnTo>
                <a:lnTo>
                  <a:pt x="38" y="171"/>
                </a:lnTo>
                <a:lnTo>
                  <a:pt x="36" y="170"/>
                </a:lnTo>
                <a:lnTo>
                  <a:pt x="36" y="170"/>
                </a:lnTo>
                <a:lnTo>
                  <a:pt x="35" y="170"/>
                </a:lnTo>
                <a:lnTo>
                  <a:pt x="34" y="172"/>
                </a:lnTo>
                <a:lnTo>
                  <a:pt x="33" y="181"/>
                </a:lnTo>
                <a:lnTo>
                  <a:pt x="32" y="207"/>
                </a:lnTo>
                <a:lnTo>
                  <a:pt x="30" y="235"/>
                </a:lnTo>
                <a:lnTo>
                  <a:pt x="29" y="244"/>
                </a:lnTo>
                <a:lnTo>
                  <a:pt x="28" y="246"/>
                </a:lnTo>
                <a:lnTo>
                  <a:pt x="27" y="247"/>
                </a:lnTo>
                <a:lnTo>
                  <a:pt x="27" y="247"/>
                </a:lnTo>
                <a:lnTo>
                  <a:pt x="25" y="247"/>
                </a:lnTo>
                <a:lnTo>
                  <a:pt x="24" y="245"/>
                </a:lnTo>
                <a:lnTo>
                  <a:pt x="21" y="239"/>
                </a:lnTo>
                <a:lnTo>
                  <a:pt x="15" y="222"/>
                </a:lnTo>
                <a:lnTo>
                  <a:pt x="7" y="205"/>
                </a:lnTo>
                <a:lnTo>
                  <a:pt x="5" y="200"/>
                </a:lnTo>
                <a:lnTo>
                  <a:pt x="4" y="199"/>
                </a:lnTo>
                <a:lnTo>
                  <a:pt x="2" y="199"/>
                </a:lnTo>
                <a:lnTo>
                  <a:pt x="2" y="199"/>
                </a:lnTo>
                <a:lnTo>
                  <a:pt x="1" y="200"/>
                </a:lnTo>
                <a:lnTo>
                  <a:pt x="1" y="204"/>
                </a:lnTo>
                <a:lnTo>
                  <a:pt x="0" y="215"/>
                </a:lnTo>
                <a:lnTo>
                  <a:pt x="1" y="249"/>
                </a:lnTo>
                <a:lnTo>
                  <a:pt x="4" y="289"/>
                </a:lnTo>
                <a:lnTo>
                  <a:pt x="7" y="320"/>
                </a:lnTo>
                <a:lnTo>
                  <a:pt x="7" y="320"/>
                </a:lnTo>
                <a:lnTo>
                  <a:pt x="10" y="331"/>
                </a:lnTo>
                <a:lnTo>
                  <a:pt x="12" y="342"/>
                </a:lnTo>
                <a:lnTo>
                  <a:pt x="17" y="352"/>
                </a:lnTo>
                <a:lnTo>
                  <a:pt x="21" y="360"/>
                </a:lnTo>
                <a:lnTo>
                  <a:pt x="28" y="374"/>
                </a:lnTo>
                <a:lnTo>
                  <a:pt x="32" y="378"/>
                </a:lnTo>
                <a:lnTo>
                  <a:pt x="32" y="417"/>
                </a:lnTo>
                <a:lnTo>
                  <a:pt x="32" y="417"/>
                </a:lnTo>
                <a:lnTo>
                  <a:pt x="17" y="423"/>
                </a:lnTo>
                <a:lnTo>
                  <a:pt x="6" y="427"/>
                </a:lnTo>
                <a:lnTo>
                  <a:pt x="4" y="427"/>
                </a:lnTo>
                <a:lnTo>
                  <a:pt x="2" y="427"/>
                </a:lnTo>
                <a:lnTo>
                  <a:pt x="2" y="427"/>
                </a:lnTo>
                <a:lnTo>
                  <a:pt x="11" y="464"/>
                </a:lnTo>
                <a:lnTo>
                  <a:pt x="32" y="552"/>
                </a:lnTo>
                <a:lnTo>
                  <a:pt x="42" y="600"/>
                </a:lnTo>
                <a:lnTo>
                  <a:pt x="53" y="643"/>
                </a:lnTo>
                <a:lnTo>
                  <a:pt x="63" y="674"/>
                </a:lnTo>
                <a:lnTo>
                  <a:pt x="67" y="684"/>
                </a:lnTo>
                <a:lnTo>
                  <a:pt x="70" y="689"/>
                </a:lnTo>
                <a:lnTo>
                  <a:pt x="70" y="689"/>
                </a:lnTo>
                <a:lnTo>
                  <a:pt x="76" y="693"/>
                </a:lnTo>
                <a:lnTo>
                  <a:pt x="84" y="696"/>
                </a:lnTo>
                <a:lnTo>
                  <a:pt x="92" y="699"/>
                </a:lnTo>
                <a:lnTo>
                  <a:pt x="101" y="701"/>
                </a:lnTo>
                <a:lnTo>
                  <a:pt x="120" y="703"/>
                </a:lnTo>
                <a:lnTo>
                  <a:pt x="138" y="703"/>
                </a:lnTo>
                <a:lnTo>
                  <a:pt x="138" y="703"/>
                </a:lnTo>
                <a:lnTo>
                  <a:pt x="144" y="702"/>
                </a:lnTo>
                <a:lnTo>
                  <a:pt x="151" y="700"/>
                </a:lnTo>
                <a:lnTo>
                  <a:pt x="173" y="690"/>
                </a:lnTo>
                <a:lnTo>
                  <a:pt x="200" y="677"/>
                </a:lnTo>
                <a:lnTo>
                  <a:pt x="229" y="662"/>
                </a:lnTo>
                <a:lnTo>
                  <a:pt x="280" y="634"/>
                </a:lnTo>
                <a:lnTo>
                  <a:pt x="303" y="621"/>
                </a:lnTo>
                <a:lnTo>
                  <a:pt x="366" y="752"/>
                </a:lnTo>
                <a:lnTo>
                  <a:pt x="366" y="752"/>
                </a:lnTo>
                <a:lnTo>
                  <a:pt x="355" y="788"/>
                </a:lnTo>
                <a:lnTo>
                  <a:pt x="331" y="871"/>
                </a:lnTo>
                <a:lnTo>
                  <a:pt x="318" y="917"/>
                </a:lnTo>
                <a:lnTo>
                  <a:pt x="309" y="957"/>
                </a:lnTo>
                <a:lnTo>
                  <a:pt x="303" y="989"/>
                </a:lnTo>
                <a:lnTo>
                  <a:pt x="301" y="998"/>
                </a:lnTo>
                <a:lnTo>
                  <a:pt x="303" y="1004"/>
                </a:lnTo>
                <a:lnTo>
                  <a:pt x="303" y="1004"/>
                </a:lnTo>
                <a:lnTo>
                  <a:pt x="308" y="1010"/>
                </a:lnTo>
                <a:lnTo>
                  <a:pt x="312" y="1015"/>
                </a:lnTo>
                <a:lnTo>
                  <a:pt x="317" y="1020"/>
                </a:lnTo>
                <a:lnTo>
                  <a:pt x="323" y="1024"/>
                </a:lnTo>
                <a:lnTo>
                  <a:pt x="333" y="1027"/>
                </a:lnTo>
                <a:lnTo>
                  <a:pt x="337" y="1029"/>
                </a:lnTo>
                <a:lnTo>
                  <a:pt x="337" y="1029"/>
                </a:lnTo>
                <a:lnTo>
                  <a:pt x="345" y="1174"/>
                </a:lnTo>
                <a:lnTo>
                  <a:pt x="351" y="1279"/>
                </a:lnTo>
                <a:lnTo>
                  <a:pt x="354" y="1316"/>
                </a:lnTo>
                <a:lnTo>
                  <a:pt x="356" y="1334"/>
                </a:lnTo>
                <a:lnTo>
                  <a:pt x="356" y="1334"/>
                </a:lnTo>
                <a:lnTo>
                  <a:pt x="366" y="1434"/>
                </a:lnTo>
                <a:lnTo>
                  <a:pt x="381" y="1633"/>
                </a:lnTo>
                <a:lnTo>
                  <a:pt x="404" y="1917"/>
                </a:lnTo>
                <a:lnTo>
                  <a:pt x="404" y="1980"/>
                </a:lnTo>
                <a:lnTo>
                  <a:pt x="419" y="1994"/>
                </a:lnTo>
                <a:lnTo>
                  <a:pt x="419" y="1994"/>
                </a:lnTo>
                <a:lnTo>
                  <a:pt x="398" y="2015"/>
                </a:lnTo>
                <a:lnTo>
                  <a:pt x="381" y="2032"/>
                </a:lnTo>
                <a:lnTo>
                  <a:pt x="373" y="2038"/>
                </a:lnTo>
                <a:lnTo>
                  <a:pt x="366" y="2043"/>
                </a:lnTo>
                <a:lnTo>
                  <a:pt x="366" y="2043"/>
                </a:lnTo>
                <a:lnTo>
                  <a:pt x="363" y="2045"/>
                </a:lnTo>
                <a:lnTo>
                  <a:pt x="361" y="2048"/>
                </a:lnTo>
                <a:lnTo>
                  <a:pt x="358" y="2054"/>
                </a:lnTo>
                <a:lnTo>
                  <a:pt x="357" y="2062"/>
                </a:lnTo>
                <a:lnTo>
                  <a:pt x="358" y="2071"/>
                </a:lnTo>
                <a:lnTo>
                  <a:pt x="362" y="2079"/>
                </a:lnTo>
                <a:lnTo>
                  <a:pt x="367" y="2086"/>
                </a:lnTo>
                <a:lnTo>
                  <a:pt x="373" y="2093"/>
                </a:lnTo>
                <a:lnTo>
                  <a:pt x="377" y="2095"/>
                </a:lnTo>
                <a:lnTo>
                  <a:pt x="380" y="2096"/>
                </a:lnTo>
                <a:lnTo>
                  <a:pt x="380" y="2096"/>
                </a:lnTo>
                <a:lnTo>
                  <a:pt x="385" y="2096"/>
                </a:lnTo>
                <a:lnTo>
                  <a:pt x="390" y="2096"/>
                </a:lnTo>
                <a:lnTo>
                  <a:pt x="403" y="2093"/>
                </a:lnTo>
                <a:lnTo>
                  <a:pt x="419" y="2086"/>
                </a:lnTo>
                <a:lnTo>
                  <a:pt x="436" y="2078"/>
                </a:lnTo>
                <a:lnTo>
                  <a:pt x="467" y="2062"/>
                </a:lnTo>
                <a:lnTo>
                  <a:pt x="487" y="2052"/>
                </a:lnTo>
                <a:lnTo>
                  <a:pt x="487" y="2052"/>
                </a:lnTo>
                <a:lnTo>
                  <a:pt x="506" y="2045"/>
                </a:lnTo>
                <a:lnTo>
                  <a:pt x="536" y="2033"/>
                </a:lnTo>
                <a:lnTo>
                  <a:pt x="564" y="2020"/>
                </a:lnTo>
                <a:lnTo>
                  <a:pt x="574" y="2014"/>
                </a:lnTo>
                <a:lnTo>
                  <a:pt x="578" y="2011"/>
                </a:lnTo>
                <a:lnTo>
                  <a:pt x="579" y="2009"/>
                </a:lnTo>
                <a:lnTo>
                  <a:pt x="579" y="2009"/>
                </a:lnTo>
                <a:lnTo>
                  <a:pt x="581" y="2000"/>
                </a:lnTo>
                <a:lnTo>
                  <a:pt x="584" y="1993"/>
                </a:lnTo>
                <a:lnTo>
                  <a:pt x="584" y="1985"/>
                </a:lnTo>
                <a:lnTo>
                  <a:pt x="584" y="1985"/>
                </a:lnTo>
                <a:lnTo>
                  <a:pt x="586" y="1981"/>
                </a:lnTo>
                <a:lnTo>
                  <a:pt x="591" y="1976"/>
                </a:lnTo>
                <a:lnTo>
                  <a:pt x="598" y="1970"/>
                </a:lnTo>
                <a:lnTo>
                  <a:pt x="598" y="1970"/>
                </a:lnTo>
                <a:lnTo>
                  <a:pt x="582" y="1756"/>
                </a:lnTo>
                <a:lnTo>
                  <a:pt x="570" y="1607"/>
                </a:lnTo>
                <a:lnTo>
                  <a:pt x="564" y="1533"/>
                </a:lnTo>
                <a:lnTo>
                  <a:pt x="564" y="1533"/>
                </a:lnTo>
                <a:lnTo>
                  <a:pt x="564" y="1519"/>
                </a:lnTo>
                <a:lnTo>
                  <a:pt x="564" y="1488"/>
                </a:lnTo>
                <a:lnTo>
                  <a:pt x="569" y="1405"/>
                </a:lnTo>
                <a:lnTo>
                  <a:pt x="574" y="1326"/>
                </a:lnTo>
                <a:lnTo>
                  <a:pt x="576" y="1302"/>
                </a:lnTo>
                <a:lnTo>
                  <a:pt x="578" y="1297"/>
                </a:lnTo>
                <a:lnTo>
                  <a:pt x="579" y="1295"/>
                </a:lnTo>
                <a:lnTo>
                  <a:pt x="579" y="1295"/>
                </a:lnTo>
                <a:lnTo>
                  <a:pt x="579" y="1295"/>
                </a:lnTo>
                <a:lnTo>
                  <a:pt x="582" y="1321"/>
                </a:lnTo>
                <a:lnTo>
                  <a:pt x="590" y="1380"/>
                </a:lnTo>
                <a:lnTo>
                  <a:pt x="608" y="1555"/>
                </a:lnTo>
                <a:lnTo>
                  <a:pt x="625" y="1731"/>
                </a:lnTo>
                <a:lnTo>
                  <a:pt x="631" y="1790"/>
                </a:lnTo>
                <a:lnTo>
                  <a:pt x="632" y="1815"/>
                </a:lnTo>
                <a:lnTo>
                  <a:pt x="632" y="1815"/>
                </a:lnTo>
                <a:lnTo>
                  <a:pt x="630" y="1901"/>
                </a:lnTo>
                <a:lnTo>
                  <a:pt x="627" y="1980"/>
                </a:lnTo>
                <a:lnTo>
                  <a:pt x="651" y="1985"/>
                </a:lnTo>
                <a:lnTo>
                  <a:pt x="651" y="1985"/>
                </a:lnTo>
                <a:lnTo>
                  <a:pt x="650" y="1992"/>
                </a:lnTo>
                <a:lnTo>
                  <a:pt x="650" y="1999"/>
                </a:lnTo>
                <a:lnTo>
                  <a:pt x="650" y="2002"/>
                </a:lnTo>
                <a:lnTo>
                  <a:pt x="651" y="2004"/>
                </a:lnTo>
                <a:lnTo>
                  <a:pt x="651" y="2004"/>
                </a:lnTo>
                <a:lnTo>
                  <a:pt x="666" y="2021"/>
                </a:lnTo>
                <a:lnTo>
                  <a:pt x="679" y="2036"/>
                </a:lnTo>
                <a:lnTo>
                  <a:pt x="695" y="2052"/>
                </a:lnTo>
                <a:lnTo>
                  <a:pt x="713" y="2067"/>
                </a:lnTo>
                <a:lnTo>
                  <a:pt x="722" y="2073"/>
                </a:lnTo>
                <a:lnTo>
                  <a:pt x="731" y="2079"/>
                </a:lnTo>
                <a:lnTo>
                  <a:pt x="740" y="2083"/>
                </a:lnTo>
                <a:lnTo>
                  <a:pt x="748" y="2084"/>
                </a:lnTo>
                <a:lnTo>
                  <a:pt x="756" y="2084"/>
                </a:lnTo>
                <a:lnTo>
                  <a:pt x="763" y="2082"/>
                </a:lnTo>
                <a:lnTo>
                  <a:pt x="763" y="2082"/>
                </a:lnTo>
                <a:lnTo>
                  <a:pt x="775" y="2076"/>
                </a:lnTo>
                <a:lnTo>
                  <a:pt x="783" y="2071"/>
                </a:lnTo>
                <a:lnTo>
                  <a:pt x="795" y="2065"/>
                </a:lnTo>
                <a:lnTo>
                  <a:pt x="799" y="2063"/>
                </a:lnTo>
                <a:lnTo>
                  <a:pt x="802" y="2061"/>
                </a:lnTo>
                <a:lnTo>
                  <a:pt x="802" y="2057"/>
                </a:lnTo>
                <a:lnTo>
                  <a:pt x="802" y="2052"/>
                </a:lnTo>
                <a:lnTo>
                  <a:pt x="802" y="2052"/>
                </a:lnTo>
                <a:lnTo>
                  <a:pt x="802" y="2042"/>
                </a:lnTo>
                <a:lnTo>
                  <a:pt x="800" y="2032"/>
                </a:lnTo>
                <a:lnTo>
                  <a:pt x="799" y="2028"/>
                </a:lnTo>
                <a:lnTo>
                  <a:pt x="798" y="2025"/>
                </a:lnTo>
                <a:lnTo>
                  <a:pt x="795" y="2021"/>
                </a:lnTo>
                <a:lnTo>
                  <a:pt x="792" y="2019"/>
                </a:lnTo>
                <a:lnTo>
                  <a:pt x="792" y="2019"/>
                </a:lnTo>
                <a:lnTo>
                  <a:pt x="788" y="2015"/>
                </a:lnTo>
                <a:lnTo>
                  <a:pt x="783" y="2009"/>
                </a:lnTo>
                <a:lnTo>
                  <a:pt x="776" y="1992"/>
                </a:lnTo>
                <a:lnTo>
                  <a:pt x="770" y="1977"/>
                </a:lnTo>
                <a:lnTo>
                  <a:pt x="768" y="1970"/>
                </a:lnTo>
                <a:lnTo>
                  <a:pt x="782" y="1955"/>
                </a:lnTo>
                <a:lnTo>
                  <a:pt x="782" y="1955"/>
                </a:lnTo>
                <a:lnTo>
                  <a:pt x="787" y="1686"/>
                </a:lnTo>
                <a:lnTo>
                  <a:pt x="792" y="1393"/>
                </a:lnTo>
                <a:lnTo>
                  <a:pt x="792" y="1393"/>
                </a:lnTo>
                <a:lnTo>
                  <a:pt x="802" y="1160"/>
                </a:lnTo>
                <a:lnTo>
                  <a:pt x="816" y="1106"/>
                </a:lnTo>
                <a:lnTo>
                  <a:pt x="831" y="1009"/>
                </a:lnTo>
                <a:lnTo>
                  <a:pt x="850" y="1009"/>
                </a:lnTo>
                <a:lnTo>
                  <a:pt x="850" y="1009"/>
                </a:lnTo>
                <a:lnTo>
                  <a:pt x="874" y="805"/>
                </a:lnTo>
                <a:lnTo>
                  <a:pt x="874" y="805"/>
                </a:lnTo>
                <a:lnTo>
                  <a:pt x="868" y="748"/>
                </a:lnTo>
                <a:lnTo>
                  <a:pt x="854" y="623"/>
                </a:lnTo>
                <a:lnTo>
                  <a:pt x="845" y="555"/>
                </a:lnTo>
                <a:lnTo>
                  <a:pt x="835" y="494"/>
                </a:lnTo>
                <a:lnTo>
                  <a:pt x="828" y="446"/>
                </a:lnTo>
                <a:lnTo>
                  <a:pt x="825" y="431"/>
                </a:lnTo>
                <a:lnTo>
                  <a:pt x="821" y="422"/>
                </a:lnTo>
                <a:lnTo>
                  <a:pt x="821" y="422"/>
                </a:lnTo>
                <a:lnTo>
                  <a:pt x="810" y="403"/>
                </a:lnTo>
                <a:lnTo>
                  <a:pt x="803" y="389"/>
                </a:lnTo>
                <a:lnTo>
                  <a:pt x="794" y="380"/>
                </a:lnTo>
                <a:lnTo>
                  <a:pt x="791" y="376"/>
                </a:lnTo>
                <a:lnTo>
                  <a:pt x="787" y="374"/>
                </a:lnTo>
                <a:lnTo>
                  <a:pt x="787" y="374"/>
                </a:lnTo>
                <a:lnTo>
                  <a:pt x="780" y="371"/>
                </a:lnTo>
                <a:lnTo>
                  <a:pt x="769" y="367"/>
                </a:lnTo>
                <a:lnTo>
                  <a:pt x="739" y="359"/>
                </a:lnTo>
                <a:lnTo>
                  <a:pt x="708" y="353"/>
                </a:lnTo>
                <a:lnTo>
                  <a:pt x="690" y="349"/>
                </a:lnTo>
                <a:lnTo>
                  <a:pt x="651" y="344"/>
                </a:lnTo>
                <a:lnTo>
                  <a:pt x="632" y="315"/>
                </a:lnTo>
                <a:lnTo>
                  <a:pt x="608" y="310"/>
                </a:lnTo>
                <a:lnTo>
                  <a:pt x="608" y="310"/>
                </a:lnTo>
                <a:lnTo>
                  <a:pt x="603" y="252"/>
                </a:lnTo>
                <a:lnTo>
                  <a:pt x="603" y="252"/>
                </a:lnTo>
                <a:lnTo>
                  <a:pt x="605" y="241"/>
                </a:lnTo>
                <a:lnTo>
                  <a:pt x="608" y="233"/>
                </a:lnTo>
                <a:lnTo>
                  <a:pt x="608" y="233"/>
                </a:lnTo>
                <a:lnTo>
                  <a:pt x="615" y="229"/>
                </a:lnTo>
                <a:lnTo>
                  <a:pt x="620" y="227"/>
                </a:lnTo>
                <a:lnTo>
                  <a:pt x="621" y="224"/>
                </a:lnTo>
                <a:lnTo>
                  <a:pt x="622" y="223"/>
                </a:lnTo>
                <a:lnTo>
                  <a:pt x="622" y="223"/>
                </a:lnTo>
                <a:lnTo>
                  <a:pt x="625" y="212"/>
                </a:lnTo>
                <a:lnTo>
                  <a:pt x="630" y="193"/>
                </a:lnTo>
                <a:lnTo>
                  <a:pt x="633" y="173"/>
                </a:lnTo>
                <a:lnTo>
                  <a:pt x="633" y="165"/>
                </a:lnTo>
                <a:lnTo>
                  <a:pt x="632" y="160"/>
                </a:lnTo>
                <a:lnTo>
                  <a:pt x="632" y="160"/>
                </a:lnTo>
                <a:lnTo>
                  <a:pt x="628" y="155"/>
                </a:lnTo>
                <a:lnTo>
                  <a:pt x="625" y="154"/>
                </a:lnTo>
                <a:lnTo>
                  <a:pt x="624" y="154"/>
                </a:lnTo>
                <a:lnTo>
                  <a:pt x="622" y="155"/>
                </a:lnTo>
                <a:lnTo>
                  <a:pt x="622" y="155"/>
                </a:lnTo>
                <a:lnTo>
                  <a:pt x="622" y="145"/>
                </a:lnTo>
                <a:lnTo>
                  <a:pt x="624" y="125"/>
                </a:lnTo>
                <a:lnTo>
                  <a:pt x="622" y="101"/>
                </a:lnTo>
                <a:lnTo>
                  <a:pt x="620" y="90"/>
                </a:lnTo>
                <a:lnTo>
                  <a:pt x="617" y="82"/>
                </a:lnTo>
                <a:lnTo>
                  <a:pt x="617" y="82"/>
                </a:lnTo>
                <a:lnTo>
                  <a:pt x="602" y="54"/>
                </a:lnTo>
                <a:lnTo>
                  <a:pt x="594" y="44"/>
                </a:lnTo>
                <a:lnTo>
                  <a:pt x="591" y="40"/>
                </a:lnTo>
                <a:lnTo>
                  <a:pt x="588" y="39"/>
                </a:lnTo>
                <a:lnTo>
                  <a:pt x="588" y="39"/>
                </a:lnTo>
                <a:lnTo>
                  <a:pt x="586" y="37"/>
                </a:lnTo>
                <a:lnTo>
                  <a:pt x="581" y="34"/>
                </a:lnTo>
                <a:lnTo>
                  <a:pt x="571" y="27"/>
                </a:lnTo>
                <a:lnTo>
                  <a:pt x="559" y="14"/>
                </a:lnTo>
                <a:lnTo>
                  <a:pt x="540" y="10"/>
                </a:lnTo>
                <a:lnTo>
                  <a:pt x="511" y="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D8D7FDE3-0CBE-0A68-67F1-1F87CCD9BD5E}"/>
              </a:ext>
            </a:extLst>
          </p:cNvPr>
          <p:cNvSpPr>
            <a:spLocks noEditPoints="1"/>
          </p:cNvSpPr>
          <p:nvPr/>
        </p:nvSpPr>
        <p:spPr bwMode="auto">
          <a:xfrm>
            <a:off x="1278856" y="3771629"/>
            <a:ext cx="1422838" cy="2642413"/>
          </a:xfrm>
          <a:custGeom>
            <a:avLst/>
            <a:gdLst>
              <a:gd name="T0" fmla="*/ 586 w 1127"/>
              <a:gd name="T1" fmla="*/ 0 h 2093"/>
              <a:gd name="T2" fmla="*/ 503 w 1127"/>
              <a:gd name="T3" fmla="*/ 53 h 2093"/>
              <a:gd name="T4" fmla="*/ 484 w 1127"/>
              <a:gd name="T5" fmla="*/ 101 h 2093"/>
              <a:gd name="T6" fmla="*/ 489 w 1127"/>
              <a:gd name="T7" fmla="*/ 127 h 2093"/>
              <a:gd name="T8" fmla="*/ 513 w 1127"/>
              <a:gd name="T9" fmla="*/ 173 h 2093"/>
              <a:gd name="T10" fmla="*/ 551 w 1127"/>
              <a:gd name="T11" fmla="*/ 291 h 2093"/>
              <a:gd name="T12" fmla="*/ 576 w 1127"/>
              <a:gd name="T13" fmla="*/ 318 h 2093"/>
              <a:gd name="T14" fmla="*/ 556 w 1127"/>
              <a:gd name="T15" fmla="*/ 353 h 2093"/>
              <a:gd name="T16" fmla="*/ 435 w 1127"/>
              <a:gd name="T17" fmla="*/ 417 h 2093"/>
              <a:gd name="T18" fmla="*/ 326 w 1127"/>
              <a:gd name="T19" fmla="*/ 535 h 2093"/>
              <a:gd name="T20" fmla="*/ 124 w 1127"/>
              <a:gd name="T21" fmla="*/ 446 h 2093"/>
              <a:gd name="T22" fmla="*/ 168 w 1127"/>
              <a:gd name="T23" fmla="*/ 354 h 2093"/>
              <a:gd name="T24" fmla="*/ 165 w 1127"/>
              <a:gd name="T25" fmla="*/ 326 h 2093"/>
              <a:gd name="T26" fmla="*/ 125 w 1127"/>
              <a:gd name="T27" fmla="*/ 359 h 2093"/>
              <a:gd name="T28" fmla="*/ 110 w 1127"/>
              <a:gd name="T29" fmla="*/ 247 h 2093"/>
              <a:gd name="T30" fmla="*/ 101 w 1127"/>
              <a:gd name="T31" fmla="*/ 325 h 2093"/>
              <a:gd name="T32" fmla="*/ 79 w 1127"/>
              <a:gd name="T33" fmla="*/ 251 h 2093"/>
              <a:gd name="T34" fmla="*/ 61 w 1127"/>
              <a:gd name="T35" fmla="*/ 252 h 2093"/>
              <a:gd name="T36" fmla="*/ 62 w 1127"/>
              <a:gd name="T37" fmla="*/ 335 h 2093"/>
              <a:gd name="T38" fmla="*/ 36 w 1127"/>
              <a:gd name="T39" fmla="*/ 246 h 2093"/>
              <a:gd name="T40" fmla="*/ 39 w 1127"/>
              <a:gd name="T41" fmla="*/ 331 h 2093"/>
              <a:gd name="T42" fmla="*/ 11 w 1127"/>
              <a:gd name="T43" fmla="*/ 292 h 2093"/>
              <a:gd name="T44" fmla="*/ 4 w 1127"/>
              <a:gd name="T45" fmla="*/ 320 h 2093"/>
              <a:gd name="T46" fmla="*/ 34 w 1127"/>
              <a:gd name="T47" fmla="*/ 428 h 2093"/>
              <a:gd name="T48" fmla="*/ 62 w 1127"/>
              <a:gd name="T49" fmla="*/ 500 h 2093"/>
              <a:gd name="T50" fmla="*/ 172 w 1127"/>
              <a:gd name="T51" fmla="*/ 662 h 2093"/>
              <a:gd name="T52" fmla="*/ 264 w 1127"/>
              <a:gd name="T53" fmla="*/ 742 h 2093"/>
              <a:gd name="T54" fmla="*/ 444 w 1127"/>
              <a:gd name="T55" fmla="*/ 660 h 2093"/>
              <a:gd name="T56" fmla="*/ 513 w 1127"/>
              <a:gd name="T57" fmla="*/ 827 h 2093"/>
              <a:gd name="T58" fmla="*/ 413 w 1127"/>
              <a:gd name="T59" fmla="*/ 1057 h 2093"/>
              <a:gd name="T60" fmla="*/ 427 w 1127"/>
              <a:gd name="T61" fmla="*/ 1126 h 2093"/>
              <a:gd name="T62" fmla="*/ 516 w 1127"/>
              <a:gd name="T63" fmla="*/ 1524 h 2093"/>
              <a:gd name="T64" fmla="*/ 527 w 1127"/>
              <a:gd name="T65" fmla="*/ 1981 h 2093"/>
              <a:gd name="T66" fmla="*/ 455 w 1127"/>
              <a:gd name="T67" fmla="*/ 2064 h 2093"/>
              <a:gd name="T68" fmla="*/ 519 w 1127"/>
              <a:gd name="T69" fmla="*/ 2090 h 2093"/>
              <a:gd name="T70" fmla="*/ 662 w 1127"/>
              <a:gd name="T71" fmla="*/ 2038 h 2093"/>
              <a:gd name="T72" fmla="*/ 691 w 1127"/>
              <a:gd name="T73" fmla="*/ 1990 h 2093"/>
              <a:gd name="T74" fmla="*/ 693 w 1127"/>
              <a:gd name="T75" fmla="*/ 1626 h 2093"/>
              <a:gd name="T76" fmla="*/ 702 w 1127"/>
              <a:gd name="T77" fmla="*/ 1354 h 2093"/>
              <a:gd name="T78" fmla="*/ 730 w 1127"/>
              <a:gd name="T79" fmla="*/ 1990 h 2093"/>
              <a:gd name="T80" fmla="*/ 765 w 1127"/>
              <a:gd name="T81" fmla="*/ 2019 h 2093"/>
              <a:gd name="T82" fmla="*/ 814 w 1127"/>
              <a:gd name="T83" fmla="*/ 2057 h 2093"/>
              <a:gd name="T84" fmla="*/ 895 w 1127"/>
              <a:gd name="T85" fmla="*/ 2066 h 2093"/>
              <a:gd name="T86" fmla="*/ 918 w 1127"/>
              <a:gd name="T87" fmla="*/ 2015 h 2093"/>
              <a:gd name="T88" fmla="*/ 904 w 1127"/>
              <a:gd name="T89" fmla="*/ 1975 h 2093"/>
              <a:gd name="T90" fmla="*/ 898 w 1127"/>
              <a:gd name="T91" fmla="*/ 1673 h 2093"/>
              <a:gd name="T92" fmla="*/ 920 w 1127"/>
              <a:gd name="T93" fmla="*/ 1161 h 2093"/>
              <a:gd name="T94" fmla="*/ 942 w 1127"/>
              <a:gd name="T95" fmla="*/ 1114 h 2093"/>
              <a:gd name="T96" fmla="*/ 936 w 1127"/>
              <a:gd name="T97" fmla="*/ 1023 h 2093"/>
              <a:gd name="T98" fmla="*/ 996 w 1127"/>
              <a:gd name="T99" fmla="*/ 941 h 2093"/>
              <a:gd name="T100" fmla="*/ 1040 w 1127"/>
              <a:gd name="T101" fmla="*/ 883 h 2093"/>
              <a:gd name="T102" fmla="*/ 1126 w 1127"/>
              <a:gd name="T103" fmla="*/ 661 h 2093"/>
              <a:gd name="T104" fmla="*/ 954 w 1127"/>
              <a:gd name="T105" fmla="*/ 400 h 2093"/>
              <a:gd name="T106" fmla="*/ 874 w 1127"/>
              <a:gd name="T107" fmla="*/ 351 h 2093"/>
              <a:gd name="T108" fmla="*/ 759 w 1127"/>
              <a:gd name="T109" fmla="*/ 320 h 2093"/>
              <a:gd name="T110" fmla="*/ 735 w 1127"/>
              <a:gd name="T111" fmla="*/ 221 h 2093"/>
              <a:gd name="T112" fmla="*/ 735 w 1127"/>
              <a:gd name="T113" fmla="*/ 136 h 2093"/>
              <a:gd name="T114" fmla="*/ 711 w 1127"/>
              <a:gd name="T115" fmla="*/ 45 h 2093"/>
              <a:gd name="T116" fmla="*/ 642 w 1127"/>
              <a:gd name="T117" fmla="*/ 22 h 2093"/>
              <a:gd name="T118" fmla="*/ 943 w 1127"/>
              <a:gd name="T119" fmla="*/ 859 h 20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27" h="2093">
                <a:moveTo>
                  <a:pt x="638" y="19"/>
                </a:moveTo>
                <a:lnTo>
                  <a:pt x="638" y="19"/>
                </a:lnTo>
                <a:lnTo>
                  <a:pt x="637" y="17"/>
                </a:lnTo>
                <a:lnTo>
                  <a:pt x="632" y="15"/>
                </a:lnTo>
                <a:lnTo>
                  <a:pt x="615" y="8"/>
                </a:lnTo>
                <a:lnTo>
                  <a:pt x="599" y="4"/>
                </a:lnTo>
                <a:lnTo>
                  <a:pt x="590" y="0"/>
                </a:lnTo>
                <a:lnTo>
                  <a:pt x="590" y="0"/>
                </a:lnTo>
                <a:lnTo>
                  <a:pt x="586" y="0"/>
                </a:lnTo>
                <a:lnTo>
                  <a:pt x="580" y="1"/>
                </a:lnTo>
                <a:lnTo>
                  <a:pt x="562" y="7"/>
                </a:lnTo>
                <a:lnTo>
                  <a:pt x="544" y="15"/>
                </a:lnTo>
                <a:lnTo>
                  <a:pt x="539" y="18"/>
                </a:lnTo>
                <a:lnTo>
                  <a:pt x="536" y="19"/>
                </a:lnTo>
                <a:lnTo>
                  <a:pt x="536" y="19"/>
                </a:lnTo>
                <a:lnTo>
                  <a:pt x="532" y="25"/>
                </a:lnTo>
                <a:lnTo>
                  <a:pt x="519" y="38"/>
                </a:lnTo>
                <a:lnTo>
                  <a:pt x="503" y="53"/>
                </a:lnTo>
                <a:lnTo>
                  <a:pt x="503" y="53"/>
                </a:lnTo>
                <a:lnTo>
                  <a:pt x="498" y="59"/>
                </a:lnTo>
                <a:lnTo>
                  <a:pt x="488" y="73"/>
                </a:lnTo>
                <a:lnTo>
                  <a:pt x="488" y="73"/>
                </a:lnTo>
                <a:lnTo>
                  <a:pt x="487" y="76"/>
                </a:lnTo>
                <a:lnTo>
                  <a:pt x="486" y="81"/>
                </a:lnTo>
                <a:lnTo>
                  <a:pt x="484" y="91"/>
                </a:lnTo>
                <a:lnTo>
                  <a:pt x="484" y="98"/>
                </a:lnTo>
                <a:lnTo>
                  <a:pt x="484" y="101"/>
                </a:lnTo>
                <a:lnTo>
                  <a:pt x="483" y="102"/>
                </a:lnTo>
                <a:lnTo>
                  <a:pt x="483" y="102"/>
                </a:lnTo>
                <a:lnTo>
                  <a:pt x="483" y="103"/>
                </a:lnTo>
                <a:lnTo>
                  <a:pt x="483" y="104"/>
                </a:lnTo>
                <a:lnTo>
                  <a:pt x="484" y="109"/>
                </a:lnTo>
                <a:lnTo>
                  <a:pt x="487" y="116"/>
                </a:lnTo>
                <a:lnTo>
                  <a:pt x="488" y="121"/>
                </a:lnTo>
                <a:lnTo>
                  <a:pt x="488" y="121"/>
                </a:lnTo>
                <a:lnTo>
                  <a:pt x="489" y="127"/>
                </a:lnTo>
                <a:lnTo>
                  <a:pt x="493" y="137"/>
                </a:lnTo>
                <a:lnTo>
                  <a:pt x="498" y="150"/>
                </a:lnTo>
                <a:lnTo>
                  <a:pt x="498" y="150"/>
                </a:lnTo>
                <a:lnTo>
                  <a:pt x="505" y="154"/>
                </a:lnTo>
                <a:lnTo>
                  <a:pt x="511" y="156"/>
                </a:lnTo>
                <a:lnTo>
                  <a:pt x="512" y="159"/>
                </a:lnTo>
                <a:lnTo>
                  <a:pt x="512" y="160"/>
                </a:lnTo>
                <a:lnTo>
                  <a:pt x="512" y="160"/>
                </a:lnTo>
                <a:lnTo>
                  <a:pt x="513" y="173"/>
                </a:lnTo>
                <a:lnTo>
                  <a:pt x="516" y="200"/>
                </a:lnTo>
                <a:lnTo>
                  <a:pt x="519" y="228"/>
                </a:lnTo>
                <a:lnTo>
                  <a:pt x="522" y="243"/>
                </a:lnTo>
                <a:lnTo>
                  <a:pt x="522" y="243"/>
                </a:lnTo>
                <a:lnTo>
                  <a:pt x="536" y="269"/>
                </a:lnTo>
                <a:lnTo>
                  <a:pt x="545" y="284"/>
                </a:lnTo>
                <a:lnTo>
                  <a:pt x="549" y="289"/>
                </a:lnTo>
                <a:lnTo>
                  <a:pt x="551" y="291"/>
                </a:lnTo>
                <a:lnTo>
                  <a:pt x="551" y="291"/>
                </a:lnTo>
                <a:lnTo>
                  <a:pt x="557" y="292"/>
                </a:lnTo>
                <a:lnTo>
                  <a:pt x="565" y="296"/>
                </a:lnTo>
                <a:lnTo>
                  <a:pt x="573" y="298"/>
                </a:lnTo>
                <a:lnTo>
                  <a:pt x="575" y="300"/>
                </a:lnTo>
                <a:lnTo>
                  <a:pt x="575" y="301"/>
                </a:lnTo>
                <a:lnTo>
                  <a:pt x="575" y="301"/>
                </a:lnTo>
                <a:lnTo>
                  <a:pt x="575" y="302"/>
                </a:lnTo>
                <a:lnTo>
                  <a:pt x="575" y="307"/>
                </a:lnTo>
                <a:lnTo>
                  <a:pt x="576" y="318"/>
                </a:lnTo>
                <a:lnTo>
                  <a:pt x="580" y="335"/>
                </a:lnTo>
                <a:lnTo>
                  <a:pt x="580" y="335"/>
                </a:lnTo>
                <a:lnTo>
                  <a:pt x="568" y="335"/>
                </a:lnTo>
                <a:lnTo>
                  <a:pt x="559" y="337"/>
                </a:lnTo>
                <a:lnTo>
                  <a:pt x="557" y="338"/>
                </a:lnTo>
                <a:lnTo>
                  <a:pt x="556" y="340"/>
                </a:lnTo>
                <a:lnTo>
                  <a:pt x="556" y="340"/>
                </a:lnTo>
                <a:lnTo>
                  <a:pt x="556" y="346"/>
                </a:lnTo>
                <a:lnTo>
                  <a:pt x="556" y="353"/>
                </a:lnTo>
                <a:lnTo>
                  <a:pt x="556" y="364"/>
                </a:lnTo>
                <a:lnTo>
                  <a:pt x="556" y="364"/>
                </a:lnTo>
                <a:lnTo>
                  <a:pt x="539" y="370"/>
                </a:lnTo>
                <a:lnTo>
                  <a:pt x="501" y="385"/>
                </a:lnTo>
                <a:lnTo>
                  <a:pt x="481" y="393"/>
                </a:lnTo>
                <a:lnTo>
                  <a:pt x="461" y="402"/>
                </a:lnTo>
                <a:lnTo>
                  <a:pt x="444" y="410"/>
                </a:lnTo>
                <a:lnTo>
                  <a:pt x="438" y="414"/>
                </a:lnTo>
                <a:lnTo>
                  <a:pt x="435" y="417"/>
                </a:lnTo>
                <a:lnTo>
                  <a:pt x="435" y="417"/>
                </a:lnTo>
                <a:lnTo>
                  <a:pt x="424" y="431"/>
                </a:lnTo>
                <a:lnTo>
                  <a:pt x="414" y="444"/>
                </a:lnTo>
                <a:lnTo>
                  <a:pt x="406" y="457"/>
                </a:lnTo>
                <a:lnTo>
                  <a:pt x="396" y="471"/>
                </a:lnTo>
                <a:lnTo>
                  <a:pt x="396" y="471"/>
                </a:lnTo>
                <a:lnTo>
                  <a:pt x="386" y="480"/>
                </a:lnTo>
                <a:lnTo>
                  <a:pt x="369" y="496"/>
                </a:lnTo>
                <a:lnTo>
                  <a:pt x="326" y="535"/>
                </a:lnTo>
                <a:lnTo>
                  <a:pt x="265" y="587"/>
                </a:lnTo>
                <a:lnTo>
                  <a:pt x="164" y="490"/>
                </a:lnTo>
                <a:lnTo>
                  <a:pt x="144" y="466"/>
                </a:lnTo>
                <a:lnTo>
                  <a:pt x="139" y="471"/>
                </a:lnTo>
                <a:lnTo>
                  <a:pt x="130" y="461"/>
                </a:lnTo>
                <a:lnTo>
                  <a:pt x="125" y="461"/>
                </a:lnTo>
                <a:lnTo>
                  <a:pt x="125" y="461"/>
                </a:lnTo>
                <a:lnTo>
                  <a:pt x="124" y="454"/>
                </a:lnTo>
                <a:lnTo>
                  <a:pt x="124" y="446"/>
                </a:lnTo>
                <a:lnTo>
                  <a:pt x="125" y="442"/>
                </a:lnTo>
                <a:lnTo>
                  <a:pt x="125" y="442"/>
                </a:lnTo>
                <a:lnTo>
                  <a:pt x="128" y="434"/>
                </a:lnTo>
                <a:lnTo>
                  <a:pt x="137" y="422"/>
                </a:lnTo>
                <a:lnTo>
                  <a:pt x="145" y="408"/>
                </a:lnTo>
                <a:lnTo>
                  <a:pt x="154" y="393"/>
                </a:lnTo>
                <a:lnTo>
                  <a:pt x="154" y="393"/>
                </a:lnTo>
                <a:lnTo>
                  <a:pt x="162" y="372"/>
                </a:lnTo>
                <a:lnTo>
                  <a:pt x="168" y="354"/>
                </a:lnTo>
                <a:lnTo>
                  <a:pt x="168" y="354"/>
                </a:lnTo>
                <a:lnTo>
                  <a:pt x="172" y="343"/>
                </a:lnTo>
                <a:lnTo>
                  <a:pt x="173" y="335"/>
                </a:lnTo>
                <a:lnTo>
                  <a:pt x="173" y="331"/>
                </a:lnTo>
                <a:lnTo>
                  <a:pt x="173" y="328"/>
                </a:lnTo>
                <a:lnTo>
                  <a:pt x="171" y="326"/>
                </a:lnTo>
                <a:lnTo>
                  <a:pt x="168" y="325"/>
                </a:lnTo>
                <a:lnTo>
                  <a:pt x="168" y="325"/>
                </a:lnTo>
                <a:lnTo>
                  <a:pt x="165" y="326"/>
                </a:lnTo>
                <a:lnTo>
                  <a:pt x="159" y="330"/>
                </a:lnTo>
                <a:lnTo>
                  <a:pt x="147" y="343"/>
                </a:lnTo>
                <a:lnTo>
                  <a:pt x="130" y="364"/>
                </a:lnTo>
                <a:lnTo>
                  <a:pt x="130" y="364"/>
                </a:lnTo>
                <a:lnTo>
                  <a:pt x="128" y="364"/>
                </a:lnTo>
                <a:lnTo>
                  <a:pt x="127" y="363"/>
                </a:lnTo>
                <a:lnTo>
                  <a:pt x="126" y="360"/>
                </a:lnTo>
                <a:lnTo>
                  <a:pt x="125" y="359"/>
                </a:lnTo>
                <a:lnTo>
                  <a:pt x="125" y="359"/>
                </a:lnTo>
                <a:lnTo>
                  <a:pt x="124" y="355"/>
                </a:lnTo>
                <a:lnTo>
                  <a:pt x="122" y="346"/>
                </a:lnTo>
                <a:lnTo>
                  <a:pt x="121" y="318"/>
                </a:lnTo>
                <a:lnTo>
                  <a:pt x="120" y="277"/>
                </a:lnTo>
                <a:lnTo>
                  <a:pt x="120" y="277"/>
                </a:lnTo>
                <a:lnTo>
                  <a:pt x="117" y="261"/>
                </a:lnTo>
                <a:lnTo>
                  <a:pt x="115" y="251"/>
                </a:lnTo>
                <a:lnTo>
                  <a:pt x="113" y="247"/>
                </a:lnTo>
                <a:lnTo>
                  <a:pt x="110" y="247"/>
                </a:lnTo>
                <a:lnTo>
                  <a:pt x="110" y="247"/>
                </a:lnTo>
                <a:lnTo>
                  <a:pt x="109" y="249"/>
                </a:lnTo>
                <a:lnTo>
                  <a:pt x="108" y="251"/>
                </a:lnTo>
                <a:lnTo>
                  <a:pt x="107" y="260"/>
                </a:lnTo>
                <a:lnTo>
                  <a:pt x="105" y="286"/>
                </a:lnTo>
                <a:lnTo>
                  <a:pt x="104" y="312"/>
                </a:lnTo>
                <a:lnTo>
                  <a:pt x="103" y="321"/>
                </a:lnTo>
                <a:lnTo>
                  <a:pt x="102" y="324"/>
                </a:lnTo>
                <a:lnTo>
                  <a:pt x="101" y="325"/>
                </a:lnTo>
                <a:lnTo>
                  <a:pt x="101" y="325"/>
                </a:lnTo>
                <a:lnTo>
                  <a:pt x="99" y="325"/>
                </a:lnTo>
                <a:lnTo>
                  <a:pt x="98" y="324"/>
                </a:lnTo>
                <a:lnTo>
                  <a:pt x="94" y="318"/>
                </a:lnTo>
                <a:lnTo>
                  <a:pt x="88" y="300"/>
                </a:lnTo>
                <a:lnTo>
                  <a:pt x="84" y="278"/>
                </a:lnTo>
                <a:lnTo>
                  <a:pt x="81" y="262"/>
                </a:lnTo>
                <a:lnTo>
                  <a:pt x="81" y="262"/>
                </a:lnTo>
                <a:lnTo>
                  <a:pt x="79" y="251"/>
                </a:lnTo>
                <a:lnTo>
                  <a:pt x="73" y="239"/>
                </a:lnTo>
                <a:lnTo>
                  <a:pt x="70" y="234"/>
                </a:lnTo>
                <a:lnTo>
                  <a:pt x="67" y="229"/>
                </a:lnTo>
                <a:lnTo>
                  <a:pt x="64" y="228"/>
                </a:lnTo>
                <a:lnTo>
                  <a:pt x="62" y="228"/>
                </a:lnTo>
                <a:lnTo>
                  <a:pt x="62" y="228"/>
                </a:lnTo>
                <a:lnTo>
                  <a:pt x="61" y="232"/>
                </a:lnTo>
                <a:lnTo>
                  <a:pt x="59" y="237"/>
                </a:lnTo>
                <a:lnTo>
                  <a:pt x="61" y="252"/>
                </a:lnTo>
                <a:lnTo>
                  <a:pt x="62" y="268"/>
                </a:lnTo>
                <a:lnTo>
                  <a:pt x="62" y="277"/>
                </a:lnTo>
                <a:lnTo>
                  <a:pt x="62" y="277"/>
                </a:lnTo>
                <a:lnTo>
                  <a:pt x="62" y="288"/>
                </a:lnTo>
                <a:lnTo>
                  <a:pt x="63" y="308"/>
                </a:lnTo>
                <a:lnTo>
                  <a:pt x="64" y="328"/>
                </a:lnTo>
                <a:lnTo>
                  <a:pt x="63" y="334"/>
                </a:lnTo>
                <a:lnTo>
                  <a:pt x="63" y="335"/>
                </a:lnTo>
                <a:lnTo>
                  <a:pt x="62" y="335"/>
                </a:lnTo>
                <a:lnTo>
                  <a:pt x="62" y="335"/>
                </a:lnTo>
                <a:lnTo>
                  <a:pt x="59" y="331"/>
                </a:lnTo>
                <a:lnTo>
                  <a:pt x="58" y="323"/>
                </a:lnTo>
                <a:lnTo>
                  <a:pt x="53" y="296"/>
                </a:lnTo>
                <a:lnTo>
                  <a:pt x="48" y="269"/>
                </a:lnTo>
                <a:lnTo>
                  <a:pt x="45" y="258"/>
                </a:lnTo>
                <a:lnTo>
                  <a:pt x="42" y="252"/>
                </a:lnTo>
                <a:lnTo>
                  <a:pt x="42" y="252"/>
                </a:lnTo>
                <a:lnTo>
                  <a:pt x="36" y="246"/>
                </a:lnTo>
                <a:lnTo>
                  <a:pt x="32" y="243"/>
                </a:lnTo>
                <a:lnTo>
                  <a:pt x="30" y="241"/>
                </a:lnTo>
                <a:lnTo>
                  <a:pt x="29" y="243"/>
                </a:lnTo>
                <a:lnTo>
                  <a:pt x="28" y="244"/>
                </a:lnTo>
                <a:lnTo>
                  <a:pt x="28" y="247"/>
                </a:lnTo>
                <a:lnTo>
                  <a:pt x="28" y="247"/>
                </a:lnTo>
                <a:lnTo>
                  <a:pt x="35" y="295"/>
                </a:lnTo>
                <a:lnTo>
                  <a:pt x="39" y="321"/>
                </a:lnTo>
                <a:lnTo>
                  <a:pt x="39" y="331"/>
                </a:lnTo>
                <a:lnTo>
                  <a:pt x="39" y="334"/>
                </a:lnTo>
                <a:lnTo>
                  <a:pt x="38" y="335"/>
                </a:lnTo>
                <a:lnTo>
                  <a:pt x="38" y="335"/>
                </a:lnTo>
                <a:lnTo>
                  <a:pt x="36" y="335"/>
                </a:lnTo>
                <a:lnTo>
                  <a:pt x="35" y="334"/>
                </a:lnTo>
                <a:lnTo>
                  <a:pt x="32" y="329"/>
                </a:lnTo>
                <a:lnTo>
                  <a:pt x="23" y="313"/>
                </a:lnTo>
                <a:lnTo>
                  <a:pt x="15" y="297"/>
                </a:lnTo>
                <a:lnTo>
                  <a:pt x="11" y="292"/>
                </a:lnTo>
                <a:lnTo>
                  <a:pt x="10" y="291"/>
                </a:lnTo>
                <a:lnTo>
                  <a:pt x="9" y="291"/>
                </a:lnTo>
                <a:lnTo>
                  <a:pt x="9" y="291"/>
                </a:lnTo>
                <a:lnTo>
                  <a:pt x="5" y="295"/>
                </a:lnTo>
                <a:lnTo>
                  <a:pt x="1" y="301"/>
                </a:lnTo>
                <a:lnTo>
                  <a:pt x="0" y="304"/>
                </a:lnTo>
                <a:lnTo>
                  <a:pt x="0" y="309"/>
                </a:lnTo>
                <a:lnTo>
                  <a:pt x="1" y="314"/>
                </a:lnTo>
                <a:lnTo>
                  <a:pt x="4" y="320"/>
                </a:lnTo>
                <a:lnTo>
                  <a:pt x="4" y="320"/>
                </a:lnTo>
                <a:lnTo>
                  <a:pt x="9" y="334"/>
                </a:lnTo>
                <a:lnTo>
                  <a:pt x="13" y="347"/>
                </a:lnTo>
                <a:lnTo>
                  <a:pt x="18" y="364"/>
                </a:lnTo>
                <a:lnTo>
                  <a:pt x="18" y="364"/>
                </a:lnTo>
                <a:lnTo>
                  <a:pt x="19" y="375"/>
                </a:lnTo>
                <a:lnTo>
                  <a:pt x="24" y="395"/>
                </a:lnTo>
                <a:lnTo>
                  <a:pt x="30" y="419"/>
                </a:lnTo>
                <a:lnTo>
                  <a:pt x="34" y="428"/>
                </a:lnTo>
                <a:lnTo>
                  <a:pt x="38" y="437"/>
                </a:lnTo>
                <a:lnTo>
                  <a:pt x="38" y="437"/>
                </a:lnTo>
                <a:lnTo>
                  <a:pt x="53" y="463"/>
                </a:lnTo>
                <a:lnTo>
                  <a:pt x="62" y="476"/>
                </a:lnTo>
                <a:lnTo>
                  <a:pt x="62" y="476"/>
                </a:lnTo>
                <a:lnTo>
                  <a:pt x="67" y="490"/>
                </a:lnTo>
                <a:lnTo>
                  <a:pt x="67" y="490"/>
                </a:lnTo>
                <a:lnTo>
                  <a:pt x="62" y="500"/>
                </a:lnTo>
                <a:lnTo>
                  <a:pt x="62" y="500"/>
                </a:lnTo>
                <a:lnTo>
                  <a:pt x="62" y="500"/>
                </a:lnTo>
                <a:lnTo>
                  <a:pt x="63" y="500"/>
                </a:lnTo>
                <a:lnTo>
                  <a:pt x="64" y="501"/>
                </a:lnTo>
                <a:lnTo>
                  <a:pt x="67" y="505"/>
                </a:lnTo>
                <a:lnTo>
                  <a:pt x="62" y="510"/>
                </a:lnTo>
                <a:lnTo>
                  <a:pt x="62" y="510"/>
                </a:lnTo>
                <a:lnTo>
                  <a:pt x="86" y="543"/>
                </a:lnTo>
                <a:lnTo>
                  <a:pt x="142" y="620"/>
                </a:lnTo>
                <a:lnTo>
                  <a:pt x="172" y="662"/>
                </a:lnTo>
                <a:lnTo>
                  <a:pt x="200" y="699"/>
                </a:lnTo>
                <a:lnTo>
                  <a:pt x="223" y="725"/>
                </a:lnTo>
                <a:lnTo>
                  <a:pt x="231" y="734"/>
                </a:lnTo>
                <a:lnTo>
                  <a:pt x="236" y="738"/>
                </a:lnTo>
                <a:lnTo>
                  <a:pt x="236" y="738"/>
                </a:lnTo>
                <a:lnTo>
                  <a:pt x="243" y="740"/>
                </a:lnTo>
                <a:lnTo>
                  <a:pt x="251" y="742"/>
                </a:lnTo>
                <a:lnTo>
                  <a:pt x="257" y="742"/>
                </a:lnTo>
                <a:lnTo>
                  <a:pt x="264" y="742"/>
                </a:lnTo>
                <a:lnTo>
                  <a:pt x="272" y="741"/>
                </a:lnTo>
                <a:lnTo>
                  <a:pt x="281" y="740"/>
                </a:lnTo>
                <a:lnTo>
                  <a:pt x="304" y="733"/>
                </a:lnTo>
                <a:lnTo>
                  <a:pt x="304" y="733"/>
                </a:lnTo>
                <a:lnTo>
                  <a:pt x="320" y="727"/>
                </a:lnTo>
                <a:lnTo>
                  <a:pt x="341" y="717"/>
                </a:lnTo>
                <a:lnTo>
                  <a:pt x="387" y="691"/>
                </a:lnTo>
                <a:lnTo>
                  <a:pt x="444" y="660"/>
                </a:lnTo>
                <a:lnTo>
                  <a:pt x="444" y="660"/>
                </a:lnTo>
                <a:lnTo>
                  <a:pt x="453" y="672"/>
                </a:lnTo>
                <a:lnTo>
                  <a:pt x="470" y="704"/>
                </a:lnTo>
                <a:lnTo>
                  <a:pt x="481" y="723"/>
                </a:lnTo>
                <a:lnTo>
                  <a:pt x="490" y="744"/>
                </a:lnTo>
                <a:lnTo>
                  <a:pt x="498" y="763"/>
                </a:lnTo>
                <a:lnTo>
                  <a:pt x="503" y="781"/>
                </a:lnTo>
                <a:lnTo>
                  <a:pt x="503" y="781"/>
                </a:lnTo>
                <a:lnTo>
                  <a:pt x="509" y="809"/>
                </a:lnTo>
                <a:lnTo>
                  <a:pt x="513" y="827"/>
                </a:lnTo>
                <a:lnTo>
                  <a:pt x="517" y="841"/>
                </a:lnTo>
                <a:lnTo>
                  <a:pt x="517" y="848"/>
                </a:lnTo>
                <a:lnTo>
                  <a:pt x="517" y="854"/>
                </a:lnTo>
                <a:lnTo>
                  <a:pt x="517" y="854"/>
                </a:lnTo>
                <a:lnTo>
                  <a:pt x="516" y="860"/>
                </a:lnTo>
                <a:lnTo>
                  <a:pt x="511" y="870"/>
                </a:lnTo>
                <a:lnTo>
                  <a:pt x="496" y="898"/>
                </a:lnTo>
                <a:lnTo>
                  <a:pt x="454" y="979"/>
                </a:lnTo>
                <a:lnTo>
                  <a:pt x="413" y="1057"/>
                </a:lnTo>
                <a:lnTo>
                  <a:pt x="400" y="1085"/>
                </a:lnTo>
                <a:lnTo>
                  <a:pt x="396" y="1093"/>
                </a:lnTo>
                <a:lnTo>
                  <a:pt x="396" y="1097"/>
                </a:lnTo>
                <a:lnTo>
                  <a:pt x="396" y="1097"/>
                </a:lnTo>
                <a:lnTo>
                  <a:pt x="398" y="1100"/>
                </a:lnTo>
                <a:lnTo>
                  <a:pt x="403" y="1105"/>
                </a:lnTo>
                <a:lnTo>
                  <a:pt x="413" y="1115"/>
                </a:lnTo>
                <a:lnTo>
                  <a:pt x="424" y="1123"/>
                </a:lnTo>
                <a:lnTo>
                  <a:pt x="427" y="1126"/>
                </a:lnTo>
                <a:lnTo>
                  <a:pt x="430" y="1126"/>
                </a:lnTo>
                <a:lnTo>
                  <a:pt x="430" y="1126"/>
                </a:lnTo>
                <a:lnTo>
                  <a:pt x="432" y="1126"/>
                </a:lnTo>
                <a:lnTo>
                  <a:pt x="435" y="1127"/>
                </a:lnTo>
                <a:lnTo>
                  <a:pt x="443" y="1133"/>
                </a:lnTo>
                <a:lnTo>
                  <a:pt x="454" y="1140"/>
                </a:lnTo>
                <a:lnTo>
                  <a:pt x="454" y="1140"/>
                </a:lnTo>
                <a:lnTo>
                  <a:pt x="490" y="1367"/>
                </a:lnTo>
                <a:lnTo>
                  <a:pt x="516" y="1524"/>
                </a:lnTo>
                <a:lnTo>
                  <a:pt x="527" y="1596"/>
                </a:lnTo>
                <a:lnTo>
                  <a:pt x="527" y="1596"/>
                </a:lnTo>
                <a:lnTo>
                  <a:pt x="524" y="1657"/>
                </a:lnTo>
                <a:lnTo>
                  <a:pt x="521" y="1786"/>
                </a:lnTo>
                <a:lnTo>
                  <a:pt x="518" y="1916"/>
                </a:lnTo>
                <a:lnTo>
                  <a:pt x="517" y="1975"/>
                </a:lnTo>
                <a:lnTo>
                  <a:pt x="517" y="1975"/>
                </a:lnTo>
                <a:lnTo>
                  <a:pt x="521" y="1977"/>
                </a:lnTo>
                <a:lnTo>
                  <a:pt x="527" y="1981"/>
                </a:lnTo>
                <a:lnTo>
                  <a:pt x="536" y="1985"/>
                </a:lnTo>
                <a:lnTo>
                  <a:pt x="536" y="1985"/>
                </a:lnTo>
                <a:lnTo>
                  <a:pt x="498" y="2014"/>
                </a:lnTo>
                <a:lnTo>
                  <a:pt x="469" y="2037"/>
                </a:lnTo>
                <a:lnTo>
                  <a:pt x="459" y="2047"/>
                </a:lnTo>
                <a:lnTo>
                  <a:pt x="454" y="2053"/>
                </a:lnTo>
                <a:lnTo>
                  <a:pt x="454" y="2053"/>
                </a:lnTo>
                <a:lnTo>
                  <a:pt x="454" y="2057"/>
                </a:lnTo>
                <a:lnTo>
                  <a:pt x="455" y="2064"/>
                </a:lnTo>
                <a:lnTo>
                  <a:pt x="459" y="2070"/>
                </a:lnTo>
                <a:lnTo>
                  <a:pt x="464" y="2076"/>
                </a:lnTo>
                <a:lnTo>
                  <a:pt x="473" y="2085"/>
                </a:lnTo>
                <a:lnTo>
                  <a:pt x="480" y="2089"/>
                </a:lnTo>
                <a:lnTo>
                  <a:pt x="483" y="2091"/>
                </a:lnTo>
                <a:lnTo>
                  <a:pt x="483" y="2091"/>
                </a:lnTo>
                <a:lnTo>
                  <a:pt x="489" y="2093"/>
                </a:lnTo>
                <a:lnTo>
                  <a:pt x="498" y="2093"/>
                </a:lnTo>
                <a:lnTo>
                  <a:pt x="519" y="2090"/>
                </a:lnTo>
                <a:lnTo>
                  <a:pt x="541" y="2087"/>
                </a:lnTo>
                <a:lnTo>
                  <a:pt x="550" y="2084"/>
                </a:lnTo>
                <a:lnTo>
                  <a:pt x="556" y="2082"/>
                </a:lnTo>
                <a:lnTo>
                  <a:pt x="556" y="2082"/>
                </a:lnTo>
                <a:lnTo>
                  <a:pt x="574" y="2074"/>
                </a:lnTo>
                <a:lnTo>
                  <a:pt x="605" y="2061"/>
                </a:lnTo>
                <a:lnTo>
                  <a:pt x="638" y="2049"/>
                </a:lnTo>
                <a:lnTo>
                  <a:pt x="662" y="2038"/>
                </a:lnTo>
                <a:lnTo>
                  <a:pt x="662" y="2038"/>
                </a:lnTo>
                <a:lnTo>
                  <a:pt x="674" y="2032"/>
                </a:lnTo>
                <a:lnTo>
                  <a:pt x="682" y="2030"/>
                </a:lnTo>
                <a:lnTo>
                  <a:pt x="684" y="2027"/>
                </a:lnTo>
                <a:lnTo>
                  <a:pt x="687" y="2024"/>
                </a:lnTo>
                <a:lnTo>
                  <a:pt x="687" y="2024"/>
                </a:lnTo>
                <a:lnTo>
                  <a:pt x="688" y="2015"/>
                </a:lnTo>
                <a:lnTo>
                  <a:pt x="690" y="2004"/>
                </a:lnTo>
                <a:lnTo>
                  <a:pt x="691" y="1990"/>
                </a:lnTo>
                <a:lnTo>
                  <a:pt x="691" y="1990"/>
                </a:lnTo>
                <a:lnTo>
                  <a:pt x="693" y="1991"/>
                </a:lnTo>
                <a:lnTo>
                  <a:pt x="696" y="1994"/>
                </a:lnTo>
                <a:lnTo>
                  <a:pt x="699" y="1994"/>
                </a:lnTo>
                <a:lnTo>
                  <a:pt x="700" y="1993"/>
                </a:lnTo>
                <a:lnTo>
                  <a:pt x="701" y="1990"/>
                </a:lnTo>
                <a:lnTo>
                  <a:pt x="701" y="1985"/>
                </a:lnTo>
                <a:lnTo>
                  <a:pt x="701" y="1985"/>
                </a:lnTo>
                <a:lnTo>
                  <a:pt x="697" y="1867"/>
                </a:lnTo>
                <a:lnTo>
                  <a:pt x="693" y="1626"/>
                </a:lnTo>
                <a:lnTo>
                  <a:pt x="690" y="1389"/>
                </a:lnTo>
                <a:lnTo>
                  <a:pt x="690" y="1313"/>
                </a:lnTo>
                <a:lnTo>
                  <a:pt x="690" y="1292"/>
                </a:lnTo>
                <a:lnTo>
                  <a:pt x="690" y="1287"/>
                </a:lnTo>
                <a:lnTo>
                  <a:pt x="691" y="1286"/>
                </a:lnTo>
                <a:lnTo>
                  <a:pt x="691" y="1286"/>
                </a:lnTo>
                <a:lnTo>
                  <a:pt x="693" y="1292"/>
                </a:lnTo>
                <a:lnTo>
                  <a:pt x="695" y="1305"/>
                </a:lnTo>
                <a:lnTo>
                  <a:pt x="702" y="1354"/>
                </a:lnTo>
                <a:lnTo>
                  <a:pt x="718" y="1498"/>
                </a:lnTo>
                <a:lnTo>
                  <a:pt x="733" y="1645"/>
                </a:lnTo>
                <a:lnTo>
                  <a:pt x="740" y="1723"/>
                </a:lnTo>
                <a:lnTo>
                  <a:pt x="740" y="1723"/>
                </a:lnTo>
                <a:lnTo>
                  <a:pt x="739" y="1775"/>
                </a:lnTo>
                <a:lnTo>
                  <a:pt x="734" y="1865"/>
                </a:lnTo>
                <a:lnTo>
                  <a:pt x="730" y="1951"/>
                </a:lnTo>
                <a:lnTo>
                  <a:pt x="730" y="1979"/>
                </a:lnTo>
                <a:lnTo>
                  <a:pt x="730" y="1990"/>
                </a:lnTo>
                <a:lnTo>
                  <a:pt x="745" y="1999"/>
                </a:lnTo>
                <a:lnTo>
                  <a:pt x="745" y="1999"/>
                </a:lnTo>
                <a:lnTo>
                  <a:pt x="752" y="1999"/>
                </a:lnTo>
                <a:lnTo>
                  <a:pt x="757" y="2000"/>
                </a:lnTo>
                <a:lnTo>
                  <a:pt x="758" y="2002"/>
                </a:lnTo>
                <a:lnTo>
                  <a:pt x="759" y="2004"/>
                </a:lnTo>
                <a:lnTo>
                  <a:pt x="759" y="2004"/>
                </a:lnTo>
                <a:lnTo>
                  <a:pt x="762" y="2010"/>
                </a:lnTo>
                <a:lnTo>
                  <a:pt x="765" y="2019"/>
                </a:lnTo>
                <a:lnTo>
                  <a:pt x="769" y="2022"/>
                </a:lnTo>
                <a:lnTo>
                  <a:pt x="772" y="2027"/>
                </a:lnTo>
                <a:lnTo>
                  <a:pt x="777" y="2030"/>
                </a:lnTo>
                <a:lnTo>
                  <a:pt x="783" y="2033"/>
                </a:lnTo>
                <a:lnTo>
                  <a:pt x="783" y="2033"/>
                </a:lnTo>
                <a:lnTo>
                  <a:pt x="789" y="2037"/>
                </a:lnTo>
                <a:lnTo>
                  <a:pt x="797" y="2043"/>
                </a:lnTo>
                <a:lnTo>
                  <a:pt x="805" y="2050"/>
                </a:lnTo>
                <a:lnTo>
                  <a:pt x="814" y="2057"/>
                </a:lnTo>
                <a:lnTo>
                  <a:pt x="823" y="2065"/>
                </a:lnTo>
                <a:lnTo>
                  <a:pt x="835" y="2070"/>
                </a:lnTo>
                <a:lnTo>
                  <a:pt x="843" y="2072"/>
                </a:lnTo>
                <a:lnTo>
                  <a:pt x="850" y="2073"/>
                </a:lnTo>
                <a:lnTo>
                  <a:pt x="857" y="2073"/>
                </a:lnTo>
                <a:lnTo>
                  <a:pt x="866" y="2072"/>
                </a:lnTo>
                <a:lnTo>
                  <a:pt x="866" y="2072"/>
                </a:lnTo>
                <a:lnTo>
                  <a:pt x="881" y="2070"/>
                </a:lnTo>
                <a:lnTo>
                  <a:pt x="895" y="2066"/>
                </a:lnTo>
                <a:lnTo>
                  <a:pt x="906" y="2064"/>
                </a:lnTo>
                <a:lnTo>
                  <a:pt x="913" y="2059"/>
                </a:lnTo>
                <a:lnTo>
                  <a:pt x="919" y="2054"/>
                </a:lnTo>
                <a:lnTo>
                  <a:pt x="923" y="2049"/>
                </a:lnTo>
                <a:lnTo>
                  <a:pt x="924" y="2042"/>
                </a:lnTo>
                <a:lnTo>
                  <a:pt x="924" y="2033"/>
                </a:lnTo>
                <a:lnTo>
                  <a:pt x="924" y="2033"/>
                </a:lnTo>
                <a:lnTo>
                  <a:pt x="921" y="2025"/>
                </a:lnTo>
                <a:lnTo>
                  <a:pt x="918" y="2015"/>
                </a:lnTo>
                <a:lnTo>
                  <a:pt x="913" y="2008"/>
                </a:lnTo>
                <a:lnTo>
                  <a:pt x="908" y="1999"/>
                </a:lnTo>
                <a:lnTo>
                  <a:pt x="898" y="1988"/>
                </a:lnTo>
                <a:lnTo>
                  <a:pt x="895" y="1985"/>
                </a:lnTo>
                <a:lnTo>
                  <a:pt x="895" y="1985"/>
                </a:lnTo>
                <a:lnTo>
                  <a:pt x="900" y="1981"/>
                </a:lnTo>
                <a:lnTo>
                  <a:pt x="902" y="1979"/>
                </a:lnTo>
                <a:lnTo>
                  <a:pt x="904" y="1975"/>
                </a:lnTo>
                <a:lnTo>
                  <a:pt x="904" y="1975"/>
                </a:lnTo>
                <a:lnTo>
                  <a:pt x="906" y="1965"/>
                </a:lnTo>
                <a:lnTo>
                  <a:pt x="904" y="1947"/>
                </a:lnTo>
                <a:lnTo>
                  <a:pt x="903" y="1925"/>
                </a:lnTo>
                <a:lnTo>
                  <a:pt x="900" y="1902"/>
                </a:lnTo>
                <a:lnTo>
                  <a:pt x="900" y="1902"/>
                </a:lnTo>
                <a:lnTo>
                  <a:pt x="898" y="1893"/>
                </a:lnTo>
                <a:lnTo>
                  <a:pt x="898" y="1876"/>
                </a:lnTo>
                <a:lnTo>
                  <a:pt x="897" y="1822"/>
                </a:lnTo>
                <a:lnTo>
                  <a:pt x="898" y="1673"/>
                </a:lnTo>
                <a:lnTo>
                  <a:pt x="900" y="1527"/>
                </a:lnTo>
                <a:lnTo>
                  <a:pt x="900" y="1456"/>
                </a:lnTo>
                <a:lnTo>
                  <a:pt x="900" y="1456"/>
                </a:lnTo>
                <a:lnTo>
                  <a:pt x="902" y="1405"/>
                </a:lnTo>
                <a:lnTo>
                  <a:pt x="909" y="1305"/>
                </a:lnTo>
                <a:lnTo>
                  <a:pt x="919" y="1165"/>
                </a:lnTo>
                <a:lnTo>
                  <a:pt x="919" y="1165"/>
                </a:lnTo>
                <a:lnTo>
                  <a:pt x="919" y="1163"/>
                </a:lnTo>
                <a:lnTo>
                  <a:pt x="920" y="1161"/>
                </a:lnTo>
                <a:lnTo>
                  <a:pt x="926" y="1159"/>
                </a:lnTo>
                <a:lnTo>
                  <a:pt x="938" y="1155"/>
                </a:lnTo>
                <a:lnTo>
                  <a:pt x="938" y="1155"/>
                </a:lnTo>
                <a:lnTo>
                  <a:pt x="941" y="1154"/>
                </a:lnTo>
                <a:lnTo>
                  <a:pt x="942" y="1152"/>
                </a:lnTo>
                <a:lnTo>
                  <a:pt x="943" y="1149"/>
                </a:lnTo>
                <a:lnTo>
                  <a:pt x="944" y="1142"/>
                </a:lnTo>
                <a:lnTo>
                  <a:pt x="944" y="1133"/>
                </a:lnTo>
                <a:lnTo>
                  <a:pt x="942" y="1114"/>
                </a:lnTo>
                <a:lnTo>
                  <a:pt x="937" y="1091"/>
                </a:lnTo>
                <a:lnTo>
                  <a:pt x="931" y="1068"/>
                </a:lnTo>
                <a:lnTo>
                  <a:pt x="925" y="1048"/>
                </a:lnTo>
                <a:lnTo>
                  <a:pt x="919" y="1029"/>
                </a:lnTo>
                <a:lnTo>
                  <a:pt x="938" y="1009"/>
                </a:lnTo>
                <a:lnTo>
                  <a:pt x="938" y="1009"/>
                </a:lnTo>
                <a:lnTo>
                  <a:pt x="936" y="1015"/>
                </a:lnTo>
                <a:lnTo>
                  <a:pt x="935" y="1020"/>
                </a:lnTo>
                <a:lnTo>
                  <a:pt x="936" y="1023"/>
                </a:lnTo>
                <a:lnTo>
                  <a:pt x="938" y="1024"/>
                </a:lnTo>
                <a:lnTo>
                  <a:pt x="938" y="1024"/>
                </a:lnTo>
                <a:lnTo>
                  <a:pt x="940" y="1024"/>
                </a:lnTo>
                <a:lnTo>
                  <a:pt x="942" y="1021"/>
                </a:lnTo>
                <a:lnTo>
                  <a:pt x="949" y="1013"/>
                </a:lnTo>
                <a:lnTo>
                  <a:pt x="966" y="986"/>
                </a:lnTo>
                <a:lnTo>
                  <a:pt x="984" y="958"/>
                </a:lnTo>
                <a:lnTo>
                  <a:pt x="992" y="947"/>
                </a:lnTo>
                <a:lnTo>
                  <a:pt x="996" y="941"/>
                </a:lnTo>
                <a:lnTo>
                  <a:pt x="996" y="941"/>
                </a:lnTo>
                <a:lnTo>
                  <a:pt x="1000" y="937"/>
                </a:lnTo>
                <a:lnTo>
                  <a:pt x="1006" y="929"/>
                </a:lnTo>
                <a:lnTo>
                  <a:pt x="1017" y="910"/>
                </a:lnTo>
                <a:lnTo>
                  <a:pt x="1030" y="883"/>
                </a:lnTo>
                <a:lnTo>
                  <a:pt x="1030" y="883"/>
                </a:lnTo>
                <a:lnTo>
                  <a:pt x="1032" y="882"/>
                </a:lnTo>
                <a:lnTo>
                  <a:pt x="1034" y="882"/>
                </a:lnTo>
                <a:lnTo>
                  <a:pt x="1040" y="883"/>
                </a:lnTo>
                <a:lnTo>
                  <a:pt x="1046" y="883"/>
                </a:lnTo>
                <a:lnTo>
                  <a:pt x="1049" y="883"/>
                </a:lnTo>
                <a:lnTo>
                  <a:pt x="1050" y="883"/>
                </a:lnTo>
                <a:lnTo>
                  <a:pt x="1050" y="883"/>
                </a:lnTo>
                <a:lnTo>
                  <a:pt x="1062" y="849"/>
                </a:lnTo>
                <a:lnTo>
                  <a:pt x="1088" y="775"/>
                </a:lnTo>
                <a:lnTo>
                  <a:pt x="1115" y="698"/>
                </a:lnTo>
                <a:lnTo>
                  <a:pt x="1124" y="670"/>
                </a:lnTo>
                <a:lnTo>
                  <a:pt x="1126" y="661"/>
                </a:lnTo>
                <a:lnTo>
                  <a:pt x="1127" y="655"/>
                </a:lnTo>
                <a:lnTo>
                  <a:pt x="1127" y="655"/>
                </a:lnTo>
                <a:lnTo>
                  <a:pt x="1125" y="649"/>
                </a:lnTo>
                <a:lnTo>
                  <a:pt x="1120" y="638"/>
                </a:lnTo>
                <a:lnTo>
                  <a:pt x="1099" y="607"/>
                </a:lnTo>
                <a:lnTo>
                  <a:pt x="1072" y="564"/>
                </a:lnTo>
                <a:lnTo>
                  <a:pt x="1039" y="517"/>
                </a:lnTo>
                <a:lnTo>
                  <a:pt x="976" y="429"/>
                </a:lnTo>
                <a:lnTo>
                  <a:pt x="954" y="400"/>
                </a:lnTo>
                <a:lnTo>
                  <a:pt x="943" y="388"/>
                </a:lnTo>
                <a:lnTo>
                  <a:pt x="943" y="388"/>
                </a:lnTo>
                <a:lnTo>
                  <a:pt x="931" y="382"/>
                </a:lnTo>
                <a:lnTo>
                  <a:pt x="913" y="372"/>
                </a:lnTo>
                <a:lnTo>
                  <a:pt x="895" y="363"/>
                </a:lnTo>
                <a:lnTo>
                  <a:pt x="886" y="359"/>
                </a:lnTo>
                <a:lnTo>
                  <a:pt x="880" y="354"/>
                </a:lnTo>
                <a:lnTo>
                  <a:pt x="880" y="354"/>
                </a:lnTo>
                <a:lnTo>
                  <a:pt x="874" y="351"/>
                </a:lnTo>
                <a:lnTo>
                  <a:pt x="866" y="346"/>
                </a:lnTo>
                <a:lnTo>
                  <a:pt x="846" y="337"/>
                </a:lnTo>
                <a:lnTo>
                  <a:pt x="827" y="331"/>
                </a:lnTo>
                <a:lnTo>
                  <a:pt x="819" y="330"/>
                </a:lnTo>
                <a:lnTo>
                  <a:pt x="812" y="330"/>
                </a:lnTo>
                <a:lnTo>
                  <a:pt x="812" y="330"/>
                </a:lnTo>
                <a:lnTo>
                  <a:pt x="788" y="332"/>
                </a:lnTo>
                <a:lnTo>
                  <a:pt x="774" y="335"/>
                </a:lnTo>
                <a:lnTo>
                  <a:pt x="759" y="320"/>
                </a:lnTo>
                <a:lnTo>
                  <a:pt x="725" y="320"/>
                </a:lnTo>
                <a:lnTo>
                  <a:pt x="725" y="262"/>
                </a:lnTo>
                <a:lnTo>
                  <a:pt x="725" y="262"/>
                </a:lnTo>
                <a:lnTo>
                  <a:pt x="731" y="244"/>
                </a:lnTo>
                <a:lnTo>
                  <a:pt x="735" y="230"/>
                </a:lnTo>
                <a:lnTo>
                  <a:pt x="735" y="226"/>
                </a:lnTo>
                <a:lnTo>
                  <a:pt x="735" y="223"/>
                </a:lnTo>
                <a:lnTo>
                  <a:pt x="735" y="223"/>
                </a:lnTo>
                <a:lnTo>
                  <a:pt x="735" y="221"/>
                </a:lnTo>
                <a:lnTo>
                  <a:pt x="736" y="215"/>
                </a:lnTo>
                <a:lnTo>
                  <a:pt x="740" y="197"/>
                </a:lnTo>
                <a:lnTo>
                  <a:pt x="745" y="176"/>
                </a:lnTo>
                <a:lnTo>
                  <a:pt x="745" y="167"/>
                </a:lnTo>
                <a:lnTo>
                  <a:pt x="745" y="160"/>
                </a:lnTo>
                <a:lnTo>
                  <a:pt x="745" y="160"/>
                </a:lnTo>
                <a:lnTo>
                  <a:pt x="741" y="150"/>
                </a:lnTo>
                <a:lnTo>
                  <a:pt x="739" y="142"/>
                </a:lnTo>
                <a:lnTo>
                  <a:pt x="735" y="136"/>
                </a:lnTo>
                <a:lnTo>
                  <a:pt x="735" y="136"/>
                </a:lnTo>
                <a:lnTo>
                  <a:pt x="734" y="126"/>
                </a:lnTo>
                <a:lnTo>
                  <a:pt x="731" y="106"/>
                </a:lnTo>
                <a:lnTo>
                  <a:pt x="728" y="81"/>
                </a:lnTo>
                <a:lnTo>
                  <a:pt x="724" y="70"/>
                </a:lnTo>
                <a:lnTo>
                  <a:pt x="720" y="63"/>
                </a:lnTo>
                <a:lnTo>
                  <a:pt x="720" y="63"/>
                </a:lnTo>
                <a:lnTo>
                  <a:pt x="714" y="52"/>
                </a:lnTo>
                <a:lnTo>
                  <a:pt x="711" y="45"/>
                </a:lnTo>
                <a:lnTo>
                  <a:pt x="707" y="39"/>
                </a:lnTo>
                <a:lnTo>
                  <a:pt x="705" y="36"/>
                </a:lnTo>
                <a:lnTo>
                  <a:pt x="701" y="34"/>
                </a:lnTo>
                <a:lnTo>
                  <a:pt x="701" y="34"/>
                </a:lnTo>
                <a:lnTo>
                  <a:pt x="680" y="24"/>
                </a:lnTo>
                <a:lnTo>
                  <a:pt x="667" y="19"/>
                </a:lnTo>
                <a:lnTo>
                  <a:pt x="667" y="19"/>
                </a:lnTo>
                <a:lnTo>
                  <a:pt x="653" y="22"/>
                </a:lnTo>
                <a:lnTo>
                  <a:pt x="642" y="22"/>
                </a:lnTo>
                <a:lnTo>
                  <a:pt x="639" y="21"/>
                </a:lnTo>
                <a:lnTo>
                  <a:pt x="638" y="19"/>
                </a:lnTo>
                <a:lnTo>
                  <a:pt x="638" y="19"/>
                </a:lnTo>
                <a:close/>
                <a:moveTo>
                  <a:pt x="924" y="621"/>
                </a:moveTo>
                <a:lnTo>
                  <a:pt x="1001" y="689"/>
                </a:lnTo>
                <a:lnTo>
                  <a:pt x="958" y="830"/>
                </a:lnTo>
                <a:lnTo>
                  <a:pt x="967" y="839"/>
                </a:lnTo>
                <a:lnTo>
                  <a:pt x="967" y="839"/>
                </a:lnTo>
                <a:lnTo>
                  <a:pt x="943" y="859"/>
                </a:lnTo>
                <a:lnTo>
                  <a:pt x="943" y="859"/>
                </a:lnTo>
                <a:lnTo>
                  <a:pt x="936" y="864"/>
                </a:lnTo>
                <a:lnTo>
                  <a:pt x="929" y="869"/>
                </a:lnTo>
                <a:lnTo>
                  <a:pt x="919" y="873"/>
                </a:lnTo>
                <a:lnTo>
                  <a:pt x="875" y="825"/>
                </a:lnTo>
                <a:lnTo>
                  <a:pt x="924" y="621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0C953353-D1C9-FD7F-B845-4027C90CC6DC}"/>
              </a:ext>
            </a:extLst>
          </p:cNvPr>
          <p:cNvSpPr>
            <a:spLocks/>
          </p:cNvSpPr>
          <p:nvPr/>
        </p:nvSpPr>
        <p:spPr bwMode="auto">
          <a:xfrm>
            <a:off x="4531930" y="3789993"/>
            <a:ext cx="943088" cy="2633575"/>
          </a:xfrm>
          <a:custGeom>
            <a:avLst/>
            <a:gdLst>
              <a:gd name="T0" fmla="*/ 247 w 747"/>
              <a:gd name="T1" fmla="*/ 2 h 2086"/>
              <a:gd name="T2" fmla="*/ 169 w 747"/>
              <a:gd name="T3" fmla="*/ 23 h 2086"/>
              <a:gd name="T4" fmla="*/ 125 w 747"/>
              <a:gd name="T5" fmla="*/ 74 h 2086"/>
              <a:gd name="T6" fmla="*/ 135 w 747"/>
              <a:gd name="T7" fmla="*/ 162 h 2086"/>
              <a:gd name="T8" fmla="*/ 141 w 747"/>
              <a:gd name="T9" fmla="*/ 203 h 2086"/>
              <a:gd name="T10" fmla="*/ 155 w 747"/>
              <a:gd name="T11" fmla="*/ 220 h 2086"/>
              <a:gd name="T12" fmla="*/ 179 w 747"/>
              <a:gd name="T13" fmla="*/ 275 h 2086"/>
              <a:gd name="T14" fmla="*/ 193 w 747"/>
              <a:gd name="T15" fmla="*/ 351 h 2086"/>
              <a:gd name="T16" fmla="*/ 158 w 747"/>
              <a:gd name="T17" fmla="*/ 347 h 2086"/>
              <a:gd name="T18" fmla="*/ 42 w 747"/>
              <a:gd name="T19" fmla="*/ 446 h 2086"/>
              <a:gd name="T20" fmla="*/ 19 w 747"/>
              <a:gd name="T21" fmla="*/ 569 h 2086"/>
              <a:gd name="T22" fmla="*/ 33 w 747"/>
              <a:gd name="T23" fmla="*/ 1050 h 2086"/>
              <a:gd name="T24" fmla="*/ 48 w 747"/>
              <a:gd name="T25" fmla="*/ 1123 h 2086"/>
              <a:gd name="T26" fmla="*/ 63 w 747"/>
              <a:gd name="T27" fmla="*/ 1188 h 2086"/>
              <a:gd name="T28" fmla="*/ 84 w 747"/>
              <a:gd name="T29" fmla="*/ 1210 h 2086"/>
              <a:gd name="T30" fmla="*/ 213 w 747"/>
              <a:gd name="T31" fmla="*/ 1996 h 2086"/>
              <a:gd name="T32" fmla="*/ 188 w 747"/>
              <a:gd name="T33" fmla="*/ 2051 h 2086"/>
              <a:gd name="T34" fmla="*/ 234 w 747"/>
              <a:gd name="T35" fmla="*/ 2083 h 2086"/>
              <a:gd name="T36" fmla="*/ 299 w 747"/>
              <a:gd name="T37" fmla="*/ 2034 h 2086"/>
              <a:gd name="T38" fmla="*/ 336 w 747"/>
              <a:gd name="T39" fmla="*/ 2000 h 2086"/>
              <a:gd name="T40" fmla="*/ 335 w 747"/>
              <a:gd name="T41" fmla="*/ 1431 h 2086"/>
              <a:gd name="T42" fmla="*/ 343 w 747"/>
              <a:gd name="T43" fmla="*/ 1353 h 2086"/>
              <a:gd name="T44" fmla="*/ 372 w 747"/>
              <a:gd name="T45" fmla="*/ 1814 h 2086"/>
              <a:gd name="T46" fmla="*/ 402 w 747"/>
              <a:gd name="T47" fmla="*/ 2020 h 2086"/>
              <a:gd name="T48" fmla="*/ 444 w 747"/>
              <a:gd name="T49" fmla="*/ 2055 h 2086"/>
              <a:gd name="T50" fmla="*/ 523 w 747"/>
              <a:gd name="T51" fmla="*/ 2083 h 2086"/>
              <a:gd name="T52" fmla="*/ 542 w 747"/>
              <a:gd name="T53" fmla="*/ 2054 h 2086"/>
              <a:gd name="T54" fmla="*/ 503 w 747"/>
              <a:gd name="T55" fmla="*/ 1996 h 2086"/>
              <a:gd name="T56" fmla="*/ 518 w 747"/>
              <a:gd name="T57" fmla="*/ 1837 h 2086"/>
              <a:gd name="T58" fmla="*/ 536 w 747"/>
              <a:gd name="T59" fmla="*/ 1255 h 2086"/>
              <a:gd name="T60" fmla="*/ 553 w 747"/>
              <a:gd name="T61" fmla="*/ 1197 h 2086"/>
              <a:gd name="T62" fmla="*/ 542 w 747"/>
              <a:gd name="T63" fmla="*/ 623 h 2086"/>
              <a:gd name="T64" fmla="*/ 720 w 747"/>
              <a:gd name="T65" fmla="*/ 545 h 2086"/>
              <a:gd name="T66" fmla="*/ 747 w 747"/>
              <a:gd name="T67" fmla="*/ 503 h 2086"/>
              <a:gd name="T68" fmla="*/ 702 w 747"/>
              <a:gd name="T69" fmla="*/ 312 h 2086"/>
              <a:gd name="T70" fmla="*/ 653 w 747"/>
              <a:gd name="T71" fmla="*/ 220 h 2086"/>
              <a:gd name="T72" fmla="*/ 653 w 747"/>
              <a:gd name="T73" fmla="*/ 127 h 2086"/>
              <a:gd name="T74" fmla="*/ 649 w 747"/>
              <a:gd name="T75" fmla="*/ 50 h 2086"/>
              <a:gd name="T76" fmla="*/ 644 w 747"/>
              <a:gd name="T77" fmla="*/ 60 h 2086"/>
              <a:gd name="T78" fmla="*/ 634 w 747"/>
              <a:gd name="T79" fmla="*/ 113 h 2086"/>
              <a:gd name="T80" fmla="*/ 619 w 747"/>
              <a:gd name="T81" fmla="*/ 26 h 2086"/>
              <a:gd name="T82" fmla="*/ 600 w 747"/>
              <a:gd name="T83" fmla="*/ 36 h 2086"/>
              <a:gd name="T84" fmla="*/ 586 w 747"/>
              <a:gd name="T85" fmla="*/ 11 h 2086"/>
              <a:gd name="T86" fmla="*/ 572 w 747"/>
              <a:gd name="T87" fmla="*/ 103 h 2086"/>
              <a:gd name="T88" fmla="*/ 547 w 747"/>
              <a:gd name="T89" fmla="*/ 44 h 2086"/>
              <a:gd name="T90" fmla="*/ 534 w 747"/>
              <a:gd name="T91" fmla="*/ 53 h 2086"/>
              <a:gd name="T92" fmla="*/ 540 w 747"/>
              <a:gd name="T93" fmla="*/ 152 h 2086"/>
              <a:gd name="T94" fmla="*/ 508 w 747"/>
              <a:gd name="T95" fmla="*/ 120 h 2086"/>
              <a:gd name="T96" fmla="*/ 489 w 747"/>
              <a:gd name="T97" fmla="*/ 122 h 2086"/>
              <a:gd name="T98" fmla="*/ 508 w 747"/>
              <a:gd name="T99" fmla="*/ 167 h 2086"/>
              <a:gd name="T100" fmla="*/ 586 w 747"/>
              <a:gd name="T101" fmla="*/ 245 h 2086"/>
              <a:gd name="T102" fmla="*/ 514 w 747"/>
              <a:gd name="T103" fmla="*/ 373 h 2086"/>
              <a:gd name="T104" fmla="*/ 457 w 747"/>
              <a:gd name="T105" fmla="*/ 349 h 2086"/>
              <a:gd name="T106" fmla="*/ 371 w 747"/>
              <a:gd name="T107" fmla="*/ 321 h 2086"/>
              <a:gd name="T108" fmla="*/ 348 w 747"/>
              <a:gd name="T109" fmla="*/ 312 h 2086"/>
              <a:gd name="T110" fmla="*/ 345 w 747"/>
              <a:gd name="T111" fmla="*/ 264 h 2086"/>
              <a:gd name="T112" fmla="*/ 363 w 747"/>
              <a:gd name="T113" fmla="*/ 225 h 2086"/>
              <a:gd name="T114" fmla="*/ 377 w 747"/>
              <a:gd name="T115" fmla="*/ 176 h 2086"/>
              <a:gd name="T116" fmla="*/ 368 w 747"/>
              <a:gd name="T117" fmla="*/ 152 h 2086"/>
              <a:gd name="T118" fmla="*/ 363 w 747"/>
              <a:gd name="T119" fmla="*/ 90 h 2086"/>
              <a:gd name="T120" fmla="*/ 328 w 747"/>
              <a:gd name="T121" fmla="*/ 39 h 2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7" h="2086">
                <a:moveTo>
                  <a:pt x="300" y="26"/>
                </a:moveTo>
                <a:lnTo>
                  <a:pt x="300" y="26"/>
                </a:lnTo>
                <a:lnTo>
                  <a:pt x="296" y="23"/>
                </a:lnTo>
                <a:lnTo>
                  <a:pt x="285" y="16"/>
                </a:lnTo>
                <a:lnTo>
                  <a:pt x="268" y="9"/>
                </a:lnTo>
                <a:lnTo>
                  <a:pt x="257" y="5"/>
                </a:lnTo>
                <a:lnTo>
                  <a:pt x="247" y="2"/>
                </a:lnTo>
                <a:lnTo>
                  <a:pt x="247" y="2"/>
                </a:lnTo>
                <a:lnTo>
                  <a:pt x="241" y="0"/>
                </a:lnTo>
                <a:lnTo>
                  <a:pt x="234" y="0"/>
                </a:lnTo>
                <a:lnTo>
                  <a:pt x="221" y="3"/>
                </a:lnTo>
                <a:lnTo>
                  <a:pt x="207" y="6"/>
                </a:lnTo>
                <a:lnTo>
                  <a:pt x="193" y="11"/>
                </a:lnTo>
                <a:lnTo>
                  <a:pt x="169" y="23"/>
                </a:lnTo>
                <a:lnTo>
                  <a:pt x="155" y="31"/>
                </a:lnTo>
                <a:lnTo>
                  <a:pt x="155" y="31"/>
                </a:lnTo>
                <a:lnTo>
                  <a:pt x="150" y="34"/>
                </a:lnTo>
                <a:lnTo>
                  <a:pt x="145" y="39"/>
                </a:lnTo>
                <a:lnTo>
                  <a:pt x="135" y="54"/>
                </a:lnTo>
                <a:lnTo>
                  <a:pt x="128" y="68"/>
                </a:lnTo>
                <a:lnTo>
                  <a:pt x="125" y="74"/>
                </a:lnTo>
                <a:lnTo>
                  <a:pt x="116" y="108"/>
                </a:lnTo>
                <a:lnTo>
                  <a:pt x="130" y="128"/>
                </a:lnTo>
                <a:lnTo>
                  <a:pt x="140" y="157"/>
                </a:lnTo>
                <a:lnTo>
                  <a:pt x="140" y="157"/>
                </a:lnTo>
                <a:lnTo>
                  <a:pt x="140" y="157"/>
                </a:lnTo>
                <a:lnTo>
                  <a:pt x="140" y="157"/>
                </a:lnTo>
                <a:lnTo>
                  <a:pt x="135" y="162"/>
                </a:lnTo>
                <a:lnTo>
                  <a:pt x="135" y="162"/>
                </a:lnTo>
                <a:lnTo>
                  <a:pt x="134" y="165"/>
                </a:lnTo>
                <a:lnTo>
                  <a:pt x="134" y="170"/>
                </a:lnTo>
                <a:lnTo>
                  <a:pt x="135" y="181"/>
                </a:lnTo>
                <a:lnTo>
                  <a:pt x="140" y="201"/>
                </a:lnTo>
                <a:lnTo>
                  <a:pt x="140" y="201"/>
                </a:lnTo>
                <a:lnTo>
                  <a:pt x="141" y="203"/>
                </a:lnTo>
                <a:lnTo>
                  <a:pt x="142" y="205"/>
                </a:lnTo>
                <a:lnTo>
                  <a:pt x="148" y="211"/>
                </a:lnTo>
                <a:lnTo>
                  <a:pt x="153" y="215"/>
                </a:lnTo>
                <a:lnTo>
                  <a:pt x="155" y="215"/>
                </a:lnTo>
                <a:lnTo>
                  <a:pt x="155" y="215"/>
                </a:lnTo>
                <a:lnTo>
                  <a:pt x="155" y="215"/>
                </a:lnTo>
                <a:lnTo>
                  <a:pt x="155" y="220"/>
                </a:lnTo>
                <a:lnTo>
                  <a:pt x="157" y="232"/>
                </a:lnTo>
                <a:lnTo>
                  <a:pt x="159" y="247"/>
                </a:lnTo>
                <a:lnTo>
                  <a:pt x="162" y="254"/>
                </a:lnTo>
                <a:lnTo>
                  <a:pt x="164" y="259"/>
                </a:lnTo>
                <a:lnTo>
                  <a:pt x="164" y="259"/>
                </a:lnTo>
                <a:lnTo>
                  <a:pt x="170" y="267"/>
                </a:lnTo>
                <a:lnTo>
                  <a:pt x="179" y="275"/>
                </a:lnTo>
                <a:lnTo>
                  <a:pt x="186" y="279"/>
                </a:lnTo>
                <a:lnTo>
                  <a:pt x="188" y="282"/>
                </a:lnTo>
                <a:lnTo>
                  <a:pt x="188" y="283"/>
                </a:lnTo>
                <a:lnTo>
                  <a:pt x="188" y="283"/>
                </a:lnTo>
                <a:lnTo>
                  <a:pt x="191" y="318"/>
                </a:lnTo>
                <a:lnTo>
                  <a:pt x="193" y="351"/>
                </a:lnTo>
                <a:lnTo>
                  <a:pt x="193" y="351"/>
                </a:lnTo>
                <a:lnTo>
                  <a:pt x="180" y="342"/>
                </a:lnTo>
                <a:lnTo>
                  <a:pt x="170" y="338"/>
                </a:lnTo>
                <a:lnTo>
                  <a:pt x="167" y="336"/>
                </a:lnTo>
                <a:lnTo>
                  <a:pt x="164" y="336"/>
                </a:lnTo>
                <a:lnTo>
                  <a:pt x="164" y="336"/>
                </a:lnTo>
                <a:lnTo>
                  <a:pt x="162" y="340"/>
                </a:lnTo>
                <a:lnTo>
                  <a:pt x="158" y="347"/>
                </a:lnTo>
                <a:lnTo>
                  <a:pt x="155" y="356"/>
                </a:lnTo>
                <a:lnTo>
                  <a:pt x="155" y="356"/>
                </a:lnTo>
                <a:lnTo>
                  <a:pt x="109" y="395"/>
                </a:lnTo>
                <a:lnTo>
                  <a:pt x="75" y="423"/>
                </a:lnTo>
                <a:lnTo>
                  <a:pt x="53" y="438"/>
                </a:lnTo>
                <a:lnTo>
                  <a:pt x="53" y="438"/>
                </a:lnTo>
                <a:lnTo>
                  <a:pt x="42" y="446"/>
                </a:lnTo>
                <a:lnTo>
                  <a:pt x="31" y="455"/>
                </a:lnTo>
                <a:lnTo>
                  <a:pt x="23" y="465"/>
                </a:lnTo>
                <a:lnTo>
                  <a:pt x="19" y="472"/>
                </a:lnTo>
                <a:lnTo>
                  <a:pt x="19" y="472"/>
                </a:lnTo>
                <a:lnTo>
                  <a:pt x="18" y="489"/>
                </a:lnTo>
                <a:lnTo>
                  <a:pt x="18" y="521"/>
                </a:lnTo>
                <a:lnTo>
                  <a:pt x="19" y="569"/>
                </a:lnTo>
                <a:lnTo>
                  <a:pt x="19" y="569"/>
                </a:lnTo>
                <a:lnTo>
                  <a:pt x="17" y="611"/>
                </a:lnTo>
                <a:lnTo>
                  <a:pt x="9" y="698"/>
                </a:lnTo>
                <a:lnTo>
                  <a:pt x="0" y="826"/>
                </a:lnTo>
                <a:lnTo>
                  <a:pt x="0" y="826"/>
                </a:lnTo>
                <a:lnTo>
                  <a:pt x="17" y="939"/>
                </a:lnTo>
                <a:lnTo>
                  <a:pt x="33" y="1050"/>
                </a:lnTo>
                <a:lnTo>
                  <a:pt x="43" y="1050"/>
                </a:lnTo>
                <a:lnTo>
                  <a:pt x="43" y="1059"/>
                </a:lnTo>
                <a:lnTo>
                  <a:pt x="53" y="1059"/>
                </a:lnTo>
                <a:lnTo>
                  <a:pt x="53" y="1059"/>
                </a:lnTo>
                <a:lnTo>
                  <a:pt x="50" y="1087"/>
                </a:lnTo>
                <a:lnTo>
                  <a:pt x="48" y="1109"/>
                </a:lnTo>
                <a:lnTo>
                  <a:pt x="48" y="1123"/>
                </a:lnTo>
                <a:lnTo>
                  <a:pt x="48" y="1123"/>
                </a:lnTo>
                <a:lnTo>
                  <a:pt x="50" y="1136"/>
                </a:lnTo>
                <a:lnTo>
                  <a:pt x="53" y="1147"/>
                </a:lnTo>
                <a:lnTo>
                  <a:pt x="53" y="1147"/>
                </a:lnTo>
                <a:lnTo>
                  <a:pt x="55" y="1156"/>
                </a:lnTo>
                <a:lnTo>
                  <a:pt x="58" y="1172"/>
                </a:lnTo>
                <a:lnTo>
                  <a:pt x="63" y="1188"/>
                </a:lnTo>
                <a:lnTo>
                  <a:pt x="65" y="1195"/>
                </a:lnTo>
                <a:lnTo>
                  <a:pt x="67" y="1200"/>
                </a:lnTo>
                <a:lnTo>
                  <a:pt x="67" y="1200"/>
                </a:lnTo>
                <a:lnTo>
                  <a:pt x="71" y="1204"/>
                </a:lnTo>
                <a:lnTo>
                  <a:pt x="73" y="1206"/>
                </a:lnTo>
                <a:lnTo>
                  <a:pt x="81" y="1209"/>
                </a:lnTo>
                <a:lnTo>
                  <a:pt x="84" y="1210"/>
                </a:lnTo>
                <a:lnTo>
                  <a:pt x="87" y="1210"/>
                </a:lnTo>
                <a:lnTo>
                  <a:pt x="92" y="1249"/>
                </a:lnTo>
                <a:lnTo>
                  <a:pt x="106" y="1254"/>
                </a:lnTo>
                <a:lnTo>
                  <a:pt x="184" y="1744"/>
                </a:lnTo>
                <a:lnTo>
                  <a:pt x="193" y="1996"/>
                </a:lnTo>
                <a:lnTo>
                  <a:pt x="213" y="1996"/>
                </a:lnTo>
                <a:lnTo>
                  <a:pt x="213" y="1996"/>
                </a:lnTo>
                <a:lnTo>
                  <a:pt x="203" y="2018"/>
                </a:lnTo>
                <a:lnTo>
                  <a:pt x="194" y="2035"/>
                </a:lnTo>
                <a:lnTo>
                  <a:pt x="191" y="2041"/>
                </a:lnTo>
                <a:lnTo>
                  <a:pt x="188" y="2044"/>
                </a:lnTo>
                <a:lnTo>
                  <a:pt x="188" y="2044"/>
                </a:lnTo>
                <a:lnTo>
                  <a:pt x="187" y="2047"/>
                </a:lnTo>
                <a:lnTo>
                  <a:pt x="188" y="2051"/>
                </a:lnTo>
                <a:lnTo>
                  <a:pt x="196" y="2059"/>
                </a:lnTo>
                <a:lnTo>
                  <a:pt x="213" y="2078"/>
                </a:lnTo>
                <a:lnTo>
                  <a:pt x="213" y="2078"/>
                </a:lnTo>
                <a:lnTo>
                  <a:pt x="219" y="2083"/>
                </a:lnTo>
                <a:lnTo>
                  <a:pt x="221" y="2086"/>
                </a:lnTo>
                <a:lnTo>
                  <a:pt x="225" y="2086"/>
                </a:lnTo>
                <a:lnTo>
                  <a:pt x="234" y="2083"/>
                </a:lnTo>
                <a:lnTo>
                  <a:pt x="251" y="2078"/>
                </a:lnTo>
                <a:lnTo>
                  <a:pt x="251" y="2078"/>
                </a:lnTo>
                <a:lnTo>
                  <a:pt x="261" y="2074"/>
                </a:lnTo>
                <a:lnTo>
                  <a:pt x="271" y="2068"/>
                </a:lnTo>
                <a:lnTo>
                  <a:pt x="278" y="2059"/>
                </a:lnTo>
                <a:lnTo>
                  <a:pt x="287" y="2051"/>
                </a:lnTo>
                <a:lnTo>
                  <a:pt x="299" y="2034"/>
                </a:lnTo>
                <a:lnTo>
                  <a:pt x="305" y="2026"/>
                </a:lnTo>
                <a:lnTo>
                  <a:pt x="310" y="2020"/>
                </a:lnTo>
                <a:lnTo>
                  <a:pt x="310" y="2020"/>
                </a:lnTo>
                <a:lnTo>
                  <a:pt x="326" y="2006"/>
                </a:lnTo>
                <a:lnTo>
                  <a:pt x="334" y="2001"/>
                </a:lnTo>
                <a:lnTo>
                  <a:pt x="334" y="2001"/>
                </a:lnTo>
                <a:lnTo>
                  <a:pt x="336" y="2000"/>
                </a:lnTo>
                <a:lnTo>
                  <a:pt x="337" y="1998"/>
                </a:lnTo>
                <a:lnTo>
                  <a:pt x="339" y="1996"/>
                </a:lnTo>
                <a:lnTo>
                  <a:pt x="339" y="1996"/>
                </a:lnTo>
                <a:lnTo>
                  <a:pt x="337" y="1889"/>
                </a:lnTo>
                <a:lnTo>
                  <a:pt x="335" y="1659"/>
                </a:lnTo>
                <a:lnTo>
                  <a:pt x="335" y="1537"/>
                </a:lnTo>
                <a:lnTo>
                  <a:pt x="335" y="1431"/>
                </a:lnTo>
                <a:lnTo>
                  <a:pt x="336" y="1357"/>
                </a:lnTo>
                <a:lnTo>
                  <a:pt x="337" y="1337"/>
                </a:lnTo>
                <a:lnTo>
                  <a:pt x="337" y="1332"/>
                </a:lnTo>
                <a:lnTo>
                  <a:pt x="339" y="1331"/>
                </a:lnTo>
                <a:lnTo>
                  <a:pt x="339" y="1331"/>
                </a:lnTo>
                <a:lnTo>
                  <a:pt x="341" y="1337"/>
                </a:lnTo>
                <a:lnTo>
                  <a:pt x="343" y="1353"/>
                </a:lnTo>
                <a:lnTo>
                  <a:pt x="348" y="1404"/>
                </a:lnTo>
                <a:lnTo>
                  <a:pt x="354" y="1474"/>
                </a:lnTo>
                <a:lnTo>
                  <a:pt x="359" y="1556"/>
                </a:lnTo>
                <a:lnTo>
                  <a:pt x="369" y="1706"/>
                </a:lnTo>
                <a:lnTo>
                  <a:pt x="372" y="1778"/>
                </a:lnTo>
                <a:lnTo>
                  <a:pt x="372" y="1778"/>
                </a:lnTo>
                <a:lnTo>
                  <a:pt x="372" y="1814"/>
                </a:lnTo>
                <a:lnTo>
                  <a:pt x="375" y="1889"/>
                </a:lnTo>
                <a:lnTo>
                  <a:pt x="377" y="1996"/>
                </a:lnTo>
                <a:lnTo>
                  <a:pt x="397" y="2001"/>
                </a:lnTo>
                <a:lnTo>
                  <a:pt x="397" y="2001"/>
                </a:lnTo>
                <a:lnTo>
                  <a:pt x="398" y="2008"/>
                </a:lnTo>
                <a:lnTo>
                  <a:pt x="399" y="2014"/>
                </a:lnTo>
                <a:lnTo>
                  <a:pt x="402" y="2020"/>
                </a:lnTo>
                <a:lnTo>
                  <a:pt x="402" y="2020"/>
                </a:lnTo>
                <a:lnTo>
                  <a:pt x="405" y="2026"/>
                </a:lnTo>
                <a:lnTo>
                  <a:pt x="411" y="2032"/>
                </a:lnTo>
                <a:lnTo>
                  <a:pt x="417" y="2038"/>
                </a:lnTo>
                <a:lnTo>
                  <a:pt x="426" y="2044"/>
                </a:lnTo>
                <a:lnTo>
                  <a:pt x="426" y="2044"/>
                </a:lnTo>
                <a:lnTo>
                  <a:pt x="444" y="2055"/>
                </a:lnTo>
                <a:lnTo>
                  <a:pt x="473" y="2070"/>
                </a:lnTo>
                <a:lnTo>
                  <a:pt x="489" y="2077"/>
                </a:lnTo>
                <a:lnTo>
                  <a:pt x="503" y="2082"/>
                </a:lnTo>
                <a:lnTo>
                  <a:pt x="515" y="2085"/>
                </a:lnTo>
                <a:lnTo>
                  <a:pt x="519" y="2085"/>
                </a:lnTo>
                <a:lnTo>
                  <a:pt x="523" y="2083"/>
                </a:lnTo>
                <a:lnTo>
                  <a:pt x="523" y="2083"/>
                </a:lnTo>
                <a:lnTo>
                  <a:pt x="532" y="2077"/>
                </a:lnTo>
                <a:lnTo>
                  <a:pt x="538" y="2071"/>
                </a:lnTo>
                <a:lnTo>
                  <a:pt x="541" y="2068"/>
                </a:lnTo>
                <a:lnTo>
                  <a:pt x="542" y="2064"/>
                </a:lnTo>
                <a:lnTo>
                  <a:pt x="542" y="2059"/>
                </a:lnTo>
                <a:lnTo>
                  <a:pt x="542" y="2054"/>
                </a:lnTo>
                <a:lnTo>
                  <a:pt x="542" y="2054"/>
                </a:lnTo>
                <a:lnTo>
                  <a:pt x="540" y="2048"/>
                </a:lnTo>
                <a:lnTo>
                  <a:pt x="536" y="2041"/>
                </a:lnTo>
                <a:lnTo>
                  <a:pt x="524" y="2023"/>
                </a:lnTo>
                <a:lnTo>
                  <a:pt x="510" y="2007"/>
                </a:lnTo>
                <a:lnTo>
                  <a:pt x="506" y="2001"/>
                </a:lnTo>
                <a:lnTo>
                  <a:pt x="503" y="1996"/>
                </a:lnTo>
                <a:lnTo>
                  <a:pt x="503" y="1996"/>
                </a:lnTo>
                <a:lnTo>
                  <a:pt x="502" y="1990"/>
                </a:lnTo>
                <a:lnTo>
                  <a:pt x="502" y="1987"/>
                </a:lnTo>
                <a:lnTo>
                  <a:pt x="503" y="1986"/>
                </a:lnTo>
                <a:lnTo>
                  <a:pt x="503" y="1986"/>
                </a:lnTo>
                <a:lnTo>
                  <a:pt x="523" y="1977"/>
                </a:lnTo>
                <a:lnTo>
                  <a:pt x="523" y="1977"/>
                </a:lnTo>
                <a:lnTo>
                  <a:pt x="518" y="1837"/>
                </a:lnTo>
                <a:lnTo>
                  <a:pt x="513" y="1681"/>
                </a:lnTo>
                <a:lnTo>
                  <a:pt x="513" y="1681"/>
                </a:lnTo>
                <a:lnTo>
                  <a:pt x="517" y="1604"/>
                </a:lnTo>
                <a:lnTo>
                  <a:pt x="523" y="1457"/>
                </a:lnTo>
                <a:lnTo>
                  <a:pt x="532" y="1254"/>
                </a:lnTo>
                <a:lnTo>
                  <a:pt x="532" y="1254"/>
                </a:lnTo>
                <a:lnTo>
                  <a:pt x="536" y="1255"/>
                </a:lnTo>
                <a:lnTo>
                  <a:pt x="544" y="1256"/>
                </a:lnTo>
                <a:lnTo>
                  <a:pt x="549" y="1256"/>
                </a:lnTo>
                <a:lnTo>
                  <a:pt x="553" y="1255"/>
                </a:lnTo>
                <a:lnTo>
                  <a:pt x="555" y="1252"/>
                </a:lnTo>
                <a:lnTo>
                  <a:pt x="557" y="1249"/>
                </a:lnTo>
                <a:lnTo>
                  <a:pt x="557" y="1249"/>
                </a:lnTo>
                <a:lnTo>
                  <a:pt x="553" y="1197"/>
                </a:lnTo>
                <a:lnTo>
                  <a:pt x="550" y="1161"/>
                </a:lnTo>
                <a:lnTo>
                  <a:pt x="547" y="1132"/>
                </a:lnTo>
                <a:lnTo>
                  <a:pt x="547" y="1132"/>
                </a:lnTo>
                <a:lnTo>
                  <a:pt x="498" y="860"/>
                </a:lnTo>
                <a:lnTo>
                  <a:pt x="498" y="860"/>
                </a:lnTo>
                <a:lnTo>
                  <a:pt x="542" y="623"/>
                </a:lnTo>
                <a:lnTo>
                  <a:pt x="542" y="623"/>
                </a:lnTo>
                <a:lnTo>
                  <a:pt x="549" y="619"/>
                </a:lnTo>
                <a:lnTo>
                  <a:pt x="569" y="611"/>
                </a:lnTo>
                <a:lnTo>
                  <a:pt x="626" y="588"/>
                </a:lnTo>
                <a:lnTo>
                  <a:pt x="658" y="574"/>
                </a:lnTo>
                <a:lnTo>
                  <a:pt x="687" y="562"/>
                </a:lnTo>
                <a:lnTo>
                  <a:pt x="711" y="550"/>
                </a:lnTo>
                <a:lnTo>
                  <a:pt x="720" y="545"/>
                </a:lnTo>
                <a:lnTo>
                  <a:pt x="726" y="540"/>
                </a:lnTo>
                <a:lnTo>
                  <a:pt x="726" y="540"/>
                </a:lnTo>
                <a:lnTo>
                  <a:pt x="739" y="527"/>
                </a:lnTo>
                <a:lnTo>
                  <a:pt x="744" y="521"/>
                </a:lnTo>
                <a:lnTo>
                  <a:pt x="747" y="516"/>
                </a:lnTo>
                <a:lnTo>
                  <a:pt x="747" y="510"/>
                </a:lnTo>
                <a:lnTo>
                  <a:pt x="747" y="503"/>
                </a:lnTo>
                <a:lnTo>
                  <a:pt x="744" y="493"/>
                </a:lnTo>
                <a:lnTo>
                  <a:pt x="741" y="482"/>
                </a:lnTo>
                <a:lnTo>
                  <a:pt x="741" y="482"/>
                </a:lnTo>
                <a:lnTo>
                  <a:pt x="730" y="442"/>
                </a:lnTo>
                <a:lnTo>
                  <a:pt x="718" y="386"/>
                </a:lnTo>
                <a:lnTo>
                  <a:pt x="702" y="312"/>
                </a:lnTo>
                <a:lnTo>
                  <a:pt x="702" y="312"/>
                </a:lnTo>
                <a:lnTo>
                  <a:pt x="702" y="311"/>
                </a:lnTo>
                <a:lnTo>
                  <a:pt x="701" y="311"/>
                </a:lnTo>
                <a:lnTo>
                  <a:pt x="697" y="311"/>
                </a:lnTo>
                <a:lnTo>
                  <a:pt x="692" y="312"/>
                </a:lnTo>
                <a:lnTo>
                  <a:pt x="687" y="302"/>
                </a:lnTo>
                <a:lnTo>
                  <a:pt x="678" y="302"/>
                </a:lnTo>
                <a:lnTo>
                  <a:pt x="653" y="220"/>
                </a:lnTo>
                <a:lnTo>
                  <a:pt x="653" y="220"/>
                </a:lnTo>
                <a:lnTo>
                  <a:pt x="653" y="196"/>
                </a:lnTo>
                <a:lnTo>
                  <a:pt x="652" y="176"/>
                </a:lnTo>
                <a:lnTo>
                  <a:pt x="653" y="162"/>
                </a:lnTo>
                <a:lnTo>
                  <a:pt x="653" y="162"/>
                </a:lnTo>
                <a:lnTo>
                  <a:pt x="653" y="147"/>
                </a:lnTo>
                <a:lnTo>
                  <a:pt x="653" y="127"/>
                </a:lnTo>
                <a:lnTo>
                  <a:pt x="653" y="107"/>
                </a:lnTo>
                <a:lnTo>
                  <a:pt x="653" y="94"/>
                </a:lnTo>
                <a:lnTo>
                  <a:pt x="653" y="94"/>
                </a:lnTo>
                <a:lnTo>
                  <a:pt x="653" y="83"/>
                </a:lnTo>
                <a:lnTo>
                  <a:pt x="653" y="68"/>
                </a:lnTo>
                <a:lnTo>
                  <a:pt x="651" y="57"/>
                </a:lnTo>
                <a:lnTo>
                  <a:pt x="649" y="50"/>
                </a:lnTo>
                <a:lnTo>
                  <a:pt x="649" y="50"/>
                </a:lnTo>
                <a:lnTo>
                  <a:pt x="647" y="49"/>
                </a:lnTo>
                <a:lnTo>
                  <a:pt x="646" y="50"/>
                </a:lnTo>
                <a:lnTo>
                  <a:pt x="646" y="53"/>
                </a:lnTo>
                <a:lnTo>
                  <a:pt x="645" y="57"/>
                </a:lnTo>
                <a:lnTo>
                  <a:pt x="644" y="60"/>
                </a:lnTo>
                <a:lnTo>
                  <a:pt x="644" y="60"/>
                </a:lnTo>
                <a:lnTo>
                  <a:pt x="642" y="62"/>
                </a:lnTo>
                <a:lnTo>
                  <a:pt x="641" y="68"/>
                </a:lnTo>
                <a:lnTo>
                  <a:pt x="640" y="86"/>
                </a:lnTo>
                <a:lnTo>
                  <a:pt x="638" y="105"/>
                </a:lnTo>
                <a:lnTo>
                  <a:pt x="635" y="111"/>
                </a:lnTo>
                <a:lnTo>
                  <a:pt x="634" y="113"/>
                </a:lnTo>
                <a:lnTo>
                  <a:pt x="634" y="113"/>
                </a:lnTo>
                <a:lnTo>
                  <a:pt x="633" y="112"/>
                </a:lnTo>
                <a:lnTo>
                  <a:pt x="633" y="110"/>
                </a:lnTo>
                <a:lnTo>
                  <a:pt x="630" y="100"/>
                </a:lnTo>
                <a:lnTo>
                  <a:pt x="627" y="71"/>
                </a:lnTo>
                <a:lnTo>
                  <a:pt x="623" y="42"/>
                </a:lnTo>
                <a:lnTo>
                  <a:pt x="621" y="31"/>
                </a:lnTo>
                <a:lnTo>
                  <a:pt x="619" y="26"/>
                </a:lnTo>
                <a:lnTo>
                  <a:pt x="619" y="26"/>
                </a:lnTo>
                <a:lnTo>
                  <a:pt x="616" y="25"/>
                </a:lnTo>
                <a:lnTo>
                  <a:pt x="611" y="23"/>
                </a:lnTo>
                <a:lnTo>
                  <a:pt x="607" y="25"/>
                </a:lnTo>
                <a:lnTo>
                  <a:pt x="605" y="26"/>
                </a:lnTo>
                <a:lnTo>
                  <a:pt x="605" y="26"/>
                </a:lnTo>
                <a:lnTo>
                  <a:pt x="600" y="36"/>
                </a:lnTo>
                <a:lnTo>
                  <a:pt x="600" y="36"/>
                </a:lnTo>
                <a:lnTo>
                  <a:pt x="599" y="32"/>
                </a:lnTo>
                <a:lnTo>
                  <a:pt x="596" y="22"/>
                </a:lnTo>
                <a:lnTo>
                  <a:pt x="594" y="19"/>
                </a:lnTo>
                <a:lnTo>
                  <a:pt x="592" y="14"/>
                </a:lnTo>
                <a:lnTo>
                  <a:pt x="589" y="11"/>
                </a:lnTo>
                <a:lnTo>
                  <a:pt x="586" y="11"/>
                </a:lnTo>
                <a:lnTo>
                  <a:pt x="586" y="11"/>
                </a:lnTo>
                <a:lnTo>
                  <a:pt x="584" y="12"/>
                </a:lnTo>
                <a:lnTo>
                  <a:pt x="583" y="16"/>
                </a:lnTo>
                <a:lnTo>
                  <a:pt x="581" y="27"/>
                </a:lnTo>
                <a:lnTo>
                  <a:pt x="576" y="60"/>
                </a:lnTo>
                <a:lnTo>
                  <a:pt x="573" y="93"/>
                </a:lnTo>
                <a:lnTo>
                  <a:pt x="572" y="103"/>
                </a:lnTo>
                <a:lnTo>
                  <a:pt x="571" y="108"/>
                </a:lnTo>
                <a:lnTo>
                  <a:pt x="571" y="108"/>
                </a:lnTo>
                <a:lnTo>
                  <a:pt x="569" y="105"/>
                </a:lnTo>
                <a:lnTo>
                  <a:pt x="566" y="96"/>
                </a:lnTo>
                <a:lnTo>
                  <a:pt x="558" y="69"/>
                </a:lnTo>
                <a:lnTo>
                  <a:pt x="552" y="56"/>
                </a:lnTo>
                <a:lnTo>
                  <a:pt x="547" y="44"/>
                </a:lnTo>
                <a:lnTo>
                  <a:pt x="542" y="37"/>
                </a:lnTo>
                <a:lnTo>
                  <a:pt x="540" y="36"/>
                </a:lnTo>
                <a:lnTo>
                  <a:pt x="537" y="36"/>
                </a:lnTo>
                <a:lnTo>
                  <a:pt x="537" y="36"/>
                </a:lnTo>
                <a:lnTo>
                  <a:pt x="535" y="38"/>
                </a:lnTo>
                <a:lnTo>
                  <a:pt x="534" y="42"/>
                </a:lnTo>
                <a:lnTo>
                  <a:pt x="534" y="53"/>
                </a:lnTo>
                <a:lnTo>
                  <a:pt x="534" y="68"/>
                </a:lnTo>
                <a:lnTo>
                  <a:pt x="536" y="85"/>
                </a:lnTo>
                <a:lnTo>
                  <a:pt x="540" y="118"/>
                </a:lnTo>
                <a:lnTo>
                  <a:pt x="542" y="137"/>
                </a:lnTo>
                <a:lnTo>
                  <a:pt x="542" y="137"/>
                </a:lnTo>
                <a:lnTo>
                  <a:pt x="541" y="148"/>
                </a:lnTo>
                <a:lnTo>
                  <a:pt x="540" y="152"/>
                </a:lnTo>
                <a:lnTo>
                  <a:pt x="538" y="152"/>
                </a:lnTo>
                <a:lnTo>
                  <a:pt x="537" y="152"/>
                </a:lnTo>
                <a:lnTo>
                  <a:pt x="537" y="152"/>
                </a:lnTo>
                <a:lnTo>
                  <a:pt x="531" y="147"/>
                </a:lnTo>
                <a:lnTo>
                  <a:pt x="523" y="136"/>
                </a:lnTo>
                <a:lnTo>
                  <a:pt x="513" y="124"/>
                </a:lnTo>
                <a:lnTo>
                  <a:pt x="508" y="120"/>
                </a:lnTo>
                <a:lnTo>
                  <a:pt x="503" y="118"/>
                </a:lnTo>
                <a:lnTo>
                  <a:pt x="503" y="118"/>
                </a:lnTo>
                <a:lnTo>
                  <a:pt x="496" y="117"/>
                </a:lnTo>
                <a:lnTo>
                  <a:pt x="494" y="117"/>
                </a:lnTo>
                <a:lnTo>
                  <a:pt x="491" y="118"/>
                </a:lnTo>
                <a:lnTo>
                  <a:pt x="490" y="119"/>
                </a:lnTo>
                <a:lnTo>
                  <a:pt x="489" y="122"/>
                </a:lnTo>
                <a:lnTo>
                  <a:pt x="489" y="128"/>
                </a:lnTo>
                <a:lnTo>
                  <a:pt x="489" y="128"/>
                </a:lnTo>
                <a:lnTo>
                  <a:pt x="491" y="137"/>
                </a:lnTo>
                <a:lnTo>
                  <a:pt x="497" y="148"/>
                </a:lnTo>
                <a:lnTo>
                  <a:pt x="503" y="159"/>
                </a:lnTo>
                <a:lnTo>
                  <a:pt x="508" y="167"/>
                </a:lnTo>
                <a:lnTo>
                  <a:pt x="508" y="167"/>
                </a:lnTo>
                <a:lnTo>
                  <a:pt x="526" y="186"/>
                </a:lnTo>
                <a:lnTo>
                  <a:pt x="540" y="199"/>
                </a:lnTo>
                <a:lnTo>
                  <a:pt x="552" y="210"/>
                </a:lnTo>
                <a:lnTo>
                  <a:pt x="552" y="210"/>
                </a:lnTo>
                <a:lnTo>
                  <a:pt x="581" y="230"/>
                </a:lnTo>
                <a:lnTo>
                  <a:pt x="581" y="230"/>
                </a:lnTo>
                <a:lnTo>
                  <a:pt x="586" y="245"/>
                </a:lnTo>
                <a:lnTo>
                  <a:pt x="594" y="277"/>
                </a:lnTo>
                <a:lnTo>
                  <a:pt x="605" y="322"/>
                </a:lnTo>
                <a:lnTo>
                  <a:pt x="595" y="332"/>
                </a:lnTo>
                <a:lnTo>
                  <a:pt x="605" y="419"/>
                </a:lnTo>
                <a:lnTo>
                  <a:pt x="605" y="419"/>
                </a:lnTo>
                <a:lnTo>
                  <a:pt x="553" y="392"/>
                </a:lnTo>
                <a:lnTo>
                  <a:pt x="514" y="373"/>
                </a:lnTo>
                <a:lnTo>
                  <a:pt x="494" y="361"/>
                </a:lnTo>
                <a:lnTo>
                  <a:pt x="494" y="361"/>
                </a:lnTo>
                <a:lnTo>
                  <a:pt x="484" y="355"/>
                </a:lnTo>
                <a:lnTo>
                  <a:pt x="474" y="351"/>
                </a:lnTo>
                <a:lnTo>
                  <a:pt x="474" y="351"/>
                </a:lnTo>
                <a:lnTo>
                  <a:pt x="468" y="350"/>
                </a:lnTo>
                <a:lnTo>
                  <a:pt x="457" y="349"/>
                </a:lnTo>
                <a:lnTo>
                  <a:pt x="428" y="349"/>
                </a:lnTo>
                <a:lnTo>
                  <a:pt x="400" y="347"/>
                </a:lnTo>
                <a:lnTo>
                  <a:pt x="391" y="347"/>
                </a:lnTo>
                <a:lnTo>
                  <a:pt x="387" y="346"/>
                </a:lnTo>
                <a:lnTo>
                  <a:pt x="387" y="346"/>
                </a:lnTo>
                <a:lnTo>
                  <a:pt x="379" y="330"/>
                </a:lnTo>
                <a:lnTo>
                  <a:pt x="371" y="321"/>
                </a:lnTo>
                <a:lnTo>
                  <a:pt x="369" y="318"/>
                </a:lnTo>
                <a:lnTo>
                  <a:pt x="368" y="317"/>
                </a:lnTo>
                <a:lnTo>
                  <a:pt x="368" y="317"/>
                </a:lnTo>
                <a:lnTo>
                  <a:pt x="363" y="317"/>
                </a:lnTo>
                <a:lnTo>
                  <a:pt x="357" y="315"/>
                </a:lnTo>
                <a:lnTo>
                  <a:pt x="348" y="312"/>
                </a:lnTo>
                <a:lnTo>
                  <a:pt x="348" y="312"/>
                </a:lnTo>
                <a:lnTo>
                  <a:pt x="345" y="290"/>
                </a:lnTo>
                <a:lnTo>
                  <a:pt x="343" y="276"/>
                </a:lnTo>
                <a:lnTo>
                  <a:pt x="343" y="271"/>
                </a:lnTo>
                <a:lnTo>
                  <a:pt x="343" y="268"/>
                </a:lnTo>
                <a:lnTo>
                  <a:pt x="343" y="268"/>
                </a:lnTo>
                <a:lnTo>
                  <a:pt x="345" y="267"/>
                </a:lnTo>
                <a:lnTo>
                  <a:pt x="345" y="264"/>
                </a:lnTo>
                <a:lnTo>
                  <a:pt x="347" y="251"/>
                </a:lnTo>
                <a:lnTo>
                  <a:pt x="348" y="234"/>
                </a:lnTo>
                <a:lnTo>
                  <a:pt x="348" y="234"/>
                </a:lnTo>
                <a:lnTo>
                  <a:pt x="349" y="234"/>
                </a:lnTo>
                <a:lnTo>
                  <a:pt x="352" y="234"/>
                </a:lnTo>
                <a:lnTo>
                  <a:pt x="357" y="231"/>
                </a:lnTo>
                <a:lnTo>
                  <a:pt x="363" y="225"/>
                </a:lnTo>
                <a:lnTo>
                  <a:pt x="363" y="225"/>
                </a:lnTo>
                <a:lnTo>
                  <a:pt x="369" y="215"/>
                </a:lnTo>
                <a:lnTo>
                  <a:pt x="374" y="203"/>
                </a:lnTo>
                <a:lnTo>
                  <a:pt x="377" y="190"/>
                </a:lnTo>
                <a:lnTo>
                  <a:pt x="377" y="184"/>
                </a:lnTo>
                <a:lnTo>
                  <a:pt x="377" y="176"/>
                </a:lnTo>
                <a:lnTo>
                  <a:pt x="377" y="176"/>
                </a:lnTo>
                <a:lnTo>
                  <a:pt x="376" y="160"/>
                </a:lnTo>
                <a:lnTo>
                  <a:pt x="375" y="159"/>
                </a:lnTo>
                <a:lnTo>
                  <a:pt x="372" y="157"/>
                </a:lnTo>
                <a:lnTo>
                  <a:pt x="372" y="157"/>
                </a:lnTo>
                <a:lnTo>
                  <a:pt x="369" y="153"/>
                </a:lnTo>
                <a:lnTo>
                  <a:pt x="368" y="152"/>
                </a:lnTo>
                <a:lnTo>
                  <a:pt x="368" y="152"/>
                </a:lnTo>
                <a:lnTo>
                  <a:pt x="366" y="151"/>
                </a:lnTo>
                <a:lnTo>
                  <a:pt x="366" y="147"/>
                </a:lnTo>
                <a:lnTo>
                  <a:pt x="366" y="136"/>
                </a:lnTo>
                <a:lnTo>
                  <a:pt x="368" y="113"/>
                </a:lnTo>
                <a:lnTo>
                  <a:pt x="368" y="113"/>
                </a:lnTo>
                <a:lnTo>
                  <a:pt x="366" y="103"/>
                </a:lnTo>
                <a:lnTo>
                  <a:pt x="363" y="90"/>
                </a:lnTo>
                <a:lnTo>
                  <a:pt x="360" y="83"/>
                </a:lnTo>
                <a:lnTo>
                  <a:pt x="356" y="74"/>
                </a:lnTo>
                <a:lnTo>
                  <a:pt x="351" y="65"/>
                </a:lnTo>
                <a:lnTo>
                  <a:pt x="343" y="55"/>
                </a:lnTo>
                <a:lnTo>
                  <a:pt x="343" y="55"/>
                </a:lnTo>
                <a:lnTo>
                  <a:pt x="336" y="46"/>
                </a:lnTo>
                <a:lnTo>
                  <a:pt x="328" y="39"/>
                </a:lnTo>
                <a:lnTo>
                  <a:pt x="320" y="34"/>
                </a:lnTo>
                <a:lnTo>
                  <a:pt x="314" y="31"/>
                </a:lnTo>
                <a:lnTo>
                  <a:pt x="303" y="27"/>
                </a:lnTo>
                <a:lnTo>
                  <a:pt x="300" y="26"/>
                </a:lnTo>
                <a:lnTo>
                  <a:pt x="300" y="26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403B5DA0-8ADB-7B62-1E7B-73AFC8336489}"/>
              </a:ext>
            </a:extLst>
          </p:cNvPr>
          <p:cNvSpPr>
            <a:spLocks/>
          </p:cNvSpPr>
          <p:nvPr/>
        </p:nvSpPr>
        <p:spPr bwMode="auto">
          <a:xfrm>
            <a:off x="7305254" y="3780543"/>
            <a:ext cx="1103425" cy="2646200"/>
          </a:xfrm>
          <a:custGeom>
            <a:avLst/>
            <a:gdLst>
              <a:gd name="T0" fmla="*/ 477 w 874"/>
              <a:gd name="T1" fmla="*/ 10 h 2096"/>
              <a:gd name="T2" fmla="*/ 395 w 874"/>
              <a:gd name="T3" fmla="*/ 73 h 2096"/>
              <a:gd name="T4" fmla="*/ 385 w 874"/>
              <a:gd name="T5" fmla="*/ 136 h 2096"/>
              <a:gd name="T6" fmla="*/ 396 w 874"/>
              <a:gd name="T7" fmla="*/ 171 h 2096"/>
              <a:gd name="T8" fmla="*/ 404 w 874"/>
              <a:gd name="T9" fmla="*/ 209 h 2096"/>
              <a:gd name="T10" fmla="*/ 429 w 874"/>
              <a:gd name="T11" fmla="*/ 252 h 2096"/>
              <a:gd name="T12" fmla="*/ 448 w 874"/>
              <a:gd name="T13" fmla="*/ 340 h 2096"/>
              <a:gd name="T14" fmla="*/ 275 w 874"/>
              <a:gd name="T15" fmla="*/ 423 h 2096"/>
              <a:gd name="T16" fmla="*/ 185 w 874"/>
              <a:gd name="T17" fmla="*/ 509 h 2096"/>
              <a:gd name="T18" fmla="*/ 114 w 874"/>
              <a:gd name="T19" fmla="*/ 346 h 2096"/>
              <a:gd name="T20" fmla="*/ 161 w 874"/>
              <a:gd name="T21" fmla="*/ 262 h 2096"/>
              <a:gd name="T22" fmla="*/ 155 w 874"/>
              <a:gd name="T23" fmla="*/ 255 h 2096"/>
              <a:gd name="T24" fmla="*/ 117 w 874"/>
              <a:gd name="T25" fmla="*/ 270 h 2096"/>
              <a:gd name="T26" fmla="*/ 111 w 874"/>
              <a:gd name="T27" fmla="*/ 179 h 2096"/>
              <a:gd name="T28" fmla="*/ 99 w 874"/>
              <a:gd name="T29" fmla="*/ 198 h 2096"/>
              <a:gd name="T30" fmla="*/ 84 w 874"/>
              <a:gd name="T31" fmla="*/ 245 h 2096"/>
              <a:gd name="T32" fmla="*/ 73 w 874"/>
              <a:gd name="T33" fmla="*/ 150 h 2096"/>
              <a:gd name="T34" fmla="*/ 58 w 874"/>
              <a:gd name="T35" fmla="*/ 195 h 2096"/>
              <a:gd name="T36" fmla="*/ 50 w 874"/>
              <a:gd name="T37" fmla="*/ 235 h 2096"/>
              <a:gd name="T38" fmla="*/ 36 w 874"/>
              <a:gd name="T39" fmla="*/ 170 h 2096"/>
              <a:gd name="T40" fmla="*/ 28 w 874"/>
              <a:gd name="T41" fmla="*/ 246 h 2096"/>
              <a:gd name="T42" fmla="*/ 7 w 874"/>
              <a:gd name="T43" fmla="*/ 205 h 2096"/>
              <a:gd name="T44" fmla="*/ 0 w 874"/>
              <a:gd name="T45" fmla="*/ 215 h 2096"/>
              <a:gd name="T46" fmla="*/ 17 w 874"/>
              <a:gd name="T47" fmla="*/ 352 h 2096"/>
              <a:gd name="T48" fmla="*/ 6 w 874"/>
              <a:gd name="T49" fmla="*/ 427 h 2096"/>
              <a:gd name="T50" fmla="*/ 53 w 874"/>
              <a:gd name="T51" fmla="*/ 643 h 2096"/>
              <a:gd name="T52" fmla="*/ 92 w 874"/>
              <a:gd name="T53" fmla="*/ 699 h 2096"/>
              <a:gd name="T54" fmla="*/ 173 w 874"/>
              <a:gd name="T55" fmla="*/ 690 h 2096"/>
              <a:gd name="T56" fmla="*/ 355 w 874"/>
              <a:gd name="T57" fmla="*/ 788 h 2096"/>
              <a:gd name="T58" fmla="*/ 303 w 874"/>
              <a:gd name="T59" fmla="*/ 1004 h 2096"/>
              <a:gd name="T60" fmla="*/ 337 w 874"/>
              <a:gd name="T61" fmla="*/ 1029 h 2096"/>
              <a:gd name="T62" fmla="*/ 381 w 874"/>
              <a:gd name="T63" fmla="*/ 1633 h 2096"/>
              <a:gd name="T64" fmla="*/ 373 w 874"/>
              <a:gd name="T65" fmla="*/ 2038 h 2096"/>
              <a:gd name="T66" fmla="*/ 358 w 874"/>
              <a:gd name="T67" fmla="*/ 2071 h 2096"/>
              <a:gd name="T68" fmla="*/ 385 w 874"/>
              <a:gd name="T69" fmla="*/ 2096 h 2096"/>
              <a:gd name="T70" fmla="*/ 487 w 874"/>
              <a:gd name="T71" fmla="*/ 2052 h 2096"/>
              <a:gd name="T72" fmla="*/ 579 w 874"/>
              <a:gd name="T73" fmla="*/ 2009 h 2096"/>
              <a:gd name="T74" fmla="*/ 598 w 874"/>
              <a:gd name="T75" fmla="*/ 1970 h 2096"/>
              <a:gd name="T76" fmla="*/ 564 w 874"/>
              <a:gd name="T77" fmla="*/ 1488 h 2096"/>
              <a:gd name="T78" fmla="*/ 579 w 874"/>
              <a:gd name="T79" fmla="*/ 1295 h 2096"/>
              <a:gd name="T80" fmla="*/ 632 w 874"/>
              <a:gd name="T81" fmla="*/ 1815 h 2096"/>
              <a:gd name="T82" fmla="*/ 650 w 874"/>
              <a:gd name="T83" fmla="*/ 2002 h 2096"/>
              <a:gd name="T84" fmla="*/ 722 w 874"/>
              <a:gd name="T85" fmla="*/ 2073 h 2096"/>
              <a:gd name="T86" fmla="*/ 775 w 874"/>
              <a:gd name="T87" fmla="*/ 2076 h 2096"/>
              <a:gd name="T88" fmla="*/ 802 w 874"/>
              <a:gd name="T89" fmla="*/ 2052 h 2096"/>
              <a:gd name="T90" fmla="*/ 792 w 874"/>
              <a:gd name="T91" fmla="*/ 2019 h 2096"/>
              <a:gd name="T92" fmla="*/ 782 w 874"/>
              <a:gd name="T93" fmla="*/ 1955 h 2096"/>
              <a:gd name="T94" fmla="*/ 850 w 874"/>
              <a:gd name="T95" fmla="*/ 1009 h 2096"/>
              <a:gd name="T96" fmla="*/ 835 w 874"/>
              <a:gd name="T97" fmla="*/ 494 h 2096"/>
              <a:gd name="T98" fmla="*/ 794 w 874"/>
              <a:gd name="T99" fmla="*/ 380 h 2096"/>
              <a:gd name="T100" fmla="*/ 708 w 874"/>
              <a:gd name="T101" fmla="*/ 353 h 2096"/>
              <a:gd name="T102" fmla="*/ 603 w 874"/>
              <a:gd name="T103" fmla="*/ 252 h 2096"/>
              <a:gd name="T104" fmla="*/ 622 w 874"/>
              <a:gd name="T105" fmla="*/ 223 h 2096"/>
              <a:gd name="T106" fmla="*/ 632 w 874"/>
              <a:gd name="T107" fmla="*/ 160 h 2096"/>
              <a:gd name="T108" fmla="*/ 624 w 874"/>
              <a:gd name="T109" fmla="*/ 125 h 2096"/>
              <a:gd name="T110" fmla="*/ 591 w 874"/>
              <a:gd name="T111" fmla="*/ 40 h 2096"/>
              <a:gd name="T112" fmla="*/ 540 w 874"/>
              <a:gd name="T113" fmla="*/ 10 h 2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74" h="2096">
                <a:moveTo>
                  <a:pt x="511" y="10"/>
                </a:moveTo>
                <a:lnTo>
                  <a:pt x="477" y="0"/>
                </a:lnTo>
                <a:lnTo>
                  <a:pt x="477" y="0"/>
                </a:lnTo>
                <a:lnTo>
                  <a:pt x="478" y="5"/>
                </a:lnTo>
                <a:lnTo>
                  <a:pt x="478" y="7"/>
                </a:lnTo>
                <a:lnTo>
                  <a:pt x="477" y="10"/>
                </a:lnTo>
                <a:lnTo>
                  <a:pt x="477" y="10"/>
                </a:lnTo>
                <a:lnTo>
                  <a:pt x="409" y="34"/>
                </a:lnTo>
                <a:lnTo>
                  <a:pt x="404" y="44"/>
                </a:lnTo>
                <a:lnTo>
                  <a:pt x="404" y="44"/>
                </a:lnTo>
                <a:lnTo>
                  <a:pt x="403" y="54"/>
                </a:lnTo>
                <a:lnTo>
                  <a:pt x="400" y="64"/>
                </a:lnTo>
                <a:lnTo>
                  <a:pt x="397" y="69"/>
                </a:lnTo>
                <a:lnTo>
                  <a:pt x="395" y="73"/>
                </a:lnTo>
                <a:lnTo>
                  <a:pt x="395" y="73"/>
                </a:lnTo>
                <a:lnTo>
                  <a:pt x="392" y="79"/>
                </a:lnTo>
                <a:lnTo>
                  <a:pt x="390" y="86"/>
                </a:lnTo>
                <a:lnTo>
                  <a:pt x="386" y="108"/>
                </a:lnTo>
                <a:lnTo>
                  <a:pt x="385" y="127"/>
                </a:lnTo>
                <a:lnTo>
                  <a:pt x="385" y="136"/>
                </a:lnTo>
                <a:lnTo>
                  <a:pt x="385" y="136"/>
                </a:lnTo>
                <a:lnTo>
                  <a:pt x="394" y="150"/>
                </a:lnTo>
                <a:lnTo>
                  <a:pt x="398" y="160"/>
                </a:lnTo>
                <a:lnTo>
                  <a:pt x="400" y="164"/>
                </a:lnTo>
                <a:lnTo>
                  <a:pt x="400" y="165"/>
                </a:lnTo>
                <a:lnTo>
                  <a:pt x="400" y="165"/>
                </a:lnTo>
                <a:lnTo>
                  <a:pt x="397" y="167"/>
                </a:lnTo>
                <a:lnTo>
                  <a:pt x="396" y="171"/>
                </a:lnTo>
                <a:lnTo>
                  <a:pt x="395" y="176"/>
                </a:lnTo>
                <a:lnTo>
                  <a:pt x="395" y="179"/>
                </a:lnTo>
                <a:lnTo>
                  <a:pt x="395" y="179"/>
                </a:lnTo>
                <a:lnTo>
                  <a:pt x="398" y="194"/>
                </a:lnTo>
                <a:lnTo>
                  <a:pt x="401" y="202"/>
                </a:lnTo>
                <a:lnTo>
                  <a:pt x="402" y="206"/>
                </a:lnTo>
                <a:lnTo>
                  <a:pt x="404" y="209"/>
                </a:lnTo>
                <a:lnTo>
                  <a:pt x="404" y="209"/>
                </a:lnTo>
                <a:lnTo>
                  <a:pt x="409" y="212"/>
                </a:lnTo>
                <a:lnTo>
                  <a:pt x="414" y="216"/>
                </a:lnTo>
                <a:lnTo>
                  <a:pt x="419" y="218"/>
                </a:lnTo>
                <a:lnTo>
                  <a:pt x="419" y="218"/>
                </a:lnTo>
                <a:lnTo>
                  <a:pt x="425" y="238"/>
                </a:lnTo>
                <a:lnTo>
                  <a:pt x="429" y="252"/>
                </a:lnTo>
                <a:lnTo>
                  <a:pt x="433" y="262"/>
                </a:lnTo>
                <a:lnTo>
                  <a:pt x="433" y="262"/>
                </a:lnTo>
                <a:lnTo>
                  <a:pt x="438" y="268"/>
                </a:lnTo>
                <a:lnTo>
                  <a:pt x="446" y="274"/>
                </a:lnTo>
                <a:lnTo>
                  <a:pt x="453" y="281"/>
                </a:lnTo>
                <a:lnTo>
                  <a:pt x="448" y="340"/>
                </a:lnTo>
                <a:lnTo>
                  <a:pt x="448" y="340"/>
                </a:lnTo>
                <a:lnTo>
                  <a:pt x="369" y="372"/>
                </a:lnTo>
                <a:lnTo>
                  <a:pt x="314" y="397"/>
                </a:lnTo>
                <a:lnTo>
                  <a:pt x="293" y="406"/>
                </a:lnTo>
                <a:lnTo>
                  <a:pt x="287" y="410"/>
                </a:lnTo>
                <a:lnTo>
                  <a:pt x="283" y="412"/>
                </a:lnTo>
                <a:lnTo>
                  <a:pt x="283" y="412"/>
                </a:lnTo>
                <a:lnTo>
                  <a:pt x="275" y="423"/>
                </a:lnTo>
                <a:lnTo>
                  <a:pt x="266" y="438"/>
                </a:lnTo>
                <a:lnTo>
                  <a:pt x="255" y="452"/>
                </a:lnTo>
                <a:lnTo>
                  <a:pt x="251" y="460"/>
                </a:lnTo>
                <a:lnTo>
                  <a:pt x="245" y="466"/>
                </a:lnTo>
                <a:lnTo>
                  <a:pt x="245" y="466"/>
                </a:lnTo>
                <a:lnTo>
                  <a:pt x="222" y="484"/>
                </a:lnTo>
                <a:lnTo>
                  <a:pt x="185" y="509"/>
                </a:lnTo>
                <a:lnTo>
                  <a:pt x="138" y="543"/>
                </a:lnTo>
                <a:lnTo>
                  <a:pt x="104" y="407"/>
                </a:lnTo>
                <a:lnTo>
                  <a:pt x="94" y="407"/>
                </a:lnTo>
                <a:lnTo>
                  <a:pt x="90" y="369"/>
                </a:lnTo>
                <a:lnTo>
                  <a:pt x="90" y="369"/>
                </a:lnTo>
                <a:lnTo>
                  <a:pt x="103" y="357"/>
                </a:lnTo>
                <a:lnTo>
                  <a:pt x="114" y="346"/>
                </a:lnTo>
                <a:lnTo>
                  <a:pt x="124" y="335"/>
                </a:lnTo>
                <a:lnTo>
                  <a:pt x="124" y="335"/>
                </a:lnTo>
                <a:lnTo>
                  <a:pt x="132" y="321"/>
                </a:lnTo>
                <a:lnTo>
                  <a:pt x="140" y="303"/>
                </a:lnTo>
                <a:lnTo>
                  <a:pt x="153" y="276"/>
                </a:lnTo>
                <a:lnTo>
                  <a:pt x="153" y="276"/>
                </a:lnTo>
                <a:lnTo>
                  <a:pt x="161" y="262"/>
                </a:lnTo>
                <a:lnTo>
                  <a:pt x="163" y="257"/>
                </a:lnTo>
                <a:lnTo>
                  <a:pt x="163" y="255"/>
                </a:lnTo>
                <a:lnTo>
                  <a:pt x="162" y="252"/>
                </a:lnTo>
                <a:lnTo>
                  <a:pt x="162" y="252"/>
                </a:lnTo>
                <a:lnTo>
                  <a:pt x="161" y="252"/>
                </a:lnTo>
                <a:lnTo>
                  <a:pt x="160" y="252"/>
                </a:lnTo>
                <a:lnTo>
                  <a:pt x="155" y="255"/>
                </a:lnTo>
                <a:lnTo>
                  <a:pt x="143" y="263"/>
                </a:lnTo>
                <a:lnTo>
                  <a:pt x="131" y="273"/>
                </a:lnTo>
                <a:lnTo>
                  <a:pt x="126" y="276"/>
                </a:lnTo>
                <a:lnTo>
                  <a:pt x="124" y="276"/>
                </a:lnTo>
                <a:lnTo>
                  <a:pt x="124" y="276"/>
                </a:lnTo>
                <a:lnTo>
                  <a:pt x="120" y="274"/>
                </a:lnTo>
                <a:lnTo>
                  <a:pt x="117" y="270"/>
                </a:lnTo>
                <a:lnTo>
                  <a:pt x="114" y="267"/>
                </a:lnTo>
                <a:lnTo>
                  <a:pt x="114" y="267"/>
                </a:lnTo>
                <a:lnTo>
                  <a:pt x="115" y="253"/>
                </a:lnTo>
                <a:lnTo>
                  <a:pt x="115" y="222"/>
                </a:lnTo>
                <a:lnTo>
                  <a:pt x="115" y="205"/>
                </a:lnTo>
                <a:lnTo>
                  <a:pt x="114" y="190"/>
                </a:lnTo>
                <a:lnTo>
                  <a:pt x="111" y="179"/>
                </a:lnTo>
                <a:lnTo>
                  <a:pt x="110" y="176"/>
                </a:lnTo>
                <a:lnTo>
                  <a:pt x="109" y="175"/>
                </a:lnTo>
                <a:lnTo>
                  <a:pt x="109" y="175"/>
                </a:lnTo>
                <a:lnTo>
                  <a:pt x="108" y="175"/>
                </a:lnTo>
                <a:lnTo>
                  <a:pt x="105" y="177"/>
                </a:lnTo>
                <a:lnTo>
                  <a:pt x="102" y="185"/>
                </a:lnTo>
                <a:lnTo>
                  <a:pt x="99" y="198"/>
                </a:lnTo>
                <a:lnTo>
                  <a:pt x="96" y="211"/>
                </a:lnTo>
                <a:lnTo>
                  <a:pt x="91" y="238"/>
                </a:lnTo>
                <a:lnTo>
                  <a:pt x="87" y="245"/>
                </a:lnTo>
                <a:lnTo>
                  <a:pt x="86" y="247"/>
                </a:lnTo>
                <a:lnTo>
                  <a:pt x="85" y="247"/>
                </a:lnTo>
                <a:lnTo>
                  <a:pt x="85" y="247"/>
                </a:lnTo>
                <a:lnTo>
                  <a:pt x="84" y="245"/>
                </a:lnTo>
                <a:lnTo>
                  <a:pt x="82" y="241"/>
                </a:lnTo>
                <a:lnTo>
                  <a:pt x="81" y="229"/>
                </a:lnTo>
                <a:lnTo>
                  <a:pt x="80" y="195"/>
                </a:lnTo>
                <a:lnTo>
                  <a:pt x="79" y="178"/>
                </a:lnTo>
                <a:lnTo>
                  <a:pt x="76" y="164"/>
                </a:lnTo>
                <a:lnTo>
                  <a:pt x="74" y="153"/>
                </a:lnTo>
                <a:lnTo>
                  <a:pt x="73" y="150"/>
                </a:lnTo>
                <a:lnTo>
                  <a:pt x="70" y="150"/>
                </a:lnTo>
                <a:lnTo>
                  <a:pt x="70" y="150"/>
                </a:lnTo>
                <a:lnTo>
                  <a:pt x="68" y="151"/>
                </a:lnTo>
                <a:lnTo>
                  <a:pt x="67" y="155"/>
                </a:lnTo>
                <a:lnTo>
                  <a:pt x="63" y="166"/>
                </a:lnTo>
                <a:lnTo>
                  <a:pt x="61" y="179"/>
                </a:lnTo>
                <a:lnTo>
                  <a:pt x="58" y="195"/>
                </a:lnTo>
                <a:lnTo>
                  <a:pt x="55" y="224"/>
                </a:lnTo>
                <a:lnTo>
                  <a:pt x="52" y="234"/>
                </a:lnTo>
                <a:lnTo>
                  <a:pt x="52" y="236"/>
                </a:lnTo>
                <a:lnTo>
                  <a:pt x="51" y="238"/>
                </a:lnTo>
                <a:lnTo>
                  <a:pt x="51" y="238"/>
                </a:lnTo>
                <a:lnTo>
                  <a:pt x="50" y="236"/>
                </a:lnTo>
                <a:lnTo>
                  <a:pt x="50" y="235"/>
                </a:lnTo>
                <a:lnTo>
                  <a:pt x="47" y="228"/>
                </a:lnTo>
                <a:lnTo>
                  <a:pt x="45" y="205"/>
                </a:lnTo>
                <a:lnTo>
                  <a:pt x="41" y="182"/>
                </a:lnTo>
                <a:lnTo>
                  <a:pt x="39" y="173"/>
                </a:lnTo>
                <a:lnTo>
                  <a:pt x="38" y="171"/>
                </a:lnTo>
                <a:lnTo>
                  <a:pt x="36" y="170"/>
                </a:lnTo>
                <a:lnTo>
                  <a:pt x="36" y="170"/>
                </a:lnTo>
                <a:lnTo>
                  <a:pt x="35" y="170"/>
                </a:lnTo>
                <a:lnTo>
                  <a:pt x="34" y="172"/>
                </a:lnTo>
                <a:lnTo>
                  <a:pt x="33" y="181"/>
                </a:lnTo>
                <a:lnTo>
                  <a:pt x="32" y="207"/>
                </a:lnTo>
                <a:lnTo>
                  <a:pt x="30" y="235"/>
                </a:lnTo>
                <a:lnTo>
                  <a:pt x="29" y="244"/>
                </a:lnTo>
                <a:lnTo>
                  <a:pt x="28" y="246"/>
                </a:lnTo>
                <a:lnTo>
                  <a:pt x="27" y="247"/>
                </a:lnTo>
                <a:lnTo>
                  <a:pt x="27" y="247"/>
                </a:lnTo>
                <a:lnTo>
                  <a:pt x="25" y="247"/>
                </a:lnTo>
                <a:lnTo>
                  <a:pt x="24" y="245"/>
                </a:lnTo>
                <a:lnTo>
                  <a:pt x="21" y="239"/>
                </a:lnTo>
                <a:lnTo>
                  <a:pt x="15" y="222"/>
                </a:lnTo>
                <a:lnTo>
                  <a:pt x="7" y="205"/>
                </a:lnTo>
                <a:lnTo>
                  <a:pt x="5" y="200"/>
                </a:lnTo>
                <a:lnTo>
                  <a:pt x="4" y="199"/>
                </a:lnTo>
                <a:lnTo>
                  <a:pt x="2" y="199"/>
                </a:lnTo>
                <a:lnTo>
                  <a:pt x="2" y="199"/>
                </a:lnTo>
                <a:lnTo>
                  <a:pt x="1" y="200"/>
                </a:lnTo>
                <a:lnTo>
                  <a:pt x="1" y="204"/>
                </a:lnTo>
                <a:lnTo>
                  <a:pt x="0" y="215"/>
                </a:lnTo>
                <a:lnTo>
                  <a:pt x="1" y="249"/>
                </a:lnTo>
                <a:lnTo>
                  <a:pt x="4" y="289"/>
                </a:lnTo>
                <a:lnTo>
                  <a:pt x="7" y="320"/>
                </a:lnTo>
                <a:lnTo>
                  <a:pt x="7" y="320"/>
                </a:lnTo>
                <a:lnTo>
                  <a:pt x="10" y="331"/>
                </a:lnTo>
                <a:lnTo>
                  <a:pt x="12" y="342"/>
                </a:lnTo>
                <a:lnTo>
                  <a:pt x="17" y="352"/>
                </a:lnTo>
                <a:lnTo>
                  <a:pt x="21" y="360"/>
                </a:lnTo>
                <a:lnTo>
                  <a:pt x="28" y="374"/>
                </a:lnTo>
                <a:lnTo>
                  <a:pt x="32" y="378"/>
                </a:lnTo>
                <a:lnTo>
                  <a:pt x="32" y="417"/>
                </a:lnTo>
                <a:lnTo>
                  <a:pt x="32" y="417"/>
                </a:lnTo>
                <a:lnTo>
                  <a:pt x="17" y="423"/>
                </a:lnTo>
                <a:lnTo>
                  <a:pt x="6" y="427"/>
                </a:lnTo>
                <a:lnTo>
                  <a:pt x="4" y="427"/>
                </a:lnTo>
                <a:lnTo>
                  <a:pt x="2" y="427"/>
                </a:lnTo>
                <a:lnTo>
                  <a:pt x="2" y="427"/>
                </a:lnTo>
                <a:lnTo>
                  <a:pt x="11" y="464"/>
                </a:lnTo>
                <a:lnTo>
                  <a:pt x="32" y="552"/>
                </a:lnTo>
                <a:lnTo>
                  <a:pt x="42" y="600"/>
                </a:lnTo>
                <a:lnTo>
                  <a:pt x="53" y="643"/>
                </a:lnTo>
                <a:lnTo>
                  <a:pt x="63" y="674"/>
                </a:lnTo>
                <a:lnTo>
                  <a:pt x="67" y="684"/>
                </a:lnTo>
                <a:lnTo>
                  <a:pt x="70" y="689"/>
                </a:lnTo>
                <a:lnTo>
                  <a:pt x="70" y="689"/>
                </a:lnTo>
                <a:lnTo>
                  <a:pt x="76" y="693"/>
                </a:lnTo>
                <a:lnTo>
                  <a:pt x="84" y="696"/>
                </a:lnTo>
                <a:lnTo>
                  <a:pt x="92" y="699"/>
                </a:lnTo>
                <a:lnTo>
                  <a:pt x="101" y="701"/>
                </a:lnTo>
                <a:lnTo>
                  <a:pt x="120" y="703"/>
                </a:lnTo>
                <a:lnTo>
                  <a:pt x="138" y="703"/>
                </a:lnTo>
                <a:lnTo>
                  <a:pt x="138" y="703"/>
                </a:lnTo>
                <a:lnTo>
                  <a:pt x="144" y="702"/>
                </a:lnTo>
                <a:lnTo>
                  <a:pt x="151" y="700"/>
                </a:lnTo>
                <a:lnTo>
                  <a:pt x="173" y="690"/>
                </a:lnTo>
                <a:lnTo>
                  <a:pt x="200" y="677"/>
                </a:lnTo>
                <a:lnTo>
                  <a:pt x="229" y="662"/>
                </a:lnTo>
                <a:lnTo>
                  <a:pt x="280" y="634"/>
                </a:lnTo>
                <a:lnTo>
                  <a:pt x="303" y="621"/>
                </a:lnTo>
                <a:lnTo>
                  <a:pt x="366" y="752"/>
                </a:lnTo>
                <a:lnTo>
                  <a:pt x="366" y="752"/>
                </a:lnTo>
                <a:lnTo>
                  <a:pt x="355" y="788"/>
                </a:lnTo>
                <a:lnTo>
                  <a:pt x="331" y="871"/>
                </a:lnTo>
                <a:lnTo>
                  <a:pt x="318" y="917"/>
                </a:lnTo>
                <a:lnTo>
                  <a:pt x="309" y="957"/>
                </a:lnTo>
                <a:lnTo>
                  <a:pt x="303" y="989"/>
                </a:lnTo>
                <a:lnTo>
                  <a:pt x="301" y="998"/>
                </a:lnTo>
                <a:lnTo>
                  <a:pt x="303" y="1004"/>
                </a:lnTo>
                <a:lnTo>
                  <a:pt x="303" y="1004"/>
                </a:lnTo>
                <a:lnTo>
                  <a:pt x="308" y="1010"/>
                </a:lnTo>
                <a:lnTo>
                  <a:pt x="312" y="1015"/>
                </a:lnTo>
                <a:lnTo>
                  <a:pt x="317" y="1020"/>
                </a:lnTo>
                <a:lnTo>
                  <a:pt x="323" y="1024"/>
                </a:lnTo>
                <a:lnTo>
                  <a:pt x="333" y="1027"/>
                </a:lnTo>
                <a:lnTo>
                  <a:pt x="337" y="1029"/>
                </a:lnTo>
                <a:lnTo>
                  <a:pt x="337" y="1029"/>
                </a:lnTo>
                <a:lnTo>
                  <a:pt x="345" y="1174"/>
                </a:lnTo>
                <a:lnTo>
                  <a:pt x="351" y="1279"/>
                </a:lnTo>
                <a:lnTo>
                  <a:pt x="354" y="1316"/>
                </a:lnTo>
                <a:lnTo>
                  <a:pt x="356" y="1334"/>
                </a:lnTo>
                <a:lnTo>
                  <a:pt x="356" y="1334"/>
                </a:lnTo>
                <a:lnTo>
                  <a:pt x="366" y="1434"/>
                </a:lnTo>
                <a:lnTo>
                  <a:pt x="381" y="1633"/>
                </a:lnTo>
                <a:lnTo>
                  <a:pt x="404" y="1917"/>
                </a:lnTo>
                <a:lnTo>
                  <a:pt x="404" y="1980"/>
                </a:lnTo>
                <a:lnTo>
                  <a:pt x="419" y="1994"/>
                </a:lnTo>
                <a:lnTo>
                  <a:pt x="419" y="1994"/>
                </a:lnTo>
                <a:lnTo>
                  <a:pt x="398" y="2015"/>
                </a:lnTo>
                <a:lnTo>
                  <a:pt x="381" y="2032"/>
                </a:lnTo>
                <a:lnTo>
                  <a:pt x="373" y="2038"/>
                </a:lnTo>
                <a:lnTo>
                  <a:pt x="366" y="2043"/>
                </a:lnTo>
                <a:lnTo>
                  <a:pt x="366" y="2043"/>
                </a:lnTo>
                <a:lnTo>
                  <a:pt x="363" y="2045"/>
                </a:lnTo>
                <a:lnTo>
                  <a:pt x="361" y="2048"/>
                </a:lnTo>
                <a:lnTo>
                  <a:pt x="358" y="2054"/>
                </a:lnTo>
                <a:lnTo>
                  <a:pt x="357" y="2062"/>
                </a:lnTo>
                <a:lnTo>
                  <a:pt x="358" y="2071"/>
                </a:lnTo>
                <a:lnTo>
                  <a:pt x="362" y="2079"/>
                </a:lnTo>
                <a:lnTo>
                  <a:pt x="367" y="2086"/>
                </a:lnTo>
                <a:lnTo>
                  <a:pt x="373" y="2093"/>
                </a:lnTo>
                <a:lnTo>
                  <a:pt x="377" y="2095"/>
                </a:lnTo>
                <a:lnTo>
                  <a:pt x="380" y="2096"/>
                </a:lnTo>
                <a:lnTo>
                  <a:pt x="380" y="2096"/>
                </a:lnTo>
                <a:lnTo>
                  <a:pt x="385" y="2096"/>
                </a:lnTo>
                <a:lnTo>
                  <a:pt x="390" y="2096"/>
                </a:lnTo>
                <a:lnTo>
                  <a:pt x="403" y="2093"/>
                </a:lnTo>
                <a:lnTo>
                  <a:pt x="419" y="2086"/>
                </a:lnTo>
                <a:lnTo>
                  <a:pt x="436" y="2078"/>
                </a:lnTo>
                <a:lnTo>
                  <a:pt x="467" y="2062"/>
                </a:lnTo>
                <a:lnTo>
                  <a:pt x="487" y="2052"/>
                </a:lnTo>
                <a:lnTo>
                  <a:pt x="487" y="2052"/>
                </a:lnTo>
                <a:lnTo>
                  <a:pt x="506" y="2045"/>
                </a:lnTo>
                <a:lnTo>
                  <a:pt x="536" y="2033"/>
                </a:lnTo>
                <a:lnTo>
                  <a:pt x="564" y="2020"/>
                </a:lnTo>
                <a:lnTo>
                  <a:pt x="574" y="2014"/>
                </a:lnTo>
                <a:lnTo>
                  <a:pt x="578" y="2011"/>
                </a:lnTo>
                <a:lnTo>
                  <a:pt x="579" y="2009"/>
                </a:lnTo>
                <a:lnTo>
                  <a:pt x="579" y="2009"/>
                </a:lnTo>
                <a:lnTo>
                  <a:pt x="581" y="2000"/>
                </a:lnTo>
                <a:lnTo>
                  <a:pt x="584" y="1993"/>
                </a:lnTo>
                <a:lnTo>
                  <a:pt x="584" y="1985"/>
                </a:lnTo>
                <a:lnTo>
                  <a:pt x="584" y="1985"/>
                </a:lnTo>
                <a:lnTo>
                  <a:pt x="586" y="1981"/>
                </a:lnTo>
                <a:lnTo>
                  <a:pt x="591" y="1976"/>
                </a:lnTo>
                <a:lnTo>
                  <a:pt x="598" y="1970"/>
                </a:lnTo>
                <a:lnTo>
                  <a:pt x="598" y="1970"/>
                </a:lnTo>
                <a:lnTo>
                  <a:pt x="582" y="1756"/>
                </a:lnTo>
                <a:lnTo>
                  <a:pt x="570" y="1607"/>
                </a:lnTo>
                <a:lnTo>
                  <a:pt x="564" y="1533"/>
                </a:lnTo>
                <a:lnTo>
                  <a:pt x="564" y="1533"/>
                </a:lnTo>
                <a:lnTo>
                  <a:pt x="564" y="1519"/>
                </a:lnTo>
                <a:lnTo>
                  <a:pt x="564" y="1488"/>
                </a:lnTo>
                <a:lnTo>
                  <a:pt x="569" y="1405"/>
                </a:lnTo>
                <a:lnTo>
                  <a:pt x="574" y="1326"/>
                </a:lnTo>
                <a:lnTo>
                  <a:pt x="576" y="1302"/>
                </a:lnTo>
                <a:lnTo>
                  <a:pt x="578" y="1297"/>
                </a:lnTo>
                <a:lnTo>
                  <a:pt x="579" y="1295"/>
                </a:lnTo>
                <a:lnTo>
                  <a:pt x="579" y="1295"/>
                </a:lnTo>
                <a:lnTo>
                  <a:pt x="579" y="1295"/>
                </a:lnTo>
                <a:lnTo>
                  <a:pt x="582" y="1321"/>
                </a:lnTo>
                <a:lnTo>
                  <a:pt x="590" y="1380"/>
                </a:lnTo>
                <a:lnTo>
                  <a:pt x="608" y="1555"/>
                </a:lnTo>
                <a:lnTo>
                  <a:pt x="625" y="1731"/>
                </a:lnTo>
                <a:lnTo>
                  <a:pt x="631" y="1790"/>
                </a:lnTo>
                <a:lnTo>
                  <a:pt x="632" y="1815"/>
                </a:lnTo>
                <a:lnTo>
                  <a:pt x="632" y="1815"/>
                </a:lnTo>
                <a:lnTo>
                  <a:pt x="630" y="1901"/>
                </a:lnTo>
                <a:lnTo>
                  <a:pt x="627" y="1980"/>
                </a:lnTo>
                <a:lnTo>
                  <a:pt x="651" y="1985"/>
                </a:lnTo>
                <a:lnTo>
                  <a:pt x="651" y="1985"/>
                </a:lnTo>
                <a:lnTo>
                  <a:pt x="650" y="1992"/>
                </a:lnTo>
                <a:lnTo>
                  <a:pt x="650" y="1999"/>
                </a:lnTo>
                <a:lnTo>
                  <a:pt x="650" y="2002"/>
                </a:lnTo>
                <a:lnTo>
                  <a:pt x="651" y="2004"/>
                </a:lnTo>
                <a:lnTo>
                  <a:pt x="651" y="2004"/>
                </a:lnTo>
                <a:lnTo>
                  <a:pt x="666" y="2021"/>
                </a:lnTo>
                <a:lnTo>
                  <a:pt x="679" y="2036"/>
                </a:lnTo>
                <a:lnTo>
                  <a:pt x="695" y="2052"/>
                </a:lnTo>
                <a:lnTo>
                  <a:pt x="713" y="2067"/>
                </a:lnTo>
                <a:lnTo>
                  <a:pt x="722" y="2073"/>
                </a:lnTo>
                <a:lnTo>
                  <a:pt x="731" y="2079"/>
                </a:lnTo>
                <a:lnTo>
                  <a:pt x="740" y="2083"/>
                </a:lnTo>
                <a:lnTo>
                  <a:pt x="748" y="2084"/>
                </a:lnTo>
                <a:lnTo>
                  <a:pt x="756" y="2084"/>
                </a:lnTo>
                <a:lnTo>
                  <a:pt x="763" y="2082"/>
                </a:lnTo>
                <a:lnTo>
                  <a:pt x="763" y="2082"/>
                </a:lnTo>
                <a:lnTo>
                  <a:pt x="775" y="2076"/>
                </a:lnTo>
                <a:lnTo>
                  <a:pt x="783" y="2071"/>
                </a:lnTo>
                <a:lnTo>
                  <a:pt x="795" y="2065"/>
                </a:lnTo>
                <a:lnTo>
                  <a:pt x="799" y="2063"/>
                </a:lnTo>
                <a:lnTo>
                  <a:pt x="802" y="2061"/>
                </a:lnTo>
                <a:lnTo>
                  <a:pt x="802" y="2057"/>
                </a:lnTo>
                <a:lnTo>
                  <a:pt x="802" y="2052"/>
                </a:lnTo>
                <a:lnTo>
                  <a:pt x="802" y="2052"/>
                </a:lnTo>
                <a:lnTo>
                  <a:pt x="802" y="2042"/>
                </a:lnTo>
                <a:lnTo>
                  <a:pt x="800" y="2032"/>
                </a:lnTo>
                <a:lnTo>
                  <a:pt x="799" y="2028"/>
                </a:lnTo>
                <a:lnTo>
                  <a:pt x="798" y="2025"/>
                </a:lnTo>
                <a:lnTo>
                  <a:pt x="795" y="2021"/>
                </a:lnTo>
                <a:lnTo>
                  <a:pt x="792" y="2019"/>
                </a:lnTo>
                <a:lnTo>
                  <a:pt x="792" y="2019"/>
                </a:lnTo>
                <a:lnTo>
                  <a:pt x="788" y="2015"/>
                </a:lnTo>
                <a:lnTo>
                  <a:pt x="783" y="2009"/>
                </a:lnTo>
                <a:lnTo>
                  <a:pt x="776" y="1992"/>
                </a:lnTo>
                <a:lnTo>
                  <a:pt x="770" y="1977"/>
                </a:lnTo>
                <a:lnTo>
                  <a:pt x="768" y="1970"/>
                </a:lnTo>
                <a:lnTo>
                  <a:pt x="782" y="1955"/>
                </a:lnTo>
                <a:lnTo>
                  <a:pt x="782" y="1955"/>
                </a:lnTo>
                <a:lnTo>
                  <a:pt x="787" y="1686"/>
                </a:lnTo>
                <a:lnTo>
                  <a:pt x="792" y="1393"/>
                </a:lnTo>
                <a:lnTo>
                  <a:pt x="792" y="1393"/>
                </a:lnTo>
                <a:lnTo>
                  <a:pt x="802" y="1160"/>
                </a:lnTo>
                <a:lnTo>
                  <a:pt x="816" y="1106"/>
                </a:lnTo>
                <a:lnTo>
                  <a:pt x="831" y="1009"/>
                </a:lnTo>
                <a:lnTo>
                  <a:pt x="850" y="1009"/>
                </a:lnTo>
                <a:lnTo>
                  <a:pt x="850" y="1009"/>
                </a:lnTo>
                <a:lnTo>
                  <a:pt x="874" y="805"/>
                </a:lnTo>
                <a:lnTo>
                  <a:pt x="874" y="805"/>
                </a:lnTo>
                <a:lnTo>
                  <a:pt x="868" y="748"/>
                </a:lnTo>
                <a:lnTo>
                  <a:pt x="854" y="623"/>
                </a:lnTo>
                <a:lnTo>
                  <a:pt x="845" y="555"/>
                </a:lnTo>
                <a:lnTo>
                  <a:pt x="835" y="494"/>
                </a:lnTo>
                <a:lnTo>
                  <a:pt x="828" y="446"/>
                </a:lnTo>
                <a:lnTo>
                  <a:pt x="825" y="431"/>
                </a:lnTo>
                <a:lnTo>
                  <a:pt x="821" y="422"/>
                </a:lnTo>
                <a:lnTo>
                  <a:pt x="821" y="422"/>
                </a:lnTo>
                <a:lnTo>
                  <a:pt x="810" y="403"/>
                </a:lnTo>
                <a:lnTo>
                  <a:pt x="803" y="389"/>
                </a:lnTo>
                <a:lnTo>
                  <a:pt x="794" y="380"/>
                </a:lnTo>
                <a:lnTo>
                  <a:pt x="791" y="376"/>
                </a:lnTo>
                <a:lnTo>
                  <a:pt x="787" y="374"/>
                </a:lnTo>
                <a:lnTo>
                  <a:pt x="787" y="374"/>
                </a:lnTo>
                <a:lnTo>
                  <a:pt x="780" y="371"/>
                </a:lnTo>
                <a:lnTo>
                  <a:pt x="769" y="367"/>
                </a:lnTo>
                <a:lnTo>
                  <a:pt x="739" y="359"/>
                </a:lnTo>
                <a:lnTo>
                  <a:pt x="708" y="353"/>
                </a:lnTo>
                <a:lnTo>
                  <a:pt x="690" y="349"/>
                </a:lnTo>
                <a:lnTo>
                  <a:pt x="651" y="344"/>
                </a:lnTo>
                <a:lnTo>
                  <a:pt x="632" y="315"/>
                </a:lnTo>
                <a:lnTo>
                  <a:pt x="608" y="310"/>
                </a:lnTo>
                <a:lnTo>
                  <a:pt x="608" y="310"/>
                </a:lnTo>
                <a:lnTo>
                  <a:pt x="603" y="252"/>
                </a:lnTo>
                <a:lnTo>
                  <a:pt x="603" y="252"/>
                </a:lnTo>
                <a:lnTo>
                  <a:pt x="605" y="241"/>
                </a:lnTo>
                <a:lnTo>
                  <a:pt x="608" y="233"/>
                </a:lnTo>
                <a:lnTo>
                  <a:pt x="608" y="233"/>
                </a:lnTo>
                <a:lnTo>
                  <a:pt x="615" y="229"/>
                </a:lnTo>
                <a:lnTo>
                  <a:pt x="620" y="227"/>
                </a:lnTo>
                <a:lnTo>
                  <a:pt x="621" y="224"/>
                </a:lnTo>
                <a:lnTo>
                  <a:pt x="622" y="223"/>
                </a:lnTo>
                <a:lnTo>
                  <a:pt x="622" y="223"/>
                </a:lnTo>
                <a:lnTo>
                  <a:pt x="625" y="212"/>
                </a:lnTo>
                <a:lnTo>
                  <a:pt x="630" y="193"/>
                </a:lnTo>
                <a:lnTo>
                  <a:pt x="633" y="173"/>
                </a:lnTo>
                <a:lnTo>
                  <a:pt x="633" y="165"/>
                </a:lnTo>
                <a:lnTo>
                  <a:pt x="632" y="160"/>
                </a:lnTo>
                <a:lnTo>
                  <a:pt x="632" y="160"/>
                </a:lnTo>
                <a:lnTo>
                  <a:pt x="628" y="155"/>
                </a:lnTo>
                <a:lnTo>
                  <a:pt x="625" y="154"/>
                </a:lnTo>
                <a:lnTo>
                  <a:pt x="624" y="154"/>
                </a:lnTo>
                <a:lnTo>
                  <a:pt x="622" y="155"/>
                </a:lnTo>
                <a:lnTo>
                  <a:pt x="622" y="155"/>
                </a:lnTo>
                <a:lnTo>
                  <a:pt x="622" y="145"/>
                </a:lnTo>
                <a:lnTo>
                  <a:pt x="624" y="125"/>
                </a:lnTo>
                <a:lnTo>
                  <a:pt x="622" y="101"/>
                </a:lnTo>
                <a:lnTo>
                  <a:pt x="620" y="90"/>
                </a:lnTo>
                <a:lnTo>
                  <a:pt x="617" y="82"/>
                </a:lnTo>
                <a:lnTo>
                  <a:pt x="617" y="82"/>
                </a:lnTo>
                <a:lnTo>
                  <a:pt x="602" y="54"/>
                </a:lnTo>
                <a:lnTo>
                  <a:pt x="594" y="44"/>
                </a:lnTo>
                <a:lnTo>
                  <a:pt x="591" y="40"/>
                </a:lnTo>
                <a:lnTo>
                  <a:pt x="588" y="39"/>
                </a:lnTo>
                <a:lnTo>
                  <a:pt x="588" y="39"/>
                </a:lnTo>
                <a:lnTo>
                  <a:pt x="586" y="37"/>
                </a:lnTo>
                <a:lnTo>
                  <a:pt x="581" y="34"/>
                </a:lnTo>
                <a:lnTo>
                  <a:pt x="571" y="27"/>
                </a:lnTo>
                <a:lnTo>
                  <a:pt x="559" y="14"/>
                </a:lnTo>
                <a:lnTo>
                  <a:pt x="540" y="10"/>
                </a:lnTo>
                <a:lnTo>
                  <a:pt x="511" y="1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57233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55548</TotalTime>
  <Words>7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pptxl11_片手を半分挙げる男性のシルエット</dc:title>
  <dc:subject>pptxl11_片手を半分挙げる男性のシルエット</dc:subject>
  <dc:creator>でじけろお</dc:creator>
  <cp:revision>1</cp:revision>
  <dcterms:created xsi:type="dcterms:W3CDTF">2018-05-20T00:31:01Z</dcterms:created>
  <dcterms:modified xsi:type="dcterms:W3CDTF">2022-11-08T06:35:44Z</dcterms:modified>
  <cp:version>1</cp:version>
</cp:coreProperties>
</file>