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ジャンケンする男性のシルエット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A155395E-1FAD-B03A-0589-1415183A543C}"/>
              </a:ext>
            </a:extLst>
          </p:cNvPr>
          <p:cNvSpPr>
            <a:spLocks/>
          </p:cNvSpPr>
          <p:nvPr/>
        </p:nvSpPr>
        <p:spPr bwMode="auto">
          <a:xfrm>
            <a:off x="4381966" y="947852"/>
            <a:ext cx="1239951" cy="2481147"/>
          </a:xfrm>
          <a:custGeom>
            <a:avLst/>
            <a:gdLst>
              <a:gd name="T0" fmla="*/ 530 w 995"/>
              <a:gd name="T1" fmla="*/ 7 h 1991"/>
              <a:gd name="T2" fmla="*/ 470 w 995"/>
              <a:gd name="T3" fmla="*/ 8 h 1991"/>
              <a:gd name="T4" fmla="*/ 421 w 995"/>
              <a:gd name="T5" fmla="*/ 45 h 1991"/>
              <a:gd name="T6" fmla="*/ 385 w 995"/>
              <a:gd name="T7" fmla="*/ 120 h 1991"/>
              <a:gd name="T8" fmla="*/ 346 w 995"/>
              <a:gd name="T9" fmla="*/ 169 h 1991"/>
              <a:gd name="T10" fmla="*/ 327 w 995"/>
              <a:gd name="T11" fmla="*/ 239 h 1991"/>
              <a:gd name="T12" fmla="*/ 178 w 995"/>
              <a:gd name="T13" fmla="*/ 318 h 1991"/>
              <a:gd name="T14" fmla="*/ 84 w 995"/>
              <a:gd name="T15" fmla="*/ 536 h 1991"/>
              <a:gd name="T16" fmla="*/ 46 w 995"/>
              <a:gd name="T17" fmla="*/ 742 h 1991"/>
              <a:gd name="T18" fmla="*/ 0 w 995"/>
              <a:gd name="T19" fmla="*/ 789 h 1991"/>
              <a:gd name="T20" fmla="*/ 5 w 995"/>
              <a:gd name="T21" fmla="*/ 940 h 1991"/>
              <a:gd name="T22" fmla="*/ 72 w 995"/>
              <a:gd name="T23" fmla="*/ 1181 h 1991"/>
              <a:gd name="T24" fmla="*/ 134 w 995"/>
              <a:gd name="T25" fmla="*/ 1905 h 1991"/>
              <a:gd name="T26" fmla="*/ 158 w 995"/>
              <a:gd name="T27" fmla="*/ 1915 h 1991"/>
              <a:gd name="T28" fmla="*/ 168 w 995"/>
              <a:gd name="T29" fmla="*/ 1955 h 1991"/>
              <a:gd name="T30" fmla="*/ 224 w 995"/>
              <a:gd name="T31" fmla="*/ 1984 h 1991"/>
              <a:gd name="T32" fmla="*/ 298 w 995"/>
              <a:gd name="T33" fmla="*/ 1988 h 1991"/>
              <a:gd name="T34" fmla="*/ 317 w 995"/>
              <a:gd name="T35" fmla="*/ 1965 h 1991"/>
              <a:gd name="T36" fmla="*/ 319 w 995"/>
              <a:gd name="T37" fmla="*/ 1910 h 1991"/>
              <a:gd name="T38" fmla="*/ 334 w 995"/>
              <a:gd name="T39" fmla="*/ 1839 h 1991"/>
              <a:gd name="T40" fmla="*/ 351 w 995"/>
              <a:gd name="T41" fmla="*/ 1439 h 1991"/>
              <a:gd name="T42" fmla="*/ 441 w 995"/>
              <a:gd name="T43" fmla="*/ 1672 h 1991"/>
              <a:gd name="T44" fmla="*/ 520 w 995"/>
              <a:gd name="T45" fmla="*/ 1910 h 1991"/>
              <a:gd name="T46" fmla="*/ 643 w 995"/>
              <a:gd name="T47" fmla="*/ 1919 h 1991"/>
              <a:gd name="T48" fmla="*/ 765 w 995"/>
              <a:gd name="T49" fmla="*/ 1905 h 1991"/>
              <a:gd name="T50" fmla="*/ 782 w 995"/>
              <a:gd name="T51" fmla="*/ 1880 h 1991"/>
              <a:gd name="T52" fmla="*/ 766 w 995"/>
              <a:gd name="T53" fmla="*/ 1862 h 1991"/>
              <a:gd name="T54" fmla="*/ 691 w 995"/>
              <a:gd name="T55" fmla="*/ 1828 h 1991"/>
              <a:gd name="T56" fmla="*/ 611 w 995"/>
              <a:gd name="T57" fmla="*/ 1564 h 1991"/>
              <a:gd name="T58" fmla="*/ 574 w 995"/>
              <a:gd name="T59" fmla="*/ 1330 h 1991"/>
              <a:gd name="T60" fmla="*/ 505 w 995"/>
              <a:gd name="T61" fmla="*/ 814 h 1991"/>
              <a:gd name="T62" fmla="*/ 713 w 995"/>
              <a:gd name="T63" fmla="*/ 819 h 1991"/>
              <a:gd name="T64" fmla="*/ 807 w 995"/>
              <a:gd name="T65" fmla="*/ 813 h 1991"/>
              <a:gd name="T66" fmla="*/ 874 w 995"/>
              <a:gd name="T67" fmla="*/ 810 h 1991"/>
              <a:gd name="T68" fmla="*/ 900 w 995"/>
              <a:gd name="T69" fmla="*/ 783 h 1991"/>
              <a:gd name="T70" fmla="*/ 955 w 995"/>
              <a:gd name="T71" fmla="*/ 773 h 1991"/>
              <a:gd name="T72" fmla="*/ 995 w 995"/>
              <a:gd name="T73" fmla="*/ 764 h 1991"/>
              <a:gd name="T74" fmla="*/ 963 w 995"/>
              <a:gd name="T75" fmla="*/ 748 h 1991"/>
              <a:gd name="T76" fmla="*/ 886 w 995"/>
              <a:gd name="T77" fmla="*/ 730 h 1991"/>
              <a:gd name="T78" fmla="*/ 959 w 995"/>
              <a:gd name="T79" fmla="*/ 696 h 1991"/>
              <a:gd name="T80" fmla="*/ 968 w 995"/>
              <a:gd name="T81" fmla="*/ 682 h 1991"/>
              <a:gd name="T82" fmla="*/ 891 w 995"/>
              <a:gd name="T83" fmla="*/ 680 h 1991"/>
              <a:gd name="T84" fmla="*/ 772 w 995"/>
              <a:gd name="T85" fmla="*/ 710 h 1991"/>
              <a:gd name="T86" fmla="*/ 445 w 995"/>
              <a:gd name="T87" fmla="*/ 417 h 1991"/>
              <a:gd name="T88" fmla="*/ 452 w 995"/>
              <a:gd name="T89" fmla="*/ 402 h 1991"/>
              <a:gd name="T90" fmla="*/ 465 w 995"/>
              <a:gd name="T91" fmla="*/ 348 h 1991"/>
              <a:gd name="T92" fmla="*/ 532 w 995"/>
              <a:gd name="T93" fmla="*/ 375 h 1991"/>
              <a:gd name="T94" fmla="*/ 557 w 995"/>
              <a:gd name="T95" fmla="*/ 358 h 1991"/>
              <a:gd name="T96" fmla="*/ 584 w 995"/>
              <a:gd name="T97" fmla="*/ 343 h 1991"/>
              <a:gd name="T98" fmla="*/ 619 w 995"/>
              <a:gd name="T99" fmla="*/ 307 h 1991"/>
              <a:gd name="T100" fmla="*/ 629 w 995"/>
              <a:gd name="T101" fmla="*/ 279 h 1991"/>
              <a:gd name="T102" fmla="*/ 636 w 995"/>
              <a:gd name="T103" fmla="*/ 245 h 1991"/>
              <a:gd name="T104" fmla="*/ 658 w 995"/>
              <a:gd name="T105" fmla="*/ 209 h 1991"/>
              <a:gd name="T106" fmla="*/ 678 w 995"/>
              <a:gd name="T107" fmla="*/ 147 h 1991"/>
              <a:gd name="T108" fmla="*/ 671 w 995"/>
              <a:gd name="T109" fmla="*/ 96 h 1991"/>
              <a:gd name="T110" fmla="*/ 647 w 995"/>
              <a:gd name="T111" fmla="*/ 64 h 1991"/>
              <a:gd name="T112" fmla="*/ 594 w 995"/>
              <a:gd name="T113" fmla="*/ 40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5" h="1991">
                <a:moveTo>
                  <a:pt x="594" y="40"/>
                </a:moveTo>
                <a:lnTo>
                  <a:pt x="594" y="40"/>
                </a:lnTo>
                <a:lnTo>
                  <a:pt x="584" y="34"/>
                </a:lnTo>
                <a:lnTo>
                  <a:pt x="559" y="20"/>
                </a:lnTo>
                <a:lnTo>
                  <a:pt x="544" y="13"/>
                </a:lnTo>
                <a:lnTo>
                  <a:pt x="530" y="7"/>
                </a:lnTo>
                <a:lnTo>
                  <a:pt x="516" y="2"/>
                </a:lnTo>
                <a:lnTo>
                  <a:pt x="505" y="0"/>
                </a:lnTo>
                <a:lnTo>
                  <a:pt x="505" y="0"/>
                </a:lnTo>
                <a:lnTo>
                  <a:pt x="494" y="2"/>
                </a:lnTo>
                <a:lnTo>
                  <a:pt x="483" y="4"/>
                </a:lnTo>
                <a:lnTo>
                  <a:pt x="470" y="8"/>
                </a:lnTo>
                <a:lnTo>
                  <a:pt x="459" y="14"/>
                </a:lnTo>
                <a:lnTo>
                  <a:pt x="447" y="20"/>
                </a:lnTo>
                <a:lnTo>
                  <a:pt x="437" y="28"/>
                </a:lnTo>
                <a:lnTo>
                  <a:pt x="427" y="36"/>
                </a:lnTo>
                <a:lnTo>
                  <a:pt x="421" y="45"/>
                </a:lnTo>
                <a:lnTo>
                  <a:pt x="421" y="45"/>
                </a:lnTo>
                <a:lnTo>
                  <a:pt x="411" y="62"/>
                </a:lnTo>
                <a:lnTo>
                  <a:pt x="405" y="79"/>
                </a:lnTo>
                <a:lnTo>
                  <a:pt x="396" y="105"/>
                </a:lnTo>
                <a:lnTo>
                  <a:pt x="396" y="105"/>
                </a:lnTo>
                <a:lnTo>
                  <a:pt x="392" y="111"/>
                </a:lnTo>
                <a:lnTo>
                  <a:pt x="385" y="120"/>
                </a:lnTo>
                <a:lnTo>
                  <a:pt x="366" y="141"/>
                </a:lnTo>
                <a:lnTo>
                  <a:pt x="358" y="151"/>
                </a:lnTo>
                <a:lnTo>
                  <a:pt x="350" y="159"/>
                </a:lnTo>
                <a:lnTo>
                  <a:pt x="346" y="165"/>
                </a:lnTo>
                <a:lnTo>
                  <a:pt x="345" y="168"/>
                </a:lnTo>
                <a:lnTo>
                  <a:pt x="346" y="169"/>
                </a:lnTo>
                <a:lnTo>
                  <a:pt x="346" y="169"/>
                </a:lnTo>
                <a:lnTo>
                  <a:pt x="350" y="173"/>
                </a:lnTo>
                <a:lnTo>
                  <a:pt x="353" y="177"/>
                </a:lnTo>
                <a:lnTo>
                  <a:pt x="351" y="184"/>
                </a:lnTo>
                <a:lnTo>
                  <a:pt x="351" y="204"/>
                </a:lnTo>
                <a:lnTo>
                  <a:pt x="327" y="239"/>
                </a:lnTo>
                <a:lnTo>
                  <a:pt x="302" y="229"/>
                </a:lnTo>
                <a:lnTo>
                  <a:pt x="272" y="258"/>
                </a:lnTo>
                <a:lnTo>
                  <a:pt x="272" y="258"/>
                </a:lnTo>
                <a:lnTo>
                  <a:pt x="228" y="286"/>
                </a:lnTo>
                <a:lnTo>
                  <a:pt x="196" y="306"/>
                </a:lnTo>
                <a:lnTo>
                  <a:pt x="178" y="318"/>
                </a:lnTo>
                <a:lnTo>
                  <a:pt x="178" y="318"/>
                </a:lnTo>
                <a:lnTo>
                  <a:pt x="172" y="329"/>
                </a:lnTo>
                <a:lnTo>
                  <a:pt x="161" y="354"/>
                </a:lnTo>
                <a:lnTo>
                  <a:pt x="130" y="427"/>
                </a:lnTo>
                <a:lnTo>
                  <a:pt x="84" y="536"/>
                </a:lnTo>
                <a:lnTo>
                  <a:pt x="84" y="536"/>
                </a:lnTo>
                <a:lnTo>
                  <a:pt x="82" y="546"/>
                </a:lnTo>
                <a:lnTo>
                  <a:pt x="78" y="570"/>
                </a:lnTo>
                <a:lnTo>
                  <a:pt x="68" y="638"/>
                </a:lnTo>
                <a:lnTo>
                  <a:pt x="54" y="735"/>
                </a:lnTo>
                <a:lnTo>
                  <a:pt x="54" y="735"/>
                </a:lnTo>
                <a:lnTo>
                  <a:pt x="46" y="742"/>
                </a:lnTo>
                <a:lnTo>
                  <a:pt x="26" y="758"/>
                </a:lnTo>
                <a:lnTo>
                  <a:pt x="15" y="768"/>
                </a:lnTo>
                <a:lnTo>
                  <a:pt x="6" y="777"/>
                </a:lnTo>
                <a:lnTo>
                  <a:pt x="1" y="784"/>
                </a:lnTo>
                <a:lnTo>
                  <a:pt x="0" y="787"/>
                </a:lnTo>
                <a:lnTo>
                  <a:pt x="0" y="789"/>
                </a:lnTo>
                <a:lnTo>
                  <a:pt x="0" y="789"/>
                </a:lnTo>
                <a:lnTo>
                  <a:pt x="7" y="805"/>
                </a:lnTo>
                <a:lnTo>
                  <a:pt x="10" y="814"/>
                </a:lnTo>
                <a:lnTo>
                  <a:pt x="10" y="814"/>
                </a:lnTo>
                <a:lnTo>
                  <a:pt x="7" y="886"/>
                </a:lnTo>
                <a:lnTo>
                  <a:pt x="5" y="940"/>
                </a:lnTo>
                <a:lnTo>
                  <a:pt x="5" y="978"/>
                </a:lnTo>
                <a:lnTo>
                  <a:pt x="5" y="978"/>
                </a:lnTo>
                <a:lnTo>
                  <a:pt x="6" y="986"/>
                </a:lnTo>
                <a:lnTo>
                  <a:pt x="11" y="1002"/>
                </a:lnTo>
                <a:lnTo>
                  <a:pt x="26" y="1049"/>
                </a:lnTo>
                <a:lnTo>
                  <a:pt x="72" y="1181"/>
                </a:lnTo>
                <a:lnTo>
                  <a:pt x="139" y="1364"/>
                </a:lnTo>
                <a:lnTo>
                  <a:pt x="139" y="1364"/>
                </a:lnTo>
                <a:lnTo>
                  <a:pt x="135" y="1633"/>
                </a:lnTo>
                <a:lnTo>
                  <a:pt x="132" y="1819"/>
                </a:lnTo>
                <a:lnTo>
                  <a:pt x="132" y="1880"/>
                </a:lnTo>
                <a:lnTo>
                  <a:pt x="134" y="1905"/>
                </a:lnTo>
                <a:lnTo>
                  <a:pt x="134" y="1905"/>
                </a:lnTo>
                <a:lnTo>
                  <a:pt x="139" y="1908"/>
                </a:lnTo>
                <a:lnTo>
                  <a:pt x="147" y="1909"/>
                </a:lnTo>
                <a:lnTo>
                  <a:pt x="158" y="1910"/>
                </a:lnTo>
                <a:lnTo>
                  <a:pt x="158" y="1910"/>
                </a:lnTo>
                <a:lnTo>
                  <a:pt x="158" y="1915"/>
                </a:lnTo>
                <a:lnTo>
                  <a:pt x="158" y="1926"/>
                </a:lnTo>
                <a:lnTo>
                  <a:pt x="160" y="1934"/>
                </a:lnTo>
                <a:lnTo>
                  <a:pt x="161" y="1941"/>
                </a:lnTo>
                <a:lnTo>
                  <a:pt x="165" y="1948"/>
                </a:lnTo>
                <a:lnTo>
                  <a:pt x="168" y="1955"/>
                </a:lnTo>
                <a:lnTo>
                  <a:pt x="168" y="1955"/>
                </a:lnTo>
                <a:lnTo>
                  <a:pt x="173" y="1961"/>
                </a:lnTo>
                <a:lnTo>
                  <a:pt x="181" y="1966"/>
                </a:lnTo>
                <a:lnTo>
                  <a:pt x="189" y="1971"/>
                </a:lnTo>
                <a:lnTo>
                  <a:pt x="199" y="1976"/>
                </a:lnTo>
                <a:lnTo>
                  <a:pt x="210" y="1981"/>
                </a:lnTo>
                <a:lnTo>
                  <a:pt x="224" y="1984"/>
                </a:lnTo>
                <a:lnTo>
                  <a:pt x="239" y="1988"/>
                </a:lnTo>
                <a:lnTo>
                  <a:pt x="257" y="1989"/>
                </a:lnTo>
                <a:lnTo>
                  <a:pt x="257" y="1989"/>
                </a:lnTo>
                <a:lnTo>
                  <a:pt x="275" y="1991"/>
                </a:lnTo>
                <a:lnTo>
                  <a:pt x="288" y="1989"/>
                </a:lnTo>
                <a:lnTo>
                  <a:pt x="298" y="1988"/>
                </a:lnTo>
                <a:lnTo>
                  <a:pt x="304" y="1986"/>
                </a:lnTo>
                <a:lnTo>
                  <a:pt x="311" y="1981"/>
                </a:lnTo>
                <a:lnTo>
                  <a:pt x="313" y="1977"/>
                </a:lnTo>
                <a:lnTo>
                  <a:pt x="316" y="1971"/>
                </a:lnTo>
                <a:lnTo>
                  <a:pt x="317" y="1965"/>
                </a:lnTo>
                <a:lnTo>
                  <a:pt x="317" y="1965"/>
                </a:lnTo>
                <a:lnTo>
                  <a:pt x="318" y="1957"/>
                </a:lnTo>
                <a:lnTo>
                  <a:pt x="318" y="1948"/>
                </a:lnTo>
                <a:lnTo>
                  <a:pt x="317" y="1931"/>
                </a:lnTo>
                <a:lnTo>
                  <a:pt x="317" y="1924"/>
                </a:lnTo>
                <a:lnTo>
                  <a:pt x="317" y="1916"/>
                </a:lnTo>
                <a:lnTo>
                  <a:pt x="319" y="1910"/>
                </a:lnTo>
                <a:lnTo>
                  <a:pt x="322" y="1905"/>
                </a:lnTo>
                <a:lnTo>
                  <a:pt x="322" y="1905"/>
                </a:lnTo>
                <a:lnTo>
                  <a:pt x="325" y="1899"/>
                </a:lnTo>
                <a:lnTo>
                  <a:pt x="328" y="1890"/>
                </a:lnTo>
                <a:lnTo>
                  <a:pt x="332" y="1865"/>
                </a:lnTo>
                <a:lnTo>
                  <a:pt x="334" y="1839"/>
                </a:lnTo>
                <a:lnTo>
                  <a:pt x="337" y="1821"/>
                </a:lnTo>
                <a:lnTo>
                  <a:pt x="337" y="1821"/>
                </a:lnTo>
                <a:lnTo>
                  <a:pt x="338" y="1800"/>
                </a:lnTo>
                <a:lnTo>
                  <a:pt x="340" y="1754"/>
                </a:lnTo>
                <a:lnTo>
                  <a:pt x="345" y="1624"/>
                </a:lnTo>
                <a:lnTo>
                  <a:pt x="351" y="1439"/>
                </a:lnTo>
                <a:lnTo>
                  <a:pt x="351" y="1439"/>
                </a:lnTo>
                <a:lnTo>
                  <a:pt x="394" y="1545"/>
                </a:lnTo>
                <a:lnTo>
                  <a:pt x="424" y="1625"/>
                </a:lnTo>
                <a:lnTo>
                  <a:pt x="434" y="1655"/>
                </a:lnTo>
                <a:lnTo>
                  <a:pt x="441" y="1672"/>
                </a:lnTo>
                <a:lnTo>
                  <a:pt x="441" y="1672"/>
                </a:lnTo>
                <a:lnTo>
                  <a:pt x="453" y="1715"/>
                </a:lnTo>
                <a:lnTo>
                  <a:pt x="473" y="1784"/>
                </a:lnTo>
                <a:lnTo>
                  <a:pt x="500" y="1875"/>
                </a:lnTo>
                <a:lnTo>
                  <a:pt x="515" y="1875"/>
                </a:lnTo>
                <a:lnTo>
                  <a:pt x="520" y="1910"/>
                </a:lnTo>
                <a:lnTo>
                  <a:pt x="520" y="1910"/>
                </a:lnTo>
                <a:lnTo>
                  <a:pt x="570" y="1916"/>
                </a:lnTo>
                <a:lnTo>
                  <a:pt x="609" y="1920"/>
                </a:lnTo>
                <a:lnTo>
                  <a:pt x="624" y="1921"/>
                </a:lnTo>
                <a:lnTo>
                  <a:pt x="634" y="1920"/>
                </a:lnTo>
                <a:lnTo>
                  <a:pt x="634" y="1920"/>
                </a:lnTo>
                <a:lnTo>
                  <a:pt x="643" y="1919"/>
                </a:lnTo>
                <a:lnTo>
                  <a:pt x="661" y="1917"/>
                </a:lnTo>
                <a:lnTo>
                  <a:pt x="707" y="1914"/>
                </a:lnTo>
                <a:lnTo>
                  <a:pt x="730" y="1912"/>
                </a:lnTo>
                <a:lnTo>
                  <a:pt x="750" y="1910"/>
                </a:lnTo>
                <a:lnTo>
                  <a:pt x="759" y="1908"/>
                </a:lnTo>
                <a:lnTo>
                  <a:pt x="765" y="1905"/>
                </a:lnTo>
                <a:lnTo>
                  <a:pt x="770" y="1903"/>
                </a:lnTo>
                <a:lnTo>
                  <a:pt x="772" y="1900"/>
                </a:lnTo>
                <a:lnTo>
                  <a:pt x="772" y="1900"/>
                </a:lnTo>
                <a:lnTo>
                  <a:pt x="777" y="1890"/>
                </a:lnTo>
                <a:lnTo>
                  <a:pt x="781" y="1883"/>
                </a:lnTo>
                <a:lnTo>
                  <a:pt x="782" y="1880"/>
                </a:lnTo>
                <a:lnTo>
                  <a:pt x="781" y="1878"/>
                </a:lnTo>
                <a:lnTo>
                  <a:pt x="780" y="1874"/>
                </a:lnTo>
                <a:lnTo>
                  <a:pt x="777" y="1870"/>
                </a:lnTo>
                <a:lnTo>
                  <a:pt x="777" y="1870"/>
                </a:lnTo>
                <a:lnTo>
                  <a:pt x="772" y="1865"/>
                </a:lnTo>
                <a:lnTo>
                  <a:pt x="766" y="1862"/>
                </a:lnTo>
                <a:lnTo>
                  <a:pt x="751" y="1853"/>
                </a:lnTo>
                <a:lnTo>
                  <a:pt x="734" y="1846"/>
                </a:lnTo>
                <a:lnTo>
                  <a:pt x="718" y="1841"/>
                </a:lnTo>
                <a:lnTo>
                  <a:pt x="718" y="1841"/>
                </a:lnTo>
                <a:lnTo>
                  <a:pt x="704" y="1836"/>
                </a:lnTo>
                <a:lnTo>
                  <a:pt x="691" y="1828"/>
                </a:lnTo>
                <a:lnTo>
                  <a:pt x="678" y="1821"/>
                </a:lnTo>
                <a:lnTo>
                  <a:pt x="653" y="1811"/>
                </a:lnTo>
                <a:lnTo>
                  <a:pt x="673" y="1801"/>
                </a:lnTo>
                <a:lnTo>
                  <a:pt x="673" y="1801"/>
                </a:lnTo>
                <a:lnTo>
                  <a:pt x="636" y="1663"/>
                </a:lnTo>
                <a:lnTo>
                  <a:pt x="611" y="1564"/>
                </a:lnTo>
                <a:lnTo>
                  <a:pt x="603" y="1528"/>
                </a:lnTo>
                <a:lnTo>
                  <a:pt x="599" y="1508"/>
                </a:lnTo>
                <a:lnTo>
                  <a:pt x="599" y="1508"/>
                </a:lnTo>
                <a:lnTo>
                  <a:pt x="594" y="1470"/>
                </a:lnTo>
                <a:lnTo>
                  <a:pt x="587" y="1409"/>
                </a:lnTo>
                <a:lnTo>
                  <a:pt x="574" y="1330"/>
                </a:lnTo>
                <a:lnTo>
                  <a:pt x="396" y="888"/>
                </a:lnTo>
                <a:lnTo>
                  <a:pt x="416" y="883"/>
                </a:lnTo>
                <a:lnTo>
                  <a:pt x="386" y="769"/>
                </a:lnTo>
                <a:lnTo>
                  <a:pt x="386" y="769"/>
                </a:lnTo>
                <a:lnTo>
                  <a:pt x="505" y="814"/>
                </a:lnTo>
                <a:lnTo>
                  <a:pt x="505" y="814"/>
                </a:lnTo>
                <a:lnTo>
                  <a:pt x="516" y="815"/>
                </a:lnTo>
                <a:lnTo>
                  <a:pt x="541" y="816"/>
                </a:lnTo>
                <a:lnTo>
                  <a:pt x="609" y="818"/>
                </a:lnTo>
                <a:lnTo>
                  <a:pt x="678" y="819"/>
                </a:lnTo>
                <a:lnTo>
                  <a:pt x="713" y="819"/>
                </a:lnTo>
                <a:lnTo>
                  <a:pt x="713" y="819"/>
                </a:lnTo>
                <a:lnTo>
                  <a:pt x="752" y="814"/>
                </a:lnTo>
                <a:lnTo>
                  <a:pt x="762" y="804"/>
                </a:lnTo>
                <a:lnTo>
                  <a:pt x="762" y="804"/>
                </a:lnTo>
                <a:lnTo>
                  <a:pt x="768" y="805"/>
                </a:lnTo>
                <a:lnTo>
                  <a:pt x="785" y="809"/>
                </a:lnTo>
                <a:lnTo>
                  <a:pt x="807" y="813"/>
                </a:lnTo>
                <a:lnTo>
                  <a:pt x="819" y="814"/>
                </a:lnTo>
                <a:lnTo>
                  <a:pt x="832" y="814"/>
                </a:lnTo>
                <a:lnTo>
                  <a:pt x="832" y="814"/>
                </a:lnTo>
                <a:lnTo>
                  <a:pt x="853" y="813"/>
                </a:lnTo>
                <a:lnTo>
                  <a:pt x="867" y="811"/>
                </a:lnTo>
                <a:lnTo>
                  <a:pt x="874" y="810"/>
                </a:lnTo>
                <a:lnTo>
                  <a:pt x="879" y="808"/>
                </a:lnTo>
                <a:lnTo>
                  <a:pt x="882" y="804"/>
                </a:lnTo>
                <a:lnTo>
                  <a:pt x="886" y="799"/>
                </a:lnTo>
                <a:lnTo>
                  <a:pt x="886" y="799"/>
                </a:lnTo>
                <a:lnTo>
                  <a:pt x="893" y="789"/>
                </a:lnTo>
                <a:lnTo>
                  <a:pt x="900" y="783"/>
                </a:lnTo>
                <a:lnTo>
                  <a:pt x="905" y="780"/>
                </a:lnTo>
                <a:lnTo>
                  <a:pt x="906" y="779"/>
                </a:lnTo>
                <a:lnTo>
                  <a:pt x="916" y="769"/>
                </a:lnTo>
                <a:lnTo>
                  <a:pt x="916" y="769"/>
                </a:lnTo>
                <a:lnTo>
                  <a:pt x="928" y="770"/>
                </a:lnTo>
                <a:lnTo>
                  <a:pt x="955" y="773"/>
                </a:lnTo>
                <a:lnTo>
                  <a:pt x="969" y="773"/>
                </a:lnTo>
                <a:lnTo>
                  <a:pt x="981" y="772"/>
                </a:lnTo>
                <a:lnTo>
                  <a:pt x="988" y="770"/>
                </a:lnTo>
                <a:lnTo>
                  <a:pt x="991" y="769"/>
                </a:lnTo>
                <a:lnTo>
                  <a:pt x="994" y="767"/>
                </a:lnTo>
                <a:lnTo>
                  <a:pt x="995" y="764"/>
                </a:lnTo>
                <a:lnTo>
                  <a:pt x="995" y="764"/>
                </a:lnTo>
                <a:lnTo>
                  <a:pt x="994" y="762"/>
                </a:lnTo>
                <a:lnTo>
                  <a:pt x="991" y="758"/>
                </a:lnTo>
                <a:lnTo>
                  <a:pt x="986" y="756"/>
                </a:lnTo>
                <a:lnTo>
                  <a:pt x="980" y="753"/>
                </a:lnTo>
                <a:lnTo>
                  <a:pt x="963" y="748"/>
                </a:lnTo>
                <a:lnTo>
                  <a:pt x="943" y="744"/>
                </a:lnTo>
                <a:lnTo>
                  <a:pt x="906" y="737"/>
                </a:lnTo>
                <a:lnTo>
                  <a:pt x="892" y="733"/>
                </a:lnTo>
                <a:lnTo>
                  <a:pt x="889" y="731"/>
                </a:lnTo>
                <a:lnTo>
                  <a:pt x="886" y="730"/>
                </a:lnTo>
                <a:lnTo>
                  <a:pt x="886" y="730"/>
                </a:lnTo>
                <a:lnTo>
                  <a:pt x="886" y="727"/>
                </a:lnTo>
                <a:lnTo>
                  <a:pt x="889" y="726"/>
                </a:lnTo>
                <a:lnTo>
                  <a:pt x="897" y="721"/>
                </a:lnTo>
                <a:lnTo>
                  <a:pt x="929" y="708"/>
                </a:lnTo>
                <a:lnTo>
                  <a:pt x="945" y="702"/>
                </a:lnTo>
                <a:lnTo>
                  <a:pt x="959" y="696"/>
                </a:lnTo>
                <a:lnTo>
                  <a:pt x="965" y="694"/>
                </a:lnTo>
                <a:lnTo>
                  <a:pt x="969" y="690"/>
                </a:lnTo>
                <a:lnTo>
                  <a:pt x="970" y="687"/>
                </a:lnTo>
                <a:lnTo>
                  <a:pt x="970" y="685"/>
                </a:lnTo>
                <a:lnTo>
                  <a:pt x="970" y="685"/>
                </a:lnTo>
                <a:lnTo>
                  <a:pt x="968" y="682"/>
                </a:lnTo>
                <a:lnTo>
                  <a:pt x="965" y="681"/>
                </a:lnTo>
                <a:lnTo>
                  <a:pt x="959" y="679"/>
                </a:lnTo>
                <a:lnTo>
                  <a:pt x="949" y="677"/>
                </a:lnTo>
                <a:lnTo>
                  <a:pt x="938" y="676"/>
                </a:lnTo>
                <a:lnTo>
                  <a:pt x="914" y="679"/>
                </a:lnTo>
                <a:lnTo>
                  <a:pt x="891" y="680"/>
                </a:lnTo>
                <a:lnTo>
                  <a:pt x="891" y="680"/>
                </a:lnTo>
                <a:lnTo>
                  <a:pt x="855" y="682"/>
                </a:lnTo>
                <a:lnTo>
                  <a:pt x="841" y="685"/>
                </a:lnTo>
                <a:lnTo>
                  <a:pt x="822" y="685"/>
                </a:lnTo>
                <a:lnTo>
                  <a:pt x="772" y="720"/>
                </a:lnTo>
                <a:lnTo>
                  <a:pt x="772" y="710"/>
                </a:lnTo>
                <a:lnTo>
                  <a:pt x="535" y="675"/>
                </a:lnTo>
                <a:lnTo>
                  <a:pt x="500" y="660"/>
                </a:lnTo>
                <a:lnTo>
                  <a:pt x="441" y="571"/>
                </a:lnTo>
                <a:lnTo>
                  <a:pt x="450" y="442"/>
                </a:lnTo>
                <a:lnTo>
                  <a:pt x="445" y="417"/>
                </a:lnTo>
                <a:lnTo>
                  <a:pt x="445" y="417"/>
                </a:lnTo>
                <a:lnTo>
                  <a:pt x="445" y="410"/>
                </a:lnTo>
                <a:lnTo>
                  <a:pt x="447" y="405"/>
                </a:lnTo>
                <a:lnTo>
                  <a:pt x="448" y="403"/>
                </a:lnTo>
                <a:lnTo>
                  <a:pt x="450" y="402"/>
                </a:lnTo>
                <a:lnTo>
                  <a:pt x="450" y="402"/>
                </a:lnTo>
                <a:lnTo>
                  <a:pt x="452" y="402"/>
                </a:lnTo>
                <a:lnTo>
                  <a:pt x="453" y="401"/>
                </a:lnTo>
                <a:lnTo>
                  <a:pt x="453" y="396"/>
                </a:lnTo>
                <a:lnTo>
                  <a:pt x="453" y="382"/>
                </a:lnTo>
                <a:lnTo>
                  <a:pt x="450" y="363"/>
                </a:lnTo>
                <a:lnTo>
                  <a:pt x="465" y="348"/>
                </a:lnTo>
                <a:lnTo>
                  <a:pt x="465" y="348"/>
                </a:lnTo>
                <a:lnTo>
                  <a:pt x="485" y="358"/>
                </a:lnTo>
                <a:lnTo>
                  <a:pt x="502" y="366"/>
                </a:lnTo>
                <a:lnTo>
                  <a:pt x="511" y="370"/>
                </a:lnTo>
                <a:lnTo>
                  <a:pt x="520" y="372"/>
                </a:lnTo>
                <a:lnTo>
                  <a:pt x="520" y="372"/>
                </a:lnTo>
                <a:lnTo>
                  <a:pt x="532" y="375"/>
                </a:lnTo>
                <a:lnTo>
                  <a:pt x="541" y="374"/>
                </a:lnTo>
                <a:lnTo>
                  <a:pt x="546" y="371"/>
                </a:lnTo>
                <a:lnTo>
                  <a:pt x="549" y="368"/>
                </a:lnTo>
                <a:lnTo>
                  <a:pt x="549" y="368"/>
                </a:lnTo>
                <a:lnTo>
                  <a:pt x="553" y="363"/>
                </a:lnTo>
                <a:lnTo>
                  <a:pt x="557" y="358"/>
                </a:lnTo>
                <a:lnTo>
                  <a:pt x="559" y="353"/>
                </a:lnTo>
                <a:lnTo>
                  <a:pt x="559" y="353"/>
                </a:lnTo>
                <a:lnTo>
                  <a:pt x="570" y="350"/>
                </a:lnTo>
                <a:lnTo>
                  <a:pt x="579" y="346"/>
                </a:lnTo>
                <a:lnTo>
                  <a:pt x="582" y="345"/>
                </a:lnTo>
                <a:lnTo>
                  <a:pt x="584" y="343"/>
                </a:lnTo>
                <a:lnTo>
                  <a:pt x="604" y="303"/>
                </a:lnTo>
                <a:lnTo>
                  <a:pt x="604" y="303"/>
                </a:lnTo>
                <a:lnTo>
                  <a:pt x="606" y="304"/>
                </a:lnTo>
                <a:lnTo>
                  <a:pt x="613" y="307"/>
                </a:lnTo>
                <a:lnTo>
                  <a:pt x="615" y="308"/>
                </a:lnTo>
                <a:lnTo>
                  <a:pt x="619" y="307"/>
                </a:lnTo>
                <a:lnTo>
                  <a:pt x="621" y="306"/>
                </a:lnTo>
                <a:lnTo>
                  <a:pt x="624" y="303"/>
                </a:lnTo>
                <a:lnTo>
                  <a:pt x="624" y="303"/>
                </a:lnTo>
                <a:lnTo>
                  <a:pt x="626" y="296"/>
                </a:lnTo>
                <a:lnTo>
                  <a:pt x="629" y="288"/>
                </a:lnTo>
                <a:lnTo>
                  <a:pt x="629" y="279"/>
                </a:lnTo>
                <a:lnTo>
                  <a:pt x="629" y="268"/>
                </a:lnTo>
                <a:lnTo>
                  <a:pt x="629" y="268"/>
                </a:lnTo>
                <a:lnTo>
                  <a:pt x="629" y="262"/>
                </a:lnTo>
                <a:lnTo>
                  <a:pt x="630" y="256"/>
                </a:lnTo>
                <a:lnTo>
                  <a:pt x="632" y="250"/>
                </a:lnTo>
                <a:lnTo>
                  <a:pt x="636" y="245"/>
                </a:lnTo>
                <a:lnTo>
                  <a:pt x="643" y="235"/>
                </a:lnTo>
                <a:lnTo>
                  <a:pt x="648" y="229"/>
                </a:lnTo>
                <a:lnTo>
                  <a:pt x="648" y="229"/>
                </a:lnTo>
                <a:lnTo>
                  <a:pt x="652" y="224"/>
                </a:lnTo>
                <a:lnTo>
                  <a:pt x="656" y="216"/>
                </a:lnTo>
                <a:lnTo>
                  <a:pt x="658" y="209"/>
                </a:lnTo>
                <a:lnTo>
                  <a:pt x="678" y="209"/>
                </a:lnTo>
                <a:lnTo>
                  <a:pt x="683" y="189"/>
                </a:lnTo>
                <a:lnTo>
                  <a:pt x="703" y="189"/>
                </a:lnTo>
                <a:lnTo>
                  <a:pt x="703" y="189"/>
                </a:lnTo>
                <a:lnTo>
                  <a:pt x="688" y="165"/>
                </a:lnTo>
                <a:lnTo>
                  <a:pt x="678" y="147"/>
                </a:lnTo>
                <a:lnTo>
                  <a:pt x="673" y="134"/>
                </a:lnTo>
                <a:lnTo>
                  <a:pt x="673" y="134"/>
                </a:lnTo>
                <a:lnTo>
                  <a:pt x="673" y="126"/>
                </a:lnTo>
                <a:lnTo>
                  <a:pt x="673" y="115"/>
                </a:lnTo>
                <a:lnTo>
                  <a:pt x="672" y="102"/>
                </a:lnTo>
                <a:lnTo>
                  <a:pt x="671" y="96"/>
                </a:lnTo>
                <a:lnTo>
                  <a:pt x="668" y="90"/>
                </a:lnTo>
                <a:lnTo>
                  <a:pt x="668" y="90"/>
                </a:lnTo>
                <a:lnTo>
                  <a:pt x="663" y="82"/>
                </a:lnTo>
                <a:lnTo>
                  <a:pt x="658" y="75"/>
                </a:lnTo>
                <a:lnTo>
                  <a:pt x="653" y="69"/>
                </a:lnTo>
                <a:lnTo>
                  <a:pt x="647" y="64"/>
                </a:lnTo>
                <a:lnTo>
                  <a:pt x="635" y="55"/>
                </a:lnTo>
                <a:lnTo>
                  <a:pt x="624" y="49"/>
                </a:lnTo>
                <a:lnTo>
                  <a:pt x="611" y="45"/>
                </a:lnTo>
                <a:lnTo>
                  <a:pt x="603" y="41"/>
                </a:lnTo>
                <a:lnTo>
                  <a:pt x="594" y="40"/>
                </a:lnTo>
                <a:lnTo>
                  <a:pt x="594" y="4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D0519B08-0D17-5094-6860-827AE6538216}"/>
              </a:ext>
            </a:extLst>
          </p:cNvPr>
          <p:cNvSpPr>
            <a:spLocks/>
          </p:cNvSpPr>
          <p:nvPr/>
        </p:nvSpPr>
        <p:spPr bwMode="auto">
          <a:xfrm>
            <a:off x="4342790" y="3865467"/>
            <a:ext cx="1220419" cy="2474079"/>
          </a:xfrm>
          <a:custGeom>
            <a:avLst/>
            <a:gdLst>
              <a:gd name="T0" fmla="*/ 522 w 1028"/>
              <a:gd name="T1" fmla="*/ 4 h 2084"/>
              <a:gd name="T2" fmla="*/ 610 w 1028"/>
              <a:gd name="T3" fmla="*/ 10 h 2084"/>
              <a:gd name="T4" fmla="*/ 654 w 1028"/>
              <a:gd name="T5" fmla="*/ 67 h 2084"/>
              <a:gd name="T6" fmla="*/ 696 w 1028"/>
              <a:gd name="T7" fmla="*/ 134 h 2084"/>
              <a:gd name="T8" fmla="*/ 693 w 1028"/>
              <a:gd name="T9" fmla="*/ 159 h 2084"/>
              <a:gd name="T10" fmla="*/ 706 w 1028"/>
              <a:gd name="T11" fmla="*/ 258 h 2084"/>
              <a:gd name="T12" fmla="*/ 760 w 1028"/>
              <a:gd name="T13" fmla="*/ 283 h 2084"/>
              <a:gd name="T14" fmla="*/ 884 w 1028"/>
              <a:gd name="T15" fmla="*/ 312 h 2084"/>
              <a:gd name="T16" fmla="*/ 947 w 1028"/>
              <a:gd name="T17" fmla="*/ 383 h 2084"/>
              <a:gd name="T18" fmla="*/ 969 w 1028"/>
              <a:gd name="T19" fmla="*/ 671 h 2084"/>
              <a:gd name="T20" fmla="*/ 958 w 1028"/>
              <a:gd name="T21" fmla="*/ 803 h 2084"/>
              <a:gd name="T22" fmla="*/ 1028 w 1028"/>
              <a:gd name="T23" fmla="*/ 900 h 2084"/>
              <a:gd name="T24" fmla="*/ 996 w 1028"/>
              <a:gd name="T25" fmla="*/ 1082 h 2084"/>
              <a:gd name="T26" fmla="*/ 869 w 1028"/>
              <a:gd name="T27" fmla="*/ 1463 h 2084"/>
              <a:gd name="T28" fmla="*/ 790 w 1028"/>
              <a:gd name="T29" fmla="*/ 2004 h 2084"/>
              <a:gd name="T30" fmla="*/ 775 w 1028"/>
              <a:gd name="T31" fmla="*/ 2053 h 2084"/>
              <a:gd name="T32" fmla="*/ 712 w 1028"/>
              <a:gd name="T33" fmla="*/ 2084 h 2084"/>
              <a:gd name="T34" fmla="*/ 639 w 1028"/>
              <a:gd name="T35" fmla="*/ 2067 h 2084"/>
              <a:gd name="T36" fmla="*/ 621 w 1028"/>
              <a:gd name="T37" fmla="*/ 2016 h 2084"/>
              <a:gd name="T38" fmla="*/ 633 w 1028"/>
              <a:gd name="T39" fmla="*/ 1985 h 2084"/>
              <a:gd name="T40" fmla="*/ 681 w 1028"/>
              <a:gd name="T41" fmla="*/ 1304 h 2084"/>
              <a:gd name="T42" fmla="*/ 493 w 1028"/>
              <a:gd name="T43" fmla="*/ 1944 h 2084"/>
              <a:gd name="T44" fmla="*/ 437 w 1028"/>
              <a:gd name="T45" fmla="*/ 1979 h 2084"/>
              <a:gd name="T46" fmla="*/ 333 w 1028"/>
              <a:gd name="T47" fmla="*/ 1979 h 2084"/>
              <a:gd name="T48" fmla="*/ 211 w 1028"/>
              <a:gd name="T49" fmla="*/ 1964 h 2084"/>
              <a:gd name="T50" fmla="*/ 220 w 1028"/>
              <a:gd name="T51" fmla="*/ 1929 h 2084"/>
              <a:gd name="T52" fmla="*/ 274 w 1028"/>
              <a:gd name="T53" fmla="*/ 1912 h 2084"/>
              <a:gd name="T54" fmla="*/ 334 w 1028"/>
              <a:gd name="T55" fmla="*/ 1880 h 2084"/>
              <a:gd name="T56" fmla="*/ 380 w 1028"/>
              <a:gd name="T57" fmla="*/ 1469 h 2084"/>
              <a:gd name="T58" fmla="*/ 537 w 1028"/>
              <a:gd name="T59" fmla="*/ 932 h 2084"/>
              <a:gd name="T60" fmla="*/ 551 w 1028"/>
              <a:gd name="T61" fmla="*/ 798 h 2084"/>
              <a:gd name="T62" fmla="*/ 364 w 1028"/>
              <a:gd name="T63" fmla="*/ 868 h 2084"/>
              <a:gd name="T64" fmla="*/ 272 w 1028"/>
              <a:gd name="T65" fmla="*/ 960 h 2084"/>
              <a:gd name="T66" fmla="*/ 206 w 1028"/>
              <a:gd name="T67" fmla="*/ 972 h 2084"/>
              <a:gd name="T68" fmla="*/ 183 w 1028"/>
              <a:gd name="T69" fmla="*/ 976 h 2084"/>
              <a:gd name="T70" fmla="*/ 134 w 1028"/>
              <a:gd name="T71" fmla="*/ 982 h 2084"/>
              <a:gd name="T72" fmla="*/ 112 w 1028"/>
              <a:gd name="T73" fmla="*/ 962 h 2084"/>
              <a:gd name="T74" fmla="*/ 92 w 1028"/>
              <a:gd name="T75" fmla="*/ 958 h 2084"/>
              <a:gd name="T76" fmla="*/ 72 w 1028"/>
              <a:gd name="T77" fmla="*/ 936 h 2084"/>
              <a:gd name="T78" fmla="*/ 8 w 1028"/>
              <a:gd name="T79" fmla="*/ 947 h 2084"/>
              <a:gd name="T80" fmla="*/ 8 w 1028"/>
              <a:gd name="T81" fmla="*/ 922 h 2084"/>
              <a:gd name="T82" fmla="*/ 92 w 1028"/>
              <a:gd name="T83" fmla="*/ 898 h 2084"/>
              <a:gd name="T84" fmla="*/ 22 w 1028"/>
              <a:gd name="T85" fmla="*/ 868 h 2084"/>
              <a:gd name="T86" fmla="*/ 68 w 1028"/>
              <a:gd name="T87" fmla="*/ 859 h 2084"/>
              <a:gd name="T88" fmla="*/ 191 w 1028"/>
              <a:gd name="T89" fmla="*/ 853 h 2084"/>
              <a:gd name="T90" fmla="*/ 261 w 1028"/>
              <a:gd name="T91" fmla="*/ 775 h 2084"/>
              <a:gd name="T92" fmla="*/ 404 w 1028"/>
              <a:gd name="T93" fmla="*/ 610 h 2084"/>
              <a:gd name="T94" fmla="*/ 324 w 1028"/>
              <a:gd name="T95" fmla="*/ 610 h 2084"/>
              <a:gd name="T96" fmla="*/ 265 w 1028"/>
              <a:gd name="T97" fmla="*/ 570 h 2084"/>
              <a:gd name="T98" fmla="*/ 256 w 1028"/>
              <a:gd name="T99" fmla="*/ 549 h 2084"/>
              <a:gd name="T100" fmla="*/ 191 w 1028"/>
              <a:gd name="T101" fmla="*/ 511 h 2084"/>
              <a:gd name="T102" fmla="*/ 199 w 1028"/>
              <a:gd name="T103" fmla="*/ 496 h 2084"/>
              <a:gd name="T104" fmla="*/ 286 w 1028"/>
              <a:gd name="T105" fmla="*/ 500 h 2084"/>
              <a:gd name="T106" fmla="*/ 225 w 1028"/>
              <a:gd name="T107" fmla="*/ 439 h 2084"/>
              <a:gd name="T108" fmla="*/ 255 w 1028"/>
              <a:gd name="T109" fmla="*/ 443 h 2084"/>
              <a:gd name="T110" fmla="*/ 339 w 1028"/>
              <a:gd name="T111" fmla="*/ 482 h 2084"/>
              <a:gd name="T112" fmla="*/ 437 w 1028"/>
              <a:gd name="T113" fmla="*/ 445 h 2084"/>
              <a:gd name="T114" fmla="*/ 517 w 1028"/>
              <a:gd name="T115" fmla="*/ 362 h 2084"/>
              <a:gd name="T116" fmla="*/ 472 w 1028"/>
              <a:gd name="T117" fmla="*/ 330 h 2084"/>
              <a:gd name="T118" fmla="*/ 432 w 1028"/>
              <a:gd name="T119" fmla="*/ 229 h 2084"/>
              <a:gd name="T120" fmla="*/ 379 w 1028"/>
              <a:gd name="T121" fmla="*/ 178 h 2084"/>
              <a:gd name="T122" fmla="*/ 399 w 1028"/>
              <a:gd name="T123" fmla="*/ 114 h 2084"/>
              <a:gd name="T124" fmla="*/ 409 w 1028"/>
              <a:gd name="T125" fmla="*/ 6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8" h="2084">
                <a:moveTo>
                  <a:pt x="458" y="35"/>
                </a:moveTo>
                <a:lnTo>
                  <a:pt x="458" y="35"/>
                </a:lnTo>
                <a:lnTo>
                  <a:pt x="468" y="28"/>
                </a:lnTo>
                <a:lnTo>
                  <a:pt x="478" y="22"/>
                </a:lnTo>
                <a:lnTo>
                  <a:pt x="490" y="15"/>
                </a:lnTo>
                <a:lnTo>
                  <a:pt x="506" y="9"/>
                </a:lnTo>
                <a:lnTo>
                  <a:pt x="522" y="4"/>
                </a:lnTo>
                <a:lnTo>
                  <a:pt x="540" y="0"/>
                </a:lnTo>
                <a:lnTo>
                  <a:pt x="548" y="0"/>
                </a:lnTo>
                <a:lnTo>
                  <a:pt x="557" y="0"/>
                </a:lnTo>
                <a:lnTo>
                  <a:pt x="557" y="0"/>
                </a:lnTo>
                <a:lnTo>
                  <a:pt x="588" y="4"/>
                </a:lnTo>
                <a:lnTo>
                  <a:pt x="600" y="6"/>
                </a:lnTo>
                <a:lnTo>
                  <a:pt x="610" y="10"/>
                </a:lnTo>
                <a:lnTo>
                  <a:pt x="619" y="13"/>
                </a:lnTo>
                <a:lnTo>
                  <a:pt x="626" y="18"/>
                </a:lnTo>
                <a:lnTo>
                  <a:pt x="633" y="23"/>
                </a:lnTo>
                <a:lnTo>
                  <a:pt x="636" y="30"/>
                </a:lnTo>
                <a:lnTo>
                  <a:pt x="636" y="30"/>
                </a:lnTo>
                <a:lnTo>
                  <a:pt x="646" y="47"/>
                </a:lnTo>
                <a:lnTo>
                  <a:pt x="654" y="67"/>
                </a:lnTo>
                <a:lnTo>
                  <a:pt x="661" y="84"/>
                </a:lnTo>
                <a:lnTo>
                  <a:pt x="665" y="90"/>
                </a:lnTo>
                <a:lnTo>
                  <a:pt x="666" y="94"/>
                </a:lnTo>
                <a:lnTo>
                  <a:pt x="666" y="94"/>
                </a:lnTo>
                <a:lnTo>
                  <a:pt x="683" y="115"/>
                </a:lnTo>
                <a:lnTo>
                  <a:pt x="696" y="134"/>
                </a:lnTo>
                <a:lnTo>
                  <a:pt x="696" y="134"/>
                </a:lnTo>
                <a:lnTo>
                  <a:pt x="696" y="134"/>
                </a:lnTo>
                <a:lnTo>
                  <a:pt x="693" y="133"/>
                </a:lnTo>
                <a:lnTo>
                  <a:pt x="692" y="136"/>
                </a:lnTo>
                <a:lnTo>
                  <a:pt x="691" y="144"/>
                </a:lnTo>
                <a:lnTo>
                  <a:pt x="691" y="144"/>
                </a:lnTo>
                <a:lnTo>
                  <a:pt x="692" y="154"/>
                </a:lnTo>
                <a:lnTo>
                  <a:pt x="693" y="159"/>
                </a:lnTo>
                <a:lnTo>
                  <a:pt x="696" y="164"/>
                </a:lnTo>
                <a:lnTo>
                  <a:pt x="686" y="168"/>
                </a:lnTo>
                <a:lnTo>
                  <a:pt x="686" y="203"/>
                </a:lnTo>
                <a:lnTo>
                  <a:pt x="676" y="213"/>
                </a:lnTo>
                <a:lnTo>
                  <a:pt x="676" y="213"/>
                </a:lnTo>
                <a:lnTo>
                  <a:pt x="706" y="258"/>
                </a:lnTo>
                <a:lnTo>
                  <a:pt x="706" y="258"/>
                </a:lnTo>
                <a:lnTo>
                  <a:pt x="709" y="261"/>
                </a:lnTo>
                <a:lnTo>
                  <a:pt x="714" y="265"/>
                </a:lnTo>
                <a:lnTo>
                  <a:pt x="719" y="266"/>
                </a:lnTo>
                <a:lnTo>
                  <a:pt x="724" y="268"/>
                </a:lnTo>
                <a:lnTo>
                  <a:pt x="733" y="268"/>
                </a:lnTo>
                <a:lnTo>
                  <a:pt x="735" y="268"/>
                </a:lnTo>
                <a:lnTo>
                  <a:pt x="760" y="283"/>
                </a:lnTo>
                <a:lnTo>
                  <a:pt x="760" y="283"/>
                </a:lnTo>
                <a:lnTo>
                  <a:pt x="775" y="284"/>
                </a:lnTo>
                <a:lnTo>
                  <a:pt x="808" y="290"/>
                </a:lnTo>
                <a:lnTo>
                  <a:pt x="829" y="294"/>
                </a:lnTo>
                <a:lnTo>
                  <a:pt x="849" y="299"/>
                </a:lnTo>
                <a:lnTo>
                  <a:pt x="869" y="305"/>
                </a:lnTo>
                <a:lnTo>
                  <a:pt x="884" y="312"/>
                </a:lnTo>
                <a:lnTo>
                  <a:pt x="884" y="312"/>
                </a:lnTo>
                <a:lnTo>
                  <a:pt x="891" y="316"/>
                </a:lnTo>
                <a:lnTo>
                  <a:pt x="899" y="322"/>
                </a:lnTo>
                <a:lnTo>
                  <a:pt x="912" y="335"/>
                </a:lnTo>
                <a:lnTo>
                  <a:pt x="925" y="351"/>
                </a:lnTo>
                <a:lnTo>
                  <a:pt x="937" y="367"/>
                </a:lnTo>
                <a:lnTo>
                  <a:pt x="947" y="383"/>
                </a:lnTo>
                <a:lnTo>
                  <a:pt x="955" y="398"/>
                </a:lnTo>
                <a:lnTo>
                  <a:pt x="960" y="409"/>
                </a:lnTo>
                <a:lnTo>
                  <a:pt x="963" y="416"/>
                </a:lnTo>
                <a:lnTo>
                  <a:pt x="963" y="416"/>
                </a:lnTo>
                <a:lnTo>
                  <a:pt x="965" y="467"/>
                </a:lnTo>
                <a:lnTo>
                  <a:pt x="967" y="568"/>
                </a:lnTo>
                <a:lnTo>
                  <a:pt x="969" y="671"/>
                </a:lnTo>
                <a:lnTo>
                  <a:pt x="968" y="724"/>
                </a:lnTo>
                <a:lnTo>
                  <a:pt x="968" y="724"/>
                </a:lnTo>
                <a:lnTo>
                  <a:pt x="965" y="744"/>
                </a:lnTo>
                <a:lnTo>
                  <a:pt x="962" y="771"/>
                </a:lnTo>
                <a:lnTo>
                  <a:pt x="958" y="793"/>
                </a:lnTo>
                <a:lnTo>
                  <a:pt x="958" y="801"/>
                </a:lnTo>
                <a:lnTo>
                  <a:pt x="958" y="803"/>
                </a:lnTo>
                <a:lnTo>
                  <a:pt x="958" y="803"/>
                </a:lnTo>
                <a:lnTo>
                  <a:pt x="962" y="807"/>
                </a:lnTo>
                <a:lnTo>
                  <a:pt x="970" y="817"/>
                </a:lnTo>
                <a:lnTo>
                  <a:pt x="993" y="849"/>
                </a:lnTo>
                <a:lnTo>
                  <a:pt x="1027" y="898"/>
                </a:lnTo>
                <a:lnTo>
                  <a:pt x="1027" y="898"/>
                </a:lnTo>
                <a:lnTo>
                  <a:pt x="1028" y="900"/>
                </a:lnTo>
                <a:lnTo>
                  <a:pt x="1027" y="903"/>
                </a:lnTo>
                <a:lnTo>
                  <a:pt x="1021" y="911"/>
                </a:lnTo>
                <a:lnTo>
                  <a:pt x="1012" y="922"/>
                </a:lnTo>
                <a:lnTo>
                  <a:pt x="1012" y="922"/>
                </a:lnTo>
                <a:lnTo>
                  <a:pt x="1010" y="957"/>
                </a:lnTo>
                <a:lnTo>
                  <a:pt x="1001" y="1038"/>
                </a:lnTo>
                <a:lnTo>
                  <a:pt x="996" y="1082"/>
                </a:lnTo>
                <a:lnTo>
                  <a:pt x="990" y="1124"/>
                </a:lnTo>
                <a:lnTo>
                  <a:pt x="984" y="1159"/>
                </a:lnTo>
                <a:lnTo>
                  <a:pt x="981" y="1172"/>
                </a:lnTo>
                <a:lnTo>
                  <a:pt x="978" y="1180"/>
                </a:lnTo>
                <a:lnTo>
                  <a:pt x="978" y="1180"/>
                </a:lnTo>
                <a:lnTo>
                  <a:pt x="918" y="1335"/>
                </a:lnTo>
                <a:lnTo>
                  <a:pt x="869" y="1463"/>
                </a:lnTo>
                <a:lnTo>
                  <a:pt x="869" y="1463"/>
                </a:lnTo>
                <a:lnTo>
                  <a:pt x="844" y="1989"/>
                </a:lnTo>
                <a:lnTo>
                  <a:pt x="844" y="1989"/>
                </a:lnTo>
                <a:lnTo>
                  <a:pt x="843" y="1990"/>
                </a:lnTo>
                <a:lnTo>
                  <a:pt x="837" y="1992"/>
                </a:lnTo>
                <a:lnTo>
                  <a:pt x="817" y="1997"/>
                </a:lnTo>
                <a:lnTo>
                  <a:pt x="790" y="2004"/>
                </a:lnTo>
                <a:lnTo>
                  <a:pt x="790" y="2004"/>
                </a:lnTo>
                <a:lnTo>
                  <a:pt x="791" y="2009"/>
                </a:lnTo>
                <a:lnTo>
                  <a:pt x="791" y="2021"/>
                </a:lnTo>
                <a:lnTo>
                  <a:pt x="790" y="2028"/>
                </a:lnTo>
                <a:lnTo>
                  <a:pt x="787" y="2036"/>
                </a:lnTo>
                <a:lnTo>
                  <a:pt x="782" y="2045"/>
                </a:lnTo>
                <a:lnTo>
                  <a:pt x="775" y="2053"/>
                </a:lnTo>
                <a:lnTo>
                  <a:pt x="775" y="2053"/>
                </a:lnTo>
                <a:lnTo>
                  <a:pt x="760" y="2068"/>
                </a:lnTo>
                <a:lnTo>
                  <a:pt x="753" y="2073"/>
                </a:lnTo>
                <a:lnTo>
                  <a:pt x="744" y="2078"/>
                </a:lnTo>
                <a:lnTo>
                  <a:pt x="735" y="2082"/>
                </a:lnTo>
                <a:lnTo>
                  <a:pt x="724" y="2083"/>
                </a:lnTo>
                <a:lnTo>
                  <a:pt x="712" y="2084"/>
                </a:lnTo>
                <a:lnTo>
                  <a:pt x="696" y="2083"/>
                </a:lnTo>
                <a:lnTo>
                  <a:pt x="696" y="2083"/>
                </a:lnTo>
                <a:lnTo>
                  <a:pt x="668" y="2079"/>
                </a:lnTo>
                <a:lnTo>
                  <a:pt x="658" y="2077"/>
                </a:lnTo>
                <a:lnTo>
                  <a:pt x="650" y="2074"/>
                </a:lnTo>
                <a:lnTo>
                  <a:pt x="644" y="2071"/>
                </a:lnTo>
                <a:lnTo>
                  <a:pt x="639" y="2067"/>
                </a:lnTo>
                <a:lnTo>
                  <a:pt x="635" y="2063"/>
                </a:lnTo>
                <a:lnTo>
                  <a:pt x="631" y="2058"/>
                </a:lnTo>
                <a:lnTo>
                  <a:pt x="631" y="2058"/>
                </a:lnTo>
                <a:lnTo>
                  <a:pt x="628" y="2046"/>
                </a:lnTo>
                <a:lnTo>
                  <a:pt x="623" y="2032"/>
                </a:lnTo>
                <a:lnTo>
                  <a:pt x="621" y="2020"/>
                </a:lnTo>
                <a:lnTo>
                  <a:pt x="621" y="2016"/>
                </a:lnTo>
                <a:lnTo>
                  <a:pt x="621" y="2014"/>
                </a:lnTo>
                <a:lnTo>
                  <a:pt x="621" y="2014"/>
                </a:lnTo>
                <a:lnTo>
                  <a:pt x="625" y="2010"/>
                </a:lnTo>
                <a:lnTo>
                  <a:pt x="629" y="2001"/>
                </a:lnTo>
                <a:lnTo>
                  <a:pt x="631" y="1997"/>
                </a:lnTo>
                <a:lnTo>
                  <a:pt x="633" y="1991"/>
                </a:lnTo>
                <a:lnTo>
                  <a:pt x="633" y="1985"/>
                </a:lnTo>
                <a:lnTo>
                  <a:pt x="631" y="1979"/>
                </a:lnTo>
                <a:lnTo>
                  <a:pt x="631" y="1979"/>
                </a:lnTo>
                <a:lnTo>
                  <a:pt x="633" y="1949"/>
                </a:lnTo>
                <a:lnTo>
                  <a:pt x="636" y="1881"/>
                </a:lnTo>
                <a:lnTo>
                  <a:pt x="647" y="1684"/>
                </a:lnTo>
                <a:lnTo>
                  <a:pt x="666" y="1403"/>
                </a:lnTo>
                <a:lnTo>
                  <a:pt x="681" y="1304"/>
                </a:lnTo>
                <a:lnTo>
                  <a:pt x="602" y="1428"/>
                </a:lnTo>
                <a:lnTo>
                  <a:pt x="602" y="1428"/>
                </a:lnTo>
                <a:lnTo>
                  <a:pt x="550" y="1686"/>
                </a:lnTo>
                <a:lnTo>
                  <a:pt x="512" y="1863"/>
                </a:lnTo>
                <a:lnTo>
                  <a:pt x="499" y="1922"/>
                </a:lnTo>
                <a:lnTo>
                  <a:pt x="495" y="1938"/>
                </a:lnTo>
                <a:lnTo>
                  <a:pt x="493" y="1944"/>
                </a:lnTo>
                <a:lnTo>
                  <a:pt x="493" y="1944"/>
                </a:lnTo>
                <a:lnTo>
                  <a:pt x="474" y="1947"/>
                </a:lnTo>
                <a:lnTo>
                  <a:pt x="458" y="1949"/>
                </a:lnTo>
                <a:lnTo>
                  <a:pt x="458" y="1974"/>
                </a:lnTo>
                <a:lnTo>
                  <a:pt x="458" y="1974"/>
                </a:lnTo>
                <a:lnTo>
                  <a:pt x="453" y="1975"/>
                </a:lnTo>
                <a:lnTo>
                  <a:pt x="437" y="1979"/>
                </a:lnTo>
                <a:lnTo>
                  <a:pt x="412" y="1983"/>
                </a:lnTo>
                <a:lnTo>
                  <a:pt x="396" y="1984"/>
                </a:lnTo>
                <a:lnTo>
                  <a:pt x="379" y="1984"/>
                </a:lnTo>
                <a:lnTo>
                  <a:pt x="379" y="1984"/>
                </a:lnTo>
                <a:lnTo>
                  <a:pt x="354" y="1983"/>
                </a:lnTo>
                <a:lnTo>
                  <a:pt x="343" y="1981"/>
                </a:lnTo>
                <a:lnTo>
                  <a:pt x="333" y="1979"/>
                </a:lnTo>
                <a:lnTo>
                  <a:pt x="310" y="1979"/>
                </a:lnTo>
                <a:lnTo>
                  <a:pt x="310" y="1979"/>
                </a:lnTo>
                <a:lnTo>
                  <a:pt x="276" y="1978"/>
                </a:lnTo>
                <a:lnTo>
                  <a:pt x="245" y="1974"/>
                </a:lnTo>
                <a:lnTo>
                  <a:pt x="222" y="1969"/>
                </a:lnTo>
                <a:lnTo>
                  <a:pt x="214" y="1966"/>
                </a:lnTo>
                <a:lnTo>
                  <a:pt x="211" y="1964"/>
                </a:lnTo>
                <a:lnTo>
                  <a:pt x="211" y="1964"/>
                </a:lnTo>
                <a:lnTo>
                  <a:pt x="206" y="1955"/>
                </a:lnTo>
                <a:lnTo>
                  <a:pt x="206" y="1952"/>
                </a:lnTo>
                <a:lnTo>
                  <a:pt x="206" y="1949"/>
                </a:lnTo>
                <a:lnTo>
                  <a:pt x="206" y="1949"/>
                </a:lnTo>
                <a:lnTo>
                  <a:pt x="214" y="1937"/>
                </a:lnTo>
                <a:lnTo>
                  <a:pt x="220" y="1929"/>
                </a:lnTo>
                <a:lnTo>
                  <a:pt x="225" y="1924"/>
                </a:lnTo>
                <a:lnTo>
                  <a:pt x="225" y="1924"/>
                </a:lnTo>
                <a:lnTo>
                  <a:pt x="230" y="1922"/>
                </a:lnTo>
                <a:lnTo>
                  <a:pt x="235" y="1921"/>
                </a:lnTo>
                <a:lnTo>
                  <a:pt x="245" y="1919"/>
                </a:lnTo>
                <a:lnTo>
                  <a:pt x="245" y="1919"/>
                </a:lnTo>
                <a:lnTo>
                  <a:pt x="274" y="1912"/>
                </a:lnTo>
                <a:lnTo>
                  <a:pt x="292" y="1906"/>
                </a:lnTo>
                <a:lnTo>
                  <a:pt x="300" y="1903"/>
                </a:lnTo>
                <a:lnTo>
                  <a:pt x="305" y="1899"/>
                </a:lnTo>
                <a:lnTo>
                  <a:pt x="305" y="1899"/>
                </a:lnTo>
                <a:lnTo>
                  <a:pt x="314" y="1893"/>
                </a:lnTo>
                <a:lnTo>
                  <a:pt x="323" y="1886"/>
                </a:lnTo>
                <a:lnTo>
                  <a:pt x="334" y="1880"/>
                </a:lnTo>
                <a:lnTo>
                  <a:pt x="319" y="1870"/>
                </a:lnTo>
                <a:lnTo>
                  <a:pt x="319" y="1870"/>
                </a:lnTo>
                <a:lnTo>
                  <a:pt x="331" y="1810"/>
                </a:lnTo>
                <a:lnTo>
                  <a:pt x="344" y="1736"/>
                </a:lnTo>
                <a:lnTo>
                  <a:pt x="344" y="1736"/>
                </a:lnTo>
                <a:lnTo>
                  <a:pt x="366" y="1575"/>
                </a:lnTo>
                <a:lnTo>
                  <a:pt x="380" y="1469"/>
                </a:lnTo>
                <a:lnTo>
                  <a:pt x="389" y="1413"/>
                </a:lnTo>
                <a:lnTo>
                  <a:pt x="389" y="1413"/>
                </a:lnTo>
                <a:lnTo>
                  <a:pt x="399" y="1387"/>
                </a:lnTo>
                <a:lnTo>
                  <a:pt x="420" y="1330"/>
                </a:lnTo>
                <a:lnTo>
                  <a:pt x="480" y="1170"/>
                </a:lnTo>
                <a:lnTo>
                  <a:pt x="567" y="942"/>
                </a:lnTo>
                <a:lnTo>
                  <a:pt x="537" y="932"/>
                </a:lnTo>
                <a:lnTo>
                  <a:pt x="537" y="932"/>
                </a:lnTo>
                <a:lnTo>
                  <a:pt x="546" y="879"/>
                </a:lnTo>
                <a:lnTo>
                  <a:pt x="551" y="838"/>
                </a:lnTo>
                <a:lnTo>
                  <a:pt x="552" y="821"/>
                </a:lnTo>
                <a:lnTo>
                  <a:pt x="552" y="808"/>
                </a:lnTo>
                <a:lnTo>
                  <a:pt x="552" y="808"/>
                </a:lnTo>
                <a:lnTo>
                  <a:pt x="551" y="798"/>
                </a:lnTo>
                <a:lnTo>
                  <a:pt x="548" y="785"/>
                </a:lnTo>
                <a:lnTo>
                  <a:pt x="542" y="757"/>
                </a:lnTo>
                <a:lnTo>
                  <a:pt x="532" y="724"/>
                </a:lnTo>
                <a:lnTo>
                  <a:pt x="483" y="724"/>
                </a:lnTo>
                <a:lnTo>
                  <a:pt x="483" y="724"/>
                </a:lnTo>
                <a:lnTo>
                  <a:pt x="427" y="792"/>
                </a:lnTo>
                <a:lnTo>
                  <a:pt x="364" y="868"/>
                </a:lnTo>
                <a:lnTo>
                  <a:pt x="364" y="868"/>
                </a:lnTo>
                <a:lnTo>
                  <a:pt x="349" y="885"/>
                </a:lnTo>
                <a:lnTo>
                  <a:pt x="321" y="911"/>
                </a:lnTo>
                <a:lnTo>
                  <a:pt x="295" y="937"/>
                </a:lnTo>
                <a:lnTo>
                  <a:pt x="280" y="952"/>
                </a:lnTo>
                <a:lnTo>
                  <a:pt x="280" y="952"/>
                </a:lnTo>
                <a:lnTo>
                  <a:pt x="272" y="960"/>
                </a:lnTo>
                <a:lnTo>
                  <a:pt x="258" y="967"/>
                </a:lnTo>
                <a:lnTo>
                  <a:pt x="244" y="974"/>
                </a:lnTo>
                <a:lnTo>
                  <a:pt x="239" y="977"/>
                </a:lnTo>
                <a:lnTo>
                  <a:pt x="235" y="977"/>
                </a:lnTo>
                <a:lnTo>
                  <a:pt x="235" y="977"/>
                </a:lnTo>
                <a:lnTo>
                  <a:pt x="219" y="974"/>
                </a:lnTo>
                <a:lnTo>
                  <a:pt x="206" y="972"/>
                </a:lnTo>
                <a:lnTo>
                  <a:pt x="206" y="972"/>
                </a:lnTo>
                <a:lnTo>
                  <a:pt x="206" y="973"/>
                </a:lnTo>
                <a:lnTo>
                  <a:pt x="203" y="974"/>
                </a:lnTo>
                <a:lnTo>
                  <a:pt x="199" y="976"/>
                </a:lnTo>
                <a:lnTo>
                  <a:pt x="191" y="977"/>
                </a:lnTo>
                <a:lnTo>
                  <a:pt x="191" y="977"/>
                </a:lnTo>
                <a:lnTo>
                  <a:pt x="183" y="976"/>
                </a:lnTo>
                <a:lnTo>
                  <a:pt x="177" y="974"/>
                </a:lnTo>
                <a:lnTo>
                  <a:pt x="171" y="974"/>
                </a:lnTo>
                <a:lnTo>
                  <a:pt x="161" y="977"/>
                </a:lnTo>
                <a:lnTo>
                  <a:pt x="161" y="977"/>
                </a:lnTo>
                <a:lnTo>
                  <a:pt x="151" y="979"/>
                </a:lnTo>
                <a:lnTo>
                  <a:pt x="141" y="982"/>
                </a:lnTo>
                <a:lnTo>
                  <a:pt x="134" y="982"/>
                </a:lnTo>
                <a:lnTo>
                  <a:pt x="126" y="982"/>
                </a:lnTo>
                <a:lnTo>
                  <a:pt x="126" y="982"/>
                </a:lnTo>
                <a:lnTo>
                  <a:pt x="124" y="981"/>
                </a:lnTo>
                <a:lnTo>
                  <a:pt x="120" y="978"/>
                </a:lnTo>
                <a:lnTo>
                  <a:pt x="115" y="972"/>
                </a:lnTo>
                <a:lnTo>
                  <a:pt x="113" y="965"/>
                </a:lnTo>
                <a:lnTo>
                  <a:pt x="112" y="962"/>
                </a:lnTo>
                <a:lnTo>
                  <a:pt x="112" y="962"/>
                </a:lnTo>
                <a:lnTo>
                  <a:pt x="112" y="963"/>
                </a:lnTo>
                <a:lnTo>
                  <a:pt x="110" y="965"/>
                </a:lnTo>
                <a:lnTo>
                  <a:pt x="105" y="965"/>
                </a:lnTo>
                <a:lnTo>
                  <a:pt x="97" y="962"/>
                </a:lnTo>
                <a:lnTo>
                  <a:pt x="97" y="962"/>
                </a:lnTo>
                <a:lnTo>
                  <a:pt x="92" y="958"/>
                </a:lnTo>
                <a:lnTo>
                  <a:pt x="88" y="955"/>
                </a:lnTo>
                <a:lnTo>
                  <a:pt x="86" y="950"/>
                </a:lnTo>
                <a:lnTo>
                  <a:pt x="84" y="945"/>
                </a:lnTo>
                <a:lnTo>
                  <a:pt x="83" y="936"/>
                </a:lnTo>
                <a:lnTo>
                  <a:pt x="82" y="932"/>
                </a:lnTo>
                <a:lnTo>
                  <a:pt x="82" y="932"/>
                </a:lnTo>
                <a:lnTo>
                  <a:pt x="72" y="936"/>
                </a:lnTo>
                <a:lnTo>
                  <a:pt x="47" y="943"/>
                </a:lnTo>
                <a:lnTo>
                  <a:pt x="35" y="947"/>
                </a:lnTo>
                <a:lnTo>
                  <a:pt x="22" y="950"/>
                </a:lnTo>
                <a:lnTo>
                  <a:pt x="14" y="950"/>
                </a:lnTo>
                <a:lnTo>
                  <a:pt x="10" y="948"/>
                </a:lnTo>
                <a:lnTo>
                  <a:pt x="8" y="947"/>
                </a:lnTo>
                <a:lnTo>
                  <a:pt x="8" y="947"/>
                </a:lnTo>
                <a:lnTo>
                  <a:pt x="3" y="940"/>
                </a:lnTo>
                <a:lnTo>
                  <a:pt x="0" y="932"/>
                </a:lnTo>
                <a:lnTo>
                  <a:pt x="0" y="930"/>
                </a:lnTo>
                <a:lnTo>
                  <a:pt x="1" y="927"/>
                </a:lnTo>
                <a:lnTo>
                  <a:pt x="4" y="925"/>
                </a:lnTo>
                <a:lnTo>
                  <a:pt x="8" y="922"/>
                </a:lnTo>
                <a:lnTo>
                  <a:pt x="8" y="922"/>
                </a:lnTo>
                <a:lnTo>
                  <a:pt x="29" y="917"/>
                </a:lnTo>
                <a:lnTo>
                  <a:pt x="58" y="910"/>
                </a:lnTo>
                <a:lnTo>
                  <a:pt x="84" y="903"/>
                </a:lnTo>
                <a:lnTo>
                  <a:pt x="90" y="900"/>
                </a:lnTo>
                <a:lnTo>
                  <a:pt x="93" y="899"/>
                </a:lnTo>
                <a:lnTo>
                  <a:pt x="92" y="898"/>
                </a:lnTo>
                <a:lnTo>
                  <a:pt x="92" y="898"/>
                </a:lnTo>
                <a:lnTo>
                  <a:pt x="87" y="895"/>
                </a:lnTo>
                <a:lnTo>
                  <a:pt x="77" y="891"/>
                </a:lnTo>
                <a:lnTo>
                  <a:pt x="50" y="884"/>
                </a:lnTo>
                <a:lnTo>
                  <a:pt x="37" y="878"/>
                </a:lnTo>
                <a:lnTo>
                  <a:pt x="27" y="873"/>
                </a:lnTo>
                <a:lnTo>
                  <a:pt x="24" y="870"/>
                </a:lnTo>
                <a:lnTo>
                  <a:pt x="22" y="868"/>
                </a:lnTo>
                <a:lnTo>
                  <a:pt x="21" y="865"/>
                </a:lnTo>
                <a:lnTo>
                  <a:pt x="22" y="863"/>
                </a:lnTo>
                <a:lnTo>
                  <a:pt x="22" y="863"/>
                </a:lnTo>
                <a:lnTo>
                  <a:pt x="26" y="860"/>
                </a:lnTo>
                <a:lnTo>
                  <a:pt x="32" y="859"/>
                </a:lnTo>
                <a:lnTo>
                  <a:pt x="48" y="858"/>
                </a:lnTo>
                <a:lnTo>
                  <a:pt x="68" y="859"/>
                </a:lnTo>
                <a:lnTo>
                  <a:pt x="90" y="860"/>
                </a:lnTo>
                <a:lnTo>
                  <a:pt x="134" y="865"/>
                </a:lnTo>
                <a:lnTo>
                  <a:pt x="149" y="868"/>
                </a:lnTo>
                <a:lnTo>
                  <a:pt x="156" y="868"/>
                </a:lnTo>
                <a:lnTo>
                  <a:pt x="156" y="868"/>
                </a:lnTo>
                <a:lnTo>
                  <a:pt x="191" y="863"/>
                </a:lnTo>
                <a:lnTo>
                  <a:pt x="191" y="853"/>
                </a:lnTo>
                <a:lnTo>
                  <a:pt x="191" y="853"/>
                </a:lnTo>
                <a:lnTo>
                  <a:pt x="207" y="838"/>
                </a:lnTo>
                <a:lnTo>
                  <a:pt x="220" y="826"/>
                </a:lnTo>
                <a:lnTo>
                  <a:pt x="230" y="813"/>
                </a:lnTo>
                <a:lnTo>
                  <a:pt x="230" y="813"/>
                </a:lnTo>
                <a:lnTo>
                  <a:pt x="243" y="797"/>
                </a:lnTo>
                <a:lnTo>
                  <a:pt x="261" y="775"/>
                </a:lnTo>
                <a:lnTo>
                  <a:pt x="300" y="729"/>
                </a:lnTo>
                <a:lnTo>
                  <a:pt x="300" y="729"/>
                </a:lnTo>
                <a:lnTo>
                  <a:pt x="310" y="718"/>
                </a:lnTo>
                <a:lnTo>
                  <a:pt x="323" y="704"/>
                </a:lnTo>
                <a:lnTo>
                  <a:pt x="354" y="674"/>
                </a:lnTo>
                <a:lnTo>
                  <a:pt x="394" y="640"/>
                </a:lnTo>
                <a:lnTo>
                  <a:pt x="404" y="610"/>
                </a:lnTo>
                <a:lnTo>
                  <a:pt x="404" y="610"/>
                </a:lnTo>
                <a:lnTo>
                  <a:pt x="396" y="611"/>
                </a:lnTo>
                <a:lnTo>
                  <a:pt x="376" y="614"/>
                </a:lnTo>
                <a:lnTo>
                  <a:pt x="364" y="614"/>
                </a:lnTo>
                <a:lnTo>
                  <a:pt x="350" y="614"/>
                </a:lnTo>
                <a:lnTo>
                  <a:pt x="337" y="612"/>
                </a:lnTo>
                <a:lnTo>
                  <a:pt x="324" y="610"/>
                </a:lnTo>
                <a:lnTo>
                  <a:pt x="324" y="610"/>
                </a:lnTo>
                <a:lnTo>
                  <a:pt x="306" y="605"/>
                </a:lnTo>
                <a:lnTo>
                  <a:pt x="293" y="600"/>
                </a:lnTo>
                <a:lnTo>
                  <a:pt x="286" y="595"/>
                </a:lnTo>
                <a:lnTo>
                  <a:pt x="280" y="590"/>
                </a:lnTo>
                <a:lnTo>
                  <a:pt x="280" y="590"/>
                </a:lnTo>
                <a:lnTo>
                  <a:pt x="265" y="570"/>
                </a:lnTo>
                <a:lnTo>
                  <a:pt x="265" y="570"/>
                </a:lnTo>
                <a:lnTo>
                  <a:pt x="260" y="565"/>
                </a:lnTo>
                <a:lnTo>
                  <a:pt x="256" y="560"/>
                </a:lnTo>
                <a:lnTo>
                  <a:pt x="255" y="558"/>
                </a:lnTo>
                <a:lnTo>
                  <a:pt x="255" y="555"/>
                </a:lnTo>
                <a:lnTo>
                  <a:pt x="255" y="555"/>
                </a:lnTo>
                <a:lnTo>
                  <a:pt x="256" y="549"/>
                </a:lnTo>
                <a:lnTo>
                  <a:pt x="256" y="540"/>
                </a:lnTo>
                <a:lnTo>
                  <a:pt x="255" y="531"/>
                </a:lnTo>
                <a:lnTo>
                  <a:pt x="255" y="531"/>
                </a:lnTo>
                <a:lnTo>
                  <a:pt x="243" y="528"/>
                </a:lnTo>
                <a:lnTo>
                  <a:pt x="215" y="519"/>
                </a:lnTo>
                <a:lnTo>
                  <a:pt x="202" y="516"/>
                </a:lnTo>
                <a:lnTo>
                  <a:pt x="191" y="511"/>
                </a:lnTo>
                <a:lnTo>
                  <a:pt x="182" y="506"/>
                </a:lnTo>
                <a:lnTo>
                  <a:pt x="181" y="503"/>
                </a:lnTo>
                <a:lnTo>
                  <a:pt x="181" y="501"/>
                </a:lnTo>
                <a:lnTo>
                  <a:pt x="181" y="501"/>
                </a:lnTo>
                <a:lnTo>
                  <a:pt x="183" y="498"/>
                </a:lnTo>
                <a:lnTo>
                  <a:pt x="187" y="497"/>
                </a:lnTo>
                <a:lnTo>
                  <a:pt x="199" y="496"/>
                </a:lnTo>
                <a:lnTo>
                  <a:pt x="215" y="497"/>
                </a:lnTo>
                <a:lnTo>
                  <a:pt x="233" y="498"/>
                </a:lnTo>
                <a:lnTo>
                  <a:pt x="266" y="501"/>
                </a:lnTo>
                <a:lnTo>
                  <a:pt x="279" y="501"/>
                </a:lnTo>
                <a:lnTo>
                  <a:pt x="285" y="501"/>
                </a:lnTo>
                <a:lnTo>
                  <a:pt x="285" y="501"/>
                </a:lnTo>
                <a:lnTo>
                  <a:pt x="286" y="500"/>
                </a:lnTo>
                <a:lnTo>
                  <a:pt x="285" y="497"/>
                </a:lnTo>
                <a:lnTo>
                  <a:pt x="279" y="491"/>
                </a:lnTo>
                <a:lnTo>
                  <a:pt x="256" y="472"/>
                </a:lnTo>
                <a:lnTo>
                  <a:pt x="245" y="461"/>
                </a:lnTo>
                <a:lnTo>
                  <a:pt x="234" y="451"/>
                </a:lnTo>
                <a:lnTo>
                  <a:pt x="228" y="443"/>
                </a:lnTo>
                <a:lnTo>
                  <a:pt x="225" y="439"/>
                </a:lnTo>
                <a:lnTo>
                  <a:pt x="225" y="436"/>
                </a:lnTo>
                <a:lnTo>
                  <a:pt x="225" y="436"/>
                </a:lnTo>
                <a:lnTo>
                  <a:pt x="228" y="435"/>
                </a:lnTo>
                <a:lnTo>
                  <a:pt x="230" y="434"/>
                </a:lnTo>
                <a:lnTo>
                  <a:pt x="235" y="435"/>
                </a:lnTo>
                <a:lnTo>
                  <a:pt x="241" y="436"/>
                </a:lnTo>
                <a:lnTo>
                  <a:pt x="255" y="443"/>
                </a:lnTo>
                <a:lnTo>
                  <a:pt x="270" y="450"/>
                </a:lnTo>
                <a:lnTo>
                  <a:pt x="301" y="467"/>
                </a:lnTo>
                <a:lnTo>
                  <a:pt x="313" y="474"/>
                </a:lnTo>
                <a:lnTo>
                  <a:pt x="319" y="476"/>
                </a:lnTo>
                <a:lnTo>
                  <a:pt x="319" y="476"/>
                </a:lnTo>
                <a:lnTo>
                  <a:pt x="327" y="478"/>
                </a:lnTo>
                <a:lnTo>
                  <a:pt x="339" y="482"/>
                </a:lnTo>
                <a:lnTo>
                  <a:pt x="369" y="493"/>
                </a:lnTo>
                <a:lnTo>
                  <a:pt x="409" y="511"/>
                </a:lnTo>
                <a:lnTo>
                  <a:pt x="409" y="511"/>
                </a:lnTo>
                <a:lnTo>
                  <a:pt x="421" y="483"/>
                </a:lnTo>
                <a:lnTo>
                  <a:pt x="433" y="451"/>
                </a:lnTo>
                <a:lnTo>
                  <a:pt x="433" y="451"/>
                </a:lnTo>
                <a:lnTo>
                  <a:pt x="437" y="445"/>
                </a:lnTo>
                <a:lnTo>
                  <a:pt x="442" y="436"/>
                </a:lnTo>
                <a:lnTo>
                  <a:pt x="451" y="428"/>
                </a:lnTo>
                <a:lnTo>
                  <a:pt x="458" y="421"/>
                </a:lnTo>
                <a:lnTo>
                  <a:pt x="458" y="421"/>
                </a:lnTo>
                <a:lnTo>
                  <a:pt x="522" y="387"/>
                </a:lnTo>
                <a:lnTo>
                  <a:pt x="517" y="362"/>
                </a:lnTo>
                <a:lnTo>
                  <a:pt x="517" y="362"/>
                </a:lnTo>
                <a:lnTo>
                  <a:pt x="514" y="361"/>
                </a:lnTo>
                <a:lnTo>
                  <a:pt x="504" y="358"/>
                </a:lnTo>
                <a:lnTo>
                  <a:pt x="493" y="354"/>
                </a:lnTo>
                <a:lnTo>
                  <a:pt x="488" y="351"/>
                </a:lnTo>
                <a:lnTo>
                  <a:pt x="483" y="347"/>
                </a:lnTo>
                <a:lnTo>
                  <a:pt x="483" y="347"/>
                </a:lnTo>
                <a:lnTo>
                  <a:pt x="472" y="330"/>
                </a:lnTo>
                <a:lnTo>
                  <a:pt x="454" y="301"/>
                </a:lnTo>
                <a:lnTo>
                  <a:pt x="441" y="273"/>
                </a:lnTo>
                <a:lnTo>
                  <a:pt x="436" y="260"/>
                </a:lnTo>
                <a:lnTo>
                  <a:pt x="433" y="253"/>
                </a:lnTo>
                <a:lnTo>
                  <a:pt x="433" y="253"/>
                </a:lnTo>
                <a:lnTo>
                  <a:pt x="433" y="240"/>
                </a:lnTo>
                <a:lnTo>
                  <a:pt x="432" y="229"/>
                </a:lnTo>
                <a:lnTo>
                  <a:pt x="428" y="213"/>
                </a:lnTo>
                <a:lnTo>
                  <a:pt x="428" y="213"/>
                </a:lnTo>
                <a:lnTo>
                  <a:pt x="423" y="201"/>
                </a:lnTo>
                <a:lnTo>
                  <a:pt x="418" y="193"/>
                </a:lnTo>
                <a:lnTo>
                  <a:pt x="409" y="203"/>
                </a:lnTo>
                <a:lnTo>
                  <a:pt x="404" y="178"/>
                </a:lnTo>
                <a:lnTo>
                  <a:pt x="379" y="178"/>
                </a:lnTo>
                <a:lnTo>
                  <a:pt x="404" y="139"/>
                </a:lnTo>
                <a:lnTo>
                  <a:pt x="389" y="139"/>
                </a:lnTo>
                <a:lnTo>
                  <a:pt x="389" y="139"/>
                </a:lnTo>
                <a:lnTo>
                  <a:pt x="394" y="131"/>
                </a:lnTo>
                <a:lnTo>
                  <a:pt x="397" y="124"/>
                </a:lnTo>
                <a:lnTo>
                  <a:pt x="399" y="114"/>
                </a:lnTo>
                <a:lnTo>
                  <a:pt x="399" y="114"/>
                </a:lnTo>
                <a:lnTo>
                  <a:pt x="400" y="103"/>
                </a:lnTo>
                <a:lnTo>
                  <a:pt x="400" y="90"/>
                </a:lnTo>
                <a:lnTo>
                  <a:pt x="401" y="79"/>
                </a:lnTo>
                <a:lnTo>
                  <a:pt x="402" y="74"/>
                </a:lnTo>
                <a:lnTo>
                  <a:pt x="404" y="69"/>
                </a:lnTo>
                <a:lnTo>
                  <a:pt x="404" y="69"/>
                </a:lnTo>
                <a:lnTo>
                  <a:pt x="409" y="64"/>
                </a:lnTo>
                <a:lnTo>
                  <a:pt x="416" y="59"/>
                </a:lnTo>
                <a:lnTo>
                  <a:pt x="433" y="48"/>
                </a:lnTo>
                <a:lnTo>
                  <a:pt x="458" y="35"/>
                </a:lnTo>
                <a:lnTo>
                  <a:pt x="458" y="3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A9500A4-9554-D78A-7974-51FB58605595}"/>
              </a:ext>
            </a:extLst>
          </p:cNvPr>
          <p:cNvSpPr>
            <a:spLocks/>
          </p:cNvSpPr>
          <p:nvPr/>
        </p:nvSpPr>
        <p:spPr bwMode="auto">
          <a:xfrm>
            <a:off x="1382969" y="923397"/>
            <a:ext cx="1257221" cy="2574669"/>
          </a:xfrm>
          <a:custGeom>
            <a:avLst/>
            <a:gdLst>
              <a:gd name="T0" fmla="*/ 546 w 1002"/>
              <a:gd name="T1" fmla="*/ 15 h 2052"/>
              <a:gd name="T2" fmla="*/ 475 w 1002"/>
              <a:gd name="T3" fmla="*/ 3 h 2052"/>
              <a:gd name="T4" fmla="*/ 396 w 1002"/>
              <a:gd name="T5" fmla="*/ 51 h 2052"/>
              <a:gd name="T6" fmla="*/ 376 w 1002"/>
              <a:gd name="T7" fmla="*/ 76 h 2052"/>
              <a:gd name="T8" fmla="*/ 334 w 1002"/>
              <a:gd name="T9" fmla="*/ 97 h 2052"/>
              <a:gd name="T10" fmla="*/ 324 w 1002"/>
              <a:gd name="T11" fmla="*/ 123 h 2052"/>
              <a:gd name="T12" fmla="*/ 324 w 1002"/>
              <a:gd name="T13" fmla="*/ 151 h 2052"/>
              <a:gd name="T14" fmla="*/ 280 w 1002"/>
              <a:gd name="T15" fmla="*/ 201 h 2052"/>
              <a:gd name="T16" fmla="*/ 250 w 1002"/>
              <a:gd name="T17" fmla="*/ 196 h 2052"/>
              <a:gd name="T18" fmla="*/ 176 w 1002"/>
              <a:gd name="T19" fmla="*/ 247 h 2052"/>
              <a:gd name="T20" fmla="*/ 108 w 1002"/>
              <a:gd name="T21" fmla="*/ 316 h 2052"/>
              <a:gd name="T22" fmla="*/ 37 w 1002"/>
              <a:gd name="T23" fmla="*/ 538 h 2052"/>
              <a:gd name="T24" fmla="*/ 2 w 1002"/>
              <a:gd name="T25" fmla="*/ 781 h 2052"/>
              <a:gd name="T26" fmla="*/ 7 w 1002"/>
              <a:gd name="T27" fmla="*/ 801 h 2052"/>
              <a:gd name="T28" fmla="*/ 9 w 1002"/>
              <a:gd name="T29" fmla="*/ 1026 h 2052"/>
              <a:gd name="T30" fmla="*/ 97 w 1002"/>
              <a:gd name="T31" fmla="*/ 1426 h 2052"/>
              <a:gd name="T32" fmla="*/ 32 w 1002"/>
              <a:gd name="T33" fmla="*/ 1882 h 2052"/>
              <a:gd name="T34" fmla="*/ 59 w 1002"/>
              <a:gd name="T35" fmla="*/ 1917 h 2052"/>
              <a:gd name="T36" fmla="*/ 101 w 1002"/>
              <a:gd name="T37" fmla="*/ 1915 h 2052"/>
              <a:gd name="T38" fmla="*/ 241 w 1002"/>
              <a:gd name="T39" fmla="*/ 1906 h 2052"/>
              <a:gd name="T40" fmla="*/ 286 w 1002"/>
              <a:gd name="T41" fmla="*/ 1882 h 2052"/>
              <a:gd name="T42" fmla="*/ 267 w 1002"/>
              <a:gd name="T43" fmla="*/ 1853 h 2052"/>
              <a:gd name="T44" fmla="*/ 230 w 1002"/>
              <a:gd name="T45" fmla="*/ 1843 h 2052"/>
              <a:gd name="T46" fmla="*/ 309 w 1002"/>
              <a:gd name="T47" fmla="*/ 1972 h 2052"/>
              <a:gd name="T48" fmla="*/ 327 w 1002"/>
              <a:gd name="T49" fmla="*/ 1997 h 2052"/>
              <a:gd name="T50" fmla="*/ 334 w 1002"/>
              <a:gd name="T51" fmla="*/ 2041 h 2052"/>
              <a:gd name="T52" fmla="*/ 372 w 1002"/>
              <a:gd name="T53" fmla="*/ 2047 h 2052"/>
              <a:gd name="T54" fmla="*/ 495 w 1002"/>
              <a:gd name="T55" fmla="*/ 2052 h 2052"/>
              <a:gd name="T56" fmla="*/ 631 w 1002"/>
              <a:gd name="T57" fmla="*/ 2036 h 2052"/>
              <a:gd name="T58" fmla="*/ 653 w 1002"/>
              <a:gd name="T59" fmla="*/ 1999 h 2052"/>
              <a:gd name="T60" fmla="*/ 641 w 1002"/>
              <a:gd name="T61" fmla="*/ 1977 h 2052"/>
              <a:gd name="T62" fmla="*/ 582 w 1002"/>
              <a:gd name="T63" fmla="*/ 1967 h 2052"/>
              <a:gd name="T64" fmla="*/ 552 w 1002"/>
              <a:gd name="T65" fmla="*/ 1937 h 2052"/>
              <a:gd name="T66" fmla="*/ 527 w 1002"/>
              <a:gd name="T67" fmla="*/ 1560 h 2052"/>
              <a:gd name="T68" fmla="*/ 547 w 1002"/>
              <a:gd name="T69" fmla="*/ 1436 h 2052"/>
              <a:gd name="T70" fmla="*/ 502 w 1002"/>
              <a:gd name="T71" fmla="*/ 1198 h 2052"/>
              <a:gd name="T72" fmla="*/ 408 w 1002"/>
              <a:gd name="T73" fmla="*/ 895 h 2052"/>
              <a:gd name="T74" fmla="*/ 405 w 1002"/>
              <a:gd name="T75" fmla="*/ 766 h 2052"/>
              <a:gd name="T76" fmla="*/ 488 w 1002"/>
              <a:gd name="T77" fmla="*/ 762 h 2052"/>
              <a:gd name="T78" fmla="*/ 584 w 1002"/>
              <a:gd name="T79" fmla="*/ 801 h 2052"/>
              <a:gd name="T80" fmla="*/ 652 w 1002"/>
              <a:gd name="T81" fmla="*/ 809 h 2052"/>
              <a:gd name="T82" fmla="*/ 845 w 1002"/>
              <a:gd name="T83" fmla="*/ 711 h 2052"/>
              <a:gd name="T84" fmla="*/ 859 w 1002"/>
              <a:gd name="T85" fmla="*/ 692 h 2052"/>
              <a:gd name="T86" fmla="*/ 903 w 1002"/>
              <a:gd name="T87" fmla="*/ 682 h 2052"/>
              <a:gd name="T88" fmla="*/ 983 w 1002"/>
              <a:gd name="T89" fmla="*/ 652 h 2052"/>
              <a:gd name="T90" fmla="*/ 997 w 1002"/>
              <a:gd name="T91" fmla="*/ 613 h 2052"/>
              <a:gd name="T92" fmla="*/ 997 w 1002"/>
              <a:gd name="T93" fmla="*/ 568 h 2052"/>
              <a:gd name="T94" fmla="*/ 947 w 1002"/>
              <a:gd name="T95" fmla="*/ 521 h 2052"/>
              <a:gd name="T96" fmla="*/ 917 w 1002"/>
              <a:gd name="T97" fmla="*/ 522 h 2052"/>
              <a:gd name="T98" fmla="*/ 849 w 1002"/>
              <a:gd name="T99" fmla="*/ 603 h 2052"/>
              <a:gd name="T100" fmla="*/ 562 w 1002"/>
              <a:gd name="T101" fmla="*/ 598 h 2052"/>
              <a:gd name="T102" fmla="*/ 507 w 1002"/>
              <a:gd name="T103" fmla="*/ 518 h 2052"/>
              <a:gd name="T104" fmla="*/ 421 w 1002"/>
              <a:gd name="T105" fmla="*/ 345 h 2052"/>
              <a:gd name="T106" fmla="*/ 474 w 1002"/>
              <a:gd name="T107" fmla="*/ 371 h 2052"/>
              <a:gd name="T108" fmla="*/ 502 w 1002"/>
              <a:gd name="T109" fmla="*/ 350 h 2052"/>
              <a:gd name="T110" fmla="*/ 527 w 1002"/>
              <a:gd name="T111" fmla="*/ 333 h 2052"/>
              <a:gd name="T112" fmla="*/ 541 w 1002"/>
              <a:gd name="T113" fmla="*/ 320 h 2052"/>
              <a:gd name="T114" fmla="*/ 570 w 1002"/>
              <a:gd name="T115" fmla="*/ 310 h 2052"/>
              <a:gd name="T116" fmla="*/ 593 w 1002"/>
              <a:gd name="T117" fmla="*/ 277 h 2052"/>
              <a:gd name="T118" fmla="*/ 671 w 1002"/>
              <a:gd name="T119" fmla="*/ 226 h 2052"/>
              <a:gd name="T120" fmla="*/ 661 w 1002"/>
              <a:gd name="T121" fmla="*/ 191 h 2052"/>
              <a:gd name="T122" fmla="*/ 676 w 1002"/>
              <a:gd name="T123" fmla="*/ 142 h 2052"/>
              <a:gd name="T124" fmla="*/ 643 w 1002"/>
              <a:gd name="T125" fmla="*/ 107 h 2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02" h="2052">
                <a:moveTo>
                  <a:pt x="616" y="72"/>
                </a:moveTo>
                <a:lnTo>
                  <a:pt x="616" y="72"/>
                </a:lnTo>
                <a:lnTo>
                  <a:pt x="608" y="65"/>
                </a:lnTo>
                <a:lnTo>
                  <a:pt x="588" y="46"/>
                </a:lnTo>
                <a:lnTo>
                  <a:pt x="574" y="35"/>
                </a:lnTo>
                <a:lnTo>
                  <a:pt x="559" y="25"/>
                </a:lnTo>
                <a:lnTo>
                  <a:pt x="546" y="15"/>
                </a:lnTo>
                <a:lnTo>
                  <a:pt x="532" y="8"/>
                </a:lnTo>
                <a:lnTo>
                  <a:pt x="532" y="8"/>
                </a:lnTo>
                <a:lnTo>
                  <a:pt x="526" y="5"/>
                </a:lnTo>
                <a:lnTo>
                  <a:pt x="518" y="3"/>
                </a:lnTo>
                <a:lnTo>
                  <a:pt x="504" y="0"/>
                </a:lnTo>
                <a:lnTo>
                  <a:pt x="489" y="0"/>
                </a:lnTo>
                <a:lnTo>
                  <a:pt x="475" y="3"/>
                </a:lnTo>
                <a:lnTo>
                  <a:pt x="460" y="6"/>
                </a:lnTo>
                <a:lnTo>
                  <a:pt x="448" y="11"/>
                </a:lnTo>
                <a:lnTo>
                  <a:pt x="437" y="16"/>
                </a:lnTo>
                <a:lnTo>
                  <a:pt x="428" y="23"/>
                </a:lnTo>
                <a:lnTo>
                  <a:pt x="428" y="23"/>
                </a:lnTo>
                <a:lnTo>
                  <a:pt x="405" y="44"/>
                </a:lnTo>
                <a:lnTo>
                  <a:pt x="396" y="51"/>
                </a:lnTo>
                <a:lnTo>
                  <a:pt x="389" y="57"/>
                </a:lnTo>
                <a:lnTo>
                  <a:pt x="389" y="57"/>
                </a:lnTo>
                <a:lnTo>
                  <a:pt x="382" y="62"/>
                </a:lnTo>
                <a:lnTo>
                  <a:pt x="377" y="67"/>
                </a:lnTo>
                <a:lnTo>
                  <a:pt x="374" y="72"/>
                </a:lnTo>
                <a:lnTo>
                  <a:pt x="374" y="72"/>
                </a:lnTo>
                <a:lnTo>
                  <a:pt x="376" y="76"/>
                </a:lnTo>
                <a:lnTo>
                  <a:pt x="376" y="80"/>
                </a:lnTo>
                <a:lnTo>
                  <a:pt x="375" y="81"/>
                </a:lnTo>
                <a:lnTo>
                  <a:pt x="374" y="82"/>
                </a:lnTo>
                <a:lnTo>
                  <a:pt x="374" y="82"/>
                </a:lnTo>
                <a:lnTo>
                  <a:pt x="365" y="86"/>
                </a:lnTo>
                <a:lnTo>
                  <a:pt x="353" y="91"/>
                </a:lnTo>
                <a:lnTo>
                  <a:pt x="334" y="97"/>
                </a:lnTo>
                <a:lnTo>
                  <a:pt x="344" y="107"/>
                </a:lnTo>
                <a:lnTo>
                  <a:pt x="344" y="107"/>
                </a:lnTo>
                <a:lnTo>
                  <a:pt x="340" y="108"/>
                </a:lnTo>
                <a:lnTo>
                  <a:pt x="333" y="113"/>
                </a:lnTo>
                <a:lnTo>
                  <a:pt x="328" y="116"/>
                </a:lnTo>
                <a:lnTo>
                  <a:pt x="325" y="119"/>
                </a:lnTo>
                <a:lnTo>
                  <a:pt x="324" y="123"/>
                </a:lnTo>
                <a:lnTo>
                  <a:pt x="324" y="127"/>
                </a:lnTo>
                <a:lnTo>
                  <a:pt x="324" y="127"/>
                </a:lnTo>
                <a:lnTo>
                  <a:pt x="328" y="133"/>
                </a:lnTo>
                <a:lnTo>
                  <a:pt x="329" y="139"/>
                </a:lnTo>
                <a:lnTo>
                  <a:pt x="329" y="142"/>
                </a:lnTo>
                <a:lnTo>
                  <a:pt x="328" y="145"/>
                </a:lnTo>
                <a:lnTo>
                  <a:pt x="324" y="151"/>
                </a:lnTo>
                <a:lnTo>
                  <a:pt x="324" y="151"/>
                </a:lnTo>
                <a:lnTo>
                  <a:pt x="311" y="169"/>
                </a:lnTo>
                <a:lnTo>
                  <a:pt x="299" y="186"/>
                </a:lnTo>
                <a:lnTo>
                  <a:pt x="299" y="186"/>
                </a:lnTo>
                <a:lnTo>
                  <a:pt x="295" y="192"/>
                </a:lnTo>
                <a:lnTo>
                  <a:pt x="288" y="197"/>
                </a:lnTo>
                <a:lnTo>
                  <a:pt x="280" y="201"/>
                </a:lnTo>
                <a:lnTo>
                  <a:pt x="280" y="201"/>
                </a:lnTo>
                <a:lnTo>
                  <a:pt x="278" y="199"/>
                </a:lnTo>
                <a:lnTo>
                  <a:pt x="272" y="195"/>
                </a:lnTo>
                <a:lnTo>
                  <a:pt x="269" y="194"/>
                </a:lnTo>
                <a:lnTo>
                  <a:pt x="264" y="194"/>
                </a:lnTo>
                <a:lnTo>
                  <a:pt x="257" y="194"/>
                </a:lnTo>
                <a:lnTo>
                  <a:pt x="250" y="196"/>
                </a:lnTo>
                <a:lnTo>
                  <a:pt x="250" y="196"/>
                </a:lnTo>
                <a:lnTo>
                  <a:pt x="238" y="202"/>
                </a:lnTo>
                <a:lnTo>
                  <a:pt x="228" y="210"/>
                </a:lnTo>
                <a:lnTo>
                  <a:pt x="220" y="216"/>
                </a:lnTo>
                <a:lnTo>
                  <a:pt x="220" y="216"/>
                </a:lnTo>
                <a:lnTo>
                  <a:pt x="207" y="225"/>
                </a:lnTo>
                <a:lnTo>
                  <a:pt x="176" y="247"/>
                </a:lnTo>
                <a:lnTo>
                  <a:pt x="157" y="261"/>
                </a:lnTo>
                <a:lnTo>
                  <a:pt x="140" y="274"/>
                </a:lnTo>
                <a:lnTo>
                  <a:pt x="126" y="288"/>
                </a:lnTo>
                <a:lnTo>
                  <a:pt x="120" y="294"/>
                </a:lnTo>
                <a:lnTo>
                  <a:pt x="116" y="300"/>
                </a:lnTo>
                <a:lnTo>
                  <a:pt x="116" y="300"/>
                </a:lnTo>
                <a:lnTo>
                  <a:pt x="108" y="316"/>
                </a:lnTo>
                <a:lnTo>
                  <a:pt x="98" y="341"/>
                </a:lnTo>
                <a:lnTo>
                  <a:pt x="85" y="373"/>
                </a:lnTo>
                <a:lnTo>
                  <a:pt x="73" y="408"/>
                </a:lnTo>
                <a:lnTo>
                  <a:pt x="62" y="444"/>
                </a:lnTo>
                <a:lnTo>
                  <a:pt x="51" y="480"/>
                </a:lnTo>
                <a:lnTo>
                  <a:pt x="42" y="512"/>
                </a:lnTo>
                <a:lnTo>
                  <a:pt x="37" y="538"/>
                </a:lnTo>
                <a:lnTo>
                  <a:pt x="37" y="538"/>
                </a:lnTo>
                <a:lnTo>
                  <a:pt x="28" y="600"/>
                </a:lnTo>
                <a:lnTo>
                  <a:pt x="20" y="680"/>
                </a:lnTo>
                <a:lnTo>
                  <a:pt x="10" y="749"/>
                </a:lnTo>
                <a:lnTo>
                  <a:pt x="6" y="771"/>
                </a:lnTo>
                <a:lnTo>
                  <a:pt x="4" y="778"/>
                </a:lnTo>
                <a:lnTo>
                  <a:pt x="2" y="781"/>
                </a:lnTo>
                <a:lnTo>
                  <a:pt x="2" y="781"/>
                </a:lnTo>
                <a:lnTo>
                  <a:pt x="0" y="784"/>
                </a:lnTo>
                <a:lnTo>
                  <a:pt x="0" y="788"/>
                </a:lnTo>
                <a:lnTo>
                  <a:pt x="0" y="790"/>
                </a:lnTo>
                <a:lnTo>
                  <a:pt x="1" y="794"/>
                </a:lnTo>
                <a:lnTo>
                  <a:pt x="5" y="799"/>
                </a:lnTo>
                <a:lnTo>
                  <a:pt x="7" y="801"/>
                </a:lnTo>
                <a:lnTo>
                  <a:pt x="17" y="821"/>
                </a:lnTo>
                <a:lnTo>
                  <a:pt x="17" y="821"/>
                </a:lnTo>
                <a:lnTo>
                  <a:pt x="12" y="889"/>
                </a:lnTo>
                <a:lnTo>
                  <a:pt x="9" y="951"/>
                </a:lnTo>
                <a:lnTo>
                  <a:pt x="7" y="1010"/>
                </a:lnTo>
                <a:lnTo>
                  <a:pt x="7" y="1010"/>
                </a:lnTo>
                <a:lnTo>
                  <a:pt x="9" y="1026"/>
                </a:lnTo>
                <a:lnTo>
                  <a:pt x="11" y="1047"/>
                </a:lnTo>
                <a:lnTo>
                  <a:pt x="21" y="1104"/>
                </a:lnTo>
                <a:lnTo>
                  <a:pt x="36" y="1171"/>
                </a:lnTo>
                <a:lnTo>
                  <a:pt x="52" y="1244"/>
                </a:lnTo>
                <a:lnTo>
                  <a:pt x="83" y="1370"/>
                </a:lnTo>
                <a:lnTo>
                  <a:pt x="97" y="1426"/>
                </a:lnTo>
                <a:lnTo>
                  <a:pt x="97" y="1426"/>
                </a:lnTo>
                <a:lnTo>
                  <a:pt x="68" y="1616"/>
                </a:lnTo>
                <a:lnTo>
                  <a:pt x="48" y="1749"/>
                </a:lnTo>
                <a:lnTo>
                  <a:pt x="37" y="1813"/>
                </a:lnTo>
                <a:lnTo>
                  <a:pt x="37" y="1813"/>
                </a:lnTo>
                <a:lnTo>
                  <a:pt x="17" y="1868"/>
                </a:lnTo>
                <a:lnTo>
                  <a:pt x="32" y="1882"/>
                </a:lnTo>
                <a:lnTo>
                  <a:pt x="32" y="1882"/>
                </a:lnTo>
                <a:lnTo>
                  <a:pt x="33" y="1892"/>
                </a:lnTo>
                <a:lnTo>
                  <a:pt x="35" y="1901"/>
                </a:lnTo>
                <a:lnTo>
                  <a:pt x="37" y="1907"/>
                </a:lnTo>
                <a:lnTo>
                  <a:pt x="37" y="1907"/>
                </a:lnTo>
                <a:lnTo>
                  <a:pt x="40" y="1910"/>
                </a:lnTo>
                <a:lnTo>
                  <a:pt x="46" y="1912"/>
                </a:lnTo>
                <a:lnTo>
                  <a:pt x="59" y="1917"/>
                </a:lnTo>
                <a:lnTo>
                  <a:pt x="67" y="1918"/>
                </a:lnTo>
                <a:lnTo>
                  <a:pt x="74" y="1920"/>
                </a:lnTo>
                <a:lnTo>
                  <a:pt x="82" y="1918"/>
                </a:lnTo>
                <a:lnTo>
                  <a:pt x="87" y="1917"/>
                </a:lnTo>
                <a:lnTo>
                  <a:pt x="87" y="1917"/>
                </a:lnTo>
                <a:lnTo>
                  <a:pt x="93" y="1915"/>
                </a:lnTo>
                <a:lnTo>
                  <a:pt x="101" y="1915"/>
                </a:lnTo>
                <a:lnTo>
                  <a:pt x="126" y="1915"/>
                </a:lnTo>
                <a:lnTo>
                  <a:pt x="158" y="1915"/>
                </a:lnTo>
                <a:lnTo>
                  <a:pt x="174" y="1913"/>
                </a:lnTo>
                <a:lnTo>
                  <a:pt x="191" y="1912"/>
                </a:lnTo>
                <a:lnTo>
                  <a:pt x="191" y="1912"/>
                </a:lnTo>
                <a:lnTo>
                  <a:pt x="224" y="1908"/>
                </a:lnTo>
                <a:lnTo>
                  <a:pt x="241" y="1906"/>
                </a:lnTo>
                <a:lnTo>
                  <a:pt x="257" y="1902"/>
                </a:lnTo>
                <a:lnTo>
                  <a:pt x="270" y="1899"/>
                </a:lnTo>
                <a:lnTo>
                  <a:pt x="275" y="1896"/>
                </a:lnTo>
                <a:lnTo>
                  <a:pt x="280" y="1892"/>
                </a:lnTo>
                <a:lnTo>
                  <a:pt x="282" y="1890"/>
                </a:lnTo>
                <a:lnTo>
                  <a:pt x="285" y="1886"/>
                </a:lnTo>
                <a:lnTo>
                  <a:pt x="286" y="1882"/>
                </a:lnTo>
                <a:lnTo>
                  <a:pt x="285" y="1877"/>
                </a:lnTo>
                <a:lnTo>
                  <a:pt x="285" y="1877"/>
                </a:lnTo>
                <a:lnTo>
                  <a:pt x="278" y="1863"/>
                </a:lnTo>
                <a:lnTo>
                  <a:pt x="276" y="1859"/>
                </a:lnTo>
                <a:lnTo>
                  <a:pt x="272" y="1855"/>
                </a:lnTo>
                <a:lnTo>
                  <a:pt x="270" y="1853"/>
                </a:lnTo>
                <a:lnTo>
                  <a:pt x="267" y="1853"/>
                </a:lnTo>
                <a:lnTo>
                  <a:pt x="260" y="1853"/>
                </a:lnTo>
                <a:lnTo>
                  <a:pt x="260" y="1853"/>
                </a:lnTo>
                <a:lnTo>
                  <a:pt x="250" y="1854"/>
                </a:lnTo>
                <a:lnTo>
                  <a:pt x="239" y="1853"/>
                </a:lnTo>
                <a:lnTo>
                  <a:pt x="225" y="1853"/>
                </a:lnTo>
                <a:lnTo>
                  <a:pt x="230" y="1843"/>
                </a:lnTo>
                <a:lnTo>
                  <a:pt x="230" y="1843"/>
                </a:lnTo>
                <a:lnTo>
                  <a:pt x="225" y="1734"/>
                </a:lnTo>
                <a:lnTo>
                  <a:pt x="225" y="1734"/>
                </a:lnTo>
                <a:lnTo>
                  <a:pt x="250" y="1538"/>
                </a:lnTo>
                <a:lnTo>
                  <a:pt x="275" y="1347"/>
                </a:lnTo>
                <a:lnTo>
                  <a:pt x="339" y="1506"/>
                </a:lnTo>
                <a:lnTo>
                  <a:pt x="339" y="1506"/>
                </a:lnTo>
                <a:lnTo>
                  <a:pt x="309" y="1972"/>
                </a:lnTo>
                <a:lnTo>
                  <a:pt x="309" y="1972"/>
                </a:lnTo>
                <a:lnTo>
                  <a:pt x="311" y="1974"/>
                </a:lnTo>
                <a:lnTo>
                  <a:pt x="312" y="1978"/>
                </a:lnTo>
                <a:lnTo>
                  <a:pt x="317" y="1984"/>
                </a:lnTo>
                <a:lnTo>
                  <a:pt x="324" y="1992"/>
                </a:lnTo>
                <a:lnTo>
                  <a:pt x="324" y="1992"/>
                </a:lnTo>
                <a:lnTo>
                  <a:pt x="327" y="1997"/>
                </a:lnTo>
                <a:lnTo>
                  <a:pt x="328" y="2001"/>
                </a:lnTo>
                <a:lnTo>
                  <a:pt x="329" y="2006"/>
                </a:lnTo>
                <a:lnTo>
                  <a:pt x="329" y="2006"/>
                </a:lnTo>
                <a:lnTo>
                  <a:pt x="329" y="2023"/>
                </a:lnTo>
                <a:lnTo>
                  <a:pt x="330" y="2034"/>
                </a:lnTo>
                <a:lnTo>
                  <a:pt x="332" y="2037"/>
                </a:lnTo>
                <a:lnTo>
                  <a:pt x="334" y="2041"/>
                </a:lnTo>
                <a:lnTo>
                  <a:pt x="334" y="2041"/>
                </a:lnTo>
                <a:lnTo>
                  <a:pt x="338" y="2045"/>
                </a:lnTo>
                <a:lnTo>
                  <a:pt x="342" y="2046"/>
                </a:lnTo>
                <a:lnTo>
                  <a:pt x="348" y="2046"/>
                </a:lnTo>
                <a:lnTo>
                  <a:pt x="359" y="2046"/>
                </a:lnTo>
                <a:lnTo>
                  <a:pt x="359" y="2046"/>
                </a:lnTo>
                <a:lnTo>
                  <a:pt x="372" y="2047"/>
                </a:lnTo>
                <a:lnTo>
                  <a:pt x="389" y="2046"/>
                </a:lnTo>
                <a:lnTo>
                  <a:pt x="423" y="2046"/>
                </a:lnTo>
                <a:lnTo>
                  <a:pt x="423" y="2046"/>
                </a:lnTo>
                <a:lnTo>
                  <a:pt x="434" y="2046"/>
                </a:lnTo>
                <a:lnTo>
                  <a:pt x="447" y="2049"/>
                </a:lnTo>
                <a:lnTo>
                  <a:pt x="476" y="2051"/>
                </a:lnTo>
                <a:lnTo>
                  <a:pt x="495" y="2052"/>
                </a:lnTo>
                <a:lnTo>
                  <a:pt x="515" y="2052"/>
                </a:lnTo>
                <a:lnTo>
                  <a:pt x="537" y="2050"/>
                </a:lnTo>
                <a:lnTo>
                  <a:pt x="562" y="2046"/>
                </a:lnTo>
                <a:lnTo>
                  <a:pt x="562" y="2046"/>
                </a:lnTo>
                <a:lnTo>
                  <a:pt x="585" y="2042"/>
                </a:lnTo>
                <a:lnTo>
                  <a:pt x="604" y="2040"/>
                </a:lnTo>
                <a:lnTo>
                  <a:pt x="631" y="2036"/>
                </a:lnTo>
                <a:lnTo>
                  <a:pt x="639" y="2034"/>
                </a:lnTo>
                <a:lnTo>
                  <a:pt x="645" y="2030"/>
                </a:lnTo>
                <a:lnTo>
                  <a:pt x="647" y="2028"/>
                </a:lnTo>
                <a:lnTo>
                  <a:pt x="648" y="2025"/>
                </a:lnTo>
                <a:lnTo>
                  <a:pt x="651" y="2016"/>
                </a:lnTo>
                <a:lnTo>
                  <a:pt x="651" y="2016"/>
                </a:lnTo>
                <a:lnTo>
                  <a:pt x="653" y="1999"/>
                </a:lnTo>
                <a:lnTo>
                  <a:pt x="653" y="1993"/>
                </a:lnTo>
                <a:lnTo>
                  <a:pt x="653" y="1988"/>
                </a:lnTo>
                <a:lnTo>
                  <a:pt x="652" y="1984"/>
                </a:lnTo>
                <a:lnTo>
                  <a:pt x="650" y="1980"/>
                </a:lnTo>
                <a:lnTo>
                  <a:pt x="646" y="1978"/>
                </a:lnTo>
                <a:lnTo>
                  <a:pt x="641" y="1977"/>
                </a:lnTo>
                <a:lnTo>
                  <a:pt x="641" y="1977"/>
                </a:lnTo>
                <a:lnTo>
                  <a:pt x="635" y="1975"/>
                </a:lnTo>
                <a:lnTo>
                  <a:pt x="629" y="1975"/>
                </a:lnTo>
                <a:lnTo>
                  <a:pt x="616" y="1975"/>
                </a:lnTo>
                <a:lnTo>
                  <a:pt x="609" y="1975"/>
                </a:lnTo>
                <a:lnTo>
                  <a:pt x="600" y="1974"/>
                </a:lnTo>
                <a:lnTo>
                  <a:pt x="592" y="1972"/>
                </a:lnTo>
                <a:lnTo>
                  <a:pt x="582" y="1967"/>
                </a:lnTo>
                <a:lnTo>
                  <a:pt x="582" y="1967"/>
                </a:lnTo>
                <a:lnTo>
                  <a:pt x="566" y="1957"/>
                </a:lnTo>
                <a:lnTo>
                  <a:pt x="556" y="1951"/>
                </a:lnTo>
                <a:lnTo>
                  <a:pt x="553" y="1948"/>
                </a:lnTo>
                <a:lnTo>
                  <a:pt x="552" y="1947"/>
                </a:lnTo>
                <a:lnTo>
                  <a:pt x="552" y="1937"/>
                </a:lnTo>
                <a:lnTo>
                  <a:pt x="552" y="1937"/>
                </a:lnTo>
                <a:lnTo>
                  <a:pt x="547" y="1885"/>
                </a:lnTo>
                <a:lnTo>
                  <a:pt x="538" y="1767"/>
                </a:lnTo>
                <a:lnTo>
                  <a:pt x="533" y="1701"/>
                </a:lnTo>
                <a:lnTo>
                  <a:pt x="528" y="1641"/>
                </a:lnTo>
                <a:lnTo>
                  <a:pt x="527" y="1591"/>
                </a:lnTo>
                <a:lnTo>
                  <a:pt x="527" y="1572"/>
                </a:lnTo>
                <a:lnTo>
                  <a:pt x="527" y="1560"/>
                </a:lnTo>
                <a:lnTo>
                  <a:pt x="527" y="1560"/>
                </a:lnTo>
                <a:lnTo>
                  <a:pt x="530" y="1541"/>
                </a:lnTo>
                <a:lnTo>
                  <a:pt x="532" y="1524"/>
                </a:lnTo>
                <a:lnTo>
                  <a:pt x="540" y="1492"/>
                </a:lnTo>
                <a:lnTo>
                  <a:pt x="546" y="1462"/>
                </a:lnTo>
                <a:lnTo>
                  <a:pt x="547" y="1448"/>
                </a:lnTo>
                <a:lnTo>
                  <a:pt x="547" y="1436"/>
                </a:lnTo>
                <a:lnTo>
                  <a:pt x="547" y="1436"/>
                </a:lnTo>
                <a:lnTo>
                  <a:pt x="544" y="1416"/>
                </a:lnTo>
                <a:lnTo>
                  <a:pt x="540" y="1385"/>
                </a:lnTo>
                <a:lnTo>
                  <a:pt x="526" y="1307"/>
                </a:lnTo>
                <a:lnTo>
                  <a:pt x="511" y="1233"/>
                </a:lnTo>
                <a:lnTo>
                  <a:pt x="506" y="1209"/>
                </a:lnTo>
                <a:lnTo>
                  <a:pt x="502" y="1198"/>
                </a:lnTo>
                <a:lnTo>
                  <a:pt x="502" y="1198"/>
                </a:lnTo>
                <a:lnTo>
                  <a:pt x="481" y="1155"/>
                </a:lnTo>
                <a:lnTo>
                  <a:pt x="442" y="1064"/>
                </a:lnTo>
                <a:lnTo>
                  <a:pt x="384" y="935"/>
                </a:lnTo>
                <a:lnTo>
                  <a:pt x="369" y="895"/>
                </a:lnTo>
                <a:lnTo>
                  <a:pt x="408" y="895"/>
                </a:lnTo>
                <a:lnTo>
                  <a:pt x="408" y="895"/>
                </a:lnTo>
                <a:lnTo>
                  <a:pt x="410" y="892"/>
                </a:lnTo>
                <a:lnTo>
                  <a:pt x="411" y="881"/>
                </a:lnTo>
                <a:lnTo>
                  <a:pt x="411" y="861"/>
                </a:lnTo>
                <a:lnTo>
                  <a:pt x="408" y="831"/>
                </a:lnTo>
                <a:lnTo>
                  <a:pt x="408" y="831"/>
                </a:lnTo>
                <a:lnTo>
                  <a:pt x="406" y="796"/>
                </a:lnTo>
                <a:lnTo>
                  <a:pt x="405" y="766"/>
                </a:lnTo>
                <a:lnTo>
                  <a:pt x="403" y="737"/>
                </a:lnTo>
                <a:lnTo>
                  <a:pt x="403" y="737"/>
                </a:lnTo>
                <a:lnTo>
                  <a:pt x="445" y="747"/>
                </a:lnTo>
                <a:lnTo>
                  <a:pt x="474" y="755"/>
                </a:lnTo>
                <a:lnTo>
                  <a:pt x="484" y="759"/>
                </a:lnTo>
                <a:lnTo>
                  <a:pt x="488" y="762"/>
                </a:lnTo>
                <a:lnTo>
                  <a:pt x="488" y="762"/>
                </a:lnTo>
                <a:lnTo>
                  <a:pt x="490" y="764"/>
                </a:lnTo>
                <a:lnTo>
                  <a:pt x="495" y="768"/>
                </a:lnTo>
                <a:lnTo>
                  <a:pt x="515" y="775"/>
                </a:lnTo>
                <a:lnTo>
                  <a:pt x="542" y="786"/>
                </a:lnTo>
                <a:lnTo>
                  <a:pt x="572" y="796"/>
                </a:lnTo>
                <a:lnTo>
                  <a:pt x="572" y="796"/>
                </a:lnTo>
                <a:lnTo>
                  <a:pt x="584" y="801"/>
                </a:lnTo>
                <a:lnTo>
                  <a:pt x="593" y="805"/>
                </a:lnTo>
                <a:lnTo>
                  <a:pt x="601" y="811"/>
                </a:lnTo>
                <a:lnTo>
                  <a:pt x="606" y="812"/>
                </a:lnTo>
                <a:lnTo>
                  <a:pt x="613" y="812"/>
                </a:lnTo>
                <a:lnTo>
                  <a:pt x="641" y="811"/>
                </a:lnTo>
                <a:lnTo>
                  <a:pt x="641" y="811"/>
                </a:lnTo>
                <a:lnTo>
                  <a:pt x="652" y="809"/>
                </a:lnTo>
                <a:lnTo>
                  <a:pt x="666" y="805"/>
                </a:lnTo>
                <a:lnTo>
                  <a:pt x="681" y="800"/>
                </a:lnTo>
                <a:lnTo>
                  <a:pt x="697" y="793"/>
                </a:lnTo>
                <a:lnTo>
                  <a:pt x="731" y="776"/>
                </a:lnTo>
                <a:lnTo>
                  <a:pt x="766" y="757"/>
                </a:lnTo>
                <a:lnTo>
                  <a:pt x="827" y="723"/>
                </a:lnTo>
                <a:lnTo>
                  <a:pt x="845" y="711"/>
                </a:lnTo>
                <a:lnTo>
                  <a:pt x="854" y="707"/>
                </a:lnTo>
                <a:lnTo>
                  <a:pt x="854" y="707"/>
                </a:lnTo>
                <a:lnTo>
                  <a:pt x="855" y="706"/>
                </a:lnTo>
                <a:lnTo>
                  <a:pt x="856" y="704"/>
                </a:lnTo>
                <a:lnTo>
                  <a:pt x="859" y="700"/>
                </a:lnTo>
                <a:lnTo>
                  <a:pt x="859" y="692"/>
                </a:lnTo>
                <a:lnTo>
                  <a:pt x="859" y="692"/>
                </a:lnTo>
                <a:lnTo>
                  <a:pt x="860" y="691"/>
                </a:lnTo>
                <a:lnTo>
                  <a:pt x="866" y="687"/>
                </a:lnTo>
                <a:lnTo>
                  <a:pt x="872" y="686"/>
                </a:lnTo>
                <a:lnTo>
                  <a:pt x="880" y="683"/>
                </a:lnTo>
                <a:lnTo>
                  <a:pt x="890" y="682"/>
                </a:lnTo>
                <a:lnTo>
                  <a:pt x="903" y="682"/>
                </a:lnTo>
                <a:lnTo>
                  <a:pt x="903" y="682"/>
                </a:lnTo>
                <a:lnTo>
                  <a:pt x="918" y="681"/>
                </a:lnTo>
                <a:lnTo>
                  <a:pt x="932" y="678"/>
                </a:lnTo>
                <a:lnTo>
                  <a:pt x="944" y="675"/>
                </a:lnTo>
                <a:lnTo>
                  <a:pt x="957" y="670"/>
                </a:lnTo>
                <a:lnTo>
                  <a:pt x="966" y="665"/>
                </a:lnTo>
                <a:lnTo>
                  <a:pt x="976" y="659"/>
                </a:lnTo>
                <a:lnTo>
                  <a:pt x="983" y="652"/>
                </a:lnTo>
                <a:lnTo>
                  <a:pt x="987" y="647"/>
                </a:lnTo>
                <a:lnTo>
                  <a:pt x="987" y="647"/>
                </a:lnTo>
                <a:lnTo>
                  <a:pt x="994" y="640"/>
                </a:lnTo>
                <a:lnTo>
                  <a:pt x="996" y="635"/>
                </a:lnTo>
                <a:lnTo>
                  <a:pt x="997" y="628"/>
                </a:lnTo>
                <a:lnTo>
                  <a:pt x="997" y="613"/>
                </a:lnTo>
                <a:lnTo>
                  <a:pt x="997" y="613"/>
                </a:lnTo>
                <a:lnTo>
                  <a:pt x="997" y="604"/>
                </a:lnTo>
                <a:lnTo>
                  <a:pt x="999" y="597"/>
                </a:lnTo>
                <a:lnTo>
                  <a:pt x="1001" y="584"/>
                </a:lnTo>
                <a:lnTo>
                  <a:pt x="1002" y="580"/>
                </a:lnTo>
                <a:lnTo>
                  <a:pt x="1001" y="577"/>
                </a:lnTo>
                <a:lnTo>
                  <a:pt x="1000" y="572"/>
                </a:lnTo>
                <a:lnTo>
                  <a:pt x="997" y="568"/>
                </a:lnTo>
                <a:lnTo>
                  <a:pt x="997" y="568"/>
                </a:lnTo>
                <a:lnTo>
                  <a:pt x="990" y="557"/>
                </a:lnTo>
                <a:lnTo>
                  <a:pt x="984" y="545"/>
                </a:lnTo>
                <a:lnTo>
                  <a:pt x="978" y="528"/>
                </a:lnTo>
                <a:lnTo>
                  <a:pt x="948" y="523"/>
                </a:lnTo>
                <a:lnTo>
                  <a:pt x="948" y="523"/>
                </a:lnTo>
                <a:lnTo>
                  <a:pt x="947" y="521"/>
                </a:lnTo>
                <a:lnTo>
                  <a:pt x="943" y="515"/>
                </a:lnTo>
                <a:lnTo>
                  <a:pt x="940" y="514"/>
                </a:lnTo>
                <a:lnTo>
                  <a:pt x="937" y="511"/>
                </a:lnTo>
                <a:lnTo>
                  <a:pt x="933" y="511"/>
                </a:lnTo>
                <a:lnTo>
                  <a:pt x="928" y="514"/>
                </a:lnTo>
                <a:lnTo>
                  <a:pt x="928" y="514"/>
                </a:lnTo>
                <a:lnTo>
                  <a:pt x="917" y="522"/>
                </a:lnTo>
                <a:lnTo>
                  <a:pt x="905" y="533"/>
                </a:lnTo>
                <a:lnTo>
                  <a:pt x="892" y="546"/>
                </a:lnTo>
                <a:lnTo>
                  <a:pt x="884" y="558"/>
                </a:lnTo>
                <a:lnTo>
                  <a:pt x="884" y="558"/>
                </a:lnTo>
                <a:lnTo>
                  <a:pt x="874" y="572"/>
                </a:lnTo>
                <a:lnTo>
                  <a:pt x="863" y="585"/>
                </a:lnTo>
                <a:lnTo>
                  <a:pt x="849" y="603"/>
                </a:lnTo>
                <a:lnTo>
                  <a:pt x="829" y="618"/>
                </a:lnTo>
                <a:lnTo>
                  <a:pt x="572" y="633"/>
                </a:lnTo>
                <a:lnTo>
                  <a:pt x="572" y="633"/>
                </a:lnTo>
                <a:lnTo>
                  <a:pt x="570" y="618"/>
                </a:lnTo>
                <a:lnTo>
                  <a:pt x="567" y="607"/>
                </a:lnTo>
                <a:lnTo>
                  <a:pt x="564" y="602"/>
                </a:lnTo>
                <a:lnTo>
                  <a:pt x="562" y="598"/>
                </a:lnTo>
                <a:lnTo>
                  <a:pt x="562" y="598"/>
                </a:lnTo>
                <a:lnTo>
                  <a:pt x="557" y="593"/>
                </a:lnTo>
                <a:lnTo>
                  <a:pt x="551" y="583"/>
                </a:lnTo>
                <a:lnTo>
                  <a:pt x="533" y="558"/>
                </a:lnTo>
                <a:lnTo>
                  <a:pt x="517" y="532"/>
                </a:lnTo>
                <a:lnTo>
                  <a:pt x="507" y="518"/>
                </a:lnTo>
                <a:lnTo>
                  <a:pt x="507" y="518"/>
                </a:lnTo>
                <a:lnTo>
                  <a:pt x="493" y="496"/>
                </a:lnTo>
                <a:lnTo>
                  <a:pt x="464" y="452"/>
                </a:lnTo>
                <a:lnTo>
                  <a:pt x="423" y="390"/>
                </a:lnTo>
                <a:lnTo>
                  <a:pt x="394" y="340"/>
                </a:lnTo>
                <a:lnTo>
                  <a:pt x="398" y="325"/>
                </a:lnTo>
                <a:lnTo>
                  <a:pt x="398" y="325"/>
                </a:lnTo>
                <a:lnTo>
                  <a:pt x="421" y="345"/>
                </a:lnTo>
                <a:lnTo>
                  <a:pt x="438" y="357"/>
                </a:lnTo>
                <a:lnTo>
                  <a:pt x="444" y="362"/>
                </a:lnTo>
                <a:lnTo>
                  <a:pt x="448" y="365"/>
                </a:lnTo>
                <a:lnTo>
                  <a:pt x="448" y="365"/>
                </a:lnTo>
                <a:lnTo>
                  <a:pt x="462" y="370"/>
                </a:lnTo>
                <a:lnTo>
                  <a:pt x="470" y="371"/>
                </a:lnTo>
                <a:lnTo>
                  <a:pt x="474" y="371"/>
                </a:lnTo>
                <a:lnTo>
                  <a:pt x="478" y="370"/>
                </a:lnTo>
                <a:lnTo>
                  <a:pt x="478" y="370"/>
                </a:lnTo>
                <a:lnTo>
                  <a:pt x="484" y="365"/>
                </a:lnTo>
                <a:lnTo>
                  <a:pt x="490" y="357"/>
                </a:lnTo>
                <a:lnTo>
                  <a:pt x="496" y="352"/>
                </a:lnTo>
                <a:lnTo>
                  <a:pt x="499" y="351"/>
                </a:lnTo>
                <a:lnTo>
                  <a:pt x="502" y="350"/>
                </a:lnTo>
                <a:lnTo>
                  <a:pt x="502" y="350"/>
                </a:lnTo>
                <a:lnTo>
                  <a:pt x="509" y="349"/>
                </a:lnTo>
                <a:lnTo>
                  <a:pt x="514" y="347"/>
                </a:lnTo>
                <a:lnTo>
                  <a:pt x="517" y="344"/>
                </a:lnTo>
                <a:lnTo>
                  <a:pt x="522" y="340"/>
                </a:lnTo>
                <a:lnTo>
                  <a:pt x="522" y="340"/>
                </a:lnTo>
                <a:lnTo>
                  <a:pt x="527" y="333"/>
                </a:lnTo>
                <a:lnTo>
                  <a:pt x="532" y="324"/>
                </a:lnTo>
                <a:lnTo>
                  <a:pt x="536" y="316"/>
                </a:lnTo>
                <a:lnTo>
                  <a:pt x="537" y="314"/>
                </a:lnTo>
                <a:lnTo>
                  <a:pt x="537" y="315"/>
                </a:lnTo>
                <a:lnTo>
                  <a:pt x="537" y="315"/>
                </a:lnTo>
                <a:lnTo>
                  <a:pt x="538" y="318"/>
                </a:lnTo>
                <a:lnTo>
                  <a:pt x="541" y="320"/>
                </a:lnTo>
                <a:lnTo>
                  <a:pt x="551" y="324"/>
                </a:lnTo>
                <a:lnTo>
                  <a:pt x="556" y="325"/>
                </a:lnTo>
                <a:lnTo>
                  <a:pt x="561" y="325"/>
                </a:lnTo>
                <a:lnTo>
                  <a:pt x="564" y="324"/>
                </a:lnTo>
                <a:lnTo>
                  <a:pt x="567" y="320"/>
                </a:lnTo>
                <a:lnTo>
                  <a:pt x="567" y="320"/>
                </a:lnTo>
                <a:lnTo>
                  <a:pt x="570" y="310"/>
                </a:lnTo>
                <a:lnTo>
                  <a:pt x="573" y="298"/>
                </a:lnTo>
                <a:lnTo>
                  <a:pt x="575" y="293"/>
                </a:lnTo>
                <a:lnTo>
                  <a:pt x="579" y="288"/>
                </a:lnTo>
                <a:lnTo>
                  <a:pt x="582" y="284"/>
                </a:lnTo>
                <a:lnTo>
                  <a:pt x="587" y="280"/>
                </a:lnTo>
                <a:lnTo>
                  <a:pt x="587" y="280"/>
                </a:lnTo>
                <a:lnTo>
                  <a:pt x="593" y="277"/>
                </a:lnTo>
                <a:lnTo>
                  <a:pt x="599" y="271"/>
                </a:lnTo>
                <a:lnTo>
                  <a:pt x="614" y="253"/>
                </a:lnTo>
                <a:lnTo>
                  <a:pt x="631" y="231"/>
                </a:lnTo>
                <a:lnTo>
                  <a:pt x="646" y="236"/>
                </a:lnTo>
                <a:lnTo>
                  <a:pt x="651" y="216"/>
                </a:lnTo>
                <a:lnTo>
                  <a:pt x="671" y="226"/>
                </a:lnTo>
                <a:lnTo>
                  <a:pt x="671" y="226"/>
                </a:lnTo>
                <a:lnTo>
                  <a:pt x="668" y="223"/>
                </a:lnTo>
                <a:lnTo>
                  <a:pt x="663" y="216"/>
                </a:lnTo>
                <a:lnTo>
                  <a:pt x="661" y="210"/>
                </a:lnTo>
                <a:lnTo>
                  <a:pt x="660" y="205"/>
                </a:lnTo>
                <a:lnTo>
                  <a:pt x="660" y="197"/>
                </a:lnTo>
                <a:lnTo>
                  <a:pt x="661" y="191"/>
                </a:lnTo>
                <a:lnTo>
                  <a:pt x="661" y="191"/>
                </a:lnTo>
                <a:lnTo>
                  <a:pt x="662" y="184"/>
                </a:lnTo>
                <a:lnTo>
                  <a:pt x="663" y="175"/>
                </a:lnTo>
                <a:lnTo>
                  <a:pt x="662" y="166"/>
                </a:lnTo>
                <a:lnTo>
                  <a:pt x="661" y="156"/>
                </a:lnTo>
                <a:lnTo>
                  <a:pt x="657" y="143"/>
                </a:lnTo>
                <a:lnTo>
                  <a:pt x="656" y="137"/>
                </a:lnTo>
                <a:lnTo>
                  <a:pt x="676" y="142"/>
                </a:lnTo>
                <a:lnTo>
                  <a:pt x="676" y="142"/>
                </a:lnTo>
                <a:lnTo>
                  <a:pt x="663" y="132"/>
                </a:lnTo>
                <a:lnTo>
                  <a:pt x="652" y="122"/>
                </a:lnTo>
                <a:lnTo>
                  <a:pt x="648" y="117"/>
                </a:lnTo>
                <a:lnTo>
                  <a:pt x="646" y="112"/>
                </a:lnTo>
                <a:lnTo>
                  <a:pt x="646" y="112"/>
                </a:lnTo>
                <a:lnTo>
                  <a:pt x="643" y="107"/>
                </a:lnTo>
                <a:lnTo>
                  <a:pt x="640" y="99"/>
                </a:lnTo>
                <a:lnTo>
                  <a:pt x="630" y="87"/>
                </a:lnTo>
                <a:lnTo>
                  <a:pt x="616" y="72"/>
                </a:lnTo>
                <a:lnTo>
                  <a:pt x="616" y="7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60016BFB-B3EB-7B0A-1428-56F168F84A66}"/>
              </a:ext>
            </a:extLst>
          </p:cNvPr>
          <p:cNvSpPr>
            <a:spLocks/>
          </p:cNvSpPr>
          <p:nvPr/>
        </p:nvSpPr>
        <p:spPr bwMode="auto">
          <a:xfrm>
            <a:off x="7426842" y="915770"/>
            <a:ext cx="1257222" cy="2545310"/>
          </a:xfrm>
          <a:custGeom>
            <a:avLst/>
            <a:gdLst>
              <a:gd name="T0" fmla="*/ 475 w 1059"/>
              <a:gd name="T1" fmla="*/ 1 h 2144"/>
              <a:gd name="T2" fmla="*/ 392 w 1059"/>
              <a:gd name="T3" fmla="*/ 14 h 2144"/>
              <a:gd name="T4" fmla="*/ 380 w 1059"/>
              <a:gd name="T5" fmla="*/ 45 h 2144"/>
              <a:gd name="T6" fmla="*/ 352 w 1059"/>
              <a:gd name="T7" fmla="*/ 66 h 2144"/>
              <a:gd name="T8" fmla="*/ 339 w 1059"/>
              <a:gd name="T9" fmla="*/ 84 h 2144"/>
              <a:gd name="T10" fmla="*/ 317 w 1059"/>
              <a:gd name="T11" fmla="*/ 103 h 2144"/>
              <a:gd name="T12" fmla="*/ 317 w 1059"/>
              <a:gd name="T13" fmla="*/ 120 h 2144"/>
              <a:gd name="T14" fmla="*/ 313 w 1059"/>
              <a:gd name="T15" fmla="*/ 139 h 2144"/>
              <a:gd name="T16" fmla="*/ 313 w 1059"/>
              <a:gd name="T17" fmla="*/ 181 h 2144"/>
              <a:gd name="T18" fmla="*/ 303 w 1059"/>
              <a:gd name="T19" fmla="*/ 198 h 2144"/>
              <a:gd name="T20" fmla="*/ 267 w 1059"/>
              <a:gd name="T21" fmla="*/ 239 h 2144"/>
              <a:gd name="T22" fmla="*/ 227 w 1059"/>
              <a:gd name="T23" fmla="*/ 268 h 2144"/>
              <a:gd name="T24" fmla="*/ 133 w 1059"/>
              <a:gd name="T25" fmla="*/ 312 h 2144"/>
              <a:gd name="T26" fmla="*/ 64 w 1059"/>
              <a:gd name="T27" fmla="*/ 596 h 2144"/>
              <a:gd name="T28" fmla="*/ 8 w 1059"/>
              <a:gd name="T29" fmla="*/ 839 h 2144"/>
              <a:gd name="T30" fmla="*/ 40 w 1059"/>
              <a:gd name="T31" fmla="*/ 1202 h 2144"/>
              <a:gd name="T32" fmla="*/ 139 w 1059"/>
              <a:gd name="T33" fmla="*/ 1499 h 2144"/>
              <a:gd name="T34" fmla="*/ 234 w 1059"/>
              <a:gd name="T35" fmla="*/ 2019 h 2144"/>
              <a:gd name="T36" fmla="*/ 271 w 1059"/>
              <a:gd name="T37" fmla="*/ 2135 h 2144"/>
              <a:gd name="T38" fmla="*/ 292 w 1059"/>
              <a:gd name="T39" fmla="*/ 2144 h 2144"/>
              <a:gd name="T40" fmla="*/ 522 w 1059"/>
              <a:gd name="T41" fmla="*/ 2139 h 2144"/>
              <a:gd name="T42" fmla="*/ 593 w 1059"/>
              <a:gd name="T43" fmla="*/ 2108 h 2144"/>
              <a:gd name="T44" fmla="*/ 595 w 1059"/>
              <a:gd name="T45" fmla="*/ 2087 h 2144"/>
              <a:gd name="T46" fmla="*/ 475 w 1059"/>
              <a:gd name="T47" fmla="*/ 2025 h 2144"/>
              <a:gd name="T48" fmla="*/ 509 w 1059"/>
              <a:gd name="T49" fmla="*/ 1983 h 2144"/>
              <a:gd name="T50" fmla="*/ 546 w 1059"/>
              <a:gd name="T51" fmla="*/ 1967 h 2144"/>
              <a:gd name="T52" fmla="*/ 533 w 1059"/>
              <a:gd name="T53" fmla="*/ 1932 h 2144"/>
              <a:gd name="T54" fmla="*/ 470 w 1059"/>
              <a:gd name="T55" fmla="*/ 1896 h 2144"/>
              <a:gd name="T56" fmla="*/ 432 w 1059"/>
              <a:gd name="T57" fmla="*/ 1285 h 2144"/>
              <a:gd name="T58" fmla="*/ 404 w 1059"/>
              <a:gd name="T59" fmla="*/ 1086 h 2144"/>
              <a:gd name="T60" fmla="*/ 616 w 1059"/>
              <a:gd name="T61" fmla="*/ 856 h 2144"/>
              <a:gd name="T62" fmla="*/ 802 w 1059"/>
              <a:gd name="T63" fmla="*/ 859 h 2144"/>
              <a:gd name="T64" fmla="*/ 812 w 1059"/>
              <a:gd name="T65" fmla="*/ 859 h 2144"/>
              <a:gd name="T66" fmla="*/ 858 w 1059"/>
              <a:gd name="T67" fmla="*/ 837 h 2144"/>
              <a:gd name="T68" fmla="*/ 948 w 1059"/>
              <a:gd name="T69" fmla="*/ 839 h 2144"/>
              <a:gd name="T70" fmla="*/ 1030 w 1059"/>
              <a:gd name="T71" fmla="*/ 830 h 2144"/>
              <a:gd name="T72" fmla="*/ 951 w 1059"/>
              <a:gd name="T73" fmla="*/ 815 h 2144"/>
              <a:gd name="T74" fmla="*/ 1050 w 1059"/>
              <a:gd name="T75" fmla="*/ 795 h 2144"/>
              <a:gd name="T76" fmla="*/ 979 w 1059"/>
              <a:gd name="T77" fmla="*/ 780 h 2144"/>
              <a:gd name="T78" fmla="*/ 1056 w 1059"/>
              <a:gd name="T79" fmla="*/ 760 h 2144"/>
              <a:gd name="T80" fmla="*/ 1025 w 1059"/>
              <a:gd name="T81" fmla="*/ 748 h 2144"/>
              <a:gd name="T82" fmla="*/ 951 w 1059"/>
              <a:gd name="T83" fmla="*/ 744 h 2144"/>
              <a:gd name="T84" fmla="*/ 1030 w 1059"/>
              <a:gd name="T85" fmla="*/ 693 h 2144"/>
              <a:gd name="T86" fmla="*/ 974 w 1059"/>
              <a:gd name="T87" fmla="*/ 703 h 2144"/>
              <a:gd name="T88" fmla="*/ 901 w 1059"/>
              <a:gd name="T89" fmla="*/ 715 h 2144"/>
              <a:gd name="T90" fmla="*/ 923 w 1059"/>
              <a:gd name="T91" fmla="*/ 655 h 2144"/>
              <a:gd name="T92" fmla="*/ 906 w 1059"/>
              <a:gd name="T93" fmla="*/ 658 h 2144"/>
              <a:gd name="T94" fmla="*/ 840 w 1059"/>
              <a:gd name="T95" fmla="*/ 728 h 2144"/>
              <a:gd name="T96" fmla="*/ 540 w 1059"/>
              <a:gd name="T97" fmla="*/ 691 h 2144"/>
              <a:gd name="T98" fmla="*/ 426 w 1059"/>
              <a:gd name="T99" fmla="*/ 438 h 2144"/>
              <a:gd name="T100" fmla="*/ 464 w 1059"/>
              <a:gd name="T101" fmla="*/ 372 h 2144"/>
              <a:gd name="T102" fmla="*/ 506 w 1059"/>
              <a:gd name="T103" fmla="*/ 376 h 2144"/>
              <a:gd name="T104" fmla="*/ 537 w 1059"/>
              <a:gd name="T105" fmla="*/ 341 h 2144"/>
              <a:gd name="T106" fmla="*/ 563 w 1059"/>
              <a:gd name="T107" fmla="*/ 310 h 2144"/>
              <a:gd name="T108" fmla="*/ 583 w 1059"/>
              <a:gd name="T109" fmla="*/ 300 h 2144"/>
              <a:gd name="T110" fmla="*/ 592 w 1059"/>
              <a:gd name="T111" fmla="*/ 244 h 2144"/>
              <a:gd name="T112" fmla="*/ 619 w 1059"/>
              <a:gd name="T113" fmla="*/ 205 h 2144"/>
              <a:gd name="T114" fmla="*/ 650 w 1059"/>
              <a:gd name="T115" fmla="*/ 149 h 2144"/>
              <a:gd name="T116" fmla="*/ 628 w 1059"/>
              <a:gd name="T117" fmla="*/ 81 h 2144"/>
              <a:gd name="T118" fmla="*/ 579 w 1059"/>
              <a:gd name="T119" fmla="*/ 37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9" h="2144">
                <a:moveTo>
                  <a:pt x="530" y="16"/>
                </a:moveTo>
                <a:lnTo>
                  <a:pt x="530" y="16"/>
                </a:lnTo>
                <a:lnTo>
                  <a:pt x="512" y="9"/>
                </a:lnTo>
                <a:lnTo>
                  <a:pt x="494" y="4"/>
                </a:lnTo>
                <a:lnTo>
                  <a:pt x="485" y="2"/>
                </a:lnTo>
                <a:lnTo>
                  <a:pt x="475" y="1"/>
                </a:lnTo>
                <a:lnTo>
                  <a:pt x="475" y="1"/>
                </a:lnTo>
                <a:lnTo>
                  <a:pt x="452" y="0"/>
                </a:lnTo>
                <a:lnTo>
                  <a:pt x="425" y="1"/>
                </a:lnTo>
                <a:lnTo>
                  <a:pt x="412" y="4"/>
                </a:lnTo>
                <a:lnTo>
                  <a:pt x="401" y="6"/>
                </a:lnTo>
                <a:lnTo>
                  <a:pt x="397" y="9"/>
                </a:lnTo>
                <a:lnTo>
                  <a:pt x="394" y="10"/>
                </a:lnTo>
                <a:lnTo>
                  <a:pt x="392" y="14"/>
                </a:lnTo>
                <a:lnTo>
                  <a:pt x="391" y="16"/>
                </a:lnTo>
                <a:lnTo>
                  <a:pt x="391" y="16"/>
                </a:lnTo>
                <a:lnTo>
                  <a:pt x="390" y="27"/>
                </a:lnTo>
                <a:lnTo>
                  <a:pt x="387" y="36"/>
                </a:lnTo>
                <a:lnTo>
                  <a:pt x="385" y="40"/>
                </a:lnTo>
                <a:lnTo>
                  <a:pt x="384" y="42"/>
                </a:lnTo>
                <a:lnTo>
                  <a:pt x="380" y="45"/>
                </a:lnTo>
                <a:lnTo>
                  <a:pt x="376" y="46"/>
                </a:lnTo>
                <a:lnTo>
                  <a:pt x="376" y="46"/>
                </a:lnTo>
                <a:lnTo>
                  <a:pt x="373" y="48"/>
                </a:lnTo>
                <a:lnTo>
                  <a:pt x="368" y="51"/>
                </a:lnTo>
                <a:lnTo>
                  <a:pt x="360" y="58"/>
                </a:lnTo>
                <a:lnTo>
                  <a:pt x="354" y="64"/>
                </a:lnTo>
                <a:lnTo>
                  <a:pt x="352" y="66"/>
                </a:lnTo>
                <a:lnTo>
                  <a:pt x="352" y="66"/>
                </a:lnTo>
                <a:lnTo>
                  <a:pt x="352" y="66"/>
                </a:lnTo>
                <a:lnTo>
                  <a:pt x="350" y="71"/>
                </a:lnTo>
                <a:lnTo>
                  <a:pt x="349" y="77"/>
                </a:lnTo>
                <a:lnTo>
                  <a:pt x="347" y="81"/>
                </a:lnTo>
                <a:lnTo>
                  <a:pt x="347" y="81"/>
                </a:lnTo>
                <a:lnTo>
                  <a:pt x="339" y="84"/>
                </a:lnTo>
                <a:lnTo>
                  <a:pt x="326" y="91"/>
                </a:lnTo>
                <a:lnTo>
                  <a:pt x="312" y="97"/>
                </a:lnTo>
                <a:lnTo>
                  <a:pt x="308" y="99"/>
                </a:lnTo>
                <a:lnTo>
                  <a:pt x="307" y="100"/>
                </a:lnTo>
                <a:lnTo>
                  <a:pt x="307" y="100"/>
                </a:lnTo>
                <a:lnTo>
                  <a:pt x="311" y="102"/>
                </a:lnTo>
                <a:lnTo>
                  <a:pt x="317" y="103"/>
                </a:lnTo>
                <a:lnTo>
                  <a:pt x="321" y="104"/>
                </a:lnTo>
                <a:lnTo>
                  <a:pt x="322" y="105"/>
                </a:lnTo>
                <a:lnTo>
                  <a:pt x="323" y="108"/>
                </a:lnTo>
                <a:lnTo>
                  <a:pt x="322" y="110"/>
                </a:lnTo>
                <a:lnTo>
                  <a:pt x="322" y="110"/>
                </a:lnTo>
                <a:lnTo>
                  <a:pt x="317" y="119"/>
                </a:lnTo>
                <a:lnTo>
                  <a:pt x="317" y="120"/>
                </a:lnTo>
                <a:lnTo>
                  <a:pt x="317" y="120"/>
                </a:lnTo>
                <a:lnTo>
                  <a:pt x="313" y="125"/>
                </a:lnTo>
                <a:lnTo>
                  <a:pt x="311" y="130"/>
                </a:lnTo>
                <a:lnTo>
                  <a:pt x="311" y="133"/>
                </a:lnTo>
                <a:lnTo>
                  <a:pt x="312" y="135"/>
                </a:lnTo>
                <a:lnTo>
                  <a:pt x="312" y="135"/>
                </a:lnTo>
                <a:lnTo>
                  <a:pt x="313" y="139"/>
                </a:lnTo>
                <a:lnTo>
                  <a:pt x="316" y="145"/>
                </a:lnTo>
                <a:lnTo>
                  <a:pt x="317" y="159"/>
                </a:lnTo>
                <a:lnTo>
                  <a:pt x="318" y="174"/>
                </a:lnTo>
                <a:lnTo>
                  <a:pt x="318" y="177"/>
                </a:lnTo>
                <a:lnTo>
                  <a:pt x="317" y="180"/>
                </a:lnTo>
                <a:lnTo>
                  <a:pt x="317" y="180"/>
                </a:lnTo>
                <a:lnTo>
                  <a:pt x="313" y="181"/>
                </a:lnTo>
                <a:lnTo>
                  <a:pt x="307" y="185"/>
                </a:lnTo>
                <a:lnTo>
                  <a:pt x="305" y="187"/>
                </a:lnTo>
                <a:lnTo>
                  <a:pt x="302" y="190"/>
                </a:lnTo>
                <a:lnTo>
                  <a:pt x="301" y="192"/>
                </a:lnTo>
                <a:lnTo>
                  <a:pt x="302" y="195"/>
                </a:lnTo>
                <a:lnTo>
                  <a:pt x="302" y="195"/>
                </a:lnTo>
                <a:lnTo>
                  <a:pt x="303" y="198"/>
                </a:lnTo>
                <a:lnTo>
                  <a:pt x="302" y="205"/>
                </a:lnTo>
                <a:lnTo>
                  <a:pt x="300" y="219"/>
                </a:lnTo>
                <a:lnTo>
                  <a:pt x="292" y="239"/>
                </a:lnTo>
                <a:lnTo>
                  <a:pt x="292" y="239"/>
                </a:lnTo>
                <a:lnTo>
                  <a:pt x="281" y="239"/>
                </a:lnTo>
                <a:lnTo>
                  <a:pt x="272" y="239"/>
                </a:lnTo>
                <a:lnTo>
                  <a:pt x="267" y="239"/>
                </a:lnTo>
                <a:lnTo>
                  <a:pt x="267" y="239"/>
                </a:lnTo>
                <a:lnTo>
                  <a:pt x="265" y="241"/>
                </a:lnTo>
                <a:lnTo>
                  <a:pt x="262" y="243"/>
                </a:lnTo>
                <a:lnTo>
                  <a:pt x="254" y="252"/>
                </a:lnTo>
                <a:lnTo>
                  <a:pt x="243" y="264"/>
                </a:lnTo>
                <a:lnTo>
                  <a:pt x="243" y="264"/>
                </a:lnTo>
                <a:lnTo>
                  <a:pt x="227" y="268"/>
                </a:lnTo>
                <a:lnTo>
                  <a:pt x="211" y="273"/>
                </a:lnTo>
                <a:lnTo>
                  <a:pt x="191" y="280"/>
                </a:lnTo>
                <a:lnTo>
                  <a:pt x="171" y="288"/>
                </a:lnTo>
                <a:lnTo>
                  <a:pt x="152" y="298"/>
                </a:lnTo>
                <a:lnTo>
                  <a:pt x="145" y="303"/>
                </a:lnTo>
                <a:lnTo>
                  <a:pt x="137" y="308"/>
                </a:lnTo>
                <a:lnTo>
                  <a:pt x="133" y="312"/>
                </a:lnTo>
                <a:lnTo>
                  <a:pt x="129" y="319"/>
                </a:lnTo>
                <a:lnTo>
                  <a:pt x="129" y="319"/>
                </a:lnTo>
                <a:lnTo>
                  <a:pt x="123" y="339"/>
                </a:lnTo>
                <a:lnTo>
                  <a:pt x="114" y="372"/>
                </a:lnTo>
                <a:lnTo>
                  <a:pt x="93" y="463"/>
                </a:lnTo>
                <a:lnTo>
                  <a:pt x="64" y="596"/>
                </a:lnTo>
                <a:lnTo>
                  <a:pt x="64" y="596"/>
                </a:lnTo>
                <a:lnTo>
                  <a:pt x="38" y="718"/>
                </a:lnTo>
                <a:lnTo>
                  <a:pt x="21" y="795"/>
                </a:lnTo>
                <a:lnTo>
                  <a:pt x="15" y="822"/>
                </a:lnTo>
                <a:lnTo>
                  <a:pt x="13" y="831"/>
                </a:lnTo>
                <a:lnTo>
                  <a:pt x="10" y="834"/>
                </a:lnTo>
                <a:lnTo>
                  <a:pt x="10" y="834"/>
                </a:lnTo>
                <a:lnTo>
                  <a:pt x="8" y="839"/>
                </a:lnTo>
                <a:lnTo>
                  <a:pt x="5" y="846"/>
                </a:lnTo>
                <a:lnTo>
                  <a:pt x="1" y="858"/>
                </a:lnTo>
                <a:lnTo>
                  <a:pt x="0" y="874"/>
                </a:lnTo>
                <a:lnTo>
                  <a:pt x="25" y="894"/>
                </a:lnTo>
                <a:lnTo>
                  <a:pt x="25" y="894"/>
                </a:lnTo>
                <a:lnTo>
                  <a:pt x="31" y="1037"/>
                </a:lnTo>
                <a:lnTo>
                  <a:pt x="40" y="1202"/>
                </a:lnTo>
                <a:lnTo>
                  <a:pt x="40" y="1202"/>
                </a:lnTo>
                <a:lnTo>
                  <a:pt x="41" y="1210"/>
                </a:lnTo>
                <a:lnTo>
                  <a:pt x="45" y="1223"/>
                </a:lnTo>
                <a:lnTo>
                  <a:pt x="56" y="1261"/>
                </a:lnTo>
                <a:lnTo>
                  <a:pt x="90" y="1361"/>
                </a:lnTo>
                <a:lnTo>
                  <a:pt x="139" y="1499"/>
                </a:lnTo>
                <a:lnTo>
                  <a:pt x="139" y="1499"/>
                </a:lnTo>
                <a:lnTo>
                  <a:pt x="187" y="1751"/>
                </a:lnTo>
                <a:lnTo>
                  <a:pt x="219" y="1924"/>
                </a:lnTo>
                <a:lnTo>
                  <a:pt x="229" y="1983"/>
                </a:lnTo>
                <a:lnTo>
                  <a:pt x="233" y="2005"/>
                </a:lnTo>
                <a:lnTo>
                  <a:pt x="233" y="2005"/>
                </a:lnTo>
                <a:lnTo>
                  <a:pt x="233" y="2009"/>
                </a:lnTo>
                <a:lnTo>
                  <a:pt x="234" y="2019"/>
                </a:lnTo>
                <a:lnTo>
                  <a:pt x="239" y="2046"/>
                </a:lnTo>
                <a:lnTo>
                  <a:pt x="248" y="2084"/>
                </a:lnTo>
                <a:lnTo>
                  <a:pt x="262" y="2084"/>
                </a:lnTo>
                <a:lnTo>
                  <a:pt x="262" y="2084"/>
                </a:lnTo>
                <a:lnTo>
                  <a:pt x="266" y="2109"/>
                </a:lnTo>
                <a:lnTo>
                  <a:pt x="269" y="2128"/>
                </a:lnTo>
                <a:lnTo>
                  <a:pt x="271" y="2135"/>
                </a:lnTo>
                <a:lnTo>
                  <a:pt x="272" y="2139"/>
                </a:lnTo>
                <a:lnTo>
                  <a:pt x="272" y="2139"/>
                </a:lnTo>
                <a:lnTo>
                  <a:pt x="275" y="2141"/>
                </a:lnTo>
                <a:lnTo>
                  <a:pt x="277" y="2143"/>
                </a:lnTo>
                <a:lnTo>
                  <a:pt x="285" y="2144"/>
                </a:lnTo>
                <a:lnTo>
                  <a:pt x="292" y="2144"/>
                </a:lnTo>
                <a:lnTo>
                  <a:pt x="292" y="2144"/>
                </a:lnTo>
                <a:lnTo>
                  <a:pt x="383" y="2139"/>
                </a:lnTo>
                <a:lnTo>
                  <a:pt x="451" y="2138"/>
                </a:lnTo>
                <a:lnTo>
                  <a:pt x="478" y="2138"/>
                </a:lnTo>
                <a:lnTo>
                  <a:pt x="495" y="2139"/>
                </a:lnTo>
                <a:lnTo>
                  <a:pt x="495" y="2139"/>
                </a:lnTo>
                <a:lnTo>
                  <a:pt x="507" y="2140"/>
                </a:lnTo>
                <a:lnTo>
                  <a:pt x="522" y="2139"/>
                </a:lnTo>
                <a:lnTo>
                  <a:pt x="540" y="2136"/>
                </a:lnTo>
                <a:lnTo>
                  <a:pt x="556" y="2131"/>
                </a:lnTo>
                <a:lnTo>
                  <a:pt x="571" y="2125"/>
                </a:lnTo>
                <a:lnTo>
                  <a:pt x="582" y="2119"/>
                </a:lnTo>
                <a:lnTo>
                  <a:pt x="587" y="2115"/>
                </a:lnTo>
                <a:lnTo>
                  <a:pt x="590" y="2112"/>
                </a:lnTo>
                <a:lnTo>
                  <a:pt x="593" y="2108"/>
                </a:lnTo>
                <a:lnTo>
                  <a:pt x="594" y="2104"/>
                </a:lnTo>
                <a:lnTo>
                  <a:pt x="594" y="2104"/>
                </a:lnTo>
                <a:lnTo>
                  <a:pt x="595" y="2098"/>
                </a:lnTo>
                <a:lnTo>
                  <a:pt x="597" y="2094"/>
                </a:lnTo>
                <a:lnTo>
                  <a:pt x="599" y="2091"/>
                </a:lnTo>
                <a:lnTo>
                  <a:pt x="598" y="2089"/>
                </a:lnTo>
                <a:lnTo>
                  <a:pt x="595" y="2087"/>
                </a:lnTo>
                <a:lnTo>
                  <a:pt x="579" y="2079"/>
                </a:lnTo>
                <a:lnTo>
                  <a:pt x="579" y="2079"/>
                </a:lnTo>
                <a:lnTo>
                  <a:pt x="548" y="2065"/>
                </a:lnTo>
                <a:lnTo>
                  <a:pt x="511" y="2048"/>
                </a:lnTo>
                <a:lnTo>
                  <a:pt x="465" y="2030"/>
                </a:lnTo>
                <a:lnTo>
                  <a:pt x="475" y="2025"/>
                </a:lnTo>
                <a:lnTo>
                  <a:pt x="475" y="2025"/>
                </a:lnTo>
                <a:lnTo>
                  <a:pt x="474" y="2005"/>
                </a:lnTo>
                <a:lnTo>
                  <a:pt x="474" y="1991"/>
                </a:lnTo>
                <a:lnTo>
                  <a:pt x="474" y="1986"/>
                </a:lnTo>
                <a:lnTo>
                  <a:pt x="475" y="1985"/>
                </a:lnTo>
                <a:lnTo>
                  <a:pt x="475" y="1985"/>
                </a:lnTo>
                <a:lnTo>
                  <a:pt x="486" y="1985"/>
                </a:lnTo>
                <a:lnTo>
                  <a:pt x="509" y="1983"/>
                </a:lnTo>
                <a:lnTo>
                  <a:pt x="521" y="1980"/>
                </a:lnTo>
                <a:lnTo>
                  <a:pt x="532" y="1978"/>
                </a:lnTo>
                <a:lnTo>
                  <a:pt x="541" y="1974"/>
                </a:lnTo>
                <a:lnTo>
                  <a:pt x="543" y="1973"/>
                </a:lnTo>
                <a:lnTo>
                  <a:pt x="545" y="1970"/>
                </a:lnTo>
                <a:lnTo>
                  <a:pt x="545" y="1970"/>
                </a:lnTo>
                <a:lnTo>
                  <a:pt x="546" y="1967"/>
                </a:lnTo>
                <a:lnTo>
                  <a:pt x="546" y="1963"/>
                </a:lnTo>
                <a:lnTo>
                  <a:pt x="545" y="1955"/>
                </a:lnTo>
                <a:lnTo>
                  <a:pt x="542" y="1948"/>
                </a:lnTo>
                <a:lnTo>
                  <a:pt x="540" y="1941"/>
                </a:lnTo>
                <a:lnTo>
                  <a:pt x="540" y="1941"/>
                </a:lnTo>
                <a:lnTo>
                  <a:pt x="537" y="1936"/>
                </a:lnTo>
                <a:lnTo>
                  <a:pt x="533" y="1932"/>
                </a:lnTo>
                <a:lnTo>
                  <a:pt x="515" y="1926"/>
                </a:lnTo>
                <a:lnTo>
                  <a:pt x="515" y="1926"/>
                </a:lnTo>
                <a:lnTo>
                  <a:pt x="500" y="1919"/>
                </a:lnTo>
                <a:lnTo>
                  <a:pt x="488" y="1913"/>
                </a:lnTo>
                <a:lnTo>
                  <a:pt x="475" y="1906"/>
                </a:lnTo>
                <a:lnTo>
                  <a:pt x="470" y="1896"/>
                </a:lnTo>
                <a:lnTo>
                  <a:pt x="470" y="1896"/>
                </a:lnTo>
                <a:lnTo>
                  <a:pt x="478" y="1768"/>
                </a:lnTo>
                <a:lnTo>
                  <a:pt x="485" y="1638"/>
                </a:lnTo>
                <a:lnTo>
                  <a:pt x="485" y="1638"/>
                </a:lnTo>
                <a:lnTo>
                  <a:pt x="478" y="1582"/>
                </a:lnTo>
                <a:lnTo>
                  <a:pt x="462" y="1461"/>
                </a:lnTo>
                <a:lnTo>
                  <a:pt x="441" y="1333"/>
                </a:lnTo>
                <a:lnTo>
                  <a:pt x="432" y="1285"/>
                </a:lnTo>
                <a:lnTo>
                  <a:pt x="426" y="1256"/>
                </a:lnTo>
                <a:lnTo>
                  <a:pt x="426" y="1256"/>
                </a:lnTo>
                <a:lnTo>
                  <a:pt x="423" y="1246"/>
                </a:lnTo>
                <a:lnTo>
                  <a:pt x="421" y="1231"/>
                </a:lnTo>
                <a:lnTo>
                  <a:pt x="415" y="1190"/>
                </a:lnTo>
                <a:lnTo>
                  <a:pt x="409" y="1141"/>
                </a:lnTo>
                <a:lnTo>
                  <a:pt x="404" y="1086"/>
                </a:lnTo>
                <a:lnTo>
                  <a:pt x="395" y="991"/>
                </a:lnTo>
                <a:lnTo>
                  <a:pt x="391" y="949"/>
                </a:lnTo>
                <a:lnTo>
                  <a:pt x="411" y="949"/>
                </a:lnTo>
                <a:lnTo>
                  <a:pt x="431" y="825"/>
                </a:lnTo>
                <a:lnTo>
                  <a:pt x="485" y="859"/>
                </a:lnTo>
                <a:lnTo>
                  <a:pt x="485" y="859"/>
                </a:lnTo>
                <a:lnTo>
                  <a:pt x="616" y="856"/>
                </a:lnTo>
                <a:lnTo>
                  <a:pt x="709" y="854"/>
                </a:lnTo>
                <a:lnTo>
                  <a:pt x="743" y="854"/>
                </a:lnTo>
                <a:lnTo>
                  <a:pt x="757" y="854"/>
                </a:lnTo>
                <a:lnTo>
                  <a:pt x="757" y="854"/>
                </a:lnTo>
                <a:lnTo>
                  <a:pt x="783" y="858"/>
                </a:lnTo>
                <a:lnTo>
                  <a:pt x="796" y="859"/>
                </a:lnTo>
                <a:lnTo>
                  <a:pt x="802" y="859"/>
                </a:lnTo>
                <a:lnTo>
                  <a:pt x="802" y="859"/>
                </a:lnTo>
                <a:lnTo>
                  <a:pt x="804" y="859"/>
                </a:lnTo>
                <a:lnTo>
                  <a:pt x="808" y="862"/>
                </a:lnTo>
                <a:lnTo>
                  <a:pt x="811" y="862"/>
                </a:lnTo>
                <a:lnTo>
                  <a:pt x="811" y="862"/>
                </a:lnTo>
                <a:lnTo>
                  <a:pt x="812" y="859"/>
                </a:lnTo>
                <a:lnTo>
                  <a:pt x="812" y="859"/>
                </a:lnTo>
                <a:lnTo>
                  <a:pt x="814" y="853"/>
                </a:lnTo>
                <a:lnTo>
                  <a:pt x="817" y="847"/>
                </a:lnTo>
                <a:lnTo>
                  <a:pt x="822" y="839"/>
                </a:lnTo>
                <a:lnTo>
                  <a:pt x="822" y="839"/>
                </a:lnTo>
                <a:lnTo>
                  <a:pt x="827" y="838"/>
                </a:lnTo>
                <a:lnTo>
                  <a:pt x="839" y="837"/>
                </a:lnTo>
                <a:lnTo>
                  <a:pt x="858" y="837"/>
                </a:lnTo>
                <a:lnTo>
                  <a:pt x="869" y="838"/>
                </a:lnTo>
                <a:lnTo>
                  <a:pt x="881" y="839"/>
                </a:lnTo>
                <a:lnTo>
                  <a:pt x="881" y="839"/>
                </a:lnTo>
                <a:lnTo>
                  <a:pt x="894" y="841"/>
                </a:lnTo>
                <a:lnTo>
                  <a:pt x="905" y="842"/>
                </a:lnTo>
                <a:lnTo>
                  <a:pt x="927" y="841"/>
                </a:lnTo>
                <a:lnTo>
                  <a:pt x="948" y="839"/>
                </a:lnTo>
                <a:lnTo>
                  <a:pt x="970" y="839"/>
                </a:lnTo>
                <a:lnTo>
                  <a:pt x="970" y="839"/>
                </a:lnTo>
                <a:lnTo>
                  <a:pt x="993" y="839"/>
                </a:lnTo>
                <a:lnTo>
                  <a:pt x="1011" y="837"/>
                </a:lnTo>
                <a:lnTo>
                  <a:pt x="1025" y="833"/>
                </a:lnTo>
                <a:lnTo>
                  <a:pt x="1028" y="832"/>
                </a:lnTo>
                <a:lnTo>
                  <a:pt x="1030" y="830"/>
                </a:lnTo>
                <a:lnTo>
                  <a:pt x="1030" y="830"/>
                </a:lnTo>
                <a:lnTo>
                  <a:pt x="1028" y="828"/>
                </a:lnTo>
                <a:lnTo>
                  <a:pt x="1026" y="827"/>
                </a:lnTo>
                <a:lnTo>
                  <a:pt x="1017" y="825"/>
                </a:lnTo>
                <a:lnTo>
                  <a:pt x="990" y="820"/>
                </a:lnTo>
                <a:lnTo>
                  <a:pt x="951" y="815"/>
                </a:lnTo>
                <a:lnTo>
                  <a:pt x="951" y="815"/>
                </a:lnTo>
                <a:lnTo>
                  <a:pt x="967" y="813"/>
                </a:lnTo>
                <a:lnTo>
                  <a:pt x="1000" y="810"/>
                </a:lnTo>
                <a:lnTo>
                  <a:pt x="1019" y="807"/>
                </a:lnTo>
                <a:lnTo>
                  <a:pt x="1035" y="803"/>
                </a:lnTo>
                <a:lnTo>
                  <a:pt x="1046" y="800"/>
                </a:lnTo>
                <a:lnTo>
                  <a:pt x="1048" y="797"/>
                </a:lnTo>
                <a:lnTo>
                  <a:pt x="1050" y="795"/>
                </a:lnTo>
                <a:lnTo>
                  <a:pt x="1050" y="795"/>
                </a:lnTo>
                <a:lnTo>
                  <a:pt x="1048" y="792"/>
                </a:lnTo>
                <a:lnTo>
                  <a:pt x="1046" y="790"/>
                </a:lnTo>
                <a:lnTo>
                  <a:pt x="1036" y="786"/>
                </a:lnTo>
                <a:lnTo>
                  <a:pt x="1022" y="784"/>
                </a:lnTo>
                <a:lnTo>
                  <a:pt x="1007" y="782"/>
                </a:lnTo>
                <a:lnTo>
                  <a:pt x="979" y="780"/>
                </a:lnTo>
                <a:lnTo>
                  <a:pt x="965" y="780"/>
                </a:lnTo>
                <a:lnTo>
                  <a:pt x="965" y="780"/>
                </a:lnTo>
                <a:lnTo>
                  <a:pt x="980" y="777"/>
                </a:lnTo>
                <a:lnTo>
                  <a:pt x="1012" y="772"/>
                </a:lnTo>
                <a:lnTo>
                  <a:pt x="1030" y="769"/>
                </a:lnTo>
                <a:lnTo>
                  <a:pt x="1046" y="765"/>
                </a:lnTo>
                <a:lnTo>
                  <a:pt x="1056" y="760"/>
                </a:lnTo>
                <a:lnTo>
                  <a:pt x="1058" y="758"/>
                </a:lnTo>
                <a:lnTo>
                  <a:pt x="1059" y="755"/>
                </a:lnTo>
                <a:lnTo>
                  <a:pt x="1059" y="755"/>
                </a:lnTo>
                <a:lnTo>
                  <a:pt x="1058" y="753"/>
                </a:lnTo>
                <a:lnTo>
                  <a:pt x="1054" y="751"/>
                </a:lnTo>
                <a:lnTo>
                  <a:pt x="1042" y="749"/>
                </a:lnTo>
                <a:lnTo>
                  <a:pt x="1025" y="748"/>
                </a:lnTo>
                <a:lnTo>
                  <a:pt x="1005" y="748"/>
                </a:lnTo>
                <a:lnTo>
                  <a:pt x="968" y="748"/>
                </a:lnTo>
                <a:lnTo>
                  <a:pt x="955" y="746"/>
                </a:lnTo>
                <a:lnTo>
                  <a:pt x="952" y="746"/>
                </a:lnTo>
                <a:lnTo>
                  <a:pt x="951" y="745"/>
                </a:lnTo>
                <a:lnTo>
                  <a:pt x="951" y="745"/>
                </a:lnTo>
                <a:lnTo>
                  <a:pt x="951" y="744"/>
                </a:lnTo>
                <a:lnTo>
                  <a:pt x="953" y="741"/>
                </a:lnTo>
                <a:lnTo>
                  <a:pt x="963" y="735"/>
                </a:lnTo>
                <a:lnTo>
                  <a:pt x="993" y="719"/>
                </a:lnTo>
                <a:lnTo>
                  <a:pt x="1007" y="710"/>
                </a:lnTo>
                <a:lnTo>
                  <a:pt x="1021" y="702"/>
                </a:lnTo>
                <a:lnTo>
                  <a:pt x="1028" y="696"/>
                </a:lnTo>
                <a:lnTo>
                  <a:pt x="1030" y="693"/>
                </a:lnTo>
                <a:lnTo>
                  <a:pt x="1030" y="691"/>
                </a:lnTo>
                <a:lnTo>
                  <a:pt x="1030" y="691"/>
                </a:lnTo>
                <a:lnTo>
                  <a:pt x="1027" y="689"/>
                </a:lnTo>
                <a:lnTo>
                  <a:pt x="1022" y="689"/>
                </a:lnTo>
                <a:lnTo>
                  <a:pt x="1010" y="692"/>
                </a:lnTo>
                <a:lnTo>
                  <a:pt x="993" y="697"/>
                </a:lnTo>
                <a:lnTo>
                  <a:pt x="974" y="703"/>
                </a:lnTo>
                <a:lnTo>
                  <a:pt x="937" y="715"/>
                </a:lnTo>
                <a:lnTo>
                  <a:pt x="923" y="719"/>
                </a:lnTo>
                <a:lnTo>
                  <a:pt x="916" y="720"/>
                </a:lnTo>
                <a:lnTo>
                  <a:pt x="916" y="720"/>
                </a:lnTo>
                <a:lnTo>
                  <a:pt x="908" y="719"/>
                </a:lnTo>
                <a:lnTo>
                  <a:pt x="905" y="718"/>
                </a:lnTo>
                <a:lnTo>
                  <a:pt x="901" y="715"/>
                </a:lnTo>
                <a:lnTo>
                  <a:pt x="901" y="715"/>
                </a:lnTo>
                <a:lnTo>
                  <a:pt x="908" y="701"/>
                </a:lnTo>
                <a:lnTo>
                  <a:pt x="921" y="676"/>
                </a:lnTo>
                <a:lnTo>
                  <a:pt x="921" y="676"/>
                </a:lnTo>
                <a:lnTo>
                  <a:pt x="925" y="666"/>
                </a:lnTo>
                <a:lnTo>
                  <a:pt x="925" y="657"/>
                </a:lnTo>
                <a:lnTo>
                  <a:pt x="923" y="655"/>
                </a:lnTo>
                <a:lnTo>
                  <a:pt x="922" y="652"/>
                </a:lnTo>
                <a:lnTo>
                  <a:pt x="920" y="651"/>
                </a:lnTo>
                <a:lnTo>
                  <a:pt x="916" y="651"/>
                </a:lnTo>
                <a:lnTo>
                  <a:pt x="916" y="651"/>
                </a:lnTo>
                <a:lnTo>
                  <a:pt x="912" y="652"/>
                </a:lnTo>
                <a:lnTo>
                  <a:pt x="910" y="653"/>
                </a:lnTo>
                <a:lnTo>
                  <a:pt x="906" y="658"/>
                </a:lnTo>
                <a:lnTo>
                  <a:pt x="902" y="665"/>
                </a:lnTo>
                <a:lnTo>
                  <a:pt x="896" y="671"/>
                </a:lnTo>
                <a:lnTo>
                  <a:pt x="896" y="671"/>
                </a:lnTo>
                <a:lnTo>
                  <a:pt x="875" y="691"/>
                </a:lnTo>
                <a:lnTo>
                  <a:pt x="852" y="715"/>
                </a:lnTo>
                <a:lnTo>
                  <a:pt x="852" y="715"/>
                </a:lnTo>
                <a:lnTo>
                  <a:pt x="840" y="728"/>
                </a:lnTo>
                <a:lnTo>
                  <a:pt x="829" y="743"/>
                </a:lnTo>
                <a:lnTo>
                  <a:pt x="817" y="760"/>
                </a:lnTo>
                <a:lnTo>
                  <a:pt x="812" y="750"/>
                </a:lnTo>
                <a:lnTo>
                  <a:pt x="550" y="710"/>
                </a:lnTo>
                <a:lnTo>
                  <a:pt x="550" y="701"/>
                </a:lnTo>
                <a:lnTo>
                  <a:pt x="540" y="691"/>
                </a:lnTo>
                <a:lnTo>
                  <a:pt x="540" y="691"/>
                </a:lnTo>
                <a:lnTo>
                  <a:pt x="506" y="613"/>
                </a:lnTo>
                <a:lnTo>
                  <a:pt x="483" y="557"/>
                </a:lnTo>
                <a:lnTo>
                  <a:pt x="470" y="527"/>
                </a:lnTo>
                <a:lnTo>
                  <a:pt x="470" y="527"/>
                </a:lnTo>
                <a:lnTo>
                  <a:pt x="463" y="508"/>
                </a:lnTo>
                <a:lnTo>
                  <a:pt x="447" y="479"/>
                </a:lnTo>
                <a:lnTo>
                  <a:pt x="426" y="438"/>
                </a:lnTo>
                <a:lnTo>
                  <a:pt x="411" y="393"/>
                </a:lnTo>
                <a:lnTo>
                  <a:pt x="421" y="388"/>
                </a:lnTo>
                <a:lnTo>
                  <a:pt x="416" y="358"/>
                </a:lnTo>
                <a:lnTo>
                  <a:pt x="416" y="358"/>
                </a:lnTo>
                <a:lnTo>
                  <a:pt x="438" y="366"/>
                </a:lnTo>
                <a:lnTo>
                  <a:pt x="456" y="371"/>
                </a:lnTo>
                <a:lnTo>
                  <a:pt x="464" y="372"/>
                </a:lnTo>
                <a:lnTo>
                  <a:pt x="470" y="373"/>
                </a:lnTo>
                <a:lnTo>
                  <a:pt x="470" y="373"/>
                </a:lnTo>
                <a:lnTo>
                  <a:pt x="482" y="374"/>
                </a:lnTo>
                <a:lnTo>
                  <a:pt x="493" y="377"/>
                </a:lnTo>
                <a:lnTo>
                  <a:pt x="498" y="378"/>
                </a:lnTo>
                <a:lnTo>
                  <a:pt x="501" y="377"/>
                </a:lnTo>
                <a:lnTo>
                  <a:pt x="506" y="376"/>
                </a:lnTo>
                <a:lnTo>
                  <a:pt x="510" y="373"/>
                </a:lnTo>
                <a:lnTo>
                  <a:pt x="510" y="373"/>
                </a:lnTo>
                <a:lnTo>
                  <a:pt x="519" y="365"/>
                </a:lnTo>
                <a:lnTo>
                  <a:pt x="526" y="355"/>
                </a:lnTo>
                <a:lnTo>
                  <a:pt x="535" y="343"/>
                </a:lnTo>
                <a:lnTo>
                  <a:pt x="535" y="343"/>
                </a:lnTo>
                <a:lnTo>
                  <a:pt x="537" y="341"/>
                </a:lnTo>
                <a:lnTo>
                  <a:pt x="545" y="334"/>
                </a:lnTo>
                <a:lnTo>
                  <a:pt x="545" y="334"/>
                </a:lnTo>
                <a:lnTo>
                  <a:pt x="550" y="327"/>
                </a:lnTo>
                <a:lnTo>
                  <a:pt x="555" y="319"/>
                </a:lnTo>
                <a:lnTo>
                  <a:pt x="559" y="309"/>
                </a:lnTo>
                <a:lnTo>
                  <a:pt x="559" y="309"/>
                </a:lnTo>
                <a:lnTo>
                  <a:pt x="563" y="310"/>
                </a:lnTo>
                <a:lnTo>
                  <a:pt x="572" y="312"/>
                </a:lnTo>
                <a:lnTo>
                  <a:pt x="577" y="314"/>
                </a:lnTo>
                <a:lnTo>
                  <a:pt x="581" y="312"/>
                </a:lnTo>
                <a:lnTo>
                  <a:pt x="583" y="311"/>
                </a:lnTo>
                <a:lnTo>
                  <a:pt x="584" y="309"/>
                </a:lnTo>
                <a:lnTo>
                  <a:pt x="584" y="309"/>
                </a:lnTo>
                <a:lnTo>
                  <a:pt x="583" y="300"/>
                </a:lnTo>
                <a:lnTo>
                  <a:pt x="581" y="289"/>
                </a:lnTo>
                <a:lnTo>
                  <a:pt x="579" y="283"/>
                </a:lnTo>
                <a:lnTo>
                  <a:pt x="579" y="275"/>
                </a:lnTo>
                <a:lnTo>
                  <a:pt x="581" y="268"/>
                </a:lnTo>
                <a:lnTo>
                  <a:pt x="584" y="259"/>
                </a:lnTo>
                <a:lnTo>
                  <a:pt x="584" y="259"/>
                </a:lnTo>
                <a:lnTo>
                  <a:pt x="592" y="244"/>
                </a:lnTo>
                <a:lnTo>
                  <a:pt x="599" y="236"/>
                </a:lnTo>
                <a:lnTo>
                  <a:pt x="609" y="224"/>
                </a:lnTo>
                <a:lnTo>
                  <a:pt x="609" y="224"/>
                </a:lnTo>
                <a:lnTo>
                  <a:pt x="613" y="219"/>
                </a:lnTo>
                <a:lnTo>
                  <a:pt x="615" y="216"/>
                </a:lnTo>
                <a:lnTo>
                  <a:pt x="619" y="205"/>
                </a:lnTo>
                <a:lnTo>
                  <a:pt x="619" y="205"/>
                </a:lnTo>
                <a:lnTo>
                  <a:pt x="629" y="175"/>
                </a:lnTo>
                <a:lnTo>
                  <a:pt x="639" y="185"/>
                </a:lnTo>
                <a:lnTo>
                  <a:pt x="644" y="165"/>
                </a:lnTo>
                <a:lnTo>
                  <a:pt x="658" y="165"/>
                </a:lnTo>
                <a:lnTo>
                  <a:pt x="658" y="165"/>
                </a:lnTo>
                <a:lnTo>
                  <a:pt x="656" y="160"/>
                </a:lnTo>
                <a:lnTo>
                  <a:pt x="650" y="149"/>
                </a:lnTo>
                <a:lnTo>
                  <a:pt x="642" y="131"/>
                </a:lnTo>
                <a:lnTo>
                  <a:pt x="640" y="120"/>
                </a:lnTo>
                <a:lnTo>
                  <a:pt x="639" y="110"/>
                </a:lnTo>
                <a:lnTo>
                  <a:pt x="639" y="110"/>
                </a:lnTo>
                <a:lnTo>
                  <a:pt x="636" y="100"/>
                </a:lnTo>
                <a:lnTo>
                  <a:pt x="632" y="91"/>
                </a:lnTo>
                <a:lnTo>
                  <a:pt x="628" y="81"/>
                </a:lnTo>
                <a:lnTo>
                  <a:pt x="621" y="72"/>
                </a:lnTo>
                <a:lnTo>
                  <a:pt x="614" y="64"/>
                </a:lnTo>
                <a:lnTo>
                  <a:pt x="608" y="58"/>
                </a:lnTo>
                <a:lnTo>
                  <a:pt x="595" y="47"/>
                </a:lnTo>
                <a:lnTo>
                  <a:pt x="595" y="47"/>
                </a:lnTo>
                <a:lnTo>
                  <a:pt x="589" y="42"/>
                </a:lnTo>
                <a:lnTo>
                  <a:pt x="579" y="37"/>
                </a:lnTo>
                <a:lnTo>
                  <a:pt x="557" y="27"/>
                </a:lnTo>
                <a:lnTo>
                  <a:pt x="530" y="16"/>
                </a:lnTo>
                <a:lnTo>
                  <a:pt x="530" y="1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BA7041B-3844-2BF1-26B0-0541E42CB115}"/>
              </a:ext>
            </a:extLst>
          </p:cNvPr>
          <p:cNvSpPr>
            <a:spLocks noEditPoints="1"/>
          </p:cNvSpPr>
          <p:nvPr/>
        </p:nvSpPr>
        <p:spPr bwMode="auto">
          <a:xfrm>
            <a:off x="7044963" y="3865467"/>
            <a:ext cx="1482786" cy="2452710"/>
          </a:xfrm>
          <a:custGeom>
            <a:avLst/>
            <a:gdLst>
              <a:gd name="T0" fmla="*/ 668 w 1249"/>
              <a:gd name="T1" fmla="*/ 1 h 2066"/>
              <a:gd name="T2" fmla="*/ 584 w 1249"/>
              <a:gd name="T3" fmla="*/ 26 h 2066"/>
              <a:gd name="T4" fmla="*/ 550 w 1249"/>
              <a:gd name="T5" fmla="*/ 61 h 2066"/>
              <a:gd name="T6" fmla="*/ 550 w 1249"/>
              <a:gd name="T7" fmla="*/ 83 h 2066"/>
              <a:gd name="T8" fmla="*/ 564 w 1249"/>
              <a:gd name="T9" fmla="*/ 80 h 2066"/>
              <a:gd name="T10" fmla="*/ 529 w 1249"/>
              <a:gd name="T11" fmla="*/ 160 h 2066"/>
              <a:gd name="T12" fmla="*/ 545 w 1249"/>
              <a:gd name="T13" fmla="*/ 214 h 2066"/>
              <a:gd name="T14" fmla="*/ 569 w 1249"/>
              <a:gd name="T15" fmla="*/ 261 h 2066"/>
              <a:gd name="T16" fmla="*/ 639 w 1249"/>
              <a:gd name="T17" fmla="*/ 309 h 2066"/>
              <a:gd name="T18" fmla="*/ 272 w 1249"/>
              <a:gd name="T19" fmla="*/ 490 h 2066"/>
              <a:gd name="T20" fmla="*/ 183 w 1249"/>
              <a:gd name="T21" fmla="*/ 238 h 2066"/>
              <a:gd name="T22" fmla="*/ 201 w 1249"/>
              <a:gd name="T23" fmla="*/ 198 h 2066"/>
              <a:gd name="T24" fmla="*/ 149 w 1249"/>
              <a:gd name="T25" fmla="*/ 222 h 2066"/>
              <a:gd name="T26" fmla="*/ 144 w 1249"/>
              <a:gd name="T27" fmla="*/ 141 h 2066"/>
              <a:gd name="T28" fmla="*/ 125 w 1249"/>
              <a:gd name="T29" fmla="*/ 173 h 2066"/>
              <a:gd name="T30" fmla="*/ 92 w 1249"/>
              <a:gd name="T31" fmla="*/ 166 h 2066"/>
              <a:gd name="T32" fmla="*/ 69 w 1249"/>
              <a:gd name="T33" fmla="*/ 144 h 2066"/>
              <a:gd name="T34" fmla="*/ 71 w 1249"/>
              <a:gd name="T35" fmla="*/ 199 h 2066"/>
              <a:gd name="T36" fmla="*/ 34 w 1249"/>
              <a:gd name="T37" fmla="*/ 157 h 2066"/>
              <a:gd name="T38" fmla="*/ 45 w 1249"/>
              <a:gd name="T39" fmla="*/ 229 h 2066"/>
              <a:gd name="T40" fmla="*/ 0 w 1249"/>
              <a:gd name="T41" fmla="*/ 204 h 2066"/>
              <a:gd name="T42" fmla="*/ 35 w 1249"/>
              <a:gd name="T43" fmla="*/ 249 h 2066"/>
              <a:gd name="T44" fmla="*/ 84 w 1249"/>
              <a:gd name="T45" fmla="*/ 333 h 2066"/>
              <a:gd name="T46" fmla="*/ 228 w 1249"/>
              <a:gd name="T47" fmla="*/ 636 h 2066"/>
              <a:gd name="T48" fmla="*/ 395 w 1249"/>
              <a:gd name="T49" fmla="*/ 627 h 2066"/>
              <a:gd name="T50" fmla="*/ 582 w 1249"/>
              <a:gd name="T51" fmla="*/ 767 h 2066"/>
              <a:gd name="T52" fmla="*/ 525 w 1249"/>
              <a:gd name="T53" fmla="*/ 924 h 2066"/>
              <a:gd name="T54" fmla="*/ 551 w 1249"/>
              <a:gd name="T55" fmla="*/ 953 h 2066"/>
              <a:gd name="T56" fmla="*/ 553 w 1249"/>
              <a:gd name="T57" fmla="*/ 1286 h 2066"/>
              <a:gd name="T58" fmla="*/ 663 w 1249"/>
              <a:gd name="T59" fmla="*/ 1970 h 2066"/>
              <a:gd name="T60" fmla="*/ 595 w 1249"/>
              <a:gd name="T61" fmla="*/ 2017 h 2066"/>
              <a:gd name="T62" fmla="*/ 604 w 1249"/>
              <a:gd name="T63" fmla="*/ 2054 h 2066"/>
              <a:gd name="T64" fmla="*/ 728 w 1249"/>
              <a:gd name="T65" fmla="*/ 2049 h 2066"/>
              <a:gd name="T66" fmla="*/ 861 w 1249"/>
              <a:gd name="T67" fmla="*/ 2020 h 2066"/>
              <a:gd name="T68" fmla="*/ 809 w 1249"/>
              <a:gd name="T69" fmla="*/ 1552 h 2066"/>
              <a:gd name="T70" fmla="*/ 803 w 1249"/>
              <a:gd name="T71" fmla="*/ 1275 h 2066"/>
              <a:gd name="T72" fmla="*/ 951 w 1249"/>
              <a:gd name="T73" fmla="*/ 1663 h 2066"/>
              <a:gd name="T74" fmla="*/ 1084 w 1249"/>
              <a:gd name="T75" fmla="*/ 1970 h 2066"/>
              <a:gd name="T76" fmla="*/ 1127 w 1249"/>
              <a:gd name="T77" fmla="*/ 2035 h 2066"/>
              <a:gd name="T78" fmla="*/ 1183 w 1249"/>
              <a:gd name="T79" fmla="*/ 2064 h 2066"/>
              <a:gd name="T80" fmla="*/ 1248 w 1249"/>
              <a:gd name="T81" fmla="*/ 2030 h 2066"/>
              <a:gd name="T82" fmla="*/ 1234 w 1249"/>
              <a:gd name="T83" fmla="*/ 1956 h 2066"/>
              <a:gd name="T84" fmla="*/ 1213 w 1249"/>
              <a:gd name="T85" fmla="*/ 1922 h 2066"/>
              <a:gd name="T86" fmla="*/ 1149 w 1249"/>
              <a:gd name="T87" fmla="*/ 1700 h 2066"/>
              <a:gd name="T88" fmla="*/ 1040 w 1249"/>
              <a:gd name="T89" fmla="*/ 1110 h 2066"/>
              <a:gd name="T90" fmla="*/ 1004 w 1249"/>
              <a:gd name="T91" fmla="*/ 936 h 2066"/>
              <a:gd name="T92" fmla="*/ 1047 w 1249"/>
              <a:gd name="T93" fmla="*/ 769 h 2066"/>
              <a:gd name="T94" fmla="*/ 1108 w 1249"/>
              <a:gd name="T95" fmla="*/ 624 h 2066"/>
              <a:gd name="T96" fmla="*/ 1006 w 1249"/>
              <a:gd name="T97" fmla="*/ 338 h 2066"/>
              <a:gd name="T98" fmla="*/ 962 w 1249"/>
              <a:gd name="T99" fmla="*/ 285 h 2066"/>
              <a:gd name="T100" fmla="*/ 812 w 1249"/>
              <a:gd name="T101" fmla="*/ 289 h 2066"/>
              <a:gd name="T102" fmla="*/ 788 w 1249"/>
              <a:gd name="T103" fmla="*/ 245 h 2066"/>
              <a:gd name="T104" fmla="*/ 811 w 1249"/>
              <a:gd name="T105" fmla="*/ 238 h 2066"/>
              <a:gd name="T106" fmla="*/ 812 w 1249"/>
              <a:gd name="T107" fmla="*/ 199 h 2066"/>
              <a:gd name="T108" fmla="*/ 822 w 1249"/>
              <a:gd name="T109" fmla="*/ 155 h 2066"/>
              <a:gd name="T110" fmla="*/ 812 w 1249"/>
              <a:gd name="T111" fmla="*/ 95 h 2066"/>
              <a:gd name="T112" fmla="*/ 767 w 1249"/>
              <a:gd name="T113" fmla="*/ 40 h 2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49" h="2066">
                <a:moveTo>
                  <a:pt x="753" y="36"/>
                </a:moveTo>
                <a:lnTo>
                  <a:pt x="753" y="36"/>
                </a:lnTo>
                <a:lnTo>
                  <a:pt x="744" y="30"/>
                </a:lnTo>
                <a:lnTo>
                  <a:pt x="725" y="20"/>
                </a:lnTo>
                <a:lnTo>
                  <a:pt x="712" y="13"/>
                </a:lnTo>
                <a:lnTo>
                  <a:pt x="698" y="9"/>
                </a:lnTo>
                <a:lnTo>
                  <a:pt x="683" y="4"/>
                </a:lnTo>
                <a:lnTo>
                  <a:pt x="668" y="1"/>
                </a:lnTo>
                <a:lnTo>
                  <a:pt x="668" y="1"/>
                </a:lnTo>
                <a:lnTo>
                  <a:pt x="654" y="0"/>
                </a:lnTo>
                <a:lnTo>
                  <a:pt x="641" y="1"/>
                </a:lnTo>
                <a:lnTo>
                  <a:pt x="629" y="4"/>
                </a:lnTo>
                <a:lnTo>
                  <a:pt x="618" y="7"/>
                </a:lnTo>
                <a:lnTo>
                  <a:pt x="608" y="12"/>
                </a:lnTo>
                <a:lnTo>
                  <a:pt x="599" y="17"/>
                </a:lnTo>
                <a:lnTo>
                  <a:pt x="584" y="26"/>
                </a:lnTo>
                <a:lnTo>
                  <a:pt x="584" y="26"/>
                </a:lnTo>
                <a:lnTo>
                  <a:pt x="574" y="32"/>
                </a:lnTo>
                <a:lnTo>
                  <a:pt x="562" y="40"/>
                </a:lnTo>
                <a:lnTo>
                  <a:pt x="542" y="54"/>
                </a:lnTo>
                <a:lnTo>
                  <a:pt x="542" y="54"/>
                </a:lnTo>
                <a:lnTo>
                  <a:pt x="535" y="61"/>
                </a:lnTo>
                <a:lnTo>
                  <a:pt x="550" y="61"/>
                </a:lnTo>
                <a:lnTo>
                  <a:pt x="550" y="61"/>
                </a:lnTo>
                <a:lnTo>
                  <a:pt x="551" y="67"/>
                </a:lnTo>
                <a:lnTo>
                  <a:pt x="551" y="72"/>
                </a:lnTo>
                <a:lnTo>
                  <a:pt x="551" y="74"/>
                </a:lnTo>
                <a:lnTo>
                  <a:pt x="550" y="75"/>
                </a:lnTo>
                <a:lnTo>
                  <a:pt x="550" y="75"/>
                </a:lnTo>
                <a:lnTo>
                  <a:pt x="548" y="77"/>
                </a:lnTo>
                <a:lnTo>
                  <a:pt x="548" y="79"/>
                </a:lnTo>
                <a:lnTo>
                  <a:pt x="550" y="83"/>
                </a:lnTo>
                <a:lnTo>
                  <a:pt x="552" y="85"/>
                </a:lnTo>
                <a:lnTo>
                  <a:pt x="553" y="85"/>
                </a:lnTo>
                <a:lnTo>
                  <a:pt x="555" y="85"/>
                </a:lnTo>
                <a:lnTo>
                  <a:pt x="555" y="85"/>
                </a:lnTo>
                <a:lnTo>
                  <a:pt x="559" y="80"/>
                </a:lnTo>
                <a:lnTo>
                  <a:pt x="563" y="79"/>
                </a:lnTo>
                <a:lnTo>
                  <a:pt x="564" y="80"/>
                </a:lnTo>
                <a:lnTo>
                  <a:pt x="564" y="80"/>
                </a:lnTo>
                <a:lnTo>
                  <a:pt x="564" y="84"/>
                </a:lnTo>
                <a:lnTo>
                  <a:pt x="564" y="90"/>
                </a:lnTo>
                <a:lnTo>
                  <a:pt x="562" y="99"/>
                </a:lnTo>
                <a:lnTo>
                  <a:pt x="559" y="105"/>
                </a:lnTo>
                <a:lnTo>
                  <a:pt x="559" y="105"/>
                </a:lnTo>
                <a:lnTo>
                  <a:pt x="525" y="155"/>
                </a:lnTo>
                <a:lnTo>
                  <a:pt x="525" y="155"/>
                </a:lnTo>
                <a:lnTo>
                  <a:pt x="529" y="160"/>
                </a:lnTo>
                <a:lnTo>
                  <a:pt x="532" y="164"/>
                </a:lnTo>
                <a:lnTo>
                  <a:pt x="533" y="165"/>
                </a:lnTo>
                <a:lnTo>
                  <a:pt x="535" y="165"/>
                </a:lnTo>
                <a:lnTo>
                  <a:pt x="535" y="165"/>
                </a:lnTo>
                <a:lnTo>
                  <a:pt x="536" y="166"/>
                </a:lnTo>
                <a:lnTo>
                  <a:pt x="537" y="172"/>
                </a:lnTo>
                <a:lnTo>
                  <a:pt x="541" y="190"/>
                </a:lnTo>
                <a:lnTo>
                  <a:pt x="545" y="214"/>
                </a:lnTo>
                <a:lnTo>
                  <a:pt x="545" y="214"/>
                </a:lnTo>
                <a:lnTo>
                  <a:pt x="546" y="221"/>
                </a:lnTo>
                <a:lnTo>
                  <a:pt x="551" y="234"/>
                </a:lnTo>
                <a:lnTo>
                  <a:pt x="557" y="249"/>
                </a:lnTo>
                <a:lnTo>
                  <a:pt x="561" y="255"/>
                </a:lnTo>
                <a:lnTo>
                  <a:pt x="564" y="259"/>
                </a:lnTo>
                <a:lnTo>
                  <a:pt x="564" y="259"/>
                </a:lnTo>
                <a:lnTo>
                  <a:pt x="569" y="261"/>
                </a:lnTo>
                <a:lnTo>
                  <a:pt x="577" y="264"/>
                </a:lnTo>
                <a:lnTo>
                  <a:pt x="593" y="266"/>
                </a:lnTo>
                <a:lnTo>
                  <a:pt x="614" y="269"/>
                </a:lnTo>
                <a:lnTo>
                  <a:pt x="614" y="269"/>
                </a:lnTo>
                <a:lnTo>
                  <a:pt x="628" y="289"/>
                </a:lnTo>
                <a:lnTo>
                  <a:pt x="636" y="302"/>
                </a:lnTo>
                <a:lnTo>
                  <a:pt x="639" y="307"/>
                </a:lnTo>
                <a:lnTo>
                  <a:pt x="639" y="309"/>
                </a:lnTo>
                <a:lnTo>
                  <a:pt x="639" y="309"/>
                </a:lnTo>
                <a:lnTo>
                  <a:pt x="588" y="338"/>
                </a:lnTo>
                <a:lnTo>
                  <a:pt x="478" y="403"/>
                </a:lnTo>
                <a:lnTo>
                  <a:pt x="369" y="467"/>
                </a:lnTo>
                <a:lnTo>
                  <a:pt x="317" y="497"/>
                </a:lnTo>
                <a:lnTo>
                  <a:pt x="277" y="497"/>
                </a:lnTo>
                <a:lnTo>
                  <a:pt x="277" y="497"/>
                </a:lnTo>
                <a:lnTo>
                  <a:pt x="272" y="490"/>
                </a:lnTo>
                <a:lnTo>
                  <a:pt x="259" y="472"/>
                </a:lnTo>
                <a:lnTo>
                  <a:pt x="222" y="418"/>
                </a:lnTo>
                <a:lnTo>
                  <a:pt x="168" y="338"/>
                </a:lnTo>
                <a:lnTo>
                  <a:pt x="159" y="338"/>
                </a:lnTo>
                <a:lnTo>
                  <a:pt x="154" y="309"/>
                </a:lnTo>
                <a:lnTo>
                  <a:pt x="178" y="244"/>
                </a:lnTo>
                <a:lnTo>
                  <a:pt x="178" y="244"/>
                </a:lnTo>
                <a:lnTo>
                  <a:pt x="183" y="238"/>
                </a:lnTo>
                <a:lnTo>
                  <a:pt x="194" y="224"/>
                </a:lnTo>
                <a:lnTo>
                  <a:pt x="199" y="217"/>
                </a:lnTo>
                <a:lnTo>
                  <a:pt x="203" y="209"/>
                </a:lnTo>
                <a:lnTo>
                  <a:pt x="204" y="203"/>
                </a:lnTo>
                <a:lnTo>
                  <a:pt x="204" y="201"/>
                </a:lnTo>
                <a:lnTo>
                  <a:pt x="203" y="199"/>
                </a:lnTo>
                <a:lnTo>
                  <a:pt x="203" y="199"/>
                </a:lnTo>
                <a:lnTo>
                  <a:pt x="201" y="198"/>
                </a:lnTo>
                <a:lnTo>
                  <a:pt x="198" y="198"/>
                </a:lnTo>
                <a:lnTo>
                  <a:pt x="191" y="201"/>
                </a:lnTo>
                <a:lnTo>
                  <a:pt x="183" y="204"/>
                </a:lnTo>
                <a:lnTo>
                  <a:pt x="175" y="209"/>
                </a:lnTo>
                <a:lnTo>
                  <a:pt x="160" y="219"/>
                </a:lnTo>
                <a:lnTo>
                  <a:pt x="154" y="224"/>
                </a:lnTo>
                <a:lnTo>
                  <a:pt x="154" y="224"/>
                </a:lnTo>
                <a:lnTo>
                  <a:pt x="149" y="222"/>
                </a:lnTo>
                <a:lnTo>
                  <a:pt x="145" y="218"/>
                </a:lnTo>
                <a:lnTo>
                  <a:pt x="144" y="217"/>
                </a:lnTo>
                <a:lnTo>
                  <a:pt x="144" y="214"/>
                </a:lnTo>
                <a:lnTo>
                  <a:pt x="144" y="214"/>
                </a:lnTo>
                <a:lnTo>
                  <a:pt x="145" y="198"/>
                </a:lnTo>
                <a:lnTo>
                  <a:pt x="145" y="170"/>
                </a:lnTo>
                <a:lnTo>
                  <a:pt x="145" y="155"/>
                </a:lnTo>
                <a:lnTo>
                  <a:pt x="144" y="141"/>
                </a:lnTo>
                <a:lnTo>
                  <a:pt x="142" y="133"/>
                </a:lnTo>
                <a:lnTo>
                  <a:pt x="140" y="131"/>
                </a:lnTo>
                <a:lnTo>
                  <a:pt x="139" y="130"/>
                </a:lnTo>
                <a:lnTo>
                  <a:pt x="139" y="130"/>
                </a:lnTo>
                <a:lnTo>
                  <a:pt x="137" y="131"/>
                </a:lnTo>
                <a:lnTo>
                  <a:pt x="135" y="134"/>
                </a:lnTo>
                <a:lnTo>
                  <a:pt x="131" y="144"/>
                </a:lnTo>
                <a:lnTo>
                  <a:pt x="125" y="173"/>
                </a:lnTo>
                <a:lnTo>
                  <a:pt x="120" y="201"/>
                </a:lnTo>
                <a:lnTo>
                  <a:pt x="116" y="208"/>
                </a:lnTo>
                <a:lnTo>
                  <a:pt x="115" y="209"/>
                </a:lnTo>
                <a:lnTo>
                  <a:pt x="114" y="209"/>
                </a:lnTo>
                <a:lnTo>
                  <a:pt x="114" y="209"/>
                </a:lnTo>
                <a:lnTo>
                  <a:pt x="110" y="203"/>
                </a:lnTo>
                <a:lnTo>
                  <a:pt x="105" y="193"/>
                </a:lnTo>
                <a:lnTo>
                  <a:pt x="92" y="166"/>
                </a:lnTo>
                <a:lnTo>
                  <a:pt x="78" y="141"/>
                </a:lnTo>
                <a:lnTo>
                  <a:pt x="73" y="133"/>
                </a:lnTo>
                <a:lnTo>
                  <a:pt x="71" y="130"/>
                </a:lnTo>
                <a:lnTo>
                  <a:pt x="69" y="130"/>
                </a:lnTo>
                <a:lnTo>
                  <a:pt x="69" y="130"/>
                </a:lnTo>
                <a:lnTo>
                  <a:pt x="68" y="131"/>
                </a:lnTo>
                <a:lnTo>
                  <a:pt x="68" y="134"/>
                </a:lnTo>
                <a:lnTo>
                  <a:pt x="69" y="144"/>
                </a:lnTo>
                <a:lnTo>
                  <a:pt x="74" y="171"/>
                </a:lnTo>
                <a:lnTo>
                  <a:pt x="79" y="198"/>
                </a:lnTo>
                <a:lnTo>
                  <a:pt x="81" y="207"/>
                </a:lnTo>
                <a:lnTo>
                  <a:pt x="81" y="208"/>
                </a:lnTo>
                <a:lnTo>
                  <a:pt x="79" y="209"/>
                </a:lnTo>
                <a:lnTo>
                  <a:pt x="79" y="209"/>
                </a:lnTo>
                <a:lnTo>
                  <a:pt x="76" y="207"/>
                </a:lnTo>
                <a:lnTo>
                  <a:pt x="71" y="199"/>
                </a:lnTo>
                <a:lnTo>
                  <a:pt x="57" y="178"/>
                </a:lnTo>
                <a:lnTo>
                  <a:pt x="51" y="168"/>
                </a:lnTo>
                <a:lnTo>
                  <a:pt x="43" y="160"/>
                </a:lnTo>
                <a:lnTo>
                  <a:pt x="38" y="155"/>
                </a:lnTo>
                <a:lnTo>
                  <a:pt x="36" y="154"/>
                </a:lnTo>
                <a:lnTo>
                  <a:pt x="35" y="155"/>
                </a:lnTo>
                <a:lnTo>
                  <a:pt x="35" y="155"/>
                </a:lnTo>
                <a:lnTo>
                  <a:pt x="34" y="157"/>
                </a:lnTo>
                <a:lnTo>
                  <a:pt x="34" y="160"/>
                </a:lnTo>
                <a:lnTo>
                  <a:pt x="35" y="170"/>
                </a:lnTo>
                <a:lnTo>
                  <a:pt x="40" y="196"/>
                </a:lnTo>
                <a:lnTo>
                  <a:pt x="46" y="219"/>
                </a:lnTo>
                <a:lnTo>
                  <a:pt x="46" y="227"/>
                </a:lnTo>
                <a:lnTo>
                  <a:pt x="46" y="229"/>
                </a:lnTo>
                <a:lnTo>
                  <a:pt x="45" y="229"/>
                </a:lnTo>
                <a:lnTo>
                  <a:pt x="45" y="229"/>
                </a:lnTo>
                <a:lnTo>
                  <a:pt x="41" y="227"/>
                </a:lnTo>
                <a:lnTo>
                  <a:pt x="35" y="223"/>
                </a:lnTo>
                <a:lnTo>
                  <a:pt x="21" y="213"/>
                </a:lnTo>
                <a:lnTo>
                  <a:pt x="8" y="206"/>
                </a:lnTo>
                <a:lnTo>
                  <a:pt x="3" y="203"/>
                </a:lnTo>
                <a:lnTo>
                  <a:pt x="1" y="203"/>
                </a:lnTo>
                <a:lnTo>
                  <a:pt x="0" y="204"/>
                </a:lnTo>
                <a:lnTo>
                  <a:pt x="0" y="204"/>
                </a:lnTo>
                <a:lnTo>
                  <a:pt x="0" y="206"/>
                </a:lnTo>
                <a:lnTo>
                  <a:pt x="0" y="208"/>
                </a:lnTo>
                <a:lnTo>
                  <a:pt x="4" y="213"/>
                </a:lnTo>
                <a:lnTo>
                  <a:pt x="15" y="227"/>
                </a:lnTo>
                <a:lnTo>
                  <a:pt x="29" y="240"/>
                </a:lnTo>
                <a:lnTo>
                  <a:pt x="32" y="245"/>
                </a:lnTo>
                <a:lnTo>
                  <a:pt x="35" y="249"/>
                </a:lnTo>
                <a:lnTo>
                  <a:pt x="35" y="249"/>
                </a:lnTo>
                <a:lnTo>
                  <a:pt x="37" y="258"/>
                </a:lnTo>
                <a:lnTo>
                  <a:pt x="43" y="270"/>
                </a:lnTo>
                <a:lnTo>
                  <a:pt x="55" y="299"/>
                </a:lnTo>
                <a:lnTo>
                  <a:pt x="55" y="299"/>
                </a:lnTo>
                <a:lnTo>
                  <a:pt x="57" y="305"/>
                </a:lnTo>
                <a:lnTo>
                  <a:pt x="62" y="311"/>
                </a:lnTo>
                <a:lnTo>
                  <a:pt x="72" y="322"/>
                </a:lnTo>
                <a:lnTo>
                  <a:pt x="84" y="333"/>
                </a:lnTo>
                <a:lnTo>
                  <a:pt x="104" y="368"/>
                </a:lnTo>
                <a:lnTo>
                  <a:pt x="84" y="378"/>
                </a:lnTo>
                <a:lnTo>
                  <a:pt x="84" y="378"/>
                </a:lnTo>
                <a:lnTo>
                  <a:pt x="152" y="503"/>
                </a:lnTo>
                <a:lnTo>
                  <a:pt x="202" y="591"/>
                </a:lnTo>
                <a:lnTo>
                  <a:pt x="219" y="622"/>
                </a:lnTo>
                <a:lnTo>
                  <a:pt x="228" y="636"/>
                </a:lnTo>
                <a:lnTo>
                  <a:pt x="228" y="636"/>
                </a:lnTo>
                <a:lnTo>
                  <a:pt x="233" y="640"/>
                </a:lnTo>
                <a:lnTo>
                  <a:pt x="239" y="643"/>
                </a:lnTo>
                <a:lnTo>
                  <a:pt x="253" y="648"/>
                </a:lnTo>
                <a:lnTo>
                  <a:pt x="267" y="651"/>
                </a:lnTo>
                <a:lnTo>
                  <a:pt x="272" y="651"/>
                </a:lnTo>
                <a:lnTo>
                  <a:pt x="277" y="651"/>
                </a:lnTo>
                <a:lnTo>
                  <a:pt x="277" y="651"/>
                </a:lnTo>
                <a:lnTo>
                  <a:pt x="395" y="627"/>
                </a:lnTo>
                <a:lnTo>
                  <a:pt x="505" y="606"/>
                </a:lnTo>
                <a:lnTo>
                  <a:pt x="505" y="606"/>
                </a:lnTo>
                <a:lnTo>
                  <a:pt x="538" y="666"/>
                </a:lnTo>
                <a:lnTo>
                  <a:pt x="574" y="730"/>
                </a:lnTo>
                <a:lnTo>
                  <a:pt x="574" y="730"/>
                </a:lnTo>
                <a:lnTo>
                  <a:pt x="578" y="739"/>
                </a:lnTo>
                <a:lnTo>
                  <a:pt x="581" y="752"/>
                </a:lnTo>
                <a:lnTo>
                  <a:pt x="582" y="767"/>
                </a:lnTo>
                <a:lnTo>
                  <a:pt x="581" y="774"/>
                </a:lnTo>
                <a:lnTo>
                  <a:pt x="579" y="780"/>
                </a:lnTo>
                <a:lnTo>
                  <a:pt x="579" y="780"/>
                </a:lnTo>
                <a:lnTo>
                  <a:pt x="547" y="855"/>
                </a:lnTo>
                <a:lnTo>
                  <a:pt x="530" y="901"/>
                </a:lnTo>
                <a:lnTo>
                  <a:pt x="525" y="916"/>
                </a:lnTo>
                <a:lnTo>
                  <a:pt x="525" y="921"/>
                </a:lnTo>
                <a:lnTo>
                  <a:pt x="525" y="924"/>
                </a:lnTo>
                <a:lnTo>
                  <a:pt x="525" y="924"/>
                </a:lnTo>
                <a:lnTo>
                  <a:pt x="527" y="925"/>
                </a:lnTo>
                <a:lnTo>
                  <a:pt x="531" y="926"/>
                </a:lnTo>
                <a:lnTo>
                  <a:pt x="538" y="927"/>
                </a:lnTo>
                <a:lnTo>
                  <a:pt x="550" y="929"/>
                </a:lnTo>
                <a:lnTo>
                  <a:pt x="550" y="929"/>
                </a:lnTo>
                <a:lnTo>
                  <a:pt x="551" y="936"/>
                </a:lnTo>
                <a:lnTo>
                  <a:pt x="551" y="953"/>
                </a:lnTo>
                <a:lnTo>
                  <a:pt x="551" y="1014"/>
                </a:lnTo>
                <a:lnTo>
                  <a:pt x="548" y="1091"/>
                </a:lnTo>
                <a:lnTo>
                  <a:pt x="545" y="1167"/>
                </a:lnTo>
                <a:lnTo>
                  <a:pt x="545" y="1167"/>
                </a:lnTo>
                <a:lnTo>
                  <a:pt x="545" y="1188"/>
                </a:lnTo>
                <a:lnTo>
                  <a:pt x="546" y="1215"/>
                </a:lnTo>
                <a:lnTo>
                  <a:pt x="548" y="1248"/>
                </a:lnTo>
                <a:lnTo>
                  <a:pt x="553" y="1286"/>
                </a:lnTo>
                <a:lnTo>
                  <a:pt x="564" y="1371"/>
                </a:lnTo>
                <a:lnTo>
                  <a:pt x="577" y="1461"/>
                </a:lnTo>
                <a:lnTo>
                  <a:pt x="603" y="1619"/>
                </a:lnTo>
                <a:lnTo>
                  <a:pt x="614" y="1687"/>
                </a:lnTo>
                <a:lnTo>
                  <a:pt x="663" y="1955"/>
                </a:lnTo>
                <a:lnTo>
                  <a:pt x="678" y="1955"/>
                </a:lnTo>
                <a:lnTo>
                  <a:pt x="678" y="1955"/>
                </a:lnTo>
                <a:lnTo>
                  <a:pt x="663" y="1970"/>
                </a:lnTo>
                <a:lnTo>
                  <a:pt x="650" y="1981"/>
                </a:lnTo>
                <a:lnTo>
                  <a:pt x="639" y="1990"/>
                </a:lnTo>
                <a:lnTo>
                  <a:pt x="639" y="1990"/>
                </a:lnTo>
                <a:lnTo>
                  <a:pt x="626" y="1996"/>
                </a:lnTo>
                <a:lnTo>
                  <a:pt x="611" y="2002"/>
                </a:lnTo>
                <a:lnTo>
                  <a:pt x="604" y="2007"/>
                </a:lnTo>
                <a:lnTo>
                  <a:pt x="599" y="2012"/>
                </a:lnTo>
                <a:lnTo>
                  <a:pt x="595" y="2017"/>
                </a:lnTo>
                <a:lnTo>
                  <a:pt x="594" y="2021"/>
                </a:lnTo>
                <a:lnTo>
                  <a:pt x="594" y="2025"/>
                </a:lnTo>
                <a:lnTo>
                  <a:pt x="594" y="2025"/>
                </a:lnTo>
                <a:lnTo>
                  <a:pt x="594" y="2037"/>
                </a:lnTo>
                <a:lnTo>
                  <a:pt x="594" y="2043"/>
                </a:lnTo>
                <a:lnTo>
                  <a:pt x="597" y="2047"/>
                </a:lnTo>
                <a:lnTo>
                  <a:pt x="599" y="2051"/>
                </a:lnTo>
                <a:lnTo>
                  <a:pt x="604" y="2054"/>
                </a:lnTo>
                <a:lnTo>
                  <a:pt x="613" y="2057"/>
                </a:lnTo>
                <a:lnTo>
                  <a:pt x="624" y="2059"/>
                </a:lnTo>
                <a:lnTo>
                  <a:pt x="624" y="2059"/>
                </a:lnTo>
                <a:lnTo>
                  <a:pt x="645" y="2062"/>
                </a:lnTo>
                <a:lnTo>
                  <a:pt x="652" y="2062"/>
                </a:lnTo>
                <a:lnTo>
                  <a:pt x="660" y="2062"/>
                </a:lnTo>
                <a:lnTo>
                  <a:pt x="683" y="2057"/>
                </a:lnTo>
                <a:lnTo>
                  <a:pt x="728" y="2049"/>
                </a:lnTo>
                <a:lnTo>
                  <a:pt x="728" y="2049"/>
                </a:lnTo>
                <a:lnTo>
                  <a:pt x="781" y="2041"/>
                </a:lnTo>
                <a:lnTo>
                  <a:pt x="823" y="2035"/>
                </a:lnTo>
                <a:lnTo>
                  <a:pt x="839" y="2031"/>
                </a:lnTo>
                <a:lnTo>
                  <a:pt x="852" y="2027"/>
                </a:lnTo>
                <a:lnTo>
                  <a:pt x="859" y="2023"/>
                </a:lnTo>
                <a:lnTo>
                  <a:pt x="860" y="2022"/>
                </a:lnTo>
                <a:lnTo>
                  <a:pt x="861" y="2020"/>
                </a:lnTo>
                <a:lnTo>
                  <a:pt x="861" y="2020"/>
                </a:lnTo>
                <a:lnTo>
                  <a:pt x="861" y="2007"/>
                </a:lnTo>
                <a:lnTo>
                  <a:pt x="859" y="1991"/>
                </a:lnTo>
                <a:lnTo>
                  <a:pt x="856" y="1970"/>
                </a:lnTo>
                <a:lnTo>
                  <a:pt x="866" y="1960"/>
                </a:lnTo>
                <a:lnTo>
                  <a:pt x="866" y="1960"/>
                </a:lnTo>
                <a:lnTo>
                  <a:pt x="833" y="1718"/>
                </a:lnTo>
                <a:lnTo>
                  <a:pt x="809" y="1552"/>
                </a:lnTo>
                <a:lnTo>
                  <a:pt x="797" y="1474"/>
                </a:lnTo>
                <a:lnTo>
                  <a:pt x="797" y="1474"/>
                </a:lnTo>
                <a:lnTo>
                  <a:pt x="796" y="1464"/>
                </a:lnTo>
                <a:lnTo>
                  <a:pt x="796" y="1438"/>
                </a:lnTo>
                <a:lnTo>
                  <a:pt x="797" y="1365"/>
                </a:lnTo>
                <a:lnTo>
                  <a:pt x="798" y="1328"/>
                </a:lnTo>
                <a:lnTo>
                  <a:pt x="801" y="1296"/>
                </a:lnTo>
                <a:lnTo>
                  <a:pt x="803" y="1275"/>
                </a:lnTo>
                <a:lnTo>
                  <a:pt x="806" y="1271"/>
                </a:lnTo>
                <a:lnTo>
                  <a:pt x="806" y="1270"/>
                </a:lnTo>
                <a:lnTo>
                  <a:pt x="807" y="1271"/>
                </a:lnTo>
                <a:lnTo>
                  <a:pt x="807" y="1271"/>
                </a:lnTo>
                <a:lnTo>
                  <a:pt x="816" y="1292"/>
                </a:lnTo>
                <a:lnTo>
                  <a:pt x="833" y="1338"/>
                </a:lnTo>
                <a:lnTo>
                  <a:pt x="882" y="1470"/>
                </a:lnTo>
                <a:lnTo>
                  <a:pt x="951" y="1663"/>
                </a:lnTo>
                <a:lnTo>
                  <a:pt x="951" y="1663"/>
                </a:lnTo>
                <a:lnTo>
                  <a:pt x="1009" y="1810"/>
                </a:lnTo>
                <a:lnTo>
                  <a:pt x="1069" y="1960"/>
                </a:lnTo>
                <a:lnTo>
                  <a:pt x="1069" y="1960"/>
                </a:lnTo>
                <a:lnTo>
                  <a:pt x="1073" y="1965"/>
                </a:lnTo>
                <a:lnTo>
                  <a:pt x="1077" y="1968"/>
                </a:lnTo>
                <a:lnTo>
                  <a:pt x="1084" y="1970"/>
                </a:lnTo>
                <a:lnTo>
                  <a:pt x="1084" y="1970"/>
                </a:lnTo>
                <a:lnTo>
                  <a:pt x="1089" y="1971"/>
                </a:lnTo>
                <a:lnTo>
                  <a:pt x="1093" y="1973"/>
                </a:lnTo>
                <a:lnTo>
                  <a:pt x="1094" y="1975"/>
                </a:lnTo>
                <a:lnTo>
                  <a:pt x="1094" y="1975"/>
                </a:lnTo>
                <a:lnTo>
                  <a:pt x="1101" y="1992"/>
                </a:lnTo>
                <a:lnTo>
                  <a:pt x="1110" y="2009"/>
                </a:lnTo>
                <a:lnTo>
                  <a:pt x="1121" y="2026"/>
                </a:lnTo>
                <a:lnTo>
                  <a:pt x="1127" y="2035"/>
                </a:lnTo>
                <a:lnTo>
                  <a:pt x="1134" y="2043"/>
                </a:lnTo>
                <a:lnTo>
                  <a:pt x="1141" y="2051"/>
                </a:lnTo>
                <a:lnTo>
                  <a:pt x="1149" y="2057"/>
                </a:lnTo>
                <a:lnTo>
                  <a:pt x="1157" y="2062"/>
                </a:lnTo>
                <a:lnTo>
                  <a:pt x="1166" y="2064"/>
                </a:lnTo>
                <a:lnTo>
                  <a:pt x="1175" y="2066"/>
                </a:lnTo>
                <a:lnTo>
                  <a:pt x="1183" y="2064"/>
                </a:lnTo>
                <a:lnTo>
                  <a:pt x="1183" y="2064"/>
                </a:lnTo>
                <a:lnTo>
                  <a:pt x="1199" y="2061"/>
                </a:lnTo>
                <a:lnTo>
                  <a:pt x="1213" y="2058"/>
                </a:lnTo>
                <a:lnTo>
                  <a:pt x="1224" y="2057"/>
                </a:lnTo>
                <a:lnTo>
                  <a:pt x="1233" y="2056"/>
                </a:lnTo>
                <a:lnTo>
                  <a:pt x="1239" y="2053"/>
                </a:lnTo>
                <a:lnTo>
                  <a:pt x="1243" y="2048"/>
                </a:lnTo>
                <a:lnTo>
                  <a:pt x="1246" y="2041"/>
                </a:lnTo>
                <a:lnTo>
                  <a:pt x="1248" y="2030"/>
                </a:lnTo>
                <a:lnTo>
                  <a:pt x="1248" y="2030"/>
                </a:lnTo>
                <a:lnTo>
                  <a:pt x="1249" y="2016"/>
                </a:lnTo>
                <a:lnTo>
                  <a:pt x="1249" y="2004"/>
                </a:lnTo>
                <a:lnTo>
                  <a:pt x="1248" y="1992"/>
                </a:lnTo>
                <a:lnTo>
                  <a:pt x="1246" y="1983"/>
                </a:lnTo>
                <a:lnTo>
                  <a:pt x="1244" y="1973"/>
                </a:lnTo>
                <a:lnTo>
                  <a:pt x="1240" y="1964"/>
                </a:lnTo>
                <a:lnTo>
                  <a:pt x="1234" y="1956"/>
                </a:lnTo>
                <a:lnTo>
                  <a:pt x="1228" y="1950"/>
                </a:lnTo>
                <a:lnTo>
                  <a:pt x="1228" y="1950"/>
                </a:lnTo>
                <a:lnTo>
                  <a:pt x="1205" y="1932"/>
                </a:lnTo>
                <a:lnTo>
                  <a:pt x="1198" y="1925"/>
                </a:lnTo>
                <a:lnTo>
                  <a:pt x="1198" y="1925"/>
                </a:lnTo>
                <a:lnTo>
                  <a:pt x="1205" y="1924"/>
                </a:lnTo>
                <a:lnTo>
                  <a:pt x="1212" y="1923"/>
                </a:lnTo>
                <a:lnTo>
                  <a:pt x="1213" y="1922"/>
                </a:lnTo>
                <a:lnTo>
                  <a:pt x="1213" y="1921"/>
                </a:lnTo>
                <a:lnTo>
                  <a:pt x="1213" y="1921"/>
                </a:lnTo>
                <a:lnTo>
                  <a:pt x="1184" y="1835"/>
                </a:lnTo>
                <a:lnTo>
                  <a:pt x="1165" y="1770"/>
                </a:lnTo>
                <a:lnTo>
                  <a:pt x="1157" y="1744"/>
                </a:lnTo>
                <a:lnTo>
                  <a:pt x="1153" y="1727"/>
                </a:lnTo>
                <a:lnTo>
                  <a:pt x="1153" y="1727"/>
                </a:lnTo>
                <a:lnTo>
                  <a:pt x="1149" y="1700"/>
                </a:lnTo>
                <a:lnTo>
                  <a:pt x="1137" y="1648"/>
                </a:lnTo>
                <a:lnTo>
                  <a:pt x="1108" y="1505"/>
                </a:lnTo>
                <a:lnTo>
                  <a:pt x="1064" y="1306"/>
                </a:lnTo>
                <a:lnTo>
                  <a:pt x="1064" y="1306"/>
                </a:lnTo>
                <a:lnTo>
                  <a:pt x="1062" y="1275"/>
                </a:lnTo>
                <a:lnTo>
                  <a:pt x="1053" y="1209"/>
                </a:lnTo>
                <a:lnTo>
                  <a:pt x="1045" y="1138"/>
                </a:lnTo>
                <a:lnTo>
                  <a:pt x="1040" y="1110"/>
                </a:lnTo>
                <a:lnTo>
                  <a:pt x="1035" y="1092"/>
                </a:lnTo>
                <a:lnTo>
                  <a:pt x="1035" y="1092"/>
                </a:lnTo>
                <a:lnTo>
                  <a:pt x="1024" y="1056"/>
                </a:lnTo>
                <a:lnTo>
                  <a:pt x="1011" y="1007"/>
                </a:lnTo>
                <a:lnTo>
                  <a:pt x="995" y="943"/>
                </a:lnTo>
                <a:lnTo>
                  <a:pt x="995" y="943"/>
                </a:lnTo>
                <a:lnTo>
                  <a:pt x="1000" y="940"/>
                </a:lnTo>
                <a:lnTo>
                  <a:pt x="1004" y="936"/>
                </a:lnTo>
                <a:lnTo>
                  <a:pt x="1005" y="934"/>
                </a:lnTo>
                <a:lnTo>
                  <a:pt x="1005" y="934"/>
                </a:lnTo>
                <a:lnTo>
                  <a:pt x="995" y="895"/>
                </a:lnTo>
                <a:lnTo>
                  <a:pt x="985" y="859"/>
                </a:lnTo>
                <a:lnTo>
                  <a:pt x="985" y="859"/>
                </a:lnTo>
                <a:lnTo>
                  <a:pt x="1004" y="832"/>
                </a:lnTo>
                <a:lnTo>
                  <a:pt x="1024" y="803"/>
                </a:lnTo>
                <a:lnTo>
                  <a:pt x="1047" y="769"/>
                </a:lnTo>
                <a:lnTo>
                  <a:pt x="1069" y="731"/>
                </a:lnTo>
                <a:lnTo>
                  <a:pt x="1089" y="695"/>
                </a:lnTo>
                <a:lnTo>
                  <a:pt x="1097" y="678"/>
                </a:lnTo>
                <a:lnTo>
                  <a:pt x="1103" y="662"/>
                </a:lnTo>
                <a:lnTo>
                  <a:pt x="1108" y="648"/>
                </a:lnTo>
                <a:lnTo>
                  <a:pt x="1109" y="636"/>
                </a:lnTo>
                <a:lnTo>
                  <a:pt x="1109" y="636"/>
                </a:lnTo>
                <a:lnTo>
                  <a:pt x="1108" y="624"/>
                </a:lnTo>
                <a:lnTo>
                  <a:pt x="1105" y="607"/>
                </a:lnTo>
                <a:lnTo>
                  <a:pt x="1100" y="588"/>
                </a:lnTo>
                <a:lnTo>
                  <a:pt x="1095" y="566"/>
                </a:lnTo>
                <a:lnTo>
                  <a:pt x="1079" y="518"/>
                </a:lnTo>
                <a:lnTo>
                  <a:pt x="1061" y="467"/>
                </a:lnTo>
                <a:lnTo>
                  <a:pt x="1041" y="416"/>
                </a:lnTo>
                <a:lnTo>
                  <a:pt x="1022" y="373"/>
                </a:lnTo>
                <a:lnTo>
                  <a:pt x="1006" y="338"/>
                </a:lnTo>
                <a:lnTo>
                  <a:pt x="1000" y="326"/>
                </a:lnTo>
                <a:lnTo>
                  <a:pt x="995" y="319"/>
                </a:lnTo>
                <a:lnTo>
                  <a:pt x="995" y="319"/>
                </a:lnTo>
                <a:lnTo>
                  <a:pt x="981" y="301"/>
                </a:lnTo>
                <a:lnTo>
                  <a:pt x="977" y="295"/>
                </a:lnTo>
                <a:lnTo>
                  <a:pt x="972" y="290"/>
                </a:lnTo>
                <a:lnTo>
                  <a:pt x="967" y="288"/>
                </a:lnTo>
                <a:lnTo>
                  <a:pt x="962" y="285"/>
                </a:lnTo>
                <a:lnTo>
                  <a:pt x="951" y="284"/>
                </a:lnTo>
                <a:lnTo>
                  <a:pt x="951" y="284"/>
                </a:lnTo>
                <a:lnTo>
                  <a:pt x="911" y="283"/>
                </a:lnTo>
                <a:lnTo>
                  <a:pt x="892" y="283"/>
                </a:lnTo>
                <a:lnTo>
                  <a:pt x="881" y="284"/>
                </a:lnTo>
                <a:lnTo>
                  <a:pt x="881" y="284"/>
                </a:lnTo>
                <a:lnTo>
                  <a:pt x="844" y="286"/>
                </a:lnTo>
                <a:lnTo>
                  <a:pt x="812" y="289"/>
                </a:lnTo>
                <a:lnTo>
                  <a:pt x="812" y="289"/>
                </a:lnTo>
                <a:lnTo>
                  <a:pt x="809" y="288"/>
                </a:lnTo>
                <a:lnTo>
                  <a:pt x="803" y="281"/>
                </a:lnTo>
                <a:lnTo>
                  <a:pt x="797" y="274"/>
                </a:lnTo>
                <a:lnTo>
                  <a:pt x="795" y="269"/>
                </a:lnTo>
                <a:lnTo>
                  <a:pt x="792" y="264"/>
                </a:lnTo>
                <a:lnTo>
                  <a:pt x="792" y="264"/>
                </a:lnTo>
                <a:lnTo>
                  <a:pt x="788" y="245"/>
                </a:lnTo>
                <a:lnTo>
                  <a:pt x="787" y="239"/>
                </a:lnTo>
                <a:lnTo>
                  <a:pt x="787" y="239"/>
                </a:lnTo>
                <a:lnTo>
                  <a:pt x="801" y="239"/>
                </a:lnTo>
                <a:lnTo>
                  <a:pt x="809" y="239"/>
                </a:lnTo>
                <a:lnTo>
                  <a:pt x="812" y="239"/>
                </a:lnTo>
                <a:lnTo>
                  <a:pt x="812" y="239"/>
                </a:lnTo>
                <a:lnTo>
                  <a:pt x="812" y="239"/>
                </a:lnTo>
                <a:lnTo>
                  <a:pt x="811" y="238"/>
                </a:lnTo>
                <a:lnTo>
                  <a:pt x="808" y="235"/>
                </a:lnTo>
                <a:lnTo>
                  <a:pt x="806" y="229"/>
                </a:lnTo>
                <a:lnTo>
                  <a:pt x="802" y="219"/>
                </a:lnTo>
                <a:lnTo>
                  <a:pt x="817" y="224"/>
                </a:lnTo>
                <a:lnTo>
                  <a:pt x="817" y="224"/>
                </a:lnTo>
                <a:lnTo>
                  <a:pt x="817" y="217"/>
                </a:lnTo>
                <a:lnTo>
                  <a:pt x="816" y="208"/>
                </a:lnTo>
                <a:lnTo>
                  <a:pt x="812" y="199"/>
                </a:lnTo>
                <a:lnTo>
                  <a:pt x="812" y="199"/>
                </a:lnTo>
                <a:lnTo>
                  <a:pt x="809" y="195"/>
                </a:lnTo>
                <a:lnTo>
                  <a:pt x="808" y="187"/>
                </a:lnTo>
                <a:lnTo>
                  <a:pt x="807" y="172"/>
                </a:lnTo>
                <a:lnTo>
                  <a:pt x="807" y="155"/>
                </a:lnTo>
                <a:lnTo>
                  <a:pt x="822" y="155"/>
                </a:lnTo>
                <a:lnTo>
                  <a:pt x="822" y="155"/>
                </a:lnTo>
                <a:lnTo>
                  <a:pt x="822" y="155"/>
                </a:lnTo>
                <a:lnTo>
                  <a:pt x="822" y="155"/>
                </a:lnTo>
                <a:lnTo>
                  <a:pt x="823" y="154"/>
                </a:lnTo>
                <a:lnTo>
                  <a:pt x="823" y="150"/>
                </a:lnTo>
                <a:lnTo>
                  <a:pt x="824" y="145"/>
                </a:lnTo>
                <a:lnTo>
                  <a:pt x="823" y="137"/>
                </a:lnTo>
                <a:lnTo>
                  <a:pt x="822" y="128"/>
                </a:lnTo>
                <a:lnTo>
                  <a:pt x="818" y="114"/>
                </a:lnTo>
                <a:lnTo>
                  <a:pt x="812" y="95"/>
                </a:lnTo>
                <a:lnTo>
                  <a:pt x="812" y="95"/>
                </a:lnTo>
                <a:lnTo>
                  <a:pt x="808" y="85"/>
                </a:lnTo>
                <a:lnTo>
                  <a:pt x="803" y="75"/>
                </a:lnTo>
                <a:lnTo>
                  <a:pt x="798" y="68"/>
                </a:lnTo>
                <a:lnTo>
                  <a:pt x="795" y="62"/>
                </a:lnTo>
                <a:lnTo>
                  <a:pt x="785" y="51"/>
                </a:lnTo>
                <a:lnTo>
                  <a:pt x="775" y="44"/>
                </a:lnTo>
                <a:lnTo>
                  <a:pt x="767" y="40"/>
                </a:lnTo>
                <a:lnTo>
                  <a:pt x="760" y="38"/>
                </a:lnTo>
                <a:lnTo>
                  <a:pt x="753" y="36"/>
                </a:lnTo>
                <a:lnTo>
                  <a:pt x="753" y="36"/>
                </a:lnTo>
                <a:close/>
                <a:moveTo>
                  <a:pt x="936" y="562"/>
                </a:moveTo>
                <a:lnTo>
                  <a:pt x="975" y="621"/>
                </a:lnTo>
                <a:lnTo>
                  <a:pt x="946" y="666"/>
                </a:lnTo>
                <a:lnTo>
                  <a:pt x="936" y="56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2648363F-A3A5-014E-2C98-F8999E2CCBF9}"/>
              </a:ext>
            </a:extLst>
          </p:cNvPr>
          <p:cNvSpPr>
            <a:spLocks/>
          </p:cNvSpPr>
          <p:nvPr/>
        </p:nvSpPr>
        <p:spPr bwMode="auto">
          <a:xfrm>
            <a:off x="1052344" y="3871403"/>
            <a:ext cx="1529085" cy="2446774"/>
          </a:xfrm>
          <a:custGeom>
            <a:avLst/>
            <a:gdLst>
              <a:gd name="T0" fmla="*/ 672 w 1288"/>
              <a:gd name="T1" fmla="*/ 0 h 2061"/>
              <a:gd name="T2" fmla="*/ 605 w 1288"/>
              <a:gd name="T3" fmla="*/ 35 h 2061"/>
              <a:gd name="T4" fmla="*/ 565 w 1288"/>
              <a:gd name="T5" fmla="*/ 79 h 2061"/>
              <a:gd name="T6" fmla="*/ 578 w 1288"/>
              <a:gd name="T7" fmla="*/ 89 h 2061"/>
              <a:gd name="T8" fmla="*/ 580 w 1288"/>
              <a:gd name="T9" fmla="*/ 154 h 2061"/>
              <a:gd name="T10" fmla="*/ 600 w 1288"/>
              <a:gd name="T11" fmla="*/ 214 h 2061"/>
              <a:gd name="T12" fmla="*/ 589 w 1288"/>
              <a:gd name="T13" fmla="*/ 270 h 2061"/>
              <a:gd name="T14" fmla="*/ 602 w 1288"/>
              <a:gd name="T15" fmla="*/ 281 h 2061"/>
              <a:gd name="T16" fmla="*/ 620 w 1288"/>
              <a:gd name="T17" fmla="*/ 302 h 2061"/>
              <a:gd name="T18" fmla="*/ 642 w 1288"/>
              <a:gd name="T19" fmla="*/ 331 h 2061"/>
              <a:gd name="T20" fmla="*/ 659 w 1288"/>
              <a:gd name="T21" fmla="*/ 359 h 2061"/>
              <a:gd name="T22" fmla="*/ 709 w 1288"/>
              <a:gd name="T23" fmla="*/ 357 h 2061"/>
              <a:gd name="T24" fmla="*/ 689 w 1288"/>
              <a:gd name="T25" fmla="*/ 402 h 2061"/>
              <a:gd name="T26" fmla="*/ 578 w 1288"/>
              <a:gd name="T27" fmla="*/ 503 h 2061"/>
              <a:gd name="T28" fmla="*/ 338 w 1288"/>
              <a:gd name="T29" fmla="*/ 640 h 2061"/>
              <a:gd name="T30" fmla="*/ 120 w 1288"/>
              <a:gd name="T31" fmla="*/ 684 h 2061"/>
              <a:gd name="T32" fmla="*/ 81 w 1288"/>
              <a:gd name="T33" fmla="*/ 662 h 2061"/>
              <a:gd name="T34" fmla="*/ 44 w 1288"/>
              <a:gd name="T35" fmla="*/ 663 h 2061"/>
              <a:gd name="T36" fmla="*/ 0 w 1288"/>
              <a:gd name="T37" fmla="*/ 708 h 2061"/>
              <a:gd name="T38" fmla="*/ 21 w 1288"/>
              <a:gd name="T39" fmla="*/ 734 h 2061"/>
              <a:gd name="T40" fmla="*/ 46 w 1288"/>
              <a:gd name="T41" fmla="*/ 775 h 2061"/>
              <a:gd name="T42" fmla="*/ 115 w 1288"/>
              <a:gd name="T43" fmla="*/ 788 h 2061"/>
              <a:gd name="T44" fmla="*/ 421 w 1288"/>
              <a:gd name="T45" fmla="*/ 760 h 2061"/>
              <a:gd name="T46" fmla="*/ 527 w 1288"/>
              <a:gd name="T47" fmla="*/ 738 h 2061"/>
              <a:gd name="T48" fmla="*/ 669 w 1288"/>
              <a:gd name="T49" fmla="*/ 669 h 2061"/>
              <a:gd name="T50" fmla="*/ 704 w 1288"/>
              <a:gd name="T51" fmla="*/ 699 h 2061"/>
              <a:gd name="T52" fmla="*/ 757 w 1288"/>
              <a:gd name="T53" fmla="*/ 965 h 2061"/>
              <a:gd name="T54" fmla="*/ 778 w 1288"/>
              <a:gd name="T55" fmla="*/ 977 h 2061"/>
              <a:gd name="T56" fmla="*/ 766 w 1288"/>
              <a:gd name="T57" fmla="*/ 1345 h 2061"/>
              <a:gd name="T58" fmla="*/ 724 w 1288"/>
              <a:gd name="T59" fmla="*/ 1775 h 2061"/>
              <a:gd name="T60" fmla="*/ 625 w 1288"/>
              <a:gd name="T61" fmla="*/ 1870 h 2061"/>
              <a:gd name="T62" fmla="*/ 600 w 1288"/>
              <a:gd name="T63" fmla="*/ 1904 h 2061"/>
              <a:gd name="T64" fmla="*/ 508 w 1288"/>
              <a:gd name="T65" fmla="*/ 1934 h 2061"/>
              <a:gd name="T66" fmla="*/ 497 w 1288"/>
              <a:gd name="T67" fmla="*/ 1955 h 2061"/>
              <a:gd name="T68" fmla="*/ 595 w 1288"/>
              <a:gd name="T69" fmla="*/ 1984 h 2061"/>
              <a:gd name="T70" fmla="*/ 669 w 1288"/>
              <a:gd name="T71" fmla="*/ 1999 h 2061"/>
              <a:gd name="T72" fmla="*/ 768 w 1288"/>
              <a:gd name="T73" fmla="*/ 1999 h 2061"/>
              <a:gd name="T74" fmla="*/ 798 w 1288"/>
              <a:gd name="T75" fmla="*/ 1974 h 2061"/>
              <a:gd name="T76" fmla="*/ 1031 w 1288"/>
              <a:gd name="T77" fmla="*/ 1944 h 2061"/>
              <a:gd name="T78" fmla="*/ 991 w 1288"/>
              <a:gd name="T79" fmla="*/ 1984 h 2061"/>
              <a:gd name="T80" fmla="*/ 943 w 1288"/>
              <a:gd name="T81" fmla="*/ 2004 h 2061"/>
              <a:gd name="T82" fmla="*/ 938 w 1288"/>
              <a:gd name="T83" fmla="*/ 2023 h 2061"/>
              <a:gd name="T84" fmla="*/ 975 w 1288"/>
              <a:gd name="T85" fmla="*/ 2052 h 2061"/>
              <a:gd name="T86" fmla="*/ 1049 w 1288"/>
              <a:gd name="T87" fmla="*/ 2061 h 2061"/>
              <a:gd name="T88" fmla="*/ 1149 w 1288"/>
              <a:gd name="T89" fmla="*/ 2026 h 2061"/>
              <a:gd name="T90" fmla="*/ 1243 w 1288"/>
              <a:gd name="T91" fmla="*/ 2015 h 2061"/>
              <a:gd name="T92" fmla="*/ 1267 w 1288"/>
              <a:gd name="T93" fmla="*/ 1994 h 2061"/>
              <a:gd name="T94" fmla="*/ 1209 w 1288"/>
              <a:gd name="T95" fmla="*/ 1836 h 2061"/>
              <a:gd name="T96" fmla="*/ 1041 w 1288"/>
              <a:gd name="T97" fmla="*/ 1527 h 2061"/>
              <a:gd name="T98" fmla="*/ 1071 w 1288"/>
              <a:gd name="T99" fmla="*/ 1418 h 2061"/>
              <a:gd name="T100" fmla="*/ 1164 w 1288"/>
              <a:gd name="T101" fmla="*/ 1004 h 2061"/>
              <a:gd name="T102" fmla="*/ 1224 w 1288"/>
              <a:gd name="T103" fmla="*/ 912 h 2061"/>
              <a:gd name="T104" fmla="*/ 1286 w 1288"/>
              <a:gd name="T105" fmla="*/ 671 h 2061"/>
              <a:gd name="T106" fmla="*/ 1283 w 1288"/>
              <a:gd name="T107" fmla="*/ 615 h 2061"/>
              <a:gd name="T108" fmla="*/ 1258 w 1288"/>
              <a:gd name="T109" fmla="*/ 570 h 2061"/>
              <a:gd name="T110" fmla="*/ 1117 w 1288"/>
              <a:gd name="T111" fmla="*/ 377 h 2061"/>
              <a:gd name="T112" fmla="*/ 1090 w 1288"/>
              <a:gd name="T113" fmla="*/ 337 h 2061"/>
              <a:gd name="T114" fmla="*/ 1053 w 1288"/>
              <a:gd name="T115" fmla="*/ 317 h 2061"/>
              <a:gd name="T116" fmla="*/ 892 w 1288"/>
              <a:gd name="T117" fmla="*/ 283 h 2061"/>
              <a:gd name="T118" fmla="*/ 867 w 1288"/>
              <a:gd name="T119" fmla="*/ 139 h 2061"/>
              <a:gd name="T120" fmla="*/ 862 w 1288"/>
              <a:gd name="T121" fmla="*/ 107 h 2061"/>
              <a:gd name="T122" fmla="*/ 823 w 1288"/>
              <a:gd name="T123" fmla="*/ 54 h 2061"/>
              <a:gd name="T124" fmla="*/ 771 w 1288"/>
              <a:gd name="T125" fmla="*/ 5 h 2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8" h="2061">
                <a:moveTo>
                  <a:pt x="758" y="5"/>
                </a:moveTo>
                <a:lnTo>
                  <a:pt x="758" y="5"/>
                </a:lnTo>
                <a:lnTo>
                  <a:pt x="725" y="2"/>
                </a:lnTo>
                <a:lnTo>
                  <a:pt x="679" y="0"/>
                </a:lnTo>
                <a:lnTo>
                  <a:pt x="679" y="0"/>
                </a:lnTo>
                <a:lnTo>
                  <a:pt x="672" y="0"/>
                </a:lnTo>
                <a:lnTo>
                  <a:pt x="662" y="4"/>
                </a:lnTo>
                <a:lnTo>
                  <a:pt x="651" y="7"/>
                </a:lnTo>
                <a:lnTo>
                  <a:pt x="640" y="14"/>
                </a:lnTo>
                <a:lnTo>
                  <a:pt x="619" y="25"/>
                </a:lnTo>
                <a:lnTo>
                  <a:pt x="610" y="30"/>
                </a:lnTo>
                <a:lnTo>
                  <a:pt x="605" y="35"/>
                </a:lnTo>
                <a:lnTo>
                  <a:pt x="605" y="35"/>
                </a:lnTo>
                <a:lnTo>
                  <a:pt x="595" y="45"/>
                </a:lnTo>
                <a:lnTo>
                  <a:pt x="585" y="59"/>
                </a:lnTo>
                <a:lnTo>
                  <a:pt x="585" y="59"/>
                </a:lnTo>
                <a:lnTo>
                  <a:pt x="575" y="71"/>
                </a:lnTo>
                <a:lnTo>
                  <a:pt x="565" y="79"/>
                </a:lnTo>
                <a:lnTo>
                  <a:pt x="559" y="87"/>
                </a:lnTo>
                <a:lnTo>
                  <a:pt x="559" y="88"/>
                </a:lnTo>
                <a:lnTo>
                  <a:pt x="560" y="89"/>
                </a:lnTo>
                <a:lnTo>
                  <a:pt x="560" y="89"/>
                </a:lnTo>
                <a:lnTo>
                  <a:pt x="575" y="88"/>
                </a:lnTo>
                <a:lnTo>
                  <a:pt x="578" y="89"/>
                </a:lnTo>
                <a:lnTo>
                  <a:pt x="580" y="90"/>
                </a:lnTo>
                <a:lnTo>
                  <a:pt x="580" y="92"/>
                </a:lnTo>
                <a:lnTo>
                  <a:pt x="580" y="94"/>
                </a:lnTo>
                <a:lnTo>
                  <a:pt x="570" y="119"/>
                </a:lnTo>
                <a:lnTo>
                  <a:pt x="575" y="139"/>
                </a:lnTo>
                <a:lnTo>
                  <a:pt x="580" y="154"/>
                </a:lnTo>
                <a:lnTo>
                  <a:pt x="580" y="154"/>
                </a:lnTo>
                <a:lnTo>
                  <a:pt x="584" y="170"/>
                </a:lnTo>
                <a:lnTo>
                  <a:pt x="586" y="183"/>
                </a:lnTo>
                <a:lnTo>
                  <a:pt x="590" y="193"/>
                </a:lnTo>
                <a:lnTo>
                  <a:pt x="590" y="193"/>
                </a:lnTo>
                <a:lnTo>
                  <a:pt x="600" y="214"/>
                </a:lnTo>
                <a:lnTo>
                  <a:pt x="604" y="226"/>
                </a:lnTo>
                <a:lnTo>
                  <a:pt x="605" y="231"/>
                </a:lnTo>
                <a:lnTo>
                  <a:pt x="605" y="233"/>
                </a:lnTo>
                <a:lnTo>
                  <a:pt x="605" y="233"/>
                </a:lnTo>
                <a:lnTo>
                  <a:pt x="595" y="255"/>
                </a:lnTo>
                <a:lnTo>
                  <a:pt x="589" y="270"/>
                </a:lnTo>
                <a:lnTo>
                  <a:pt x="589" y="275"/>
                </a:lnTo>
                <a:lnTo>
                  <a:pt x="589" y="276"/>
                </a:lnTo>
                <a:lnTo>
                  <a:pt x="590" y="278"/>
                </a:lnTo>
                <a:lnTo>
                  <a:pt x="590" y="278"/>
                </a:lnTo>
                <a:lnTo>
                  <a:pt x="596" y="280"/>
                </a:lnTo>
                <a:lnTo>
                  <a:pt x="602" y="281"/>
                </a:lnTo>
                <a:lnTo>
                  <a:pt x="610" y="283"/>
                </a:lnTo>
                <a:lnTo>
                  <a:pt x="610" y="283"/>
                </a:lnTo>
                <a:lnTo>
                  <a:pt x="612" y="291"/>
                </a:lnTo>
                <a:lnTo>
                  <a:pt x="616" y="297"/>
                </a:lnTo>
                <a:lnTo>
                  <a:pt x="617" y="301"/>
                </a:lnTo>
                <a:lnTo>
                  <a:pt x="620" y="302"/>
                </a:lnTo>
                <a:lnTo>
                  <a:pt x="620" y="302"/>
                </a:lnTo>
                <a:lnTo>
                  <a:pt x="623" y="306"/>
                </a:lnTo>
                <a:lnTo>
                  <a:pt x="627" y="311"/>
                </a:lnTo>
                <a:lnTo>
                  <a:pt x="630" y="317"/>
                </a:lnTo>
                <a:lnTo>
                  <a:pt x="630" y="317"/>
                </a:lnTo>
                <a:lnTo>
                  <a:pt x="642" y="331"/>
                </a:lnTo>
                <a:lnTo>
                  <a:pt x="654" y="347"/>
                </a:lnTo>
                <a:lnTo>
                  <a:pt x="654" y="347"/>
                </a:lnTo>
                <a:lnTo>
                  <a:pt x="654" y="351"/>
                </a:lnTo>
                <a:lnTo>
                  <a:pt x="656" y="356"/>
                </a:lnTo>
                <a:lnTo>
                  <a:pt x="657" y="357"/>
                </a:lnTo>
                <a:lnTo>
                  <a:pt x="659" y="359"/>
                </a:lnTo>
                <a:lnTo>
                  <a:pt x="663" y="361"/>
                </a:lnTo>
                <a:lnTo>
                  <a:pt x="669" y="362"/>
                </a:lnTo>
                <a:lnTo>
                  <a:pt x="669" y="362"/>
                </a:lnTo>
                <a:lnTo>
                  <a:pt x="677" y="362"/>
                </a:lnTo>
                <a:lnTo>
                  <a:pt x="687" y="361"/>
                </a:lnTo>
                <a:lnTo>
                  <a:pt x="709" y="357"/>
                </a:lnTo>
                <a:lnTo>
                  <a:pt x="734" y="352"/>
                </a:lnTo>
                <a:lnTo>
                  <a:pt x="753" y="377"/>
                </a:lnTo>
                <a:lnTo>
                  <a:pt x="753" y="377"/>
                </a:lnTo>
                <a:lnTo>
                  <a:pt x="729" y="385"/>
                </a:lnTo>
                <a:lnTo>
                  <a:pt x="689" y="402"/>
                </a:lnTo>
                <a:lnTo>
                  <a:pt x="689" y="402"/>
                </a:lnTo>
                <a:lnTo>
                  <a:pt x="682" y="407"/>
                </a:lnTo>
                <a:lnTo>
                  <a:pt x="670" y="415"/>
                </a:lnTo>
                <a:lnTo>
                  <a:pt x="648" y="436"/>
                </a:lnTo>
                <a:lnTo>
                  <a:pt x="610" y="476"/>
                </a:lnTo>
                <a:lnTo>
                  <a:pt x="610" y="476"/>
                </a:lnTo>
                <a:lnTo>
                  <a:pt x="578" y="503"/>
                </a:lnTo>
                <a:lnTo>
                  <a:pt x="521" y="548"/>
                </a:lnTo>
                <a:lnTo>
                  <a:pt x="442" y="610"/>
                </a:lnTo>
                <a:lnTo>
                  <a:pt x="442" y="610"/>
                </a:lnTo>
                <a:lnTo>
                  <a:pt x="398" y="621"/>
                </a:lnTo>
                <a:lnTo>
                  <a:pt x="364" y="631"/>
                </a:lnTo>
                <a:lnTo>
                  <a:pt x="338" y="640"/>
                </a:lnTo>
                <a:lnTo>
                  <a:pt x="338" y="640"/>
                </a:lnTo>
                <a:lnTo>
                  <a:pt x="322" y="643"/>
                </a:lnTo>
                <a:lnTo>
                  <a:pt x="294" y="648"/>
                </a:lnTo>
                <a:lnTo>
                  <a:pt x="223" y="658"/>
                </a:lnTo>
                <a:lnTo>
                  <a:pt x="125" y="669"/>
                </a:lnTo>
                <a:lnTo>
                  <a:pt x="120" y="684"/>
                </a:lnTo>
                <a:lnTo>
                  <a:pt x="120" y="684"/>
                </a:lnTo>
                <a:lnTo>
                  <a:pt x="117" y="682"/>
                </a:lnTo>
                <a:lnTo>
                  <a:pt x="107" y="674"/>
                </a:lnTo>
                <a:lnTo>
                  <a:pt x="100" y="671"/>
                </a:lnTo>
                <a:lnTo>
                  <a:pt x="93" y="666"/>
                </a:lnTo>
                <a:lnTo>
                  <a:pt x="81" y="662"/>
                </a:lnTo>
                <a:lnTo>
                  <a:pt x="70" y="660"/>
                </a:lnTo>
                <a:lnTo>
                  <a:pt x="70" y="660"/>
                </a:lnTo>
                <a:lnTo>
                  <a:pt x="64" y="660"/>
                </a:lnTo>
                <a:lnTo>
                  <a:pt x="58" y="660"/>
                </a:lnTo>
                <a:lnTo>
                  <a:pt x="51" y="661"/>
                </a:lnTo>
                <a:lnTo>
                  <a:pt x="44" y="663"/>
                </a:lnTo>
                <a:lnTo>
                  <a:pt x="32" y="671"/>
                </a:lnTo>
                <a:lnTo>
                  <a:pt x="21" y="679"/>
                </a:lnTo>
                <a:lnTo>
                  <a:pt x="11" y="689"/>
                </a:lnTo>
                <a:lnTo>
                  <a:pt x="5" y="698"/>
                </a:lnTo>
                <a:lnTo>
                  <a:pt x="1" y="705"/>
                </a:lnTo>
                <a:lnTo>
                  <a:pt x="0" y="708"/>
                </a:lnTo>
                <a:lnTo>
                  <a:pt x="1" y="709"/>
                </a:lnTo>
                <a:lnTo>
                  <a:pt x="16" y="724"/>
                </a:lnTo>
                <a:lnTo>
                  <a:pt x="16" y="724"/>
                </a:lnTo>
                <a:lnTo>
                  <a:pt x="17" y="725"/>
                </a:lnTo>
                <a:lnTo>
                  <a:pt x="21" y="734"/>
                </a:lnTo>
                <a:lnTo>
                  <a:pt x="21" y="734"/>
                </a:lnTo>
                <a:lnTo>
                  <a:pt x="26" y="743"/>
                </a:lnTo>
                <a:lnTo>
                  <a:pt x="31" y="749"/>
                </a:lnTo>
                <a:lnTo>
                  <a:pt x="31" y="749"/>
                </a:lnTo>
                <a:lnTo>
                  <a:pt x="34" y="755"/>
                </a:lnTo>
                <a:lnTo>
                  <a:pt x="41" y="765"/>
                </a:lnTo>
                <a:lnTo>
                  <a:pt x="46" y="775"/>
                </a:lnTo>
                <a:lnTo>
                  <a:pt x="48" y="777"/>
                </a:lnTo>
                <a:lnTo>
                  <a:pt x="51" y="779"/>
                </a:lnTo>
                <a:lnTo>
                  <a:pt x="90" y="779"/>
                </a:lnTo>
                <a:lnTo>
                  <a:pt x="115" y="779"/>
                </a:lnTo>
                <a:lnTo>
                  <a:pt x="115" y="788"/>
                </a:lnTo>
                <a:lnTo>
                  <a:pt x="115" y="788"/>
                </a:lnTo>
                <a:lnTo>
                  <a:pt x="247" y="774"/>
                </a:lnTo>
                <a:lnTo>
                  <a:pt x="343" y="762"/>
                </a:lnTo>
                <a:lnTo>
                  <a:pt x="378" y="760"/>
                </a:lnTo>
                <a:lnTo>
                  <a:pt x="397" y="759"/>
                </a:lnTo>
                <a:lnTo>
                  <a:pt x="397" y="759"/>
                </a:lnTo>
                <a:lnTo>
                  <a:pt x="421" y="760"/>
                </a:lnTo>
                <a:lnTo>
                  <a:pt x="450" y="759"/>
                </a:lnTo>
                <a:lnTo>
                  <a:pt x="477" y="757"/>
                </a:lnTo>
                <a:lnTo>
                  <a:pt x="489" y="756"/>
                </a:lnTo>
                <a:lnTo>
                  <a:pt x="496" y="754"/>
                </a:lnTo>
                <a:lnTo>
                  <a:pt x="496" y="754"/>
                </a:lnTo>
                <a:lnTo>
                  <a:pt x="527" y="738"/>
                </a:lnTo>
                <a:lnTo>
                  <a:pt x="583" y="708"/>
                </a:lnTo>
                <a:lnTo>
                  <a:pt x="611" y="692"/>
                </a:lnTo>
                <a:lnTo>
                  <a:pt x="637" y="679"/>
                </a:lnTo>
                <a:lnTo>
                  <a:pt x="658" y="672"/>
                </a:lnTo>
                <a:lnTo>
                  <a:pt x="664" y="669"/>
                </a:lnTo>
                <a:lnTo>
                  <a:pt x="669" y="669"/>
                </a:lnTo>
                <a:lnTo>
                  <a:pt x="669" y="669"/>
                </a:lnTo>
                <a:lnTo>
                  <a:pt x="675" y="672"/>
                </a:lnTo>
                <a:lnTo>
                  <a:pt x="682" y="676"/>
                </a:lnTo>
                <a:lnTo>
                  <a:pt x="693" y="686"/>
                </a:lnTo>
                <a:lnTo>
                  <a:pt x="700" y="695"/>
                </a:lnTo>
                <a:lnTo>
                  <a:pt x="704" y="699"/>
                </a:lnTo>
                <a:lnTo>
                  <a:pt x="773" y="803"/>
                </a:lnTo>
                <a:lnTo>
                  <a:pt x="773" y="803"/>
                </a:lnTo>
                <a:lnTo>
                  <a:pt x="763" y="883"/>
                </a:lnTo>
                <a:lnTo>
                  <a:pt x="758" y="940"/>
                </a:lnTo>
                <a:lnTo>
                  <a:pt x="757" y="958"/>
                </a:lnTo>
                <a:lnTo>
                  <a:pt x="757" y="965"/>
                </a:lnTo>
                <a:lnTo>
                  <a:pt x="758" y="967"/>
                </a:lnTo>
                <a:lnTo>
                  <a:pt x="758" y="967"/>
                </a:lnTo>
                <a:lnTo>
                  <a:pt x="765" y="971"/>
                </a:lnTo>
                <a:lnTo>
                  <a:pt x="771" y="973"/>
                </a:lnTo>
                <a:lnTo>
                  <a:pt x="778" y="977"/>
                </a:lnTo>
                <a:lnTo>
                  <a:pt x="778" y="977"/>
                </a:lnTo>
                <a:lnTo>
                  <a:pt x="776" y="1138"/>
                </a:lnTo>
                <a:lnTo>
                  <a:pt x="772" y="1255"/>
                </a:lnTo>
                <a:lnTo>
                  <a:pt x="769" y="1297"/>
                </a:lnTo>
                <a:lnTo>
                  <a:pt x="768" y="1319"/>
                </a:lnTo>
                <a:lnTo>
                  <a:pt x="768" y="1319"/>
                </a:lnTo>
                <a:lnTo>
                  <a:pt x="766" y="1345"/>
                </a:lnTo>
                <a:lnTo>
                  <a:pt x="761" y="1399"/>
                </a:lnTo>
                <a:lnTo>
                  <a:pt x="747" y="1551"/>
                </a:lnTo>
                <a:lnTo>
                  <a:pt x="734" y="1702"/>
                </a:lnTo>
                <a:lnTo>
                  <a:pt x="727" y="1753"/>
                </a:lnTo>
                <a:lnTo>
                  <a:pt x="725" y="1768"/>
                </a:lnTo>
                <a:lnTo>
                  <a:pt x="724" y="1775"/>
                </a:lnTo>
                <a:lnTo>
                  <a:pt x="724" y="1775"/>
                </a:lnTo>
                <a:lnTo>
                  <a:pt x="718" y="1783"/>
                </a:lnTo>
                <a:lnTo>
                  <a:pt x="706" y="1795"/>
                </a:lnTo>
                <a:lnTo>
                  <a:pt x="674" y="1826"/>
                </a:lnTo>
                <a:lnTo>
                  <a:pt x="642" y="1855"/>
                </a:lnTo>
                <a:lnTo>
                  <a:pt x="625" y="1870"/>
                </a:lnTo>
                <a:lnTo>
                  <a:pt x="625" y="1870"/>
                </a:lnTo>
                <a:lnTo>
                  <a:pt x="621" y="1872"/>
                </a:lnTo>
                <a:lnTo>
                  <a:pt x="617" y="1877"/>
                </a:lnTo>
                <a:lnTo>
                  <a:pt x="609" y="1888"/>
                </a:lnTo>
                <a:lnTo>
                  <a:pt x="600" y="1904"/>
                </a:lnTo>
                <a:lnTo>
                  <a:pt x="600" y="1904"/>
                </a:lnTo>
                <a:lnTo>
                  <a:pt x="562" y="1914"/>
                </a:lnTo>
                <a:lnTo>
                  <a:pt x="533" y="1923"/>
                </a:lnTo>
                <a:lnTo>
                  <a:pt x="522" y="1927"/>
                </a:lnTo>
                <a:lnTo>
                  <a:pt x="516" y="1929"/>
                </a:lnTo>
                <a:lnTo>
                  <a:pt x="516" y="1929"/>
                </a:lnTo>
                <a:lnTo>
                  <a:pt x="508" y="1934"/>
                </a:lnTo>
                <a:lnTo>
                  <a:pt x="502" y="1939"/>
                </a:lnTo>
                <a:lnTo>
                  <a:pt x="498" y="1944"/>
                </a:lnTo>
                <a:lnTo>
                  <a:pt x="496" y="1949"/>
                </a:lnTo>
                <a:lnTo>
                  <a:pt x="496" y="1949"/>
                </a:lnTo>
                <a:lnTo>
                  <a:pt x="496" y="1952"/>
                </a:lnTo>
                <a:lnTo>
                  <a:pt x="497" y="1955"/>
                </a:lnTo>
                <a:lnTo>
                  <a:pt x="501" y="1961"/>
                </a:lnTo>
                <a:lnTo>
                  <a:pt x="506" y="1969"/>
                </a:lnTo>
                <a:lnTo>
                  <a:pt x="506" y="1969"/>
                </a:lnTo>
                <a:lnTo>
                  <a:pt x="536" y="1973"/>
                </a:lnTo>
                <a:lnTo>
                  <a:pt x="564" y="1978"/>
                </a:lnTo>
                <a:lnTo>
                  <a:pt x="595" y="1984"/>
                </a:lnTo>
                <a:lnTo>
                  <a:pt x="595" y="1984"/>
                </a:lnTo>
                <a:lnTo>
                  <a:pt x="619" y="1989"/>
                </a:lnTo>
                <a:lnTo>
                  <a:pt x="632" y="1991"/>
                </a:lnTo>
                <a:lnTo>
                  <a:pt x="646" y="1992"/>
                </a:lnTo>
                <a:lnTo>
                  <a:pt x="669" y="1999"/>
                </a:lnTo>
                <a:lnTo>
                  <a:pt x="669" y="1999"/>
                </a:lnTo>
                <a:lnTo>
                  <a:pt x="685" y="2002"/>
                </a:lnTo>
                <a:lnTo>
                  <a:pt x="701" y="2004"/>
                </a:lnTo>
                <a:lnTo>
                  <a:pt x="718" y="2004"/>
                </a:lnTo>
                <a:lnTo>
                  <a:pt x="732" y="2004"/>
                </a:lnTo>
                <a:lnTo>
                  <a:pt x="756" y="2001"/>
                </a:lnTo>
                <a:lnTo>
                  <a:pt x="768" y="1999"/>
                </a:lnTo>
                <a:lnTo>
                  <a:pt x="768" y="1999"/>
                </a:lnTo>
                <a:lnTo>
                  <a:pt x="771" y="1997"/>
                </a:lnTo>
                <a:lnTo>
                  <a:pt x="773" y="1995"/>
                </a:lnTo>
                <a:lnTo>
                  <a:pt x="778" y="1989"/>
                </a:lnTo>
                <a:lnTo>
                  <a:pt x="783" y="1979"/>
                </a:lnTo>
                <a:lnTo>
                  <a:pt x="798" y="1974"/>
                </a:lnTo>
                <a:lnTo>
                  <a:pt x="897" y="1775"/>
                </a:lnTo>
                <a:lnTo>
                  <a:pt x="897" y="1775"/>
                </a:lnTo>
                <a:lnTo>
                  <a:pt x="981" y="1880"/>
                </a:lnTo>
                <a:lnTo>
                  <a:pt x="981" y="1880"/>
                </a:lnTo>
                <a:lnTo>
                  <a:pt x="1015" y="1923"/>
                </a:lnTo>
                <a:lnTo>
                  <a:pt x="1031" y="1944"/>
                </a:lnTo>
                <a:lnTo>
                  <a:pt x="1050" y="1949"/>
                </a:lnTo>
                <a:lnTo>
                  <a:pt x="1050" y="1949"/>
                </a:lnTo>
                <a:lnTo>
                  <a:pt x="1027" y="1961"/>
                </a:lnTo>
                <a:lnTo>
                  <a:pt x="1007" y="1973"/>
                </a:lnTo>
                <a:lnTo>
                  <a:pt x="998" y="1979"/>
                </a:lnTo>
                <a:lnTo>
                  <a:pt x="991" y="1984"/>
                </a:lnTo>
                <a:lnTo>
                  <a:pt x="991" y="1984"/>
                </a:lnTo>
                <a:lnTo>
                  <a:pt x="985" y="1988"/>
                </a:lnTo>
                <a:lnTo>
                  <a:pt x="976" y="1991"/>
                </a:lnTo>
                <a:lnTo>
                  <a:pt x="958" y="1996"/>
                </a:lnTo>
                <a:lnTo>
                  <a:pt x="949" y="2000"/>
                </a:lnTo>
                <a:lnTo>
                  <a:pt x="943" y="2004"/>
                </a:lnTo>
                <a:lnTo>
                  <a:pt x="940" y="2006"/>
                </a:lnTo>
                <a:lnTo>
                  <a:pt x="938" y="2010"/>
                </a:lnTo>
                <a:lnTo>
                  <a:pt x="937" y="2014"/>
                </a:lnTo>
                <a:lnTo>
                  <a:pt x="937" y="2019"/>
                </a:lnTo>
                <a:lnTo>
                  <a:pt x="937" y="2019"/>
                </a:lnTo>
                <a:lnTo>
                  <a:pt x="938" y="2023"/>
                </a:lnTo>
                <a:lnTo>
                  <a:pt x="939" y="2027"/>
                </a:lnTo>
                <a:lnTo>
                  <a:pt x="942" y="2032"/>
                </a:lnTo>
                <a:lnTo>
                  <a:pt x="945" y="2036"/>
                </a:lnTo>
                <a:lnTo>
                  <a:pt x="954" y="2042"/>
                </a:lnTo>
                <a:lnTo>
                  <a:pt x="964" y="2047"/>
                </a:lnTo>
                <a:lnTo>
                  <a:pt x="975" y="2052"/>
                </a:lnTo>
                <a:lnTo>
                  <a:pt x="986" y="2054"/>
                </a:lnTo>
                <a:lnTo>
                  <a:pt x="1001" y="2058"/>
                </a:lnTo>
                <a:lnTo>
                  <a:pt x="1001" y="2058"/>
                </a:lnTo>
                <a:lnTo>
                  <a:pt x="1013" y="2059"/>
                </a:lnTo>
                <a:lnTo>
                  <a:pt x="1029" y="2061"/>
                </a:lnTo>
                <a:lnTo>
                  <a:pt x="1049" y="2061"/>
                </a:lnTo>
                <a:lnTo>
                  <a:pt x="1070" y="2058"/>
                </a:lnTo>
                <a:lnTo>
                  <a:pt x="1070" y="2058"/>
                </a:lnTo>
                <a:lnTo>
                  <a:pt x="1083" y="2056"/>
                </a:lnTo>
                <a:lnTo>
                  <a:pt x="1095" y="2051"/>
                </a:lnTo>
                <a:lnTo>
                  <a:pt x="1123" y="2038"/>
                </a:lnTo>
                <a:lnTo>
                  <a:pt x="1149" y="2026"/>
                </a:lnTo>
                <a:lnTo>
                  <a:pt x="1161" y="2021"/>
                </a:lnTo>
                <a:lnTo>
                  <a:pt x="1169" y="2019"/>
                </a:lnTo>
                <a:lnTo>
                  <a:pt x="1169" y="2019"/>
                </a:lnTo>
                <a:lnTo>
                  <a:pt x="1194" y="2017"/>
                </a:lnTo>
                <a:lnTo>
                  <a:pt x="1227" y="2016"/>
                </a:lnTo>
                <a:lnTo>
                  <a:pt x="1243" y="2015"/>
                </a:lnTo>
                <a:lnTo>
                  <a:pt x="1256" y="2014"/>
                </a:lnTo>
                <a:lnTo>
                  <a:pt x="1266" y="2012"/>
                </a:lnTo>
                <a:lnTo>
                  <a:pt x="1268" y="2010"/>
                </a:lnTo>
                <a:lnTo>
                  <a:pt x="1268" y="2009"/>
                </a:lnTo>
                <a:lnTo>
                  <a:pt x="1268" y="2009"/>
                </a:lnTo>
                <a:lnTo>
                  <a:pt x="1267" y="1994"/>
                </a:lnTo>
                <a:lnTo>
                  <a:pt x="1268" y="1973"/>
                </a:lnTo>
                <a:lnTo>
                  <a:pt x="1268" y="1944"/>
                </a:lnTo>
                <a:lnTo>
                  <a:pt x="1234" y="1904"/>
                </a:lnTo>
                <a:lnTo>
                  <a:pt x="1239" y="1890"/>
                </a:lnTo>
                <a:lnTo>
                  <a:pt x="1239" y="1890"/>
                </a:lnTo>
                <a:lnTo>
                  <a:pt x="1209" y="1836"/>
                </a:lnTo>
                <a:lnTo>
                  <a:pt x="1142" y="1718"/>
                </a:lnTo>
                <a:lnTo>
                  <a:pt x="1105" y="1654"/>
                </a:lnTo>
                <a:lnTo>
                  <a:pt x="1074" y="1596"/>
                </a:lnTo>
                <a:lnTo>
                  <a:pt x="1050" y="1551"/>
                </a:lnTo>
                <a:lnTo>
                  <a:pt x="1043" y="1536"/>
                </a:lnTo>
                <a:lnTo>
                  <a:pt x="1041" y="1527"/>
                </a:lnTo>
                <a:lnTo>
                  <a:pt x="1041" y="1527"/>
                </a:lnTo>
                <a:lnTo>
                  <a:pt x="1041" y="1521"/>
                </a:lnTo>
                <a:lnTo>
                  <a:pt x="1042" y="1511"/>
                </a:lnTo>
                <a:lnTo>
                  <a:pt x="1048" y="1485"/>
                </a:lnTo>
                <a:lnTo>
                  <a:pt x="1059" y="1453"/>
                </a:lnTo>
                <a:lnTo>
                  <a:pt x="1071" y="1418"/>
                </a:lnTo>
                <a:lnTo>
                  <a:pt x="1094" y="1356"/>
                </a:lnTo>
                <a:lnTo>
                  <a:pt x="1105" y="1329"/>
                </a:lnTo>
                <a:lnTo>
                  <a:pt x="1149" y="1131"/>
                </a:lnTo>
                <a:lnTo>
                  <a:pt x="1149" y="1131"/>
                </a:lnTo>
                <a:lnTo>
                  <a:pt x="1158" y="1058"/>
                </a:lnTo>
                <a:lnTo>
                  <a:pt x="1164" y="1004"/>
                </a:lnTo>
                <a:lnTo>
                  <a:pt x="1167" y="986"/>
                </a:lnTo>
                <a:lnTo>
                  <a:pt x="1169" y="977"/>
                </a:lnTo>
                <a:lnTo>
                  <a:pt x="1169" y="977"/>
                </a:lnTo>
                <a:lnTo>
                  <a:pt x="1179" y="962"/>
                </a:lnTo>
                <a:lnTo>
                  <a:pt x="1209" y="922"/>
                </a:lnTo>
                <a:lnTo>
                  <a:pt x="1224" y="912"/>
                </a:lnTo>
                <a:lnTo>
                  <a:pt x="1224" y="912"/>
                </a:lnTo>
                <a:lnTo>
                  <a:pt x="1234" y="877"/>
                </a:lnTo>
                <a:lnTo>
                  <a:pt x="1256" y="793"/>
                </a:lnTo>
                <a:lnTo>
                  <a:pt x="1268" y="748"/>
                </a:lnTo>
                <a:lnTo>
                  <a:pt x="1278" y="705"/>
                </a:lnTo>
                <a:lnTo>
                  <a:pt x="1286" y="671"/>
                </a:lnTo>
                <a:lnTo>
                  <a:pt x="1287" y="658"/>
                </a:lnTo>
                <a:lnTo>
                  <a:pt x="1288" y="650"/>
                </a:lnTo>
                <a:lnTo>
                  <a:pt x="1288" y="650"/>
                </a:lnTo>
                <a:lnTo>
                  <a:pt x="1288" y="637"/>
                </a:lnTo>
                <a:lnTo>
                  <a:pt x="1286" y="625"/>
                </a:lnTo>
                <a:lnTo>
                  <a:pt x="1283" y="615"/>
                </a:lnTo>
                <a:lnTo>
                  <a:pt x="1281" y="604"/>
                </a:lnTo>
                <a:lnTo>
                  <a:pt x="1276" y="595"/>
                </a:lnTo>
                <a:lnTo>
                  <a:pt x="1271" y="586"/>
                </a:lnTo>
                <a:lnTo>
                  <a:pt x="1264" y="578"/>
                </a:lnTo>
                <a:lnTo>
                  <a:pt x="1258" y="570"/>
                </a:lnTo>
                <a:lnTo>
                  <a:pt x="1258" y="570"/>
                </a:lnTo>
                <a:lnTo>
                  <a:pt x="1229" y="533"/>
                </a:lnTo>
                <a:lnTo>
                  <a:pt x="1182" y="471"/>
                </a:lnTo>
                <a:lnTo>
                  <a:pt x="1157" y="438"/>
                </a:lnTo>
                <a:lnTo>
                  <a:pt x="1136" y="408"/>
                </a:lnTo>
                <a:lnTo>
                  <a:pt x="1121" y="385"/>
                </a:lnTo>
                <a:lnTo>
                  <a:pt x="1117" y="377"/>
                </a:lnTo>
                <a:lnTo>
                  <a:pt x="1115" y="372"/>
                </a:lnTo>
                <a:lnTo>
                  <a:pt x="1115" y="372"/>
                </a:lnTo>
                <a:lnTo>
                  <a:pt x="1112" y="364"/>
                </a:lnTo>
                <a:lnTo>
                  <a:pt x="1106" y="356"/>
                </a:lnTo>
                <a:lnTo>
                  <a:pt x="1099" y="346"/>
                </a:lnTo>
                <a:lnTo>
                  <a:pt x="1090" y="337"/>
                </a:lnTo>
                <a:lnTo>
                  <a:pt x="1081" y="330"/>
                </a:lnTo>
                <a:lnTo>
                  <a:pt x="1073" y="324"/>
                </a:lnTo>
                <a:lnTo>
                  <a:pt x="1065" y="320"/>
                </a:lnTo>
                <a:lnTo>
                  <a:pt x="1060" y="317"/>
                </a:lnTo>
                <a:lnTo>
                  <a:pt x="1060" y="317"/>
                </a:lnTo>
                <a:lnTo>
                  <a:pt x="1053" y="317"/>
                </a:lnTo>
                <a:lnTo>
                  <a:pt x="1043" y="316"/>
                </a:lnTo>
                <a:lnTo>
                  <a:pt x="1031" y="316"/>
                </a:lnTo>
                <a:lnTo>
                  <a:pt x="1016" y="312"/>
                </a:lnTo>
                <a:lnTo>
                  <a:pt x="1016" y="312"/>
                </a:lnTo>
                <a:lnTo>
                  <a:pt x="945" y="295"/>
                </a:lnTo>
                <a:lnTo>
                  <a:pt x="892" y="283"/>
                </a:lnTo>
                <a:lnTo>
                  <a:pt x="877" y="263"/>
                </a:lnTo>
                <a:lnTo>
                  <a:pt x="887" y="253"/>
                </a:lnTo>
                <a:lnTo>
                  <a:pt x="882" y="233"/>
                </a:lnTo>
                <a:lnTo>
                  <a:pt x="897" y="228"/>
                </a:lnTo>
                <a:lnTo>
                  <a:pt x="882" y="213"/>
                </a:lnTo>
                <a:lnTo>
                  <a:pt x="867" y="139"/>
                </a:lnTo>
                <a:lnTo>
                  <a:pt x="867" y="139"/>
                </a:lnTo>
                <a:lnTo>
                  <a:pt x="868" y="135"/>
                </a:lnTo>
                <a:lnTo>
                  <a:pt x="868" y="126"/>
                </a:lnTo>
                <a:lnTo>
                  <a:pt x="867" y="120"/>
                </a:lnTo>
                <a:lnTo>
                  <a:pt x="866" y="113"/>
                </a:lnTo>
                <a:lnTo>
                  <a:pt x="862" y="107"/>
                </a:lnTo>
                <a:lnTo>
                  <a:pt x="857" y="99"/>
                </a:lnTo>
                <a:lnTo>
                  <a:pt x="857" y="99"/>
                </a:lnTo>
                <a:lnTo>
                  <a:pt x="845" y="84"/>
                </a:lnTo>
                <a:lnTo>
                  <a:pt x="834" y="69"/>
                </a:lnTo>
                <a:lnTo>
                  <a:pt x="823" y="54"/>
                </a:lnTo>
                <a:lnTo>
                  <a:pt x="823" y="54"/>
                </a:lnTo>
                <a:lnTo>
                  <a:pt x="808" y="38"/>
                </a:lnTo>
                <a:lnTo>
                  <a:pt x="795" y="23"/>
                </a:lnTo>
                <a:lnTo>
                  <a:pt x="782" y="11"/>
                </a:lnTo>
                <a:lnTo>
                  <a:pt x="782" y="11"/>
                </a:lnTo>
                <a:lnTo>
                  <a:pt x="776" y="7"/>
                </a:lnTo>
                <a:lnTo>
                  <a:pt x="771" y="5"/>
                </a:lnTo>
                <a:lnTo>
                  <a:pt x="767" y="4"/>
                </a:lnTo>
                <a:lnTo>
                  <a:pt x="763" y="4"/>
                </a:lnTo>
                <a:lnTo>
                  <a:pt x="760" y="4"/>
                </a:lnTo>
                <a:lnTo>
                  <a:pt x="758" y="5"/>
                </a:lnTo>
                <a:lnTo>
                  <a:pt x="758" y="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9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ジャンケンする女性のシルエット</a:t>
            </a:r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DCCCA02A-CBAC-2707-D6D8-C7FE2C9D2DEE}"/>
              </a:ext>
            </a:extLst>
          </p:cNvPr>
          <p:cNvSpPr>
            <a:spLocks/>
          </p:cNvSpPr>
          <p:nvPr/>
        </p:nvSpPr>
        <p:spPr bwMode="auto">
          <a:xfrm>
            <a:off x="1499102" y="905472"/>
            <a:ext cx="1402499" cy="2523528"/>
          </a:xfrm>
          <a:custGeom>
            <a:avLst/>
            <a:gdLst>
              <a:gd name="T0" fmla="*/ 625 w 1156"/>
              <a:gd name="T1" fmla="*/ 99 h 2080"/>
              <a:gd name="T2" fmla="*/ 694 w 1156"/>
              <a:gd name="T3" fmla="*/ 183 h 2080"/>
              <a:gd name="T4" fmla="*/ 705 w 1156"/>
              <a:gd name="T5" fmla="*/ 229 h 2080"/>
              <a:gd name="T6" fmla="*/ 714 w 1156"/>
              <a:gd name="T7" fmla="*/ 278 h 2080"/>
              <a:gd name="T8" fmla="*/ 674 w 1156"/>
              <a:gd name="T9" fmla="*/ 258 h 2080"/>
              <a:gd name="T10" fmla="*/ 645 w 1156"/>
              <a:gd name="T11" fmla="*/ 292 h 2080"/>
              <a:gd name="T12" fmla="*/ 580 w 1156"/>
              <a:gd name="T13" fmla="*/ 377 h 2080"/>
              <a:gd name="T14" fmla="*/ 555 w 1156"/>
              <a:gd name="T15" fmla="*/ 406 h 2080"/>
              <a:gd name="T16" fmla="*/ 534 w 1156"/>
              <a:gd name="T17" fmla="*/ 419 h 2080"/>
              <a:gd name="T18" fmla="*/ 485 w 1156"/>
              <a:gd name="T19" fmla="*/ 431 h 2080"/>
              <a:gd name="T20" fmla="*/ 548 w 1156"/>
              <a:gd name="T21" fmla="*/ 480 h 2080"/>
              <a:gd name="T22" fmla="*/ 694 w 1156"/>
              <a:gd name="T23" fmla="*/ 640 h 2080"/>
              <a:gd name="T24" fmla="*/ 1002 w 1156"/>
              <a:gd name="T25" fmla="*/ 823 h 2080"/>
              <a:gd name="T26" fmla="*/ 1058 w 1156"/>
              <a:gd name="T27" fmla="*/ 821 h 2080"/>
              <a:gd name="T28" fmla="*/ 1125 w 1156"/>
              <a:gd name="T29" fmla="*/ 818 h 2080"/>
              <a:gd name="T30" fmla="*/ 1154 w 1156"/>
              <a:gd name="T31" fmla="*/ 844 h 2080"/>
              <a:gd name="T32" fmla="*/ 1149 w 1156"/>
              <a:gd name="T33" fmla="*/ 868 h 2080"/>
              <a:gd name="T34" fmla="*/ 1115 w 1156"/>
              <a:gd name="T35" fmla="*/ 927 h 2080"/>
              <a:gd name="T36" fmla="*/ 1095 w 1156"/>
              <a:gd name="T37" fmla="*/ 937 h 2080"/>
              <a:gd name="T38" fmla="*/ 1017 w 1156"/>
              <a:gd name="T39" fmla="*/ 926 h 2080"/>
              <a:gd name="T40" fmla="*/ 975 w 1156"/>
              <a:gd name="T41" fmla="*/ 983 h 2080"/>
              <a:gd name="T42" fmla="*/ 730 w 1156"/>
              <a:gd name="T43" fmla="*/ 823 h 2080"/>
              <a:gd name="T44" fmla="*/ 511 w 1156"/>
              <a:gd name="T45" fmla="*/ 803 h 2080"/>
              <a:gd name="T46" fmla="*/ 496 w 1156"/>
              <a:gd name="T47" fmla="*/ 888 h 2080"/>
              <a:gd name="T48" fmla="*/ 595 w 1156"/>
              <a:gd name="T49" fmla="*/ 1071 h 2080"/>
              <a:gd name="T50" fmla="*/ 615 w 1156"/>
              <a:gd name="T51" fmla="*/ 1193 h 2080"/>
              <a:gd name="T52" fmla="*/ 703 w 1156"/>
              <a:gd name="T53" fmla="*/ 1358 h 2080"/>
              <a:gd name="T54" fmla="*/ 677 w 1156"/>
              <a:gd name="T55" fmla="*/ 1465 h 2080"/>
              <a:gd name="T56" fmla="*/ 631 w 1156"/>
              <a:gd name="T57" fmla="*/ 1783 h 2080"/>
              <a:gd name="T58" fmla="*/ 699 w 1156"/>
              <a:gd name="T59" fmla="*/ 1954 h 2080"/>
              <a:gd name="T60" fmla="*/ 749 w 1156"/>
              <a:gd name="T61" fmla="*/ 1994 h 2080"/>
              <a:gd name="T62" fmla="*/ 836 w 1156"/>
              <a:gd name="T63" fmla="*/ 2037 h 2080"/>
              <a:gd name="T64" fmla="*/ 826 w 1156"/>
              <a:gd name="T65" fmla="*/ 2078 h 2080"/>
              <a:gd name="T66" fmla="*/ 650 w 1156"/>
              <a:gd name="T67" fmla="*/ 2068 h 2080"/>
              <a:gd name="T68" fmla="*/ 625 w 1156"/>
              <a:gd name="T69" fmla="*/ 2068 h 2080"/>
              <a:gd name="T70" fmla="*/ 580 w 1156"/>
              <a:gd name="T71" fmla="*/ 2048 h 2080"/>
              <a:gd name="T72" fmla="*/ 567 w 1156"/>
              <a:gd name="T73" fmla="*/ 1968 h 2080"/>
              <a:gd name="T74" fmla="*/ 486 w 1156"/>
              <a:gd name="T75" fmla="*/ 1676 h 2080"/>
              <a:gd name="T76" fmla="*/ 338 w 1156"/>
              <a:gd name="T77" fmla="*/ 1488 h 2080"/>
              <a:gd name="T78" fmla="*/ 282 w 1156"/>
              <a:gd name="T79" fmla="*/ 1710 h 2080"/>
              <a:gd name="T80" fmla="*/ 323 w 1156"/>
              <a:gd name="T81" fmla="*/ 1924 h 2080"/>
              <a:gd name="T82" fmla="*/ 299 w 1156"/>
              <a:gd name="T83" fmla="*/ 2053 h 2080"/>
              <a:gd name="T84" fmla="*/ 219 w 1156"/>
              <a:gd name="T85" fmla="*/ 2070 h 2080"/>
              <a:gd name="T86" fmla="*/ 211 w 1156"/>
              <a:gd name="T87" fmla="*/ 1984 h 2080"/>
              <a:gd name="T88" fmla="*/ 214 w 1156"/>
              <a:gd name="T89" fmla="*/ 1912 h 2080"/>
              <a:gd name="T90" fmla="*/ 138 w 1156"/>
              <a:gd name="T91" fmla="*/ 1613 h 2080"/>
              <a:gd name="T92" fmla="*/ 46 w 1156"/>
              <a:gd name="T93" fmla="*/ 1473 h 2080"/>
              <a:gd name="T94" fmla="*/ 21 w 1156"/>
              <a:gd name="T95" fmla="*/ 1138 h 2080"/>
              <a:gd name="T96" fmla="*/ 10 w 1156"/>
              <a:gd name="T97" fmla="*/ 824 h 2080"/>
              <a:gd name="T98" fmla="*/ 2 w 1156"/>
              <a:gd name="T99" fmla="*/ 600 h 2080"/>
              <a:gd name="T100" fmla="*/ 155 w 1156"/>
              <a:gd name="T101" fmla="*/ 372 h 2080"/>
              <a:gd name="T102" fmla="*/ 258 w 1156"/>
              <a:gd name="T103" fmla="*/ 344 h 2080"/>
              <a:gd name="T104" fmla="*/ 364 w 1156"/>
              <a:gd name="T105" fmla="*/ 311 h 2080"/>
              <a:gd name="T106" fmla="*/ 387 w 1156"/>
              <a:gd name="T107" fmla="*/ 228 h 2080"/>
              <a:gd name="T108" fmla="*/ 390 w 1156"/>
              <a:gd name="T109" fmla="*/ 150 h 2080"/>
              <a:gd name="T110" fmla="*/ 287 w 1156"/>
              <a:gd name="T111" fmla="*/ 166 h 2080"/>
              <a:gd name="T112" fmla="*/ 209 w 1156"/>
              <a:gd name="T113" fmla="*/ 139 h 2080"/>
              <a:gd name="T114" fmla="*/ 273 w 1156"/>
              <a:gd name="T115" fmla="*/ 99 h 2080"/>
              <a:gd name="T116" fmla="*/ 294 w 1156"/>
              <a:gd name="T117" fmla="*/ 79 h 2080"/>
              <a:gd name="T118" fmla="*/ 388 w 1156"/>
              <a:gd name="T119" fmla="*/ 18 h 2080"/>
              <a:gd name="T120" fmla="*/ 478 w 1156"/>
              <a:gd name="T121" fmla="*/ 7 h 2080"/>
              <a:gd name="T122" fmla="*/ 523 w 1156"/>
              <a:gd name="T123" fmla="*/ 63 h 2080"/>
              <a:gd name="T124" fmla="*/ 575 w 1156"/>
              <a:gd name="T125" fmla="*/ 94 h 2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6" h="2080">
                <a:moveTo>
                  <a:pt x="575" y="94"/>
                </a:moveTo>
                <a:lnTo>
                  <a:pt x="575" y="94"/>
                </a:lnTo>
                <a:lnTo>
                  <a:pt x="578" y="93"/>
                </a:lnTo>
                <a:lnTo>
                  <a:pt x="588" y="90"/>
                </a:lnTo>
                <a:lnTo>
                  <a:pt x="595" y="90"/>
                </a:lnTo>
                <a:lnTo>
                  <a:pt x="604" y="92"/>
                </a:lnTo>
                <a:lnTo>
                  <a:pt x="614" y="94"/>
                </a:lnTo>
                <a:lnTo>
                  <a:pt x="625" y="99"/>
                </a:lnTo>
                <a:lnTo>
                  <a:pt x="625" y="99"/>
                </a:lnTo>
                <a:lnTo>
                  <a:pt x="637" y="105"/>
                </a:lnTo>
                <a:lnTo>
                  <a:pt x="648" y="114"/>
                </a:lnTo>
                <a:lnTo>
                  <a:pt x="658" y="124"/>
                </a:lnTo>
                <a:lnTo>
                  <a:pt x="668" y="135"/>
                </a:lnTo>
                <a:lnTo>
                  <a:pt x="677" y="146"/>
                </a:lnTo>
                <a:lnTo>
                  <a:pt x="684" y="158"/>
                </a:lnTo>
                <a:lnTo>
                  <a:pt x="690" y="171"/>
                </a:lnTo>
                <a:lnTo>
                  <a:pt x="694" y="183"/>
                </a:lnTo>
                <a:lnTo>
                  <a:pt x="694" y="183"/>
                </a:lnTo>
                <a:lnTo>
                  <a:pt x="698" y="194"/>
                </a:lnTo>
                <a:lnTo>
                  <a:pt x="702" y="204"/>
                </a:lnTo>
                <a:lnTo>
                  <a:pt x="706" y="212"/>
                </a:lnTo>
                <a:lnTo>
                  <a:pt x="711" y="218"/>
                </a:lnTo>
                <a:lnTo>
                  <a:pt x="720" y="225"/>
                </a:lnTo>
                <a:lnTo>
                  <a:pt x="724" y="228"/>
                </a:lnTo>
                <a:lnTo>
                  <a:pt x="704" y="228"/>
                </a:lnTo>
                <a:lnTo>
                  <a:pt x="704" y="228"/>
                </a:lnTo>
                <a:lnTo>
                  <a:pt x="705" y="229"/>
                </a:lnTo>
                <a:lnTo>
                  <a:pt x="708" y="232"/>
                </a:lnTo>
                <a:lnTo>
                  <a:pt x="711" y="238"/>
                </a:lnTo>
                <a:lnTo>
                  <a:pt x="714" y="248"/>
                </a:lnTo>
                <a:lnTo>
                  <a:pt x="714" y="248"/>
                </a:lnTo>
                <a:lnTo>
                  <a:pt x="715" y="258"/>
                </a:lnTo>
                <a:lnTo>
                  <a:pt x="715" y="265"/>
                </a:lnTo>
                <a:lnTo>
                  <a:pt x="715" y="265"/>
                </a:lnTo>
                <a:lnTo>
                  <a:pt x="714" y="274"/>
                </a:lnTo>
                <a:lnTo>
                  <a:pt x="714" y="278"/>
                </a:lnTo>
                <a:lnTo>
                  <a:pt x="704" y="278"/>
                </a:lnTo>
                <a:lnTo>
                  <a:pt x="699" y="263"/>
                </a:lnTo>
                <a:lnTo>
                  <a:pt x="694" y="278"/>
                </a:lnTo>
                <a:lnTo>
                  <a:pt x="684" y="243"/>
                </a:lnTo>
                <a:lnTo>
                  <a:pt x="684" y="243"/>
                </a:lnTo>
                <a:lnTo>
                  <a:pt x="679" y="248"/>
                </a:lnTo>
                <a:lnTo>
                  <a:pt x="676" y="253"/>
                </a:lnTo>
                <a:lnTo>
                  <a:pt x="674" y="255"/>
                </a:lnTo>
                <a:lnTo>
                  <a:pt x="674" y="258"/>
                </a:lnTo>
                <a:lnTo>
                  <a:pt x="674" y="258"/>
                </a:lnTo>
                <a:lnTo>
                  <a:pt x="673" y="260"/>
                </a:lnTo>
                <a:lnTo>
                  <a:pt x="671" y="264"/>
                </a:lnTo>
                <a:lnTo>
                  <a:pt x="664" y="270"/>
                </a:lnTo>
                <a:lnTo>
                  <a:pt x="654" y="278"/>
                </a:lnTo>
                <a:lnTo>
                  <a:pt x="654" y="278"/>
                </a:lnTo>
                <a:lnTo>
                  <a:pt x="652" y="280"/>
                </a:lnTo>
                <a:lnTo>
                  <a:pt x="645" y="292"/>
                </a:lnTo>
                <a:lnTo>
                  <a:pt x="645" y="292"/>
                </a:lnTo>
                <a:lnTo>
                  <a:pt x="630" y="316"/>
                </a:lnTo>
                <a:lnTo>
                  <a:pt x="620" y="332"/>
                </a:lnTo>
                <a:lnTo>
                  <a:pt x="620" y="332"/>
                </a:lnTo>
                <a:lnTo>
                  <a:pt x="605" y="352"/>
                </a:lnTo>
                <a:lnTo>
                  <a:pt x="605" y="352"/>
                </a:lnTo>
                <a:lnTo>
                  <a:pt x="594" y="362"/>
                </a:lnTo>
                <a:lnTo>
                  <a:pt x="585" y="369"/>
                </a:lnTo>
                <a:lnTo>
                  <a:pt x="580" y="377"/>
                </a:lnTo>
                <a:lnTo>
                  <a:pt x="580" y="377"/>
                </a:lnTo>
                <a:lnTo>
                  <a:pt x="573" y="392"/>
                </a:lnTo>
                <a:lnTo>
                  <a:pt x="569" y="398"/>
                </a:lnTo>
                <a:lnTo>
                  <a:pt x="567" y="400"/>
                </a:lnTo>
                <a:lnTo>
                  <a:pt x="565" y="402"/>
                </a:lnTo>
                <a:lnTo>
                  <a:pt x="565" y="402"/>
                </a:lnTo>
                <a:lnTo>
                  <a:pt x="558" y="402"/>
                </a:lnTo>
                <a:lnTo>
                  <a:pt x="555" y="402"/>
                </a:lnTo>
                <a:lnTo>
                  <a:pt x="555" y="402"/>
                </a:lnTo>
                <a:lnTo>
                  <a:pt x="555" y="406"/>
                </a:lnTo>
                <a:lnTo>
                  <a:pt x="554" y="410"/>
                </a:lnTo>
                <a:lnTo>
                  <a:pt x="552" y="411"/>
                </a:lnTo>
                <a:lnTo>
                  <a:pt x="551" y="411"/>
                </a:lnTo>
                <a:lnTo>
                  <a:pt x="551" y="411"/>
                </a:lnTo>
                <a:lnTo>
                  <a:pt x="547" y="411"/>
                </a:lnTo>
                <a:lnTo>
                  <a:pt x="544" y="414"/>
                </a:lnTo>
                <a:lnTo>
                  <a:pt x="541" y="416"/>
                </a:lnTo>
                <a:lnTo>
                  <a:pt x="534" y="419"/>
                </a:lnTo>
                <a:lnTo>
                  <a:pt x="534" y="419"/>
                </a:lnTo>
                <a:lnTo>
                  <a:pt x="531" y="421"/>
                </a:lnTo>
                <a:lnTo>
                  <a:pt x="526" y="421"/>
                </a:lnTo>
                <a:lnTo>
                  <a:pt x="517" y="423"/>
                </a:lnTo>
                <a:lnTo>
                  <a:pt x="507" y="420"/>
                </a:lnTo>
                <a:lnTo>
                  <a:pt x="497" y="418"/>
                </a:lnTo>
                <a:lnTo>
                  <a:pt x="497" y="418"/>
                </a:lnTo>
                <a:lnTo>
                  <a:pt x="494" y="420"/>
                </a:lnTo>
                <a:lnTo>
                  <a:pt x="491" y="424"/>
                </a:lnTo>
                <a:lnTo>
                  <a:pt x="485" y="431"/>
                </a:lnTo>
                <a:lnTo>
                  <a:pt x="479" y="441"/>
                </a:lnTo>
                <a:lnTo>
                  <a:pt x="479" y="441"/>
                </a:lnTo>
                <a:lnTo>
                  <a:pt x="487" y="442"/>
                </a:lnTo>
                <a:lnTo>
                  <a:pt x="495" y="445"/>
                </a:lnTo>
                <a:lnTo>
                  <a:pt x="505" y="449"/>
                </a:lnTo>
                <a:lnTo>
                  <a:pt x="505" y="449"/>
                </a:lnTo>
                <a:lnTo>
                  <a:pt x="518" y="456"/>
                </a:lnTo>
                <a:lnTo>
                  <a:pt x="533" y="466"/>
                </a:lnTo>
                <a:lnTo>
                  <a:pt x="548" y="480"/>
                </a:lnTo>
                <a:lnTo>
                  <a:pt x="564" y="493"/>
                </a:lnTo>
                <a:lnTo>
                  <a:pt x="594" y="522"/>
                </a:lnTo>
                <a:lnTo>
                  <a:pt x="615" y="540"/>
                </a:lnTo>
                <a:lnTo>
                  <a:pt x="615" y="540"/>
                </a:lnTo>
                <a:lnTo>
                  <a:pt x="624" y="549"/>
                </a:lnTo>
                <a:lnTo>
                  <a:pt x="633" y="560"/>
                </a:lnTo>
                <a:lnTo>
                  <a:pt x="658" y="591"/>
                </a:lnTo>
                <a:lnTo>
                  <a:pt x="680" y="621"/>
                </a:lnTo>
                <a:lnTo>
                  <a:pt x="694" y="640"/>
                </a:lnTo>
                <a:lnTo>
                  <a:pt x="694" y="640"/>
                </a:lnTo>
                <a:lnTo>
                  <a:pt x="702" y="647"/>
                </a:lnTo>
                <a:lnTo>
                  <a:pt x="715" y="662"/>
                </a:lnTo>
                <a:lnTo>
                  <a:pt x="756" y="698"/>
                </a:lnTo>
                <a:lnTo>
                  <a:pt x="813" y="749"/>
                </a:lnTo>
                <a:lnTo>
                  <a:pt x="813" y="749"/>
                </a:lnTo>
                <a:lnTo>
                  <a:pt x="912" y="786"/>
                </a:lnTo>
                <a:lnTo>
                  <a:pt x="980" y="813"/>
                </a:lnTo>
                <a:lnTo>
                  <a:pt x="1002" y="823"/>
                </a:lnTo>
                <a:lnTo>
                  <a:pt x="1008" y="827"/>
                </a:lnTo>
                <a:lnTo>
                  <a:pt x="1011" y="828"/>
                </a:lnTo>
                <a:lnTo>
                  <a:pt x="1011" y="843"/>
                </a:lnTo>
                <a:lnTo>
                  <a:pt x="1011" y="843"/>
                </a:lnTo>
                <a:lnTo>
                  <a:pt x="1016" y="839"/>
                </a:lnTo>
                <a:lnTo>
                  <a:pt x="1024" y="835"/>
                </a:lnTo>
                <a:lnTo>
                  <a:pt x="1041" y="828"/>
                </a:lnTo>
                <a:lnTo>
                  <a:pt x="1041" y="828"/>
                </a:lnTo>
                <a:lnTo>
                  <a:pt x="1058" y="821"/>
                </a:lnTo>
                <a:lnTo>
                  <a:pt x="1072" y="813"/>
                </a:lnTo>
                <a:lnTo>
                  <a:pt x="1083" y="809"/>
                </a:lnTo>
                <a:lnTo>
                  <a:pt x="1089" y="808"/>
                </a:lnTo>
                <a:lnTo>
                  <a:pt x="1095" y="808"/>
                </a:lnTo>
                <a:lnTo>
                  <a:pt x="1095" y="808"/>
                </a:lnTo>
                <a:lnTo>
                  <a:pt x="1106" y="809"/>
                </a:lnTo>
                <a:lnTo>
                  <a:pt x="1114" y="809"/>
                </a:lnTo>
                <a:lnTo>
                  <a:pt x="1120" y="813"/>
                </a:lnTo>
                <a:lnTo>
                  <a:pt x="1125" y="818"/>
                </a:lnTo>
                <a:lnTo>
                  <a:pt x="1125" y="818"/>
                </a:lnTo>
                <a:lnTo>
                  <a:pt x="1127" y="822"/>
                </a:lnTo>
                <a:lnTo>
                  <a:pt x="1132" y="824"/>
                </a:lnTo>
                <a:lnTo>
                  <a:pt x="1142" y="829"/>
                </a:lnTo>
                <a:lnTo>
                  <a:pt x="1151" y="834"/>
                </a:lnTo>
                <a:lnTo>
                  <a:pt x="1153" y="835"/>
                </a:lnTo>
                <a:lnTo>
                  <a:pt x="1154" y="838"/>
                </a:lnTo>
                <a:lnTo>
                  <a:pt x="1154" y="838"/>
                </a:lnTo>
                <a:lnTo>
                  <a:pt x="1154" y="844"/>
                </a:lnTo>
                <a:lnTo>
                  <a:pt x="1154" y="850"/>
                </a:lnTo>
                <a:lnTo>
                  <a:pt x="1156" y="857"/>
                </a:lnTo>
                <a:lnTo>
                  <a:pt x="1154" y="858"/>
                </a:lnTo>
                <a:lnTo>
                  <a:pt x="1154" y="858"/>
                </a:lnTo>
                <a:lnTo>
                  <a:pt x="1154" y="858"/>
                </a:lnTo>
                <a:lnTo>
                  <a:pt x="1153" y="857"/>
                </a:lnTo>
                <a:lnTo>
                  <a:pt x="1153" y="857"/>
                </a:lnTo>
                <a:lnTo>
                  <a:pt x="1152" y="859"/>
                </a:lnTo>
                <a:lnTo>
                  <a:pt x="1149" y="868"/>
                </a:lnTo>
                <a:lnTo>
                  <a:pt x="1149" y="868"/>
                </a:lnTo>
                <a:lnTo>
                  <a:pt x="1145" y="880"/>
                </a:lnTo>
                <a:lnTo>
                  <a:pt x="1142" y="884"/>
                </a:lnTo>
                <a:lnTo>
                  <a:pt x="1140" y="888"/>
                </a:lnTo>
                <a:lnTo>
                  <a:pt x="1140" y="888"/>
                </a:lnTo>
                <a:lnTo>
                  <a:pt x="1133" y="896"/>
                </a:lnTo>
                <a:lnTo>
                  <a:pt x="1126" y="909"/>
                </a:lnTo>
                <a:lnTo>
                  <a:pt x="1119" y="922"/>
                </a:lnTo>
                <a:lnTo>
                  <a:pt x="1115" y="927"/>
                </a:lnTo>
                <a:lnTo>
                  <a:pt x="1115" y="927"/>
                </a:lnTo>
                <a:lnTo>
                  <a:pt x="1115" y="927"/>
                </a:lnTo>
                <a:lnTo>
                  <a:pt x="1115" y="928"/>
                </a:lnTo>
                <a:lnTo>
                  <a:pt x="1115" y="930"/>
                </a:lnTo>
                <a:lnTo>
                  <a:pt x="1114" y="932"/>
                </a:lnTo>
                <a:lnTo>
                  <a:pt x="1112" y="933"/>
                </a:lnTo>
                <a:lnTo>
                  <a:pt x="1109" y="935"/>
                </a:lnTo>
                <a:lnTo>
                  <a:pt x="1104" y="936"/>
                </a:lnTo>
                <a:lnTo>
                  <a:pt x="1095" y="937"/>
                </a:lnTo>
                <a:lnTo>
                  <a:pt x="1095" y="937"/>
                </a:lnTo>
                <a:lnTo>
                  <a:pt x="1084" y="936"/>
                </a:lnTo>
                <a:lnTo>
                  <a:pt x="1072" y="933"/>
                </a:lnTo>
                <a:lnTo>
                  <a:pt x="1059" y="930"/>
                </a:lnTo>
                <a:lnTo>
                  <a:pt x="1048" y="925"/>
                </a:lnTo>
                <a:lnTo>
                  <a:pt x="1028" y="916"/>
                </a:lnTo>
                <a:lnTo>
                  <a:pt x="1021" y="912"/>
                </a:lnTo>
                <a:lnTo>
                  <a:pt x="1021" y="912"/>
                </a:lnTo>
                <a:lnTo>
                  <a:pt x="1017" y="926"/>
                </a:lnTo>
                <a:lnTo>
                  <a:pt x="1007" y="953"/>
                </a:lnTo>
                <a:lnTo>
                  <a:pt x="1002" y="969"/>
                </a:lnTo>
                <a:lnTo>
                  <a:pt x="996" y="982"/>
                </a:lnTo>
                <a:lnTo>
                  <a:pt x="991" y="989"/>
                </a:lnTo>
                <a:lnTo>
                  <a:pt x="989" y="992"/>
                </a:lnTo>
                <a:lnTo>
                  <a:pt x="986" y="992"/>
                </a:lnTo>
                <a:lnTo>
                  <a:pt x="986" y="992"/>
                </a:lnTo>
                <a:lnTo>
                  <a:pt x="981" y="989"/>
                </a:lnTo>
                <a:lnTo>
                  <a:pt x="975" y="983"/>
                </a:lnTo>
                <a:lnTo>
                  <a:pt x="960" y="969"/>
                </a:lnTo>
                <a:lnTo>
                  <a:pt x="943" y="953"/>
                </a:lnTo>
                <a:lnTo>
                  <a:pt x="934" y="947"/>
                </a:lnTo>
                <a:lnTo>
                  <a:pt x="927" y="942"/>
                </a:lnTo>
                <a:lnTo>
                  <a:pt x="927" y="942"/>
                </a:lnTo>
                <a:lnTo>
                  <a:pt x="849" y="896"/>
                </a:lnTo>
                <a:lnTo>
                  <a:pt x="768" y="848"/>
                </a:lnTo>
                <a:lnTo>
                  <a:pt x="768" y="848"/>
                </a:lnTo>
                <a:lnTo>
                  <a:pt x="730" y="823"/>
                </a:lnTo>
                <a:lnTo>
                  <a:pt x="694" y="798"/>
                </a:lnTo>
                <a:lnTo>
                  <a:pt x="694" y="798"/>
                </a:lnTo>
                <a:lnTo>
                  <a:pt x="683" y="790"/>
                </a:lnTo>
                <a:lnTo>
                  <a:pt x="667" y="777"/>
                </a:lnTo>
                <a:lnTo>
                  <a:pt x="627" y="744"/>
                </a:lnTo>
                <a:lnTo>
                  <a:pt x="575" y="699"/>
                </a:lnTo>
                <a:lnTo>
                  <a:pt x="575" y="699"/>
                </a:lnTo>
                <a:lnTo>
                  <a:pt x="537" y="759"/>
                </a:lnTo>
                <a:lnTo>
                  <a:pt x="511" y="803"/>
                </a:lnTo>
                <a:lnTo>
                  <a:pt x="501" y="822"/>
                </a:lnTo>
                <a:lnTo>
                  <a:pt x="496" y="833"/>
                </a:lnTo>
                <a:lnTo>
                  <a:pt x="496" y="833"/>
                </a:lnTo>
                <a:lnTo>
                  <a:pt x="492" y="847"/>
                </a:lnTo>
                <a:lnTo>
                  <a:pt x="491" y="860"/>
                </a:lnTo>
                <a:lnTo>
                  <a:pt x="491" y="866"/>
                </a:lnTo>
                <a:lnTo>
                  <a:pt x="491" y="873"/>
                </a:lnTo>
                <a:lnTo>
                  <a:pt x="494" y="880"/>
                </a:lnTo>
                <a:lnTo>
                  <a:pt x="496" y="888"/>
                </a:lnTo>
                <a:lnTo>
                  <a:pt x="496" y="888"/>
                </a:lnTo>
                <a:lnTo>
                  <a:pt x="502" y="901"/>
                </a:lnTo>
                <a:lnTo>
                  <a:pt x="516" y="924"/>
                </a:lnTo>
                <a:lnTo>
                  <a:pt x="551" y="983"/>
                </a:lnTo>
                <a:lnTo>
                  <a:pt x="568" y="1013"/>
                </a:lnTo>
                <a:lnTo>
                  <a:pt x="583" y="1040"/>
                </a:lnTo>
                <a:lnTo>
                  <a:pt x="593" y="1060"/>
                </a:lnTo>
                <a:lnTo>
                  <a:pt x="595" y="1067"/>
                </a:lnTo>
                <a:lnTo>
                  <a:pt x="595" y="1071"/>
                </a:lnTo>
                <a:lnTo>
                  <a:pt x="595" y="1071"/>
                </a:lnTo>
                <a:lnTo>
                  <a:pt x="593" y="1076"/>
                </a:lnTo>
                <a:lnTo>
                  <a:pt x="590" y="1080"/>
                </a:lnTo>
                <a:lnTo>
                  <a:pt x="584" y="1086"/>
                </a:lnTo>
                <a:lnTo>
                  <a:pt x="578" y="1090"/>
                </a:lnTo>
                <a:lnTo>
                  <a:pt x="575" y="1091"/>
                </a:lnTo>
                <a:lnTo>
                  <a:pt x="575" y="1091"/>
                </a:lnTo>
                <a:lnTo>
                  <a:pt x="586" y="1122"/>
                </a:lnTo>
                <a:lnTo>
                  <a:pt x="615" y="1193"/>
                </a:lnTo>
                <a:lnTo>
                  <a:pt x="632" y="1234"/>
                </a:lnTo>
                <a:lnTo>
                  <a:pt x="651" y="1272"/>
                </a:lnTo>
                <a:lnTo>
                  <a:pt x="668" y="1305"/>
                </a:lnTo>
                <a:lnTo>
                  <a:pt x="677" y="1319"/>
                </a:lnTo>
                <a:lnTo>
                  <a:pt x="684" y="1329"/>
                </a:lnTo>
                <a:lnTo>
                  <a:pt x="684" y="1329"/>
                </a:lnTo>
                <a:lnTo>
                  <a:pt x="692" y="1338"/>
                </a:lnTo>
                <a:lnTo>
                  <a:pt x="698" y="1348"/>
                </a:lnTo>
                <a:lnTo>
                  <a:pt x="703" y="1358"/>
                </a:lnTo>
                <a:lnTo>
                  <a:pt x="708" y="1369"/>
                </a:lnTo>
                <a:lnTo>
                  <a:pt x="715" y="1389"/>
                </a:lnTo>
                <a:lnTo>
                  <a:pt x="721" y="1408"/>
                </a:lnTo>
                <a:lnTo>
                  <a:pt x="725" y="1426"/>
                </a:lnTo>
                <a:lnTo>
                  <a:pt x="727" y="1441"/>
                </a:lnTo>
                <a:lnTo>
                  <a:pt x="729" y="1453"/>
                </a:lnTo>
                <a:lnTo>
                  <a:pt x="729" y="1453"/>
                </a:lnTo>
                <a:lnTo>
                  <a:pt x="714" y="1457"/>
                </a:lnTo>
                <a:lnTo>
                  <a:pt x="677" y="1465"/>
                </a:lnTo>
                <a:lnTo>
                  <a:pt x="626" y="1475"/>
                </a:lnTo>
                <a:lnTo>
                  <a:pt x="599" y="1479"/>
                </a:lnTo>
                <a:lnTo>
                  <a:pt x="572" y="1483"/>
                </a:lnTo>
                <a:lnTo>
                  <a:pt x="572" y="1483"/>
                </a:lnTo>
                <a:lnTo>
                  <a:pt x="596" y="1597"/>
                </a:lnTo>
                <a:lnTo>
                  <a:pt x="609" y="1651"/>
                </a:lnTo>
                <a:lnTo>
                  <a:pt x="615" y="1686"/>
                </a:lnTo>
                <a:lnTo>
                  <a:pt x="615" y="1686"/>
                </a:lnTo>
                <a:lnTo>
                  <a:pt x="631" y="1783"/>
                </a:lnTo>
                <a:lnTo>
                  <a:pt x="641" y="1840"/>
                </a:lnTo>
                <a:lnTo>
                  <a:pt x="650" y="1880"/>
                </a:lnTo>
                <a:lnTo>
                  <a:pt x="650" y="1880"/>
                </a:lnTo>
                <a:lnTo>
                  <a:pt x="657" y="1904"/>
                </a:lnTo>
                <a:lnTo>
                  <a:pt x="666" y="1927"/>
                </a:lnTo>
                <a:lnTo>
                  <a:pt x="674" y="1949"/>
                </a:lnTo>
                <a:lnTo>
                  <a:pt x="674" y="1949"/>
                </a:lnTo>
                <a:lnTo>
                  <a:pt x="682" y="1951"/>
                </a:lnTo>
                <a:lnTo>
                  <a:pt x="699" y="1954"/>
                </a:lnTo>
                <a:lnTo>
                  <a:pt x="699" y="1954"/>
                </a:lnTo>
                <a:lnTo>
                  <a:pt x="706" y="1955"/>
                </a:lnTo>
                <a:lnTo>
                  <a:pt x="711" y="1956"/>
                </a:lnTo>
                <a:lnTo>
                  <a:pt x="714" y="1959"/>
                </a:lnTo>
                <a:lnTo>
                  <a:pt x="714" y="1959"/>
                </a:lnTo>
                <a:lnTo>
                  <a:pt x="714" y="1961"/>
                </a:lnTo>
                <a:lnTo>
                  <a:pt x="719" y="1966"/>
                </a:lnTo>
                <a:lnTo>
                  <a:pt x="729" y="1977"/>
                </a:lnTo>
                <a:lnTo>
                  <a:pt x="749" y="1994"/>
                </a:lnTo>
                <a:lnTo>
                  <a:pt x="749" y="1994"/>
                </a:lnTo>
                <a:lnTo>
                  <a:pt x="772" y="2010"/>
                </a:lnTo>
                <a:lnTo>
                  <a:pt x="794" y="2022"/>
                </a:lnTo>
                <a:lnTo>
                  <a:pt x="813" y="2030"/>
                </a:lnTo>
                <a:lnTo>
                  <a:pt x="822" y="2032"/>
                </a:lnTo>
                <a:lnTo>
                  <a:pt x="828" y="2033"/>
                </a:lnTo>
                <a:lnTo>
                  <a:pt x="828" y="2033"/>
                </a:lnTo>
                <a:lnTo>
                  <a:pt x="833" y="2035"/>
                </a:lnTo>
                <a:lnTo>
                  <a:pt x="836" y="2037"/>
                </a:lnTo>
                <a:lnTo>
                  <a:pt x="839" y="2042"/>
                </a:lnTo>
                <a:lnTo>
                  <a:pt x="840" y="2047"/>
                </a:lnTo>
                <a:lnTo>
                  <a:pt x="840" y="2053"/>
                </a:lnTo>
                <a:lnTo>
                  <a:pt x="839" y="2059"/>
                </a:lnTo>
                <a:lnTo>
                  <a:pt x="836" y="2067"/>
                </a:lnTo>
                <a:lnTo>
                  <a:pt x="833" y="2073"/>
                </a:lnTo>
                <a:lnTo>
                  <a:pt x="833" y="2073"/>
                </a:lnTo>
                <a:lnTo>
                  <a:pt x="830" y="2075"/>
                </a:lnTo>
                <a:lnTo>
                  <a:pt x="826" y="2078"/>
                </a:lnTo>
                <a:lnTo>
                  <a:pt x="819" y="2080"/>
                </a:lnTo>
                <a:lnTo>
                  <a:pt x="809" y="2080"/>
                </a:lnTo>
                <a:lnTo>
                  <a:pt x="798" y="2079"/>
                </a:lnTo>
                <a:lnTo>
                  <a:pt x="778" y="2075"/>
                </a:lnTo>
                <a:lnTo>
                  <a:pt x="770" y="2074"/>
                </a:lnTo>
                <a:lnTo>
                  <a:pt x="763" y="2073"/>
                </a:lnTo>
                <a:lnTo>
                  <a:pt x="763" y="2073"/>
                </a:lnTo>
                <a:lnTo>
                  <a:pt x="705" y="2070"/>
                </a:lnTo>
                <a:lnTo>
                  <a:pt x="650" y="2068"/>
                </a:lnTo>
                <a:lnTo>
                  <a:pt x="650" y="2068"/>
                </a:lnTo>
                <a:lnTo>
                  <a:pt x="646" y="2067"/>
                </a:lnTo>
                <a:lnTo>
                  <a:pt x="643" y="2066"/>
                </a:lnTo>
                <a:lnTo>
                  <a:pt x="638" y="2061"/>
                </a:lnTo>
                <a:lnTo>
                  <a:pt x="635" y="2053"/>
                </a:lnTo>
                <a:lnTo>
                  <a:pt x="635" y="2053"/>
                </a:lnTo>
                <a:lnTo>
                  <a:pt x="632" y="2058"/>
                </a:lnTo>
                <a:lnTo>
                  <a:pt x="628" y="2063"/>
                </a:lnTo>
                <a:lnTo>
                  <a:pt x="625" y="2068"/>
                </a:lnTo>
                <a:lnTo>
                  <a:pt x="625" y="2068"/>
                </a:lnTo>
                <a:lnTo>
                  <a:pt x="621" y="2069"/>
                </a:lnTo>
                <a:lnTo>
                  <a:pt x="616" y="2068"/>
                </a:lnTo>
                <a:lnTo>
                  <a:pt x="609" y="2067"/>
                </a:lnTo>
                <a:lnTo>
                  <a:pt x="601" y="2063"/>
                </a:lnTo>
                <a:lnTo>
                  <a:pt x="594" y="2061"/>
                </a:lnTo>
                <a:lnTo>
                  <a:pt x="588" y="2056"/>
                </a:lnTo>
                <a:lnTo>
                  <a:pt x="583" y="2052"/>
                </a:lnTo>
                <a:lnTo>
                  <a:pt x="580" y="2048"/>
                </a:lnTo>
                <a:lnTo>
                  <a:pt x="580" y="2048"/>
                </a:lnTo>
                <a:lnTo>
                  <a:pt x="579" y="2039"/>
                </a:lnTo>
                <a:lnTo>
                  <a:pt x="578" y="2027"/>
                </a:lnTo>
                <a:lnTo>
                  <a:pt x="578" y="2015"/>
                </a:lnTo>
                <a:lnTo>
                  <a:pt x="577" y="2008"/>
                </a:lnTo>
                <a:lnTo>
                  <a:pt x="575" y="2004"/>
                </a:lnTo>
                <a:lnTo>
                  <a:pt x="575" y="2004"/>
                </a:lnTo>
                <a:lnTo>
                  <a:pt x="572" y="1990"/>
                </a:lnTo>
                <a:lnTo>
                  <a:pt x="567" y="1968"/>
                </a:lnTo>
                <a:lnTo>
                  <a:pt x="551" y="1880"/>
                </a:lnTo>
                <a:lnTo>
                  <a:pt x="551" y="1880"/>
                </a:lnTo>
                <a:lnTo>
                  <a:pt x="543" y="1847"/>
                </a:lnTo>
                <a:lnTo>
                  <a:pt x="534" y="1814"/>
                </a:lnTo>
                <a:lnTo>
                  <a:pt x="525" y="1782"/>
                </a:lnTo>
                <a:lnTo>
                  <a:pt x="515" y="1752"/>
                </a:lnTo>
                <a:lnTo>
                  <a:pt x="496" y="1702"/>
                </a:lnTo>
                <a:lnTo>
                  <a:pt x="486" y="1676"/>
                </a:lnTo>
                <a:lnTo>
                  <a:pt x="486" y="1676"/>
                </a:lnTo>
                <a:lnTo>
                  <a:pt x="458" y="1598"/>
                </a:lnTo>
                <a:lnTo>
                  <a:pt x="435" y="1534"/>
                </a:lnTo>
                <a:lnTo>
                  <a:pt x="416" y="1474"/>
                </a:lnTo>
                <a:lnTo>
                  <a:pt x="416" y="1474"/>
                </a:lnTo>
                <a:lnTo>
                  <a:pt x="393" y="1475"/>
                </a:lnTo>
                <a:lnTo>
                  <a:pt x="374" y="1478"/>
                </a:lnTo>
                <a:lnTo>
                  <a:pt x="355" y="1483"/>
                </a:lnTo>
                <a:lnTo>
                  <a:pt x="338" y="1488"/>
                </a:lnTo>
                <a:lnTo>
                  <a:pt x="338" y="1488"/>
                </a:lnTo>
                <a:lnTo>
                  <a:pt x="324" y="1494"/>
                </a:lnTo>
                <a:lnTo>
                  <a:pt x="310" y="1500"/>
                </a:lnTo>
                <a:lnTo>
                  <a:pt x="296" y="1508"/>
                </a:lnTo>
                <a:lnTo>
                  <a:pt x="281" y="1514"/>
                </a:lnTo>
                <a:lnTo>
                  <a:pt x="281" y="1514"/>
                </a:lnTo>
                <a:lnTo>
                  <a:pt x="273" y="1602"/>
                </a:lnTo>
                <a:lnTo>
                  <a:pt x="273" y="1602"/>
                </a:lnTo>
                <a:lnTo>
                  <a:pt x="278" y="1664"/>
                </a:lnTo>
                <a:lnTo>
                  <a:pt x="282" y="1710"/>
                </a:lnTo>
                <a:lnTo>
                  <a:pt x="286" y="1728"/>
                </a:lnTo>
                <a:lnTo>
                  <a:pt x="288" y="1741"/>
                </a:lnTo>
                <a:lnTo>
                  <a:pt x="288" y="1741"/>
                </a:lnTo>
                <a:lnTo>
                  <a:pt x="292" y="1754"/>
                </a:lnTo>
                <a:lnTo>
                  <a:pt x="296" y="1777"/>
                </a:lnTo>
                <a:lnTo>
                  <a:pt x="307" y="1834"/>
                </a:lnTo>
                <a:lnTo>
                  <a:pt x="317" y="1891"/>
                </a:lnTo>
                <a:lnTo>
                  <a:pt x="323" y="1924"/>
                </a:lnTo>
                <a:lnTo>
                  <a:pt x="323" y="1924"/>
                </a:lnTo>
                <a:lnTo>
                  <a:pt x="327" y="1937"/>
                </a:lnTo>
                <a:lnTo>
                  <a:pt x="329" y="1949"/>
                </a:lnTo>
                <a:lnTo>
                  <a:pt x="329" y="1961"/>
                </a:lnTo>
                <a:lnTo>
                  <a:pt x="328" y="1974"/>
                </a:lnTo>
                <a:lnTo>
                  <a:pt x="328" y="1974"/>
                </a:lnTo>
                <a:lnTo>
                  <a:pt x="322" y="1999"/>
                </a:lnTo>
                <a:lnTo>
                  <a:pt x="315" y="2017"/>
                </a:lnTo>
                <a:lnTo>
                  <a:pt x="308" y="2036"/>
                </a:lnTo>
                <a:lnTo>
                  <a:pt x="299" y="2053"/>
                </a:lnTo>
                <a:lnTo>
                  <a:pt x="294" y="2061"/>
                </a:lnTo>
                <a:lnTo>
                  <a:pt x="288" y="2068"/>
                </a:lnTo>
                <a:lnTo>
                  <a:pt x="283" y="2073"/>
                </a:lnTo>
                <a:lnTo>
                  <a:pt x="277" y="2077"/>
                </a:lnTo>
                <a:lnTo>
                  <a:pt x="270" y="2078"/>
                </a:lnTo>
                <a:lnTo>
                  <a:pt x="263" y="2078"/>
                </a:lnTo>
                <a:lnTo>
                  <a:pt x="263" y="2078"/>
                </a:lnTo>
                <a:lnTo>
                  <a:pt x="239" y="2074"/>
                </a:lnTo>
                <a:lnTo>
                  <a:pt x="219" y="2070"/>
                </a:lnTo>
                <a:lnTo>
                  <a:pt x="211" y="2068"/>
                </a:lnTo>
                <a:lnTo>
                  <a:pt x="205" y="2064"/>
                </a:lnTo>
                <a:lnTo>
                  <a:pt x="202" y="2059"/>
                </a:lnTo>
                <a:lnTo>
                  <a:pt x="199" y="2053"/>
                </a:lnTo>
                <a:lnTo>
                  <a:pt x="199" y="2053"/>
                </a:lnTo>
                <a:lnTo>
                  <a:pt x="199" y="2044"/>
                </a:lnTo>
                <a:lnTo>
                  <a:pt x="199" y="2032"/>
                </a:lnTo>
                <a:lnTo>
                  <a:pt x="205" y="2006"/>
                </a:lnTo>
                <a:lnTo>
                  <a:pt x="211" y="1984"/>
                </a:lnTo>
                <a:lnTo>
                  <a:pt x="214" y="1974"/>
                </a:lnTo>
                <a:lnTo>
                  <a:pt x="214" y="1974"/>
                </a:lnTo>
                <a:lnTo>
                  <a:pt x="213" y="1973"/>
                </a:lnTo>
                <a:lnTo>
                  <a:pt x="211" y="1966"/>
                </a:lnTo>
                <a:lnTo>
                  <a:pt x="211" y="1953"/>
                </a:lnTo>
                <a:lnTo>
                  <a:pt x="214" y="1929"/>
                </a:lnTo>
                <a:lnTo>
                  <a:pt x="214" y="1929"/>
                </a:lnTo>
                <a:lnTo>
                  <a:pt x="214" y="1920"/>
                </a:lnTo>
                <a:lnTo>
                  <a:pt x="214" y="1912"/>
                </a:lnTo>
                <a:lnTo>
                  <a:pt x="211" y="1889"/>
                </a:lnTo>
                <a:lnTo>
                  <a:pt x="207" y="1865"/>
                </a:lnTo>
                <a:lnTo>
                  <a:pt x="200" y="1837"/>
                </a:lnTo>
                <a:lnTo>
                  <a:pt x="183" y="1778"/>
                </a:lnTo>
                <a:lnTo>
                  <a:pt x="164" y="1721"/>
                </a:lnTo>
                <a:lnTo>
                  <a:pt x="164" y="1721"/>
                </a:lnTo>
                <a:lnTo>
                  <a:pt x="157" y="1697"/>
                </a:lnTo>
                <a:lnTo>
                  <a:pt x="151" y="1670"/>
                </a:lnTo>
                <a:lnTo>
                  <a:pt x="138" y="1613"/>
                </a:lnTo>
                <a:lnTo>
                  <a:pt x="129" y="1555"/>
                </a:lnTo>
                <a:lnTo>
                  <a:pt x="122" y="1505"/>
                </a:lnTo>
                <a:lnTo>
                  <a:pt x="122" y="1505"/>
                </a:lnTo>
                <a:lnTo>
                  <a:pt x="103" y="1499"/>
                </a:lnTo>
                <a:lnTo>
                  <a:pt x="86" y="1493"/>
                </a:lnTo>
                <a:lnTo>
                  <a:pt x="63" y="1483"/>
                </a:lnTo>
                <a:lnTo>
                  <a:pt x="49" y="1475"/>
                </a:lnTo>
                <a:lnTo>
                  <a:pt x="46" y="1473"/>
                </a:lnTo>
                <a:lnTo>
                  <a:pt x="46" y="1473"/>
                </a:lnTo>
                <a:lnTo>
                  <a:pt x="32" y="1395"/>
                </a:lnTo>
                <a:lnTo>
                  <a:pt x="21" y="1325"/>
                </a:lnTo>
                <a:lnTo>
                  <a:pt x="11" y="1260"/>
                </a:lnTo>
                <a:lnTo>
                  <a:pt x="11" y="1260"/>
                </a:lnTo>
                <a:lnTo>
                  <a:pt x="10" y="1243"/>
                </a:lnTo>
                <a:lnTo>
                  <a:pt x="10" y="1226"/>
                </a:lnTo>
                <a:lnTo>
                  <a:pt x="11" y="1205"/>
                </a:lnTo>
                <a:lnTo>
                  <a:pt x="13" y="1184"/>
                </a:lnTo>
                <a:lnTo>
                  <a:pt x="21" y="1138"/>
                </a:lnTo>
                <a:lnTo>
                  <a:pt x="30" y="1092"/>
                </a:lnTo>
                <a:lnTo>
                  <a:pt x="38" y="1050"/>
                </a:lnTo>
                <a:lnTo>
                  <a:pt x="47" y="1014"/>
                </a:lnTo>
                <a:lnTo>
                  <a:pt x="56" y="982"/>
                </a:lnTo>
                <a:lnTo>
                  <a:pt x="56" y="982"/>
                </a:lnTo>
                <a:lnTo>
                  <a:pt x="47" y="957"/>
                </a:lnTo>
                <a:lnTo>
                  <a:pt x="28" y="897"/>
                </a:lnTo>
                <a:lnTo>
                  <a:pt x="18" y="860"/>
                </a:lnTo>
                <a:lnTo>
                  <a:pt x="10" y="824"/>
                </a:lnTo>
                <a:lnTo>
                  <a:pt x="4" y="788"/>
                </a:lnTo>
                <a:lnTo>
                  <a:pt x="1" y="773"/>
                </a:lnTo>
                <a:lnTo>
                  <a:pt x="1" y="759"/>
                </a:lnTo>
                <a:lnTo>
                  <a:pt x="1" y="759"/>
                </a:lnTo>
                <a:lnTo>
                  <a:pt x="0" y="673"/>
                </a:lnTo>
                <a:lnTo>
                  <a:pt x="0" y="641"/>
                </a:lnTo>
                <a:lnTo>
                  <a:pt x="1" y="610"/>
                </a:lnTo>
                <a:lnTo>
                  <a:pt x="1" y="610"/>
                </a:lnTo>
                <a:lnTo>
                  <a:pt x="2" y="600"/>
                </a:lnTo>
                <a:lnTo>
                  <a:pt x="7" y="587"/>
                </a:lnTo>
                <a:lnTo>
                  <a:pt x="15" y="574"/>
                </a:lnTo>
                <a:lnTo>
                  <a:pt x="23" y="556"/>
                </a:lnTo>
                <a:lnTo>
                  <a:pt x="47" y="519"/>
                </a:lnTo>
                <a:lnTo>
                  <a:pt x="73" y="480"/>
                </a:lnTo>
                <a:lnTo>
                  <a:pt x="100" y="441"/>
                </a:lnTo>
                <a:lnTo>
                  <a:pt x="125" y="408"/>
                </a:lnTo>
                <a:lnTo>
                  <a:pt x="143" y="384"/>
                </a:lnTo>
                <a:lnTo>
                  <a:pt x="155" y="372"/>
                </a:lnTo>
                <a:lnTo>
                  <a:pt x="155" y="372"/>
                </a:lnTo>
                <a:lnTo>
                  <a:pt x="162" y="368"/>
                </a:lnTo>
                <a:lnTo>
                  <a:pt x="172" y="363"/>
                </a:lnTo>
                <a:lnTo>
                  <a:pt x="199" y="357"/>
                </a:lnTo>
                <a:lnTo>
                  <a:pt x="226" y="352"/>
                </a:lnTo>
                <a:lnTo>
                  <a:pt x="239" y="349"/>
                </a:lnTo>
                <a:lnTo>
                  <a:pt x="249" y="347"/>
                </a:lnTo>
                <a:lnTo>
                  <a:pt x="249" y="347"/>
                </a:lnTo>
                <a:lnTo>
                  <a:pt x="258" y="344"/>
                </a:lnTo>
                <a:lnTo>
                  <a:pt x="270" y="342"/>
                </a:lnTo>
                <a:lnTo>
                  <a:pt x="293" y="340"/>
                </a:lnTo>
                <a:lnTo>
                  <a:pt x="315" y="338"/>
                </a:lnTo>
                <a:lnTo>
                  <a:pt x="328" y="337"/>
                </a:lnTo>
                <a:lnTo>
                  <a:pt x="328" y="337"/>
                </a:lnTo>
                <a:lnTo>
                  <a:pt x="336" y="333"/>
                </a:lnTo>
                <a:lnTo>
                  <a:pt x="348" y="325"/>
                </a:lnTo>
                <a:lnTo>
                  <a:pt x="360" y="316"/>
                </a:lnTo>
                <a:lnTo>
                  <a:pt x="364" y="311"/>
                </a:lnTo>
                <a:lnTo>
                  <a:pt x="367" y="307"/>
                </a:lnTo>
                <a:lnTo>
                  <a:pt x="367" y="307"/>
                </a:lnTo>
                <a:lnTo>
                  <a:pt x="372" y="295"/>
                </a:lnTo>
                <a:lnTo>
                  <a:pt x="380" y="279"/>
                </a:lnTo>
                <a:lnTo>
                  <a:pt x="387" y="258"/>
                </a:lnTo>
                <a:lnTo>
                  <a:pt x="387" y="258"/>
                </a:lnTo>
                <a:lnTo>
                  <a:pt x="387" y="254"/>
                </a:lnTo>
                <a:lnTo>
                  <a:pt x="387" y="228"/>
                </a:lnTo>
                <a:lnTo>
                  <a:pt x="387" y="228"/>
                </a:lnTo>
                <a:lnTo>
                  <a:pt x="387" y="209"/>
                </a:lnTo>
                <a:lnTo>
                  <a:pt x="387" y="197"/>
                </a:lnTo>
                <a:lnTo>
                  <a:pt x="388" y="192"/>
                </a:lnTo>
                <a:lnTo>
                  <a:pt x="390" y="185"/>
                </a:lnTo>
                <a:lnTo>
                  <a:pt x="397" y="168"/>
                </a:lnTo>
                <a:lnTo>
                  <a:pt x="397" y="168"/>
                </a:lnTo>
                <a:lnTo>
                  <a:pt x="409" y="140"/>
                </a:lnTo>
                <a:lnTo>
                  <a:pt x="409" y="140"/>
                </a:lnTo>
                <a:lnTo>
                  <a:pt x="390" y="150"/>
                </a:lnTo>
                <a:lnTo>
                  <a:pt x="369" y="158"/>
                </a:lnTo>
                <a:lnTo>
                  <a:pt x="346" y="165"/>
                </a:lnTo>
                <a:lnTo>
                  <a:pt x="336" y="167"/>
                </a:lnTo>
                <a:lnTo>
                  <a:pt x="328" y="168"/>
                </a:lnTo>
                <a:lnTo>
                  <a:pt x="328" y="168"/>
                </a:lnTo>
                <a:lnTo>
                  <a:pt x="314" y="168"/>
                </a:lnTo>
                <a:lnTo>
                  <a:pt x="304" y="168"/>
                </a:lnTo>
                <a:lnTo>
                  <a:pt x="296" y="167"/>
                </a:lnTo>
                <a:lnTo>
                  <a:pt x="287" y="166"/>
                </a:lnTo>
                <a:lnTo>
                  <a:pt x="270" y="161"/>
                </a:lnTo>
                <a:lnTo>
                  <a:pt x="244" y="154"/>
                </a:lnTo>
                <a:lnTo>
                  <a:pt x="244" y="154"/>
                </a:lnTo>
                <a:lnTo>
                  <a:pt x="219" y="146"/>
                </a:lnTo>
                <a:lnTo>
                  <a:pt x="213" y="144"/>
                </a:lnTo>
                <a:lnTo>
                  <a:pt x="209" y="142"/>
                </a:lnTo>
                <a:lnTo>
                  <a:pt x="208" y="140"/>
                </a:lnTo>
                <a:lnTo>
                  <a:pt x="208" y="140"/>
                </a:lnTo>
                <a:lnTo>
                  <a:pt x="209" y="139"/>
                </a:lnTo>
                <a:lnTo>
                  <a:pt x="239" y="124"/>
                </a:lnTo>
                <a:lnTo>
                  <a:pt x="229" y="119"/>
                </a:lnTo>
                <a:lnTo>
                  <a:pt x="249" y="109"/>
                </a:lnTo>
                <a:lnTo>
                  <a:pt x="234" y="104"/>
                </a:lnTo>
                <a:lnTo>
                  <a:pt x="234" y="104"/>
                </a:lnTo>
                <a:lnTo>
                  <a:pt x="247" y="104"/>
                </a:lnTo>
                <a:lnTo>
                  <a:pt x="260" y="103"/>
                </a:lnTo>
                <a:lnTo>
                  <a:pt x="273" y="99"/>
                </a:lnTo>
                <a:lnTo>
                  <a:pt x="273" y="99"/>
                </a:lnTo>
                <a:lnTo>
                  <a:pt x="283" y="95"/>
                </a:lnTo>
                <a:lnTo>
                  <a:pt x="288" y="92"/>
                </a:lnTo>
                <a:lnTo>
                  <a:pt x="289" y="89"/>
                </a:lnTo>
                <a:lnTo>
                  <a:pt x="289" y="88"/>
                </a:lnTo>
                <a:lnTo>
                  <a:pt x="288" y="84"/>
                </a:lnTo>
                <a:lnTo>
                  <a:pt x="288" y="84"/>
                </a:lnTo>
                <a:lnTo>
                  <a:pt x="288" y="83"/>
                </a:lnTo>
                <a:lnTo>
                  <a:pt x="289" y="82"/>
                </a:lnTo>
                <a:lnTo>
                  <a:pt x="294" y="79"/>
                </a:lnTo>
                <a:lnTo>
                  <a:pt x="313" y="72"/>
                </a:lnTo>
                <a:lnTo>
                  <a:pt x="336" y="62"/>
                </a:lnTo>
                <a:lnTo>
                  <a:pt x="348" y="56"/>
                </a:lnTo>
                <a:lnTo>
                  <a:pt x="357" y="49"/>
                </a:lnTo>
                <a:lnTo>
                  <a:pt x="357" y="49"/>
                </a:lnTo>
                <a:lnTo>
                  <a:pt x="365" y="42"/>
                </a:lnTo>
                <a:lnTo>
                  <a:pt x="372" y="34"/>
                </a:lnTo>
                <a:lnTo>
                  <a:pt x="380" y="26"/>
                </a:lnTo>
                <a:lnTo>
                  <a:pt x="388" y="18"/>
                </a:lnTo>
                <a:lnTo>
                  <a:pt x="398" y="12"/>
                </a:lnTo>
                <a:lnTo>
                  <a:pt x="411" y="6"/>
                </a:lnTo>
                <a:lnTo>
                  <a:pt x="427" y="2"/>
                </a:lnTo>
                <a:lnTo>
                  <a:pt x="447" y="0"/>
                </a:lnTo>
                <a:lnTo>
                  <a:pt x="447" y="0"/>
                </a:lnTo>
                <a:lnTo>
                  <a:pt x="455" y="0"/>
                </a:lnTo>
                <a:lnTo>
                  <a:pt x="464" y="1"/>
                </a:lnTo>
                <a:lnTo>
                  <a:pt x="471" y="3"/>
                </a:lnTo>
                <a:lnTo>
                  <a:pt x="478" y="7"/>
                </a:lnTo>
                <a:lnTo>
                  <a:pt x="482" y="11"/>
                </a:lnTo>
                <a:lnTo>
                  <a:pt x="489" y="15"/>
                </a:lnTo>
                <a:lnTo>
                  <a:pt x="496" y="26"/>
                </a:lnTo>
                <a:lnTo>
                  <a:pt x="502" y="37"/>
                </a:lnTo>
                <a:lnTo>
                  <a:pt x="506" y="47"/>
                </a:lnTo>
                <a:lnTo>
                  <a:pt x="508" y="57"/>
                </a:lnTo>
                <a:lnTo>
                  <a:pt x="510" y="64"/>
                </a:lnTo>
                <a:lnTo>
                  <a:pt x="510" y="64"/>
                </a:lnTo>
                <a:lnTo>
                  <a:pt x="523" y="63"/>
                </a:lnTo>
                <a:lnTo>
                  <a:pt x="537" y="64"/>
                </a:lnTo>
                <a:lnTo>
                  <a:pt x="547" y="65"/>
                </a:lnTo>
                <a:lnTo>
                  <a:pt x="552" y="67"/>
                </a:lnTo>
                <a:lnTo>
                  <a:pt x="555" y="69"/>
                </a:lnTo>
                <a:lnTo>
                  <a:pt x="555" y="69"/>
                </a:lnTo>
                <a:lnTo>
                  <a:pt x="564" y="77"/>
                </a:lnTo>
                <a:lnTo>
                  <a:pt x="570" y="85"/>
                </a:lnTo>
                <a:lnTo>
                  <a:pt x="575" y="94"/>
                </a:lnTo>
                <a:lnTo>
                  <a:pt x="575" y="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44DF8F39-B6B3-8BC8-9E65-0CBC60ACB403}"/>
              </a:ext>
            </a:extLst>
          </p:cNvPr>
          <p:cNvSpPr>
            <a:spLocks/>
          </p:cNvSpPr>
          <p:nvPr/>
        </p:nvSpPr>
        <p:spPr bwMode="auto">
          <a:xfrm>
            <a:off x="4419095" y="923631"/>
            <a:ext cx="1185330" cy="2625438"/>
          </a:xfrm>
          <a:custGeom>
            <a:avLst/>
            <a:gdLst>
              <a:gd name="T0" fmla="*/ 633 w 977"/>
              <a:gd name="T1" fmla="*/ 803 h 2164"/>
              <a:gd name="T2" fmla="*/ 728 w 977"/>
              <a:gd name="T3" fmla="*/ 809 h 2164"/>
              <a:gd name="T4" fmla="*/ 907 w 977"/>
              <a:gd name="T5" fmla="*/ 834 h 2164"/>
              <a:gd name="T6" fmla="*/ 932 w 977"/>
              <a:gd name="T7" fmla="*/ 853 h 2164"/>
              <a:gd name="T8" fmla="*/ 869 w 977"/>
              <a:gd name="T9" fmla="*/ 871 h 2164"/>
              <a:gd name="T10" fmla="*/ 947 w 977"/>
              <a:gd name="T11" fmla="*/ 917 h 2164"/>
              <a:gd name="T12" fmla="*/ 865 w 977"/>
              <a:gd name="T13" fmla="*/ 896 h 2164"/>
              <a:gd name="T14" fmla="*/ 848 w 977"/>
              <a:gd name="T15" fmla="*/ 917 h 2164"/>
              <a:gd name="T16" fmla="*/ 828 w 977"/>
              <a:gd name="T17" fmla="*/ 929 h 2164"/>
              <a:gd name="T18" fmla="*/ 759 w 977"/>
              <a:gd name="T19" fmla="*/ 917 h 2164"/>
              <a:gd name="T20" fmla="*/ 728 w 977"/>
              <a:gd name="T21" fmla="*/ 977 h 2164"/>
              <a:gd name="T22" fmla="*/ 564 w 977"/>
              <a:gd name="T23" fmla="*/ 915 h 2164"/>
              <a:gd name="T24" fmla="*/ 517 w 977"/>
              <a:gd name="T25" fmla="*/ 958 h 2164"/>
              <a:gd name="T26" fmla="*/ 519 w 977"/>
              <a:gd name="T27" fmla="*/ 1088 h 2164"/>
              <a:gd name="T28" fmla="*/ 699 w 977"/>
              <a:gd name="T29" fmla="*/ 1428 h 2164"/>
              <a:gd name="T30" fmla="*/ 614 w 977"/>
              <a:gd name="T31" fmla="*/ 1495 h 2164"/>
              <a:gd name="T32" fmla="*/ 607 w 977"/>
              <a:gd name="T33" fmla="*/ 1896 h 2164"/>
              <a:gd name="T34" fmla="*/ 709 w 977"/>
              <a:gd name="T35" fmla="*/ 2009 h 2164"/>
              <a:gd name="T36" fmla="*/ 780 w 977"/>
              <a:gd name="T37" fmla="*/ 2066 h 2164"/>
              <a:gd name="T38" fmla="*/ 624 w 977"/>
              <a:gd name="T39" fmla="*/ 2073 h 2164"/>
              <a:gd name="T40" fmla="*/ 564 w 977"/>
              <a:gd name="T41" fmla="*/ 2053 h 2164"/>
              <a:gd name="T42" fmla="*/ 521 w 977"/>
              <a:gd name="T43" fmla="*/ 2073 h 2164"/>
              <a:gd name="T44" fmla="*/ 526 w 977"/>
              <a:gd name="T45" fmla="*/ 1986 h 2164"/>
              <a:gd name="T46" fmla="*/ 469 w 977"/>
              <a:gd name="T47" fmla="*/ 1763 h 2164"/>
              <a:gd name="T48" fmla="*/ 323 w 977"/>
              <a:gd name="T49" fmla="*/ 1583 h 2164"/>
              <a:gd name="T50" fmla="*/ 388 w 977"/>
              <a:gd name="T51" fmla="*/ 2001 h 2164"/>
              <a:gd name="T52" fmla="*/ 383 w 977"/>
              <a:gd name="T53" fmla="*/ 2128 h 2164"/>
              <a:gd name="T54" fmla="*/ 301 w 977"/>
              <a:gd name="T55" fmla="*/ 2160 h 2164"/>
              <a:gd name="T56" fmla="*/ 259 w 977"/>
              <a:gd name="T57" fmla="*/ 2048 h 2164"/>
              <a:gd name="T58" fmla="*/ 155 w 977"/>
              <a:gd name="T59" fmla="*/ 1535 h 2164"/>
              <a:gd name="T60" fmla="*/ 1 w 977"/>
              <a:gd name="T61" fmla="*/ 1354 h 2164"/>
              <a:gd name="T62" fmla="*/ 56 w 977"/>
              <a:gd name="T63" fmla="*/ 1026 h 2164"/>
              <a:gd name="T64" fmla="*/ 115 w 977"/>
              <a:gd name="T65" fmla="*/ 848 h 2164"/>
              <a:gd name="T66" fmla="*/ 91 w 977"/>
              <a:gd name="T67" fmla="*/ 436 h 2164"/>
              <a:gd name="T68" fmla="*/ 194 w 977"/>
              <a:gd name="T69" fmla="*/ 304 h 2164"/>
              <a:gd name="T70" fmla="*/ 261 w 977"/>
              <a:gd name="T71" fmla="*/ 291 h 2164"/>
              <a:gd name="T72" fmla="*/ 277 w 977"/>
              <a:gd name="T73" fmla="*/ 239 h 2164"/>
              <a:gd name="T74" fmla="*/ 181 w 977"/>
              <a:gd name="T75" fmla="*/ 289 h 2164"/>
              <a:gd name="T76" fmla="*/ 109 w 977"/>
              <a:gd name="T77" fmla="*/ 302 h 2164"/>
              <a:gd name="T78" fmla="*/ 100 w 977"/>
              <a:gd name="T79" fmla="*/ 238 h 2164"/>
              <a:gd name="T80" fmla="*/ 134 w 977"/>
              <a:gd name="T81" fmla="*/ 207 h 2164"/>
              <a:gd name="T82" fmla="*/ 185 w 977"/>
              <a:gd name="T83" fmla="*/ 154 h 2164"/>
              <a:gd name="T84" fmla="*/ 224 w 977"/>
              <a:gd name="T85" fmla="*/ 35 h 2164"/>
              <a:gd name="T86" fmla="*/ 296 w 977"/>
              <a:gd name="T87" fmla="*/ 2 h 2164"/>
              <a:gd name="T88" fmla="*/ 338 w 977"/>
              <a:gd name="T89" fmla="*/ 15 h 2164"/>
              <a:gd name="T90" fmla="*/ 397 w 977"/>
              <a:gd name="T91" fmla="*/ 39 h 2164"/>
              <a:gd name="T92" fmla="*/ 538 w 977"/>
              <a:gd name="T93" fmla="*/ 72 h 2164"/>
              <a:gd name="T94" fmla="*/ 581 w 977"/>
              <a:gd name="T95" fmla="*/ 121 h 2164"/>
              <a:gd name="T96" fmla="*/ 587 w 977"/>
              <a:gd name="T97" fmla="*/ 159 h 2164"/>
              <a:gd name="T98" fmla="*/ 561 w 977"/>
              <a:gd name="T99" fmla="*/ 218 h 2164"/>
              <a:gd name="T100" fmla="*/ 541 w 977"/>
              <a:gd name="T101" fmla="*/ 292 h 2164"/>
              <a:gd name="T102" fmla="*/ 477 w 977"/>
              <a:gd name="T103" fmla="*/ 387 h 2164"/>
              <a:gd name="T104" fmla="*/ 569 w 977"/>
              <a:gd name="T105" fmla="*/ 522 h 2164"/>
              <a:gd name="T106" fmla="*/ 754 w 977"/>
              <a:gd name="T107" fmla="*/ 610 h 2164"/>
              <a:gd name="T108" fmla="*/ 833 w 977"/>
              <a:gd name="T109" fmla="*/ 612 h 2164"/>
              <a:gd name="T110" fmla="*/ 882 w 977"/>
              <a:gd name="T111" fmla="*/ 625 h 2164"/>
              <a:gd name="T112" fmla="*/ 973 w 977"/>
              <a:gd name="T113" fmla="*/ 623 h 2164"/>
              <a:gd name="T114" fmla="*/ 889 w 977"/>
              <a:gd name="T115" fmla="*/ 656 h 2164"/>
              <a:gd name="T116" fmla="*/ 962 w 977"/>
              <a:gd name="T117" fmla="*/ 699 h 2164"/>
              <a:gd name="T118" fmla="*/ 853 w 977"/>
              <a:gd name="T119" fmla="*/ 704 h 2164"/>
              <a:gd name="T120" fmla="*/ 769 w 977"/>
              <a:gd name="T121" fmla="*/ 709 h 2164"/>
              <a:gd name="T122" fmla="*/ 607 w 977"/>
              <a:gd name="T123" fmla="*/ 720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7" h="2164">
                <a:moveTo>
                  <a:pt x="556" y="709"/>
                </a:moveTo>
                <a:lnTo>
                  <a:pt x="556" y="709"/>
                </a:lnTo>
                <a:lnTo>
                  <a:pt x="576" y="746"/>
                </a:lnTo>
                <a:lnTo>
                  <a:pt x="590" y="774"/>
                </a:lnTo>
                <a:lnTo>
                  <a:pt x="590" y="774"/>
                </a:lnTo>
                <a:lnTo>
                  <a:pt x="595" y="778"/>
                </a:lnTo>
                <a:lnTo>
                  <a:pt x="609" y="790"/>
                </a:lnTo>
                <a:lnTo>
                  <a:pt x="616" y="795"/>
                </a:lnTo>
                <a:lnTo>
                  <a:pt x="625" y="800"/>
                </a:lnTo>
                <a:lnTo>
                  <a:pt x="633" y="803"/>
                </a:lnTo>
                <a:lnTo>
                  <a:pt x="640" y="803"/>
                </a:lnTo>
                <a:lnTo>
                  <a:pt x="640" y="803"/>
                </a:lnTo>
                <a:lnTo>
                  <a:pt x="656" y="802"/>
                </a:lnTo>
                <a:lnTo>
                  <a:pt x="678" y="801"/>
                </a:lnTo>
                <a:lnTo>
                  <a:pt x="698" y="802"/>
                </a:lnTo>
                <a:lnTo>
                  <a:pt x="714" y="803"/>
                </a:lnTo>
                <a:lnTo>
                  <a:pt x="714" y="803"/>
                </a:lnTo>
                <a:lnTo>
                  <a:pt x="722" y="806"/>
                </a:lnTo>
                <a:lnTo>
                  <a:pt x="725" y="807"/>
                </a:lnTo>
                <a:lnTo>
                  <a:pt x="728" y="809"/>
                </a:lnTo>
                <a:lnTo>
                  <a:pt x="734" y="813"/>
                </a:lnTo>
                <a:lnTo>
                  <a:pt x="734" y="813"/>
                </a:lnTo>
                <a:lnTo>
                  <a:pt x="761" y="822"/>
                </a:lnTo>
                <a:lnTo>
                  <a:pt x="776" y="827"/>
                </a:lnTo>
                <a:lnTo>
                  <a:pt x="788" y="828"/>
                </a:lnTo>
                <a:lnTo>
                  <a:pt x="833" y="828"/>
                </a:lnTo>
                <a:lnTo>
                  <a:pt x="833" y="828"/>
                </a:lnTo>
                <a:lnTo>
                  <a:pt x="850" y="829"/>
                </a:lnTo>
                <a:lnTo>
                  <a:pt x="887" y="832"/>
                </a:lnTo>
                <a:lnTo>
                  <a:pt x="907" y="834"/>
                </a:lnTo>
                <a:lnTo>
                  <a:pt x="925" y="837"/>
                </a:lnTo>
                <a:lnTo>
                  <a:pt x="937" y="839"/>
                </a:lnTo>
                <a:lnTo>
                  <a:pt x="941" y="842"/>
                </a:lnTo>
                <a:lnTo>
                  <a:pt x="942" y="843"/>
                </a:lnTo>
                <a:lnTo>
                  <a:pt x="942" y="843"/>
                </a:lnTo>
                <a:lnTo>
                  <a:pt x="941" y="848"/>
                </a:lnTo>
                <a:lnTo>
                  <a:pt x="938" y="852"/>
                </a:lnTo>
                <a:lnTo>
                  <a:pt x="936" y="852"/>
                </a:lnTo>
                <a:lnTo>
                  <a:pt x="932" y="853"/>
                </a:lnTo>
                <a:lnTo>
                  <a:pt x="932" y="853"/>
                </a:lnTo>
                <a:lnTo>
                  <a:pt x="918" y="854"/>
                </a:lnTo>
                <a:lnTo>
                  <a:pt x="895" y="854"/>
                </a:lnTo>
                <a:lnTo>
                  <a:pt x="873" y="855"/>
                </a:lnTo>
                <a:lnTo>
                  <a:pt x="865" y="857"/>
                </a:lnTo>
                <a:lnTo>
                  <a:pt x="863" y="858"/>
                </a:lnTo>
                <a:lnTo>
                  <a:pt x="863" y="858"/>
                </a:lnTo>
                <a:lnTo>
                  <a:pt x="863" y="862"/>
                </a:lnTo>
                <a:lnTo>
                  <a:pt x="864" y="865"/>
                </a:lnTo>
                <a:lnTo>
                  <a:pt x="866" y="870"/>
                </a:lnTo>
                <a:lnTo>
                  <a:pt x="869" y="871"/>
                </a:lnTo>
                <a:lnTo>
                  <a:pt x="873" y="873"/>
                </a:lnTo>
                <a:lnTo>
                  <a:pt x="873" y="873"/>
                </a:lnTo>
                <a:lnTo>
                  <a:pt x="889" y="879"/>
                </a:lnTo>
                <a:lnTo>
                  <a:pt x="913" y="891"/>
                </a:lnTo>
                <a:lnTo>
                  <a:pt x="937" y="904"/>
                </a:lnTo>
                <a:lnTo>
                  <a:pt x="944" y="909"/>
                </a:lnTo>
                <a:lnTo>
                  <a:pt x="946" y="911"/>
                </a:lnTo>
                <a:lnTo>
                  <a:pt x="947" y="912"/>
                </a:lnTo>
                <a:lnTo>
                  <a:pt x="947" y="912"/>
                </a:lnTo>
                <a:lnTo>
                  <a:pt x="947" y="917"/>
                </a:lnTo>
                <a:lnTo>
                  <a:pt x="946" y="920"/>
                </a:lnTo>
                <a:lnTo>
                  <a:pt x="942" y="922"/>
                </a:lnTo>
                <a:lnTo>
                  <a:pt x="937" y="922"/>
                </a:lnTo>
                <a:lnTo>
                  <a:pt x="937" y="922"/>
                </a:lnTo>
                <a:lnTo>
                  <a:pt x="931" y="921"/>
                </a:lnTo>
                <a:lnTo>
                  <a:pt x="921" y="917"/>
                </a:lnTo>
                <a:lnTo>
                  <a:pt x="895" y="906"/>
                </a:lnTo>
                <a:lnTo>
                  <a:pt x="863" y="893"/>
                </a:lnTo>
                <a:lnTo>
                  <a:pt x="863" y="893"/>
                </a:lnTo>
                <a:lnTo>
                  <a:pt x="865" y="896"/>
                </a:lnTo>
                <a:lnTo>
                  <a:pt x="868" y="901"/>
                </a:lnTo>
                <a:lnTo>
                  <a:pt x="869" y="907"/>
                </a:lnTo>
                <a:lnTo>
                  <a:pt x="869" y="910"/>
                </a:lnTo>
                <a:lnTo>
                  <a:pt x="868" y="912"/>
                </a:lnTo>
                <a:lnTo>
                  <a:pt x="868" y="912"/>
                </a:lnTo>
                <a:lnTo>
                  <a:pt x="863" y="915"/>
                </a:lnTo>
                <a:lnTo>
                  <a:pt x="857" y="917"/>
                </a:lnTo>
                <a:lnTo>
                  <a:pt x="852" y="919"/>
                </a:lnTo>
                <a:lnTo>
                  <a:pt x="849" y="919"/>
                </a:lnTo>
                <a:lnTo>
                  <a:pt x="848" y="917"/>
                </a:lnTo>
                <a:lnTo>
                  <a:pt x="848" y="917"/>
                </a:lnTo>
                <a:lnTo>
                  <a:pt x="848" y="917"/>
                </a:lnTo>
                <a:lnTo>
                  <a:pt x="848" y="919"/>
                </a:lnTo>
                <a:lnTo>
                  <a:pt x="848" y="921"/>
                </a:lnTo>
                <a:lnTo>
                  <a:pt x="847" y="922"/>
                </a:lnTo>
                <a:lnTo>
                  <a:pt x="845" y="925"/>
                </a:lnTo>
                <a:lnTo>
                  <a:pt x="842" y="926"/>
                </a:lnTo>
                <a:lnTo>
                  <a:pt x="838" y="927"/>
                </a:lnTo>
                <a:lnTo>
                  <a:pt x="838" y="927"/>
                </a:lnTo>
                <a:lnTo>
                  <a:pt x="828" y="929"/>
                </a:lnTo>
                <a:lnTo>
                  <a:pt x="822" y="929"/>
                </a:lnTo>
                <a:lnTo>
                  <a:pt x="813" y="927"/>
                </a:lnTo>
                <a:lnTo>
                  <a:pt x="813" y="927"/>
                </a:lnTo>
                <a:lnTo>
                  <a:pt x="812" y="927"/>
                </a:lnTo>
                <a:lnTo>
                  <a:pt x="798" y="927"/>
                </a:lnTo>
                <a:lnTo>
                  <a:pt x="798" y="927"/>
                </a:lnTo>
                <a:lnTo>
                  <a:pt x="785" y="926"/>
                </a:lnTo>
                <a:lnTo>
                  <a:pt x="774" y="922"/>
                </a:lnTo>
                <a:lnTo>
                  <a:pt x="759" y="917"/>
                </a:lnTo>
                <a:lnTo>
                  <a:pt x="759" y="917"/>
                </a:lnTo>
                <a:lnTo>
                  <a:pt x="749" y="912"/>
                </a:lnTo>
                <a:lnTo>
                  <a:pt x="749" y="912"/>
                </a:lnTo>
                <a:lnTo>
                  <a:pt x="746" y="943"/>
                </a:lnTo>
                <a:lnTo>
                  <a:pt x="744" y="966"/>
                </a:lnTo>
                <a:lnTo>
                  <a:pt x="741" y="973"/>
                </a:lnTo>
                <a:lnTo>
                  <a:pt x="740" y="976"/>
                </a:lnTo>
                <a:lnTo>
                  <a:pt x="739" y="977"/>
                </a:lnTo>
                <a:lnTo>
                  <a:pt x="739" y="977"/>
                </a:lnTo>
                <a:lnTo>
                  <a:pt x="734" y="978"/>
                </a:lnTo>
                <a:lnTo>
                  <a:pt x="728" y="977"/>
                </a:lnTo>
                <a:lnTo>
                  <a:pt x="707" y="974"/>
                </a:lnTo>
                <a:lnTo>
                  <a:pt x="684" y="969"/>
                </a:lnTo>
                <a:lnTo>
                  <a:pt x="673" y="966"/>
                </a:lnTo>
                <a:lnTo>
                  <a:pt x="665" y="962"/>
                </a:lnTo>
                <a:lnTo>
                  <a:pt x="665" y="962"/>
                </a:lnTo>
                <a:lnTo>
                  <a:pt x="618" y="942"/>
                </a:lnTo>
                <a:lnTo>
                  <a:pt x="594" y="933"/>
                </a:lnTo>
                <a:lnTo>
                  <a:pt x="581" y="927"/>
                </a:lnTo>
                <a:lnTo>
                  <a:pt x="581" y="927"/>
                </a:lnTo>
                <a:lnTo>
                  <a:pt x="564" y="915"/>
                </a:lnTo>
                <a:lnTo>
                  <a:pt x="537" y="891"/>
                </a:lnTo>
                <a:lnTo>
                  <a:pt x="512" y="870"/>
                </a:lnTo>
                <a:lnTo>
                  <a:pt x="504" y="864"/>
                </a:lnTo>
                <a:lnTo>
                  <a:pt x="501" y="863"/>
                </a:lnTo>
                <a:lnTo>
                  <a:pt x="501" y="863"/>
                </a:lnTo>
                <a:lnTo>
                  <a:pt x="501" y="885"/>
                </a:lnTo>
                <a:lnTo>
                  <a:pt x="501" y="907"/>
                </a:lnTo>
                <a:lnTo>
                  <a:pt x="501" y="907"/>
                </a:lnTo>
                <a:lnTo>
                  <a:pt x="506" y="924"/>
                </a:lnTo>
                <a:lnTo>
                  <a:pt x="517" y="958"/>
                </a:lnTo>
                <a:lnTo>
                  <a:pt x="524" y="977"/>
                </a:lnTo>
                <a:lnTo>
                  <a:pt x="527" y="994"/>
                </a:lnTo>
                <a:lnTo>
                  <a:pt x="529" y="1008"/>
                </a:lnTo>
                <a:lnTo>
                  <a:pt x="527" y="1013"/>
                </a:lnTo>
                <a:lnTo>
                  <a:pt x="526" y="1017"/>
                </a:lnTo>
                <a:lnTo>
                  <a:pt x="526" y="1017"/>
                </a:lnTo>
                <a:lnTo>
                  <a:pt x="506" y="1041"/>
                </a:lnTo>
                <a:lnTo>
                  <a:pt x="506" y="1041"/>
                </a:lnTo>
                <a:lnTo>
                  <a:pt x="511" y="1064"/>
                </a:lnTo>
                <a:lnTo>
                  <a:pt x="519" y="1088"/>
                </a:lnTo>
                <a:lnTo>
                  <a:pt x="527" y="1118"/>
                </a:lnTo>
                <a:lnTo>
                  <a:pt x="537" y="1150"/>
                </a:lnTo>
                <a:lnTo>
                  <a:pt x="548" y="1183"/>
                </a:lnTo>
                <a:lnTo>
                  <a:pt x="562" y="1211"/>
                </a:lnTo>
                <a:lnTo>
                  <a:pt x="568" y="1224"/>
                </a:lnTo>
                <a:lnTo>
                  <a:pt x="576" y="1235"/>
                </a:lnTo>
                <a:lnTo>
                  <a:pt x="576" y="1235"/>
                </a:lnTo>
                <a:lnTo>
                  <a:pt x="610" y="1287"/>
                </a:lnTo>
                <a:lnTo>
                  <a:pt x="651" y="1351"/>
                </a:lnTo>
                <a:lnTo>
                  <a:pt x="699" y="1428"/>
                </a:lnTo>
                <a:lnTo>
                  <a:pt x="699" y="1428"/>
                </a:lnTo>
                <a:lnTo>
                  <a:pt x="696" y="1434"/>
                </a:lnTo>
                <a:lnTo>
                  <a:pt x="691" y="1441"/>
                </a:lnTo>
                <a:lnTo>
                  <a:pt x="684" y="1448"/>
                </a:lnTo>
                <a:lnTo>
                  <a:pt x="675" y="1458"/>
                </a:lnTo>
                <a:lnTo>
                  <a:pt x="662" y="1468"/>
                </a:lnTo>
                <a:lnTo>
                  <a:pt x="647" y="1478"/>
                </a:lnTo>
                <a:lnTo>
                  <a:pt x="630" y="1488"/>
                </a:lnTo>
                <a:lnTo>
                  <a:pt x="630" y="1488"/>
                </a:lnTo>
                <a:lnTo>
                  <a:pt x="614" y="1495"/>
                </a:lnTo>
                <a:lnTo>
                  <a:pt x="598" y="1500"/>
                </a:lnTo>
                <a:lnTo>
                  <a:pt x="582" y="1504"/>
                </a:lnTo>
                <a:lnTo>
                  <a:pt x="564" y="1506"/>
                </a:lnTo>
                <a:lnTo>
                  <a:pt x="564" y="1506"/>
                </a:lnTo>
                <a:lnTo>
                  <a:pt x="578" y="1663"/>
                </a:lnTo>
                <a:lnTo>
                  <a:pt x="585" y="1742"/>
                </a:lnTo>
                <a:lnTo>
                  <a:pt x="592" y="1799"/>
                </a:lnTo>
                <a:lnTo>
                  <a:pt x="592" y="1799"/>
                </a:lnTo>
                <a:lnTo>
                  <a:pt x="598" y="1849"/>
                </a:lnTo>
                <a:lnTo>
                  <a:pt x="607" y="1896"/>
                </a:lnTo>
                <a:lnTo>
                  <a:pt x="616" y="1947"/>
                </a:lnTo>
                <a:lnTo>
                  <a:pt x="616" y="1947"/>
                </a:lnTo>
                <a:lnTo>
                  <a:pt x="629" y="1960"/>
                </a:lnTo>
                <a:lnTo>
                  <a:pt x="639" y="1970"/>
                </a:lnTo>
                <a:lnTo>
                  <a:pt x="647" y="1978"/>
                </a:lnTo>
                <a:lnTo>
                  <a:pt x="647" y="1978"/>
                </a:lnTo>
                <a:lnTo>
                  <a:pt x="675" y="1992"/>
                </a:lnTo>
                <a:lnTo>
                  <a:pt x="693" y="2002"/>
                </a:lnTo>
                <a:lnTo>
                  <a:pt x="709" y="2009"/>
                </a:lnTo>
                <a:lnTo>
                  <a:pt x="709" y="2009"/>
                </a:lnTo>
                <a:lnTo>
                  <a:pt x="727" y="2016"/>
                </a:lnTo>
                <a:lnTo>
                  <a:pt x="749" y="2027"/>
                </a:lnTo>
                <a:lnTo>
                  <a:pt x="769" y="2037"/>
                </a:lnTo>
                <a:lnTo>
                  <a:pt x="779" y="2043"/>
                </a:lnTo>
                <a:lnTo>
                  <a:pt x="779" y="2043"/>
                </a:lnTo>
                <a:lnTo>
                  <a:pt x="782" y="2051"/>
                </a:lnTo>
                <a:lnTo>
                  <a:pt x="783" y="2056"/>
                </a:lnTo>
                <a:lnTo>
                  <a:pt x="783" y="2058"/>
                </a:lnTo>
                <a:lnTo>
                  <a:pt x="783" y="2058"/>
                </a:lnTo>
                <a:lnTo>
                  <a:pt x="780" y="2066"/>
                </a:lnTo>
                <a:lnTo>
                  <a:pt x="776" y="2072"/>
                </a:lnTo>
                <a:lnTo>
                  <a:pt x="769" y="2078"/>
                </a:lnTo>
                <a:lnTo>
                  <a:pt x="769" y="2078"/>
                </a:lnTo>
                <a:lnTo>
                  <a:pt x="760" y="2082"/>
                </a:lnTo>
                <a:lnTo>
                  <a:pt x="751" y="2083"/>
                </a:lnTo>
                <a:lnTo>
                  <a:pt x="724" y="2083"/>
                </a:lnTo>
                <a:lnTo>
                  <a:pt x="724" y="2083"/>
                </a:lnTo>
                <a:lnTo>
                  <a:pt x="696" y="2082"/>
                </a:lnTo>
                <a:lnTo>
                  <a:pt x="659" y="2078"/>
                </a:lnTo>
                <a:lnTo>
                  <a:pt x="624" y="2073"/>
                </a:lnTo>
                <a:lnTo>
                  <a:pt x="611" y="2071"/>
                </a:lnTo>
                <a:lnTo>
                  <a:pt x="605" y="2068"/>
                </a:lnTo>
                <a:lnTo>
                  <a:pt x="605" y="2068"/>
                </a:lnTo>
                <a:lnTo>
                  <a:pt x="595" y="2063"/>
                </a:lnTo>
                <a:lnTo>
                  <a:pt x="582" y="2059"/>
                </a:lnTo>
                <a:lnTo>
                  <a:pt x="571" y="2056"/>
                </a:lnTo>
                <a:lnTo>
                  <a:pt x="567" y="2054"/>
                </a:lnTo>
                <a:lnTo>
                  <a:pt x="566" y="2053"/>
                </a:lnTo>
                <a:lnTo>
                  <a:pt x="566" y="2053"/>
                </a:lnTo>
                <a:lnTo>
                  <a:pt x="564" y="2053"/>
                </a:lnTo>
                <a:lnTo>
                  <a:pt x="564" y="2054"/>
                </a:lnTo>
                <a:lnTo>
                  <a:pt x="562" y="2061"/>
                </a:lnTo>
                <a:lnTo>
                  <a:pt x="560" y="2069"/>
                </a:lnTo>
                <a:lnTo>
                  <a:pt x="558" y="2072"/>
                </a:lnTo>
                <a:lnTo>
                  <a:pt x="556" y="2073"/>
                </a:lnTo>
                <a:lnTo>
                  <a:pt x="556" y="2073"/>
                </a:lnTo>
                <a:lnTo>
                  <a:pt x="536" y="2074"/>
                </a:lnTo>
                <a:lnTo>
                  <a:pt x="526" y="2074"/>
                </a:lnTo>
                <a:lnTo>
                  <a:pt x="522" y="2074"/>
                </a:lnTo>
                <a:lnTo>
                  <a:pt x="521" y="2073"/>
                </a:lnTo>
                <a:lnTo>
                  <a:pt x="521" y="2073"/>
                </a:lnTo>
                <a:lnTo>
                  <a:pt x="519" y="2049"/>
                </a:lnTo>
                <a:lnTo>
                  <a:pt x="516" y="2023"/>
                </a:lnTo>
                <a:lnTo>
                  <a:pt x="516" y="2023"/>
                </a:lnTo>
                <a:lnTo>
                  <a:pt x="516" y="2016"/>
                </a:lnTo>
                <a:lnTo>
                  <a:pt x="519" y="2007"/>
                </a:lnTo>
                <a:lnTo>
                  <a:pt x="522" y="1997"/>
                </a:lnTo>
                <a:lnTo>
                  <a:pt x="526" y="1989"/>
                </a:lnTo>
                <a:lnTo>
                  <a:pt x="526" y="1989"/>
                </a:lnTo>
                <a:lnTo>
                  <a:pt x="526" y="1986"/>
                </a:lnTo>
                <a:lnTo>
                  <a:pt x="526" y="1981"/>
                </a:lnTo>
                <a:lnTo>
                  <a:pt x="525" y="1965"/>
                </a:lnTo>
                <a:lnTo>
                  <a:pt x="520" y="1943"/>
                </a:lnTo>
                <a:lnTo>
                  <a:pt x="515" y="1918"/>
                </a:lnTo>
                <a:lnTo>
                  <a:pt x="501" y="1862"/>
                </a:lnTo>
                <a:lnTo>
                  <a:pt x="494" y="1836"/>
                </a:lnTo>
                <a:lnTo>
                  <a:pt x="487" y="1815"/>
                </a:lnTo>
                <a:lnTo>
                  <a:pt x="487" y="1815"/>
                </a:lnTo>
                <a:lnTo>
                  <a:pt x="475" y="1785"/>
                </a:lnTo>
                <a:lnTo>
                  <a:pt x="469" y="1763"/>
                </a:lnTo>
                <a:lnTo>
                  <a:pt x="447" y="1671"/>
                </a:lnTo>
                <a:lnTo>
                  <a:pt x="447" y="1671"/>
                </a:lnTo>
                <a:lnTo>
                  <a:pt x="428" y="1588"/>
                </a:lnTo>
                <a:lnTo>
                  <a:pt x="411" y="1514"/>
                </a:lnTo>
                <a:lnTo>
                  <a:pt x="411" y="1514"/>
                </a:lnTo>
                <a:lnTo>
                  <a:pt x="384" y="1518"/>
                </a:lnTo>
                <a:lnTo>
                  <a:pt x="360" y="1522"/>
                </a:lnTo>
                <a:lnTo>
                  <a:pt x="316" y="1531"/>
                </a:lnTo>
                <a:lnTo>
                  <a:pt x="316" y="1531"/>
                </a:lnTo>
                <a:lnTo>
                  <a:pt x="323" y="1583"/>
                </a:lnTo>
                <a:lnTo>
                  <a:pt x="323" y="1583"/>
                </a:lnTo>
                <a:lnTo>
                  <a:pt x="338" y="1711"/>
                </a:lnTo>
                <a:lnTo>
                  <a:pt x="338" y="1711"/>
                </a:lnTo>
                <a:lnTo>
                  <a:pt x="347" y="1813"/>
                </a:lnTo>
                <a:lnTo>
                  <a:pt x="354" y="1881"/>
                </a:lnTo>
                <a:lnTo>
                  <a:pt x="357" y="1906"/>
                </a:lnTo>
                <a:lnTo>
                  <a:pt x="359" y="1918"/>
                </a:lnTo>
                <a:lnTo>
                  <a:pt x="359" y="1918"/>
                </a:lnTo>
                <a:lnTo>
                  <a:pt x="378" y="1970"/>
                </a:lnTo>
                <a:lnTo>
                  <a:pt x="388" y="2001"/>
                </a:lnTo>
                <a:lnTo>
                  <a:pt x="391" y="2012"/>
                </a:lnTo>
                <a:lnTo>
                  <a:pt x="392" y="2018"/>
                </a:lnTo>
                <a:lnTo>
                  <a:pt x="392" y="2018"/>
                </a:lnTo>
                <a:lnTo>
                  <a:pt x="394" y="2037"/>
                </a:lnTo>
                <a:lnTo>
                  <a:pt x="395" y="2069"/>
                </a:lnTo>
                <a:lnTo>
                  <a:pt x="394" y="2087"/>
                </a:lnTo>
                <a:lnTo>
                  <a:pt x="391" y="2103"/>
                </a:lnTo>
                <a:lnTo>
                  <a:pt x="389" y="2118"/>
                </a:lnTo>
                <a:lnTo>
                  <a:pt x="385" y="2123"/>
                </a:lnTo>
                <a:lnTo>
                  <a:pt x="383" y="2128"/>
                </a:lnTo>
                <a:lnTo>
                  <a:pt x="383" y="2128"/>
                </a:lnTo>
                <a:lnTo>
                  <a:pt x="368" y="2142"/>
                </a:lnTo>
                <a:lnTo>
                  <a:pt x="360" y="2150"/>
                </a:lnTo>
                <a:lnTo>
                  <a:pt x="353" y="2156"/>
                </a:lnTo>
                <a:lnTo>
                  <a:pt x="343" y="2160"/>
                </a:lnTo>
                <a:lnTo>
                  <a:pt x="333" y="2164"/>
                </a:lnTo>
                <a:lnTo>
                  <a:pt x="321" y="2164"/>
                </a:lnTo>
                <a:lnTo>
                  <a:pt x="308" y="2162"/>
                </a:lnTo>
                <a:lnTo>
                  <a:pt x="308" y="2162"/>
                </a:lnTo>
                <a:lnTo>
                  <a:pt x="301" y="2160"/>
                </a:lnTo>
                <a:lnTo>
                  <a:pt x="295" y="2156"/>
                </a:lnTo>
                <a:lnTo>
                  <a:pt x="290" y="2151"/>
                </a:lnTo>
                <a:lnTo>
                  <a:pt x="284" y="2146"/>
                </a:lnTo>
                <a:lnTo>
                  <a:pt x="280" y="2139"/>
                </a:lnTo>
                <a:lnTo>
                  <a:pt x="275" y="2131"/>
                </a:lnTo>
                <a:lnTo>
                  <a:pt x="267" y="2114"/>
                </a:lnTo>
                <a:lnTo>
                  <a:pt x="263" y="2097"/>
                </a:lnTo>
                <a:lnTo>
                  <a:pt x="259" y="2078"/>
                </a:lnTo>
                <a:lnTo>
                  <a:pt x="258" y="2062"/>
                </a:lnTo>
                <a:lnTo>
                  <a:pt x="259" y="2048"/>
                </a:lnTo>
                <a:lnTo>
                  <a:pt x="259" y="2048"/>
                </a:lnTo>
                <a:lnTo>
                  <a:pt x="261" y="2025"/>
                </a:lnTo>
                <a:lnTo>
                  <a:pt x="261" y="2000"/>
                </a:lnTo>
                <a:lnTo>
                  <a:pt x="259" y="1974"/>
                </a:lnTo>
                <a:lnTo>
                  <a:pt x="254" y="1949"/>
                </a:lnTo>
                <a:lnTo>
                  <a:pt x="254" y="1949"/>
                </a:lnTo>
                <a:lnTo>
                  <a:pt x="234" y="1868"/>
                </a:lnTo>
                <a:lnTo>
                  <a:pt x="204" y="1741"/>
                </a:lnTo>
                <a:lnTo>
                  <a:pt x="155" y="1535"/>
                </a:lnTo>
                <a:lnTo>
                  <a:pt x="155" y="1535"/>
                </a:lnTo>
                <a:lnTo>
                  <a:pt x="124" y="1532"/>
                </a:lnTo>
                <a:lnTo>
                  <a:pt x="97" y="1529"/>
                </a:lnTo>
                <a:lnTo>
                  <a:pt x="73" y="1525"/>
                </a:lnTo>
                <a:lnTo>
                  <a:pt x="55" y="1521"/>
                </a:lnTo>
                <a:lnTo>
                  <a:pt x="30" y="1515"/>
                </a:lnTo>
                <a:lnTo>
                  <a:pt x="21" y="1513"/>
                </a:lnTo>
                <a:lnTo>
                  <a:pt x="21" y="1513"/>
                </a:lnTo>
                <a:lnTo>
                  <a:pt x="14" y="1460"/>
                </a:lnTo>
                <a:lnTo>
                  <a:pt x="8" y="1410"/>
                </a:lnTo>
                <a:lnTo>
                  <a:pt x="1" y="1354"/>
                </a:lnTo>
                <a:lnTo>
                  <a:pt x="1" y="1354"/>
                </a:lnTo>
                <a:lnTo>
                  <a:pt x="0" y="1338"/>
                </a:lnTo>
                <a:lnTo>
                  <a:pt x="1" y="1318"/>
                </a:lnTo>
                <a:lnTo>
                  <a:pt x="4" y="1296"/>
                </a:lnTo>
                <a:lnTo>
                  <a:pt x="6" y="1271"/>
                </a:lnTo>
                <a:lnTo>
                  <a:pt x="15" y="1217"/>
                </a:lnTo>
                <a:lnTo>
                  <a:pt x="26" y="1162"/>
                </a:lnTo>
                <a:lnTo>
                  <a:pt x="36" y="1111"/>
                </a:lnTo>
                <a:lnTo>
                  <a:pt x="46" y="1067"/>
                </a:lnTo>
                <a:lnTo>
                  <a:pt x="56" y="1026"/>
                </a:lnTo>
                <a:lnTo>
                  <a:pt x="56" y="1026"/>
                </a:lnTo>
                <a:lnTo>
                  <a:pt x="46" y="1018"/>
                </a:lnTo>
                <a:lnTo>
                  <a:pt x="39" y="1012"/>
                </a:lnTo>
                <a:lnTo>
                  <a:pt x="37" y="1009"/>
                </a:lnTo>
                <a:lnTo>
                  <a:pt x="36" y="1007"/>
                </a:lnTo>
                <a:lnTo>
                  <a:pt x="36" y="1007"/>
                </a:lnTo>
                <a:lnTo>
                  <a:pt x="40" y="998"/>
                </a:lnTo>
                <a:lnTo>
                  <a:pt x="48" y="979"/>
                </a:lnTo>
                <a:lnTo>
                  <a:pt x="76" y="925"/>
                </a:lnTo>
                <a:lnTo>
                  <a:pt x="115" y="848"/>
                </a:lnTo>
                <a:lnTo>
                  <a:pt x="115" y="848"/>
                </a:lnTo>
                <a:lnTo>
                  <a:pt x="102" y="715"/>
                </a:lnTo>
                <a:lnTo>
                  <a:pt x="92" y="604"/>
                </a:lnTo>
                <a:lnTo>
                  <a:pt x="88" y="550"/>
                </a:lnTo>
                <a:lnTo>
                  <a:pt x="86" y="506"/>
                </a:lnTo>
                <a:lnTo>
                  <a:pt x="86" y="506"/>
                </a:lnTo>
                <a:lnTo>
                  <a:pt x="86" y="487"/>
                </a:lnTo>
                <a:lnTo>
                  <a:pt x="86" y="469"/>
                </a:lnTo>
                <a:lnTo>
                  <a:pt x="88" y="452"/>
                </a:lnTo>
                <a:lnTo>
                  <a:pt x="91" y="436"/>
                </a:lnTo>
                <a:lnTo>
                  <a:pt x="94" y="421"/>
                </a:lnTo>
                <a:lnTo>
                  <a:pt x="99" y="408"/>
                </a:lnTo>
                <a:lnTo>
                  <a:pt x="108" y="384"/>
                </a:lnTo>
                <a:lnTo>
                  <a:pt x="118" y="367"/>
                </a:lnTo>
                <a:lnTo>
                  <a:pt x="126" y="353"/>
                </a:lnTo>
                <a:lnTo>
                  <a:pt x="135" y="342"/>
                </a:lnTo>
                <a:lnTo>
                  <a:pt x="135" y="342"/>
                </a:lnTo>
                <a:lnTo>
                  <a:pt x="164" y="322"/>
                </a:lnTo>
                <a:lnTo>
                  <a:pt x="186" y="309"/>
                </a:lnTo>
                <a:lnTo>
                  <a:pt x="194" y="304"/>
                </a:lnTo>
                <a:lnTo>
                  <a:pt x="199" y="302"/>
                </a:lnTo>
                <a:lnTo>
                  <a:pt x="199" y="302"/>
                </a:lnTo>
                <a:lnTo>
                  <a:pt x="211" y="304"/>
                </a:lnTo>
                <a:lnTo>
                  <a:pt x="228" y="306"/>
                </a:lnTo>
                <a:lnTo>
                  <a:pt x="245" y="309"/>
                </a:lnTo>
                <a:lnTo>
                  <a:pt x="250" y="309"/>
                </a:lnTo>
                <a:lnTo>
                  <a:pt x="254" y="307"/>
                </a:lnTo>
                <a:lnTo>
                  <a:pt x="254" y="307"/>
                </a:lnTo>
                <a:lnTo>
                  <a:pt x="258" y="301"/>
                </a:lnTo>
                <a:lnTo>
                  <a:pt x="261" y="291"/>
                </a:lnTo>
                <a:lnTo>
                  <a:pt x="265" y="283"/>
                </a:lnTo>
                <a:lnTo>
                  <a:pt x="267" y="279"/>
                </a:lnTo>
                <a:lnTo>
                  <a:pt x="269" y="278"/>
                </a:lnTo>
                <a:lnTo>
                  <a:pt x="269" y="278"/>
                </a:lnTo>
                <a:lnTo>
                  <a:pt x="270" y="276"/>
                </a:lnTo>
                <a:lnTo>
                  <a:pt x="271" y="273"/>
                </a:lnTo>
                <a:lnTo>
                  <a:pt x="275" y="261"/>
                </a:lnTo>
                <a:lnTo>
                  <a:pt x="279" y="243"/>
                </a:lnTo>
                <a:lnTo>
                  <a:pt x="279" y="243"/>
                </a:lnTo>
                <a:lnTo>
                  <a:pt x="277" y="239"/>
                </a:lnTo>
                <a:lnTo>
                  <a:pt x="274" y="233"/>
                </a:lnTo>
                <a:lnTo>
                  <a:pt x="269" y="223"/>
                </a:lnTo>
                <a:lnTo>
                  <a:pt x="269" y="223"/>
                </a:lnTo>
                <a:lnTo>
                  <a:pt x="267" y="212"/>
                </a:lnTo>
                <a:lnTo>
                  <a:pt x="267" y="212"/>
                </a:lnTo>
                <a:lnTo>
                  <a:pt x="245" y="233"/>
                </a:lnTo>
                <a:lnTo>
                  <a:pt x="214" y="263"/>
                </a:lnTo>
                <a:lnTo>
                  <a:pt x="214" y="263"/>
                </a:lnTo>
                <a:lnTo>
                  <a:pt x="196" y="279"/>
                </a:lnTo>
                <a:lnTo>
                  <a:pt x="181" y="289"/>
                </a:lnTo>
                <a:lnTo>
                  <a:pt x="170" y="294"/>
                </a:lnTo>
                <a:lnTo>
                  <a:pt x="161" y="296"/>
                </a:lnTo>
                <a:lnTo>
                  <a:pt x="154" y="296"/>
                </a:lnTo>
                <a:lnTo>
                  <a:pt x="147" y="296"/>
                </a:lnTo>
                <a:lnTo>
                  <a:pt x="141" y="296"/>
                </a:lnTo>
                <a:lnTo>
                  <a:pt x="135" y="297"/>
                </a:lnTo>
                <a:lnTo>
                  <a:pt x="135" y="297"/>
                </a:lnTo>
                <a:lnTo>
                  <a:pt x="128" y="300"/>
                </a:lnTo>
                <a:lnTo>
                  <a:pt x="121" y="301"/>
                </a:lnTo>
                <a:lnTo>
                  <a:pt x="109" y="302"/>
                </a:lnTo>
                <a:lnTo>
                  <a:pt x="95" y="302"/>
                </a:lnTo>
                <a:lnTo>
                  <a:pt x="95" y="302"/>
                </a:lnTo>
                <a:lnTo>
                  <a:pt x="105" y="291"/>
                </a:lnTo>
                <a:lnTo>
                  <a:pt x="114" y="281"/>
                </a:lnTo>
                <a:lnTo>
                  <a:pt x="120" y="273"/>
                </a:lnTo>
                <a:lnTo>
                  <a:pt x="130" y="253"/>
                </a:lnTo>
                <a:lnTo>
                  <a:pt x="105" y="263"/>
                </a:lnTo>
                <a:lnTo>
                  <a:pt x="115" y="238"/>
                </a:lnTo>
                <a:lnTo>
                  <a:pt x="100" y="238"/>
                </a:lnTo>
                <a:lnTo>
                  <a:pt x="100" y="238"/>
                </a:lnTo>
                <a:lnTo>
                  <a:pt x="103" y="235"/>
                </a:lnTo>
                <a:lnTo>
                  <a:pt x="115" y="218"/>
                </a:lnTo>
                <a:lnTo>
                  <a:pt x="115" y="218"/>
                </a:lnTo>
                <a:lnTo>
                  <a:pt x="119" y="213"/>
                </a:lnTo>
                <a:lnTo>
                  <a:pt x="123" y="209"/>
                </a:lnTo>
                <a:lnTo>
                  <a:pt x="126" y="207"/>
                </a:lnTo>
                <a:lnTo>
                  <a:pt x="129" y="206"/>
                </a:lnTo>
                <a:lnTo>
                  <a:pt x="135" y="208"/>
                </a:lnTo>
                <a:lnTo>
                  <a:pt x="135" y="208"/>
                </a:lnTo>
                <a:lnTo>
                  <a:pt x="134" y="207"/>
                </a:lnTo>
                <a:lnTo>
                  <a:pt x="131" y="206"/>
                </a:lnTo>
                <a:lnTo>
                  <a:pt x="129" y="206"/>
                </a:lnTo>
                <a:lnTo>
                  <a:pt x="120" y="203"/>
                </a:lnTo>
                <a:lnTo>
                  <a:pt x="120" y="203"/>
                </a:lnTo>
                <a:lnTo>
                  <a:pt x="128" y="199"/>
                </a:lnTo>
                <a:lnTo>
                  <a:pt x="145" y="190"/>
                </a:lnTo>
                <a:lnTo>
                  <a:pt x="155" y="183"/>
                </a:lnTo>
                <a:lnTo>
                  <a:pt x="166" y="175"/>
                </a:lnTo>
                <a:lnTo>
                  <a:pt x="176" y="165"/>
                </a:lnTo>
                <a:lnTo>
                  <a:pt x="185" y="154"/>
                </a:lnTo>
                <a:lnTo>
                  <a:pt x="185" y="154"/>
                </a:lnTo>
                <a:lnTo>
                  <a:pt x="191" y="141"/>
                </a:lnTo>
                <a:lnTo>
                  <a:pt x="197" y="128"/>
                </a:lnTo>
                <a:lnTo>
                  <a:pt x="201" y="113"/>
                </a:lnTo>
                <a:lnTo>
                  <a:pt x="204" y="99"/>
                </a:lnTo>
                <a:lnTo>
                  <a:pt x="212" y="69"/>
                </a:lnTo>
                <a:lnTo>
                  <a:pt x="214" y="57"/>
                </a:lnTo>
                <a:lnTo>
                  <a:pt x="219" y="44"/>
                </a:lnTo>
                <a:lnTo>
                  <a:pt x="219" y="44"/>
                </a:lnTo>
                <a:lnTo>
                  <a:pt x="224" y="35"/>
                </a:lnTo>
                <a:lnTo>
                  <a:pt x="232" y="25"/>
                </a:lnTo>
                <a:lnTo>
                  <a:pt x="239" y="17"/>
                </a:lnTo>
                <a:lnTo>
                  <a:pt x="248" y="11"/>
                </a:lnTo>
                <a:lnTo>
                  <a:pt x="258" y="6"/>
                </a:lnTo>
                <a:lnTo>
                  <a:pt x="266" y="2"/>
                </a:lnTo>
                <a:lnTo>
                  <a:pt x="275" y="1"/>
                </a:lnTo>
                <a:lnTo>
                  <a:pt x="284" y="0"/>
                </a:lnTo>
                <a:lnTo>
                  <a:pt x="284" y="0"/>
                </a:lnTo>
                <a:lnTo>
                  <a:pt x="291" y="1"/>
                </a:lnTo>
                <a:lnTo>
                  <a:pt x="296" y="2"/>
                </a:lnTo>
                <a:lnTo>
                  <a:pt x="301" y="5"/>
                </a:lnTo>
                <a:lnTo>
                  <a:pt x="305" y="8"/>
                </a:lnTo>
                <a:lnTo>
                  <a:pt x="310" y="15"/>
                </a:lnTo>
                <a:lnTo>
                  <a:pt x="313" y="20"/>
                </a:lnTo>
                <a:lnTo>
                  <a:pt x="313" y="20"/>
                </a:lnTo>
                <a:lnTo>
                  <a:pt x="314" y="21"/>
                </a:lnTo>
                <a:lnTo>
                  <a:pt x="317" y="21"/>
                </a:lnTo>
                <a:lnTo>
                  <a:pt x="323" y="18"/>
                </a:lnTo>
                <a:lnTo>
                  <a:pt x="331" y="16"/>
                </a:lnTo>
                <a:lnTo>
                  <a:pt x="338" y="15"/>
                </a:lnTo>
                <a:lnTo>
                  <a:pt x="338" y="15"/>
                </a:lnTo>
                <a:lnTo>
                  <a:pt x="340" y="16"/>
                </a:lnTo>
                <a:lnTo>
                  <a:pt x="343" y="20"/>
                </a:lnTo>
                <a:lnTo>
                  <a:pt x="348" y="31"/>
                </a:lnTo>
                <a:lnTo>
                  <a:pt x="353" y="44"/>
                </a:lnTo>
                <a:lnTo>
                  <a:pt x="357" y="57"/>
                </a:lnTo>
                <a:lnTo>
                  <a:pt x="357" y="57"/>
                </a:lnTo>
                <a:lnTo>
                  <a:pt x="379" y="48"/>
                </a:lnTo>
                <a:lnTo>
                  <a:pt x="397" y="39"/>
                </a:lnTo>
                <a:lnTo>
                  <a:pt x="397" y="39"/>
                </a:lnTo>
                <a:lnTo>
                  <a:pt x="405" y="38"/>
                </a:lnTo>
                <a:lnTo>
                  <a:pt x="415" y="37"/>
                </a:lnTo>
                <a:lnTo>
                  <a:pt x="443" y="37"/>
                </a:lnTo>
                <a:lnTo>
                  <a:pt x="472" y="41"/>
                </a:lnTo>
                <a:lnTo>
                  <a:pt x="484" y="42"/>
                </a:lnTo>
                <a:lnTo>
                  <a:pt x="491" y="44"/>
                </a:lnTo>
                <a:lnTo>
                  <a:pt x="491" y="44"/>
                </a:lnTo>
                <a:lnTo>
                  <a:pt x="506" y="52"/>
                </a:lnTo>
                <a:lnTo>
                  <a:pt x="524" y="62"/>
                </a:lnTo>
                <a:lnTo>
                  <a:pt x="538" y="72"/>
                </a:lnTo>
                <a:lnTo>
                  <a:pt x="543" y="77"/>
                </a:lnTo>
                <a:lnTo>
                  <a:pt x="546" y="79"/>
                </a:lnTo>
                <a:lnTo>
                  <a:pt x="546" y="79"/>
                </a:lnTo>
                <a:lnTo>
                  <a:pt x="548" y="83"/>
                </a:lnTo>
                <a:lnTo>
                  <a:pt x="553" y="87"/>
                </a:lnTo>
                <a:lnTo>
                  <a:pt x="567" y="99"/>
                </a:lnTo>
                <a:lnTo>
                  <a:pt x="585" y="114"/>
                </a:lnTo>
                <a:lnTo>
                  <a:pt x="576" y="119"/>
                </a:lnTo>
                <a:lnTo>
                  <a:pt x="576" y="119"/>
                </a:lnTo>
                <a:lnTo>
                  <a:pt x="581" y="121"/>
                </a:lnTo>
                <a:lnTo>
                  <a:pt x="584" y="126"/>
                </a:lnTo>
                <a:lnTo>
                  <a:pt x="590" y="134"/>
                </a:lnTo>
                <a:lnTo>
                  <a:pt x="590" y="134"/>
                </a:lnTo>
                <a:lnTo>
                  <a:pt x="595" y="145"/>
                </a:lnTo>
                <a:lnTo>
                  <a:pt x="598" y="156"/>
                </a:lnTo>
                <a:lnTo>
                  <a:pt x="600" y="168"/>
                </a:lnTo>
                <a:lnTo>
                  <a:pt x="585" y="154"/>
                </a:lnTo>
                <a:lnTo>
                  <a:pt x="585" y="154"/>
                </a:lnTo>
                <a:lnTo>
                  <a:pt x="587" y="155"/>
                </a:lnTo>
                <a:lnTo>
                  <a:pt x="587" y="159"/>
                </a:lnTo>
                <a:lnTo>
                  <a:pt x="587" y="166"/>
                </a:lnTo>
                <a:lnTo>
                  <a:pt x="585" y="178"/>
                </a:lnTo>
                <a:lnTo>
                  <a:pt x="585" y="178"/>
                </a:lnTo>
                <a:lnTo>
                  <a:pt x="583" y="186"/>
                </a:lnTo>
                <a:lnTo>
                  <a:pt x="579" y="193"/>
                </a:lnTo>
                <a:lnTo>
                  <a:pt x="576" y="199"/>
                </a:lnTo>
                <a:lnTo>
                  <a:pt x="572" y="204"/>
                </a:lnTo>
                <a:lnTo>
                  <a:pt x="564" y="213"/>
                </a:lnTo>
                <a:lnTo>
                  <a:pt x="562" y="216"/>
                </a:lnTo>
                <a:lnTo>
                  <a:pt x="561" y="218"/>
                </a:lnTo>
                <a:lnTo>
                  <a:pt x="561" y="218"/>
                </a:lnTo>
                <a:lnTo>
                  <a:pt x="561" y="223"/>
                </a:lnTo>
                <a:lnTo>
                  <a:pt x="561" y="233"/>
                </a:lnTo>
                <a:lnTo>
                  <a:pt x="561" y="233"/>
                </a:lnTo>
                <a:lnTo>
                  <a:pt x="558" y="243"/>
                </a:lnTo>
                <a:lnTo>
                  <a:pt x="553" y="253"/>
                </a:lnTo>
                <a:lnTo>
                  <a:pt x="546" y="268"/>
                </a:lnTo>
                <a:lnTo>
                  <a:pt x="546" y="268"/>
                </a:lnTo>
                <a:lnTo>
                  <a:pt x="543" y="278"/>
                </a:lnTo>
                <a:lnTo>
                  <a:pt x="541" y="292"/>
                </a:lnTo>
                <a:lnTo>
                  <a:pt x="541" y="292"/>
                </a:lnTo>
                <a:lnTo>
                  <a:pt x="529" y="325"/>
                </a:lnTo>
                <a:lnTo>
                  <a:pt x="521" y="343"/>
                </a:lnTo>
                <a:lnTo>
                  <a:pt x="516" y="352"/>
                </a:lnTo>
                <a:lnTo>
                  <a:pt x="516" y="352"/>
                </a:lnTo>
                <a:lnTo>
                  <a:pt x="503" y="366"/>
                </a:lnTo>
                <a:lnTo>
                  <a:pt x="490" y="377"/>
                </a:lnTo>
                <a:lnTo>
                  <a:pt x="484" y="383"/>
                </a:lnTo>
                <a:lnTo>
                  <a:pt x="477" y="387"/>
                </a:lnTo>
                <a:lnTo>
                  <a:pt x="477" y="387"/>
                </a:lnTo>
                <a:lnTo>
                  <a:pt x="468" y="389"/>
                </a:lnTo>
                <a:lnTo>
                  <a:pt x="458" y="392"/>
                </a:lnTo>
                <a:lnTo>
                  <a:pt x="447" y="393"/>
                </a:lnTo>
                <a:lnTo>
                  <a:pt x="437" y="393"/>
                </a:lnTo>
                <a:lnTo>
                  <a:pt x="420" y="392"/>
                </a:lnTo>
                <a:lnTo>
                  <a:pt x="412" y="392"/>
                </a:lnTo>
                <a:lnTo>
                  <a:pt x="392" y="431"/>
                </a:lnTo>
                <a:lnTo>
                  <a:pt x="536" y="511"/>
                </a:lnTo>
                <a:lnTo>
                  <a:pt x="536" y="511"/>
                </a:lnTo>
                <a:lnTo>
                  <a:pt x="569" y="522"/>
                </a:lnTo>
                <a:lnTo>
                  <a:pt x="644" y="547"/>
                </a:lnTo>
                <a:lnTo>
                  <a:pt x="683" y="560"/>
                </a:lnTo>
                <a:lnTo>
                  <a:pt x="719" y="573"/>
                </a:lnTo>
                <a:lnTo>
                  <a:pt x="744" y="584"/>
                </a:lnTo>
                <a:lnTo>
                  <a:pt x="751" y="588"/>
                </a:lnTo>
                <a:lnTo>
                  <a:pt x="754" y="590"/>
                </a:lnTo>
                <a:lnTo>
                  <a:pt x="754" y="590"/>
                </a:lnTo>
                <a:lnTo>
                  <a:pt x="755" y="597"/>
                </a:lnTo>
                <a:lnTo>
                  <a:pt x="755" y="604"/>
                </a:lnTo>
                <a:lnTo>
                  <a:pt x="754" y="610"/>
                </a:lnTo>
                <a:lnTo>
                  <a:pt x="754" y="610"/>
                </a:lnTo>
                <a:lnTo>
                  <a:pt x="761" y="607"/>
                </a:lnTo>
                <a:lnTo>
                  <a:pt x="779" y="602"/>
                </a:lnTo>
                <a:lnTo>
                  <a:pt x="788" y="600"/>
                </a:lnTo>
                <a:lnTo>
                  <a:pt x="798" y="599"/>
                </a:lnTo>
                <a:lnTo>
                  <a:pt x="807" y="599"/>
                </a:lnTo>
                <a:lnTo>
                  <a:pt x="813" y="600"/>
                </a:lnTo>
                <a:lnTo>
                  <a:pt x="813" y="600"/>
                </a:lnTo>
                <a:lnTo>
                  <a:pt x="823" y="606"/>
                </a:lnTo>
                <a:lnTo>
                  <a:pt x="833" y="612"/>
                </a:lnTo>
                <a:lnTo>
                  <a:pt x="843" y="620"/>
                </a:lnTo>
                <a:lnTo>
                  <a:pt x="843" y="620"/>
                </a:lnTo>
                <a:lnTo>
                  <a:pt x="850" y="617"/>
                </a:lnTo>
                <a:lnTo>
                  <a:pt x="857" y="616"/>
                </a:lnTo>
                <a:lnTo>
                  <a:pt x="863" y="615"/>
                </a:lnTo>
                <a:lnTo>
                  <a:pt x="863" y="615"/>
                </a:lnTo>
                <a:lnTo>
                  <a:pt x="869" y="616"/>
                </a:lnTo>
                <a:lnTo>
                  <a:pt x="875" y="620"/>
                </a:lnTo>
                <a:lnTo>
                  <a:pt x="882" y="625"/>
                </a:lnTo>
                <a:lnTo>
                  <a:pt x="882" y="625"/>
                </a:lnTo>
                <a:lnTo>
                  <a:pt x="897" y="622"/>
                </a:lnTo>
                <a:lnTo>
                  <a:pt x="930" y="619"/>
                </a:lnTo>
                <a:lnTo>
                  <a:pt x="947" y="616"/>
                </a:lnTo>
                <a:lnTo>
                  <a:pt x="962" y="616"/>
                </a:lnTo>
                <a:lnTo>
                  <a:pt x="973" y="617"/>
                </a:lnTo>
                <a:lnTo>
                  <a:pt x="975" y="619"/>
                </a:lnTo>
                <a:lnTo>
                  <a:pt x="977" y="620"/>
                </a:lnTo>
                <a:lnTo>
                  <a:pt x="977" y="620"/>
                </a:lnTo>
                <a:lnTo>
                  <a:pt x="975" y="622"/>
                </a:lnTo>
                <a:lnTo>
                  <a:pt x="973" y="623"/>
                </a:lnTo>
                <a:lnTo>
                  <a:pt x="964" y="628"/>
                </a:lnTo>
                <a:lnTo>
                  <a:pt x="951" y="632"/>
                </a:lnTo>
                <a:lnTo>
                  <a:pt x="936" y="636"/>
                </a:lnTo>
                <a:lnTo>
                  <a:pt x="906" y="643"/>
                </a:lnTo>
                <a:lnTo>
                  <a:pt x="896" y="647"/>
                </a:lnTo>
                <a:lnTo>
                  <a:pt x="894" y="648"/>
                </a:lnTo>
                <a:lnTo>
                  <a:pt x="892" y="650"/>
                </a:lnTo>
                <a:lnTo>
                  <a:pt x="892" y="650"/>
                </a:lnTo>
                <a:lnTo>
                  <a:pt x="890" y="653"/>
                </a:lnTo>
                <a:lnTo>
                  <a:pt x="889" y="656"/>
                </a:lnTo>
                <a:lnTo>
                  <a:pt x="887" y="658"/>
                </a:lnTo>
                <a:lnTo>
                  <a:pt x="887" y="659"/>
                </a:lnTo>
                <a:lnTo>
                  <a:pt x="887" y="659"/>
                </a:lnTo>
                <a:lnTo>
                  <a:pt x="900" y="666"/>
                </a:lnTo>
                <a:lnTo>
                  <a:pt x="927" y="678"/>
                </a:lnTo>
                <a:lnTo>
                  <a:pt x="952" y="690"/>
                </a:lnTo>
                <a:lnTo>
                  <a:pt x="959" y="695"/>
                </a:lnTo>
                <a:lnTo>
                  <a:pt x="962" y="698"/>
                </a:lnTo>
                <a:lnTo>
                  <a:pt x="962" y="699"/>
                </a:lnTo>
                <a:lnTo>
                  <a:pt x="962" y="699"/>
                </a:lnTo>
                <a:lnTo>
                  <a:pt x="957" y="700"/>
                </a:lnTo>
                <a:lnTo>
                  <a:pt x="948" y="702"/>
                </a:lnTo>
                <a:lnTo>
                  <a:pt x="922" y="702"/>
                </a:lnTo>
                <a:lnTo>
                  <a:pt x="896" y="700"/>
                </a:lnTo>
                <a:lnTo>
                  <a:pt x="882" y="699"/>
                </a:lnTo>
                <a:lnTo>
                  <a:pt x="882" y="699"/>
                </a:lnTo>
                <a:lnTo>
                  <a:pt x="876" y="699"/>
                </a:lnTo>
                <a:lnTo>
                  <a:pt x="868" y="699"/>
                </a:lnTo>
                <a:lnTo>
                  <a:pt x="859" y="702"/>
                </a:lnTo>
                <a:lnTo>
                  <a:pt x="853" y="704"/>
                </a:lnTo>
                <a:lnTo>
                  <a:pt x="853" y="704"/>
                </a:lnTo>
                <a:lnTo>
                  <a:pt x="849" y="707"/>
                </a:lnTo>
                <a:lnTo>
                  <a:pt x="843" y="710"/>
                </a:lnTo>
                <a:lnTo>
                  <a:pt x="835" y="713"/>
                </a:lnTo>
                <a:lnTo>
                  <a:pt x="823" y="714"/>
                </a:lnTo>
                <a:lnTo>
                  <a:pt x="823" y="714"/>
                </a:lnTo>
                <a:lnTo>
                  <a:pt x="807" y="714"/>
                </a:lnTo>
                <a:lnTo>
                  <a:pt x="792" y="713"/>
                </a:lnTo>
                <a:lnTo>
                  <a:pt x="779" y="712"/>
                </a:lnTo>
                <a:lnTo>
                  <a:pt x="769" y="709"/>
                </a:lnTo>
                <a:lnTo>
                  <a:pt x="769" y="709"/>
                </a:lnTo>
                <a:lnTo>
                  <a:pt x="745" y="698"/>
                </a:lnTo>
                <a:lnTo>
                  <a:pt x="729" y="689"/>
                </a:lnTo>
                <a:lnTo>
                  <a:pt x="709" y="744"/>
                </a:lnTo>
                <a:lnTo>
                  <a:pt x="709" y="744"/>
                </a:lnTo>
                <a:lnTo>
                  <a:pt x="704" y="743"/>
                </a:lnTo>
                <a:lnTo>
                  <a:pt x="689" y="739"/>
                </a:lnTo>
                <a:lnTo>
                  <a:pt x="689" y="739"/>
                </a:lnTo>
                <a:lnTo>
                  <a:pt x="640" y="728"/>
                </a:lnTo>
                <a:lnTo>
                  <a:pt x="607" y="720"/>
                </a:lnTo>
                <a:lnTo>
                  <a:pt x="581" y="714"/>
                </a:lnTo>
                <a:lnTo>
                  <a:pt x="581" y="714"/>
                </a:lnTo>
                <a:lnTo>
                  <a:pt x="564" y="708"/>
                </a:lnTo>
                <a:lnTo>
                  <a:pt x="556" y="704"/>
                </a:lnTo>
                <a:lnTo>
                  <a:pt x="553" y="703"/>
                </a:lnTo>
                <a:lnTo>
                  <a:pt x="553" y="704"/>
                </a:lnTo>
                <a:lnTo>
                  <a:pt x="556" y="709"/>
                </a:lnTo>
                <a:lnTo>
                  <a:pt x="556" y="7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685266D1-FA2C-AF58-EE09-35BC1E4AF1E4}"/>
              </a:ext>
            </a:extLst>
          </p:cNvPr>
          <p:cNvSpPr>
            <a:spLocks/>
          </p:cNvSpPr>
          <p:nvPr/>
        </p:nvSpPr>
        <p:spPr bwMode="auto">
          <a:xfrm>
            <a:off x="7334753" y="886666"/>
            <a:ext cx="1316360" cy="2561139"/>
          </a:xfrm>
          <a:custGeom>
            <a:avLst/>
            <a:gdLst>
              <a:gd name="T0" fmla="*/ 677 w 1085"/>
              <a:gd name="T1" fmla="*/ 191 h 2111"/>
              <a:gd name="T2" fmla="*/ 636 w 1085"/>
              <a:gd name="T3" fmla="*/ 227 h 2111"/>
              <a:gd name="T4" fmla="*/ 609 w 1085"/>
              <a:gd name="T5" fmla="*/ 298 h 2111"/>
              <a:gd name="T6" fmla="*/ 602 w 1085"/>
              <a:gd name="T7" fmla="*/ 354 h 2111"/>
              <a:gd name="T8" fmla="*/ 581 w 1085"/>
              <a:gd name="T9" fmla="*/ 375 h 2111"/>
              <a:gd name="T10" fmla="*/ 564 w 1085"/>
              <a:gd name="T11" fmla="*/ 402 h 2111"/>
              <a:gd name="T12" fmla="*/ 540 w 1085"/>
              <a:gd name="T13" fmla="*/ 422 h 2111"/>
              <a:gd name="T14" fmla="*/ 426 w 1085"/>
              <a:gd name="T15" fmla="*/ 432 h 2111"/>
              <a:gd name="T16" fmla="*/ 505 w 1085"/>
              <a:gd name="T17" fmla="*/ 672 h 2111"/>
              <a:gd name="T18" fmla="*/ 637 w 1085"/>
              <a:gd name="T19" fmla="*/ 670 h 2111"/>
              <a:gd name="T20" fmla="*/ 665 w 1085"/>
              <a:gd name="T21" fmla="*/ 711 h 2111"/>
              <a:gd name="T22" fmla="*/ 681 w 1085"/>
              <a:gd name="T23" fmla="*/ 733 h 2111"/>
              <a:gd name="T24" fmla="*/ 792 w 1085"/>
              <a:gd name="T25" fmla="*/ 736 h 2111"/>
              <a:gd name="T26" fmla="*/ 891 w 1085"/>
              <a:gd name="T27" fmla="*/ 620 h 2111"/>
              <a:gd name="T28" fmla="*/ 921 w 1085"/>
              <a:gd name="T29" fmla="*/ 630 h 2111"/>
              <a:gd name="T30" fmla="*/ 956 w 1085"/>
              <a:gd name="T31" fmla="*/ 645 h 2111"/>
              <a:gd name="T32" fmla="*/ 1035 w 1085"/>
              <a:gd name="T33" fmla="*/ 608 h 2111"/>
              <a:gd name="T34" fmla="*/ 975 w 1085"/>
              <a:gd name="T35" fmla="*/ 680 h 2111"/>
              <a:gd name="T36" fmla="*/ 1076 w 1085"/>
              <a:gd name="T37" fmla="*/ 665 h 2111"/>
              <a:gd name="T38" fmla="*/ 1003 w 1085"/>
              <a:gd name="T39" fmla="*/ 708 h 2111"/>
              <a:gd name="T40" fmla="*/ 1082 w 1085"/>
              <a:gd name="T41" fmla="*/ 703 h 2111"/>
              <a:gd name="T42" fmla="*/ 1026 w 1085"/>
              <a:gd name="T43" fmla="*/ 736 h 2111"/>
              <a:gd name="T44" fmla="*/ 1007 w 1085"/>
              <a:gd name="T45" fmla="*/ 758 h 2111"/>
              <a:gd name="T46" fmla="*/ 1012 w 1085"/>
              <a:gd name="T47" fmla="*/ 780 h 2111"/>
              <a:gd name="T48" fmla="*/ 875 w 1085"/>
              <a:gd name="T49" fmla="*/ 803 h 2111"/>
              <a:gd name="T50" fmla="*/ 666 w 1085"/>
              <a:gd name="T51" fmla="*/ 912 h 2111"/>
              <a:gd name="T52" fmla="*/ 506 w 1085"/>
              <a:gd name="T53" fmla="*/ 894 h 2111"/>
              <a:gd name="T54" fmla="*/ 391 w 1085"/>
              <a:gd name="T55" fmla="*/ 769 h 2111"/>
              <a:gd name="T56" fmla="*/ 443 w 1085"/>
              <a:gd name="T57" fmla="*/ 1127 h 2111"/>
              <a:gd name="T58" fmla="*/ 604 w 1085"/>
              <a:gd name="T59" fmla="*/ 1508 h 2111"/>
              <a:gd name="T60" fmla="*/ 536 w 1085"/>
              <a:gd name="T61" fmla="*/ 1976 h 2111"/>
              <a:gd name="T62" fmla="*/ 699 w 1085"/>
              <a:gd name="T63" fmla="*/ 2059 h 2111"/>
              <a:gd name="T64" fmla="*/ 649 w 1085"/>
              <a:gd name="T65" fmla="*/ 2103 h 2111"/>
              <a:gd name="T66" fmla="*/ 478 w 1085"/>
              <a:gd name="T67" fmla="*/ 2096 h 2111"/>
              <a:gd name="T68" fmla="*/ 399 w 1085"/>
              <a:gd name="T69" fmla="*/ 2091 h 2111"/>
              <a:gd name="T70" fmla="*/ 400 w 1085"/>
              <a:gd name="T71" fmla="*/ 1971 h 2111"/>
              <a:gd name="T72" fmla="*/ 355 w 1085"/>
              <a:gd name="T73" fmla="*/ 1587 h 2111"/>
              <a:gd name="T74" fmla="*/ 267 w 1085"/>
              <a:gd name="T75" fmla="*/ 1845 h 2111"/>
              <a:gd name="T76" fmla="*/ 272 w 1085"/>
              <a:gd name="T77" fmla="*/ 1870 h 2111"/>
              <a:gd name="T78" fmla="*/ 364 w 1085"/>
              <a:gd name="T79" fmla="*/ 1914 h 2111"/>
              <a:gd name="T80" fmla="*/ 224 w 1085"/>
              <a:gd name="T81" fmla="*/ 1931 h 2111"/>
              <a:gd name="T82" fmla="*/ 144 w 1085"/>
              <a:gd name="T83" fmla="*/ 1920 h 2111"/>
              <a:gd name="T84" fmla="*/ 178 w 1085"/>
              <a:gd name="T85" fmla="*/ 1806 h 2111"/>
              <a:gd name="T86" fmla="*/ 45 w 1085"/>
              <a:gd name="T87" fmla="*/ 1305 h 2111"/>
              <a:gd name="T88" fmla="*/ 0 w 1085"/>
              <a:gd name="T89" fmla="*/ 1077 h 2111"/>
              <a:gd name="T90" fmla="*/ 119 w 1085"/>
              <a:gd name="T91" fmla="*/ 550 h 2111"/>
              <a:gd name="T92" fmla="*/ 277 w 1085"/>
              <a:gd name="T93" fmla="*/ 312 h 2111"/>
              <a:gd name="T94" fmla="*/ 326 w 1085"/>
              <a:gd name="T95" fmla="*/ 204 h 2111"/>
              <a:gd name="T96" fmla="*/ 287 w 1085"/>
              <a:gd name="T97" fmla="*/ 174 h 2111"/>
              <a:gd name="T98" fmla="*/ 223 w 1085"/>
              <a:gd name="T99" fmla="*/ 184 h 2111"/>
              <a:gd name="T100" fmla="*/ 134 w 1085"/>
              <a:gd name="T101" fmla="*/ 183 h 2111"/>
              <a:gd name="T102" fmla="*/ 149 w 1085"/>
              <a:gd name="T103" fmla="*/ 159 h 2111"/>
              <a:gd name="T104" fmla="*/ 178 w 1085"/>
              <a:gd name="T105" fmla="*/ 95 h 2111"/>
              <a:gd name="T106" fmla="*/ 240 w 1085"/>
              <a:gd name="T107" fmla="*/ 61 h 2111"/>
              <a:gd name="T108" fmla="*/ 295 w 1085"/>
              <a:gd name="T109" fmla="*/ 8 h 2111"/>
              <a:gd name="T110" fmla="*/ 386 w 1085"/>
              <a:gd name="T111" fmla="*/ 28 h 2111"/>
              <a:gd name="T112" fmla="*/ 465 w 1085"/>
              <a:gd name="T113" fmla="*/ 50 h 2111"/>
              <a:gd name="T114" fmla="*/ 589 w 1085"/>
              <a:gd name="T115" fmla="*/ 65 h 2111"/>
              <a:gd name="T116" fmla="*/ 651 w 1085"/>
              <a:gd name="T117" fmla="*/ 102 h 2111"/>
              <a:gd name="T118" fmla="*/ 668 w 1085"/>
              <a:gd name="T119" fmla="*/ 138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5" h="2111">
                <a:moveTo>
                  <a:pt x="683" y="159"/>
                </a:moveTo>
                <a:lnTo>
                  <a:pt x="673" y="154"/>
                </a:lnTo>
                <a:lnTo>
                  <a:pt x="673" y="154"/>
                </a:lnTo>
                <a:lnTo>
                  <a:pt x="673" y="154"/>
                </a:lnTo>
                <a:lnTo>
                  <a:pt x="673" y="154"/>
                </a:lnTo>
                <a:lnTo>
                  <a:pt x="673" y="154"/>
                </a:lnTo>
                <a:lnTo>
                  <a:pt x="676" y="159"/>
                </a:lnTo>
                <a:lnTo>
                  <a:pt x="678" y="174"/>
                </a:lnTo>
                <a:lnTo>
                  <a:pt x="678" y="174"/>
                </a:lnTo>
                <a:lnTo>
                  <a:pt x="678" y="183"/>
                </a:lnTo>
                <a:lnTo>
                  <a:pt x="677" y="191"/>
                </a:lnTo>
                <a:lnTo>
                  <a:pt x="675" y="199"/>
                </a:lnTo>
                <a:lnTo>
                  <a:pt x="672" y="206"/>
                </a:lnTo>
                <a:lnTo>
                  <a:pt x="666" y="219"/>
                </a:lnTo>
                <a:lnTo>
                  <a:pt x="663" y="224"/>
                </a:lnTo>
                <a:lnTo>
                  <a:pt x="659" y="209"/>
                </a:lnTo>
                <a:lnTo>
                  <a:pt x="654" y="224"/>
                </a:lnTo>
                <a:lnTo>
                  <a:pt x="629" y="194"/>
                </a:lnTo>
                <a:lnTo>
                  <a:pt x="629" y="194"/>
                </a:lnTo>
                <a:lnTo>
                  <a:pt x="631" y="201"/>
                </a:lnTo>
                <a:lnTo>
                  <a:pt x="635" y="217"/>
                </a:lnTo>
                <a:lnTo>
                  <a:pt x="636" y="227"/>
                </a:lnTo>
                <a:lnTo>
                  <a:pt x="637" y="237"/>
                </a:lnTo>
                <a:lnTo>
                  <a:pt x="636" y="246"/>
                </a:lnTo>
                <a:lnTo>
                  <a:pt x="634" y="253"/>
                </a:lnTo>
                <a:lnTo>
                  <a:pt x="634" y="253"/>
                </a:lnTo>
                <a:lnTo>
                  <a:pt x="630" y="258"/>
                </a:lnTo>
                <a:lnTo>
                  <a:pt x="625" y="263"/>
                </a:lnTo>
                <a:lnTo>
                  <a:pt x="615" y="272"/>
                </a:lnTo>
                <a:lnTo>
                  <a:pt x="611" y="277"/>
                </a:lnTo>
                <a:lnTo>
                  <a:pt x="609" y="282"/>
                </a:lnTo>
                <a:lnTo>
                  <a:pt x="608" y="289"/>
                </a:lnTo>
                <a:lnTo>
                  <a:pt x="609" y="298"/>
                </a:lnTo>
                <a:lnTo>
                  <a:pt x="609" y="298"/>
                </a:lnTo>
                <a:lnTo>
                  <a:pt x="611" y="307"/>
                </a:lnTo>
                <a:lnTo>
                  <a:pt x="616" y="314"/>
                </a:lnTo>
                <a:lnTo>
                  <a:pt x="624" y="325"/>
                </a:lnTo>
                <a:lnTo>
                  <a:pt x="628" y="330"/>
                </a:lnTo>
                <a:lnTo>
                  <a:pt x="629" y="334"/>
                </a:lnTo>
                <a:lnTo>
                  <a:pt x="628" y="339"/>
                </a:lnTo>
                <a:lnTo>
                  <a:pt x="624" y="343"/>
                </a:lnTo>
                <a:lnTo>
                  <a:pt x="624" y="343"/>
                </a:lnTo>
                <a:lnTo>
                  <a:pt x="613" y="350"/>
                </a:lnTo>
                <a:lnTo>
                  <a:pt x="602" y="354"/>
                </a:lnTo>
                <a:lnTo>
                  <a:pt x="595" y="356"/>
                </a:lnTo>
                <a:lnTo>
                  <a:pt x="594" y="356"/>
                </a:lnTo>
                <a:lnTo>
                  <a:pt x="594" y="357"/>
                </a:lnTo>
                <a:lnTo>
                  <a:pt x="594" y="357"/>
                </a:lnTo>
                <a:lnTo>
                  <a:pt x="594" y="359"/>
                </a:lnTo>
                <a:lnTo>
                  <a:pt x="594" y="360"/>
                </a:lnTo>
                <a:lnTo>
                  <a:pt x="593" y="365"/>
                </a:lnTo>
                <a:lnTo>
                  <a:pt x="589" y="372"/>
                </a:lnTo>
                <a:lnTo>
                  <a:pt x="589" y="372"/>
                </a:lnTo>
                <a:lnTo>
                  <a:pt x="586" y="374"/>
                </a:lnTo>
                <a:lnTo>
                  <a:pt x="581" y="375"/>
                </a:lnTo>
                <a:lnTo>
                  <a:pt x="574" y="375"/>
                </a:lnTo>
                <a:lnTo>
                  <a:pt x="569" y="377"/>
                </a:lnTo>
                <a:lnTo>
                  <a:pt x="569" y="377"/>
                </a:lnTo>
                <a:lnTo>
                  <a:pt x="567" y="381"/>
                </a:lnTo>
                <a:lnTo>
                  <a:pt x="564" y="385"/>
                </a:lnTo>
                <a:lnTo>
                  <a:pt x="564" y="388"/>
                </a:lnTo>
                <a:lnTo>
                  <a:pt x="564" y="392"/>
                </a:lnTo>
                <a:lnTo>
                  <a:pt x="564" y="392"/>
                </a:lnTo>
                <a:lnTo>
                  <a:pt x="564" y="398"/>
                </a:lnTo>
                <a:lnTo>
                  <a:pt x="564" y="402"/>
                </a:lnTo>
                <a:lnTo>
                  <a:pt x="564" y="402"/>
                </a:lnTo>
                <a:lnTo>
                  <a:pt x="560" y="402"/>
                </a:lnTo>
                <a:lnTo>
                  <a:pt x="556" y="403"/>
                </a:lnTo>
                <a:lnTo>
                  <a:pt x="555" y="405"/>
                </a:lnTo>
                <a:lnTo>
                  <a:pt x="555" y="407"/>
                </a:lnTo>
                <a:lnTo>
                  <a:pt x="555" y="407"/>
                </a:lnTo>
                <a:lnTo>
                  <a:pt x="553" y="412"/>
                </a:lnTo>
                <a:lnTo>
                  <a:pt x="552" y="417"/>
                </a:lnTo>
                <a:lnTo>
                  <a:pt x="551" y="418"/>
                </a:lnTo>
                <a:lnTo>
                  <a:pt x="547" y="421"/>
                </a:lnTo>
                <a:lnTo>
                  <a:pt x="545" y="422"/>
                </a:lnTo>
                <a:lnTo>
                  <a:pt x="540" y="422"/>
                </a:lnTo>
                <a:lnTo>
                  <a:pt x="540" y="422"/>
                </a:lnTo>
                <a:lnTo>
                  <a:pt x="532" y="421"/>
                </a:lnTo>
                <a:lnTo>
                  <a:pt x="524" y="419"/>
                </a:lnTo>
                <a:lnTo>
                  <a:pt x="501" y="412"/>
                </a:lnTo>
                <a:lnTo>
                  <a:pt x="480" y="407"/>
                </a:lnTo>
                <a:lnTo>
                  <a:pt x="472" y="406"/>
                </a:lnTo>
                <a:lnTo>
                  <a:pt x="465" y="407"/>
                </a:lnTo>
                <a:lnTo>
                  <a:pt x="465" y="407"/>
                </a:lnTo>
                <a:lnTo>
                  <a:pt x="454" y="413"/>
                </a:lnTo>
                <a:lnTo>
                  <a:pt x="441" y="422"/>
                </a:lnTo>
                <a:lnTo>
                  <a:pt x="426" y="432"/>
                </a:lnTo>
                <a:lnTo>
                  <a:pt x="426" y="432"/>
                </a:lnTo>
                <a:lnTo>
                  <a:pt x="433" y="465"/>
                </a:lnTo>
                <a:lnTo>
                  <a:pt x="451" y="538"/>
                </a:lnTo>
                <a:lnTo>
                  <a:pt x="461" y="579"/>
                </a:lnTo>
                <a:lnTo>
                  <a:pt x="472" y="617"/>
                </a:lnTo>
                <a:lnTo>
                  <a:pt x="482" y="645"/>
                </a:lnTo>
                <a:lnTo>
                  <a:pt x="487" y="654"/>
                </a:lnTo>
                <a:lnTo>
                  <a:pt x="490" y="660"/>
                </a:lnTo>
                <a:lnTo>
                  <a:pt x="490" y="660"/>
                </a:lnTo>
                <a:lnTo>
                  <a:pt x="498" y="666"/>
                </a:lnTo>
                <a:lnTo>
                  <a:pt x="505" y="672"/>
                </a:lnTo>
                <a:lnTo>
                  <a:pt x="520" y="682"/>
                </a:lnTo>
                <a:lnTo>
                  <a:pt x="535" y="690"/>
                </a:lnTo>
                <a:lnTo>
                  <a:pt x="535" y="690"/>
                </a:lnTo>
                <a:lnTo>
                  <a:pt x="568" y="680"/>
                </a:lnTo>
                <a:lnTo>
                  <a:pt x="593" y="674"/>
                </a:lnTo>
                <a:lnTo>
                  <a:pt x="609" y="670"/>
                </a:lnTo>
                <a:lnTo>
                  <a:pt x="609" y="670"/>
                </a:lnTo>
                <a:lnTo>
                  <a:pt x="618" y="669"/>
                </a:lnTo>
                <a:lnTo>
                  <a:pt x="629" y="669"/>
                </a:lnTo>
                <a:lnTo>
                  <a:pt x="634" y="669"/>
                </a:lnTo>
                <a:lnTo>
                  <a:pt x="637" y="670"/>
                </a:lnTo>
                <a:lnTo>
                  <a:pt x="639" y="672"/>
                </a:lnTo>
                <a:lnTo>
                  <a:pt x="639" y="675"/>
                </a:lnTo>
                <a:lnTo>
                  <a:pt x="639" y="675"/>
                </a:lnTo>
                <a:lnTo>
                  <a:pt x="635" y="679"/>
                </a:lnTo>
                <a:lnTo>
                  <a:pt x="630" y="685"/>
                </a:lnTo>
                <a:lnTo>
                  <a:pt x="615" y="696"/>
                </a:lnTo>
                <a:lnTo>
                  <a:pt x="599" y="710"/>
                </a:lnTo>
                <a:lnTo>
                  <a:pt x="599" y="710"/>
                </a:lnTo>
                <a:lnTo>
                  <a:pt x="613" y="710"/>
                </a:lnTo>
                <a:lnTo>
                  <a:pt x="640" y="710"/>
                </a:lnTo>
                <a:lnTo>
                  <a:pt x="665" y="711"/>
                </a:lnTo>
                <a:lnTo>
                  <a:pt x="672" y="712"/>
                </a:lnTo>
                <a:lnTo>
                  <a:pt x="673" y="713"/>
                </a:lnTo>
                <a:lnTo>
                  <a:pt x="673" y="715"/>
                </a:lnTo>
                <a:lnTo>
                  <a:pt x="673" y="715"/>
                </a:lnTo>
                <a:lnTo>
                  <a:pt x="665" y="721"/>
                </a:lnTo>
                <a:lnTo>
                  <a:pt x="654" y="727"/>
                </a:lnTo>
                <a:lnTo>
                  <a:pt x="639" y="734"/>
                </a:lnTo>
                <a:lnTo>
                  <a:pt x="639" y="734"/>
                </a:lnTo>
                <a:lnTo>
                  <a:pt x="661" y="733"/>
                </a:lnTo>
                <a:lnTo>
                  <a:pt x="676" y="733"/>
                </a:lnTo>
                <a:lnTo>
                  <a:pt x="681" y="733"/>
                </a:lnTo>
                <a:lnTo>
                  <a:pt x="683" y="734"/>
                </a:lnTo>
                <a:lnTo>
                  <a:pt x="683" y="734"/>
                </a:lnTo>
                <a:lnTo>
                  <a:pt x="683" y="738"/>
                </a:lnTo>
                <a:lnTo>
                  <a:pt x="681" y="743"/>
                </a:lnTo>
                <a:lnTo>
                  <a:pt x="678" y="749"/>
                </a:lnTo>
                <a:lnTo>
                  <a:pt x="678" y="749"/>
                </a:lnTo>
                <a:lnTo>
                  <a:pt x="723" y="746"/>
                </a:lnTo>
                <a:lnTo>
                  <a:pt x="756" y="742"/>
                </a:lnTo>
                <a:lnTo>
                  <a:pt x="777" y="739"/>
                </a:lnTo>
                <a:lnTo>
                  <a:pt x="777" y="739"/>
                </a:lnTo>
                <a:lnTo>
                  <a:pt x="792" y="736"/>
                </a:lnTo>
                <a:lnTo>
                  <a:pt x="812" y="728"/>
                </a:lnTo>
                <a:lnTo>
                  <a:pt x="837" y="720"/>
                </a:lnTo>
                <a:lnTo>
                  <a:pt x="842" y="724"/>
                </a:lnTo>
                <a:lnTo>
                  <a:pt x="842" y="724"/>
                </a:lnTo>
                <a:lnTo>
                  <a:pt x="850" y="706"/>
                </a:lnTo>
                <a:lnTo>
                  <a:pt x="866" y="675"/>
                </a:lnTo>
                <a:lnTo>
                  <a:pt x="866" y="675"/>
                </a:lnTo>
                <a:lnTo>
                  <a:pt x="878" y="655"/>
                </a:lnTo>
                <a:lnTo>
                  <a:pt x="886" y="635"/>
                </a:lnTo>
                <a:lnTo>
                  <a:pt x="886" y="635"/>
                </a:lnTo>
                <a:lnTo>
                  <a:pt x="891" y="620"/>
                </a:lnTo>
                <a:lnTo>
                  <a:pt x="896" y="603"/>
                </a:lnTo>
                <a:lnTo>
                  <a:pt x="900" y="591"/>
                </a:lnTo>
                <a:lnTo>
                  <a:pt x="904" y="587"/>
                </a:lnTo>
                <a:lnTo>
                  <a:pt x="905" y="586"/>
                </a:lnTo>
                <a:lnTo>
                  <a:pt x="906" y="586"/>
                </a:lnTo>
                <a:lnTo>
                  <a:pt x="906" y="586"/>
                </a:lnTo>
                <a:lnTo>
                  <a:pt x="908" y="588"/>
                </a:lnTo>
                <a:lnTo>
                  <a:pt x="911" y="593"/>
                </a:lnTo>
                <a:lnTo>
                  <a:pt x="916" y="607"/>
                </a:lnTo>
                <a:lnTo>
                  <a:pt x="920" y="622"/>
                </a:lnTo>
                <a:lnTo>
                  <a:pt x="921" y="630"/>
                </a:lnTo>
                <a:lnTo>
                  <a:pt x="921" y="630"/>
                </a:lnTo>
                <a:lnTo>
                  <a:pt x="920" y="636"/>
                </a:lnTo>
                <a:lnTo>
                  <a:pt x="917" y="644"/>
                </a:lnTo>
                <a:lnTo>
                  <a:pt x="915" y="650"/>
                </a:lnTo>
                <a:lnTo>
                  <a:pt x="915" y="653"/>
                </a:lnTo>
                <a:lnTo>
                  <a:pt x="916" y="655"/>
                </a:lnTo>
                <a:lnTo>
                  <a:pt x="916" y="655"/>
                </a:lnTo>
                <a:lnTo>
                  <a:pt x="918" y="656"/>
                </a:lnTo>
                <a:lnTo>
                  <a:pt x="925" y="655"/>
                </a:lnTo>
                <a:lnTo>
                  <a:pt x="941" y="651"/>
                </a:lnTo>
                <a:lnTo>
                  <a:pt x="956" y="645"/>
                </a:lnTo>
                <a:lnTo>
                  <a:pt x="962" y="643"/>
                </a:lnTo>
                <a:lnTo>
                  <a:pt x="965" y="640"/>
                </a:lnTo>
                <a:lnTo>
                  <a:pt x="965" y="640"/>
                </a:lnTo>
                <a:lnTo>
                  <a:pt x="978" y="631"/>
                </a:lnTo>
                <a:lnTo>
                  <a:pt x="1000" y="619"/>
                </a:lnTo>
                <a:lnTo>
                  <a:pt x="1022" y="608"/>
                </a:lnTo>
                <a:lnTo>
                  <a:pt x="1031" y="605"/>
                </a:lnTo>
                <a:lnTo>
                  <a:pt x="1033" y="605"/>
                </a:lnTo>
                <a:lnTo>
                  <a:pt x="1035" y="605"/>
                </a:lnTo>
                <a:lnTo>
                  <a:pt x="1035" y="605"/>
                </a:lnTo>
                <a:lnTo>
                  <a:pt x="1035" y="608"/>
                </a:lnTo>
                <a:lnTo>
                  <a:pt x="1035" y="612"/>
                </a:lnTo>
                <a:lnTo>
                  <a:pt x="1031" y="620"/>
                </a:lnTo>
                <a:lnTo>
                  <a:pt x="1020" y="635"/>
                </a:lnTo>
                <a:lnTo>
                  <a:pt x="1020" y="635"/>
                </a:lnTo>
                <a:lnTo>
                  <a:pt x="1010" y="644"/>
                </a:lnTo>
                <a:lnTo>
                  <a:pt x="994" y="656"/>
                </a:lnTo>
                <a:lnTo>
                  <a:pt x="985" y="664"/>
                </a:lnTo>
                <a:lnTo>
                  <a:pt x="979" y="670"/>
                </a:lnTo>
                <a:lnTo>
                  <a:pt x="975" y="676"/>
                </a:lnTo>
                <a:lnTo>
                  <a:pt x="975" y="679"/>
                </a:lnTo>
                <a:lnTo>
                  <a:pt x="975" y="680"/>
                </a:lnTo>
                <a:lnTo>
                  <a:pt x="975" y="680"/>
                </a:lnTo>
                <a:lnTo>
                  <a:pt x="977" y="681"/>
                </a:lnTo>
                <a:lnTo>
                  <a:pt x="980" y="681"/>
                </a:lnTo>
                <a:lnTo>
                  <a:pt x="991" y="681"/>
                </a:lnTo>
                <a:lnTo>
                  <a:pt x="1005" y="680"/>
                </a:lnTo>
                <a:lnTo>
                  <a:pt x="1021" y="676"/>
                </a:lnTo>
                <a:lnTo>
                  <a:pt x="1052" y="670"/>
                </a:lnTo>
                <a:lnTo>
                  <a:pt x="1069" y="665"/>
                </a:lnTo>
                <a:lnTo>
                  <a:pt x="1069" y="665"/>
                </a:lnTo>
                <a:lnTo>
                  <a:pt x="1072" y="665"/>
                </a:lnTo>
                <a:lnTo>
                  <a:pt x="1076" y="665"/>
                </a:lnTo>
                <a:lnTo>
                  <a:pt x="1078" y="667"/>
                </a:lnTo>
                <a:lnTo>
                  <a:pt x="1080" y="669"/>
                </a:lnTo>
                <a:lnTo>
                  <a:pt x="1082" y="671"/>
                </a:lnTo>
                <a:lnTo>
                  <a:pt x="1082" y="675"/>
                </a:lnTo>
                <a:lnTo>
                  <a:pt x="1082" y="677"/>
                </a:lnTo>
                <a:lnTo>
                  <a:pt x="1079" y="680"/>
                </a:lnTo>
                <a:lnTo>
                  <a:pt x="1079" y="680"/>
                </a:lnTo>
                <a:lnTo>
                  <a:pt x="1073" y="684"/>
                </a:lnTo>
                <a:lnTo>
                  <a:pt x="1062" y="687"/>
                </a:lnTo>
                <a:lnTo>
                  <a:pt x="1032" y="697"/>
                </a:lnTo>
                <a:lnTo>
                  <a:pt x="1003" y="708"/>
                </a:lnTo>
                <a:lnTo>
                  <a:pt x="994" y="712"/>
                </a:lnTo>
                <a:lnTo>
                  <a:pt x="991" y="713"/>
                </a:lnTo>
                <a:lnTo>
                  <a:pt x="990" y="715"/>
                </a:lnTo>
                <a:lnTo>
                  <a:pt x="990" y="715"/>
                </a:lnTo>
                <a:lnTo>
                  <a:pt x="991" y="716"/>
                </a:lnTo>
                <a:lnTo>
                  <a:pt x="994" y="716"/>
                </a:lnTo>
                <a:lnTo>
                  <a:pt x="1004" y="715"/>
                </a:lnTo>
                <a:lnTo>
                  <a:pt x="1035" y="710"/>
                </a:lnTo>
                <a:lnTo>
                  <a:pt x="1067" y="705"/>
                </a:lnTo>
                <a:lnTo>
                  <a:pt x="1078" y="703"/>
                </a:lnTo>
                <a:lnTo>
                  <a:pt x="1082" y="703"/>
                </a:lnTo>
                <a:lnTo>
                  <a:pt x="1084" y="705"/>
                </a:lnTo>
                <a:lnTo>
                  <a:pt x="1084" y="705"/>
                </a:lnTo>
                <a:lnTo>
                  <a:pt x="1085" y="707"/>
                </a:lnTo>
                <a:lnTo>
                  <a:pt x="1085" y="710"/>
                </a:lnTo>
                <a:lnTo>
                  <a:pt x="1084" y="712"/>
                </a:lnTo>
                <a:lnTo>
                  <a:pt x="1082" y="715"/>
                </a:lnTo>
                <a:lnTo>
                  <a:pt x="1077" y="720"/>
                </a:lnTo>
                <a:lnTo>
                  <a:pt x="1069" y="724"/>
                </a:lnTo>
                <a:lnTo>
                  <a:pt x="1069" y="724"/>
                </a:lnTo>
                <a:lnTo>
                  <a:pt x="1053" y="729"/>
                </a:lnTo>
                <a:lnTo>
                  <a:pt x="1026" y="736"/>
                </a:lnTo>
                <a:lnTo>
                  <a:pt x="1001" y="743"/>
                </a:lnTo>
                <a:lnTo>
                  <a:pt x="993" y="747"/>
                </a:lnTo>
                <a:lnTo>
                  <a:pt x="991" y="748"/>
                </a:lnTo>
                <a:lnTo>
                  <a:pt x="990" y="749"/>
                </a:lnTo>
                <a:lnTo>
                  <a:pt x="990" y="749"/>
                </a:lnTo>
                <a:lnTo>
                  <a:pt x="990" y="754"/>
                </a:lnTo>
                <a:lnTo>
                  <a:pt x="991" y="758"/>
                </a:lnTo>
                <a:lnTo>
                  <a:pt x="993" y="759"/>
                </a:lnTo>
                <a:lnTo>
                  <a:pt x="995" y="759"/>
                </a:lnTo>
                <a:lnTo>
                  <a:pt x="995" y="759"/>
                </a:lnTo>
                <a:lnTo>
                  <a:pt x="1007" y="758"/>
                </a:lnTo>
                <a:lnTo>
                  <a:pt x="1031" y="758"/>
                </a:lnTo>
                <a:lnTo>
                  <a:pt x="1053" y="760"/>
                </a:lnTo>
                <a:lnTo>
                  <a:pt x="1061" y="762"/>
                </a:lnTo>
                <a:lnTo>
                  <a:pt x="1063" y="763"/>
                </a:lnTo>
                <a:lnTo>
                  <a:pt x="1064" y="764"/>
                </a:lnTo>
                <a:lnTo>
                  <a:pt x="1064" y="764"/>
                </a:lnTo>
                <a:lnTo>
                  <a:pt x="1064" y="765"/>
                </a:lnTo>
                <a:lnTo>
                  <a:pt x="1062" y="767"/>
                </a:lnTo>
                <a:lnTo>
                  <a:pt x="1057" y="770"/>
                </a:lnTo>
                <a:lnTo>
                  <a:pt x="1037" y="775"/>
                </a:lnTo>
                <a:lnTo>
                  <a:pt x="1012" y="780"/>
                </a:lnTo>
                <a:lnTo>
                  <a:pt x="990" y="784"/>
                </a:lnTo>
                <a:lnTo>
                  <a:pt x="990" y="784"/>
                </a:lnTo>
                <a:lnTo>
                  <a:pt x="962" y="789"/>
                </a:lnTo>
                <a:lnTo>
                  <a:pt x="941" y="794"/>
                </a:lnTo>
                <a:lnTo>
                  <a:pt x="941" y="794"/>
                </a:lnTo>
                <a:lnTo>
                  <a:pt x="902" y="801"/>
                </a:lnTo>
                <a:lnTo>
                  <a:pt x="884" y="804"/>
                </a:lnTo>
                <a:lnTo>
                  <a:pt x="878" y="804"/>
                </a:lnTo>
                <a:lnTo>
                  <a:pt x="876" y="804"/>
                </a:lnTo>
                <a:lnTo>
                  <a:pt x="876" y="804"/>
                </a:lnTo>
                <a:lnTo>
                  <a:pt x="875" y="803"/>
                </a:lnTo>
                <a:lnTo>
                  <a:pt x="871" y="803"/>
                </a:lnTo>
                <a:lnTo>
                  <a:pt x="861" y="803"/>
                </a:lnTo>
                <a:lnTo>
                  <a:pt x="847" y="804"/>
                </a:lnTo>
                <a:lnTo>
                  <a:pt x="847" y="804"/>
                </a:lnTo>
                <a:lnTo>
                  <a:pt x="847" y="850"/>
                </a:lnTo>
                <a:lnTo>
                  <a:pt x="847" y="898"/>
                </a:lnTo>
                <a:lnTo>
                  <a:pt x="847" y="898"/>
                </a:lnTo>
                <a:lnTo>
                  <a:pt x="838" y="899"/>
                </a:lnTo>
                <a:lnTo>
                  <a:pt x="816" y="902"/>
                </a:lnTo>
                <a:lnTo>
                  <a:pt x="743" y="907"/>
                </a:lnTo>
                <a:lnTo>
                  <a:pt x="666" y="912"/>
                </a:lnTo>
                <a:lnTo>
                  <a:pt x="619" y="913"/>
                </a:lnTo>
                <a:lnTo>
                  <a:pt x="619" y="913"/>
                </a:lnTo>
                <a:lnTo>
                  <a:pt x="569" y="912"/>
                </a:lnTo>
                <a:lnTo>
                  <a:pt x="547" y="910"/>
                </a:lnTo>
                <a:lnTo>
                  <a:pt x="540" y="909"/>
                </a:lnTo>
                <a:lnTo>
                  <a:pt x="535" y="908"/>
                </a:lnTo>
                <a:lnTo>
                  <a:pt x="535" y="908"/>
                </a:lnTo>
                <a:lnTo>
                  <a:pt x="525" y="903"/>
                </a:lnTo>
                <a:lnTo>
                  <a:pt x="515" y="898"/>
                </a:lnTo>
                <a:lnTo>
                  <a:pt x="515" y="898"/>
                </a:lnTo>
                <a:lnTo>
                  <a:pt x="506" y="894"/>
                </a:lnTo>
                <a:lnTo>
                  <a:pt x="504" y="893"/>
                </a:lnTo>
                <a:lnTo>
                  <a:pt x="500" y="888"/>
                </a:lnTo>
                <a:lnTo>
                  <a:pt x="500" y="888"/>
                </a:lnTo>
                <a:lnTo>
                  <a:pt x="494" y="882"/>
                </a:lnTo>
                <a:lnTo>
                  <a:pt x="485" y="875"/>
                </a:lnTo>
                <a:lnTo>
                  <a:pt x="478" y="866"/>
                </a:lnTo>
                <a:lnTo>
                  <a:pt x="470" y="858"/>
                </a:lnTo>
                <a:lnTo>
                  <a:pt x="470" y="858"/>
                </a:lnTo>
                <a:lnTo>
                  <a:pt x="427" y="810"/>
                </a:lnTo>
                <a:lnTo>
                  <a:pt x="391" y="769"/>
                </a:lnTo>
                <a:lnTo>
                  <a:pt x="391" y="769"/>
                </a:lnTo>
                <a:lnTo>
                  <a:pt x="385" y="803"/>
                </a:lnTo>
                <a:lnTo>
                  <a:pt x="381" y="827"/>
                </a:lnTo>
                <a:lnTo>
                  <a:pt x="380" y="837"/>
                </a:lnTo>
                <a:lnTo>
                  <a:pt x="381" y="844"/>
                </a:lnTo>
                <a:lnTo>
                  <a:pt x="381" y="844"/>
                </a:lnTo>
                <a:lnTo>
                  <a:pt x="415" y="937"/>
                </a:lnTo>
                <a:lnTo>
                  <a:pt x="446" y="1022"/>
                </a:lnTo>
                <a:lnTo>
                  <a:pt x="406" y="1042"/>
                </a:lnTo>
                <a:lnTo>
                  <a:pt x="406" y="1042"/>
                </a:lnTo>
                <a:lnTo>
                  <a:pt x="417" y="1067"/>
                </a:lnTo>
                <a:lnTo>
                  <a:pt x="443" y="1127"/>
                </a:lnTo>
                <a:lnTo>
                  <a:pt x="478" y="1199"/>
                </a:lnTo>
                <a:lnTo>
                  <a:pt x="494" y="1233"/>
                </a:lnTo>
                <a:lnTo>
                  <a:pt x="510" y="1260"/>
                </a:lnTo>
                <a:lnTo>
                  <a:pt x="510" y="1260"/>
                </a:lnTo>
                <a:lnTo>
                  <a:pt x="517" y="1274"/>
                </a:lnTo>
                <a:lnTo>
                  <a:pt x="525" y="1289"/>
                </a:lnTo>
                <a:lnTo>
                  <a:pt x="541" y="1326"/>
                </a:lnTo>
                <a:lnTo>
                  <a:pt x="556" y="1367"/>
                </a:lnTo>
                <a:lnTo>
                  <a:pt x="571" y="1408"/>
                </a:lnTo>
                <a:lnTo>
                  <a:pt x="594" y="1478"/>
                </a:lnTo>
                <a:lnTo>
                  <a:pt x="604" y="1508"/>
                </a:lnTo>
                <a:lnTo>
                  <a:pt x="529" y="1524"/>
                </a:lnTo>
                <a:lnTo>
                  <a:pt x="529" y="1524"/>
                </a:lnTo>
                <a:lnTo>
                  <a:pt x="517" y="1684"/>
                </a:lnTo>
                <a:lnTo>
                  <a:pt x="510" y="1816"/>
                </a:lnTo>
                <a:lnTo>
                  <a:pt x="510" y="1816"/>
                </a:lnTo>
                <a:lnTo>
                  <a:pt x="510" y="1835"/>
                </a:lnTo>
                <a:lnTo>
                  <a:pt x="514" y="1862"/>
                </a:lnTo>
                <a:lnTo>
                  <a:pt x="517" y="1891"/>
                </a:lnTo>
                <a:lnTo>
                  <a:pt x="524" y="1922"/>
                </a:lnTo>
                <a:lnTo>
                  <a:pt x="530" y="1951"/>
                </a:lnTo>
                <a:lnTo>
                  <a:pt x="536" y="1976"/>
                </a:lnTo>
                <a:lnTo>
                  <a:pt x="541" y="1993"/>
                </a:lnTo>
                <a:lnTo>
                  <a:pt x="542" y="1997"/>
                </a:lnTo>
                <a:lnTo>
                  <a:pt x="545" y="1999"/>
                </a:lnTo>
                <a:lnTo>
                  <a:pt x="545" y="1999"/>
                </a:lnTo>
                <a:lnTo>
                  <a:pt x="562" y="2005"/>
                </a:lnTo>
                <a:lnTo>
                  <a:pt x="594" y="2019"/>
                </a:lnTo>
                <a:lnTo>
                  <a:pt x="634" y="2035"/>
                </a:lnTo>
                <a:lnTo>
                  <a:pt x="673" y="2049"/>
                </a:lnTo>
                <a:lnTo>
                  <a:pt x="673" y="2049"/>
                </a:lnTo>
                <a:lnTo>
                  <a:pt x="688" y="2054"/>
                </a:lnTo>
                <a:lnTo>
                  <a:pt x="699" y="2059"/>
                </a:lnTo>
                <a:lnTo>
                  <a:pt x="707" y="2064"/>
                </a:lnTo>
                <a:lnTo>
                  <a:pt x="710" y="2067"/>
                </a:lnTo>
                <a:lnTo>
                  <a:pt x="712" y="2072"/>
                </a:lnTo>
                <a:lnTo>
                  <a:pt x="710" y="2076"/>
                </a:lnTo>
                <a:lnTo>
                  <a:pt x="707" y="2080"/>
                </a:lnTo>
                <a:lnTo>
                  <a:pt x="703" y="2083"/>
                </a:lnTo>
                <a:lnTo>
                  <a:pt x="703" y="2083"/>
                </a:lnTo>
                <a:lnTo>
                  <a:pt x="694" y="2090"/>
                </a:lnTo>
                <a:lnTo>
                  <a:pt x="686" y="2095"/>
                </a:lnTo>
                <a:lnTo>
                  <a:pt x="671" y="2098"/>
                </a:lnTo>
                <a:lnTo>
                  <a:pt x="649" y="2103"/>
                </a:lnTo>
                <a:lnTo>
                  <a:pt x="649" y="2103"/>
                </a:lnTo>
                <a:lnTo>
                  <a:pt x="621" y="2108"/>
                </a:lnTo>
                <a:lnTo>
                  <a:pt x="593" y="2111"/>
                </a:lnTo>
                <a:lnTo>
                  <a:pt x="579" y="2111"/>
                </a:lnTo>
                <a:lnTo>
                  <a:pt x="563" y="2111"/>
                </a:lnTo>
                <a:lnTo>
                  <a:pt x="547" y="2111"/>
                </a:lnTo>
                <a:lnTo>
                  <a:pt x="530" y="2108"/>
                </a:lnTo>
                <a:lnTo>
                  <a:pt x="530" y="2108"/>
                </a:lnTo>
                <a:lnTo>
                  <a:pt x="511" y="2105"/>
                </a:lnTo>
                <a:lnTo>
                  <a:pt x="494" y="2101"/>
                </a:lnTo>
                <a:lnTo>
                  <a:pt x="478" y="2096"/>
                </a:lnTo>
                <a:lnTo>
                  <a:pt x="464" y="2091"/>
                </a:lnTo>
                <a:lnTo>
                  <a:pt x="443" y="2082"/>
                </a:lnTo>
                <a:lnTo>
                  <a:pt x="436" y="2079"/>
                </a:lnTo>
                <a:lnTo>
                  <a:pt x="436" y="2093"/>
                </a:lnTo>
                <a:lnTo>
                  <a:pt x="436" y="2093"/>
                </a:lnTo>
                <a:lnTo>
                  <a:pt x="423" y="2093"/>
                </a:lnTo>
                <a:lnTo>
                  <a:pt x="413" y="2092"/>
                </a:lnTo>
                <a:lnTo>
                  <a:pt x="406" y="2093"/>
                </a:lnTo>
                <a:lnTo>
                  <a:pt x="406" y="2093"/>
                </a:lnTo>
                <a:lnTo>
                  <a:pt x="402" y="2093"/>
                </a:lnTo>
                <a:lnTo>
                  <a:pt x="399" y="2091"/>
                </a:lnTo>
                <a:lnTo>
                  <a:pt x="391" y="2082"/>
                </a:lnTo>
                <a:lnTo>
                  <a:pt x="385" y="2074"/>
                </a:lnTo>
                <a:lnTo>
                  <a:pt x="381" y="2069"/>
                </a:lnTo>
                <a:lnTo>
                  <a:pt x="381" y="2069"/>
                </a:lnTo>
                <a:lnTo>
                  <a:pt x="381" y="2056"/>
                </a:lnTo>
                <a:lnTo>
                  <a:pt x="383" y="2033"/>
                </a:lnTo>
                <a:lnTo>
                  <a:pt x="386" y="1999"/>
                </a:lnTo>
                <a:lnTo>
                  <a:pt x="386" y="1999"/>
                </a:lnTo>
                <a:lnTo>
                  <a:pt x="392" y="1984"/>
                </a:lnTo>
                <a:lnTo>
                  <a:pt x="397" y="1973"/>
                </a:lnTo>
                <a:lnTo>
                  <a:pt x="400" y="1971"/>
                </a:lnTo>
                <a:lnTo>
                  <a:pt x="401" y="1969"/>
                </a:lnTo>
                <a:lnTo>
                  <a:pt x="401" y="1969"/>
                </a:lnTo>
                <a:lnTo>
                  <a:pt x="401" y="1966"/>
                </a:lnTo>
                <a:lnTo>
                  <a:pt x="400" y="1955"/>
                </a:lnTo>
                <a:lnTo>
                  <a:pt x="394" y="1914"/>
                </a:lnTo>
                <a:lnTo>
                  <a:pt x="376" y="1796"/>
                </a:lnTo>
                <a:lnTo>
                  <a:pt x="376" y="1796"/>
                </a:lnTo>
                <a:lnTo>
                  <a:pt x="370" y="1745"/>
                </a:lnTo>
                <a:lnTo>
                  <a:pt x="363" y="1684"/>
                </a:lnTo>
                <a:lnTo>
                  <a:pt x="357" y="1618"/>
                </a:lnTo>
                <a:lnTo>
                  <a:pt x="355" y="1587"/>
                </a:lnTo>
                <a:lnTo>
                  <a:pt x="354" y="1559"/>
                </a:lnTo>
                <a:lnTo>
                  <a:pt x="354" y="1559"/>
                </a:lnTo>
                <a:lnTo>
                  <a:pt x="333" y="1561"/>
                </a:lnTo>
                <a:lnTo>
                  <a:pt x="316" y="1561"/>
                </a:lnTo>
                <a:lnTo>
                  <a:pt x="316" y="1561"/>
                </a:lnTo>
                <a:lnTo>
                  <a:pt x="287" y="1688"/>
                </a:lnTo>
                <a:lnTo>
                  <a:pt x="277" y="1739"/>
                </a:lnTo>
                <a:lnTo>
                  <a:pt x="272" y="1766"/>
                </a:lnTo>
                <a:lnTo>
                  <a:pt x="272" y="1766"/>
                </a:lnTo>
                <a:lnTo>
                  <a:pt x="267" y="1845"/>
                </a:lnTo>
                <a:lnTo>
                  <a:pt x="267" y="1845"/>
                </a:lnTo>
                <a:lnTo>
                  <a:pt x="269" y="1850"/>
                </a:lnTo>
                <a:lnTo>
                  <a:pt x="270" y="1853"/>
                </a:lnTo>
                <a:lnTo>
                  <a:pt x="271" y="1857"/>
                </a:lnTo>
                <a:lnTo>
                  <a:pt x="272" y="1860"/>
                </a:lnTo>
                <a:lnTo>
                  <a:pt x="272" y="1860"/>
                </a:lnTo>
                <a:lnTo>
                  <a:pt x="271" y="1862"/>
                </a:lnTo>
                <a:lnTo>
                  <a:pt x="271" y="1863"/>
                </a:lnTo>
                <a:lnTo>
                  <a:pt x="267" y="1864"/>
                </a:lnTo>
                <a:lnTo>
                  <a:pt x="267" y="1865"/>
                </a:lnTo>
                <a:lnTo>
                  <a:pt x="267" y="1865"/>
                </a:lnTo>
                <a:lnTo>
                  <a:pt x="272" y="1870"/>
                </a:lnTo>
                <a:lnTo>
                  <a:pt x="272" y="1870"/>
                </a:lnTo>
                <a:lnTo>
                  <a:pt x="279" y="1874"/>
                </a:lnTo>
                <a:lnTo>
                  <a:pt x="289" y="1878"/>
                </a:lnTo>
                <a:lnTo>
                  <a:pt x="312" y="1886"/>
                </a:lnTo>
                <a:lnTo>
                  <a:pt x="337" y="1894"/>
                </a:lnTo>
                <a:lnTo>
                  <a:pt x="345" y="1897"/>
                </a:lnTo>
                <a:lnTo>
                  <a:pt x="352" y="1900"/>
                </a:lnTo>
                <a:lnTo>
                  <a:pt x="352" y="1900"/>
                </a:lnTo>
                <a:lnTo>
                  <a:pt x="359" y="1906"/>
                </a:lnTo>
                <a:lnTo>
                  <a:pt x="362" y="1910"/>
                </a:lnTo>
                <a:lnTo>
                  <a:pt x="364" y="1914"/>
                </a:lnTo>
                <a:lnTo>
                  <a:pt x="365" y="1917"/>
                </a:lnTo>
                <a:lnTo>
                  <a:pt x="364" y="1922"/>
                </a:lnTo>
                <a:lnTo>
                  <a:pt x="362" y="1926"/>
                </a:lnTo>
                <a:lnTo>
                  <a:pt x="357" y="1930"/>
                </a:lnTo>
                <a:lnTo>
                  <a:pt x="357" y="1930"/>
                </a:lnTo>
                <a:lnTo>
                  <a:pt x="352" y="1931"/>
                </a:lnTo>
                <a:lnTo>
                  <a:pt x="345" y="1932"/>
                </a:lnTo>
                <a:lnTo>
                  <a:pt x="326" y="1933"/>
                </a:lnTo>
                <a:lnTo>
                  <a:pt x="302" y="1935"/>
                </a:lnTo>
                <a:lnTo>
                  <a:pt x="275" y="1933"/>
                </a:lnTo>
                <a:lnTo>
                  <a:pt x="224" y="1931"/>
                </a:lnTo>
                <a:lnTo>
                  <a:pt x="198" y="1930"/>
                </a:lnTo>
                <a:lnTo>
                  <a:pt x="198" y="1930"/>
                </a:lnTo>
                <a:lnTo>
                  <a:pt x="194" y="1931"/>
                </a:lnTo>
                <a:lnTo>
                  <a:pt x="192" y="1932"/>
                </a:lnTo>
                <a:lnTo>
                  <a:pt x="191" y="1935"/>
                </a:lnTo>
                <a:lnTo>
                  <a:pt x="190" y="1937"/>
                </a:lnTo>
                <a:lnTo>
                  <a:pt x="188" y="1942"/>
                </a:lnTo>
                <a:lnTo>
                  <a:pt x="188" y="1945"/>
                </a:lnTo>
                <a:lnTo>
                  <a:pt x="149" y="1945"/>
                </a:lnTo>
                <a:lnTo>
                  <a:pt x="144" y="1920"/>
                </a:lnTo>
                <a:lnTo>
                  <a:pt x="144" y="1920"/>
                </a:lnTo>
                <a:lnTo>
                  <a:pt x="145" y="1910"/>
                </a:lnTo>
                <a:lnTo>
                  <a:pt x="149" y="1888"/>
                </a:lnTo>
                <a:lnTo>
                  <a:pt x="155" y="1863"/>
                </a:lnTo>
                <a:lnTo>
                  <a:pt x="160" y="1853"/>
                </a:lnTo>
                <a:lnTo>
                  <a:pt x="164" y="1845"/>
                </a:lnTo>
                <a:lnTo>
                  <a:pt x="164" y="1845"/>
                </a:lnTo>
                <a:lnTo>
                  <a:pt x="171" y="1835"/>
                </a:lnTo>
                <a:lnTo>
                  <a:pt x="175" y="1827"/>
                </a:lnTo>
                <a:lnTo>
                  <a:pt x="177" y="1818"/>
                </a:lnTo>
                <a:lnTo>
                  <a:pt x="178" y="1806"/>
                </a:lnTo>
                <a:lnTo>
                  <a:pt x="178" y="1806"/>
                </a:lnTo>
                <a:lnTo>
                  <a:pt x="181" y="1749"/>
                </a:lnTo>
                <a:lnTo>
                  <a:pt x="183" y="1677"/>
                </a:lnTo>
                <a:lnTo>
                  <a:pt x="183" y="1542"/>
                </a:lnTo>
                <a:lnTo>
                  <a:pt x="183" y="1542"/>
                </a:lnTo>
                <a:lnTo>
                  <a:pt x="139" y="1538"/>
                </a:lnTo>
                <a:lnTo>
                  <a:pt x="139" y="1538"/>
                </a:lnTo>
                <a:lnTo>
                  <a:pt x="125" y="1508"/>
                </a:lnTo>
                <a:lnTo>
                  <a:pt x="93" y="1435"/>
                </a:lnTo>
                <a:lnTo>
                  <a:pt x="76" y="1392"/>
                </a:lnTo>
                <a:lnTo>
                  <a:pt x="58" y="1347"/>
                </a:lnTo>
                <a:lnTo>
                  <a:pt x="45" y="1305"/>
                </a:lnTo>
                <a:lnTo>
                  <a:pt x="39" y="1286"/>
                </a:lnTo>
                <a:lnTo>
                  <a:pt x="35" y="1270"/>
                </a:lnTo>
                <a:lnTo>
                  <a:pt x="35" y="1270"/>
                </a:lnTo>
                <a:lnTo>
                  <a:pt x="29" y="1238"/>
                </a:lnTo>
                <a:lnTo>
                  <a:pt x="25" y="1207"/>
                </a:lnTo>
                <a:lnTo>
                  <a:pt x="22" y="1176"/>
                </a:lnTo>
                <a:lnTo>
                  <a:pt x="20" y="1147"/>
                </a:lnTo>
                <a:lnTo>
                  <a:pt x="20" y="1104"/>
                </a:lnTo>
                <a:lnTo>
                  <a:pt x="20" y="1087"/>
                </a:lnTo>
                <a:lnTo>
                  <a:pt x="0" y="1077"/>
                </a:lnTo>
                <a:lnTo>
                  <a:pt x="0" y="1077"/>
                </a:lnTo>
                <a:lnTo>
                  <a:pt x="40" y="868"/>
                </a:lnTo>
                <a:lnTo>
                  <a:pt x="40" y="868"/>
                </a:lnTo>
                <a:lnTo>
                  <a:pt x="53" y="808"/>
                </a:lnTo>
                <a:lnTo>
                  <a:pt x="74" y="722"/>
                </a:lnTo>
                <a:lnTo>
                  <a:pt x="94" y="643"/>
                </a:lnTo>
                <a:lnTo>
                  <a:pt x="102" y="613"/>
                </a:lnTo>
                <a:lnTo>
                  <a:pt x="104" y="596"/>
                </a:lnTo>
                <a:lnTo>
                  <a:pt x="104" y="596"/>
                </a:lnTo>
                <a:lnTo>
                  <a:pt x="105" y="588"/>
                </a:lnTo>
                <a:lnTo>
                  <a:pt x="108" y="578"/>
                </a:lnTo>
                <a:lnTo>
                  <a:pt x="119" y="550"/>
                </a:lnTo>
                <a:lnTo>
                  <a:pt x="134" y="512"/>
                </a:lnTo>
                <a:lnTo>
                  <a:pt x="151" y="472"/>
                </a:lnTo>
                <a:lnTo>
                  <a:pt x="168" y="432"/>
                </a:lnTo>
                <a:lnTo>
                  <a:pt x="186" y="397"/>
                </a:lnTo>
                <a:lnTo>
                  <a:pt x="199" y="370"/>
                </a:lnTo>
                <a:lnTo>
                  <a:pt x="204" y="362"/>
                </a:lnTo>
                <a:lnTo>
                  <a:pt x="208" y="357"/>
                </a:lnTo>
                <a:lnTo>
                  <a:pt x="208" y="357"/>
                </a:lnTo>
                <a:lnTo>
                  <a:pt x="227" y="344"/>
                </a:lnTo>
                <a:lnTo>
                  <a:pt x="253" y="326"/>
                </a:lnTo>
                <a:lnTo>
                  <a:pt x="277" y="312"/>
                </a:lnTo>
                <a:lnTo>
                  <a:pt x="285" y="305"/>
                </a:lnTo>
                <a:lnTo>
                  <a:pt x="287" y="303"/>
                </a:lnTo>
                <a:lnTo>
                  <a:pt x="287" y="303"/>
                </a:lnTo>
                <a:lnTo>
                  <a:pt x="289" y="302"/>
                </a:lnTo>
                <a:lnTo>
                  <a:pt x="291" y="302"/>
                </a:lnTo>
                <a:lnTo>
                  <a:pt x="300" y="302"/>
                </a:lnTo>
                <a:lnTo>
                  <a:pt x="312" y="303"/>
                </a:lnTo>
                <a:lnTo>
                  <a:pt x="327" y="278"/>
                </a:lnTo>
                <a:lnTo>
                  <a:pt x="327" y="278"/>
                </a:lnTo>
                <a:lnTo>
                  <a:pt x="326" y="241"/>
                </a:lnTo>
                <a:lnTo>
                  <a:pt x="326" y="204"/>
                </a:lnTo>
                <a:lnTo>
                  <a:pt x="327" y="164"/>
                </a:lnTo>
                <a:lnTo>
                  <a:pt x="327" y="164"/>
                </a:lnTo>
                <a:lnTo>
                  <a:pt x="329" y="143"/>
                </a:lnTo>
                <a:lnTo>
                  <a:pt x="334" y="124"/>
                </a:lnTo>
                <a:lnTo>
                  <a:pt x="334" y="124"/>
                </a:lnTo>
                <a:lnTo>
                  <a:pt x="327" y="131"/>
                </a:lnTo>
                <a:lnTo>
                  <a:pt x="321" y="136"/>
                </a:lnTo>
                <a:lnTo>
                  <a:pt x="312" y="144"/>
                </a:lnTo>
                <a:lnTo>
                  <a:pt x="312" y="144"/>
                </a:lnTo>
                <a:lnTo>
                  <a:pt x="303" y="155"/>
                </a:lnTo>
                <a:lnTo>
                  <a:pt x="287" y="174"/>
                </a:lnTo>
                <a:lnTo>
                  <a:pt x="287" y="174"/>
                </a:lnTo>
                <a:lnTo>
                  <a:pt x="282" y="179"/>
                </a:lnTo>
                <a:lnTo>
                  <a:pt x="277" y="181"/>
                </a:lnTo>
                <a:lnTo>
                  <a:pt x="272" y="183"/>
                </a:lnTo>
                <a:lnTo>
                  <a:pt x="267" y="184"/>
                </a:lnTo>
                <a:lnTo>
                  <a:pt x="255" y="184"/>
                </a:lnTo>
                <a:lnTo>
                  <a:pt x="238" y="184"/>
                </a:lnTo>
                <a:lnTo>
                  <a:pt x="238" y="184"/>
                </a:lnTo>
                <a:lnTo>
                  <a:pt x="223" y="185"/>
                </a:lnTo>
                <a:lnTo>
                  <a:pt x="219" y="185"/>
                </a:lnTo>
                <a:lnTo>
                  <a:pt x="223" y="184"/>
                </a:lnTo>
                <a:lnTo>
                  <a:pt x="253" y="159"/>
                </a:lnTo>
                <a:lnTo>
                  <a:pt x="253" y="159"/>
                </a:lnTo>
                <a:lnTo>
                  <a:pt x="228" y="169"/>
                </a:lnTo>
                <a:lnTo>
                  <a:pt x="193" y="184"/>
                </a:lnTo>
                <a:lnTo>
                  <a:pt x="193" y="184"/>
                </a:lnTo>
                <a:lnTo>
                  <a:pt x="187" y="186"/>
                </a:lnTo>
                <a:lnTo>
                  <a:pt x="180" y="188"/>
                </a:lnTo>
                <a:lnTo>
                  <a:pt x="162" y="186"/>
                </a:lnTo>
                <a:lnTo>
                  <a:pt x="139" y="184"/>
                </a:lnTo>
                <a:lnTo>
                  <a:pt x="139" y="184"/>
                </a:lnTo>
                <a:lnTo>
                  <a:pt x="134" y="183"/>
                </a:lnTo>
                <a:lnTo>
                  <a:pt x="129" y="181"/>
                </a:lnTo>
                <a:lnTo>
                  <a:pt x="124" y="179"/>
                </a:lnTo>
                <a:lnTo>
                  <a:pt x="124" y="179"/>
                </a:lnTo>
                <a:lnTo>
                  <a:pt x="131" y="175"/>
                </a:lnTo>
                <a:lnTo>
                  <a:pt x="144" y="169"/>
                </a:lnTo>
                <a:lnTo>
                  <a:pt x="144" y="169"/>
                </a:lnTo>
                <a:lnTo>
                  <a:pt x="147" y="167"/>
                </a:lnTo>
                <a:lnTo>
                  <a:pt x="150" y="163"/>
                </a:lnTo>
                <a:lnTo>
                  <a:pt x="151" y="160"/>
                </a:lnTo>
                <a:lnTo>
                  <a:pt x="149" y="159"/>
                </a:lnTo>
                <a:lnTo>
                  <a:pt x="149" y="159"/>
                </a:lnTo>
                <a:lnTo>
                  <a:pt x="141" y="159"/>
                </a:lnTo>
                <a:lnTo>
                  <a:pt x="139" y="159"/>
                </a:lnTo>
                <a:lnTo>
                  <a:pt x="139" y="159"/>
                </a:lnTo>
                <a:lnTo>
                  <a:pt x="154" y="147"/>
                </a:lnTo>
                <a:lnTo>
                  <a:pt x="166" y="136"/>
                </a:lnTo>
                <a:lnTo>
                  <a:pt x="171" y="129"/>
                </a:lnTo>
                <a:lnTo>
                  <a:pt x="173" y="124"/>
                </a:lnTo>
                <a:lnTo>
                  <a:pt x="173" y="124"/>
                </a:lnTo>
                <a:lnTo>
                  <a:pt x="176" y="114"/>
                </a:lnTo>
                <a:lnTo>
                  <a:pt x="177" y="105"/>
                </a:lnTo>
                <a:lnTo>
                  <a:pt x="178" y="95"/>
                </a:lnTo>
                <a:lnTo>
                  <a:pt x="178" y="95"/>
                </a:lnTo>
                <a:lnTo>
                  <a:pt x="183" y="88"/>
                </a:lnTo>
                <a:lnTo>
                  <a:pt x="194" y="80"/>
                </a:lnTo>
                <a:lnTo>
                  <a:pt x="206" y="74"/>
                </a:lnTo>
                <a:lnTo>
                  <a:pt x="212" y="71"/>
                </a:lnTo>
                <a:lnTo>
                  <a:pt x="218" y="70"/>
                </a:lnTo>
                <a:lnTo>
                  <a:pt x="218" y="70"/>
                </a:lnTo>
                <a:lnTo>
                  <a:pt x="223" y="70"/>
                </a:lnTo>
                <a:lnTo>
                  <a:pt x="228" y="69"/>
                </a:lnTo>
                <a:lnTo>
                  <a:pt x="235" y="65"/>
                </a:lnTo>
                <a:lnTo>
                  <a:pt x="240" y="61"/>
                </a:lnTo>
                <a:lnTo>
                  <a:pt x="243" y="60"/>
                </a:lnTo>
                <a:lnTo>
                  <a:pt x="233" y="55"/>
                </a:lnTo>
                <a:lnTo>
                  <a:pt x="233" y="55"/>
                </a:lnTo>
                <a:lnTo>
                  <a:pt x="238" y="52"/>
                </a:lnTo>
                <a:lnTo>
                  <a:pt x="251" y="45"/>
                </a:lnTo>
                <a:lnTo>
                  <a:pt x="269" y="34"/>
                </a:lnTo>
                <a:lnTo>
                  <a:pt x="276" y="28"/>
                </a:lnTo>
                <a:lnTo>
                  <a:pt x="282" y="20"/>
                </a:lnTo>
                <a:lnTo>
                  <a:pt x="282" y="20"/>
                </a:lnTo>
                <a:lnTo>
                  <a:pt x="289" y="14"/>
                </a:lnTo>
                <a:lnTo>
                  <a:pt x="295" y="8"/>
                </a:lnTo>
                <a:lnTo>
                  <a:pt x="302" y="4"/>
                </a:lnTo>
                <a:lnTo>
                  <a:pt x="311" y="2"/>
                </a:lnTo>
                <a:lnTo>
                  <a:pt x="319" y="0"/>
                </a:lnTo>
                <a:lnTo>
                  <a:pt x="331" y="0"/>
                </a:lnTo>
                <a:lnTo>
                  <a:pt x="343" y="2"/>
                </a:lnTo>
                <a:lnTo>
                  <a:pt x="357" y="5"/>
                </a:lnTo>
                <a:lnTo>
                  <a:pt x="357" y="5"/>
                </a:lnTo>
                <a:lnTo>
                  <a:pt x="365" y="9"/>
                </a:lnTo>
                <a:lnTo>
                  <a:pt x="374" y="14"/>
                </a:lnTo>
                <a:lnTo>
                  <a:pt x="381" y="20"/>
                </a:lnTo>
                <a:lnTo>
                  <a:pt x="386" y="28"/>
                </a:lnTo>
                <a:lnTo>
                  <a:pt x="392" y="35"/>
                </a:lnTo>
                <a:lnTo>
                  <a:pt x="396" y="43"/>
                </a:lnTo>
                <a:lnTo>
                  <a:pt x="402" y="56"/>
                </a:lnTo>
                <a:lnTo>
                  <a:pt x="402" y="56"/>
                </a:lnTo>
                <a:lnTo>
                  <a:pt x="411" y="55"/>
                </a:lnTo>
                <a:lnTo>
                  <a:pt x="420" y="54"/>
                </a:lnTo>
                <a:lnTo>
                  <a:pt x="435" y="54"/>
                </a:lnTo>
                <a:lnTo>
                  <a:pt x="451" y="55"/>
                </a:lnTo>
                <a:lnTo>
                  <a:pt x="451" y="55"/>
                </a:lnTo>
                <a:lnTo>
                  <a:pt x="454" y="54"/>
                </a:lnTo>
                <a:lnTo>
                  <a:pt x="465" y="50"/>
                </a:lnTo>
                <a:lnTo>
                  <a:pt x="484" y="47"/>
                </a:lnTo>
                <a:lnTo>
                  <a:pt x="495" y="46"/>
                </a:lnTo>
                <a:lnTo>
                  <a:pt x="510" y="45"/>
                </a:lnTo>
                <a:lnTo>
                  <a:pt x="510" y="45"/>
                </a:lnTo>
                <a:lnTo>
                  <a:pt x="536" y="45"/>
                </a:lnTo>
                <a:lnTo>
                  <a:pt x="546" y="46"/>
                </a:lnTo>
                <a:lnTo>
                  <a:pt x="555" y="47"/>
                </a:lnTo>
                <a:lnTo>
                  <a:pt x="563" y="50"/>
                </a:lnTo>
                <a:lnTo>
                  <a:pt x="572" y="54"/>
                </a:lnTo>
                <a:lnTo>
                  <a:pt x="581" y="59"/>
                </a:lnTo>
                <a:lnTo>
                  <a:pt x="589" y="65"/>
                </a:lnTo>
                <a:lnTo>
                  <a:pt x="589" y="65"/>
                </a:lnTo>
                <a:lnTo>
                  <a:pt x="607" y="78"/>
                </a:lnTo>
                <a:lnTo>
                  <a:pt x="619" y="90"/>
                </a:lnTo>
                <a:lnTo>
                  <a:pt x="628" y="97"/>
                </a:lnTo>
                <a:lnTo>
                  <a:pt x="631" y="100"/>
                </a:lnTo>
                <a:lnTo>
                  <a:pt x="634" y="100"/>
                </a:lnTo>
                <a:lnTo>
                  <a:pt x="634" y="100"/>
                </a:lnTo>
                <a:lnTo>
                  <a:pt x="654" y="95"/>
                </a:lnTo>
                <a:lnTo>
                  <a:pt x="654" y="95"/>
                </a:lnTo>
                <a:lnTo>
                  <a:pt x="652" y="100"/>
                </a:lnTo>
                <a:lnTo>
                  <a:pt x="651" y="102"/>
                </a:lnTo>
                <a:lnTo>
                  <a:pt x="649" y="105"/>
                </a:lnTo>
                <a:lnTo>
                  <a:pt x="649" y="105"/>
                </a:lnTo>
                <a:lnTo>
                  <a:pt x="639" y="109"/>
                </a:lnTo>
                <a:lnTo>
                  <a:pt x="635" y="112"/>
                </a:lnTo>
                <a:lnTo>
                  <a:pt x="634" y="113"/>
                </a:lnTo>
                <a:lnTo>
                  <a:pt x="634" y="114"/>
                </a:lnTo>
                <a:lnTo>
                  <a:pt x="634" y="114"/>
                </a:lnTo>
                <a:lnTo>
                  <a:pt x="644" y="121"/>
                </a:lnTo>
                <a:lnTo>
                  <a:pt x="663" y="134"/>
                </a:lnTo>
                <a:lnTo>
                  <a:pt x="663" y="134"/>
                </a:lnTo>
                <a:lnTo>
                  <a:pt x="668" y="138"/>
                </a:lnTo>
                <a:lnTo>
                  <a:pt x="673" y="142"/>
                </a:lnTo>
                <a:lnTo>
                  <a:pt x="680" y="150"/>
                </a:lnTo>
                <a:lnTo>
                  <a:pt x="682" y="157"/>
                </a:lnTo>
                <a:lnTo>
                  <a:pt x="683" y="159"/>
                </a:lnTo>
                <a:lnTo>
                  <a:pt x="683" y="1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7E53ACDD-6FB4-2759-A384-99FF502CD0B7}"/>
              </a:ext>
            </a:extLst>
          </p:cNvPr>
          <p:cNvSpPr>
            <a:spLocks/>
          </p:cNvSpPr>
          <p:nvPr/>
        </p:nvSpPr>
        <p:spPr bwMode="auto">
          <a:xfrm>
            <a:off x="1192464" y="3806634"/>
            <a:ext cx="1506837" cy="2559924"/>
          </a:xfrm>
          <a:custGeom>
            <a:avLst/>
            <a:gdLst>
              <a:gd name="T0" fmla="*/ 417 w 1242"/>
              <a:gd name="T1" fmla="*/ 499 h 2110"/>
              <a:gd name="T2" fmla="*/ 429 w 1242"/>
              <a:gd name="T3" fmla="*/ 520 h 2110"/>
              <a:gd name="T4" fmla="*/ 470 w 1242"/>
              <a:gd name="T5" fmla="*/ 497 h 2110"/>
              <a:gd name="T6" fmla="*/ 535 w 1242"/>
              <a:gd name="T7" fmla="*/ 441 h 2110"/>
              <a:gd name="T8" fmla="*/ 616 w 1242"/>
              <a:gd name="T9" fmla="*/ 460 h 2110"/>
              <a:gd name="T10" fmla="*/ 540 w 1242"/>
              <a:gd name="T11" fmla="*/ 600 h 2110"/>
              <a:gd name="T12" fmla="*/ 426 w 1242"/>
              <a:gd name="T13" fmla="*/ 843 h 2110"/>
              <a:gd name="T14" fmla="*/ 193 w 1242"/>
              <a:gd name="T15" fmla="*/ 872 h 2110"/>
              <a:gd name="T16" fmla="*/ 109 w 1242"/>
              <a:gd name="T17" fmla="*/ 851 h 2110"/>
              <a:gd name="T18" fmla="*/ 19 w 1242"/>
              <a:gd name="T19" fmla="*/ 838 h 2110"/>
              <a:gd name="T20" fmla="*/ 7 w 1242"/>
              <a:gd name="T21" fmla="*/ 871 h 2110"/>
              <a:gd name="T22" fmla="*/ 25 w 1242"/>
              <a:gd name="T23" fmla="*/ 922 h 2110"/>
              <a:gd name="T24" fmla="*/ 74 w 1242"/>
              <a:gd name="T25" fmla="*/ 957 h 2110"/>
              <a:gd name="T26" fmla="*/ 177 w 1242"/>
              <a:gd name="T27" fmla="*/ 964 h 2110"/>
              <a:gd name="T28" fmla="*/ 213 w 1242"/>
              <a:gd name="T29" fmla="*/ 1051 h 2110"/>
              <a:gd name="T30" fmla="*/ 363 w 1242"/>
              <a:gd name="T31" fmla="*/ 1026 h 2110"/>
              <a:gd name="T32" fmla="*/ 468 w 1242"/>
              <a:gd name="T33" fmla="*/ 996 h 2110"/>
              <a:gd name="T34" fmla="*/ 533 w 1242"/>
              <a:gd name="T35" fmla="*/ 962 h 2110"/>
              <a:gd name="T36" fmla="*/ 652 w 1242"/>
              <a:gd name="T37" fmla="*/ 846 h 2110"/>
              <a:gd name="T38" fmla="*/ 699 w 1242"/>
              <a:gd name="T39" fmla="*/ 927 h 2110"/>
              <a:gd name="T40" fmla="*/ 655 w 1242"/>
              <a:gd name="T41" fmla="*/ 1061 h 2110"/>
              <a:gd name="T42" fmla="*/ 657 w 1242"/>
              <a:gd name="T43" fmla="*/ 1367 h 2110"/>
              <a:gd name="T44" fmla="*/ 640 w 1242"/>
              <a:gd name="T45" fmla="*/ 1511 h 2110"/>
              <a:gd name="T46" fmla="*/ 723 w 1242"/>
              <a:gd name="T47" fmla="*/ 1526 h 2110"/>
              <a:gd name="T48" fmla="*/ 841 w 1242"/>
              <a:gd name="T49" fmla="*/ 1832 h 2110"/>
              <a:gd name="T50" fmla="*/ 782 w 1242"/>
              <a:gd name="T51" fmla="*/ 1909 h 2110"/>
              <a:gd name="T52" fmla="*/ 702 w 1242"/>
              <a:gd name="T53" fmla="*/ 1952 h 2110"/>
              <a:gd name="T54" fmla="*/ 723 w 1242"/>
              <a:gd name="T55" fmla="*/ 1974 h 2110"/>
              <a:gd name="T56" fmla="*/ 881 w 1242"/>
              <a:gd name="T57" fmla="*/ 1969 h 2110"/>
              <a:gd name="T58" fmla="*/ 926 w 1242"/>
              <a:gd name="T59" fmla="*/ 1982 h 2110"/>
              <a:gd name="T60" fmla="*/ 796 w 1242"/>
              <a:gd name="T61" fmla="*/ 2068 h 2110"/>
              <a:gd name="T62" fmla="*/ 848 w 1242"/>
              <a:gd name="T63" fmla="*/ 2110 h 2110"/>
              <a:gd name="T64" fmla="*/ 1026 w 1242"/>
              <a:gd name="T65" fmla="*/ 2088 h 2110"/>
              <a:gd name="T66" fmla="*/ 1059 w 1242"/>
              <a:gd name="T67" fmla="*/ 2093 h 2110"/>
              <a:gd name="T68" fmla="*/ 1101 w 1242"/>
              <a:gd name="T69" fmla="*/ 2058 h 2110"/>
              <a:gd name="T70" fmla="*/ 1064 w 1242"/>
              <a:gd name="T71" fmla="*/ 1988 h 2110"/>
              <a:gd name="T72" fmla="*/ 1020 w 1242"/>
              <a:gd name="T73" fmla="*/ 1919 h 2110"/>
              <a:gd name="T74" fmla="*/ 985 w 1242"/>
              <a:gd name="T75" fmla="*/ 1729 h 2110"/>
              <a:gd name="T76" fmla="*/ 1059 w 1242"/>
              <a:gd name="T77" fmla="*/ 1520 h 2110"/>
              <a:gd name="T78" fmla="*/ 1242 w 1242"/>
              <a:gd name="T79" fmla="*/ 1478 h 2110"/>
              <a:gd name="T80" fmla="*/ 1148 w 1242"/>
              <a:gd name="T81" fmla="*/ 1372 h 2110"/>
              <a:gd name="T82" fmla="*/ 1178 w 1242"/>
              <a:gd name="T83" fmla="*/ 1164 h 2110"/>
              <a:gd name="T84" fmla="*/ 1135 w 1242"/>
              <a:gd name="T85" fmla="*/ 927 h 2110"/>
              <a:gd name="T86" fmla="*/ 1025 w 1242"/>
              <a:gd name="T87" fmla="*/ 610 h 2110"/>
              <a:gd name="T88" fmla="*/ 945 w 1242"/>
              <a:gd name="T89" fmla="*/ 337 h 2110"/>
              <a:gd name="T90" fmla="*/ 697 w 1242"/>
              <a:gd name="T91" fmla="*/ 122 h 2110"/>
              <a:gd name="T92" fmla="*/ 356 w 1242"/>
              <a:gd name="T93" fmla="*/ 0 h 2110"/>
              <a:gd name="T94" fmla="*/ 130 w 1242"/>
              <a:gd name="T95" fmla="*/ 5 h 2110"/>
              <a:gd name="T96" fmla="*/ 119 w 1242"/>
              <a:gd name="T97" fmla="*/ 42 h 2110"/>
              <a:gd name="T98" fmla="*/ 109 w 1242"/>
              <a:gd name="T99" fmla="*/ 83 h 2110"/>
              <a:gd name="T100" fmla="*/ 135 w 1242"/>
              <a:gd name="T101" fmla="*/ 115 h 2110"/>
              <a:gd name="T102" fmla="*/ 205 w 1242"/>
              <a:gd name="T103" fmla="*/ 112 h 2110"/>
              <a:gd name="T104" fmla="*/ 351 w 1242"/>
              <a:gd name="T105" fmla="*/ 83 h 2110"/>
              <a:gd name="T106" fmla="*/ 405 w 1242"/>
              <a:gd name="T107" fmla="*/ 174 h 2110"/>
              <a:gd name="T108" fmla="*/ 406 w 1242"/>
              <a:gd name="T109" fmla="*/ 277 h 2110"/>
              <a:gd name="T110" fmla="*/ 426 w 1242"/>
              <a:gd name="T111" fmla="*/ 337 h 2110"/>
              <a:gd name="T112" fmla="*/ 407 w 1242"/>
              <a:gd name="T113" fmla="*/ 380 h 2110"/>
              <a:gd name="T114" fmla="*/ 426 w 1242"/>
              <a:gd name="T115" fmla="*/ 472 h 2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42" h="2110">
                <a:moveTo>
                  <a:pt x="406" y="496"/>
                </a:moveTo>
                <a:lnTo>
                  <a:pt x="422" y="492"/>
                </a:lnTo>
                <a:lnTo>
                  <a:pt x="422" y="492"/>
                </a:lnTo>
                <a:lnTo>
                  <a:pt x="424" y="491"/>
                </a:lnTo>
                <a:lnTo>
                  <a:pt x="426" y="491"/>
                </a:lnTo>
                <a:lnTo>
                  <a:pt x="422" y="492"/>
                </a:lnTo>
                <a:lnTo>
                  <a:pt x="422" y="492"/>
                </a:lnTo>
                <a:lnTo>
                  <a:pt x="419" y="493"/>
                </a:lnTo>
                <a:lnTo>
                  <a:pt x="418" y="496"/>
                </a:lnTo>
                <a:lnTo>
                  <a:pt x="417" y="499"/>
                </a:lnTo>
                <a:lnTo>
                  <a:pt x="416" y="505"/>
                </a:lnTo>
                <a:lnTo>
                  <a:pt x="416" y="505"/>
                </a:lnTo>
                <a:lnTo>
                  <a:pt x="415" y="525"/>
                </a:lnTo>
                <a:lnTo>
                  <a:pt x="415" y="530"/>
                </a:lnTo>
                <a:lnTo>
                  <a:pt x="415" y="531"/>
                </a:lnTo>
                <a:lnTo>
                  <a:pt x="416" y="530"/>
                </a:lnTo>
                <a:lnTo>
                  <a:pt x="431" y="515"/>
                </a:lnTo>
                <a:lnTo>
                  <a:pt x="431" y="515"/>
                </a:lnTo>
                <a:lnTo>
                  <a:pt x="429" y="518"/>
                </a:lnTo>
                <a:lnTo>
                  <a:pt x="429" y="520"/>
                </a:lnTo>
                <a:lnTo>
                  <a:pt x="429" y="523"/>
                </a:lnTo>
                <a:lnTo>
                  <a:pt x="431" y="524"/>
                </a:lnTo>
                <a:lnTo>
                  <a:pt x="434" y="525"/>
                </a:lnTo>
                <a:lnTo>
                  <a:pt x="441" y="524"/>
                </a:lnTo>
                <a:lnTo>
                  <a:pt x="450" y="520"/>
                </a:lnTo>
                <a:lnTo>
                  <a:pt x="450" y="520"/>
                </a:lnTo>
                <a:lnTo>
                  <a:pt x="455" y="517"/>
                </a:lnTo>
                <a:lnTo>
                  <a:pt x="462" y="512"/>
                </a:lnTo>
                <a:lnTo>
                  <a:pt x="467" y="505"/>
                </a:lnTo>
                <a:lnTo>
                  <a:pt x="470" y="497"/>
                </a:lnTo>
                <a:lnTo>
                  <a:pt x="479" y="478"/>
                </a:lnTo>
                <a:lnTo>
                  <a:pt x="486" y="458"/>
                </a:lnTo>
                <a:lnTo>
                  <a:pt x="492" y="439"/>
                </a:lnTo>
                <a:lnTo>
                  <a:pt x="496" y="422"/>
                </a:lnTo>
                <a:lnTo>
                  <a:pt x="500" y="406"/>
                </a:lnTo>
                <a:lnTo>
                  <a:pt x="500" y="406"/>
                </a:lnTo>
                <a:lnTo>
                  <a:pt x="512" y="420"/>
                </a:lnTo>
                <a:lnTo>
                  <a:pt x="523" y="431"/>
                </a:lnTo>
                <a:lnTo>
                  <a:pt x="535" y="441"/>
                </a:lnTo>
                <a:lnTo>
                  <a:pt x="535" y="441"/>
                </a:lnTo>
                <a:lnTo>
                  <a:pt x="541" y="445"/>
                </a:lnTo>
                <a:lnTo>
                  <a:pt x="549" y="447"/>
                </a:lnTo>
                <a:lnTo>
                  <a:pt x="559" y="448"/>
                </a:lnTo>
                <a:lnTo>
                  <a:pt x="569" y="450"/>
                </a:lnTo>
                <a:lnTo>
                  <a:pt x="588" y="451"/>
                </a:lnTo>
                <a:lnTo>
                  <a:pt x="599" y="451"/>
                </a:lnTo>
                <a:lnTo>
                  <a:pt x="599" y="451"/>
                </a:lnTo>
                <a:lnTo>
                  <a:pt x="601" y="451"/>
                </a:lnTo>
                <a:lnTo>
                  <a:pt x="606" y="453"/>
                </a:lnTo>
                <a:lnTo>
                  <a:pt x="616" y="460"/>
                </a:lnTo>
                <a:lnTo>
                  <a:pt x="625" y="468"/>
                </a:lnTo>
                <a:lnTo>
                  <a:pt x="627" y="472"/>
                </a:lnTo>
                <a:lnTo>
                  <a:pt x="629" y="476"/>
                </a:lnTo>
                <a:lnTo>
                  <a:pt x="629" y="476"/>
                </a:lnTo>
                <a:lnTo>
                  <a:pt x="626" y="482"/>
                </a:lnTo>
                <a:lnTo>
                  <a:pt x="619" y="494"/>
                </a:lnTo>
                <a:lnTo>
                  <a:pt x="594" y="530"/>
                </a:lnTo>
                <a:lnTo>
                  <a:pt x="564" y="570"/>
                </a:lnTo>
                <a:lnTo>
                  <a:pt x="551" y="586"/>
                </a:lnTo>
                <a:lnTo>
                  <a:pt x="540" y="600"/>
                </a:lnTo>
                <a:lnTo>
                  <a:pt x="540" y="600"/>
                </a:lnTo>
                <a:lnTo>
                  <a:pt x="535" y="607"/>
                </a:lnTo>
                <a:lnTo>
                  <a:pt x="528" y="617"/>
                </a:lnTo>
                <a:lnTo>
                  <a:pt x="514" y="647"/>
                </a:lnTo>
                <a:lnTo>
                  <a:pt x="497" y="684"/>
                </a:lnTo>
                <a:lnTo>
                  <a:pt x="481" y="724"/>
                </a:lnTo>
                <a:lnTo>
                  <a:pt x="449" y="799"/>
                </a:lnTo>
                <a:lnTo>
                  <a:pt x="436" y="828"/>
                </a:lnTo>
                <a:lnTo>
                  <a:pt x="431" y="837"/>
                </a:lnTo>
                <a:lnTo>
                  <a:pt x="426" y="843"/>
                </a:lnTo>
                <a:lnTo>
                  <a:pt x="426" y="843"/>
                </a:lnTo>
                <a:lnTo>
                  <a:pt x="419" y="846"/>
                </a:lnTo>
                <a:lnTo>
                  <a:pt x="410" y="850"/>
                </a:lnTo>
                <a:lnTo>
                  <a:pt x="397" y="853"/>
                </a:lnTo>
                <a:lnTo>
                  <a:pt x="381" y="855"/>
                </a:lnTo>
                <a:lnTo>
                  <a:pt x="344" y="859"/>
                </a:lnTo>
                <a:lnTo>
                  <a:pt x="304" y="860"/>
                </a:lnTo>
                <a:lnTo>
                  <a:pt x="230" y="863"/>
                </a:lnTo>
                <a:lnTo>
                  <a:pt x="198" y="863"/>
                </a:lnTo>
                <a:lnTo>
                  <a:pt x="193" y="872"/>
                </a:lnTo>
                <a:lnTo>
                  <a:pt x="193" y="872"/>
                </a:lnTo>
                <a:lnTo>
                  <a:pt x="182" y="872"/>
                </a:lnTo>
                <a:lnTo>
                  <a:pt x="158" y="871"/>
                </a:lnTo>
                <a:lnTo>
                  <a:pt x="146" y="870"/>
                </a:lnTo>
                <a:lnTo>
                  <a:pt x="134" y="869"/>
                </a:lnTo>
                <a:lnTo>
                  <a:pt x="124" y="866"/>
                </a:lnTo>
                <a:lnTo>
                  <a:pt x="121" y="864"/>
                </a:lnTo>
                <a:lnTo>
                  <a:pt x="119" y="863"/>
                </a:lnTo>
                <a:lnTo>
                  <a:pt x="119" y="863"/>
                </a:lnTo>
                <a:lnTo>
                  <a:pt x="109" y="851"/>
                </a:lnTo>
                <a:lnTo>
                  <a:pt x="93" y="838"/>
                </a:lnTo>
                <a:lnTo>
                  <a:pt x="84" y="832"/>
                </a:lnTo>
                <a:lnTo>
                  <a:pt x="75" y="827"/>
                </a:lnTo>
                <a:lnTo>
                  <a:pt x="69" y="823"/>
                </a:lnTo>
                <a:lnTo>
                  <a:pt x="67" y="823"/>
                </a:lnTo>
                <a:lnTo>
                  <a:pt x="64" y="823"/>
                </a:lnTo>
                <a:lnTo>
                  <a:pt x="64" y="823"/>
                </a:lnTo>
                <a:lnTo>
                  <a:pt x="51" y="827"/>
                </a:lnTo>
                <a:lnTo>
                  <a:pt x="30" y="834"/>
                </a:lnTo>
                <a:lnTo>
                  <a:pt x="19" y="838"/>
                </a:lnTo>
                <a:lnTo>
                  <a:pt x="10" y="843"/>
                </a:lnTo>
                <a:lnTo>
                  <a:pt x="2" y="848"/>
                </a:lnTo>
                <a:lnTo>
                  <a:pt x="1" y="850"/>
                </a:lnTo>
                <a:lnTo>
                  <a:pt x="0" y="853"/>
                </a:lnTo>
                <a:lnTo>
                  <a:pt x="0" y="853"/>
                </a:lnTo>
                <a:lnTo>
                  <a:pt x="0" y="858"/>
                </a:lnTo>
                <a:lnTo>
                  <a:pt x="0" y="861"/>
                </a:lnTo>
                <a:lnTo>
                  <a:pt x="2" y="865"/>
                </a:lnTo>
                <a:lnTo>
                  <a:pt x="4" y="868"/>
                </a:lnTo>
                <a:lnTo>
                  <a:pt x="7" y="871"/>
                </a:lnTo>
                <a:lnTo>
                  <a:pt x="10" y="872"/>
                </a:lnTo>
                <a:lnTo>
                  <a:pt x="10" y="872"/>
                </a:lnTo>
                <a:lnTo>
                  <a:pt x="14" y="890"/>
                </a:lnTo>
                <a:lnTo>
                  <a:pt x="20" y="912"/>
                </a:lnTo>
                <a:lnTo>
                  <a:pt x="20" y="912"/>
                </a:lnTo>
                <a:lnTo>
                  <a:pt x="21" y="916"/>
                </a:lnTo>
                <a:lnTo>
                  <a:pt x="22" y="916"/>
                </a:lnTo>
                <a:lnTo>
                  <a:pt x="23" y="917"/>
                </a:lnTo>
                <a:lnTo>
                  <a:pt x="25" y="922"/>
                </a:lnTo>
                <a:lnTo>
                  <a:pt x="25" y="922"/>
                </a:lnTo>
                <a:lnTo>
                  <a:pt x="26" y="926"/>
                </a:lnTo>
                <a:lnTo>
                  <a:pt x="27" y="930"/>
                </a:lnTo>
                <a:lnTo>
                  <a:pt x="32" y="937"/>
                </a:lnTo>
                <a:lnTo>
                  <a:pt x="40" y="947"/>
                </a:lnTo>
                <a:lnTo>
                  <a:pt x="40" y="947"/>
                </a:lnTo>
                <a:lnTo>
                  <a:pt x="43" y="949"/>
                </a:lnTo>
                <a:lnTo>
                  <a:pt x="49" y="953"/>
                </a:lnTo>
                <a:lnTo>
                  <a:pt x="61" y="956"/>
                </a:lnTo>
                <a:lnTo>
                  <a:pt x="67" y="957"/>
                </a:lnTo>
                <a:lnTo>
                  <a:pt x="74" y="957"/>
                </a:lnTo>
                <a:lnTo>
                  <a:pt x="74" y="957"/>
                </a:lnTo>
                <a:lnTo>
                  <a:pt x="90" y="954"/>
                </a:lnTo>
                <a:lnTo>
                  <a:pt x="106" y="952"/>
                </a:lnTo>
                <a:lnTo>
                  <a:pt x="129" y="947"/>
                </a:lnTo>
                <a:lnTo>
                  <a:pt x="129" y="947"/>
                </a:lnTo>
                <a:lnTo>
                  <a:pt x="140" y="947"/>
                </a:lnTo>
                <a:lnTo>
                  <a:pt x="156" y="947"/>
                </a:lnTo>
                <a:lnTo>
                  <a:pt x="178" y="947"/>
                </a:lnTo>
                <a:lnTo>
                  <a:pt x="178" y="947"/>
                </a:lnTo>
                <a:lnTo>
                  <a:pt x="177" y="964"/>
                </a:lnTo>
                <a:lnTo>
                  <a:pt x="178" y="982"/>
                </a:lnTo>
                <a:lnTo>
                  <a:pt x="179" y="1003"/>
                </a:lnTo>
                <a:lnTo>
                  <a:pt x="183" y="1021"/>
                </a:lnTo>
                <a:lnTo>
                  <a:pt x="186" y="1031"/>
                </a:lnTo>
                <a:lnTo>
                  <a:pt x="189" y="1039"/>
                </a:lnTo>
                <a:lnTo>
                  <a:pt x="193" y="1045"/>
                </a:lnTo>
                <a:lnTo>
                  <a:pt x="199" y="1049"/>
                </a:lnTo>
                <a:lnTo>
                  <a:pt x="205" y="1051"/>
                </a:lnTo>
                <a:lnTo>
                  <a:pt x="213" y="1051"/>
                </a:lnTo>
                <a:lnTo>
                  <a:pt x="213" y="1051"/>
                </a:lnTo>
                <a:lnTo>
                  <a:pt x="225" y="1047"/>
                </a:lnTo>
                <a:lnTo>
                  <a:pt x="234" y="1044"/>
                </a:lnTo>
                <a:lnTo>
                  <a:pt x="245" y="1036"/>
                </a:lnTo>
                <a:lnTo>
                  <a:pt x="252" y="1032"/>
                </a:lnTo>
                <a:lnTo>
                  <a:pt x="265" y="1030"/>
                </a:lnTo>
                <a:lnTo>
                  <a:pt x="283" y="1027"/>
                </a:lnTo>
                <a:lnTo>
                  <a:pt x="312" y="1026"/>
                </a:lnTo>
                <a:lnTo>
                  <a:pt x="312" y="1026"/>
                </a:lnTo>
                <a:lnTo>
                  <a:pt x="342" y="1026"/>
                </a:lnTo>
                <a:lnTo>
                  <a:pt x="363" y="1026"/>
                </a:lnTo>
                <a:lnTo>
                  <a:pt x="390" y="1029"/>
                </a:lnTo>
                <a:lnTo>
                  <a:pt x="398" y="1030"/>
                </a:lnTo>
                <a:lnTo>
                  <a:pt x="407" y="1029"/>
                </a:lnTo>
                <a:lnTo>
                  <a:pt x="417" y="1026"/>
                </a:lnTo>
                <a:lnTo>
                  <a:pt x="431" y="1021"/>
                </a:lnTo>
                <a:lnTo>
                  <a:pt x="431" y="1021"/>
                </a:lnTo>
                <a:lnTo>
                  <a:pt x="444" y="1015"/>
                </a:lnTo>
                <a:lnTo>
                  <a:pt x="454" y="1009"/>
                </a:lnTo>
                <a:lnTo>
                  <a:pt x="462" y="1003"/>
                </a:lnTo>
                <a:lnTo>
                  <a:pt x="468" y="996"/>
                </a:lnTo>
                <a:lnTo>
                  <a:pt x="478" y="985"/>
                </a:lnTo>
                <a:lnTo>
                  <a:pt x="483" y="980"/>
                </a:lnTo>
                <a:lnTo>
                  <a:pt x="490" y="977"/>
                </a:lnTo>
                <a:lnTo>
                  <a:pt x="490" y="977"/>
                </a:lnTo>
                <a:lnTo>
                  <a:pt x="497" y="974"/>
                </a:lnTo>
                <a:lnTo>
                  <a:pt x="505" y="972"/>
                </a:lnTo>
                <a:lnTo>
                  <a:pt x="517" y="968"/>
                </a:lnTo>
                <a:lnTo>
                  <a:pt x="522" y="967"/>
                </a:lnTo>
                <a:lnTo>
                  <a:pt x="528" y="964"/>
                </a:lnTo>
                <a:lnTo>
                  <a:pt x="533" y="962"/>
                </a:lnTo>
                <a:lnTo>
                  <a:pt x="540" y="957"/>
                </a:lnTo>
                <a:lnTo>
                  <a:pt x="540" y="957"/>
                </a:lnTo>
                <a:lnTo>
                  <a:pt x="562" y="932"/>
                </a:lnTo>
                <a:lnTo>
                  <a:pt x="595" y="894"/>
                </a:lnTo>
                <a:lnTo>
                  <a:pt x="627" y="858"/>
                </a:lnTo>
                <a:lnTo>
                  <a:pt x="639" y="846"/>
                </a:lnTo>
                <a:lnTo>
                  <a:pt x="642" y="844"/>
                </a:lnTo>
                <a:lnTo>
                  <a:pt x="643" y="843"/>
                </a:lnTo>
                <a:lnTo>
                  <a:pt x="643" y="843"/>
                </a:lnTo>
                <a:lnTo>
                  <a:pt x="652" y="846"/>
                </a:lnTo>
                <a:lnTo>
                  <a:pt x="666" y="855"/>
                </a:lnTo>
                <a:lnTo>
                  <a:pt x="678" y="864"/>
                </a:lnTo>
                <a:lnTo>
                  <a:pt x="682" y="869"/>
                </a:lnTo>
                <a:lnTo>
                  <a:pt x="683" y="872"/>
                </a:lnTo>
                <a:lnTo>
                  <a:pt x="683" y="872"/>
                </a:lnTo>
                <a:lnTo>
                  <a:pt x="684" y="877"/>
                </a:lnTo>
                <a:lnTo>
                  <a:pt x="687" y="885"/>
                </a:lnTo>
                <a:lnTo>
                  <a:pt x="693" y="906"/>
                </a:lnTo>
                <a:lnTo>
                  <a:pt x="697" y="917"/>
                </a:lnTo>
                <a:lnTo>
                  <a:pt x="699" y="927"/>
                </a:lnTo>
                <a:lnTo>
                  <a:pt x="699" y="936"/>
                </a:lnTo>
                <a:lnTo>
                  <a:pt x="699" y="939"/>
                </a:lnTo>
                <a:lnTo>
                  <a:pt x="698" y="942"/>
                </a:lnTo>
                <a:lnTo>
                  <a:pt x="698" y="942"/>
                </a:lnTo>
                <a:lnTo>
                  <a:pt x="694" y="951"/>
                </a:lnTo>
                <a:lnTo>
                  <a:pt x="688" y="965"/>
                </a:lnTo>
                <a:lnTo>
                  <a:pt x="672" y="1006"/>
                </a:lnTo>
                <a:lnTo>
                  <a:pt x="653" y="1061"/>
                </a:lnTo>
                <a:lnTo>
                  <a:pt x="653" y="1061"/>
                </a:lnTo>
                <a:lnTo>
                  <a:pt x="655" y="1061"/>
                </a:lnTo>
                <a:lnTo>
                  <a:pt x="660" y="1061"/>
                </a:lnTo>
                <a:lnTo>
                  <a:pt x="671" y="1065"/>
                </a:lnTo>
                <a:lnTo>
                  <a:pt x="688" y="1071"/>
                </a:lnTo>
                <a:lnTo>
                  <a:pt x="688" y="1071"/>
                </a:lnTo>
                <a:lnTo>
                  <a:pt x="683" y="1147"/>
                </a:lnTo>
                <a:lnTo>
                  <a:pt x="678" y="1211"/>
                </a:lnTo>
                <a:lnTo>
                  <a:pt x="673" y="1264"/>
                </a:lnTo>
                <a:lnTo>
                  <a:pt x="673" y="1264"/>
                </a:lnTo>
                <a:lnTo>
                  <a:pt x="666" y="1313"/>
                </a:lnTo>
                <a:lnTo>
                  <a:pt x="657" y="1367"/>
                </a:lnTo>
                <a:lnTo>
                  <a:pt x="647" y="1416"/>
                </a:lnTo>
                <a:lnTo>
                  <a:pt x="643" y="1434"/>
                </a:lnTo>
                <a:lnTo>
                  <a:pt x="639" y="1448"/>
                </a:lnTo>
                <a:lnTo>
                  <a:pt x="639" y="1448"/>
                </a:lnTo>
                <a:lnTo>
                  <a:pt x="627" y="1478"/>
                </a:lnTo>
                <a:lnTo>
                  <a:pt x="624" y="1488"/>
                </a:lnTo>
                <a:lnTo>
                  <a:pt x="624" y="1488"/>
                </a:lnTo>
                <a:lnTo>
                  <a:pt x="627" y="1495"/>
                </a:lnTo>
                <a:lnTo>
                  <a:pt x="632" y="1502"/>
                </a:lnTo>
                <a:lnTo>
                  <a:pt x="640" y="1511"/>
                </a:lnTo>
                <a:lnTo>
                  <a:pt x="650" y="1520"/>
                </a:lnTo>
                <a:lnTo>
                  <a:pt x="656" y="1523"/>
                </a:lnTo>
                <a:lnTo>
                  <a:pt x="662" y="1527"/>
                </a:lnTo>
                <a:lnTo>
                  <a:pt x="668" y="1530"/>
                </a:lnTo>
                <a:lnTo>
                  <a:pt x="676" y="1531"/>
                </a:lnTo>
                <a:lnTo>
                  <a:pt x="684" y="1532"/>
                </a:lnTo>
                <a:lnTo>
                  <a:pt x="693" y="1532"/>
                </a:lnTo>
                <a:lnTo>
                  <a:pt x="693" y="1532"/>
                </a:lnTo>
                <a:lnTo>
                  <a:pt x="707" y="1530"/>
                </a:lnTo>
                <a:lnTo>
                  <a:pt x="723" y="1526"/>
                </a:lnTo>
                <a:lnTo>
                  <a:pt x="723" y="1526"/>
                </a:lnTo>
                <a:lnTo>
                  <a:pt x="755" y="1594"/>
                </a:lnTo>
                <a:lnTo>
                  <a:pt x="788" y="1667"/>
                </a:lnTo>
                <a:lnTo>
                  <a:pt x="814" y="1727"/>
                </a:lnTo>
                <a:lnTo>
                  <a:pt x="823" y="1748"/>
                </a:lnTo>
                <a:lnTo>
                  <a:pt x="827" y="1760"/>
                </a:lnTo>
                <a:lnTo>
                  <a:pt x="827" y="1760"/>
                </a:lnTo>
                <a:lnTo>
                  <a:pt x="832" y="1783"/>
                </a:lnTo>
                <a:lnTo>
                  <a:pt x="838" y="1809"/>
                </a:lnTo>
                <a:lnTo>
                  <a:pt x="841" y="1832"/>
                </a:lnTo>
                <a:lnTo>
                  <a:pt x="843" y="1842"/>
                </a:lnTo>
                <a:lnTo>
                  <a:pt x="841" y="1850"/>
                </a:lnTo>
                <a:lnTo>
                  <a:pt x="841" y="1850"/>
                </a:lnTo>
                <a:lnTo>
                  <a:pt x="838" y="1857"/>
                </a:lnTo>
                <a:lnTo>
                  <a:pt x="832" y="1864"/>
                </a:lnTo>
                <a:lnTo>
                  <a:pt x="824" y="1874"/>
                </a:lnTo>
                <a:lnTo>
                  <a:pt x="814" y="1883"/>
                </a:lnTo>
                <a:lnTo>
                  <a:pt x="796" y="1900"/>
                </a:lnTo>
                <a:lnTo>
                  <a:pt x="788" y="1905"/>
                </a:lnTo>
                <a:lnTo>
                  <a:pt x="782" y="1909"/>
                </a:lnTo>
                <a:lnTo>
                  <a:pt x="782" y="1909"/>
                </a:lnTo>
                <a:lnTo>
                  <a:pt x="766" y="1914"/>
                </a:lnTo>
                <a:lnTo>
                  <a:pt x="741" y="1919"/>
                </a:lnTo>
                <a:lnTo>
                  <a:pt x="719" y="1925"/>
                </a:lnTo>
                <a:lnTo>
                  <a:pt x="712" y="1928"/>
                </a:lnTo>
                <a:lnTo>
                  <a:pt x="708" y="1929"/>
                </a:lnTo>
                <a:lnTo>
                  <a:pt x="708" y="1929"/>
                </a:lnTo>
                <a:lnTo>
                  <a:pt x="705" y="1935"/>
                </a:lnTo>
                <a:lnTo>
                  <a:pt x="703" y="1944"/>
                </a:lnTo>
                <a:lnTo>
                  <a:pt x="702" y="1952"/>
                </a:lnTo>
                <a:lnTo>
                  <a:pt x="702" y="1956"/>
                </a:lnTo>
                <a:lnTo>
                  <a:pt x="703" y="1959"/>
                </a:lnTo>
                <a:lnTo>
                  <a:pt x="703" y="1959"/>
                </a:lnTo>
                <a:lnTo>
                  <a:pt x="704" y="1960"/>
                </a:lnTo>
                <a:lnTo>
                  <a:pt x="705" y="1962"/>
                </a:lnTo>
                <a:lnTo>
                  <a:pt x="707" y="1967"/>
                </a:lnTo>
                <a:lnTo>
                  <a:pt x="709" y="1970"/>
                </a:lnTo>
                <a:lnTo>
                  <a:pt x="712" y="1972"/>
                </a:lnTo>
                <a:lnTo>
                  <a:pt x="716" y="1974"/>
                </a:lnTo>
                <a:lnTo>
                  <a:pt x="723" y="1974"/>
                </a:lnTo>
                <a:lnTo>
                  <a:pt x="723" y="1974"/>
                </a:lnTo>
                <a:lnTo>
                  <a:pt x="739" y="1974"/>
                </a:lnTo>
                <a:lnTo>
                  <a:pt x="755" y="1974"/>
                </a:lnTo>
                <a:lnTo>
                  <a:pt x="770" y="1974"/>
                </a:lnTo>
                <a:lnTo>
                  <a:pt x="782" y="1974"/>
                </a:lnTo>
                <a:lnTo>
                  <a:pt x="782" y="1974"/>
                </a:lnTo>
                <a:lnTo>
                  <a:pt x="802" y="1974"/>
                </a:lnTo>
                <a:lnTo>
                  <a:pt x="832" y="1974"/>
                </a:lnTo>
                <a:lnTo>
                  <a:pt x="871" y="1974"/>
                </a:lnTo>
                <a:lnTo>
                  <a:pt x="881" y="1969"/>
                </a:lnTo>
                <a:lnTo>
                  <a:pt x="896" y="1954"/>
                </a:lnTo>
                <a:lnTo>
                  <a:pt x="896" y="1954"/>
                </a:lnTo>
                <a:lnTo>
                  <a:pt x="902" y="1964"/>
                </a:lnTo>
                <a:lnTo>
                  <a:pt x="906" y="1970"/>
                </a:lnTo>
                <a:lnTo>
                  <a:pt x="908" y="1972"/>
                </a:lnTo>
                <a:lnTo>
                  <a:pt x="911" y="1974"/>
                </a:lnTo>
                <a:lnTo>
                  <a:pt x="931" y="1974"/>
                </a:lnTo>
                <a:lnTo>
                  <a:pt x="931" y="1974"/>
                </a:lnTo>
                <a:lnTo>
                  <a:pt x="929" y="1976"/>
                </a:lnTo>
                <a:lnTo>
                  <a:pt x="926" y="1982"/>
                </a:lnTo>
                <a:lnTo>
                  <a:pt x="917" y="1991"/>
                </a:lnTo>
                <a:lnTo>
                  <a:pt x="910" y="1997"/>
                </a:lnTo>
                <a:lnTo>
                  <a:pt x="901" y="2003"/>
                </a:lnTo>
                <a:lnTo>
                  <a:pt x="901" y="2003"/>
                </a:lnTo>
                <a:lnTo>
                  <a:pt x="851" y="2034"/>
                </a:lnTo>
                <a:lnTo>
                  <a:pt x="812" y="2058"/>
                </a:lnTo>
                <a:lnTo>
                  <a:pt x="812" y="2058"/>
                </a:lnTo>
                <a:lnTo>
                  <a:pt x="803" y="2063"/>
                </a:lnTo>
                <a:lnTo>
                  <a:pt x="797" y="2067"/>
                </a:lnTo>
                <a:lnTo>
                  <a:pt x="796" y="2068"/>
                </a:lnTo>
                <a:lnTo>
                  <a:pt x="796" y="2070"/>
                </a:lnTo>
                <a:lnTo>
                  <a:pt x="798" y="2074"/>
                </a:lnTo>
                <a:lnTo>
                  <a:pt x="802" y="2078"/>
                </a:lnTo>
                <a:lnTo>
                  <a:pt x="802" y="2078"/>
                </a:lnTo>
                <a:lnTo>
                  <a:pt x="823" y="2096"/>
                </a:lnTo>
                <a:lnTo>
                  <a:pt x="830" y="2104"/>
                </a:lnTo>
                <a:lnTo>
                  <a:pt x="837" y="2107"/>
                </a:lnTo>
                <a:lnTo>
                  <a:pt x="837" y="2107"/>
                </a:lnTo>
                <a:lnTo>
                  <a:pt x="840" y="2109"/>
                </a:lnTo>
                <a:lnTo>
                  <a:pt x="848" y="2110"/>
                </a:lnTo>
                <a:lnTo>
                  <a:pt x="861" y="2110"/>
                </a:lnTo>
                <a:lnTo>
                  <a:pt x="886" y="2107"/>
                </a:lnTo>
                <a:lnTo>
                  <a:pt x="886" y="2107"/>
                </a:lnTo>
                <a:lnTo>
                  <a:pt x="948" y="2099"/>
                </a:lnTo>
                <a:lnTo>
                  <a:pt x="976" y="2095"/>
                </a:lnTo>
                <a:lnTo>
                  <a:pt x="1000" y="2093"/>
                </a:lnTo>
                <a:lnTo>
                  <a:pt x="1000" y="2093"/>
                </a:lnTo>
                <a:lnTo>
                  <a:pt x="1010" y="2091"/>
                </a:lnTo>
                <a:lnTo>
                  <a:pt x="1018" y="2090"/>
                </a:lnTo>
                <a:lnTo>
                  <a:pt x="1026" y="2088"/>
                </a:lnTo>
                <a:lnTo>
                  <a:pt x="1033" y="2085"/>
                </a:lnTo>
                <a:lnTo>
                  <a:pt x="1042" y="2080"/>
                </a:lnTo>
                <a:lnTo>
                  <a:pt x="1044" y="2078"/>
                </a:lnTo>
                <a:lnTo>
                  <a:pt x="1044" y="2078"/>
                </a:lnTo>
                <a:lnTo>
                  <a:pt x="1044" y="2080"/>
                </a:lnTo>
                <a:lnTo>
                  <a:pt x="1047" y="2085"/>
                </a:lnTo>
                <a:lnTo>
                  <a:pt x="1048" y="2088"/>
                </a:lnTo>
                <a:lnTo>
                  <a:pt x="1051" y="2090"/>
                </a:lnTo>
                <a:lnTo>
                  <a:pt x="1054" y="2091"/>
                </a:lnTo>
                <a:lnTo>
                  <a:pt x="1059" y="2093"/>
                </a:lnTo>
                <a:lnTo>
                  <a:pt x="1059" y="2093"/>
                </a:lnTo>
                <a:lnTo>
                  <a:pt x="1070" y="2094"/>
                </a:lnTo>
                <a:lnTo>
                  <a:pt x="1083" y="2095"/>
                </a:lnTo>
                <a:lnTo>
                  <a:pt x="1088" y="2095"/>
                </a:lnTo>
                <a:lnTo>
                  <a:pt x="1093" y="2093"/>
                </a:lnTo>
                <a:lnTo>
                  <a:pt x="1096" y="2089"/>
                </a:lnTo>
                <a:lnTo>
                  <a:pt x="1099" y="2083"/>
                </a:lnTo>
                <a:lnTo>
                  <a:pt x="1099" y="2083"/>
                </a:lnTo>
                <a:lnTo>
                  <a:pt x="1101" y="2069"/>
                </a:lnTo>
                <a:lnTo>
                  <a:pt x="1101" y="2058"/>
                </a:lnTo>
                <a:lnTo>
                  <a:pt x="1100" y="2048"/>
                </a:lnTo>
                <a:lnTo>
                  <a:pt x="1099" y="2038"/>
                </a:lnTo>
                <a:lnTo>
                  <a:pt x="1099" y="2038"/>
                </a:lnTo>
                <a:lnTo>
                  <a:pt x="1095" y="2026"/>
                </a:lnTo>
                <a:lnTo>
                  <a:pt x="1088" y="2011"/>
                </a:lnTo>
                <a:lnTo>
                  <a:pt x="1082" y="2003"/>
                </a:lnTo>
                <a:lnTo>
                  <a:pt x="1077" y="1997"/>
                </a:lnTo>
                <a:lnTo>
                  <a:pt x="1070" y="1992"/>
                </a:lnTo>
                <a:lnTo>
                  <a:pt x="1064" y="1988"/>
                </a:lnTo>
                <a:lnTo>
                  <a:pt x="1064" y="1988"/>
                </a:lnTo>
                <a:lnTo>
                  <a:pt x="1051" y="1982"/>
                </a:lnTo>
                <a:lnTo>
                  <a:pt x="1039" y="1975"/>
                </a:lnTo>
                <a:lnTo>
                  <a:pt x="1030" y="1969"/>
                </a:lnTo>
                <a:lnTo>
                  <a:pt x="1025" y="1964"/>
                </a:lnTo>
                <a:lnTo>
                  <a:pt x="1025" y="1964"/>
                </a:lnTo>
                <a:lnTo>
                  <a:pt x="1023" y="1964"/>
                </a:lnTo>
                <a:lnTo>
                  <a:pt x="1023" y="1965"/>
                </a:lnTo>
                <a:lnTo>
                  <a:pt x="1023" y="1965"/>
                </a:lnTo>
                <a:lnTo>
                  <a:pt x="1022" y="1965"/>
                </a:lnTo>
                <a:lnTo>
                  <a:pt x="1020" y="1919"/>
                </a:lnTo>
                <a:lnTo>
                  <a:pt x="1020" y="1919"/>
                </a:lnTo>
                <a:lnTo>
                  <a:pt x="1017" y="1893"/>
                </a:lnTo>
                <a:lnTo>
                  <a:pt x="1013" y="1866"/>
                </a:lnTo>
                <a:lnTo>
                  <a:pt x="1009" y="1840"/>
                </a:lnTo>
                <a:lnTo>
                  <a:pt x="1002" y="1814"/>
                </a:lnTo>
                <a:lnTo>
                  <a:pt x="991" y="1769"/>
                </a:lnTo>
                <a:lnTo>
                  <a:pt x="985" y="1745"/>
                </a:lnTo>
                <a:lnTo>
                  <a:pt x="985" y="1745"/>
                </a:lnTo>
                <a:lnTo>
                  <a:pt x="985" y="1738"/>
                </a:lnTo>
                <a:lnTo>
                  <a:pt x="985" y="1729"/>
                </a:lnTo>
                <a:lnTo>
                  <a:pt x="990" y="1702"/>
                </a:lnTo>
                <a:lnTo>
                  <a:pt x="995" y="1666"/>
                </a:lnTo>
                <a:lnTo>
                  <a:pt x="999" y="1645"/>
                </a:lnTo>
                <a:lnTo>
                  <a:pt x="1000" y="1621"/>
                </a:lnTo>
                <a:lnTo>
                  <a:pt x="1000" y="1621"/>
                </a:lnTo>
                <a:lnTo>
                  <a:pt x="1004" y="1574"/>
                </a:lnTo>
                <a:lnTo>
                  <a:pt x="1011" y="1511"/>
                </a:lnTo>
                <a:lnTo>
                  <a:pt x="1011" y="1511"/>
                </a:lnTo>
                <a:lnTo>
                  <a:pt x="1043" y="1519"/>
                </a:lnTo>
                <a:lnTo>
                  <a:pt x="1059" y="1520"/>
                </a:lnTo>
                <a:lnTo>
                  <a:pt x="1074" y="1522"/>
                </a:lnTo>
                <a:lnTo>
                  <a:pt x="1089" y="1522"/>
                </a:lnTo>
                <a:lnTo>
                  <a:pt x="1103" y="1522"/>
                </a:lnTo>
                <a:lnTo>
                  <a:pt x="1116" y="1520"/>
                </a:lnTo>
                <a:lnTo>
                  <a:pt x="1129" y="1517"/>
                </a:lnTo>
                <a:lnTo>
                  <a:pt x="1129" y="1517"/>
                </a:lnTo>
                <a:lnTo>
                  <a:pt x="1169" y="1505"/>
                </a:lnTo>
                <a:lnTo>
                  <a:pt x="1205" y="1491"/>
                </a:lnTo>
                <a:lnTo>
                  <a:pt x="1242" y="1478"/>
                </a:lnTo>
                <a:lnTo>
                  <a:pt x="1242" y="1478"/>
                </a:lnTo>
                <a:lnTo>
                  <a:pt x="1231" y="1469"/>
                </a:lnTo>
                <a:lnTo>
                  <a:pt x="1204" y="1447"/>
                </a:lnTo>
                <a:lnTo>
                  <a:pt x="1189" y="1433"/>
                </a:lnTo>
                <a:lnTo>
                  <a:pt x="1174" y="1418"/>
                </a:lnTo>
                <a:lnTo>
                  <a:pt x="1162" y="1403"/>
                </a:lnTo>
                <a:lnTo>
                  <a:pt x="1157" y="1396"/>
                </a:lnTo>
                <a:lnTo>
                  <a:pt x="1153" y="1388"/>
                </a:lnTo>
                <a:lnTo>
                  <a:pt x="1153" y="1388"/>
                </a:lnTo>
                <a:lnTo>
                  <a:pt x="1151" y="1381"/>
                </a:lnTo>
                <a:lnTo>
                  <a:pt x="1148" y="1372"/>
                </a:lnTo>
                <a:lnTo>
                  <a:pt x="1147" y="1362"/>
                </a:lnTo>
                <a:lnTo>
                  <a:pt x="1147" y="1351"/>
                </a:lnTo>
                <a:lnTo>
                  <a:pt x="1147" y="1328"/>
                </a:lnTo>
                <a:lnTo>
                  <a:pt x="1151" y="1302"/>
                </a:lnTo>
                <a:lnTo>
                  <a:pt x="1155" y="1274"/>
                </a:lnTo>
                <a:lnTo>
                  <a:pt x="1161" y="1246"/>
                </a:lnTo>
                <a:lnTo>
                  <a:pt x="1173" y="1190"/>
                </a:lnTo>
                <a:lnTo>
                  <a:pt x="1173" y="1190"/>
                </a:lnTo>
                <a:lnTo>
                  <a:pt x="1176" y="1176"/>
                </a:lnTo>
                <a:lnTo>
                  <a:pt x="1178" y="1164"/>
                </a:lnTo>
                <a:lnTo>
                  <a:pt x="1178" y="1150"/>
                </a:lnTo>
                <a:lnTo>
                  <a:pt x="1179" y="1138"/>
                </a:lnTo>
                <a:lnTo>
                  <a:pt x="1178" y="1116"/>
                </a:lnTo>
                <a:lnTo>
                  <a:pt x="1174" y="1094"/>
                </a:lnTo>
                <a:lnTo>
                  <a:pt x="1171" y="1076"/>
                </a:lnTo>
                <a:lnTo>
                  <a:pt x="1167" y="1062"/>
                </a:lnTo>
                <a:lnTo>
                  <a:pt x="1163" y="1051"/>
                </a:lnTo>
                <a:lnTo>
                  <a:pt x="1188" y="1021"/>
                </a:lnTo>
                <a:lnTo>
                  <a:pt x="1188" y="1021"/>
                </a:lnTo>
                <a:lnTo>
                  <a:pt x="1135" y="927"/>
                </a:lnTo>
                <a:lnTo>
                  <a:pt x="1094" y="855"/>
                </a:lnTo>
                <a:lnTo>
                  <a:pt x="1069" y="808"/>
                </a:lnTo>
                <a:lnTo>
                  <a:pt x="1069" y="808"/>
                </a:lnTo>
                <a:lnTo>
                  <a:pt x="1063" y="792"/>
                </a:lnTo>
                <a:lnTo>
                  <a:pt x="1058" y="768"/>
                </a:lnTo>
                <a:lnTo>
                  <a:pt x="1046" y="710"/>
                </a:lnTo>
                <a:lnTo>
                  <a:pt x="1035" y="652"/>
                </a:lnTo>
                <a:lnTo>
                  <a:pt x="1030" y="627"/>
                </a:lnTo>
                <a:lnTo>
                  <a:pt x="1025" y="610"/>
                </a:lnTo>
                <a:lnTo>
                  <a:pt x="1025" y="610"/>
                </a:lnTo>
                <a:lnTo>
                  <a:pt x="1020" y="591"/>
                </a:lnTo>
                <a:lnTo>
                  <a:pt x="1013" y="565"/>
                </a:lnTo>
                <a:lnTo>
                  <a:pt x="999" y="497"/>
                </a:lnTo>
                <a:lnTo>
                  <a:pt x="990" y="458"/>
                </a:lnTo>
                <a:lnTo>
                  <a:pt x="980" y="422"/>
                </a:lnTo>
                <a:lnTo>
                  <a:pt x="970" y="389"/>
                </a:lnTo>
                <a:lnTo>
                  <a:pt x="960" y="362"/>
                </a:lnTo>
                <a:lnTo>
                  <a:pt x="960" y="362"/>
                </a:lnTo>
                <a:lnTo>
                  <a:pt x="954" y="349"/>
                </a:lnTo>
                <a:lnTo>
                  <a:pt x="945" y="337"/>
                </a:lnTo>
                <a:lnTo>
                  <a:pt x="936" y="323"/>
                </a:lnTo>
                <a:lnTo>
                  <a:pt x="923" y="310"/>
                </a:lnTo>
                <a:lnTo>
                  <a:pt x="910" y="295"/>
                </a:lnTo>
                <a:lnTo>
                  <a:pt x="895" y="281"/>
                </a:lnTo>
                <a:lnTo>
                  <a:pt x="862" y="253"/>
                </a:lnTo>
                <a:lnTo>
                  <a:pt x="830" y="225"/>
                </a:lnTo>
                <a:lnTo>
                  <a:pt x="797" y="200"/>
                </a:lnTo>
                <a:lnTo>
                  <a:pt x="742" y="158"/>
                </a:lnTo>
                <a:lnTo>
                  <a:pt x="742" y="158"/>
                </a:lnTo>
                <a:lnTo>
                  <a:pt x="697" y="122"/>
                </a:lnTo>
                <a:lnTo>
                  <a:pt x="673" y="102"/>
                </a:lnTo>
                <a:lnTo>
                  <a:pt x="650" y="85"/>
                </a:lnTo>
                <a:lnTo>
                  <a:pt x="626" y="69"/>
                </a:lnTo>
                <a:lnTo>
                  <a:pt x="604" y="55"/>
                </a:lnTo>
                <a:lnTo>
                  <a:pt x="583" y="45"/>
                </a:lnTo>
                <a:lnTo>
                  <a:pt x="574" y="42"/>
                </a:lnTo>
                <a:lnTo>
                  <a:pt x="564" y="39"/>
                </a:lnTo>
                <a:lnTo>
                  <a:pt x="564" y="39"/>
                </a:lnTo>
                <a:lnTo>
                  <a:pt x="442" y="16"/>
                </a:lnTo>
                <a:lnTo>
                  <a:pt x="356" y="0"/>
                </a:lnTo>
                <a:lnTo>
                  <a:pt x="351" y="9"/>
                </a:lnTo>
                <a:lnTo>
                  <a:pt x="351" y="9"/>
                </a:lnTo>
                <a:lnTo>
                  <a:pt x="265" y="5"/>
                </a:lnTo>
                <a:lnTo>
                  <a:pt x="163" y="0"/>
                </a:lnTo>
                <a:lnTo>
                  <a:pt x="163" y="0"/>
                </a:lnTo>
                <a:lnTo>
                  <a:pt x="151" y="0"/>
                </a:lnTo>
                <a:lnTo>
                  <a:pt x="141" y="0"/>
                </a:lnTo>
                <a:lnTo>
                  <a:pt x="136" y="1"/>
                </a:lnTo>
                <a:lnTo>
                  <a:pt x="134" y="2"/>
                </a:lnTo>
                <a:lnTo>
                  <a:pt x="130" y="5"/>
                </a:lnTo>
                <a:lnTo>
                  <a:pt x="129" y="9"/>
                </a:lnTo>
                <a:lnTo>
                  <a:pt x="129" y="9"/>
                </a:lnTo>
                <a:lnTo>
                  <a:pt x="126" y="17"/>
                </a:lnTo>
                <a:lnTo>
                  <a:pt x="125" y="21"/>
                </a:lnTo>
                <a:lnTo>
                  <a:pt x="124" y="23"/>
                </a:lnTo>
                <a:lnTo>
                  <a:pt x="124" y="29"/>
                </a:lnTo>
                <a:lnTo>
                  <a:pt x="124" y="29"/>
                </a:lnTo>
                <a:lnTo>
                  <a:pt x="124" y="33"/>
                </a:lnTo>
                <a:lnTo>
                  <a:pt x="122" y="37"/>
                </a:lnTo>
                <a:lnTo>
                  <a:pt x="119" y="42"/>
                </a:lnTo>
                <a:lnTo>
                  <a:pt x="116" y="48"/>
                </a:lnTo>
                <a:lnTo>
                  <a:pt x="114" y="54"/>
                </a:lnTo>
                <a:lnTo>
                  <a:pt x="114" y="54"/>
                </a:lnTo>
                <a:lnTo>
                  <a:pt x="114" y="59"/>
                </a:lnTo>
                <a:lnTo>
                  <a:pt x="114" y="60"/>
                </a:lnTo>
                <a:lnTo>
                  <a:pt x="115" y="63"/>
                </a:lnTo>
                <a:lnTo>
                  <a:pt x="114" y="69"/>
                </a:lnTo>
                <a:lnTo>
                  <a:pt x="114" y="69"/>
                </a:lnTo>
                <a:lnTo>
                  <a:pt x="111" y="76"/>
                </a:lnTo>
                <a:lnTo>
                  <a:pt x="109" y="83"/>
                </a:lnTo>
                <a:lnTo>
                  <a:pt x="108" y="88"/>
                </a:lnTo>
                <a:lnTo>
                  <a:pt x="108" y="91"/>
                </a:lnTo>
                <a:lnTo>
                  <a:pt x="109" y="94"/>
                </a:lnTo>
                <a:lnTo>
                  <a:pt x="109" y="94"/>
                </a:lnTo>
                <a:lnTo>
                  <a:pt x="115" y="101"/>
                </a:lnTo>
                <a:lnTo>
                  <a:pt x="124" y="107"/>
                </a:lnTo>
                <a:lnTo>
                  <a:pt x="130" y="112"/>
                </a:lnTo>
                <a:lnTo>
                  <a:pt x="134" y="114"/>
                </a:lnTo>
                <a:lnTo>
                  <a:pt x="134" y="114"/>
                </a:lnTo>
                <a:lnTo>
                  <a:pt x="135" y="115"/>
                </a:lnTo>
                <a:lnTo>
                  <a:pt x="139" y="120"/>
                </a:lnTo>
                <a:lnTo>
                  <a:pt x="142" y="122"/>
                </a:lnTo>
                <a:lnTo>
                  <a:pt x="147" y="126"/>
                </a:lnTo>
                <a:lnTo>
                  <a:pt x="155" y="127"/>
                </a:lnTo>
                <a:lnTo>
                  <a:pt x="163" y="129"/>
                </a:lnTo>
                <a:lnTo>
                  <a:pt x="163" y="129"/>
                </a:lnTo>
                <a:lnTo>
                  <a:pt x="173" y="127"/>
                </a:lnTo>
                <a:lnTo>
                  <a:pt x="184" y="124"/>
                </a:lnTo>
                <a:lnTo>
                  <a:pt x="194" y="119"/>
                </a:lnTo>
                <a:lnTo>
                  <a:pt x="205" y="112"/>
                </a:lnTo>
                <a:lnTo>
                  <a:pt x="226" y="99"/>
                </a:lnTo>
                <a:lnTo>
                  <a:pt x="238" y="93"/>
                </a:lnTo>
                <a:lnTo>
                  <a:pt x="247" y="89"/>
                </a:lnTo>
                <a:lnTo>
                  <a:pt x="247" y="89"/>
                </a:lnTo>
                <a:lnTo>
                  <a:pt x="260" y="86"/>
                </a:lnTo>
                <a:lnTo>
                  <a:pt x="276" y="84"/>
                </a:lnTo>
                <a:lnTo>
                  <a:pt x="311" y="80"/>
                </a:lnTo>
                <a:lnTo>
                  <a:pt x="340" y="81"/>
                </a:lnTo>
                <a:lnTo>
                  <a:pt x="349" y="81"/>
                </a:lnTo>
                <a:lnTo>
                  <a:pt x="351" y="83"/>
                </a:lnTo>
                <a:lnTo>
                  <a:pt x="351" y="84"/>
                </a:lnTo>
                <a:lnTo>
                  <a:pt x="351" y="84"/>
                </a:lnTo>
                <a:lnTo>
                  <a:pt x="351" y="89"/>
                </a:lnTo>
                <a:lnTo>
                  <a:pt x="351" y="98"/>
                </a:lnTo>
                <a:lnTo>
                  <a:pt x="353" y="121"/>
                </a:lnTo>
                <a:lnTo>
                  <a:pt x="356" y="153"/>
                </a:lnTo>
                <a:lnTo>
                  <a:pt x="421" y="153"/>
                </a:lnTo>
                <a:lnTo>
                  <a:pt x="421" y="153"/>
                </a:lnTo>
                <a:lnTo>
                  <a:pt x="416" y="160"/>
                </a:lnTo>
                <a:lnTo>
                  <a:pt x="405" y="174"/>
                </a:lnTo>
                <a:lnTo>
                  <a:pt x="398" y="184"/>
                </a:lnTo>
                <a:lnTo>
                  <a:pt x="393" y="194"/>
                </a:lnTo>
                <a:lnTo>
                  <a:pt x="391" y="207"/>
                </a:lnTo>
                <a:lnTo>
                  <a:pt x="391" y="212"/>
                </a:lnTo>
                <a:lnTo>
                  <a:pt x="391" y="218"/>
                </a:lnTo>
                <a:lnTo>
                  <a:pt x="391" y="218"/>
                </a:lnTo>
                <a:lnTo>
                  <a:pt x="395" y="239"/>
                </a:lnTo>
                <a:lnTo>
                  <a:pt x="398" y="256"/>
                </a:lnTo>
                <a:lnTo>
                  <a:pt x="402" y="269"/>
                </a:lnTo>
                <a:lnTo>
                  <a:pt x="406" y="277"/>
                </a:lnTo>
                <a:lnTo>
                  <a:pt x="406" y="277"/>
                </a:lnTo>
                <a:lnTo>
                  <a:pt x="407" y="282"/>
                </a:lnTo>
                <a:lnTo>
                  <a:pt x="407" y="288"/>
                </a:lnTo>
                <a:lnTo>
                  <a:pt x="408" y="296"/>
                </a:lnTo>
                <a:lnTo>
                  <a:pt x="411" y="307"/>
                </a:lnTo>
                <a:lnTo>
                  <a:pt x="411" y="307"/>
                </a:lnTo>
                <a:lnTo>
                  <a:pt x="416" y="319"/>
                </a:lnTo>
                <a:lnTo>
                  <a:pt x="421" y="327"/>
                </a:lnTo>
                <a:lnTo>
                  <a:pt x="424" y="333"/>
                </a:lnTo>
                <a:lnTo>
                  <a:pt x="426" y="337"/>
                </a:lnTo>
                <a:lnTo>
                  <a:pt x="426" y="337"/>
                </a:lnTo>
                <a:lnTo>
                  <a:pt x="426" y="338"/>
                </a:lnTo>
                <a:lnTo>
                  <a:pt x="424" y="339"/>
                </a:lnTo>
                <a:lnTo>
                  <a:pt x="421" y="342"/>
                </a:lnTo>
                <a:lnTo>
                  <a:pt x="418" y="344"/>
                </a:lnTo>
                <a:lnTo>
                  <a:pt x="416" y="348"/>
                </a:lnTo>
                <a:lnTo>
                  <a:pt x="413" y="354"/>
                </a:lnTo>
                <a:lnTo>
                  <a:pt x="411" y="362"/>
                </a:lnTo>
                <a:lnTo>
                  <a:pt x="411" y="362"/>
                </a:lnTo>
                <a:lnTo>
                  <a:pt x="407" y="380"/>
                </a:lnTo>
                <a:lnTo>
                  <a:pt x="406" y="399"/>
                </a:lnTo>
                <a:lnTo>
                  <a:pt x="406" y="408"/>
                </a:lnTo>
                <a:lnTo>
                  <a:pt x="406" y="417"/>
                </a:lnTo>
                <a:lnTo>
                  <a:pt x="408" y="426"/>
                </a:lnTo>
                <a:lnTo>
                  <a:pt x="411" y="436"/>
                </a:lnTo>
                <a:lnTo>
                  <a:pt x="411" y="436"/>
                </a:lnTo>
                <a:lnTo>
                  <a:pt x="417" y="452"/>
                </a:lnTo>
                <a:lnTo>
                  <a:pt x="423" y="463"/>
                </a:lnTo>
                <a:lnTo>
                  <a:pt x="424" y="468"/>
                </a:lnTo>
                <a:lnTo>
                  <a:pt x="426" y="472"/>
                </a:lnTo>
                <a:lnTo>
                  <a:pt x="424" y="477"/>
                </a:lnTo>
                <a:lnTo>
                  <a:pt x="421" y="481"/>
                </a:lnTo>
                <a:lnTo>
                  <a:pt x="406" y="4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00872539-4B30-D145-06AA-0C80A2924F5B}"/>
              </a:ext>
            </a:extLst>
          </p:cNvPr>
          <p:cNvSpPr>
            <a:spLocks noEditPoints="1"/>
          </p:cNvSpPr>
          <p:nvPr/>
        </p:nvSpPr>
        <p:spPr bwMode="auto">
          <a:xfrm>
            <a:off x="4146117" y="3875645"/>
            <a:ext cx="1458308" cy="2559925"/>
          </a:xfrm>
          <a:custGeom>
            <a:avLst/>
            <a:gdLst>
              <a:gd name="T0" fmla="*/ 522 w 1202"/>
              <a:gd name="T1" fmla="*/ 395 h 2110"/>
              <a:gd name="T2" fmla="*/ 595 w 1202"/>
              <a:gd name="T3" fmla="*/ 375 h 2110"/>
              <a:gd name="T4" fmla="*/ 675 w 1202"/>
              <a:gd name="T5" fmla="*/ 386 h 2110"/>
              <a:gd name="T6" fmla="*/ 508 w 1202"/>
              <a:gd name="T7" fmla="*/ 718 h 2110"/>
              <a:gd name="T8" fmla="*/ 331 w 1202"/>
              <a:gd name="T9" fmla="*/ 793 h 2110"/>
              <a:gd name="T10" fmla="*/ 92 w 1202"/>
              <a:gd name="T11" fmla="*/ 709 h 2110"/>
              <a:gd name="T12" fmla="*/ 37 w 1202"/>
              <a:gd name="T13" fmla="*/ 691 h 2110"/>
              <a:gd name="T14" fmla="*/ 74 w 1202"/>
              <a:gd name="T15" fmla="*/ 744 h 2110"/>
              <a:gd name="T16" fmla="*/ 10 w 1202"/>
              <a:gd name="T17" fmla="*/ 753 h 2110"/>
              <a:gd name="T18" fmla="*/ 42 w 1202"/>
              <a:gd name="T19" fmla="*/ 771 h 2110"/>
              <a:gd name="T20" fmla="*/ 58 w 1202"/>
              <a:gd name="T21" fmla="*/ 793 h 2110"/>
              <a:gd name="T22" fmla="*/ 64 w 1202"/>
              <a:gd name="T23" fmla="*/ 813 h 2110"/>
              <a:gd name="T24" fmla="*/ 178 w 1202"/>
              <a:gd name="T25" fmla="*/ 840 h 2110"/>
              <a:gd name="T26" fmla="*/ 193 w 1202"/>
              <a:gd name="T27" fmla="*/ 947 h 2110"/>
              <a:gd name="T28" fmla="*/ 459 w 1202"/>
              <a:gd name="T29" fmla="*/ 925 h 2110"/>
              <a:gd name="T30" fmla="*/ 585 w 1202"/>
              <a:gd name="T31" fmla="*/ 886 h 2110"/>
              <a:gd name="T32" fmla="*/ 736 w 1202"/>
              <a:gd name="T33" fmla="*/ 742 h 2110"/>
              <a:gd name="T34" fmla="*/ 686 w 1202"/>
              <a:gd name="T35" fmla="*/ 896 h 2110"/>
              <a:gd name="T36" fmla="*/ 698 w 1202"/>
              <a:gd name="T37" fmla="*/ 935 h 2110"/>
              <a:gd name="T38" fmla="*/ 534 w 1202"/>
              <a:gd name="T39" fmla="*/ 1280 h 2110"/>
              <a:gd name="T40" fmla="*/ 584 w 1202"/>
              <a:gd name="T41" fmla="*/ 1393 h 2110"/>
              <a:gd name="T42" fmla="*/ 527 w 1202"/>
              <a:gd name="T43" fmla="*/ 1551 h 2110"/>
              <a:gd name="T44" fmla="*/ 500 w 1202"/>
              <a:gd name="T45" fmla="*/ 1662 h 2110"/>
              <a:gd name="T46" fmla="*/ 560 w 1202"/>
              <a:gd name="T47" fmla="*/ 1688 h 2110"/>
              <a:gd name="T48" fmla="*/ 643 w 1202"/>
              <a:gd name="T49" fmla="*/ 1612 h 2110"/>
              <a:gd name="T50" fmla="*/ 684 w 1202"/>
              <a:gd name="T51" fmla="*/ 1471 h 2110"/>
              <a:gd name="T52" fmla="*/ 813 w 1202"/>
              <a:gd name="T53" fmla="*/ 1387 h 2110"/>
              <a:gd name="T54" fmla="*/ 915 w 1202"/>
              <a:gd name="T55" fmla="*/ 1409 h 2110"/>
              <a:gd name="T56" fmla="*/ 881 w 1202"/>
              <a:gd name="T57" fmla="*/ 1641 h 2110"/>
              <a:gd name="T58" fmla="*/ 814 w 1202"/>
              <a:gd name="T59" fmla="*/ 1912 h 2110"/>
              <a:gd name="T60" fmla="*/ 795 w 1202"/>
              <a:gd name="T61" fmla="*/ 2013 h 2110"/>
              <a:gd name="T62" fmla="*/ 842 w 1202"/>
              <a:gd name="T63" fmla="*/ 2039 h 2110"/>
              <a:gd name="T64" fmla="*/ 982 w 1202"/>
              <a:gd name="T65" fmla="*/ 2109 h 2110"/>
              <a:gd name="T66" fmla="*/ 998 w 1202"/>
              <a:gd name="T67" fmla="*/ 2065 h 2110"/>
              <a:gd name="T68" fmla="*/ 925 w 1202"/>
              <a:gd name="T69" fmla="*/ 1934 h 2110"/>
              <a:gd name="T70" fmla="*/ 949 w 1202"/>
              <a:gd name="T71" fmla="*/ 1794 h 2110"/>
              <a:gd name="T72" fmla="*/ 1043 w 1202"/>
              <a:gd name="T73" fmla="*/ 1571 h 2110"/>
              <a:gd name="T74" fmla="*/ 1115 w 1202"/>
              <a:gd name="T75" fmla="*/ 1402 h 2110"/>
              <a:gd name="T76" fmla="*/ 1168 w 1202"/>
              <a:gd name="T77" fmla="*/ 1274 h 2110"/>
              <a:gd name="T78" fmla="*/ 1173 w 1202"/>
              <a:gd name="T79" fmla="*/ 982 h 2110"/>
              <a:gd name="T80" fmla="*/ 1164 w 1202"/>
              <a:gd name="T81" fmla="*/ 876 h 2110"/>
              <a:gd name="T82" fmla="*/ 1022 w 1202"/>
              <a:gd name="T83" fmla="*/ 327 h 2110"/>
              <a:gd name="T84" fmla="*/ 889 w 1202"/>
              <a:gd name="T85" fmla="*/ 125 h 2110"/>
              <a:gd name="T86" fmla="*/ 701 w 1202"/>
              <a:gd name="T87" fmla="*/ 18 h 2110"/>
              <a:gd name="T88" fmla="*/ 407 w 1202"/>
              <a:gd name="T89" fmla="*/ 19 h 2110"/>
              <a:gd name="T90" fmla="*/ 219 w 1202"/>
              <a:gd name="T91" fmla="*/ 36 h 2110"/>
              <a:gd name="T92" fmla="*/ 199 w 1202"/>
              <a:gd name="T93" fmla="*/ 60 h 2110"/>
              <a:gd name="T94" fmla="*/ 178 w 1202"/>
              <a:gd name="T95" fmla="*/ 79 h 2110"/>
              <a:gd name="T96" fmla="*/ 133 w 1202"/>
              <a:gd name="T97" fmla="*/ 109 h 2110"/>
              <a:gd name="T98" fmla="*/ 222 w 1202"/>
              <a:gd name="T99" fmla="*/ 129 h 2110"/>
              <a:gd name="T100" fmla="*/ 160 w 1202"/>
              <a:gd name="T101" fmla="*/ 207 h 2110"/>
              <a:gd name="T102" fmla="*/ 257 w 1202"/>
              <a:gd name="T103" fmla="*/ 143 h 2110"/>
              <a:gd name="T104" fmla="*/ 396 w 1202"/>
              <a:gd name="T105" fmla="*/ 183 h 2110"/>
              <a:gd name="T106" fmla="*/ 514 w 1202"/>
              <a:gd name="T107" fmla="*/ 243 h 2110"/>
              <a:gd name="T108" fmla="*/ 477 w 1202"/>
              <a:gd name="T109" fmla="*/ 301 h 2110"/>
              <a:gd name="T110" fmla="*/ 470 w 1202"/>
              <a:gd name="T111" fmla="*/ 401 h 2110"/>
              <a:gd name="T112" fmla="*/ 479 w 1202"/>
              <a:gd name="T113" fmla="*/ 425 h 2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2" h="2110">
                <a:moveTo>
                  <a:pt x="480" y="411"/>
                </a:moveTo>
                <a:lnTo>
                  <a:pt x="480" y="411"/>
                </a:lnTo>
                <a:lnTo>
                  <a:pt x="480" y="416"/>
                </a:lnTo>
                <a:lnTo>
                  <a:pt x="479" y="425"/>
                </a:lnTo>
                <a:lnTo>
                  <a:pt x="479" y="425"/>
                </a:lnTo>
                <a:lnTo>
                  <a:pt x="483" y="420"/>
                </a:lnTo>
                <a:lnTo>
                  <a:pt x="500" y="411"/>
                </a:lnTo>
                <a:lnTo>
                  <a:pt x="500" y="411"/>
                </a:lnTo>
                <a:lnTo>
                  <a:pt x="511" y="404"/>
                </a:lnTo>
                <a:lnTo>
                  <a:pt x="522" y="395"/>
                </a:lnTo>
                <a:lnTo>
                  <a:pt x="533" y="384"/>
                </a:lnTo>
                <a:lnTo>
                  <a:pt x="543" y="373"/>
                </a:lnTo>
                <a:lnTo>
                  <a:pt x="558" y="354"/>
                </a:lnTo>
                <a:lnTo>
                  <a:pt x="564" y="347"/>
                </a:lnTo>
                <a:lnTo>
                  <a:pt x="564" y="347"/>
                </a:lnTo>
                <a:lnTo>
                  <a:pt x="566" y="352"/>
                </a:lnTo>
                <a:lnTo>
                  <a:pt x="575" y="362"/>
                </a:lnTo>
                <a:lnTo>
                  <a:pt x="580" y="367"/>
                </a:lnTo>
                <a:lnTo>
                  <a:pt x="587" y="372"/>
                </a:lnTo>
                <a:lnTo>
                  <a:pt x="595" y="375"/>
                </a:lnTo>
                <a:lnTo>
                  <a:pt x="603" y="377"/>
                </a:lnTo>
                <a:lnTo>
                  <a:pt x="603" y="377"/>
                </a:lnTo>
                <a:lnTo>
                  <a:pt x="621" y="377"/>
                </a:lnTo>
                <a:lnTo>
                  <a:pt x="634" y="374"/>
                </a:lnTo>
                <a:lnTo>
                  <a:pt x="646" y="373"/>
                </a:lnTo>
                <a:lnTo>
                  <a:pt x="653" y="372"/>
                </a:lnTo>
                <a:lnTo>
                  <a:pt x="653" y="372"/>
                </a:lnTo>
                <a:lnTo>
                  <a:pt x="657" y="373"/>
                </a:lnTo>
                <a:lnTo>
                  <a:pt x="662" y="377"/>
                </a:lnTo>
                <a:lnTo>
                  <a:pt x="675" y="386"/>
                </a:lnTo>
                <a:lnTo>
                  <a:pt x="693" y="401"/>
                </a:lnTo>
                <a:lnTo>
                  <a:pt x="643" y="436"/>
                </a:lnTo>
                <a:lnTo>
                  <a:pt x="653" y="466"/>
                </a:lnTo>
                <a:lnTo>
                  <a:pt x="653" y="466"/>
                </a:lnTo>
                <a:lnTo>
                  <a:pt x="595" y="560"/>
                </a:lnTo>
                <a:lnTo>
                  <a:pt x="552" y="634"/>
                </a:lnTo>
                <a:lnTo>
                  <a:pt x="534" y="664"/>
                </a:lnTo>
                <a:lnTo>
                  <a:pt x="524" y="684"/>
                </a:lnTo>
                <a:lnTo>
                  <a:pt x="524" y="684"/>
                </a:lnTo>
                <a:lnTo>
                  <a:pt x="508" y="718"/>
                </a:lnTo>
                <a:lnTo>
                  <a:pt x="490" y="756"/>
                </a:lnTo>
                <a:lnTo>
                  <a:pt x="480" y="772"/>
                </a:lnTo>
                <a:lnTo>
                  <a:pt x="470" y="786"/>
                </a:lnTo>
                <a:lnTo>
                  <a:pt x="461" y="794"/>
                </a:lnTo>
                <a:lnTo>
                  <a:pt x="459" y="797"/>
                </a:lnTo>
                <a:lnTo>
                  <a:pt x="455" y="798"/>
                </a:lnTo>
                <a:lnTo>
                  <a:pt x="455" y="798"/>
                </a:lnTo>
                <a:lnTo>
                  <a:pt x="401" y="797"/>
                </a:lnTo>
                <a:lnTo>
                  <a:pt x="363" y="796"/>
                </a:lnTo>
                <a:lnTo>
                  <a:pt x="331" y="793"/>
                </a:lnTo>
                <a:lnTo>
                  <a:pt x="331" y="793"/>
                </a:lnTo>
                <a:lnTo>
                  <a:pt x="298" y="787"/>
                </a:lnTo>
                <a:lnTo>
                  <a:pt x="257" y="776"/>
                </a:lnTo>
                <a:lnTo>
                  <a:pt x="208" y="763"/>
                </a:lnTo>
                <a:lnTo>
                  <a:pt x="203" y="763"/>
                </a:lnTo>
                <a:lnTo>
                  <a:pt x="203" y="763"/>
                </a:lnTo>
                <a:lnTo>
                  <a:pt x="159" y="744"/>
                </a:lnTo>
                <a:lnTo>
                  <a:pt x="109" y="719"/>
                </a:lnTo>
                <a:lnTo>
                  <a:pt x="109" y="719"/>
                </a:lnTo>
                <a:lnTo>
                  <a:pt x="92" y="709"/>
                </a:lnTo>
                <a:lnTo>
                  <a:pt x="66" y="693"/>
                </a:lnTo>
                <a:lnTo>
                  <a:pt x="54" y="685"/>
                </a:lnTo>
                <a:lnTo>
                  <a:pt x="43" y="680"/>
                </a:lnTo>
                <a:lnTo>
                  <a:pt x="34" y="678"/>
                </a:lnTo>
                <a:lnTo>
                  <a:pt x="31" y="678"/>
                </a:lnTo>
                <a:lnTo>
                  <a:pt x="29" y="679"/>
                </a:lnTo>
                <a:lnTo>
                  <a:pt x="29" y="679"/>
                </a:lnTo>
                <a:lnTo>
                  <a:pt x="29" y="682"/>
                </a:lnTo>
                <a:lnTo>
                  <a:pt x="31" y="684"/>
                </a:lnTo>
                <a:lnTo>
                  <a:pt x="37" y="691"/>
                </a:lnTo>
                <a:lnTo>
                  <a:pt x="47" y="701"/>
                </a:lnTo>
                <a:lnTo>
                  <a:pt x="58" y="711"/>
                </a:lnTo>
                <a:lnTo>
                  <a:pt x="80" y="729"/>
                </a:lnTo>
                <a:lnTo>
                  <a:pt x="87" y="735"/>
                </a:lnTo>
                <a:lnTo>
                  <a:pt x="89" y="737"/>
                </a:lnTo>
                <a:lnTo>
                  <a:pt x="89" y="739"/>
                </a:lnTo>
                <a:lnTo>
                  <a:pt x="89" y="739"/>
                </a:lnTo>
                <a:lnTo>
                  <a:pt x="85" y="741"/>
                </a:lnTo>
                <a:lnTo>
                  <a:pt x="81" y="742"/>
                </a:lnTo>
                <a:lnTo>
                  <a:pt x="74" y="744"/>
                </a:lnTo>
                <a:lnTo>
                  <a:pt x="74" y="744"/>
                </a:lnTo>
                <a:lnTo>
                  <a:pt x="70" y="745"/>
                </a:lnTo>
                <a:lnTo>
                  <a:pt x="66" y="745"/>
                </a:lnTo>
                <a:lnTo>
                  <a:pt x="61" y="746"/>
                </a:lnTo>
                <a:lnTo>
                  <a:pt x="59" y="749"/>
                </a:lnTo>
                <a:lnTo>
                  <a:pt x="59" y="749"/>
                </a:lnTo>
                <a:lnTo>
                  <a:pt x="57" y="750"/>
                </a:lnTo>
                <a:lnTo>
                  <a:pt x="49" y="750"/>
                </a:lnTo>
                <a:lnTo>
                  <a:pt x="29" y="751"/>
                </a:lnTo>
                <a:lnTo>
                  <a:pt x="10" y="753"/>
                </a:lnTo>
                <a:lnTo>
                  <a:pt x="2" y="756"/>
                </a:lnTo>
                <a:lnTo>
                  <a:pt x="1" y="757"/>
                </a:lnTo>
                <a:lnTo>
                  <a:pt x="0" y="758"/>
                </a:lnTo>
                <a:lnTo>
                  <a:pt x="0" y="758"/>
                </a:lnTo>
                <a:lnTo>
                  <a:pt x="0" y="760"/>
                </a:lnTo>
                <a:lnTo>
                  <a:pt x="1" y="762"/>
                </a:lnTo>
                <a:lnTo>
                  <a:pt x="7" y="765"/>
                </a:lnTo>
                <a:lnTo>
                  <a:pt x="14" y="766"/>
                </a:lnTo>
                <a:lnTo>
                  <a:pt x="24" y="768"/>
                </a:lnTo>
                <a:lnTo>
                  <a:pt x="42" y="771"/>
                </a:lnTo>
                <a:lnTo>
                  <a:pt x="48" y="772"/>
                </a:lnTo>
                <a:lnTo>
                  <a:pt x="49" y="773"/>
                </a:lnTo>
                <a:lnTo>
                  <a:pt x="49" y="773"/>
                </a:lnTo>
                <a:lnTo>
                  <a:pt x="49" y="777"/>
                </a:lnTo>
                <a:lnTo>
                  <a:pt x="50" y="784"/>
                </a:lnTo>
                <a:lnTo>
                  <a:pt x="52" y="791"/>
                </a:lnTo>
                <a:lnTo>
                  <a:pt x="53" y="792"/>
                </a:lnTo>
                <a:lnTo>
                  <a:pt x="54" y="793"/>
                </a:lnTo>
                <a:lnTo>
                  <a:pt x="54" y="793"/>
                </a:lnTo>
                <a:lnTo>
                  <a:pt x="58" y="793"/>
                </a:lnTo>
                <a:lnTo>
                  <a:pt x="59" y="798"/>
                </a:lnTo>
                <a:lnTo>
                  <a:pt x="59" y="798"/>
                </a:lnTo>
                <a:lnTo>
                  <a:pt x="59" y="801"/>
                </a:lnTo>
                <a:lnTo>
                  <a:pt x="59" y="802"/>
                </a:lnTo>
                <a:lnTo>
                  <a:pt x="58" y="806"/>
                </a:lnTo>
                <a:lnTo>
                  <a:pt x="58" y="808"/>
                </a:lnTo>
                <a:lnTo>
                  <a:pt x="58" y="809"/>
                </a:lnTo>
                <a:lnTo>
                  <a:pt x="60" y="812"/>
                </a:lnTo>
                <a:lnTo>
                  <a:pt x="64" y="813"/>
                </a:lnTo>
                <a:lnTo>
                  <a:pt x="64" y="813"/>
                </a:lnTo>
                <a:lnTo>
                  <a:pt x="83" y="820"/>
                </a:lnTo>
                <a:lnTo>
                  <a:pt x="90" y="823"/>
                </a:lnTo>
                <a:lnTo>
                  <a:pt x="94" y="823"/>
                </a:lnTo>
                <a:lnTo>
                  <a:pt x="94" y="823"/>
                </a:lnTo>
                <a:lnTo>
                  <a:pt x="95" y="823"/>
                </a:lnTo>
                <a:lnTo>
                  <a:pt x="96" y="825"/>
                </a:lnTo>
                <a:lnTo>
                  <a:pt x="106" y="828"/>
                </a:lnTo>
                <a:lnTo>
                  <a:pt x="128" y="833"/>
                </a:lnTo>
                <a:lnTo>
                  <a:pt x="128" y="833"/>
                </a:lnTo>
                <a:lnTo>
                  <a:pt x="178" y="840"/>
                </a:lnTo>
                <a:lnTo>
                  <a:pt x="198" y="843"/>
                </a:lnTo>
                <a:lnTo>
                  <a:pt x="198" y="843"/>
                </a:lnTo>
                <a:lnTo>
                  <a:pt x="195" y="858"/>
                </a:lnTo>
                <a:lnTo>
                  <a:pt x="190" y="892"/>
                </a:lnTo>
                <a:lnTo>
                  <a:pt x="189" y="911"/>
                </a:lnTo>
                <a:lnTo>
                  <a:pt x="188" y="928"/>
                </a:lnTo>
                <a:lnTo>
                  <a:pt x="189" y="941"/>
                </a:lnTo>
                <a:lnTo>
                  <a:pt x="190" y="944"/>
                </a:lnTo>
                <a:lnTo>
                  <a:pt x="193" y="947"/>
                </a:lnTo>
                <a:lnTo>
                  <a:pt x="193" y="947"/>
                </a:lnTo>
                <a:lnTo>
                  <a:pt x="196" y="948"/>
                </a:lnTo>
                <a:lnTo>
                  <a:pt x="200" y="948"/>
                </a:lnTo>
                <a:lnTo>
                  <a:pt x="212" y="947"/>
                </a:lnTo>
                <a:lnTo>
                  <a:pt x="250" y="941"/>
                </a:lnTo>
                <a:lnTo>
                  <a:pt x="300" y="933"/>
                </a:lnTo>
                <a:lnTo>
                  <a:pt x="330" y="930"/>
                </a:lnTo>
                <a:lnTo>
                  <a:pt x="361" y="927"/>
                </a:lnTo>
                <a:lnTo>
                  <a:pt x="361" y="927"/>
                </a:lnTo>
                <a:lnTo>
                  <a:pt x="417" y="926"/>
                </a:lnTo>
                <a:lnTo>
                  <a:pt x="459" y="925"/>
                </a:lnTo>
                <a:lnTo>
                  <a:pt x="476" y="923"/>
                </a:lnTo>
                <a:lnTo>
                  <a:pt x="491" y="922"/>
                </a:lnTo>
                <a:lnTo>
                  <a:pt x="506" y="921"/>
                </a:lnTo>
                <a:lnTo>
                  <a:pt x="519" y="917"/>
                </a:lnTo>
                <a:lnTo>
                  <a:pt x="519" y="917"/>
                </a:lnTo>
                <a:lnTo>
                  <a:pt x="543" y="910"/>
                </a:lnTo>
                <a:lnTo>
                  <a:pt x="560" y="902"/>
                </a:lnTo>
                <a:lnTo>
                  <a:pt x="569" y="899"/>
                </a:lnTo>
                <a:lnTo>
                  <a:pt x="576" y="892"/>
                </a:lnTo>
                <a:lnTo>
                  <a:pt x="585" y="886"/>
                </a:lnTo>
                <a:lnTo>
                  <a:pt x="594" y="877"/>
                </a:lnTo>
                <a:lnTo>
                  <a:pt x="594" y="877"/>
                </a:lnTo>
                <a:lnTo>
                  <a:pt x="606" y="863"/>
                </a:lnTo>
                <a:lnTo>
                  <a:pt x="625" y="837"/>
                </a:lnTo>
                <a:lnTo>
                  <a:pt x="668" y="771"/>
                </a:lnTo>
                <a:lnTo>
                  <a:pt x="722" y="684"/>
                </a:lnTo>
                <a:lnTo>
                  <a:pt x="722" y="684"/>
                </a:lnTo>
                <a:lnTo>
                  <a:pt x="727" y="701"/>
                </a:lnTo>
                <a:lnTo>
                  <a:pt x="731" y="720"/>
                </a:lnTo>
                <a:lnTo>
                  <a:pt x="736" y="742"/>
                </a:lnTo>
                <a:lnTo>
                  <a:pt x="740" y="767"/>
                </a:lnTo>
                <a:lnTo>
                  <a:pt x="742" y="789"/>
                </a:lnTo>
                <a:lnTo>
                  <a:pt x="742" y="799"/>
                </a:lnTo>
                <a:lnTo>
                  <a:pt x="742" y="809"/>
                </a:lnTo>
                <a:lnTo>
                  <a:pt x="740" y="817"/>
                </a:lnTo>
                <a:lnTo>
                  <a:pt x="737" y="823"/>
                </a:lnTo>
                <a:lnTo>
                  <a:pt x="737" y="823"/>
                </a:lnTo>
                <a:lnTo>
                  <a:pt x="719" y="849"/>
                </a:lnTo>
                <a:lnTo>
                  <a:pt x="696" y="881"/>
                </a:lnTo>
                <a:lnTo>
                  <a:pt x="686" y="896"/>
                </a:lnTo>
                <a:lnTo>
                  <a:pt x="678" y="910"/>
                </a:lnTo>
                <a:lnTo>
                  <a:pt x="674" y="920"/>
                </a:lnTo>
                <a:lnTo>
                  <a:pt x="673" y="923"/>
                </a:lnTo>
                <a:lnTo>
                  <a:pt x="674" y="926"/>
                </a:lnTo>
                <a:lnTo>
                  <a:pt x="674" y="926"/>
                </a:lnTo>
                <a:lnTo>
                  <a:pt x="678" y="930"/>
                </a:lnTo>
                <a:lnTo>
                  <a:pt x="681" y="931"/>
                </a:lnTo>
                <a:lnTo>
                  <a:pt x="689" y="933"/>
                </a:lnTo>
                <a:lnTo>
                  <a:pt x="695" y="935"/>
                </a:lnTo>
                <a:lnTo>
                  <a:pt x="698" y="935"/>
                </a:lnTo>
                <a:lnTo>
                  <a:pt x="698" y="935"/>
                </a:lnTo>
                <a:lnTo>
                  <a:pt x="670" y="983"/>
                </a:lnTo>
                <a:lnTo>
                  <a:pt x="642" y="1034"/>
                </a:lnTo>
                <a:lnTo>
                  <a:pt x="611" y="1093"/>
                </a:lnTo>
                <a:lnTo>
                  <a:pt x="580" y="1155"/>
                </a:lnTo>
                <a:lnTo>
                  <a:pt x="566" y="1185"/>
                </a:lnTo>
                <a:lnTo>
                  <a:pt x="554" y="1214"/>
                </a:lnTo>
                <a:lnTo>
                  <a:pt x="544" y="1240"/>
                </a:lnTo>
                <a:lnTo>
                  <a:pt x="538" y="1262"/>
                </a:lnTo>
                <a:lnTo>
                  <a:pt x="534" y="1280"/>
                </a:lnTo>
                <a:lnTo>
                  <a:pt x="533" y="1288"/>
                </a:lnTo>
                <a:lnTo>
                  <a:pt x="534" y="1294"/>
                </a:lnTo>
                <a:lnTo>
                  <a:pt x="534" y="1294"/>
                </a:lnTo>
                <a:lnTo>
                  <a:pt x="542" y="1324"/>
                </a:lnTo>
                <a:lnTo>
                  <a:pt x="547" y="1338"/>
                </a:lnTo>
                <a:lnTo>
                  <a:pt x="552" y="1351"/>
                </a:lnTo>
                <a:lnTo>
                  <a:pt x="558" y="1364"/>
                </a:lnTo>
                <a:lnTo>
                  <a:pt x="565" y="1375"/>
                </a:lnTo>
                <a:lnTo>
                  <a:pt x="574" y="1385"/>
                </a:lnTo>
                <a:lnTo>
                  <a:pt x="584" y="1393"/>
                </a:lnTo>
                <a:lnTo>
                  <a:pt x="584" y="1393"/>
                </a:lnTo>
                <a:lnTo>
                  <a:pt x="574" y="1453"/>
                </a:lnTo>
                <a:lnTo>
                  <a:pt x="569" y="1478"/>
                </a:lnTo>
                <a:lnTo>
                  <a:pt x="566" y="1486"/>
                </a:lnTo>
                <a:lnTo>
                  <a:pt x="564" y="1493"/>
                </a:lnTo>
                <a:lnTo>
                  <a:pt x="564" y="1493"/>
                </a:lnTo>
                <a:lnTo>
                  <a:pt x="545" y="1522"/>
                </a:lnTo>
                <a:lnTo>
                  <a:pt x="534" y="1538"/>
                </a:lnTo>
                <a:lnTo>
                  <a:pt x="527" y="1551"/>
                </a:lnTo>
                <a:lnTo>
                  <a:pt x="527" y="1551"/>
                </a:lnTo>
                <a:lnTo>
                  <a:pt x="519" y="1567"/>
                </a:lnTo>
                <a:lnTo>
                  <a:pt x="508" y="1593"/>
                </a:lnTo>
                <a:lnTo>
                  <a:pt x="503" y="1607"/>
                </a:lnTo>
                <a:lnTo>
                  <a:pt x="500" y="1621"/>
                </a:lnTo>
                <a:lnTo>
                  <a:pt x="496" y="1635"/>
                </a:lnTo>
                <a:lnTo>
                  <a:pt x="495" y="1646"/>
                </a:lnTo>
                <a:lnTo>
                  <a:pt x="495" y="1646"/>
                </a:lnTo>
                <a:lnTo>
                  <a:pt x="495" y="1651"/>
                </a:lnTo>
                <a:lnTo>
                  <a:pt x="496" y="1657"/>
                </a:lnTo>
                <a:lnTo>
                  <a:pt x="500" y="1662"/>
                </a:lnTo>
                <a:lnTo>
                  <a:pt x="502" y="1667"/>
                </a:lnTo>
                <a:lnTo>
                  <a:pt x="507" y="1672"/>
                </a:lnTo>
                <a:lnTo>
                  <a:pt x="512" y="1676"/>
                </a:lnTo>
                <a:lnTo>
                  <a:pt x="518" y="1680"/>
                </a:lnTo>
                <a:lnTo>
                  <a:pt x="524" y="1683"/>
                </a:lnTo>
                <a:lnTo>
                  <a:pt x="530" y="1686"/>
                </a:lnTo>
                <a:lnTo>
                  <a:pt x="538" y="1688"/>
                </a:lnTo>
                <a:lnTo>
                  <a:pt x="545" y="1690"/>
                </a:lnTo>
                <a:lnTo>
                  <a:pt x="553" y="1690"/>
                </a:lnTo>
                <a:lnTo>
                  <a:pt x="560" y="1688"/>
                </a:lnTo>
                <a:lnTo>
                  <a:pt x="569" y="1687"/>
                </a:lnTo>
                <a:lnTo>
                  <a:pt x="576" y="1685"/>
                </a:lnTo>
                <a:lnTo>
                  <a:pt x="584" y="1681"/>
                </a:lnTo>
                <a:lnTo>
                  <a:pt x="584" y="1681"/>
                </a:lnTo>
                <a:lnTo>
                  <a:pt x="606" y="1667"/>
                </a:lnTo>
                <a:lnTo>
                  <a:pt x="612" y="1661"/>
                </a:lnTo>
                <a:lnTo>
                  <a:pt x="618" y="1656"/>
                </a:lnTo>
                <a:lnTo>
                  <a:pt x="623" y="1649"/>
                </a:lnTo>
                <a:lnTo>
                  <a:pt x="628" y="1640"/>
                </a:lnTo>
                <a:lnTo>
                  <a:pt x="643" y="1612"/>
                </a:lnTo>
                <a:lnTo>
                  <a:pt x="643" y="1612"/>
                </a:lnTo>
                <a:lnTo>
                  <a:pt x="652" y="1594"/>
                </a:lnTo>
                <a:lnTo>
                  <a:pt x="658" y="1579"/>
                </a:lnTo>
                <a:lnTo>
                  <a:pt x="662" y="1566"/>
                </a:lnTo>
                <a:lnTo>
                  <a:pt x="664" y="1552"/>
                </a:lnTo>
                <a:lnTo>
                  <a:pt x="669" y="1524"/>
                </a:lnTo>
                <a:lnTo>
                  <a:pt x="673" y="1507"/>
                </a:lnTo>
                <a:lnTo>
                  <a:pt x="678" y="1488"/>
                </a:lnTo>
                <a:lnTo>
                  <a:pt x="678" y="1488"/>
                </a:lnTo>
                <a:lnTo>
                  <a:pt x="684" y="1471"/>
                </a:lnTo>
                <a:lnTo>
                  <a:pt x="691" y="1454"/>
                </a:lnTo>
                <a:lnTo>
                  <a:pt x="709" y="1419"/>
                </a:lnTo>
                <a:lnTo>
                  <a:pt x="709" y="1419"/>
                </a:lnTo>
                <a:lnTo>
                  <a:pt x="725" y="1417"/>
                </a:lnTo>
                <a:lnTo>
                  <a:pt x="740" y="1412"/>
                </a:lnTo>
                <a:lnTo>
                  <a:pt x="754" y="1408"/>
                </a:lnTo>
                <a:lnTo>
                  <a:pt x="767" y="1403"/>
                </a:lnTo>
                <a:lnTo>
                  <a:pt x="767" y="1403"/>
                </a:lnTo>
                <a:lnTo>
                  <a:pt x="797" y="1392"/>
                </a:lnTo>
                <a:lnTo>
                  <a:pt x="813" y="1387"/>
                </a:lnTo>
                <a:lnTo>
                  <a:pt x="829" y="1383"/>
                </a:lnTo>
                <a:lnTo>
                  <a:pt x="845" y="1381"/>
                </a:lnTo>
                <a:lnTo>
                  <a:pt x="861" y="1381"/>
                </a:lnTo>
                <a:lnTo>
                  <a:pt x="867" y="1382"/>
                </a:lnTo>
                <a:lnTo>
                  <a:pt x="875" y="1383"/>
                </a:lnTo>
                <a:lnTo>
                  <a:pt x="881" y="1386"/>
                </a:lnTo>
                <a:lnTo>
                  <a:pt x="886" y="1388"/>
                </a:lnTo>
                <a:lnTo>
                  <a:pt x="886" y="1388"/>
                </a:lnTo>
                <a:lnTo>
                  <a:pt x="905" y="1403"/>
                </a:lnTo>
                <a:lnTo>
                  <a:pt x="915" y="1409"/>
                </a:lnTo>
                <a:lnTo>
                  <a:pt x="926" y="1416"/>
                </a:lnTo>
                <a:lnTo>
                  <a:pt x="926" y="1416"/>
                </a:lnTo>
                <a:lnTo>
                  <a:pt x="923" y="1469"/>
                </a:lnTo>
                <a:lnTo>
                  <a:pt x="919" y="1494"/>
                </a:lnTo>
                <a:lnTo>
                  <a:pt x="915" y="1512"/>
                </a:lnTo>
                <a:lnTo>
                  <a:pt x="915" y="1512"/>
                </a:lnTo>
                <a:lnTo>
                  <a:pt x="909" y="1537"/>
                </a:lnTo>
                <a:lnTo>
                  <a:pt x="903" y="1563"/>
                </a:lnTo>
                <a:lnTo>
                  <a:pt x="894" y="1597"/>
                </a:lnTo>
                <a:lnTo>
                  <a:pt x="881" y="1641"/>
                </a:lnTo>
                <a:lnTo>
                  <a:pt x="881" y="1641"/>
                </a:lnTo>
                <a:lnTo>
                  <a:pt x="872" y="1670"/>
                </a:lnTo>
                <a:lnTo>
                  <a:pt x="865" y="1701"/>
                </a:lnTo>
                <a:lnTo>
                  <a:pt x="850" y="1768"/>
                </a:lnTo>
                <a:lnTo>
                  <a:pt x="837" y="1826"/>
                </a:lnTo>
                <a:lnTo>
                  <a:pt x="831" y="1864"/>
                </a:lnTo>
                <a:lnTo>
                  <a:pt x="831" y="1864"/>
                </a:lnTo>
                <a:lnTo>
                  <a:pt x="829" y="1876"/>
                </a:lnTo>
                <a:lnTo>
                  <a:pt x="825" y="1888"/>
                </a:lnTo>
                <a:lnTo>
                  <a:pt x="814" y="1912"/>
                </a:lnTo>
                <a:lnTo>
                  <a:pt x="804" y="1934"/>
                </a:lnTo>
                <a:lnTo>
                  <a:pt x="799" y="1944"/>
                </a:lnTo>
                <a:lnTo>
                  <a:pt x="797" y="1954"/>
                </a:lnTo>
                <a:lnTo>
                  <a:pt x="797" y="1954"/>
                </a:lnTo>
                <a:lnTo>
                  <a:pt x="793" y="1970"/>
                </a:lnTo>
                <a:lnTo>
                  <a:pt x="790" y="1982"/>
                </a:lnTo>
                <a:lnTo>
                  <a:pt x="789" y="1992"/>
                </a:lnTo>
                <a:lnTo>
                  <a:pt x="792" y="2003"/>
                </a:lnTo>
                <a:lnTo>
                  <a:pt x="792" y="2003"/>
                </a:lnTo>
                <a:lnTo>
                  <a:pt x="795" y="2013"/>
                </a:lnTo>
                <a:lnTo>
                  <a:pt x="800" y="2018"/>
                </a:lnTo>
                <a:lnTo>
                  <a:pt x="804" y="2022"/>
                </a:lnTo>
                <a:lnTo>
                  <a:pt x="806" y="2023"/>
                </a:lnTo>
                <a:lnTo>
                  <a:pt x="806" y="2023"/>
                </a:lnTo>
                <a:lnTo>
                  <a:pt x="810" y="2023"/>
                </a:lnTo>
                <a:lnTo>
                  <a:pt x="818" y="2023"/>
                </a:lnTo>
                <a:lnTo>
                  <a:pt x="826" y="2023"/>
                </a:lnTo>
                <a:lnTo>
                  <a:pt x="826" y="2023"/>
                </a:lnTo>
                <a:lnTo>
                  <a:pt x="830" y="2027"/>
                </a:lnTo>
                <a:lnTo>
                  <a:pt x="842" y="2039"/>
                </a:lnTo>
                <a:lnTo>
                  <a:pt x="852" y="2047"/>
                </a:lnTo>
                <a:lnTo>
                  <a:pt x="866" y="2057"/>
                </a:lnTo>
                <a:lnTo>
                  <a:pt x="882" y="2067"/>
                </a:lnTo>
                <a:lnTo>
                  <a:pt x="900" y="2078"/>
                </a:lnTo>
                <a:lnTo>
                  <a:pt x="900" y="2078"/>
                </a:lnTo>
                <a:lnTo>
                  <a:pt x="938" y="2098"/>
                </a:lnTo>
                <a:lnTo>
                  <a:pt x="952" y="2104"/>
                </a:lnTo>
                <a:lnTo>
                  <a:pt x="966" y="2109"/>
                </a:lnTo>
                <a:lnTo>
                  <a:pt x="977" y="2110"/>
                </a:lnTo>
                <a:lnTo>
                  <a:pt x="982" y="2109"/>
                </a:lnTo>
                <a:lnTo>
                  <a:pt x="986" y="2108"/>
                </a:lnTo>
                <a:lnTo>
                  <a:pt x="990" y="2105"/>
                </a:lnTo>
                <a:lnTo>
                  <a:pt x="993" y="2103"/>
                </a:lnTo>
                <a:lnTo>
                  <a:pt x="997" y="2098"/>
                </a:lnTo>
                <a:lnTo>
                  <a:pt x="999" y="2093"/>
                </a:lnTo>
                <a:lnTo>
                  <a:pt x="999" y="2093"/>
                </a:lnTo>
                <a:lnTo>
                  <a:pt x="1001" y="2086"/>
                </a:lnTo>
                <a:lnTo>
                  <a:pt x="1002" y="2080"/>
                </a:lnTo>
                <a:lnTo>
                  <a:pt x="1001" y="2073"/>
                </a:lnTo>
                <a:lnTo>
                  <a:pt x="998" y="2065"/>
                </a:lnTo>
                <a:lnTo>
                  <a:pt x="992" y="2050"/>
                </a:lnTo>
                <a:lnTo>
                  <a:pt x="982" y="2036"/>
                </a:lnTo>
                <a:lnTo>
                  <a:pt x="962" y="2008"/>
                </a:lnTo>
                <a:lnTo>
                  <a:pt x="955" y="1997"/>
                </a:lnTo>
                <a:lnTo>
                  <a:pt x="950" y="1988"/>
                </a:lnTo>
                <a:lnTo>
                  <a:pt x="950" y="1988"/>
                </a:lnTo>
                <a:lnTo>
                  <a:pt x="936" y="1955"/>
                </a:lnTo>
                <a:lnTo>
                  <a:pt x="929" y="1941"/>
                </a:lnTo>
                <a:lnTo>
                  <a:pt x="925" y="1934"/>
                </a:lnTo>
                <a:lnTo>
                  <a:pt x="925" y="1934"/>
                </a:lnTo>
                <a:lnTo>
                  <a:pt x="924" y="1929"/>
                </a:lnTo>
                <a:lnTo>
                  <a:pt x="922" y="1919"/>
                </a:lnTo>
                <a:lnTo>
                  <a:pt x="920" y="1905"/>
                </a:lnTo>
                <a:lnTo>
                  <a:pt x="920" y="1889"/>
                </a:lnTo>
                <a:lnTo>
                  <a:pt x="920" y="1889"/>
                </a:lnTo>
                <a:lnTo>
                  <a:pt x="922" y="1878"/>
                </a:lnTo>
                <a:lnTo>
                  <a:pt x="925" y="1862"/>
                </a:lnTo>
                <a:lnTo>
                  <a:pt x="930" y="1842"/>
                </a:lnTo>
                <a:lnTo>
                  <a:pt x="939" y="1820"/>
                </a:lnTo>
                <a:lnTo>
                  <a:pt x="949" y="1794"/>
                </a:lnTo>
                <a:lnTo>
                  <a:pt x="960" y="1768"/>
                </a:lnTo>
                <a:lnTo>
                  <a:pt x="975" y="1739"/>
                </a:lnTo>
                <a:lnTo>
                  <a:pt x="990" y="1711"/>
                </a:lnTo>
                <a:lnTo>
                  <a:pt x="990" y="1711"/>
                </a:lnTo>
                <a:lnTo>
                  <a:pt x="1004" y="1683"/>
                </a:lnTo>
                <a:lnTo>
                  <a:pt x="1017" y="1657"/>
                </a:lnTo>
                <a:lnTo>
                  <a:pt x="1025" y="1633"/>
                </a:lnTo>
                <a:lnTo>
                  <a:pt x="1033" y="1609"/>
                </a:lnTo>
                <a:lnTo>
                  <a:pt x="1039" y="1589"/>
                </a:lnTo>
                <a:lnTo>
                  <a:pt x="1043" y="1571"/>
                </a:lnTo>
                <a:lnTo>
                  <a:pt x="1049" y="1542"/>
                </a:lnTo>
                <a:lnTo>
                  <a:pt x="1049" y="1542"/>
                </a:lnTo>
                <a:lnTo>
                  <a:pt x="1056" y="1519"/>
                </a:lnTo>
                <a:lnTo>
                  <a:pt x="1068" y="1485"/>
                </a:lnTo>
                <a:lnTo>
                  <a:pt x="1081" y="1448"/>
                </a:lnTo>
                <a:lnTo>
                  <a:pt x="1094" y="1412"/>
                </a:lnTo>
                <a:lnTo>
                  <a:pt x="1094" y="1412"/>
                </a:lnTo>
                <a:lnTo>
                  <a:pt x="1102" y="1409"/>
                </a:lnTo>
                <a:lnTo>
                  <a:pt x="1110" y="1406"/>
                </a:lnTo>
                <a:lnTo>
                  <a:pt x="1115" y="1402"/>
                </a:lnTo>
                <a:lnTo>
                  <a:pt x="1118" y="1398"/>
                </a:lnTo>
                <a:lnTo>
                  <a:pt x="1118" y="1398"/>
                </a:lnTo>
                <a:lnTo>
                  <a:pt x="1123" y="1392"/>
                </a:lnTo>
                <a:lnTo>
                  <a:pt x="1128" y="1386"/>
                </a:lnTo>
                <a:lnTo>
                  <a:pt x="1134" y="1380"/>
                </a:lnTo>
                <a:lnTo>
                  <a:pt x="1141" y="1370"/>
                </a:lnTo>
                <a:lnTo>
                  <a:pt x="1147" y="1356"/>
                </a:lnTo>
                <a:lnTo>
                  <a:pt x="1154" y="1336"/>
                </a:lnTo>
                <a:lnTo>
                  <a:pt x="1160" y="1310"/>
                </a:lnTo>
                <a:lnTo>
                  <a:pt x="1168" y="1274"/>
                </a:lnTo>
                <a:lnTo>
                  <a:pt x="1168" y="1274"/>
                </a:lnTo>
                <a:lnTo>
                  <a:pt x="1171" y="1253"/>
                </a:lnTo>
                <a:lnTo>
                  <a:pt x="1173" y="1231"/>
                </a:lnTo>
                <a:lnTo>
                  <a:pt x="1176" y="1183"/>
                </a:lnTo>
                <a:lnTo>
                  <a:pt x="1178" y="1134"/>
                </a:lnTo>
                <a:lnTo>
                  <a:pt x="1178" y="1087"/>
                </a:lnTo>
                <a:lnTo>
                  <a:pt x="1176" y="1046"/>
                </a:lnTo>
                <a:lnTo>
                  <a:pt x="1174" y="1013"/>
                </a:lnTo>
                <a:lnTo>
                  <a:pt x="1173" y="982"/>
                </a:lnTo>
                <a:lnTo>
                  <a:pt x="1173" y="982"/>
                </a:lnTo>
                <a:lnTo>
                  <a:pt x="1178" y="979"/>
                </a:lnTo>
                <a:lnTo>
                  <a:pt x="1190" y="974"/>
                </a:lnTo>
                <a:lnTo>
                  <a:pt x="1195" y="970"/>
                </a:lnTo>
                <a:lnTo>
                  <a:pt x="1200" y="967"/>
                </a:lnTo>
                <a:lnTo>
                  <a:pt x="1202" y="962"/>
                </a:lnTo>
                <a:lnTo>
                  <a:pt x="1202" y="959"/>
                </a:lnTo>
                <a:lnTo>
                  <a:pt x="1202" y="957"/>
                </a:lnTo>
                <a:lnTo>
                  <a:pt x="1202" y="957"/>
                </a:lnTo>
                <a:lnTo>
                  <a:pt x="1190" y="930"/>
                </a:lnTo>
                <a:lnTo>
                  <a:pt x="1164" y="876"/>
                </a:lnTo>
                <a:lnTo>
                  <a:pt x="1134" y="814"/>
                </a:lnTo>
                <a:lnTo>
                  <a:pt x="1108" y="758"/>
                </a:lnTo>
                <a:lnTo>
                  <a:pt x="1108" y="758"/>
                </a:lnTo>
                <a:lnTo>
                  <a:pt x="1102" y="744"/>
                </a:lnTo>
                <a:lnTo>
                  <a:pt x="1097" y="722"/>
                </a:lnTo>
                <a:lnTo>
                  <a:pt x="1084" y="667"/>
                </a:lnTo>
                <a:lnTo>
                  <a:pt x="1070" y="599"/>
                </a:lnTo>
                <a:lnTo>
                  <a:pt x="1056" y="523"/>
                </a:lnTo>
                <a:lnTo>
                  <a:pt x="1032" y="380"/>
                </a:lnTo>
                <a:lnTo>
                  <a:pt x="1022" y="327"/>
                </a:lnTo>
                <a:lnTo>
                  <a:pt x="1014" y="292"/>
                </a:lnTo>
                <a:lnTo>
                  <a:pt x="1014" y="292"/>
                </a:lnTo>
                <a:lnTo>
                  <a:pt x="1011" y="281"/>
                </a:lnTo>
                <a:lnTo>
                  <a:pt x="1004" y="269"/>
                </a:lnTo>
                <a:lnTo>
                  <a:pt x="998" y="255"/>
                </a:lnTo>
                <a:lnTo>
                  <a:pt x="990" y="240"/>
                </a:lnTo>
                <a:lnTo>
                  <a:pt x="969" y="212"/>
                </a:lnTo>
                <a:lnTo>
                  <a:pt x="944" y="181"/>
                </a:lnTo>
                <a:lnTo>
                  <a:pt x="918" y="152"/>
                </a:lnTo>
                <a:lnTo>
                  <a:pt x="889" y="125"/>
                </a:lnTo>
                <a:lnTo>
                  <a:pt x="876" y="112"/>
                </a:lnTo>
                <a:lnTo>
                  <a:pt x="862" y="101"/>
                </a:lnTo>
                <a:lnTo>
                  <a:pt x="849" y="93"/>
                </a:lnTo>
                <a:lnTo>
                  <a:pt x="836" y="84"/>
                </a:lnTo>
                <a:lnTo>
                  <a:pt x="836" y="84"/>
                </a:lnTo>
                <a:lnTo>
                  <a:pt x="810" y="69"/>
                </a:lnTo>
                <a:lnTo>
                  <a:pt x="783" y="54"/>
                </a:lnTo>
                <a:lnTo>
                  <a:pt x="756" y="41"/>
                </a:lnTo>
                <a:lnTo>
                  <a:pt x="728" y="28"/>
                </a:lnTo>
                <a:lnTo>
                  <a:pt x="701" y="18"/>
                </a:lnTo>
                <a:lnTo>
                  <a:pt x="678" y="10"/>
                </a:lnTo>
                <a:lnTo>
                  <a:pt x="655" y="3"/>
                </a:lnTo>
                <a:lnTo>
                  <a:pt x="638" y="0"/>
                </a:lnTo>
                <a:lnTo>
                  <a:pt x="638" y="0"/>
                </a:lnTo>
                <a:lnTo>
                  <a:pt x="628" y="0"/>
                </a:lnTo>
                <a:lnTo>
                  <a:pt x="615" y="0"/>
                </a:lnTo>
                <a:lnTo>
                  <a:pt x="579" y="1"/>
                </a:lnTo>
                <a:lnTo>
                  <a:pt x="535" y="6"/>
                </a:lnTo>
                <a:lnTo>
                  <a:pt x="488" y="10"/>
                </a:lnTo>
                <a:lnTo>
                  <a:pt x="407" y="19"/>
                </a:lnTo>
                <a:lnTo>
                  <a:pt x="371" y="24"/>
                </a:lnTo>
                <a:lnTo>
                  <a:pt x="361" y="34"/>
                </a:lnTo>
                <a:lnTo>
                  <a:pt x="361" y="34"/>
                </a:lnTo>
                <a:lnTo>
                  <a:pt x="319" y="32"/>
                </a:lnTo>
                <a:lnTo>
                  <a:pt x="284" y="29"/>
                </a:lnTo>
                <a:lnTo>
                  <a:pt x="257" y="29"/>
                </a:lnTo>
                <a:lnTo>
                  <a:pt x="257" y="29"/>
                </a:lnTo>
                <a:lnTo>
                  <a:pt x="241" y="31"/>
                </a:lnTo>
                <a:lnTo>
                  <a:pt x="227" y="33"/>
                </a:lnTo>
                <a:lnTo>
                  <a:pt x="219" y="36"/>
                </a:lnTo>
                <a:lnTo>
                  <a:pt x="212" y="39"/>
                </a:lnTo>
                <a:lnTo>
                  <a:pt x="212" y="39"/>
                </a:lnTo>
                <a:lnTo>
                  <a:pt x="208" y="43"/>
                </a:lnTo>
                <a:lnTo>
                  <a:pt x="203" y="47"/>
                </a:lnTo>
                <a:lnTo>
                  <a:pt x="199" y="50"/>
                </a:lnTo>
                <a:lnTo>
                  <a:pt x="198" y="52"/>
                </a:lnTo>
                <a:lnTo>
                  <a:pt x="198" y="54"/>
                </a:lnTo>
                <a:lnTo>
                  <a:pt x="198" y="54"/>
                </a:lnTo>
                <a:lnTo>
                  <a:pt x="198" y="58"/>
                </a:lnTo>
                <a:lnTo>
                  <a:pt x="199" y="60"/>
                </a:lnTo>
                <a:lnTo>
                  <a:pt x="199" y="62"/>
                </a:lnTo>
                <a:lnTo>
                  <a:pt x="198" y="64"/>
                </a:lnTo>
                <a:lnTo>
                  <a:pt x="198" y="64"/>
                </a:lnTo>
                <a:lnTo>
                  <a:pt x="193" y="69"/>
                </a:lnTo>
                <a:lnTo>
                  <a:pt x="188" y="74"/>
                </a:lnTo>
                <a:lnTo>
                  <a:pt x="188" y="74"/>
                </a:lnTo>
                <a:lnTo>
                  <a:pt x="185" y="75"/>
                </a:lnTo>
                <a:lnTo>
                  <a:pt x="183" y="75"/>
                </a:lnTo>
                <a:lnTo>
                  <a:pt x="180" y="75"/>
                </a:lnTo>
                <a:lnTo>
                  <a:pt x="178" y="79"/>
                </a:lnTo>
                <a:lnTo>
                  <a:pt x="178" y="79"/>
                </a:lnTo>
                <a:lnTo>
                  <a:pt x="174" y="91"/>
                </a:lnTo>
                <a:lnTo>
                  <a:pt x="173" y="99"/>
                </a:lnTo>
                <a:lnTo>
                  <a:pt x="173" y="99"/>
                </a:lnTo>
                <a:lnTo>
                  <a:pt x="152" y="101"/>
                </a:lnTo>
                <a:lnTo>
                  <a:pt x="138" y="104"/>
                </a:lnTo>
                <a:lnTo>
                  <a:pt x="134" y="106"/>
                </a:lnTo>
                <a:lnTo>
                  <a:pt x="133" y="107"/>
                </a:lnTo>
                <a:lnTo>
                  <a:pt x="133" y="109"/>
                </a:lnTo>
                <a:lnTo>
                  <a:pt x="133" y="109"/>
                </a:lnTo>
                <a:lnTo>
                  <a:pt x="134" y="110"/>
                </a:lnTo>
                <a:lnTo>
                  <a:pt x="138" y="111"/>
                </a:lnTo>
                <a:lnTo>
                  <a:pt x="149" y="114"/>
                </a:lnTo>
                <a:lnTo>
                  <a:pt x="180" y="117"/>
                </a:lnTo>
                <a:lnTo>
                  <a:pt x="198" y="120"/>
                </a:lnTo>
                <a:lnTo>
                  <a:pt x="211" y="122"/>
                </a:lnTo>
                <a:lnTo>
                  <a:pt x="220" y="125"/>
                </a:lnTo>
                <a:lnTo>
                  <a:pt x="222" y="127"/>
                </a:lnTo>
                <a:lnTo>
                  <a:pt x="222" y="129"/>
                </a:lnTo>
                <a:lnTo>
                  <a:pt x="222" y="129"/>
                </a:lnTo>
                <a:lnTo>
                  <a:pt x="219" y="135"/>
                </a:lnTo>
                <a:lnTo>
                  <a:pt x="210" y="143"/>
                </a:lnTo>
                <a:lnTo>
                  <a:pt x="188" y="166"/>
                </a:lnTo>
                <a:lnTo>
                  <a:pt x="167" y="187"/>
                </a:lnTo>
                <a:lnTo>
                  <a:pt x="160" y="194"/>
                </a:lnTo>
                <a:lnTo>
                  <a:pt x="158" y="198"/>
                </a:lnTo>
                <a:lnTo>
                  <a:pt x="158" y="198"/>
                </a:lnTo>
                <a:lnTo>
                  <a:pt x="159" y="202"/>
                </a:lnTo>
                <a:lnTo>
                  <a:pt x="159" y="204"/>
                </a:lnTo>
                <a:lnTo>
                  <a:pt x="160" y="207"/>
                </a:lnTo>
                <a:lnTo>
                  <a:pt x="163" y="208"/>
                </a:lnTo>
                <a:lnTo>
                  <a:pt x="165" y="208"/>
                </a:lnTo>
                <a:lnTo>
                  <a:pt x="170" y="207"/>
                </a:lnTo>
                <a:lnTo>
                  <a:pt x="178" y="203"/>
                </a:lnTo>
                <a:lnTo>
                  <a:pt x="178" y="203"/>
                </a:lnTo>
                <a:lnTo>
                  <a:pt x="188" y="197"/>
                </a:lnTo>
                <a:lnTo>
                  <a:pt x="199" y="189"/>
                </a:lnTo>
                <a:lnTo>
                  <a:pt x="224" y="169"/>
                </a:lnTo>
                <a:lnTo>
                  <a:pt x="246" y="151"/>
                </a:lnTo>
                <a:lnTo>
                  <a:pt x="257" y="143"/>
                </a:lnTo>
                <a:lnTo>
                  <a:pt x="257" y="143"/>
                </a:lnTo>
                <a:lnTo>
                  <a:pt x="264" y="142"/>
                </a:lnTo>
                <a:lnTo>
                  <a:pt x="272" y="140"/>
                </a:lnTo>
                <a:lnTo>
                  <a:pt x="287" y="134"/>
                </a:lnTo>
                <a:lnTo>
                  <a:pt x="287" y="134"/>
                </a:lnTo>
                <a:lnTo>
                  <a:pt x="305" y="124"/>
                </a:lnTo>
                <a:lnTo>
                  <a:pt x="321" y="115"/>
                </a:lnTo>
                <a:lnTo>
                  <a:pt x="336" y="104"/>
                </a:lnTo>
                <a:lnTo>
                  <a:pt x="361" y="104"/>
                </a:lnTo>
                <a:lnTo>
                  <a:pt x="396" y="183"/>
                </a:lnTo>
                <a:lnTo>
                  <a:pt x="509" y="158"/>
                </a:lnTo>
                <a:lnTo>
                  <a:pt x="509" y="158"/>
                </a:lnTo>
                <a:lnTo>
                  <a:pt x="509" y="177"/>
                </a:lnTo>
                <a:lnTo>
                  <a:pt x="508" y="194"/>
                </a:lnTo>
                <a:lnTo>
                  <a:pt x="509" y="213"/>
                </a:lnTo>
                <a:lnTo>
                  <a:pt x="509" y="213"/>
                </a:lnTo>
                <a:lnTo>
                  <a:pt x="511" y="227"/>
                </a:lnTo>
                <a:lnTo>
                  <a:pt x="512" y="235"/>
                </a:lnTo>
                <a:lnTo>
                  <a:pt x="514" y="243"/>
                </a:lnTo>
                <a:lnTo>
                  <a:pt x="514" y="243"/>
                </a:lnTo>
                <a:lnTo>
                  <a:pt x="514" y="244"/>
                </a:lnTo>
                <a:lnTo>
                  <a:pt x="512" y="246"/>
                </a:lnTo>
                <a:lnTo>
                  <a:pt x="504" y="253"/>
                </a:lnTo>
                <a:lnTo>
                  <a:pt x="495" y="262"/>
                </a:lnTo>
                <a:lnTo>
                  <a:pt x="490" y="270"/>
                </a:lnTo>
                <a:lnTo>
                  <a:pt x="485" y="277"/>
                </a:lnTo>
                <a:lnTo>
                  <a:pt x="485" y="277"/>
                </a:lnTo>
                <a:lnTo>
                  <a:pt x="480" y="291"/>
                </a:lnTo>
                <a:lnTo>
                  <a:pt x="479" y="296"/>
                </a:lnTo>
                <a:lnTo>
                  <a:pt x="477" y="301"/>
                </a:lnTo>
                <a:lnTo>
                  <a:pt x="479" y="312"/>
                </a:lnTo>
                <a:lnTo>
                  <a:pt x="480" y="332"/>
                </a:lnTo>
                <a:lnTo>
                  <a:pt x="480" y="332"/>
                </a:lnTo>
                <a:lnTo>
                  <a:pt x="480" y="344"/>
                </a:lnTo>
                <a:lnTo>
                  <a:pt x="477" y="358"/>
                </a:lnTo>
                <a:lnTo>
                  <a:pt x="474" y="370"/>
                </a:lnTo>
                <a:lnTo>
                  <a:pt x="470" y="382"/>
                </a:lnTo>
                <a:lnTo>
                  <a:pt x="464" y="399"/>
                </a:lnTo>
                <a:lnTo>
                  <a:pt x="460" y="406"/>
                </a:lnTo>
                <a:lnTo>
                  <a:pt x="470" y="401"/>
                </a:lnTo>
                <a:lnTo>
                  <a:pt x="470" y="416"/>
                </a:lnTo>
                <a:lnTo>
                  <a:pt x="470" y="441"/>
                </a:lnTo>
                <a:lnTo>
                  <a:pt x="480" y="411"/>
                </a:lnTo>
                <a:close/>
                <a:moveTo>
                  <a:pt x="479" y="425"/>
                </a:moveTo>
                <a:lnTo>
                  <a:pt x="479" y="425"/>
                </a:lnTo>
                <a:lnTo>
                  <a:pt x="479" y="425"/>
                </a:lnTo>
                <a:lnTo>
                  <a:pt x="480" y="426"/>
                </a:lnTo>
                <a:lnTo>
                  <a:pt x="480" y="426"/>
                </a:lnTo>
                <a:lnTo>
                  <a:pt x="479" y="425"/>
                </a:lnTo>
                <a:lnTo>
                  <a:pt x="479" y="425"/>
                </a:lnTo>
                <a:close/>
                <a:moveTo>
                  <a:pt x="480" y="426"/>
                </a:moveTo>
                <a:lnTo>
                  <a:pt x="480" y="426"/>
                </a:lnTo>
                <a:lnTo>
                  <a:pt x="480" y="426"/>
                </a:lnTo>
                <a:lnTo>
                  <a:pt x="480" y="426"/>
                </a:lnTo>
                <a:lnTo>
                  <a:pt x="480" y="426"/>
                </a:lnTo>
                <a:lnTo>
                  <a:pt x="480" y="4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E72DD62D-D9AF-262C-1130-7A5675217636}"/>
              </a:ext>
            </a:extLst>
          </p:cNvPr>
          <p:cNvSpPr>
            <a:spLocks noEditPoints="1"/>
          </p:cNvSpPr>
          <p:nvPr/>
        </p:nvSpPr>
        <p:spPr bwMode="auto">
          <a:xfrm>
            <a:off x="7206700" y="3805419"/>
            <a:ext cx="1330257" cy="2561139"/>
          </a:xfrm>
          <a:custGeom>
            <a:avLst/>
            <a:gdLst>
              <a:gd name="T0" fmla="*/ 247 w 1178"/>
              <a:gd name="T1" fmla="*/ 491 h 2268"/>
              <a:gd name="T2" fmla="*/ 282 w 1178"/>
              <a:gd name="T3" fmla="*/ 519 h 2268"/>
              <a:gd name="T4" fmla="*/ 386 w 1178"/>
              <a:gd name="T5" fmla="*/ 586 h 2268"/>
              <a:gd name="T6" fmla="*/ 449 w 1178"/>
              <a:gd name="T7" fmla="*/ 662 h 2268"/>
              <a:gd name="T8" fmla="*/ 294 w 1178"/>
              <a:gd name="T9" fmla="*/ 920 h 2268"/>
              <a:gd name="T10" fmla="*/ 112 w 1178"/>
              <a:gd name="T11" fmla="*/ 824 h 2268"/>
              <a:gd name="T12" fmla="*/ 91 w 1178"/>
              <a:gd name="T13" fmla="*/ 760 h 2268"/>
              <a:gd name="T14" fmla="*/ 30 w 1178"/>
              <a:gd name="T15" fmla="*/ 734 h 2268"/>
              <a:gd name="T16" fmla="*/ 11 w 1178"/>
              <a:gd name="T17" fmla="*/ 767 h 2268"/>
              <a:gd name="T18" fmla="*/ 43 w 1178"/>
              <a:gd name="T19" fmla="*/ 819 h 2268"/>
              <a:gd name="T20" fmla="*/ 15 w 1178"/>
              <a:gd name="T21" fmla="*/ 816 h 2268"/>
              <a:gd name="T22" fmla="*/ 44 w 1178"/>
              <a:gd name="T23" fmla="*/ 853 h 2268"/>
              <a:gd name="T24" fmla="*/ 25 w 1178"/>
              <a:gd name="T25" fmla="*/ 868 h 2268"/>
              <a:gd name="T26" fmla="*/ 109 w 1178"/>
              <a:gd name="T27" fmla="*/ 926 h 2268"/>
              <a:gd name="T28" fmla="*/ 215 w 1178"/>
              <a:gd name="T29" fmla="*/ 1052 h 2268"/>
              <a:gd name="T30" fmla="*/ 341 w 1178"/>
              <a:gd name="T31" fmla="*/ 1068 h 2268"/>
              <a:gd name="T32" fmla="*/ 435 w 1178"/>
              <a:gd name="T33" fmla="*/ 1029 h 2268"/>
              <a:gd name="T34" fmla="*/ 533 w 1178"/>
              <a:gd name="T35" fmla="*/ 891 h 2268"/>
              <a:gd name="T36" fmla="*/ 619 w 1178"/>
              <a:gd name="T37" fmla="*/ 1072 h 2268"/>
              <a:gd name="T38" fmla="*/ 426 w 1178"/>
              <a:gd name="T39" fmla="*/ 1444 h 2268"/>
              <a:gd name="T40" fmla="*/ 534 w 1178"/>
              <a:gd name="T41" fmla="*/ 1607 h 2268"/>
              <a:gd name="T42" fmla="*/ 596 w 1178"/>
              <a:gd name="T43" fmla="*/ 1928 h 2268"/>
              <a:gd name="T44" fmla="*/ 461 w 1178"/>
              <a:gd name="T45" fmla="*/ 2020 h 2268"/>
              <a:gd name="T46" fmla="*/ 466 w 1178"/>
              <a:gd name="T47" fmla="*/ 2047 h 2268"/>
              <a:gd name="T48" fmla="*/ 586 w 1178"/>
              <a:gd name="T49" fmla="*/ 2051 h 2268"/>
              <a:gd name="T50" fmla="*/ 689 w 1178"/>
              <a:gd name="T51" fmla="*/ 2020 h 2268"/>
              <a:gd name="T52" fmla="*/ 714 w 1178"/>
              <a:gd name="T53" fmla="*/ 1985 h 2268"/>
              <a:gd name="T54" fmla="*/ 675 w 1178"/>
              <a:gd name="T55" fmla="*/ 1927 h 2268"/>
              <a:gd name="T56" fmla="*/ 677 w 1178"/>
              <a:gd name="T57" fmla="*/ 1734 h 2268"/>
              <a:gd name="T58" fmla="*/ 714 w 1178"/>
              <a:gd name="T59" fmla="*/ 1520 h 2268"/>
              <a:gd name="T60" fmla="*/ 908 w 1178"/>
              <a:gd name="T61" fmla="*/ 1467 h 2268"/>
              <a:gd name="T62" fmla="*/ 990 w 1178"/>
              <a:gd name="T63" fmla="*/ 2014 h 2268"/>
              <a:gd name="T64" fmla="*/ 975 w 1178"/>
              <a:gd name="T65" fmla="*/ 2163 h 2268"/>
              <a:gd name="T66" fmla="*/ 1062 w 1178"/>
              <a:gd name="T67" fmla="*/ 2252 h 2268"/>
              <a:gd name="T68" fmla="*/ 1158 w 1178"/>
              <a:gd name="T69" fmla="*/ 2253 h 2268"/>
              <a:gd name="T70" fmla="*/ 1170 w 1178"/>
              <a:gd name="T71" fmla="*/ 2197 h 2268"/>
              <a:gd name="T72" fmla="*/ 1109 w 1178"/>
              <a:gd name="T73" fmla="*/ 2024 h 2268"/>
              <a:gd name="T74" fmla="*/ 1125 w 1178"/>
              <a:gd name="T75" fmla="*/ 1599 h 2268"/>
              <a:gd name="T76" fmla="*/ 1109 w 1178"/>
              <a:gd name="T77" fmla="*/ 1168 h 2268"/>
              <a:gd name="T78" fmla="*/ 964 w 1178"/>
              <a:gd name="T79" fmla="*/ 861 h 2268"/>
              <a:gd name="T80" fmla="*/ 783 w 1178"/>
              <a:gd name="T81" fmla="*/ 411 h 2268"/>
              <a:gd name="T82" fmla="*/ 656 w 1178"/>
              <a:gd name="T83" fmla="*/ 59 h 2268"/>
              <a:gd name="T84" fmla="*/ 401 w 1178"/>
              <a:gd name="T85" fmla="*/ 0 h 2268"/>
              <a:gd name="T86" fmla="*/ 229 w 1178"/>
              <a:gd name="T87" fmla="*/ 29 h 2268"/>
              <a:gd name="T88" fmla="*/ 155 w 1178"/>
              <a:gd name="T89" fmla="*/ 76 h 2268"/>
              <a:gd name="T90" fmla="*/ 185 w 1178"/>
              <a:gd name="T91" fmla="*/ 96 h 2268"/>
              <a:gd name="T92" fmla="*/ 146 w 1178"/>
              <a:gd name="T93" fmla="*/ 129 h 2268"/>
              <a:gd name="T94" fmla="*/ 140 w 1178"/>
              <a:gd name="T95" fmla="*/ 149 h 2268"/>
              <a:gd name="T96" fmla="*/ 173 w 1178"/>
              <a:gd name="T97" fmla="*/ 164 h 2268"/>
              <a:gd name="T98" fmla="*/ 194 w 1178"/>
              <a:gd name="T99" fmla="*/ 165 h 2268"/>
              <a:gd name="T100" fmla="*/ 267 w 1178"/>
              <a:gd name="T101" fmla="*/ 124 h 2268"/>
              <a:gd name="T102" fmla="*/ 406 w 1178"/>
              <a:gd name="T103" fmla="*/ 90 h 2268"/>
              <a:gd name="T104" fmla="*/ 495 w 1178"/>
              <a:gd name="T105" fmla="*/ 149 h 2268"/>
              <a:gd name="T106" fmla="*/ 522 w 1178"/>
              <a:gd name="T107" fmla="*/ 423 h 2268"/>
              <a:gd name="T108" fmla="*/ 445 w 1178"/>
              <a:gd name="T109" fmla="*/ 308 h 2268"/>
              <a:gd name="T110" fmla="*/ 501 w 1178"/>
              <a:gd name="T111" fmla="*/ 345 h 2268"/>
              <a:gd name="T112" fmla="*/ 544 w 1178"/>
              <a:gd name="T113" fmla="*/ 347 h 2268"/>
              <a:gd name="T114" fmla="*/ 470 w 1178"/>
              <a:gd name="T115" fmla="*/ 268 h 2268"/>
              <a:gd name="T116" fmla="*/ 367 w 1178"/>
              <a:gd name="T117" fmla="*/ 238 h 2268"/>
              <a:gd name="T118" fmla="*/ 322 w 1178"/>
              <a:gd name="T119" fmla="*/ 313 h 2268"/>
              <a:gd name="T120" fmla="*/ 247 w 1178"/>
              <a:gd name="T121" fmla="*/ 382 h 2268"/>
              <a:gd name="T122" fmla="*/ 220 w 1178"/>
              <a:gd name="T123" fmla="*/ 431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8" h="2268">
                <a:moveTo>
                  <a:pt x="218" y="447"/>
                </a:moveTo>
                <a:lnTo>
                  <a:pt x="218" y="447"/>
                </a:lnTo>
                <a:lnTo>
                  <a:pt x="218" y="460"/>
                </a:lnTo>
                <a:lnTo>
                  <a:pt x="219" y="471"/>
                </a:lnTo>
                <a:lnTo>
                  <a:pt x="220" y="480"/>
                </a:lnTo>
                <a:lnTo>
                  <a:pt x="223" y="485"/>
                </a:lnTo>
                <a:lnTo>
                  <a:pt x="223" y="485"/>
                </a:lnTo>
                <a:lnTo>
                  <a:pt x="223" y="479"/>
                </a:lnTo>
                <a:lnTo>
                  <a:pt x="223" y="476"/>
                </a:lnTo>
                <a:lnTo>
                  <a:pt x="237" y="506"/>
                </a:lnTo>
                <a:lnTo>
                  <a:pt x="247" y="491"/>
                </a:lnTo>
                <a:lnTo>
                  <a:pt x="247" y="491"/>
                </a:lnTo>
                <a:lnTo>
                  <a:pt x="252" y="511"/>
                </a:lnTo>
                <a:lnTo>
                  <a:pt x="252" y="511"/>
                </a:lnTo>
                <a:lnTo>
                  <a:pt x="254" y="511"/>
                </a:lnTo>
                <a:lnTo>
                  <a:pt x="255" y="509"/>
                </a:lnTo>
                <a:lnTo>
                  <a:pt x="257" y="502"/>
                </a:lnTo>
                <a:lnTo>
                  <a:pt x="262" y="491"/>
                </a:lnTo>
                <a:lnTo>
                  <a:pt x="262" y="491"/>
                </a:lnTo>
                <a:lnTo>
                  <a:pt x="266" y="496"/>
                </a:lnTo>
                <a:lnTo>
                  <a:pt x="275" y="510"/>
                </a:lnTo>
                <a:lnTo>
                  <a:pt x="282" y="519"/>
                </a:lnTo>
                <a:lnTo>
                  <a:pt x="291" y="528"/>
                </a:lnTo>
                <a:lnTo>
                  <a:pt x="301" y="537"/>
                </a:lnTo>
                <a:lnTo>
                  <a:pt x="312" y="546"/>
                </a:lnTo>
                <a:lnTo>
                  <a:pt x="312" y="546"/>
                </a:lnTo>
                <a:lnTo>
                  <a:pt x="334" y="562"/>
                </a:lnTo>
                <a:lnTo>
                  <a:pt x="355" y="577"/>
                </a:lnTo>
                <a:lnTo>
                  <a:pt x="364" y="582"/>
                </a:lnTo>
                <a:lnTo>
                  <a:pt x="371" y="586"/>
                </a:lnTo>
                <a:lnTo>
                  <a:pt x="379" y="587"/>
                </a:lnTo>
                <a:lnTo>
                  <a:pt x="386" y="586"/>
                </a:lnTo>
                <a:lnTo>
                  <a:pt x="386" y="586"/>
                </a:lnTo>
                <a:lnTo>
                  <a:pt x="409" y="578"/>
                </a:lnTo>
                <a:lnTo>
                  <a:pt x="418" y="577"/>
                </a:lnTo>
                <a:lnTo>
                  <a:pt x="426" y="576"/>
                </a:lnTo>
                <a:lnTo>
                  <a:pt x="426" y="576"/>
                </a:lnTo>
                <a:lnTo>
                  <a:pt x="429" y="577"/>
                </a:lnTo>
                <a:lnTo>
                  <a:pt x="435" y="578"/>
                </a:lnTo>
                <a:lnTo>
                  <a:pt x="450" y="586"/>
                </a:lnTo>
                <a:lnTo>
                  <a:pt x="470" y="595"/>
                </a:lnTo>
                <a:lnTo>
                  <a:pt x="470" y="595"/>
                </a:lnTo>
                <a:lnTo>
                  <a:pt x="458" y="634"/>
                </a:lnTo>
                <a:lnTo>
                  <a:pt x="449" y="662"/>
                </a:lnTo>
                <a:lnTo>
                  <a:pt x="445" y="680"/>
                </a:lnTo>
                <a:lnTo>
                  <a:pt x="445" y="680"/>
                </a:lnTo>
                <a:lnTo>
                  <a:pt x="442" y="692"/>
                </a:lnTo>
                <a:lnTo>
                  <a:pt x="434" y="718"/>
                </a:lnTo>
                <a:lnTo>
                  <a:pt x="409" y="793"/>
                </a:lnTo>
                <a:lnTo>
                  <a:pt x="385" y="866"/>
                </a:lnTo>
                <a:lnTo>
                  <a:pt x="371" y="903"/>
                </a:lnTo>
                <a:lnTo>
                  <a:pt x="371" y="903"/>
                </a:lnTo>
                <a:lnTo>
                  <a:pt x="356" y="928"/>
                </a:lnTo>
                <a:lnTo>
                  <a:pt x="356" y="928"/>
                </a:lnTo>
                <a:lnTo>
                  <a:pt x="294" y="920"/>
                </a:lnTo>
                <a:lnTo>
                  <a:pt x="228" y="913"/>
                </a:lnTo>
                <a:lnTo>
                  <a:pt x="228" y="913"/>
                </a:lnTo>
                <a:lnTo>
                  <a:pt x="197" y="899"/>
                </a:lnTo>
                <a:lnTo>
                  <a:pt x="176" y="891"/>
                </a:lnTo>
                <a:lnTo>
                  <a:pt x="163" y="883"/>
                </a:lnTo>
                <a:lnTo>
                  <a:pt x="163" y="883"/>
                </a:lnTo>
                <a:lnTo>
                  <a:pt x="143" y="868"/>
                </a:lnTo>
                <a:lnTo>
                  <a:pt x="143" y="868"/>
                </a:lnTo>
                <a:lnTo>
                  <a:pt x="136" y="858"/>
                </a:lnTo>
                <a:lnTo>
                  <a:pt x="121" y="836"/>
                </a:lnTo>
                <a:lnTo>
                  <a:pt x="112" y="824"/>
                </a:lnTo>
                <a:lnTo>
                  <a:pt x="105" y="810"/>
                </a:lnTo>
                <a:lnTo>
                  <a:pt x="100" y="799"/>
                </a:lnTo>
                <a:lnTo>
                  <a:pt x="99" y="794"/>
                </a:lnTo>
                <a:lnTo>
                  <a:pt x="99" y="789"/>
                </a:lnTo>
                <a:lnTo>
                  <a:pt x="99" y="789"/>
                </a:lnTo>
                <a:lnTo>
                  <a:pt x="99" y="765"/>
                </a:lnTo>
                <a:lnTo>
                  <a:pt x="98" y="760"/>
                </a:lnTo>
                <a:lnTo>
                  <a:pt x="96" y="759"/>
                </a:lnTo>
                <a:lnTo>
                  <a:pt x="94" y="759"/>
                </a:lnTo>
                <a:lnTo>
                  <a:pt x="94" y="759"/>
                </a:lnTo>
                <a:lnTo>
                  <a:pt x="91" y="760"/>
                </a:lnTo>
                <a:lnTo>
                  <a:pt x="89" y="764"/>
                </a:lnTo>
                <a:lnTo>
                  <a:pt x="84" y="774"/>
                </a:lnTo>
                <a:lnTo>
                  <a:pt x="79" y="789"/>
                </a:lnTo>
                <a:lnTo>
                  <a:pt x="79" y="789"/>
                </a:lnTo>
                <a:lnTo>
                  <a:pt x="73" y="779"/>
                </a:lnTo>
                <a:lnTo>
                  <a:pt x="57" y="759"/>
                </a:lnTo>
                <a:lnTo>
                  <a:pt x="48" y="749"/>
                </a:lnTo>
                <a:lnTo>
                  <a:pt x="41" y="740"/>
                </a:lnTo>
                <a:lnTo>
                  <a:pt x="33" y="736"/>
                </a:lnTo>
                <a:lnTo>
                  <a:pt x="31" y="734"/>
                </a:lnTo>
                <a:lnTo>
                  <a:pt x="30" y="734"/>
                </a:lnTo>
                <a:lnTo>
                  <a:pt x="30" y="734"/>
                </a:lnTo>
                <a:lnTo>
                  <a:pt x="28" y="736"/>
                </a:lnTo>
                <a:lnTo>
                  <a:pt x="28" y="738"/>
                </a:lnTo>
                <a:lnTo>
                  <a:pt x="31" y="745"/>
                </a:lnTo>
                <a:lnTo>
                  <a:pt x="34" y="755"/>
                </a:lnTo>
                <a:lnTo>
                  <a:pt x="39" y="767"/>
                </a:lnTo>
                <a:lnTo>
                  <a:pt x="49" y="785"/>
                </a:lnTo>
                <a:lnTo>
                  <a:pt x="54" y="794"/>
                </a:lnTo>
                <a:lnTo>
                  <a:pt x="54" y="794"/>
                </a:lnTo>
                <a:lnTo>
                  <a:pt x="30" y="776"/>
                </a:lnTo>
                <a:lnTo>
                  <a:pt x="11" y="767"/>
                </a:lnTo>
                <a:lnTo>
                  <a:pt x="4" y="764"/>
                </a:lnTo>
                <a:lnTo>
                  <a:pt x="1" y="764"/>
                </a:lnTo>
                <a:lnTo>
                  <a:pt x="0" y="764"/>
                </a:lnTo>
                <a:lnTo>
                  <a:pt x="0" y="764"/>
                </a:lnTo>
                <a:lnTo>
                  <a:pt x="0" y="765"/>
                </a:lnTo>
                <a:lnTo>
                  <a:pt x="0" y="768"/>
                </a:lnTo>
                <a:lnTo>
                  <a:pt x="5" y="775"/>
                </a:lnTo>
                <a:lnTo>
                  <a:pt x="22" y="795"/>
                </a:lnTo>
                <a:lnTo>
                  <a:pt x="49" y="824"/>
                </a:lnTo>
                <a:lnTo>
                  <a:pt x="49" y="824"/>
                </a:lnTo>
                <a:lnTo>
                  <a:pt x="43" y="819"/>
                </a:lnTo>
                <a:lnTo>
                  <a:pt x="30" y="807"/>
                </a:lnTo>
                <a:lnTo>
                  <a:pt x="21" y="802"/>
                </a:lnTo>
                <a:lnTo>
                  <a:pt x="15" y="799"/>
                </a:lnTo>
                <a:lnTo>
                  <a:pt x="8" y="798"/>
                </a:lnTo>
                <a:lnTo>
                  <a:pt x="6" y="798"/>
                </a:lnTo>
                <a:lnTo>
                  <a:pt x="5" y="799"/>
                </a:lnTo>
                <a:lnTo>
                  <a:pt x="5" y="799"/>
                </a:lnTo>
                <a:lnTo>
                  <a:pt x="5" y="801"/>
                </a:lnTo>
                <a:lnTo>
                  <a:pt x="5" y="804"/>
                </a:lnTo>
                <a:lnTo>
                  <a:pt x="8" y="810"/>
                </a:lnTo>
                <a:lnTo>
                  <a:pt x="15" y="816"/>
                </a:lnTo>
                <a:lnTo>
                  <a:pt x="22" y="824"/>
                </a:lnTo>
                <a:lnTo>
                  <a:pt x="44" y="843"/>
                </a:lnTo>
                <a:lnTo>
                  <a:pt x="44" y="843"/>
                </a:lnTo>
                <a:lnTo>
                  <a:pt x="47" y="846"/>
                </a:lnTo>
                <a:lnTo>
                  <a:pt x="51" y="848"/>
                </a:lnTo>
                <a:lnTo>
                  <a:pt x="53" y="850"/>
                </a:lnTo>
                <a:lnTo>
                  <a:pt x="53" y="851"/>
                </a:lnTo>
                <a:lnTo>
                  <a:pt x="52" y="852"/>
                </a:lnTo>
                <a:lnTo>
                  <a:pt x="49" y="853"/>
                </a:lnTo>
                <a:lnTo>
                  <a:pt x="49" y="853"/>
                </a:lnTo>
                <a:lnTo>
                  <a:pt x="44" y="853"/>
                </a:lnTo>
                <a:lnTo>
                  <a:pt x="38" y="853"/>
                </a:lnTo>
                <a:lnTo>
                  <a:pt x="23" y="850"/>
                </a:lnTo>
                <a:lnTo>
                  <a:pt x="11" y="847"/>
                </a:lnTo>
                <a:lnTo>
                  <a:pt x="6" y="847"/>
                </a:lnTo>
                <a:lnTo>
                  <a:pt x="5" y="847"/>
                </a:lnTo>
                <a:lnTo>
                  <a:pt x="5" y="848"/>
                </a:lnTo>
                <a:lnTo>
                  <a:pt x="5" y="848"/>
                </a:lnTo>
                <a:lnTo>
                  <a:pt x="6" y="853"/>
                </a:lnTo>
                <a:lnTo>
                  <a:pt x="11" y="858"/>
                </a:lnTo>
                <a:lnTo>
                  <a:pt x="17" y="864"/>
                </a:lnTo>
                <a:lnTo>
                  <a:pt x="25" y="868"/>
                </a:lnTo>
                <a:lnTo>
                  <a:pt x="25" y="868"/>
                </a:lnTo>
                <a:lnTo>
                  <a:pt x="34" y="872"/>
                </a:lnTo>
                <a:lnTo>
                  <a:pt x="46" y="874"/>
                </a:lnTo>
                <a:lnTo>
                  <a:pt x="59" y="878"/>
                </a:lnTo>
                <a:lnTo>
                  <a:pt x="59" y="878"/>
                </a:lnTo>
                <a:lnTo>
                  <a:pt x="73" y="897"/>
                </a:lnTo>
                <a:lnTo>
                  <a:pt x="86" y="913"/>
                </a:lnTo>
                <a:lnTo>
                  <a:pt x="93" y="919"/>
                </a:lnTo>
                <a:lnTo>
                  <a:pt x="99" y="923"/>
                </a:lnTo>
                <a:lnTo>
                  <a:pt x="99" y="923"/>
                </a:lnTo>
                <a:lnTo>
                  <a:pt x="109" y="926"/>
                </a:lnTo>
                <a:lnTo>
                  <a:pt x="115" y="928"/>
                </a:lnTo>
                <a:lnTo>
                  <a:pt x="121" y="929"/>
                </a:lnTo>
                <a:lnTo>
                  <a:pt x="129" y="933"/>
                </a:lnTo>
                <a:lnTo>
                  <a:pt x="129" y="933"/>
                </a:lnTo>
                <a:lnTo>
                  <a:pt x="173" y="966"/>
                </a:lnTo>
                <a:lnTo>
                  <a:pt x="208" y="992"/>
                </a:lnTo>
                <a:lnTo>
                  <a:pt x="208" y="992"/>
                </a:lnTo>
                <a:lnTo>
                  <a:pt x="208" y="1002"/>
                </a:lnTo>
                <a:lnTo>
                  <a:pt x="209" y="1026"/>
                </a:lnTo>
                <a:lnTo>
                  <a:pt x="211" y="1039"/>
                </a:lnTo>
                <a:lnTo>
                  <a:pt x="215" y="1052"/>
                </a:lnTo>
                <a:lnTo>
                  <a:pt x="218" y="1057"/>
                </a:lnTo>
                <a:lnTo>
                  <a:pt x="220" y="1060"/>
                </a:lnTo>
                <a:lnTo>
                  <a:pt x="224" y="1064"/>
                </a:lnTo>
                <a:lnTo>
                  <a:pt x="228" y="1067"/>
                </a:lnTo>
                <a:lnTo>
                  <a:pt x="228" y="1067"/>
                </a:lnTo>
                <a:lnTo>
                  <a:pt x="241" y="1072"/>
                </a:lnTo>
                <a:lnTo>
                  <a:pt x="254" y="1073"/>
                </a:lnTo>
                <a:lnTo>
                  <a:pt x="302" y="1072"/>
                </a:lnTo>
                <a:lnTo>
                  <a:pt x="302" y="1072"/>
                </a:lnTo>
                <a:lnTo>
                  <a:pt x="322" y="1070"/>
                </a:lnTo>
                <a:lnTo>
                  <a:pt x="341" y="1068"/>
                </a:lnTo>
                <a:lnTo>
                  <a:pt x="360" y="1065"/>
                </a:lnTo>
                <a:lnTo>
                  <a:pt x="376" y="1060"/>
                </a:lnTo>
                <a:lnTo>
                  <a:pt x="391" y="1057"/>
                </a:lnTo>
                <a:lnTo>
                  <a:pt x="403" y="1053"/>
                </a:lnTo>
                <a:lnTo>
                  <a:pt x="412" y="1049"/>
                </a:lnTo>
                <a:lnTo>
                  <a:pt x="416" y="1047"/>
                </a:lnTo>
                <a:lnTo>
                  <a:pt x="416" y="1047"/>
                </a:lnTo>
                <a:lnTo>
                  <a:pt x="421" y="1043"/>
                </a:lnTo>
                <a:lnTo>
                  <a:pt x="427" y="1038"/>
                </a:lnTo>
                <a:lnTo>
                  <a:pt x="430" y="1034"/>
                </a:lnTo>
                <a:lnTo>
                  <a:pt x="435" y="1029"/>
                </a:lnTo>
                <a:lnTo>
                  <a:pt x="440" y="1022"/>
                </a:lnTo>
                <a:lnTo>
                  <a:pt x="445" y="1012"/>
                </a:lnTo>
                <a:lnTo>
                  <a:pt x="445" y="1012"/>
                </a:lnTo>
                <a:lnTo>
                  <a:pt x="453" y="998"/>
                </a:lnTo>
                <a:lnTo>
                  <a:pt x="463" y="982"/>
                </a:lnTo>
                <a:lnTo>
                  <a:pt x="487" y="949"/>
                </a:lnTo>
                <a:lnTo>
                  <a:pt x="520" y="908"/>
                </a:lnTo>
                <a:lnTo>
                  <a:pt x="520" y="908"/>
                </a:lnTo>
                <a:lnTo>
                  <a:pt x="522" y="904"/>
                </a:lnTo>
                <a:lnTo>
                  <a:pt x="528" y="895"/>
                </a:lnTo>
                <a:lnTo>
                  <a:pt x="533" y="891"/>
                </a:lnTo>
                <a:lnTo>
                  <a:pt x="538" y="887"/>
                </a:lnTo>
                <a:lnTo>
                  <a:pt x="543" y="883"/>
                </a:lnTo>
                <a:lnTo>
                  <a:pt x="549" y="883"/>
                </a:lnTo>
                <a:lnTo>
                  <a:pt x="549" y="883"/>
                </a:lnTo>
                <a:lnTo>
                  <a:pt x="558" y="886"/>
                </a:lnTo>
                <a:lnTo>
                  <a:pt x="572" y="891"/>
                </a:lnTo>
                <a:lnTo>
                  <a:pt x="605" y="905"/>
                </a:lnTo>
                <a:lnTo>
                  <a:pt x="648" y="928"/>
                </a:lnTo>
                <a:lnTo>
                  <a:pt x="599" y="1062"/>
                </a:lnTo>
                <a:lnTo>
                  <a:pt x="619" y="1072"/>
                </a:lnTo>
                <a:lnTo>
                  <a:pt x="619" y="1072"/>
                </a:lnTo>
                <a:lnTo>
                  <a:pt x="584" y="1135"/>
                </a:lnTo>
                <a:lnTo>
                  <a:pt x="554" y="1186"/>
                </a:lnTo>
                <a:lnTo>
                  <a:pt x="541" y="1208"/>
                </a:lnTo>
                <a:lnTo>
                  <a:pt x="529" y="1225"/>
                </a:lnTo>
                <a:lnTo>
                  <a:pt x="529" y="1225"/>
                </a:lnTo>
                <a:lnTo>
                  <a:pt x="517" y="1245"/>
                </a:lnTo>
                <a:lnTo>
                  <a:pt x="502" y="1275"/>
                </a:lnTo>
                <a:lnTo>
                  <a:pt x="468" y="1348"/>
                </a:lnTo>
                <a:lnTo>
                  <a:pt x="438" y="1415"/>
                </a:lnTo>
                <a:lnTo>
                  <a:pt x="426" y="1444"/>
                </a:lnTo>
                <a:lnTo>
                  <a:pt x="426" y="1444"/>
                </a:lnTo>
                <a:lnTo>
                  <a:pt x="437" y="1445"/>
                </a:lnTo>
                <a:lnTo>
                  <a:pt x="465" y="1450"/>
                </a:lnTo>
                <a:lnTo>
                  <a:pt x="485" y="1453"/>
                </a:lnTo>
                <a:lnTo>
                  <a:pt x="506" y="1460"/>
                </a:lnTo>
                <a:lnTo>
                  <a:pt x="529" y="1467"/>
                </a:lnTo>
                <a:lnTo>
                  <a:pt x="554" y="1476"/>
                </a:lnTo>
                <a:lnTo>
                  <a:pt x="554" y="1476"/>
                </a:lnTo>
                <a:lnTo>
                  <a:pt x="541" y="1556"/>
                </a:lnTo>
                <a:lnTo>
                  <a:pt x="536" y="1590"/>
                </a:lnTo>
                <a:lnTo>
                  <a:pt x="534" y="1607"/>
                </a:lnTo>
                <a:lnTo>
                  <a:pt x="534" y="1607"/>
                </a:lnTo>
                <a:lnTo>
                  <a:pt x="543" y="1652"/>
                </a:lnTo>
                <a:lnTo>
                  <a:pt x="562" y="1741"/>
                </a:lnTo>
                <a:lnTo>
                  <a:pt x="580" y="1833"/>
                </a:lnTo>
                <a:lnTo>
                  <a:pt x="586" y="1866"/>
                </a:lnTo>
                <a:lnTo>
                  <a:pt x="589" y="1885"/>
                </a:lnTo>
                <a:lnTo>
                  <a:pt x="589" y="1885"/>
                </a:lnTo>
                <a:lnTo>
                  <a:pt x="590" y="1895"/>
                </a:lnTo>
                <a:lnTo>
                  <a:pt x="591" y="1904"/>
                </a:lnTo>
                <a:lnTo>
                  <a:pt x="595" y="1917"/>
                </a:lnTo>
                <a:lnTo>
                  <a:pt x="596" y="1923"/>
                </a:lnTo>
                <a:lnTo>
                  <a:pt x="596" y="1928"/>
                </a:lnTo>
                <a:lnTo>
                  <a:pt x="596" y="1932"/>
                </a:lnTo>
                <a:lnTo>
                  <a:pt x="594" y="1935"/>
                </a:lnTo>
                <a:lnTo>
                  <a:pt x="594" y="1935"/>
                </a:lnTo>
                <a:lnTo>
                  <a:pt x="569" y="1951"/>
                </a:lnTo>
                <a:lnTo>
                  <a:pt x="534" y="1974"/>
                </a:lnTo>
                <a:lnTo>
                  <a:pt x="534" y="1974"/>
                </a:lnTo>
                <a:lnTo>
                  <a:pt x="497" y="1998"/>
                </a:lnTo>
                <a:lnTo>
                  <a:pt x="470" y="2014"/>
                </a:lnTo>
                <a:lnTo>
                  <a:pt x="470" y="2014"/>
                </a:lnTo>
                <a:lnTo>
                  <a:pt x="465" y="2018"/>
                </a:lnTo>
                <a:lnTo>
                  <a:pt x="461" y="2020"/>
                </a:lnTo>
                <a:lnTo>
                  <a:pt x="460" y="2024"/>
                </a:lnTo>
                <a:lnTo>
                  <a:pt x="460" y="2029"/>
                </a:lnTo>
                <a:lnTo>
                  <a:pt x="460" y="2029"/>
                </a:lnTo>
                <a:lnTo>
                  <a:pt x="463" y="2035"/>
                </a:lnTo>
                <a:lnTo>
                  <a:pt x="466" y="2039"/>
                </a:lnTo>
                <a:lnTo>
                  <a:pt x="469" y="2041"/>
                </a:lnTo>
                <a:lnTo>
                  <a:pt x="470" y="2044"/>
                </a:lnTo>
                <a:lnTo>
                  <a:pt x="470" y="2044"/>
                </a:lnTo>
                <a:lnTo>
                  <a:pt x="469" y="2045"/>
                </a:lnTo>
                <a:lnTo>
                  <a:pt x="468" y="2046"/>
                </a:lnTo>
                <a:lnTo>
                  <a:pt x="466" y="2047"/>
                </a:lnTo>
                <a:lnTo>
                  <a:pt x="468" y="2049"/>
                </a:lnTo>
                <a:lnTo>
                  <a:pt x="475" y="2054"/>
                </a:lnTo>
                <a:lnTo>
                  <a:pt x="475" y="2054"/>
                </a:lnTo>
                <a:lnTo>
                  <a:pt x="482" y="2056"/>
                </a:lnTo>
                <a:lnTo>
                  <a:pt x="491" y="2056"/>
                </a:lnTo>
                <a:lnTo>
                  <a:pt x="513" y="2056"/>
                </a:lnTo>
                <a:lnTo>
                  <a:pt x="538" y="2054"/>
                </a:lnTo>
                <a:lnTo>
                  <a:pt x="559" y="2054"/>
                </a:lnTo>
                <a:lnTo>
                  <a:pt x="559" y="2054"/>
                </a:lnTo>
                <a:lnTo>
                  <a:pt x="570" y="2054"/>
                </a:lnTo>
                <a:lnTo>
                  <a:pt x="586" y="2051"/>
                </a:lnTo>
                <a:lnTo>
                  <a:pt x="621" y="2044"/>
                </a:lnTo>
                <a:lnTo>
                  <a:pt x="663" y="2034"/>
                </a:lnTo>
                <a:lnTo>
                  <a:pt x="663" y="2034"/>
                </a:lnTo>
                <a:lnTo>
                  <a:pt x="669" y="2018"/>
                </a:lnTo>
                <a:lnTo>
                  <a:pt x="674" y="2006"/>
                </a:lnTo>
                <a:lnTo>
                  <a:pt x="677" y="2004"/>
                </a:lnTo>
                <a:lnTo>
                  <a:pt x="677" y="2004"/>
                </a:lnTo>
                <a:lnTo>
                  <a:pt x="678" y="2004"/>
                </a:lnTo>
                <a:lnTo>
                  <a:pt x="678" y="2004"/>
                </a:lnTo>
                <a:lnTo>
                  <a:pt x="685" y="2014"/>
                </a:lnTo>
                <a:lnTo>
                  <a:pt x="689" y="2020"/>
                </a:lnTo>
                <a:lnTo>
                  <a:pt x="693" y="2024"/>
                </a:lnTo>
                <a:lnTo>
                  <a:pt x="693" y="2024"/>
                </a:lnTo>
                <a:lnTo>
                  <a:pt x="698" y="2025"/>
                </a:lnTo>
                <a:lnTo>
                  <a:pt x="705" y="2026"/>
                </a:lnTo>
                <a:lnTo>
                  <a:pt x="713" y="2026"/>
                </a:lnTo>
                <a:lnTo>
                  <a:pt x="716" y="2025"/>
                </a:lnTo>
                <a:lnTo>
                  <a:pt x="718" y="2024"/>
                </a:lnTo>
                <a:lnTo>
                  <a:pt x="718" y="2024"/>
                </a:lnTo>
                <a:lnTo>
                  <a:pt x="718" y="2020"/>
                </a:lnTo>
                <a:lnTo>
                  <a:pt x="718" y="2011"/>
                </a:lnTo>
                <a:lnTo>
                  <a:pt x="714" y="1985"/>
                </a:lnTo>
                <a:lnTo>
                  <a:pt x="711" y="1972"/>
                </a:lnTo>
                <a:lnTo>
                  <a:pt x="708" y="1958"/>
                </a:lnTo>
                <a:lnTo>
                  <a:pt x="703" y="1947"/>
                </a:lnTo>
                <a:lnTo>
                  <a:pt x="700" y="1943"/>
                </a:lnTo>
                <a:lnTo>
                  <a:pt x="698" y="1940"/>
                </a:lnTo>
                <a:lnTo>
                  <a:pt x="698" y="1940"/>
                </a:lnTo>
                <a:lnTo>
                  <a:pt x="693" y="1936"/>
                </a:lnTo>
                <a:lnTo>
                  <a:pt x="688" y="1933"/>
                </a:lnTo>
                <a:lnTo>
                  <a:pt x="680" y="1931"/>
                </a:lnTo>
                <a:lnTo>
                  <a:pt x="678" y="1930"/>
                </a:lnTo>
                <a:lnTo>
                  <a:pt x="675" y="1927"/>
                </a:lnTo>
                <a:lnTo>
                  <a:pt x="674" y="1922"/>
                </a:lnTo>
                <a:lnTo>
                  <a:pt x="673" y="1915"/>
                </a:lnTo>
                <a:lnTo>
                  <a:pt x="673" y="1915"/>
                </a:lnTo>
                <a:lnTo>
                  <a:pt x="671" y="1887"/>
                </a:lnTo>
                <a:lnTo>
                  <a:pt x="668" y="1848"/>
                </a:lnTo>
                <a:lnTo>
                  <a:pt x="667" y="1824"/>
                </a:lnTo>
                <a:lnTo>
                  <a:pt x="668" y="1802"/>
                </a:lnTo>
                <a:lnTo>
                  <a:pt x="669" y="1778"/>
                </a:lnTo>
                <a:lnTo>
                  <a:pt x="673" y="1756"/>
                </a:lnTo>
                <a:lnTo>
                  <a:pt x="673" y="1756"/>
                </a:lnTo>
                <a:lnTo>
                  <a:pt x="677" y="1734"/>
                </a:lnTo>
                <a:lnTo>
                  <a:pt x="680" y="1713"/>
                </a:lnTo>
                <a:lnTo>
                  <a:pt x="682" y="1690"/>
                </a:lnTo>
                <a:lnTo>
                  <a:pt x="683" y="1670"/>
                </a:lnTo>
                <a:lnTo>
                  <a:pt x="684" y="1638"/>
                </a:lnTo>
                <a:lnTo>
                  <a:pt x="683" y="1622"/>
                </a:lnTo>
                <a:lnTo>
                  <a:pt x="683" y="1622"/>
                </a:lnTo>
                <a:lnTo>
                  <a:pt x="684" y="1611"/>
                </a:lnTo>
                <a:lnTo>
                  <a:pt x="687" y="1586"/>
                </a:lnTo>
                <a:lnTo>
                  <a:pt x="697" y="1520"/>
                </a:lnTo>
                <a:lnTo>
                  <a:pt x="697" y="1520"/>
                </a:lnTo>
                <a:lnTo>
                  <a:pt x="714" y="1520"/>
                </a:lnTo>
                <a:lnTo>
                  <a:pt x="732" y="1518"/>
                </a:lnTo>
                <a:lnTo>
                  <a:pt x="732" y="1518"/>
                </a:lnTo>
                <a:lnTo>
                  <a:pt x="752" y="1513"/>
                </a:lnTo>
                <a:lnTo>
                  <a:pt x="771" y="1506"/>
                </a:lnTo>
                <a:lnTo>
                  <a:pt x="810" y="1488"/>
                </a:lnTo>
                <a:lnTo>
                  <a:pt x="831" y="1480"/>
                </a:lnTo>
                <a:lnTo>
                  <a:pt x="854" y="1473"/>
                </a:lnTo>
                <a:lnTo>
                  <a:pt x="867" y="1471"/>
                </a:lnTo>
                <a:lnTo>
                  <a:pt x="880" y="1468"/>
                </a:lnTo>
                <a:lnTo>
                  <a:pt x="893" y="1467"/>
                </a:lnTo>
                <a:lnTo>
                  <a:pt x="908" y="1467"/>
                </a:lnTo>
                <a:lnTo>
                  <a:pt x="908" y="1467"/>
                </a:lnTo>
                <a:lnTo>
                  <a:pt x="944" y="1596"/>
                </a:lnTo>
                <a:lnTo>
                  <a:pt x="965" y="1677"/>
                </a:lnTo>
                <a:lnTo>
                  <a:pt x="965" y="1677"/>
                </a:lnTo>
                <a:lnTo>
                  <a:pt x="968" y="1740"/>
                </a:lnTo>
                <a:lnTo>
                  <a:pt x="970" y="1794"/>
                </a:lnTo>
                <a:lnTo>
                  <a:pt x="975" y="1850"/>
                </a:lnTo>
                <a:lnTo>
                  <a:pt x="975" y="1850"/>
                </a:lnTo>
                <a:lnTo>
                  <a:pt x="985" y="1940"/>
                </a:lnTo>
                <a:lnTo>
                  <a:pt x="989" y="1977"/>
                </a:lnTo>
                <a:lnTo>
                  <a:pt x="990" y="2014"/>
                </a:lnTo>
                <a:lnTo>
                  <a:pt x="990" y="2014"/>
                </a:lnTo>
                <a:lnTo>
                  <a:pt x="990" y="2033"/>
                </a:lnTo>
                <a:lnTo>
                  <a:pt x="989" y="2052"/>
                </a:lnTo>
                <a:lnTo>
                  <a:pt x="984" y="2087"/>
                </a:lnTo>
                <a:lnTo>
                  <a:pt x="977" y="2116"/>
                </a:lnTo>
                <a:lnTo>
                  <a:pt x="975" y="2133"/>
                </a:lnTo>
                <a:lnTo>
                  <a:pt x="975" y="2133"/>
                </a:lnTo>
                <a:lnTo>
                  <a:pt x="974" y="2140"/>
                </a:lnTo>
                <a:lnTo>
                  <a:pt x="971" y="2145"/>
                </a:lnTo>
                <a:lnTo>
                  <a:pt x="971" y="2152"/>
                </a:lnTo>
                <a:lnTo>
                  <a:pt x="975" y="2163"/>
                </a:lnTo>
                <a:lnTo>
                  <a:pt x="975" y="2163"/>
                </a:lnTo>
                <a:lnTo>
                  <a:pt x="980" y="2175"/>
                </a:lnTo>
                <a:lnTo>
                  <a:pt x="985" y="2183"/>
                </a:lnTo>
                <a:lnTo>
                  <a:pt x="990" y="2192"/>
                </a:lnTo>
                <a:lnTo>
                  <a:pt x="990" y="2192"/>
                </a:lnTo>
                <a:lnTo>
                  <a:pt x="998" y="2201"/>
                </a:lnTo>
                <a:lnTo>
                  <a:pt x="1016" y="2217"/>
                </a:lnTo>
                <a:lnTo>
                  <a:pt x="1037" y="2233"/>
                </a:lnTo>
                <a:lnTo>
                  <a:pt x="1054" y="2247"/>
                </a:lnTo>
                <a:lnTo>
                  <a:pt x="1054" y="2247"/>
                </a:lnTo>
                <a:lnTo>
                  <a:pt x="1062" y="2252"/>
                </a:lnTo>
                <a:lnTo>
                  <a:pt x="1071" y="2256"/>
                </a:lnTo>
                <a:lnTo>
                  <a:pt x="1081" y="2259"/>
                </a:lnTo>
                <a:lnTo>
                  <a:pt x="1091" y="2263"/>
                </a:lnTo>
                <a:lnTo>
                  <a:pt x="1102" y="2266"/>
                </a:lnTo>
                <a:lnTo>
                  <a:pt x="1114" y="2267"/>
                </a:lnTo>
                <a:lnTo>
                  <a:pt x="1123" y="2268"/>
                </a:lnTo>
                <a:lnTo>
                  <a:pt x="1133" y="2267"/>
                </a:lnTo>
                <a:lnTo>
                  <a:pt x="1133" y="2267"/>
                </a:lnTo>
                <a:lnTo>
                  <a:pt x="1142" y="2264"/>
                </a:lnTo>
                <a:lnTo>
                  <a:pt x="1151" y="2259"/>
                </a:lnTo>
                <a:lnTo>
                  <a:pt x="1158" y="2253"/>
                </a:lnTo>
                <a:lnTo>
                  <a:pt x="1166" y="2246"/>
                </a:lnTo>
                <a:lnTo>
                  <a:pt x="1170" y="2238"/>
                </a:lnTo>
                <a:lnTo>
                  <a:pt x="1175" y="2231"/>
                </a:lnTo>
                <a:lnTo>
                  <a:pt x="1178" y="2226"/>
                </a:lnTo>
                <a:lnTo>
                  <a:pt x="1178" y="2222"/>
                </a:lnTo>
                <a:lnTo>
                  <a:pt x="1178" y="2222"/>
                </a:lnTo>
                <a:lnTo>
                  <a:pt x="1178" y="2215"/>
                </a:lnTo>
                <a:lnTo>
                  <a:pt x="1177" y="2210"/>
                </a:lnTo>
                <a:lnTo>
                  <a:pt x="1173" y="2202"/>
                </a:lnTo>
                <a:lnTo>
                  <a:pt x="1173" y="2202"/>
                </a:lnTo>
                <a:lnTo>
                  <a:pt x="1170" y="2197"/>
                </a:lnTo>
                <a:lnTo>
                  <a:pt x="1166" y="2194"/>
                </a:lnTo>
                <a:lnTo>
                  <a:pt x="1154" y="2184"/>
                </a:lnTo>
                <a:lnTo>
                  <a:pt x="1141" y="2171"/>
                </a:lnTo>
                <a:lnTo>
                  <a:pt x="1135" y="2163"/>
                </a:lnTo>
                <a:lnTo>
                  <a:pt x="1128" y="2153"/>
                </a:lnTo>
                <a:lnTo>
                  <a:pt x="1128" y="2153"/>
                </a:lnTo>
                <a:lnTo>
                  <a:pt x="1119" y="2134"/>
                </a:lnTo>
                <a:lnTo>
                  <a:pt x="1112" y="2119"/>
                </a:lnTo>
                <a:lnTo>
                  <a:pt x="1109" y="2108"/>
                </a:lnTo>
                <a:lnTo>
                  <a:pt x="1109" y="2024"/>
                </a:lnTo>
                <a:lnTo>
                  <a:pt x="1109" y="2024"/>
                </a:lnTo>
                <a:lnTo>
                  <a:pt x="1109" y="1968"/>
                </a:lnTo>
                <a:lnTo>
                  <a:pt x="1111" y="1917"/>
                </a:lnTo>
                <a:lnTo>
                  <a:pt x="1114" y="1869"/>
                </a:lnTo>
                <a:lnTo>
                  <a:pt x="1119" y="1820"/>
                </a:lnTo>
                <a:lnTo>
                  <a:pt x="1119" y="1820"/>
                </a:lnTo>
                <a:lnTo>
                  <a:pt x="1128" y="1745"/>
                </a:lnTo>
                <a:lnTo>
                  <a:pt x="1133" y="1701"/>
                </a:lnTo>
                <a:lnTo>
                  <a:pt x="1133" y="1701"/>
                </a:lnTo>
                <a:lnTo>
                  <a:pt x="1133" y="1688"/>
                </a:lnTo>
                <a:lnTo>
                  <a:pt x="1131" y="1664"/>
                </a:lnTo>
                <a:lnTo>
                  <a:pt x="1125" y="1599"/>
                </a:lnTo>
                <a:lnTo>
                  <a:pt x="1110" y="1480"/>
                </a:lnTo>
                <a:lnTo>
                  <a:pt x="1110" y="1480"/>
                </a:lnTo>
                <a:lnTo>
                  <a:pt x="1117" y="1391"/>
                </a:lnTo>
                <a:lnTo>
                  <a:pt x="1121" y="1332"/>
                </a:lnTo>
                <a:lnTo>
                  <a:pt x="1123" y="1270"/>
                </a:lnTo>
                <a:lnTo>
                  <a:pt x="1123" y="1270"/>
                </a:lnTo>
                <a:lnTo>
                  <a:pt x="1123" y="1251"/>
                </a:lnTo>
                <a:lnTo>
                  <a:pt x="1122" y="1233"/>
                </a:lnTo>
                <a:lnTo>
                  <a:pt x="1120" y="1215"/>
                </a:lnTo>
                <a:lnTo>
                  <a:pt x="1117" y="1199"/>
                </a:lnTo>
                <a:lnTo>
                  <a:pt x="1109" y="1168"/>
                </a:lnTo>
                <a:lnTo>
                  <a:pt x="1100" y="1141"/>
                </a:lnTo>
                <a:lnTo>
                  <a:pt x="1090" y="1117"/>
                </a:lnTo>
                <a:lnTo>
                  <a:pt x="1083" y="1101"/>
                </a:lnTo>
                <a:lnTo>
                  <a:pt x="1074" y="1086"/>
                </a:lnTo>
                <a:lnTo>
                  <a:pt x="1094" y="1072"/>
                </a:lnTo>
                <a:lnTo>
                  <a:pt x="1094" y="1072"/>
                </a:lnTo>
                <a:lnTo>
                  <a:pt x="1039" y="986"/>
                </a:lnTo>
                <a:lnTo>
                  <a:pt x="975" y="888"/>
                </a:lnTo>
                <a:lnTo>
                  <a:pt x="975" y="888"/>
                </a:lnTo>
                <a:lnTo>
                  <a:pt x="970" y="878"/>
                </a:lnTo>
                <a:lnTo>
                  <a:pt x="964" y="861"/>
                </a:lnTo>
                <a:lnTo>
                  <a:pt x="951" y="815"/>
                </a:lnTo>
                <a:lnTo>
                  <a:pt x="937" y="764"/>
                </a:lnTo>
                <a:lnTo>
                  <a:pt x="928" y="742"/>
                </a:lnTo>
                <a:lnTo>
                  <a:pt x="921" y="724"/>
                </a:lnTo>
                <a:lnTo>
                  <a:pt x="921" y="724"/>
                </a:lnTo>
                <a:lnTo>
                  <a:pt x="891" y="662"/>
                </a:lnTo>
                <a:lnTo>
                  <a:pt x="844" y="561"/>
                </a:lnTo>
                <a:lnTo>
                  <a:pt x="822" y="509"/>
                </a:lnTo>
                <a:lnTo>
                  <a:pt x="802" y="462"/>
                </a:lnTo>
                <a:lnTo>
                  <a:pt x="788" y="424"/>
                </a:lnTo>
                <a:lnTo>
                  <a:pt x="783" y="411"/>
                </a:lnTo>
                <a:lnTo>
                  <a:pt x="782" y="402"/>
                </a:lnTo>
                <a:lnTo>
                  <a:pt x="782" y="402"/>
                </a:lnTo>
                <a:lnTo>
                  <a:pt x="781" y="392"/>
                </a:lnTo>
                <a:lnTo>
                  <a:pt x="776" y="377"/>
                </a:lnTo>
                <a:lnTo>
                  <a:pt x="762" y="333"/>
                </a:lnTo>
                <a:lnTo>
                  <a:pt x="742" y="276"/>
                </a:lnTo>
                <a:lnTo>
                  <a:pt x="720" y="214"/>
                </a:lnTo>
                <a:lnTo>
                  <a:pt x="697" y="152"/>
                </a:lnTo>
                <a:lnTo>
                  <a:pt x="674" y="98"/>
                </a:lnTo>
                <a:lnTo>
                  <a:pt x="664" y="76"/>
                </a:lnTo>
                <a:lnTo>
                  <a:pt x="656" y="59"/>
                </a:lnTo>
                <a:lnTo>
                  <a:pt x="648" y="46"/>
                </a:lnTo>
                <a:lnTo>
                  <a:pt x="643" y="40"/>
                </a:lnTo>
                <a:lnTo>
                  <a:pt x="643" y="40"/>
                </a:lnTo>
                <a:lnTo>
                  <a:pt x="637" y="37"/>
                </a:lnTo>
                <a:lnTo>
                  <a:pt x="627" y="34"/>
                </a:lnTo>
                <a:lnTo>
                  <a:pt x="596" y="28"/>
                </a:lnTo>
                <a:lnTo>
                  <a:pt x="558" y="20"/>
                </a:lnTo>
                <a:lnTo>
                  <a:pt x="516" y="14"/>
                </a:lnTo>
                <a:lnTo>
                  <a:pt x="438" y="4"/>
                </a:lnTo>
                <a:lnTo>
                  <a:pt x="401" y="0"/>
                </a:lnTo>
                <a:lnTo>
                  <a:pt x="401" y="0"/>
                </a:lnTo>
                <a:lnTo>
                  <a:pt x="400" y="1"/>
                </a:lnTo>
                <a:lnTo>
                  <a:pt x="397" y="4"/>
                </a:lnTo>
                <a:lnTo>
                  <a:pt x="395" y="10"/>
                </a:lnTo>
                <a:lnTo>
                  <a:pt x="391" y="20"/>
                </a:lnTo>
                <a:lnTo>
                  <a:pt x="391" y="20"/>
                </a:lnTo>
                <a:lnTo>
                  <a:pt x="333" y="20"/>
                </a:lnTo>
                <a:lnTo>
                  <a:pt x="289" y="19"/>
                </a:lnTo>
                <a:lnTo>
                  <a:pt x="262" y="20"/>
                </a:lnTo>
                <a:lnTo>
                  <a:pt x="262" y="20"/>
                </a:lnTo>
                <a:lnTo>
                  <a:pt x="247" y="23"/>
                </a:lnTo>
                <a:lnTo>
                  <a:pt x="229" y="29"/>
                </a:lnTo>
                <a:lnTo>
                  <a:pt x="211" y="36"/>
                </a:lnTo>
                <a:lnTo>
                  <a:pt x="198" y="45"/>
                </a:lnTo>
                <a:lnTo>
                  <a:pt x="198" y="45"/>
                </a:lnTo>
                <a:lnTo>
                  <a:pt x="184" y="54"/>
                </a:lnTo>
                <a:lnTo>
                  <a:pt x="171" y="62"/>
                </a:lnTo>
                <a:lnTo>
                  <a:pt x="158" y="70"/>
                </a:lnTo>
                <a:lnTo>
                  <a:pt x="155" y="72"/>
                </a:lnTo>
                <a:lnTo>
                  <a:pt x="153" y="75"/>
                </a:lnTo>
                <a:lnTo>
                  <a:pt x="153" y="75"/>
                </a:lnTo>
                <a:lnTo>
                  <a:pt x="153" y="75"/>
                </a:lnTo>
                <a:lnTo>
                  <a:pt x="155" y="76"/>
                </a:lnTo>
                <a:lnTo>
                  <a:pt x="161" y="75"/>
                </a:lnTo>
                <a:lnTo>
                  <a:pt x="177" y="72"/>
                </a:lnTo>
                <a:lnTo>
                  <a:pt x="187" y="71"/>
                </a:lnTo>
                <a:lnTo>
                  <a:pt x="194" y="71"/>
                </a:lnTo>
                <a:lnTo>
                  <a:pt x="200" y="72"/>
                </a:lnTo>
                <a:lnTo>
                  <a:pt x="202" y="73"/>
                </a:lnTo>
                <a:lnTo>
                  <a:pt x="203" y="75"/>
                </a:lnTo>
                <a:lnTo>
                  <a:pt x="203" y="75"/>
                </a:lnTo>
                <a:lnTo>
                  <a:pt x="202" y="78"/>
                </a:lnTo>
                <a:lnTo>
                  <a:pt x="198" y="85"/>
                </a:lnTo>
                <a:lnTo>
                  <a:pt x="185" y="96"/>
                </a:lnTo>
                <a:lnTo>
                  <a:pt x="174" y="106"/>
                </a:lnTo>
                <a:lnTo>
                  <a:pt x="168" y="109"/>
                </a:lnTo>
                <a:lnTo>
                  <a:pt x="168" y="109"/>
                </a:lnTo>
                <a:lnTo>
                  <a:pt x="153" y="117"/>
                </a:lnTo>
                <a:lnTo>
                  <a:pt x="143" y="124"/>
                </a:lnTo>
                <a:lnTo>
                  <a:pt x="140" y="127"/>
                </a:lnTo>
                <a:lnTo>
                  <a:pt x="138" y="129"/>
                </a:lnTo>
                <a:lnTo>
                  <a:pt x="138" y="129"/>
                </a:lnTo>
                <a:lnTo>
                  <a:pt x="138" y="130"/>
                </a:lnTo>
                <a:lnTo>
                  <a:pt x="141" y="130"/>
                </a:lnTo>
                <a:lnTo>
                  <a:pt x="146" y="129"/>
                </a:lnTo>
                <a:lnTo>
                  <a:pt x="161" y="125"/>
                </a:lnTo>
                <a:lnTo>
                  <a:pt x="183" y="119"/>
                </a:lnTo>
                <a:lnTo>
                  <a:pt x="183" y="119"/>
                </a:lnTo>
                <a:lnTo>
                  <a:pt x="173" y="129"/>
                </a:lnTo>
                <a:lnTo>
                  <a:pt x="164" y="135"/>
                </a:lnTo>
                <a:lnTo>
                  <a:pt x="161" y="138"/>
                </a:lnTo>
                <a:lnTo>
                  <a:pt x="158" y="139"/>
                </a:lnTo>
                <a:lnTo>
                  <a:pt x="158" y="139"/>
                </a:lnTo>
                <a:lnTo>
                  <a:pt x="151" y="142"/>
                </a:lnTo>
                <a:lnTo>
                  <a:pt x="143" y="147"/>
                </a:lnTo>
                <a:lnTo>
                  <a:pt x="140" y="149"/>
                </a:lnTo>
                <a:lnTo>
                  <a:pt x="138" y="152"/>
                </a:lnTo>
                <a:lnTo>
                  <a:pt x="140" y="153"/>
                </a:lnTo>
                <a:lnTo>
                  <a:pt x="143" y="154"/>
                </a:lnTo>
                <a:lnTo>
                  <a:pt x="143" y="154"/>
                </a:lnTo>
                <a:lnTo>
                  <a:pt x="155" y="154"/>
                </a:lnTo>
                <a:lnTo>
                  <a:pt x="166" y="150"/>
                </a:lnTo>
                <a:lnTo>
                  <a:pt x="176" y="148"/>
                </a:lnTo>
                <a:lnTo>
                  <a:pt x="183" y="144"/>
                </a:lnTo>
                <a:lnTo>
                  <a:pt x="183" y="144"/>
                </a:lnTo>
                <a:lnTo>
                  <a:pt x="203" y="134"/>
                </a:lnTo>
                <a:lnTo>
                  <a:pt x="173" y="164"/>
                </a:lnTo>
                <a:lnTo>
                  <a:pt x="173" y="164"/>
                </a:lnTo>
                <a:lnTo>
                  <a:pt x="163" y="174"/>
                </a:lnTo>
                <a:lnTo>
                  <a:pt x="157" y="179"/>
                </a:lnTo>
                <a:lnTo>
                  <a:pt x="157" y="181"/>
                </a:lnTo>
                <a:lnTo>
                  <a:pt x="157" y="183"/>
                </a:lnTo>
                <a:lnTo>
                  <a:pt x="163" y="184"/>
                </a:lnTo>
                <a:lnTo>
                  <a:pt x="163" y="184"/>
                </a:lnTo>
                <a:lnTo>
                  <a:pt x="168" y="183"/>
                </a:lnTo>
                <a:lnTo>
                  <a:pt x="174" y="180"/>
                </a:lnTo>
                <a:lnTo>
                  <a:pt x="188" y="170"/>
                </a:lnTo>
                <a:lnTo>
                  <a:pt x="194" y="165"/>
                </a:lnTo>
                <a:lnTo>
                  <a:pt x="202" y="161"/>
                </a:lnTo>
                <a:lnTo>
                  <a:pt x="208" y="159"/>
                </a:lnTo>
                <a:lnTo>
                  <a:pt x="210" y="159"/>
                </a:lnTo>
                <a:lnTo>
                  <a:pt x="213" y="159"/>
                </a:lnTo>
                <a:lnTo>
                  <a:pt x="213" y="159"/>
                </a:lnTo>
                <a:lnTo>
                  <a:pt x="219" y="159"/>
                </a:lnTo>
                <a:lnTo>
                  <a:pt x="225" y="156"/>
                </a:lnTo>
                <a:lnTo>
                  <a:pt x="232" y="153"/>
                </a:lnTo>
                <a:lnTo>
                  <a:pt x="241" y="147"/>
                </a:lnTo>
                <a:lnTo>
                  <a:pt x="256" y="134"/>
                </a:lnTo>
                <a:lnTo>
                  <a:pt x="267" y="124"/>
                </a:lnTo>
                <a:lnTo>
                  <a:pt x="267" y="124"/>
                </a:lnTo>
                <a:lnTo>
                  <a:pt x="280" y="116"/>
                </a:lnTo>
                <a:lnTo>
                  <a:pt x="296" y="107"/>
                </a:lnTo>
                <a:lnTo>
                  <a:pt x="310" y="98"/>
                </a:lnTo>
                <a:lnTo>
                  <a:pt x="317" y="94"/>
                </a:lnTo>
                <a:lnTo>
                  <a:pt x="317" y="94"/>
                </a:lnTo>
                <a:lnTo>
                  <a:pt x="320" y="93"/>
                </a:lnTo>
                <a:lnTo>
                  <a:pt x="331" y="93"/>
                </a:lnTo>
                <a:lnTo>
                  <a:pt x="361" y="91"/>
                </a:lnTo>
                <a:lnTo>
                  <a:pt x="406" y="90"/>
                </a:lnTo>
                <a:lnTo>
                  <a:pt x="406" y="90"/>
                </a:lnTo>
                <a:lnTo>
                  <a:pt x="408" y="101"/>
                </a:lnTo>
                <a:lnTo>
                  <a:pt x="416" y="124"/>
                </a:lnTo>
                <a:lnTo>
                  <a:pt x="419" y="137"/>
                </a:lnTo>
                <a:lnTo>
                  <a:pt x="424" y="148"/>
                </a:lnTo>
                <a:lnTo>
                  <a:pt x="430" y="156"/>
                </a:lnTo>
                <a:lnTo>
                  <a:pt x="433" y="158"/>
                </a:lnTo>
                <a:lnTo>
                  <a:pt x="435" y="159"/>
                </a:lnTo>
                <a:lnTo>
                  <a:pt x="435" y="159"/>
                </a:lnTo>
                <a:lnTo>
                  <a:pt x="450" y="158"/>
                </a:lnTo>
                <a:lnTo>
                  <a:pt x="470" y="154"/>
                </a:lnTo>
                <a:lnTo>
                  <a:pt x="495" y="149"/>
                </a:lnTo>
                <a:lnTo>
                  <a:pt x="579" y="194"/>
                </a:lnTo>
                <a:lnTo>
                  <a:pt x="599" y="367"/>
                </a:lnTo>
                <a:lnTo>
                  <a:pt x="559" y="427"/>
                </a:lnTo>
                <a:lnTo>
                  <a:pt x="549" y="437"/>
                </a:lnTo>
                <a:lnTo>
                  <a:pt x="522" y="423"/>
                </a:lnTo>
                <a:lnTo>
                  <a:pt x="522" y="423"/>
                </a:lnTo>
                <a:lnTo>
                  <a:pt x="521" y="423"/>
                </a:lnTo>
                <a:lnTo>
                  <a:pt x="521" y="423"/>
                </a:lnTo>
                <a:lnTo>
                  <a:pt x="520" y="422"/>
                </a:lnTo>
                <a:lnTo>
                  <a:pt x="522" y="423"/>
                </a:lnTo>
                <a:lnTo>
                  <a:pt x="522" y="423"/>
                </a:lnTo>
                <a:lnTo>
                  <a:pt x="520" y="414"/>
                </a:lnTo>
                <a:lnTo>
                  <a:pt x="510" y="387"/>
                </a:lnTo>
                <a:lnTo>
                  <a:pt x="510" y="387"/>
                </a:lnTo>
                <a:lnTo>
                  <a:pt x="502" y="370"/>
                </a:lnTo>
                <a:lnTo>
                  <a:pt x="492" y="355"/>
                </a:lnTo>
                <a:lnTo>
                  <a:pt x="481" y="341"/>
                </a:lnTo>
                <a:lnTo>
                  <a:pt x="470" y="330"/>
                </a:lnTo>
                <a:lnTo>
                  <a:pt x="461" y="320"/>
                </a:lnTo>
                <a:lnTo>
                  <a:pt x="453" y="314"/>
                </a:lnTo>
                <a:lnTo>
                  <a:pt x="445" y="308"/>
                </a:lnTo>
                <a:lnTo>
                  <a:pt x="445" y="308"/>
                </a:lnTo>
                <a:lnTo>
                  <a:pt x="452" y="308"/>
                </a:lnTo>
                <a:lnTo>
                  <a:pt x="464" y="310"/>
                </a:lnTo>
                <a:lnTo>
                  <a:pt x="473" y="313"/>
                </a:lnTo>
                <a:lnTo>
                  <a:pt x="480" y="315"/>
                </a:lnTo>
                <a:lnTo>
                  <a:pt x="486" y="319"/>
                </a:lnTo>
                <a:lnTo>
                  <a:pt x="490" y="323"/>
                </a:lnTo>
                <a:lnTo>
                  <a:pt x="490" y="323"/>
                </a:lnTo>
                <a:lnTo>
                  <a:pt x="494" y="331"/>
                </a:lnTo>
                <a:lnTo>
                  <a:pt x="497" y="338"/>
                </a:lnTo>
                <a:lnTo>
                  <a:pt x="499" y="341"/>
                </a:lnTo>
                <a:lnTo>
                  <a:pt x="501" y="345"/>
                </a:lnTo>
                <a:lnTo>
                  <a:pt x="505" y="349"/>
                </a:lnTo>
                <a:lnTo>
                  <a:pt x="510" y="352"/>
                </a:lnTo>
                <a:lnTo>
                  <a:pt x="510" y="352"/>
                </a:lnTo>
                <a:lnTo>
                  <a:pt x="516" y="356"/>
                </a:lnTo>
                <a:lnTo>
                  <a:pt x="522" y="359"/>
                </a:lnTo>
                <a:lnTo>
                  <a:pt x="533" y="361"/>
                </a:lnTo>
                <a:lnTo>
                  <a:pt x="541" y="362"/>
                </a:lnTo>
                <a:lnTo>
                  <a:pt x="544" y="362"/>
                </a:lnTo>
                <a:lnTo>
                  <a:pt x="544" y="357"/>
                </a:lnTo>
                <a:lnTo>
                  <a:pt x="534" y="342"/>
                </a:lnTo>
                <a:lnTo>
                  <a:pt x="544" y="347"/>
                </a:lnTo>
                <a:lnTo>
                  <a:pt x="544" y="347"/>
                </a:lnTo>
                <a:lnTo>
                  <a:pt x="544" y="347"/>
                </a:lnTo>
                <a:lnTo>
                  <a:pt x="544" y="346"/>
                </a:lnTo>
                <a:lnTo>
                  <a:pt x="529" y="323"/>
                </a:lnTo>
                <a:lnTo>
                  <a:pt x="529" y="323"/>
                </a:lnTo>
                <a:lnTo>
                  <a:pt x="516" y="304"/>
                </a:lnTo>
                <a:lnTo>
                  <a:pt x="511" y="297"/>
                </a:lnTo>
                <a:lnTo>
                  <a:pt x="505" y="290"/>
                </a:lnTo>
                <a:lnTo>
                  <a:pt x="499" y="285"/>
                </a:lnTo>
                <a:lnTo>
                  <a:pt x="491" y="280"/>
                </a:lnTo>
                <a:lnTo>
                  <a:pt x="470" y="268"/>
                </a:lnTo>
                <a:lnTo>
                  <a:pt x="470" y="268"/>
                </a:lnTo>
                <a:lnTo>
                  <a:pt x="449" y="256"/>
                </a:lnTo>
                <a:lnTo>
                  <a:pt x="434" y="247"/>
                </a:lnTo>
                <a:lnTo>
                  <a:pt x="428" y="243"/>
                </a:lnTo>
                <a:lnTo>
                  <a:pt x="421" y="241"/>
                </a:lnTo>
                <a:lnTo>
                  <a:pt x="414" y="240"/>
                </a:lnTo>
                <a:lnTo>
                  <a:pt x="406" y="238"/>
                </a:lnTo>
                <a:lnTo>
                  <a:pt x="406" y="238"/>
                </a:lnTo>
                <a:lnTo>
                  <a:pt x="390" y="237"/>
                </a:lnTo>
                <a:lnTo>
                  <a:pt x="379" y="237"/>
                </a:lnTo>
                <a:lnTo>
                  <a:pt x="367" y="238"/>
                </a:lnTo>
                <a:lnTo>
                  <a:pt x="356" y="243"/>
                </a:lnTo>
                <a:lnTo>
                  <a:pt x="356" y="243"/>
                </a:lnTo>
                <a:lnTo>
                  <a:pt x="350" y="248"/>
                </a:lnTo>
                <a:lnTo>
                  <a:pt x="344" y="254"/>
                </a:lnTo>
                <a:lnTo>
                  <a:pt x="338" y="262"/>
                </a:lnTo>
                <a:lnTo>
                  <a:pt x="333" y="269"/>
                </a:lnTo>
                <a:lnTo>
                  <a:pt x="325" y="284"/>
                </a:lnTo>
                <a:lnTo>
                  <a:pt x="322" y="293"/>
                </a:lnTo>
                <a:lnTo>
                  <a:pt x="322" y="293"/>
                </a:lnTo>
                <a:lnTo>
                  <a:pt x="322" y="304"/>
                </a:lnTo>
                <a:lnTo>
                  <a:pt x="322" y="313"/>
                </a:lnTo>
                <a:lnTo>
                  <a:pt x="322" y="313"/>
                </a:lnTo>
                <a:lnTo>
                  <a:pt x="309" y="316"/>
                </a:lnTo>
                <a:lnTo>
                  <a:pt x="296" y="320"/>
                </a:lnTo>
                <a:lnTo>
                  <a:pt x="282" y="328"/>
                </a:lnTo>
                <a:lnTo>
                  <a:pt x="282" y="328"/>
                </a:lnTo>
                <a:lnTo>
                  <a:pt x="276" y="333"/>
                </a:lnTo>
                <a:lnTo>
                  <a:pt x="270" y="338"/>
                </a:lnTo>
                <a:lnTo>
                  <a:pt x="266" y="345"/>
                </a:lnTo>
                <a:lnTo>
                  <a:pt x="262" y="351"/>
                </a:lnTo>
                <a:lnTo>
                  <a:pt x="255" y="366"/>
                </a:lnTo>
                <a:lnTo>
                  <a:pt x="247" y="382"/>
                </a:lnTo>
                <a:lnTo>
                  <a:pt x="247" y="382"/>
                </a:lnTo>
                <a:lnTo>
                  <a:pt x="237" y="398"/>
                </a:lnTo>
                <a:lnTo>
                  <a:pt x="226" y="412"/>
                </a:lnTo>
                <a:lnTo>
                  <a:pt x="213" y="427"/>
                </a:lnTo>
                <a:lnTo>
                  <a:pt x="220" y="431"/>
                </a:lnTo>
                <a:lnTo>
                  <a:pt x="220" y="431"/>
                </a:lnTo>
                <a:lnTo>
                  <a:pt x="221" y="429"/>
                </a:lnTo>
                <a:lnTo>
                  <a:pt x="221" y="429"/>
                </a:lnTo>
                <a:lnTo>
                  <a:pt x="223" y="432"/>
                </a:lnTo>
                <a:lnTo>
                  <a:pt x="220" y="431"/>
                </a:lnTo>
                <a:lnTo>
                  <a:pt x="220" y="431"/>
                </a:lnTo>
                <a:lnTo>
                  <a:pt x="219" y="435"/>
                </a:lnTo>
                <a:lnTo>
                  <a:pt x="218" y="447"/>
                </a:lnTo>
                <a:lnTo>
                  <a:pt x="218" y="447"/>
                </a:lnTo>
                <a:close/>
                <a:moveTo>
                  <a:pt x="223" y="486"/>
                </a:moveTo>
                <a:lnTo>
                  <a:pt x="223" y="486"/>
                </a:lnTo>
                <a:lnTo>
                  <a:pt x="223" y="485"/>
                </a:lnTo>
                <a:lnTo>
                  <a:pt x="223" y="485"/>
                </a:lnTo>
                <a:lnTo>
                  <a:pt x="223" y="486"/>
                </a:lnTo>
                <a:lnTo>
                  <a:pt x="223" y="4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4545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pptxl10_ジャンケンする女性のシルエット</dc:title>
  <dc:subject>vpptxl10_ジャンケンする女性のシルエット</dc:subject>
  <dc:creator>でじけろお</dc:creator>
  <cp:revision>1</cp:revision>
  <dcterms:created xsi:type="dcterms:W3CDTF">2018-05-20T00:31:01Z</dcterms:created>
  <dcterms:modified xsi:type="dcterms:W3CDTF">2022-11-08T06:35:19Z</dcterms:modified>
  <cp:version>1</cp:version>
</cp:coreProperties>
</file>