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通せんぼする作業員のシルエット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8904423-6E37-6EDD-5D03-4C9029AA77CE}"/>
              </a:ext>
            </a:extLst>
          </p:cNvPr>
          <p:cNvGrpSpPr/>
          <p:nvPr/>
        </p:nvGrpSpPr>
        <p:grpSpPr>
          <a:xfrm>
            <a:off x="850739" y="3801012"/>
            <a:ext cx="2293905" cy="2611133"/>
            <a:chOff x="114300" y="3522663"/>
            <a:chExt cx="2881313" cy="3279775"/>
          </a:xfrm>
        </p:grpSpPr>
        <p:sp>
          <p:nvSpPr>
            <p:cNvPr id="4" name="Freeform 8">
              <a:extLst>
                <a:ext uri="{FF2B5EF4-FFF2-40B4-BE49-F238E27FC236}">
                  <a16:creationId xmlns:a16="http://schemas.microsoft.com/office/drawing/2014/main" id="{9356CBE0-95AF-2761-615E-34A6FACB1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00" y="3575050"/>
              <a:ext cx="2881313" cy="3227388"/>
            </a:xfrm>
            <a:custGeom>
              <a:avLst/>
              <a:gdLst>
                <a:gd name="T0" fmla="*/ 586 w 1815"/>
                <a:gd name="T1" fmla="*/ 371 h 2033"/>
                <a:gd name="T2" fmla="*/ 266 w 1815"/>
                <a:gd name="T3" fmla="*/ 390 h 2033"/>
                <a:gd name="T4" fmla="*/ 115 w 1815"/>
                <a:gd name="T5" fmla="*/ 339 h 2033"/>
                <a:gd name="T6" fmla="*/ 84 w 1815"/>
                <a:gd name="T7" fmla="*/ 305 h 2033"/>
                <a:gd name="T8" fmla="*/ 86 w 1815"/>
                <a:gd name="T9" fmla="*/ 339 h 2033"/>
                <a:gd name="T10" fmla="*/ 91 w 1815"/>
                <a:gd name="T11" fmla="*/ 354 h 2033"/>
                <a:gd name="T12" fmla="*/ 17 w 1815"/>
                <a:gd name="T13" fmla="*/ 356 h 2033"/>
                <a:gd name="T14" fmla="*/ 69 w 1815"/>
                <a:gd name="T15" fmla="*/ 379 h 2033"/>
                <a:gd name="T16" fmla="*/ 1 w 1815"/>
                <a:gd name="T17" fmla="*/ 393 h 2033"/>
                <a:gd name="T18" fmla="*/ 75 w 1815"/>
                <a:gd name="T19" fmla="*/ 411 h 2033"/>
                <a:gd name="T20" fmla="*/ 8 w 1815"/>
                <a:gd name="T21" fmla="*/ 421 h 2033"/>
                <a:gd name="T22" fmla="*/ 79 w 1815"/>
                <a:gd name="T23" fmla="*/ 435 h 2033"/>
                <a:gd name="T24" fmla="*/ 33 w 1815"/>
                <a:gd name="T25" fmla="*/ 453 h 2033"/>
                <a:gd name="T26" fmla="*/ 176 w 1815"/>
                <a:gd name="T27" fmla="*/ 465 h 2033"/>
                <a:gd name="T28" fmla="*/ 686 w 1815"/>
                <a:gd name="T29" fmla="*/ 757 h 2033"/>
                <a:gd name="T30" fmla="*/ 551 w 1815"/>
                <a:gd name="T31" fmla="*/ 1785 h 2033"/>
                <a:gd name="T32" fmla="*/ 430 w 1815"/>
                <a:gd name="T33" fmla="*/ 1972 h 2033"/>
                <a:gd name="T34" fmla="*/ 401 w 1815"/>
                <a:gd name="T35" fmla="*/ 2018 h 2033"/>
                <a:gd name="T36" fmla="*/ 522 w 1815"/>
                <a:gd name="T37" fmla="*/ 2028 h 2033"/>
                <a:gd name="T38" fmla="*/ 624 w 1815"/>
                <a:gd name="T39" fmla="*/ 1984 h 2033"/>
                <a:gd name="T40" fmla="*/ 657 w 1815"/>
                <a:gd name="T41" fmla="*/ 1907 h 2033"/>
                <a:gd name="T42" fmla="*/ 844 w 1815"/>
                <a:gd name="T43" fmla="*/ 1288 h 2033"/>
                <a:gd name="T44" fmla="*/ 879 w 1815"/>
                <a:gd name="T45" fmla="*/ 1244 h 2033"/>
                <a:gd name="T46" fmla="*/ 1122 w 1815"/>
                <a:gd name="T47" fmla="*/ 1882 h 2033"/>
                <a:gd name="T48" fmla="*/ 1148 w 1815"/>
                <a:gd name="T49" fmla="*/ 1918 h 2033"/>
                <a:gd name="T50" fmla="*/ 1235 w 1815"/>
                <a:gd name="T51" fmla="*/ 1982 h 2033"/>
                <a:gd name="T52" fmla="*/ 1316 w 1815"/>
                <a:gd name="T53" fmla="*/ 1989 h 2033"/>
                <a:gd name="T54" fmla="*/ 1331 w 1815"/>
                <a:gd name="T55" fmla="*/ 1941 h 2033"/>
                <a:gd name="T56" fmla="*/ 1279 w 1815"/>
                <a:gd name="T57" fmla="*/ 1880 h 2033"/>
                <a:gd name="T58" fmla="*/ 1166 w 1815"/>
                <a:gd name="T59" fmla="*/ 1407 h 2033"/>
                <a:gd name="T60" fmla="*/ 1127 w 1815"/>
                <a:gd name="T61" fmla="*/ 1091 h 2033"/>
                <a:gd name="T62" fmla="*/ 1074 w 1815"/>
                <a:gd name="T63" fmla="*/ 771 h 2033"/>
                <a:gd name="T64" fmla="*/ 1584 w 1815"/>
                <a:gd name="T65" fmla="*/ 340 h 2033"/>
                <a:gd name="T66" fmla="*/ 1684 w 1815"/>
                <a:gd name="T67" fmla="*/ 320 h 2033"/>
                <a:gd name="T68" fmla="*/ 1733 w 1815"/>
                <a:gd name="T69" fmla="*/ 298 h 2033"/>
                <a:gd name="T70" fmla="*/ 1800 w 1815"/>
                <a:gd name="T71" fmla="*/ 281 h 2033"/>
                <a:gd name="T72" fmla="*/ 1747 w 1815"/>
                <a:gd name="T73" fmla="*/ 276 h 2033"/>
                <a:gd name="T74" fmla="*/ 1805 w 1815"/>
                <a:gd name="T75" fmla="*/ 239 h 2033"/>
                <a:gd name="T76" fmla="*/ 1805 w 1815"/>
                <a:gd name="T77" fmla="*/ 218 h 2033"/>
                <a:gd name="T78" fmla="*/ 1742 w 1815"/>
                <a:gd name="T79" fmla="*/ 242 h 2033"/>
                <a:gd name="T80" fmla="*/ 1815 w 1815"/>
                <a:gd name="T81" fmla="*/ 194 h 2033"/>
                <a:gd name="T82" fmla="*/ 1728 w 1815"/>
                <a:gd name="T83" fmla="*/ 213 h 2033"/>
                <a:gd name="T84" fmla="*/ 1781 w 1815"/>
                <a:gd name="T85" fmla="*/ 155 h 2033"/>
                <a:gd name="T86" fmla="*/ 1731 w 1815"/>
                <a:gd name="T87" fmla="*/ 189 h 2033"/>
                <a:gd name="T88" fmla="*/ 1677 w 1815"/>
                <a:gd name="T89" fmla="*/ 213 h 2033"/>
                <a:gd name="T90" fmla="*/ 1683 w 1815"/>
                <a:gd name="T91" fmla="*/ 168 h 2033"/>
                <a:gd name="T92" fmla="*/ 1662 w 1815"/>
                <a:gd name="T93" fmla="*/ 178 h 2033"/>
                <a:gd name="T94" fmla="*/ 1630 w 1815"/>
                <a:gd name="T95" fmla="*/ 248 h 2033"/>
                <a:gd name="T96" fmla="*/ 1603 w 1815"/>
                <a:gd name="T97" fmla="*/ 269 h 2033"/>
                <a:gd name="T98" fmla="*/ 1466 w 1815"/>
                <a:gd name="T99" fmla="*/ 291 h 2033"/>
                <a:gd name="T100" fmla="*/ 967 w 1815"/>
                <a:gd name="T101" fmla="*/ 320 h 2033"/>
                <a:gd name="T102" fmla="*/ 958 w 1815"/>
                <a:gd name="T103" fmla="*/ 262 h 2033"/>
                <a:gd name="T104" fmla="*/ 989 w 1815"/>
                <a:gd name="T105" fmla="*/ 156 h 2033"/>
                <a:gd name="T106" fmla="*/ 964 w 1815"/>
                <a:gd name="T107" fmla="*/ 66 h 2033"/>
                <a:gd name="T108" fmla="*/ 923 w 1815"/>
                <a:gd name="T109" fmla="*/ 8 h 2033"/>
                <a:gd name="T110" fmla="*/ 849 w 1815"/>
                <a:gd name="T111" fmla="*/ 0 h 2033"/>
                <a:gd name="T112" fmla="*/ 788 w 1815"/>
                <a:gd name="T113" fmla="*/ 19 h 2033"/>
                <a:gd name="T114" fmla="*/ 749 w 1815"/>
                <a:gd name="T115" fmla="*/ 98 h 2033"/>
                <a:gd name="T116" fmla="*/ 759 w 1815"/>
                <a:gd name="T117" fmla="*/ 150 h 2033"/>
                <a:gd name="T118" fmla="*/ 753 w 1815"/>
                <a:gd name="T119" fmla="*/ 184 h 2033"/>
                <a:gd name="T120" fmla="*/ 774 w 1815"/>
                <a:gd name="T121" fmla="*/ 213 h 2033"/>
                <a:gd name="T122" fmla="*/ 803 w 1815"/>
                <a:gd name="T123" fmla="*/ 281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15" h="2033">
                  <a:moveTo>
                    <a:pt x="803" y="281"/>
                  </a:moveTo>
                  <a:lnTo>
                    <a:pt x="798" y="320"/>
                  </a:lnTo>
                  <a:lnTo>
                    <a:pt x="798" y="320"/>
                  </a:lnTo>
                  <a:lnTo>
                    <a:pt x="707" y="340"/>
                  </a:lnTo>
                  <a:lnTo>
                    <a:pt x="639" y="356"/>
                  </a:lnTo>
                  <a:lnTo>
                    <a:pt x="594" y="368"/>
                  </a:lnTo>
                  <a:lnTo>
                    <a:pt x="594" y="368"/>
                  </a:lnTo>
                  <a:lnTo>
                    <a:pt x="586" y="371"/>
                  </a:lnTo>
                  <a:lnTo>
                    <a:pt x="574" y="372"/>
                  </a:lnTo>
                  <a:lnTo>
                    <a:pt x="540" y="376"/>
                  </a:lnTo>
                  <a:lnTo>
                    <a:pt x="449" y="384"/>
                  </a:lnTo>
                  <a:lnTo>
                    <a:pt x="363" y="389"/>
                  </a:lnTo>
                  <a:lnTo>
                    <a:pt x="323" y="393"/>
                  </a:lnTo>
                  <a:lnTo>
                    <a:pt x="323" y="393"/>
                  </a:lnTo>
                  <a:lnTo>
                    <a:pt x="304" y="393"/>
                  </a:lnTo>
                  <a:lnTo>
                    <a:pt x="266" y="390"/>
                  </a:lnTo>
                  <a:lnTo>
                    <a:pt x="212" y="388"/>
                  </a:lnTo>
                  <a:lnTo>
                    <a:pt x="207" y="402"/>
                  </a:lnTo>
                  <a:lnTo>
                    <a:pt x="159" y="393"/>
                  </a:lnTo>
                  <a:lnTo>
                    <a:pt x="159" y="393"/>
                  </a:lnTo>
                  <a:lnTo>
                    <a:pt x="140" y="367"/>
                  </a:lnTo>
                  <a:lnTo>
                    <a:pt x="125" y="350"/>
                  </a:lnTo>
                  <a:lnTo>
                    <a:pt x="119" y="343"/>
                  </a:lnTo>
                  <a:lnTo>
                    <a:pt x="115" y="339"/>
                  </a:lnTo>
                  <a:lnTo>
                    <a:pt x="115" y="339"/>
                  </a:lnTo>
                  <a:lnTo>
                    <a:pt x="111" y="336"/>
                  </a:lnTo>
                  <a:lnTo>
                    <a:pt x="108" y="331"/>
                  </a:lnTo>
                  <a:lnTo>
                    <a:pt x="98" y="319"/>
                  </a:lnTo>
                  <a:lnTo>
                    <a:pt x="94" y="313"/>
                  </a:lnTo>
                  <a:lnTo>
                    <a:pt x="90" y="308"/>
                  </a:lnTo>
                  <a:lnTo>
                    <a:pt x="85" y="305"/>
                  </a:lnTo>
                  <a:lnTo>
                    <a:pt x="84" y="305"/>
                  </a:lnTo>
                  <a:lnTo>
                    <a:pt x="81" y="305"/>
                  </a:lnTo>
                  <a:lnTo>
                    <a:pt x="81" y="305"/>
                  </a:lnTo>
                  <a:lnTo>
                    <a:pt x="79" y="308"/>
                  </a:lnTo>
                  <a:lnTo>
                    <a:pt x="77" y="311"/>
                  </a:lnTo>
                  <a:lnTo>
                    <a:pt x="77" y="316"/>
                  </a:lnTo>
                  <a:lnTo>
                    <a:pt x="79" y="322"/>
                  </a:lnTo>
                  <a:lnTo>
                    <a:pt x="82" y="332"/>
                  </a:lnTo>
                  <a:lnTo>
                    <a:pt x="86" y="339"/>
                  </a:lnTo>
                  <a:lnTo>
                    <a:pt x="86" y="339"/>
                  </a:lnTo>
                  <a:lnTo>
                    <a:pt x="90" y="344"/>
                  </a:lnTo>
                  <a:lnTo>
                    <a:pt x="94" y="348"/>
                  </a:lnTo>
                  <a:lnTo>
                    <a:pt x="96" y="350"/>
                  </a:lnTo>
                  <a:lnTo>
                    <a:pt x="96" y="351"/>
                  </a:lnTo>
                  <a:lnTo>
                    <a:pt x="94" y="353"/>
                  </a:lnTo>
                  <a:lnTo>
                    <a:pt x="91" y="354"/>
                  </a:lnTo>
                  <a:lnTo>
                    <a:pt x="91" y="354"/>
                  </a:lnTo>
                  <a:lnTo>
                    <a:pt x="73" y="354"/>
                  </a:lnTo>
                  <a:lnTo>
                    <a:pt x="46" y="351"/>
                  </a:lnTo>
                  <a:lnTo>
                    <a:pt x="22" y="351"/>
                  </a:lnTo>
                  <a:lnTo>
                    <a:pt x="16" y="351"/>
                  </a:lnTo>
                  <a:lnTo>
                    <a:pt x="13" y="353"/>
                  </a:lnTo>
                  <a:lnTo>
                    <a:pt x="13" y="354"/>
                  </a:lnTo>
                  <a:lnTo>
                    <a:pt x="13" y="354"/>
                  </a:lnTo>
                  <a:lnTo>
                    <a:pt x="17" y="356"/>
                  </a:lnTo>
                  <a:lnTo>
                    <a:pt x="24" y="360"/>
                  </a:lnTo>
                  <a:lnTo>
                    <a:pt x="44" y="367"/>
                  </a:lnTo>
                  <a:lnTo>
                    <a:pt x="63" y="373"/>
                  </a:lnTo>
                  <a:lnTo>
                    <a:pt x="69" y="376"/>
                  </a:lnTo>
                  <a:lnTo>
                    <a:pt x="71" y="378"/>
                  </a:lnTo>
                  <a:lnTo>
                    <a:pt x="71" y="378"/>
                  </a:lnTo>
                  <a:lnTo>
                    <a:pt x="71" y="379"/>
                  </a:lnTo>
                  <a:lnTo>
                    <a:pt x="69" y="379"/>
                  </a:lnTo>
                  <a:lnTo>
                    <a:pt x="62" y="381"/>
                  </a:lnTo>
                  <a:lnTo>
                    <a:pt x="39" y="382"/>
                  </a:lnTo>
                  <a:lnTo>
                    <a:pt x="16" y="384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4" y="388"/>
                  </a:lnTo>
                  <a:lnTo>
                    <a:pt x="4" y="388"/>
                  </a:lnTo>
                  <a:lnTo>
                    <a:pt x="1" y="393"/>
                  </a:lnTo>
                  <a:lnTo>
                    <a:pt x="0" y="396"/>
                  </a:lnTo>
                  <a:lnTo>
                    <a:pt x="0" y="399"/>
                  </a:lnTo>
                  <a:lnTo>
                    <a:pt x="1" y="400"/>
                  </a:lnTo>
                  <a:lnTo>
                    <a:pt x="8" y="402"/>
                  </a:lnTo>
                  <a:lnTo>
                    <a:pt x="8" y="402"/>
                  </a:lnTo>
                  <a:lnTo>
                    <a:pt x="27" y="405"/>
                  </a:lnTo>
                  <a:lnTo>
                    <a:pt x="53" y="408"/>
                  </a:lnTo>
                  <a:lnTo>
                    <a:pt x="75" y="411"/>
                  </a:lnTo>
                  <a:lnTo>
                    <a:pt x="81" y="412"/>
                  </a:lnTo>
                  <a:lnTo>
                    <a:pt x="82" y="412"/>
                  </a:lnTo>
                  <a:lnTo>
                    <a:pt x="81" y="412"/>
                  </a:lnTo>
                  <a:lnTo>
                    <a:pt x="81" y="412"/>
                  </a:lnTo>
                  <a:lnTo>
                    <a:pt x="41" y="414"/>
                  </a:lnTo>
                  <a:lnTo>
                    <a:pt x="18" y="418"/>
                  </a:lnTo>
                  <a:lnTo>
                    <a:pt x="11" y="419"/>
                  </a:lnTo>
                  <a:lnTo>
                    <a:pt x="8" y="421"/>
                  </a:lnTo>
                  <a:lnTo>
                    <a:pt x="8" y="422"/>
                  </a:lnTo>
                  <a:lnTo>
                    <a:pt x="8" y="422"/>
                  </a:lnTo>
                  <a:lnTo>
                    <a:pt x="10" y="423"/>
                  </a:lnTo>
                  <a:lnTo>
                    <a:pt x="12" y="424"/>
                  </a:lnTo>
                  <a:lnTo>
                    <a:pt x="21" y="427"/>
                  </a:lnTo>
                  <a:lnTo>
                    <a:pt x="46" y="430"/>
                  </a:lnTo>
                  <a:lnTo>
                    <a:pt x="70" y="434"/>
                  </a:lnTo>
                  <a:lnTo>
                    <a:pt x="79" y="435"/>
                  </a:lnTo>
                  <a:lnTo>
                    <a:pt x="81" y="436"/>
                  </a:lnTo>
                  <a:lnTo>
                    <a:pt x="81" y="436"/>
                  </a:lnTo>
                  <a:lnTo>
                    <a:pt x="73" y="439"/>
                  </a:lnTo>
                  <a:lnTo>
                    <a:pt x="56" y="442"/>
                  </a:lnTo>
                  <a:lnTo>
                    <a:pt x="47" y="446"/>
                  </a:lnTo>
                  <a:lnTo>
                    <a:pt x="40" y="448"/>
                  </a:lnTo>
                  <a:lnTo>
                    <a:pt x="34" y="452"/>
                  </a:lnTo>
                  <a:lnTo>
                    <a:pt x="33" y="453"/>
                  </a:lnTo>
                  <a:lnTo>
                    <a:pt x="33" y="456"/>
                  </a:lnTo>
                  <a:lnTo>
                    <a:pt x="33" y="456"/>
                  </a:lnTo>
                  <a:lnTo>
                    <a:pt x="35" y="458"/>
                  </a:lnTo>
                  <a:lnTo>
                    <a:pt x="40" y="459"/>
                  </a:lnTo>
                  <a:lnTo>
                    <a:pt x="59" y="462"/>
                  </a:lnTo>
                  <a:lnTo>
                    <a:pt x="87" y="463"/>
                  </a:lnTo>
                  <a:lnTo>
                    <a:pt x="117" y="464"/>
                  </a:lnTo>
                  <a:lnTo>
                    <a:pt x="176" y="465"/>
                  </a:lnTo>
                  <a:lnTo>
                    <a:pt x="202" y="465"/>
                  </a:lnTo>
                  <a:lnTo>
                    <a:pt x="207" y="480"/>
                  </a:lnTo>
                  <a:lnTo>
                    <a:pt x="483" y="509"/>
                  </a:lnTo>
                  <a:lnTo>
                    <a:pt x="643" y="514"/>
                  </a:lnTo>
                  <a:lnTo>
                    <a:pt x="643" y="514"/>
                  </a:lnTo>
                  <a:lnTo>
                    <a:pt x="665" y="633"/>
                  </a:lnTo>
                  <a:lnTo>
                    <a:pt x="686" y="757"/>
                  </a:lnTo>
                  <a:lnTo>
                    <a:pt x="686" y="757"/>
                  </a:lnTo>
                  <a:lnTo>
                    <a:pt x="679" y="823"/>
                  </a:lnTo>
                  <a:lnTo>
                    <a:pt x="672" y="888"/>
                  </a:lnTo>
                  <a:lnTo>
                    <a:pt x="682" y="931"/>
                  </a:lnTo>
                  <a:lnTo>
                    <a:pt x="682" y="956"/>
                  </a:lnTo>
                  <a:lnTo>
                    <a:pt x="633" y="1023"/>
                  </a:lnTo>
                  <a:lnTo>
                    <a:pt x="609" y="1368"/>
                  </a:lnTo>
                  <a:lnTo>
                    <a:pt x="561" y="1747"/>
                  </a:lnTo>
                  <a:lnTo>
                    <a:pt x="551" y="1785"/>
                  </a:lnTo>
                  <a:lnTo>
                    <a:pt x="551" y="1810"/>
                  </a:lnTo>
                  <a:lnTo>
                    <a:pt x="551" y="1810"/>
                  </a:lnTo>
                  <a:lnTo>
                    <a:pt x="507" y="1931"/>
                  </a:lnTo>
                  <a:lnTo>
                    <a:pt x="507" y="1931"/>
                  </a:lnTo>
                  <a:lnTo>
                    <a:pt x="502" y="1935"/>
                  </a:lnTo>
                  <a:lnTo>
                    <a:pt x="489" y="1941"/>
                  </a:lnTo>
                  <a:lnTo>
                    <a:pt x="450" y="1960"/>
                  </a:lnTo>
                  <a:lnTo>
                    <a:pt x="430" y="1972"/>
                  </a:lnTo>
                  <a:lnTo>
                    <a:pt x="412" y="1983"/>
                  </a:lnTo>
                  <a:lnTo>
                    <a:pt x="404" y="1989"/>
                  </a:lnTo>
                  <a:lnTo>
                    <a:pt x="400" y="1994"/>
                  </a:lnTo>
                  <a:lnTo>
                    <a:pt x="397" y="1999"/>
                  </a:lnTo>
                  <a:lnTo>
                    <a:pt x="396" y="2004"/>
                  </a:lnTo>
                  <a:lnTo>
                    <a:pt x="396" y="2004"/>
                  </a:lnTo>
                  <a:lnTo>
                    <a:pt x="398" y="2011"/>
                  </a:lnTo>
                  <a:lnTo>
                    <a:pt x="401" y="2018"/>
                  </a:lnTo>
                  <a:lnTo>
                    <a:pt x="406" y="2023"/>
                  </a:lnTo>
                  <a:lnTo>
                    <a:pt x="409" y="2027"/>
                  </a:lnTo>
                  <a:lnTo>
                    <a:pt x="416" y="2032"/>
                  </a:lnTo>
                  <a:lnTo>
                    <a:pt x="420" y="2033"/>
                  </a:lnTo>
                  <a:lnTo>
                    <a:pt x="420" y="2033"/>
                  </a:lnTo>
                  <a:lnTo>
                    <a:pt x="464" y="2030"/>
                  </a:lnTo>
                  <a:lnTo>
                    <a:pt x="522" y="2028"/>
                  </a:lnTo>
                  <a:lnTo>
                    <a:pt x="522" y="2028"/>
                  </a:lnTo>
                  <a:lnTo>
                    <a:pt x="532" y="2027"/>
                  </a:lnTo>
                  <a:lnTo>
                    <a:pt x="545" y="2023"/>
                  </a:lnTo>
                  <a:lnTo>
                    <a:pt x="559" y="2017"/>
                  </a:lnTo>
                  <a:lnTo>
                    <a:pt x="575" y="2010"/>
                  </a:lnTo>
                  <a:lnTo>
                    <a:pt x="604" y="1996"/>
                  </a:lnTo>
                  <a:lnTo>
                    <a:pt x="616" y="1989"/>
                  </a:lnTo>
                  <a:lnTo>
                    <a:pt x="624" y="1984"/>
                  </a:lnTo>
                  <a:lnTo>
                    <a:pt x="624" y="1984"/>
                  </a:lnTo>
                  <a:lnTo>
                    <a:pt x="642" y="1971"/>
                  </a:lnTo>
                  <a:lnTo>
                    <a:pt x="648" y="1966"/>
                  </a:lnTo>
                  <a:lnTo>
                    <a:pt x="653" y="1960"/>
                  </a:lnTo>
                  <a:lnTo>
                    <a:pt x="653" y="1960"/>
                  </a:lnTo>
                  <a:lnTo>
                    <a:pt x="655" y="1954"/>
                  </a:lnTo>
                  <a:lnTo>
                    <a:pt x="657" y="1947"/>
                  </a:lnTo>
                  <a:lnTo>
                    <a:pt x="657" y="1941"/>
                  </a:lnTo>
                  <a:lnTo>
                    <a:pt x="657" y="1907"/>
                  </a:lnTo>
                  <a:lnTo>
                    <a:pt x="672" y="1907"/>
                  </a:lnTo>
                  <a:lnTo>
                    <a:pt x="672" y="1907"/>
                  </a:lnTo>
                  <a:lnTo>
                    <a:pt x="740" y="1664"/>
                  </a:lnTo>
                  <a:lnTo>
                    <a:pt x="740" y="1664"/>
                  </a:lnTo>
                  <a:lnTo>
                    <a:pt x="759" y="1589"/>
                  </a:lnTo>
                  <a:lnTo>
                    <a:pt x="801" y="1436"/>
                  </a:lnTo>
                  <a:lnTo>
                    <a:pt x="823" y="1356"/>
                  </a:lnTo>
                  <a:lnTo>
                    <a:pt x="844" y="1288"/>
                  </a:lnTo>
                  <a:lnTo>
                    <a:pt x="854" y="1261"/>
                  </a:lnTo>
                  <a:lnTo>
                    <a:pt x="861" y="1242"/>
                  </a:lnTo>
                  <a:lnTo>
                    <a:pt x="867" y="1230"/>
                  </a:lnTo>
                  <a:lnTo>
                    <a:pt x="869" y="1227"/>
                  </a:lnTo>
                  <a:lnTo>
                    <a:pt x="871" y="1227"/>
                  </a:lnTo>
                  <a:lnTo>
                    <a:pt x="871" y="1227"/>
                  </a:lnTo>
                  <a:lnTo>
                    <a:pt x="874" y="1233"/>
                  </a:lnTo>
                  <a:lnTo>
                    <a:pt x="879" y="1244"/>
                  </a:lnTo>
                  <a:lnTo>
                    <a:pt x="894" y="1279"/>
                  </a:lnTo>
                  <a:lnTo>
                    <a:pt x="910" y="1327"/>
                  </a:lnTo>
                  <a:lnTo>
                    <a:pt x="930" y="1380"/>
                  </a:lnTo>
                  <a:lnTo>
                    <a:pt x="963" y="1478"/>
                  </a:lnTo>
                  <a:lnTo>
                    <a:pt x="977" y="1523"/>
                  </a:lnTo>
                  <a:lnTo>
                    <a:pt x="977" y="1523"/>
                  </a:lnTo>
                  <a:lnTo>
                    <a:pt x="1122" y="1882"/>
                  </a:lnTo>
                  <a:lnTo>
                    <a:pt x="1122" y="1882"/>
                  </a:lnTo>
                  <a:lnTo>
                    <a:pt x="1125" y="1886"/>
                  </a:lnTo>
                  <a:lnTo>
                    <a:pt x="1127" y="1888"/>
                  </a:lnTo>
                  <a:lnTo>
                    <a:pt x="1131" y="1891"/>
                  </a:lnTo>
                  <a:lnTo>
                    <a:pt x="1134" y="1891"/>
                  </a:lnTo>
                  <a:lnTo>
                    <a:pt x="1139" y="1892"/>
                  </a:lnTo>
                  <a:lnTo>
                    <a:pt x="1142" y="1892"/>
                  </a:lnTo>
                  <a:lnTo>
                    <a:pt x="1142" y="1892"/>
                  </a:lnTo>
                  <a:lnTo>
                    <a:pt x="1148" y="1918"/>
                  </a:lnTo>
                  <a:lnTo>
                    <a:pt x="1154" y="1938"/>
                  </a:lnTo>
                  <a:lnTo>
                    <a:pt x="1157" y="1945"/>
                  </a:lnTo>
                  <a:lnTo>
                    <a:pt x="1161" y="1950"/>
                  </a:lnTo>
                  <a:lnTo>
                    <a:pt x="1161" y="1950"/>
                  </a:lnTo>
                  <a:lnTo>
                    <a:pt x="1170" y="1955"/>
                  </a:lnTo>
                  <a:lnTo>
                    <a:pt x="1187" y="1964"/>
                  </a:lnTo>
                  <a:lnTo>
                    <a:pt x="1208" y="1972"/>
                  </a:lnTo>
                  <a:lnTo>
                    <a:pt x="1235" y="1982"/>
                  </a:lnTo>
                  <a:lnTo>
                    <a:pt x="1260" y="1989"/>
                  </a:lnTo>
                  <a:lnTo>
                    <a:pt x="1272" y="1993"/>
                  </a:lnTo>
                  <a:lnTo>
                    <a:pt x="1285" y="1994"/>
                  </a:lnTo>
                  <a:lnTo>
                    <a:pt x="1294" y="1995"/>
                  </a:lnTo>
                  <a:lnTo>
                    <a:pt x="1304" y="1995"/>
                  </a:lnTo>
                  <a:lnTo>
                    <a:pt x="1311" y="1993"/>
                  </a:lnTo>
                  <a:lnTo>
                    <a:pt x="1316" y="1989"/>
                  </a:lnTo>
                  <a:lnTo>
                    <a:pt x="1316" y="1989"/>
                  </a:lnTo>
                  <a:lnTo>
                    <a:pt x="1329" y="1973"/>
                  </a:lnTo>
                  <a:lnTo>
                    <a:pt x="1335" y="1967"/>
                  </a:lnTo>
                  <a:lnTo>
                    <a:pt x="1338" y="1961"/>
                  </a:lnTo>
                  <a:lnTo>
                    <a:pt x="1340" y="1956"/>
                  </a:lnTo>
                  <a:lnTo>
                    <a:pt x="1339" y="1950"/>
                  </a:lnTo>
                  <a:lnTo>
                    <a:pt x="1337" y="1945"/>
                  </a:lnTo>
                  <a:lnTo>
                    <a:pt x="1331" y="1941"/>
                  </a:lnTo>
                  <a:lnTo>
                    <a:pt x="1331" y="1941"/>
                  </a:lnTo>
                  <a:lnTo>
                    <a:pt x="1323" y="1935"/>
                  </a:lnTo>
                  <a:lnTo>
                    <a:pt x="1315" y="1926"/>
                  </a:lnTo>
                  <a:lnTo>
                    <a:pt x="1297" y="1908"/>
                  </a:lnTo>
                  <a:lnTo>
                    <a:pt x="1283" y="1891"/>
                  </a:lnTo>
                  <a:lnTo>
                    <a:pt x="1277" y="1882"/>
                  </a:lnTo>
                  <a:lnTo>
                    <a:pt x="1277" y="1882"/>
                  </a:lnTo>
                  <a:lnTo>
                    <a:pt x="1277" y="1881"/>
                  </a:lnTo>
                  <a:lnTo>
                    <a:pt x="1279" y="1880"/>
                  </a:lnTo>
                  <a:lnTo>
                    <a:pt x="1282" y="1876"/>
                  </a:lnTo>
                  <a:lnTo>
                    <a:pt x="1287" y="1873"/>
                  </a:lnTo>
                  <a:lnTo>
                    <a:pt x="1287" y="1873"/>
                  </a:lnTo>
                  <a:lnTo>
                    <a:pt x="1231" y="1651"/>
                  </a:lnTo>
                  <a:lnTo>
                    <a:pt x="1190" y="1493"/>
                  </a:lnTo>
                  <a:lnTo>
                    <a:pt x="1174" y="1436"/>
                  </a:lnTo>
                  <a:lnTo>
                    <a:pt x="1166" y="1407"/>
                  </a:lnTo>
                  <a:lnTo>
                    <a:pt x="1166" y="1407"/>
                  </a:lnTo>
                  <a:lnTo>
                    <a:pt x="1164" y="1398"/>
                  </a:lnTo>
                  <a:lnTo>
                    <a:pt x="1161" y="1385"/>
                  </a:lnTo>
                  <a:lnTo>
                    <a:pt x="1155" y="1345"/>
                  </a:lnTo>
                  <a:lnTo>
                    <a:pt x="1149" y="1295"/>
                  </a:lnTo>
                  <a:lnTo>
                    <a:pt x="1142" y="1239"/>
                  </a:lnTo>
                  <a:lnTo>
                    <a:pt x="1132" y="1139"/>
                  </a:lnTo>
                  <a:lnTo>
                    <a:pt x="1127" y="1091"/>
                  </a:lnTo>
                  <a:lnTo>
                    <a:pt x="1127" y="1091"/>
                  </a:lnTo>
                  <a:lnTo>
                    <a:pt x="1108" y="1023"/>
                  </a:lnTo>
                  <a:lnTo>
                    <a:pt x="1093" y="951"/>
                  </a:lnTo>
                  <a:lnTo>
                    <a:pt x="1093" y="951"/>
                  </a:lnTo>
                  <a:lnTo>
                    <a:pt x="1084" y="862"/>
                  </a:lnTo>
                  <a:lnTo>
                    <a:pt x="1076" y="801"/>
                  </a:lnTo>
                  <a:lnTo>
                    <a:pt x="1074" y="781"/>
                  </a:lnTo>
                  <a:lnTo>
                    <a:pt x="1074" y="771"/>
                  </a:lnTo>
                  <a:lnTo>
                    <a:pt x="1074" y="771"/>
                  </a:lnTo>
                  <a:lnTo>
                    <a:pt x="1096" y="657"/>
                  </a:lnTo>
                  <a:lnTo>
                    <a:pt x="1117" y="548"/>
                  </a:lnTo>
                  <a:lnTo>
                    <a:pt x="1403" y="436"/>
                  </a:lnTo>
                  <a:lnTo>
                    <a:pt x="1563" y="368"/>
                  </a:lnTo>
                  <a:lnTo>
                    <a:pt x="1573" y="354"/>
                  </a:lnTo>
                  <a:lnTo>
                    <a:pt x="1578" y="344"/>
                  </a:lnTo>
                  <a:lnTo>
                    <a:pt x="1578" y="344"/>
                  </a:lnTo>
                  <a:lnTo>
                    <a:pt x="1584" y="340"/>
                  </a:lnTo>
                  <a:lnTo>
                    <a:pt x="1598" y="334"/>
                  </a:lnTo>
                  <a:lnTo>
                    <a:pt x="1618" y="327"/>
                  </a:lnTo>
                  <a:lnTo>
                    <a:pt x="1627" y="326"/>
                  </a:lnTo>
                  <a:lnTo>
                    <a:pt x="1636" y="325"/>
                  </a:lnTo>
                  <a:lnTo>
                    <a:pt x="1636" y="325"/>
                  </a:lnTo>
                  <a:lnTo>
                    <a:pt x="1653" y="325"/>
                  </a:lnTo>
                  <a:lnTo>
                    <a:pt x="1670" y="324"/>
                  </a:lnTo>
                  <a:lnTo>
                    <a:pt x="1684" y="320"/>
                  </a:lnTo>
                  <a:lnTo>
                    <a:pt x="1699" y="315"/>
                  </a:lnTo>
                  <a:lnTo>
                    <a:pt x="1699" y="315"/>
                  </a:lnTo>
                  <a:lnTo>
                    <a:pt x="1708" y="310"/>
                  </a:lnTo>
                  <a:lnTo>
                    <a:pt x="1713" y="305"/>
                  </a:lnTo>
                  <a:lnTo>
                    <a:pt x="1717" y="303"/>
                  </a:lnTo>
                  <a:lnTo>
                    <a:pt x="1723" y="300"/>
                  </a:lnTo>
                  <a:lnTo>
                    <a:pt x="1723" y="300"/>
                  </a:lnTo>
                  <a:lnTo>
                    <a:pt x="1733" y="298"/>
                  </a:lnTo>
                  <a:lnTo>
                    <a:pt x="1741" y="297"/>
                  </a:lnTo>
                  <a:lnTo>
                    <a:pt x="1757" y="296"/>
                  </a:lnTo>
                  <a:lnTo>
                    <a:pt x="1757" y="296"/>
                  </a:lnTo>
                  <a:lnTo>
                    <a:pt x="1766" y="294"/>
                  </a:lnTo>
                  <a:lnTo>
                    <a:pt x="1781" y="291"/>
                  </a:lnTo>
                  <a:lnTo>
                    <a:pt x="1794" y="287"/>
                  </a:lnTo>
                  <a:lnTo>
                    <a:pt x="1799" y="283"/>
                  </a:lnTo>
                  <a:lnTo>
                    <a:pt x="1800" y="281"/>
                  </a:lnTo>
                  <a:lnTo>
                    <a:pt x="1800" y="281"/>
                  </a:lnTo>
                  <a:lnTo>
                    <a:pt x="1800" y="280"/>
                  </a:lnTo>
                  <a:lnTo>
                    <a:pt x="1798" y="279"/>
                  </a:lnTo>
                  <a:lnTo>
                    <a:pt x="1793" y="277"/>
                  </a:lnTo>
                  <a:lnTo>
                    <a:pt x="1775" y="276"/>
                  </a:lnTo>
                  <a:lnTo>
                    <a:pt x="1757" y="276"/>
                  </a:lnTo>
                  <a:lnTo>
                    <a:pt x="1747" y="276"/>
                  </a:lnTo>
                  <a:lnTo>
                    <a:pt x="1747" y="276"/>
                  </a:lnTo>
                  <a:lnTo>
                    <a:pt x="1743" y="274"/>
                  </a:lnTo>
                  <a:lnTo>
                    <a:pt x="1742" y="273"/>
                  </a:lnTo>
                  <a:lnTo>
                    <a:pt x="1742" y="271"/>
                  </a:lnTo>
                  <a:lnTo>
                    <a:pt x="1742" y="271"/>
                  </a:lnTo>
                  <a:lnTo>
                    <a:pt x="1754" y="265"/>
                  </a:lnTo>
                  <a:lnTo>
                    <a:pt x="1780" y="252"/>
                  </a:lnTo>
                  <a:lnTo>
                    <a:pt x="1793" y="246"/>
                  </a:lnTo>
                  <a:lnTo>
                    <a:pt x="1805" y="239"/>
                  </a:lnTo>
                  <a:lnTo>
                    <a:pt x="1812" y="233"/>
                  </a:lnTo>
                  <a:lnTo>
                    <a:pt x="1815" y="230"/>
                  </a:lnTo>
                  <a:lnTo>
                    <a:pt x="1815" y="228"/>
                  </a:lnTo>
                  <a:lnTo>
                    <a:pt x="1815" y="228"/>
                  </a:lnTo>
                  <a:lnTo>
                    <a:pt x="1812" y="222"/>
                  </a:lnTo>
                  <a:lnTo>
                    <a:pt x="1811" y="219"/>
                  </a:lnTo>
                  <a:lnTo>
                    <a:pt x="1808" y="218"/>
                  </a:lnTo>
                  <a:lnTo>
                    <a:pt x="1805" y="218"/>
                  </a:lnTo>
                  <a:lnTo>
                    <a:pt x="1805" y="218"/>
                  </a:lnTo>
                  <a:lnTo>
                    <a:pt x="1802" y="219"/>
                  </a:lnTo>
                  <a:lnTo>
                    <a:pt x="1794" y="222"/>
                  </a:lnTo>
                  <a:lnTo>
                    <a:pt x="1774" y="230"/>
                  </a:lnTo>
                  <a:lnTo>
                    <a:pt x="1753" y="239"/>
                  </a:lnTo>
                  <a:lnTo>
                    <a:pt x="1746" y="242"/>
                  </a:lnTo>
                  <a:lnTo>
                    <a:pt x="1742" y="242"/>
                  </a:lnTo>
                  <a:lnTo>
                    <a:pt x="1742" y="242"/>
                  </a:lnTo>
                  <a:lnTo>
                    <a:pt x="1745" y="240"/>
                  </a:lnTo>
                  <a:lnTo>
                    <a:pt x="1753" y="235"/>
                  </a:lnTo>
                  <a:lnTo>
                    <a:pt x="1780" y="220"/>
                  </a:lnTo>
                  <a:lnTo>
                    <a:pt x="1794" y="212"/>
                  </a:lnTo>
                  <a:lnTo>
                    <a:pt x="1806" y="205"/>
                  </a:lnTo>
                  <a:lnTo>
                    <a:pt x="1814" y="199"/>
                  </a:lnTo>
                  <a:lnTo>
                    <a:pt x="1815" y="196"/>
                  </a:lnTo>
                  <a:lnTo>
                    <a:pt x="1815" y="194"/>
                  </a:lnTo>
                  <a:lnTo>
                    <a:pt x="1815" y="194"/>
                  </a:lnTo>
                  <a:lnTo>
                    <a:pt x="1812" y="192"/>
                  </a:lnTo>
                  <a:lnTo>
                    <a:pt x="1809" y="192"/>
                  </a:lnTo>
                  <a:lnTo>
                    <a:pt x="1798" y="194"/>
                  </a:lnTo>
                  <a:lnTo>
                    <a:pt x="1785" y="196"/>
                  </a:lnTo>
                  <a:lnTo>
                    <a:pt x="1769" y="201"/>
                  </a:lnTo>
                  <a:lnTo>
                    <a:pt x="1741" y="209"/>
                  </a:lnTo>
                  <a:lnTo>
                    <a:pt x="1728" y="213"/>
                  </a:lnTo>
                  <a:lnTo>
                    <a:pt x="1728" y="213"/>
                  </a:lnTo>
                  <a:lnTo>
                    <a:pt x="1736" y="203"/>
                  </a:lnTo>
                  <a:lnTo>
                    <a:pt x="1756" y="184"/>
                  </a:lnTo>
                  <a:lnTo>
                    <a:pt x="1775" y="165"/>
                  </a:lnTo>
                  <a:lnTo>
                    <a:pt x="1780" y="157"/>
                  </a:lnTo>
                  <a:lnTo>
                    <a:pt x="1781" y="156"/>
                  </a:lnTo>
                  <a:lnTo>
                    <a:pt x="1781" y="155"/>
                  </a:lnTo>
                  <a:lnTo>
                    <a:pt x="1781" y="155"/>
                  </a:lnTo>
                  <a:lnTo>
                    <a:pt x="1779" y="154"/>
                  </a:lnTo>
                  <a:lnTo>
                    <a:pt x="1775" y="154"/>
                  </a:lnTo>
                  <a:lnTo>
                    <a:pt x="1769" y="155"/>
                  </a:lnTo>
                  <a:lnTo>
                    <a:pt x="1762" y="160"/>
                  </a:lnTo>
                  <a:lnTo>
                    <a:pt x="1762" y="160"/>
                  </a:lnTo>
                  <a:lnTo>
                    <a:pt x="1756" y="165"/>
                  </a:lnTo>
                  <a:lnTo>
                    <a:pt x="1748" y="171"/>
                  </a:lnTo>
                  <a:lnTo>
                    <a:pt x="1731" y="189"/>
                  </a:lnTo>
                  <a:lnTo>
                    <a:pt x="1722" y="197"/>
                  </a:lnTo>
                  <a:lnTo>
                    <a:pt x="1712" y="205"/>
                  </a:lnTo>
                  <a:lnTo>
                    <a:pt x="1702" y="211"/>
                  </a:lnTo>
                  <a:lnTo>
                    <a:pt x="1694" y="213"/>
                  </a:lnTo>
                  <a:lnTo>
                    <a:pt x="1694" y="213"/>
                  </a:lnTo>
                  <a:lnTo>
                    <a:pt x="1687" y="214"/>
                  </a:lnTo>
                  <a:lnTo>
                    <a:pt x="1680" y="213"/>
                  </a:lnTo>
                  <a:lnTo>
                    <a:pt x="1677" y="213"/>
                  </a:lnTo>
                  <a:lnTo>
                    <a:pt x="1673" y="212"/>
                  </a:lnTo>
                  <a:lnTo>
                    <a:pt x="1671" y="209"/>
                  </a:lnTo>
                  <a:lnTo>
                    <a:pt x="1670" y="208"/>
                  </a:lnTo>
                  <a:lnTo>
                    <a:pt x="1670" y="208"/>
                  </a:lnTo>
                  <a:lnTo>
                    <a:pt x="1673" y="201"/>
                  </a:lnTo>
                  <a:lnTo>
                    <a:pt x="1679" y="184"/>
                  </a:lnTo>
                  <a:lnTo>
                    <a:pt x="1682" y="175"/>
                  </a:lnTo>
                  <a:lnTo>
                    <a:pt x="1683" y="168"/>
                  </a:lnTo>
                  <a:lnTo>
                    <a:pt x="1683" y="162"/>
                  </a:lnTo>
                  <a:lnTo>
                    <a:pt x="1682" y="161"/>
                  </a:lnTo>
                  <a:lnTo>
                    <a:pt x="1679" y="160"/>
                  </a:lnTo>
                  <a:lnTo>
                    <a:pt x="1679" y="160"/>
                  </a:lnTo>
                  <a:lnTo>
                    <a:pt x="1677" y="160"/>
                  </a:lnTo>
                  <a:lnTo>
                    <a:pt x="1674" y="162"/>
                  </a:lnTo>
                  <a:lnTo>
                    <a:pt x="1668" y="168"/>
                  </a:lnTo>
                  <a:lnTo>
                    <a:pt x="1662" y="178"/>
                  </a:lnTo>
                  <a:lnTo>
                    <a:pt x="1656" y="189"/>
                  </a:lnTo>
                  <a:lnTo>
                    <a:pt x="1647" y="209"/>
                  </a:lnTo>
                  <a:lnTo>
                    <a:pt x="1641" y="223"/>
                  </a:lnTo>
                  <a:lnTo>
                    <a:pt x="1641" y="223"/>
                  </a:lnTo>
                  <a:lnTo>
                    <a:pt x="1638" y="229"/>
                  </a:lnTo>
                  <a:lnTo>
                    <a:pt x="1636" y="236"/>
                  </a:lnTo>
                  <a:lnTo>
                    <a:pt x="1632" y="245"/>
                  </a:lnTo>
                  <a:lnTo>
                    <a:pt x="1630" y="248"/>
                  </a:lnTo>
                  <a:lnTo>
                    <a:pt x="1626" y="252"/>
                  </a:lnTo>
                  <a:lnTo>
                    <a:pt x="1626" y="252"/>
                  </a:lnTo>
                  <a:lnTo>
                    <a:pt x="1614" y="262"/>
                  </a:lnTo>
                  <a:lnTo>
                    <a:pt x="1610" y="265"/>
                  </a:lnTo>
                  <a:lnTo>
                    <a:pt x="1607" y="266"/>
                  </a:lnTo>
                  <a:lnTo>
                    <a:pt x="1607" y="266"/>
                  </a:lnTo>
                  <a:lnTo>
                    <a:pt x="1604" y="268"/>
                  </a:lnTo>
                  <a:lnTo>
                    <a:pt x="1603" y="269"/>
                  </a:lnTo>
                  <a:lnTo>
                    <a:pt x="1601" y="270"/>
                  </a:lnTo>
                  <a:lnTo>
                    <a:pt x="1597" y="271"/>
                  </a:lnTo>
                  <a:lnTo>
                    <a:pt x="1597" y="271"/>
                  </a:lnTo>
                  <a:lnTo>
                    <a:pt x="1593" y="271"/>
                  </a:lnTo>
                  <a:lnTo>
                    <a:pt x="1590" y="269"/>
                  </a:lnTo>
                  <a:lnTo>
                    <a:pt x="1587" y="266"/>
                  </a:lnTo>
                  <a:lnTo>
                    <a:pt x="1587" y="266"/>
                  </a:lnTo>
                  <a:lnTo>
                    <a:pt x="1466" y="291"/>
                  </a:lnTo>
                  <a:lnTo>
                    <a:pt x="1340" y="315"/>
                  </a:lnTo>
                  <a:lnTo>
                    <a:pt x="1340" y="315"/>
                  </a:lnTo>
                  <a:lnTo>
                    <a:pt x="1166" y="325"/>
                  </a:lnTo>
                  <a:lnTo>
                    <a:pt x="1166" y="325"/>
                  </a:lnTo>
                  <a:lnTo>
                    <a:pt x="1067" y="324"/>
                  </a:lnTo>
                  <a:lnTo>
                    <a:pt x="998" y="322"/>
                  </a:lnTo>
                  <a:lnTo>
                    <a:pt x="976" y="321"/>
                  </a:lnTo>
                  <a:lnTo>
                    <a:pt x="967" y="320"/>
                  </a:lnTo>
                  <a:lnTo>
                    <a:pt x="967" y="320"/>
                  </a:lnTo>
                  <a:lnTo>
                    <a:pt x="967" y="317"/>
                  </a:lnTo>
                  <a:lnTo>
                    <a:pt x="966" y="315"/>
                  </a:lnTo>
                  <a:lnTo>
                    <a:pt x="963" y="310"/>
                  </a:lnTo>
                  <a:lnTo>
                    <a:pt x="963" y="310"/>
                  </a:lnTo>
                  <a:lnTo>
                    <a:pt x="961" y="302"/>
                  </a:lnTo>
                  <a:lnTo>
                    <a:pt x="959" y="285"/>
                  </a:lnTo>
                  <a:lnTo>
                    <a:pt x="958" y="262"/>
                  </a:lnTo>
                  <a:lnTo>
                    <a:pt x="977" y="213"/>
                  </a:lnTo>
                  <a:lnTo>
                    <a:pt x="977" y="213"/>
                  </a:lnTo>
                  <a:lnTo>
                    <a:pt x="986" y="194"/>
                  </a:lnTo>
                  <a:lnTo>
                    <a:pt x="990" y="177"/>
                  </a:lnTo>
                  <a:lnTo>
                    <a:pt x="992" y="169"/>
                  </a:lnTo>
                  <a:lnTo>
                    <a:pt x="992" y="165"/>
                  </a:lnTo>
                  <a:lnTo>
                    <a:pt x="992" y="165"/>
                  </a:lnTo>
                  <a:lnTo>
                    <a:pt x="989" y="156"/>
                  </a:lnTo>
                  <a:lnTo>
                    <a:pt x="986" y="150"/>
                  </a:lnTo>
                  <a:lnTo>
                    <a:pt x="982" y="145"/>
                  </a:lnTo>
                  <a:lnTo>
                    <a:pt x="982" y="145"/>
                  </a:lnTo>
                  <a:lnTo>
                    <a:pt x="977" y="87"/>
                  </a:lnTo>
                  <a:lnTo>
                    <a:pt x="977" y="87"/>
                  </a:lnTo>
                  <a:lnTo>
                    <a:pt x="976" y="82"/>
                  </a:lnTo>
                  <a:lnTo>
                    <a:pt x="972" y="77"/>
                  </a:lnTo>
                  <a:lnTo>
                    <a:pt x="964" y="66"/>
                  </a:lnTo>
                  <a:lnTo>
                    <a:pt x="953" y="53"/>
                  </a:lnTo>
                  <a:lnTo>
                    <a:pt x="948" y="46"/>
                  </a:lnTo>
                  <a:lnTo>
                    <a:pt x="943" y="38"/>
                  </a:lnTo>
                  <a:lnTo>
                    <a:pt x="943" y="38"/>
                  </a:lnTo>
                  <a:lnTo>
                    <a:pt x="936" y="24"/>
                  </a:lnTo>
                  <a:lnTo>
                    <a:pt x="930" y="14"/>
                  </a:lnTo>
                  <a:lnTo>
                    <a:pt x="926" y="11"/>
                  </a:lnTo>
                  <a:lnTo>
                    <a:pt x="923" y="8"/>
                  </a:lnTo>
                  <a:lnTo>
                    <a:pt x="919" y="6"/>
                  </a:lnTo>
                  <a:lnTo>
                    <a:pt x="914" y="4"/>
                  </a:lnTo>
                  <a:lnTo>
                    <a:pt x="914" y="4"/>
                  </a:lnTo>
                  <a:lnTo>
                    <a:pt x="902" y="2"/>
                  </a:lnTo>
                  <a:lnTo>
                    <a:pt x="889" y="1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49" y="0"/>
                  </a:lnTo>
                  <a:lnTo>
                    <a:pt x="835" y="1"/>
                  </a:lnTo>
                  <a:lnTo>
                    <a:pt x="825" y="2"/>
                  </a:lnTo>
                  <a:lnTo>
                    <a:pt x="817" y="4"/>
                  </a:lnTo>
                  <a:lnTo>
                    <a:pt x="817" y="4"/>
                  </a:lnTo>
                  <a:lnTo>
                    <a:pt x="805" y="9"/>
                  </a:lnTo>
                  <a:lnTo>
                    <a:pt x="797" y="14"/>
                  </a:lnTo>
                  <a:lnTo>
                    <a:pt x="788" y="19"/>
                  </a:lnTo>
                  <a:lnTo>
                    <a:pt x="788" y="19"/>
                  </a:lnTo>
                  <a:lnTo>
                    <a:pt x="783" y="23"/>
                  </a:lnTo>
                  <a:lnTo>
                    <a:pt x="778" y="29"/>
                  </a:lnTo>
                  <a:lnTo>
                    <a:pt x="769" y="43"/>
                  </a:lnTo>
                  <a:lnTo>
                    <a:pt x="754" y="68"/>
                  </a:lnTo>
                  <a:lnTo>
                    <a:pt x="754" y="68"/>
                  </a:lnTo>
                  <a:lnTo>
                    <a:pt x="752" y="72"/>
                  </a:lnTo>
                  <a:lnTo>
                    <a:pt x="751" y="80"/>
                  </a:lnTo>
                  <a:lnTo>
                    <a:pt x="749" y="98"/>
                  </a:lnTo>
                  <a:lnTo>
                    <a:pt x="748" y="114"/>
                  </a:lnTo>
                  <a:lnTo>
                    <a:pt x="749" y="121"/>
                  </a:lnTo>
                  <a:lnTo>
                    <a:pt x="749" y="121"/>
                  </a:lnTo>
                  <a:lnTo>
                    <a:pt x="752" y="125"/>
                  </a:lnTo>
                  <a:lnTo>
                    <a:pt x="755" y="133"/>
                  </a:lnTo>
                  <a:lnTo>
                    <a:pt x="759" y="143"/>
                  </a:lnTo>
                  <a:lnTo>
                    <a:pt x="759" y="148"/>
                  </a:lnTo>
                  <a:lnTo>
                    <a:pt x="759" y="150"/>
                  </a:lnTo>
                  <a:lnTo>
                    <a:pt x="759" y="150"/>
                  </a:lnTo>
                  <a:lnTo>
                    <a:pt x="758" y="155"/>
                  </a:lnTo>
                  <a:lnTo>
                    <a:pt x="758" y="161"/>
                  </a:lnTo>
                  <a:lnTo>
                    <a:pt x="759" y="169"/>
                  </a:lnTo>
                  <a:lnTo>
                    <a:pt x="759" y="169"/>
                  </a:lnTo>
                  <a:lnTo>
                    <a:pt x="755" y="174"/>
                  </a:lnTo>
                  <a:lnTo>
                    <a:pt x="753" y="180"/>
                  </a:lnTo>
                  <a:lnTo>
                    <a:pt x="753" y="184"/>
                  </a:lnTo>
                  <a:lnTo>
                    <a:pt x="754" y="189"/>
                  </a:lnTo>
                  <a:lnTo>
                    <a:pt x="754" y="189"/>
                  </a:lnTo>
                  <a:lnTo>
                    <a:pt x="757" y="194"/>
                  </a:lnTo>
                  <a:lnTo>
                    <a:pt x="759" y="199"/>
                  </a:lnTo>
                  <a:lnTo>
                    <a:pt x="765" y="206"/>
                  </a:lnTo>
                  <a:lnTo>
                    <a:pt x="771" y="211"/>
                  </a:lnTo>
                  <a:lnTo>
                    <a:pt x="774" y="213"/>
                  </a:lnTo>
                  <a:lnTo>
                    <a:pt x="774" y="213"/>
                  </a:lnTo>
                  <a:lnTo>
                    <a:pt x="777" y="222"/>
                  </a:lnTo>
                  <a:lnTo>
                    <a:pt x="783" y="237"/>
                  </a:lnTo>
                  <a:lnTo>
                    <a:pt x="783" y="237"/>
                  </a:lnTo>
                  <a:lnTo>
                    <a:pt x="785" y="241"/>
                  </a:lnTo>
                  <a:lnTo>
                    <a:pt x="788" y="246"/>
                  </a:lnTo>
                  <a:lnTo>
                    <a:pt x="794" y="253"/>
                  </a:lnTo>
                  <a:lnTo>
                    <a:pt x="803" y="262"/>
                  </a:lnTo>
                  <a:lnTo>
                    <a:pt x="803" y="2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D89DEDEC-BABA-C62B-5F1D-B1B7AA518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175" y="3522663"/>
              <a:ext cx="428625" cy="257175"/>
            </a:xfrm>
            <a:custGeom>
              <a:avLst/>
              <a:gdLst>
                <a:gd name="T0" fmla="*/ 0 w 270"/>
                <a:gd name="T1" fmla="*/ 161 h 162"/>
                <a:gd name="T2" fmla="*/ 4 w 270"/>
                <a:gd name="T3" fmla="*/ 162 h 162"/>
                <a:gd name="T4" fmla="*/ 27 w 270"/>
                <a:gd name="T5" fmla="*/ 162 h 162"/>
                <a:gd name="T6" fmla="*/ 38 w 270"/>
                <a:gd name="T7" fmla="*/ 159 h 162"/>
                <a:gd name="T8" fmla="*/ 111 w 270"/>
                <a:gd name="T9" fmla="*/ 128 h 162"/>
                <a:gd name="T10" fmla="*/ 116 w 270"/>
                <a:gd name="T11" fmla="*/ 127 h 162"/>
                <a:gd name="T12" fmla="*/ 139 w 270"/>
                <a:gd name="T13" fmla="*/ 125 h 162"/>
                <a:gd name="T14" fmla="*/ 179 w 270"/>
                <a:gd name="T15" fmla="*/ 126 h 162"/>
                <a:gd name="T16" fmla="*/ 237 w 270"/>
                <a:gd name="T17" fmla="*/ 134 h 162"/>
                <a:gd name="T18" fmla="*/ 247 w 270"/>
                <a:gd name="T19" fmla="*/ 137 h 162"/>
                <a:gd name="T20" fmla="*/ 266 w 270"/>
                <a:gd name="T21" fmla="*/ 136 h 162"/>
                <a:gd name="T22" fmla="*/ 270 w 270"/>
                <a:gd name="T23" fmla="*/ 132 h 162"/>
                <a:gd name="T24" fmla="*/ 269 w 270"/>
                <a:gd name="T25" fmla="*/ 127 h 162"/>
                <a:gd name="T26" fmla="*/ 262 w 270"/>
                <a:gd name="T27" fmla="*/ 120 h 162"/>
                <a:gd name="T28" fmla="*/ 260 w 270"/>
                <a:gd name="T29" fmla="*/ 115 h 162"/>
                <a:gd name="T30" fmla="*/ 254 w 270"/>
                <a:gd name="T31" fmla="*/ 91 h 162"/>
                <a:gd name="T32" fmla="*/ 246 w 270"/>
                <a:gd name="T33" fmla="*/ 69 h 162"/>
                <a:gd name="T34" fmla="*/ 231 w 270"/>
                <a:gd name="T35" fmla="*/ 45 h 162"/>
                <a:gd name="T36" fmla="*/ 211 w 270"/>
                <a:gd name="T37" fmla="*/ 24 h 162"/>
                <a:gd name="T38" fmla="*/ 183 w 270"/>
                <a:gd name="T39" fmla="*/ 8 h 162"/>
                <a:gd name="T40" fmla="*/ 156 w 270"/>
                <a:gd name="T41" fmla="*/ 1 h 162"/>
                <a:gd name="T42" fmla="*/ 136 w 270"/>
                <a:gd name="T43" fmla="*/ 0 h 162"/>
                <a:gd name="T44" fmla="*/ 125 w 270"/>
                <a:gd name="T45" fmla="*/ 0 h 162"/>
                <a:gd name="T46" fmla="*/ 104 w 270"/>
                <a:gd name="T47" fmla="*/ 3 h 162"/>
                <a:gd name="T48" fmla="*/ 87 w 270"/>
                <a:gd name="T49" fmla="*/ 10 h 162"/>
                <a:gd name="T50" fmla="*/ 59 w 270"/>
                <a:gd name="T51" fmla="*/ 27 h 162"/>
                <a:gd name="T52" fmla="*/ 39 w 270"/>
                <a:gd name="T53" fmla="*/ 48 h 162"/>
                <a:gd name="T54" fmla="*/ 25 w 270"/>
                <a:gd name="T55" fmla="*/ 74 h 162"/>
                <a:gd name="T56" fmla="*/ 18 w 270"/>
                <a:gd name="T57" fmla="*/ 98 h 162"/>
                <a:gd name="T58" fmla="*/ 11 w 270"/>
                <a:gd name="T59" fmla="*/ 137 h 162"/>
                <a:gd name="T60" fmla="*/ 10 w 270"/>
                <a:gd name="T61" fmla="*/ 144 h 162"/>
                <a:gd name="T62" fmla="*/ 0 w 270"/>
                <a:gd name="T63" fmla="*/ 159 h 162"/>
                <a:gd name="T64" fmla="*/ 0 w 270"/>
                <a:gd name="T65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0" h="162">
                  <a:moveTo>
                    <a:pt x="0" y="161"/>
                  </a:moveTo>
                  <a:lnTo>
                    <a:pt x="0" y="161"/>
                  </a:lnTo>
                  <a:lnTo>
                    <a:pt x="1" y="162"/>
                  </a:lnTo>
                  <a:lnTo>
                    <a:pt x="4" y="162"/>
                  </a:lnTo>
                  <a:lnTo>
                    <a:pt x="12" y="162"/>
                  </a:lnTo>
                  <a:lnTo>
                    <a:pt x="27" y="162"/>
                  </a:lnTo>
                  <a:lnTo>
                    <a:pt x="27" y="162"/>
                  </a:lnTo>
                  <a:lnTo>
                    <a:pt x="38" y="159"/>
                  </a:lnTo>
                  <a:lnTo>
                    <a:pt x="62" y="149"/>
                  </a:lnTo>
                  <a:lnTo>
                    <a:pt x="111" y="128"/>
                  </a:lnTo>
                  <a:lnTo>
                    <a:pt x="111" y="128"/>
                  </a:lnTo>
                  <a:lnTo>
                    <a:pt x="116" y="127"/>
                  </a:lnTo>
                  <a:lnTo>
                    <a:pt x="124" y="126"/>
                  </a:lnTo>
                  <a:lnTo>
                    <a:pt x="139" y="125"/>
                  </a:lnTo>
                  <a:lnTo>
                    <a:pt x="159" y="125"/>
                  </a:lnTo>
                  <a:lnTo>
                    <a:pt x="179" y="126"/>
                  </a:lnTo>
                  <a:lnTo>
                    <a:pt x="216" y="131"/>
                  </a:lnTo>
                  <a:lnTo>
                    <a:pt x="237" y="134"/>
                  </a:lnTo>
                  <a:lnTo>
                    <a:pt x="237" y="134"/>
                  </a:lnTo>
                  <a:lnTo>
                    <a:pt x="247" y="137"/>
                  </a:lnTo>
                  <a:lnTo>
                    <a:pt x="258" y="137"/>
                  </a:lnTo>
                  <a:lnTo>
                    <a:pt x="266" y="136"/>
                  </a:lnTo>
                  <a:lnTo>
                    <a:pt x="269" y="134"/>
                  </a:lnTo>
                  <a:lnTo>
                    <a:pt x="270" y="132"/>
                  </a:lnTo>
                  <a:lnTo>
                    <a:pt x="270" y="132"/>
                  </a:lnTo>
                  <a:lnTo>
                    <a:pt x="269" y="127"/>
                  </a:lnTo>
                  <a:lnTo>
                    <a:pt x="265" y="124"/>
                  </a:lnTo>
                  <a:lnTo>
                    <a:pt x="262" y="120"/>
                  </a:lnTo>
                  <a:lnTo>
                    <a:pt x="262" y="120"/>
                  </a:lnTo>
                  <a:lnTo>
                    <a:pt x="260" y="115"/>
                  </a:lnTo>
                  <a:lnTo>
                    <a:pt x="258" y="101"/>
                  </a:lnTo>
                  <a:lnTo>
                    <a:pt x="254" y="91"/>
                  </a:lnTo>
                  <a:lnTo>
                    <a:pt x="251" y="80"/>
                  </a:lnTo>
                  <a:lnTo>
                    <a:pt x="246" y="69"/>
                  </a:lnTo>
                  <a:lnTo>
                    <a:pt x="240" y="57"/>
                  </a:lnTo>
                  <a:lnTo>
                    <a:pt x="231" y="45"/>
                  </a:lnTo>
                  <a:lnTo>
                    <a:pt x="223" y="34"/>
                  </a:lnTo>
                  <a:lnTo>
                    <a:pt x="211" y="24"/>
                  </a:lnTo>
                  <a:lnTo>
                    <a:pt x="199" y="16"/>
                  </a:lnTo>
                  <a:lnTo>
                    <a:pt x="183" y="8"/>
                  </a:lnTo>
                  <a:lnTo>
                    <a:pt x="166" y="2"/>
                  </a:lnTo>
                  <a:lnTo>
                    <a:pt x="156" y="1"/>
                  </a:lnTo>
                  <a:lnTo>
                    <a:pt x="147" y="0"/>
                  </a:lnTo>
                  <a:lnTo>
                    <a:pt x="136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14" y="1"/>
                  </a:lnTo>
                  <a:lnTo>
                    <a:pt x="104" y="3"/>
                  </a:lnTo>
                  <a:lnTo>
                    <a:pt x="96" y="6"/>
                  </a:lnTo>
                  <a:lnTo>
                    <a:pt x="87" y="10"/>
                  </a:lnTo>
                  <a:lnTo>
                    <a:pt x="71" y="17"/>
                  </a:lnTo>
                  <a:lnTo>
                    <a:pt x="59" y="27"/>
                  </a:lnTo>
                  <a:lnTo>
                    <a:pt x="48" y="36"/>
                  </a:lnTo>
                  <a:lnTo>
                    <a:pt x="39" y="48"/>
                  </a:lnTo>
                  <a:lnTo>
                    <a:pt x="32" y="60"/>
                  </a:lnTo>
                  <a:lnTo>
                    <a:pt x="25" y="74"/>
                  </a:lnTo>
                  <a:lnTo>
                    <a:pt x="21" y="86"/>
                  </a:lnTo>
                  <a:lnTo>
                    <a:pt x="18" y="98"/>
                  </a:lnTo>
                  <a:lnTo>
                    <a:pt x="13" y="121"/>
                  </a:lnTo>
                  <a:lnTo>
                    <a:pt x="11" y="137"/>
                  </a:lnTo>
                  <a:lnTo>
                    <a:pt x="10" y="144"/>
                  </a:lnTo>
                  <a:lnTo>
                    <a:pt x="10" y="144"/>
                  </a:lnTo>
                  <a:lnTo>
                    <a:pt x="2" y="154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9C3A7CD-96A8-FF1C-E132-959F84D276F9}"/>
              </a:ext>
            </a:extLst>
          </p:cNvPr>
          <p:cNvGrpSpPr/>
          <p:nvPr/>
        </p:nvGrpSpPr>
        <p:grpSpPr>
          <a:xfrm>
            <a:off x="7170234" y="887767"/>
            <a:ext cx="1551449" cy="2715987"/>
            <a:chOff x="2501900" y="3459163"/>
            <a:chExt cx="1941513" cy="339883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CAD4F1A6-C6CC-D92C-7E03-5CEAAF531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459163"/>
              <a:ext cx="1941513" cy="3398838"/>
            </a:xfrm>
            <a:custGeom>
              <a:avLst/>
              <a:gdLst>
                <a:gd name="T0" fmla="*/ 417 w 1223"/>
                <a:gd name="T1" fmla="*/ 582 h 2141"/>
                <a:gd name="T2" fmla="*/ 436 w 1223"/>
                <a:gd name="T3" fmla="*/ 767 h 2141"/>
                <a:gd name="T4" fmla="*/ 329 w 1223"/>
                <a:gd name="T5" fmla="*/ 907 h 2141"/>
                <a:gd name="T6" fmla="*/ 149 w 1223"/>
                <a:gd name="T7" fmla="*/ 1220 h 2141"/>
                <a:gd name="T8" fmla="*/ 30 w 1223"/>
                <a:gd name="T9" fmla="*/ 1281 h 2141"/>
                <a:gd name="T10" fmla="*/ 11 w 1223"/>
                <a:gd name="T11" fmla="*/ 1293 h 2141"/>
                <a:gd name="T12" fmla="*/ 55 w 1223"/>
                <a:gd name="T13" fmla="*/ 1320 h 2141"/>
                <a:gd name="T14" fmla="*/ 1 w 1223"/>
                <a:gd name="T15" fmla="*/ 1373 h 2141"/>
                <a:gd name="T16" fmla="*/ 64 w 1223"/>
                <a:gd name="T17" fmla="*/ 1344 h 2141"/>
                <a:gd name="T18" fmla="*/ 30 w 1223"/>
                <a:gd name="T19" fmla="*/ 1407 h 2141"/>
                <a:gd name="T20" fmla="*/ 83 w 1223"/>
                <a:gd name="T21" fmla="*/ 1363 h 2141"/>
                <a:gd name="T22" fmla="*/ 54 w 1223"/>
                <a:gd name="T23" fmla="*/ 1422 h 2141"/>
                <a:gd name="T24" fmla="*/ 98 w 1223"/>
                <a:gd name="T25" fmla="*/ 1388 h 2141"/>
                <a:gd name="T26" fmla="*/ 83 w 1223"/>
                <a:gd name="T27" fmla="*/ 1426 h 2141"/>
                <a:gd name="T28" fmla="*/ 151 w 1223"/>
                <a:gd name="T29" fmla="*/ 1344 h 2141"/>
                <a:gd name="T30" fmla="*/ 196 w 1223"/>
                <a:gd name="T31" fmla="*/ 1295 h 2141"/>
                <a:gd name="T32" fmla="*/ 318 w 1223"/>
                <a:gd name="T33" fmla="*/ 1179 h 2141"/>
                <a:gd name="T34" fmla="*/ 449 w 1223"/>
                <a:gd name="T35" fmla="*/ 1160 h 2141"/>
                <a:gd name="T36" fmla="*/ 425 w 1223"/>
                <a:gd name="T37" fmla="*/ 1269 h 2141"/>
                <a:gd name="T38" fmla="*/ 149 w 1223"/>
                <a:gd name="T39" fmla="*/ 1539 h 2141"/>
                <a:gd name="T40" fmla="*/ 117 w 1223"/>
                <a:gd name="T41" fmla="*/ 1659 h 2141"/>
                <a:gd name="T42" fmla="*/ 168 w 1223"/>
                <a:gd name="T43" fmla="*/ 2023 h 2141"/>
                <a:gd name="T44" fmla="*/ 91 w 1223"/>
                <a:gd name="T45" fmla="*/ 2113 h 2141"/>
                <a:gd name="T46" fmla="*/ 116 w 1223"/>
                <a:gd name="T47" fmla="*/ 2140 h 2141"/>
                <a:gd name="T48" fmla="*/ 319 w 1223"/>
                <a:gd name="T49" fmla="*/ 2071 h 2141"/>
                <a:gd name="T50" fmla="*/ 345 w 1223"/>
                <a:gd name="T51" fmla="*/ 2028 h 2141"/>
                <a:gd name="T52" fmla="*/ 340 w 1223"/>
                <a:gd name="T53" fmla="*/ 1965 h 2141"/>
                <a:gd name="T54" fmla="*/ 373 w 1223"/>
                <a:gd name="T55" fmla="*/ 1638 h 2141"/>
                <a:gd name="T56" fmla="*/ 594 w 1223"/>
                <a:gd name="T57" fmla="*/ 1500 h 2141"/>
                <a:gd name="T58" fmla="*/ 765 w 1223"/>
                <a:gd name="T59" fmla="*/ 1536 h 2141"/>
                <a:gd name="T60" fmla="*/ 968 w 1223"/>
                <a:gd name="T61" fmla="*/ 1657 h 2141"/>
                <a:gd name="T62" fmla="*/ 936 w 1223"/>
                <a:gd name="T63" fmla="*/ 1975 h 2141"/>
                <a:gd name="T64" fmla="*/ 1020 w 1223"/>
                <a:gd name="T65" fmla="*/ 2056 h 2141"/>
                <a:gd name="T66" fmla="*/ 1108 w 1223"/>
                <a:gd name="T67" fmla="*/ 2066 h 2141"/>
                <a:gd name="T68" fmla="*/ 1109 w 1223"/>
                <a:gd name="T69" fmla="*/ 2025 h 2141"/>
                <a:gd name="T70" fmla="*/ 1052 w 1223"/>
                <a:gd name="T71" fmla="*/ 1975 h 2141"/>
                <a:gd name="T72" fmla="*/ 1160 w 1223"/>
                <a:gd name="T73" fmla="*/ 1601 h 2141"/>
                <a:gd name="T74" fmla="*/ 994 w 1223"/>
                <a:gd name="T75" fmla="*/ 1383 h 2141"/>
                <a:gd name="T76" fmla="*/ 845 w 1223"/>
                <a:gd name="T77" fmla="*/ 1072 h 2141"/>
                <a:gd name="T78" fmla="*/ 1120 w 1223"/>
                <a:gd name="T79" fmla="*/ 247 h 2141"/>
                <a:gd name="T80" fmla="*/ 1169 w 1223"/>
                <a:gd name="T81" fmla="*/ 172 h 2141"/>
                <a:gd name="T82" fmla="*/ 1223 w 1223"/>
                <a:gd name="T83" fmla="*/ 79 h 2141"/>
                <a:gd name="T84" fmla="*/ 1173 w 1223"/>
                <a:gd name="T85" fmla="*/ 107 h 2141"/>
                <a:gd name="T86" fmla="*/ 1201 w 1223"/>
                <a:gd name="T87" fmla="*/ 39 h 2141"/>
                <a:gd name="T88" fmla="*/ 1163 w 1223"/>
                <a:gd name="T89" fmla="*/ 76 h 2141"/>
                <a:gd name="T90" fmla="*/ 1187 w 1223"/>
                <a:gd name="T91" fmla="*/ 14 h 2141"/>
                <a:gd name="T92" fmla="*/ 1144 w 1223"/>
                <a:gd name="T93" fmla="*/ 63 h 2141"/>
                <a:gd name="T94" fmla="*/ 1157 w 1223"/>
                <a:gd name="T95" fmla="*/ 2 h 2141"/>
                <a:gd name="T96" fmla="*/ 1117 w 1223"/>
                <a:gd name="T97" fmla="*/ 54 h 2141"/>
                <a:gd name="T98" fmla="*/ 1089 w 1223"/>
                <a:gd name="T99" fmla="*/ 68 h 2141"/>
                <a:gd name="T100" fmla="*/ 1058 w 1223"/>
                <a:gd name="T101" fmla="*/ 34 h 2141"/>
                <a:gd name="T102" fmla="*/ 1076 w 1223"/>
                <a:gd name="T103" fmla="*/ 116 h 2141"/>
                <a:gd name="T104" fmla="*/ 1062 w 1223"/>
                <a:gd name="T105" fmla="*/ 179 h 2141"/>
                <a:gd name="T106" fmla="*/ 868 w 1223"/>
                <a:gd name="T107" fmla="*/ 411 h 2141"/>
                <a:gd name="T108" fmla="*/ 761 w 1223"/>
                <a:gd name="T109" fmla="*/ 572 h 2141"/>
                <a:gd name="T110" fmla="*/ 685 w 1223"/>
                <a:gd name="T111" fmla="*/ 635 h 2141"/>
                <a:gd name="T112" fmla="*/ 640 w 1223"/>
                <a:gd name="T113" fmla="*/ 577 h 2141"/>
                <a:gd name="T114" fmla="*/ 643 w 1223"/>
                <a:gd name="T115" fmla="*/ 529 h 2141"/>
                <a:gd name="T116" fmla="*/ 631 w 1223"/>
                <a:gd name="T117" fmla="*/ 466 h 2141"/>
                <a:gd name="T118" fmla="*/ 558 w 1223"/>
                <a:gd name="T119" fmla="*/ 398 h 2141"/>
                <a:gd name="T120" fmla="*/ 499 w 1223"/>
                <a:gd name="T121" fmla="*/ 380 h 2141"/>
                <a:gd name="T122" fmla="*/ 413 w 1223"/>
                <a:gd name="T123" fmla="*/ 417 h 2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3" h="2141">
                  <a:moveTo>
                    <a:pt x="403" y="490"/>
                  </a:moveTo>
                  <a:lnTo>
                    <a:pt x="403" y="490"/>
                  </a:lnTo>
                  <a:lnTo>
                    <a:pt x="402" y="501"/>
                  </a:lnTo>
                  <a:lnTo>
                    <a:pt x="402" y="511"/>
                  </a:lnTo>
                  <a:lnTo>
                    <a:pt x="403" y="519"/>
                  </a:lnTo>
                  <a:lnTo>
                    <a:pt x="403" y="519"/>
                  </a:lnTo>
                  <a:lnTo>
                    <a:pt x="417" y="568"/>
                  </a:lnTo>
                  <a:lnTo>
                    <a:pt x="417" y="582"/>
                  </a:lnTo>
                  <a:lnTo>
                    <a:pt x="417" y="582"/>
                  </a:lnTo>
                  <a:lnTo>
                    <a:pt x="419" y="588"/>
                  </a:lnTo>
                  <a:lnTo>
                    <a:pt x="423" y="597"/>
                  </a:lnTo>
                  <a:lnTo>
                    <a:pt x="427" y="606"/>
                  </a:lnTo>
                  <a:lnTo>
                    <a:pt x="432" y="611"/>
                  </a:lnTo>
                  <a:lnTo>
                    <a:pt x="446" y="621"/>
                  </a:lnTo>
                  <a:lnTo>
                    <a:pt x="471" y="650"/>
                  </a:lnTo>
                  <a:lnTo>
                    <a:pt x="476" y="737"/>
                  </a:lnTo>
                  <a:lnTo>
                    <a:pt x="476" y="737"/>
                  </a:lnTo>
                  <a:lnTo>
                    <a:pt x="436" y="767"/>
                  </a:lnTo>
                  <a:lnTo>
                    <a:pt x="408" y="788"/>
                  </a:lnTo>
                  <a:lnTo>
                    <a:pt x="393" y="800"/>
                  </a:lnTo>
                  <a:lnTo>
                    <a:pt x="393" y="800"/>
                  </a:lnTo>
                  <a:lnTo>
                    <a:pt x="369" y="837"/>
                  </a:lnTo>
                  <a:lnTo>
                    <a:pt x="352" y="865"/>
                  </a:lnTo>
                  <a:lnTo>
                    <a:pt x="345" y="877"/>
                  </a:lnTo>
                  <a:lnTo>
                    <a:pt x="340" y="888"/>
                  </a:lnTo>
                  <a:lnTo>
                    <a:pt x="340" y="888"/>
                  </a:lnTo>
                  <a:lnTo>
                    <a:pt x="329" y="907"/>
                  </a:lnTo>
                  <a:lnTo>
                    <a:pt x="308" y="945"/>
                  </a:lnTo>
                  <a:lnTo>
                    <a:pt x="248" y="1049"/>
                  </a:lnTo>
                  <a:lnTo>
                    <a:pt x="189" y="1151"/>
                  </a:lnTo>
                  <a:lnTo>
                    <a:pt x="169" y="1186"/>
                  </a:lnTo>
                  <a:lnTo>
                    <a:pt x="161" y="1203"/>
                  </a:lnTo>
                  <a:lnTo>
                    <a:pt x="161" y="1203"/>
                  </a:lnTo>
                  <a:lnTo>
                    <a:pt x="160" y="1207"/>
                  </a:lnTo>
                  <a:lnTo>
                    <a:pt x="157" y="1211"/>
                  </a:lnTo>
                  <a:lnTo>
                    <a:pt x="149" y="1220"/>
                  </a:lnTo>
                  <a:lnTo>
                    <a:pt x="138" y="1231"/>
                  </a:lnTo>
                  <a:lnTo>
                    <a:pt x="126" y="1242"/>
                  </a:lnTo>
                  <a:lnTo>
                    <a:pt x="103" y="1263"/>
                  </a:lnTo>
                  <a:lnTo>
                    <a:pt x="93" y="1271"/>
                  </a:lnTo>
                  <a:lnTo>
                    <a:pt x="93" y="1281"/>
                  </a:lnTo>
                  <a:lnTo>
                    <a:pt x="93" y="1281"/>
                  </a:lnTo>
                  <a:lnTo>
                    <a:pt x="69" y="1281"/>
                  </a:lnTo>
                  <a:lnTo>
                    <a:pt x="47" y="1280"/>
                  </a:lnTo>
                  <a:lnTo>
                    <a:pt x="30" y="1281"/>
                  </a:lnTo>
                  <a:lnTo>
                    <a:pt x="30" y="1281"/>
                  </a:lnTo>
                  <a:lnTo>
                    <a:pt x="18" y="1282"/>
                  </a:lnTo>
                  <a:lnTo>
                    <a:pt x="8" y="1283"/>
                  </a:lnTo>
                  <a:lnTo>
                    <a:pt x="6" y="1285"/>
                  </a:lnTo>
                  <a:lnTo>
                    <a:pt x="3" y="1286"/>
                  </a:lnTo>
                  <a:lnTo>
                    <a:pt x="3" y="1288"/>
                  </a:lnTo>
                  <a:lnTo>
                    <a:pt x="6" y="1291"/>
                  </a:lnTo>
                  <a:lnTo>
                    <a:pt x="6" y="1291"/>
                  </a:lnTo>
                  <a:lnTo>
                    <a:pt x="11" y="1293"/>
                  </a:lnTo>
                  <a:lnTo>
                    <a:pt x="18" y="1295"/>
                  </a:lnTo>
                  <a:lnTo>
                    <a:pt x="35" y="1299"/>
                  </a:lnTo>
                  <a:lnTo>
                    <a:pt x="52" y="1302"/>
                  </a:lnTo>
                  <a:lnTo>
                    <a:pt x="57" y="1303"/>
                  </a:lnTo>
                  <a:lnTo>
                    <a:pt x="59" y="1305"/>
                  </a:lnTo>
                  <a:lnTo>
                    <a:pt x="59" y="1305"/>
                  </a:lnTo>
                  <a:lnTo>
                    <a:pt x="59" y="1310"/>
                  </a:lnTo>
                  <a:lnTo>
                    <a:pt x="58" y="1315"/>
                  </a:lnTo>
                  <a:lnTo>
                    <a:pt x="55" y="1320"/>
                  </a:lnTo>
                  <a:lnTo>
                    <a:pt x="49" y="1325"/>
                  </a:lnTo>
                  <a:lnTo>
                    <a:pt x="49" y="1325"/>
                  </a:lnTo>
                  <a:lnTo>
                    <a:pt x="37" y="1334"/>
                  </a:lnTo>
                  <a:lnTo>
                    <a:pt x="19" y="1349"/>
                  </a:lnTo>
                  <a:lnTo>
                    <a:pt x="11" y="1357"/>
                  </a:lnTo>
                  <a:lnTo>
                    <a:pt x="5" y="1365"/>
                  </a:lnTo>
                  <a:lnTo>
                    <a:pt x="1" y="1369"/>
                  </a:lnTo>
                  <a:lnTo>
                    <a:pt x="0" y="1372"/>
                  </a:lnTo>
                  <a:lnTo>
                    <a:pt x="1" y="1373"/>
                  </a:lnTo>
                  <a:lnTo>
                    <a:pt x="1" y="1373"/>
                  </a:lnTo>
                  <a:lnTo>
                    <a:pt x="2" y="1373"/>
                  </a:lnTo>
                  <a:lnTo>
                    <a:pt x="6" y="1373"/>
                  </a:lnTo>
                  <a:lnTo>
                    <a:pt x="13" y="1369"/>
                  </a:lnTo>
                  <a:lnTo>
                    <a:pt x="32" y="1359"/>
                  </a:lnTo>
                  <a:lnTo>
                    <a:pt x="52" y="1348"/>
                  </a:lnTo>
                  <a:lnTo>
                    <a:pt x="59" y="1344"/>
                  </a:lnTo>
                  <a:lnTo>
                    <a:pt x="63" y="1344"/>
                  </a:lnTo>
                  <a:lnTo>
                    <a:pt x="64" y="1344"/>
                  </a:lnTo>
                  <a:lnTo>
                    <a:pt x="64" y="1344"/>
                  </a:lnTo>
                  <a:lnTo>
                    <a:pt x="65" y="1345"/>
                  </a:lnTo>
                  <a:lnTo>
                    <a:pt x="64" y="1348"/>
                  </a:lnTo>
                  <a:lnTo>
                    <a:pt x="60" y="1356"/>
                  </a:lnTo>
                  <a:lnTo>
                    <a:pt x="47" y="1377"/>
                  </a:lnTo>
                  <a:lnTo>
                    <a:pt x="34" y="1397"/>
                  </a:lnTo>
                  <a:lnTo>
                    <a:pt x="30" y="1405"/>
                  </a:lnTo>
                  <a:lnTo>
                    <a:pt x="29" y="1406"/>
                  </a:lnTo>
                  <a:lnTo>
                    <a:pt x="30" y="1407"/>
                  </a:lnTo>
                  <a:lnTo>
                    <a:pt x="30" y="1407"/>
                  </a:lnTo>
                  <a:lnTo>
                    <a:pt x="31" y="1407"/>
                  </a:lnTo>
                  <a:lnTo>
                    <a:pt x="34" y="1406"/>
                  </a:lnTo>
                  <a:lnTo>
                    <a:pt x="41" y="1400"/>
                  </a:lnTo>
                  <a:lnTo>
                    <a:pt x="59" y="1382"/>
                  </a:lnTo>
                  <a:lnTo>
                    <a:pt x="76" y="1366"/>
                  </a:lnTo>
                  <a:lnTo>
                    <a:pt x="82" y="1362"/>
                  </a:lnTo>
                  <a:lnTo>
                    <a:pt x="83" y="1362"/>
                  </a:lnTo>
                  <a:lnTo>
                    <a:pt x="83" y="1363"/>
                  </a:lnTo>
                  <a:lnTo>
                    <a:pt x="83" y="1363"/>
                  </a:lnTo>
                  <a:lnTo>
                    <a:pt x="81" y="1368"/>
                  </a:lnTo>
                  <a:lnTo>
                    <a:pt x="77" y="1377"/>
                  </a:lnTo>
                  <a:lnTo>
                    <a:pt x="66" y="1395"/>
                  </a:lnTo>
                  <a:lnTo>
                    <a:pt x="57" y="1413"/>
                  </a:lnTo>
                  <a:lnTo>
                    <a:pt x="54" y="1419"/>
                  </a:lnTo>
                  <a:lnTo>
                    <a:pt x="54" y="1420"/>
                  </a:lnTo>
                  <a:lnTo>
                    <a:pt x="54" y="1422"/>
                  </a:lnTo>
                  <a:lnTo>
                    <a:pt x="54" y="1422"/>
                  </a:lnTo>
                  <a:lnTo>
                    <a:pt x="57" y="1423"/>
                  </a:lnTo>
                  <a:lnTo>
                    <a:pt x="59" y="1423"/>
                  </a:lnTo>
                  <a:lnTo>
                    <a:pt x="64" y="1422"/>
                  </a:lnTo>
                  <a:lnTo>
                    <a:pt x="64" y="1422"/>
                  </a:lnTo>
                  <a:lnTo>
                    <a:pt x="71" y="1414"/>
                  </a:lnTo>
                  <a:lnTo>
                    <a:pt x="82" y="1402"/>
                  </a:lnTo>
                  <a:lnTo>
                    <a:pt x="93" y="1390"/>
                  </a:lnTo>
                  <a:lnTo>
                    <a:pt x="97" y="1388"/>
                  </a:lnTo>
                  <a:lnTo>
                    <a:pt x="98" y="1388"/>
                  </a:lnTo>
                  <a:lnTo>
                    <a:pt x="98" y="1388"/>
                  </a:lnTo>
                  <a:lnTo>
                    <a:pt x="98" y="1388"/>
                  </a:lnTo>
                  <a:lnTo>
                    <a:pt x="98" y="1391"/>
                  </a:lnTo>
                  <a:lnTo>
                    <a:pt x="95" y="1396"/>
                  </a:lnTo>
                  <a:lnTo>
                    <a:pt x="89" y="1408"/>
                  </a:lnTo>
                  <a:lnTo>
                    <a:pt x="84" y="1420"/>
                  </a:lnTo>
                  <a:lnTo>
                    <a:pt x="83" y="1424"/>
                  </a:lnTo>
                  <a:lnTo>
                    <a:pt x="83" y="1426"/>
                  </a:lnTo>
                  <a:lnTo>
                    <a:pt x="83" y="1426"/>
                  </a:lnTo>
                  <a:lnTo>
                    <a:pt x="86" y="1426"/>
                  </a:lnTo>
                  <a:lnTo>
                    <a:pt x="89" y="1425"/>
                  </a:lnTo>
                  <a:lnTo>
                    <a:pt x="103" y="1417"/>
                  </a:lnTo>
                  <a:lnTo>
                    <a:pt x="103" y="1417"/>
                  </a:lnTo>
                  <a:lnTo>
                    <a:pt x="109" y="1412"/>
                  </a:lnTo>
                  <a:lnTo>
                    <a:pt x="115" y="1402"/>
                  </a:lnTo>
                  <a:lnTo>
                    <a:pt x="132" y="1378"/>
                  </a:lnTo>
                  <a:lnTo>
                    <a:pt x="145" y="1355"/>
                  </a:lnTo>
                  <a:lnTo>
                    <a:pt x="151" y="1344"/>
                  </a:lnTo>
                  <a:lnTo>
                    <a:pt x="151" y="1344"/>
                  </a:lnTo>
                  <a:lnTo>
                    <a:pt x="156" y="1325"/>
                  </a:lnTo>
                  <a:lnTo>
                    <a:pt x="166" y="1325"/>
                  </a:lnTo>
                  <a:lnTo>
                    <a:pt x="166" y="1325"/>
                  </a:lnTo>
                  <a:lnTo>
                    <a:pt x="178" y="1314"/>
                  </a:lnTo>
                  <a:lnTo>
                    <a:pt x="186" y="1305"/>
                  </a:lnTo>
                  <a:lnTo>
                    <a:pt x="190" y="1300"/>
                  </a:lnTo>
                  <a:lnTo>
                    <a:pt x="190" y="1300"/>
                  </a:lnTo>
                  <a:lnTo>
                    <a:pt x="196" y="1295"/>
                  </a:lnTo>
                  <a:lnTo>
                    <a:pt x="207" y="1287"/>
                  </a:lnTo>
                  <a:lnTo>
                    <a:pt x="224" y="1276"/>
                  </a:lnTo>
                  <a:lnTo>
                    <a:pt x="224" y="1276"/>
                  </a:lnTo>
                  <a:lnTo>
                    <a:pt x="233" y="1272"/>
                  </a:lnTo>
                  <a:lnTo>
                    <a:pt x="242" y="1268"/>
                  </a:lnTo>
                  <a:lnTo>
                    <a:pt x="245" y="1265"/>
                  </a:lnTo>
                  <a:lnTo>
                    <a:pt x="248" y="1261"/>
                  </a:lnTo>
                  <a:lnTo>
                    <a:pt x="248" y="1261"/>
                  </a:lnTo>
                  <a:lnTo>
                    <a:pt x="318" y="1179"/>
                  </a:lnTo>
                  <a:lnTo>
                    <a:pt x="388" y="1096"/>
                  </a:lnTo>
                  <a:lnTo>
                    <a:pt x="388" y="1096"/>
                  </a:lnTo>
                  <a:lnTo>
                    <a:pt x="413" y="1070"/>
                  </a:lnTo>
                  <a:lnTo>
                    <a:pt x="432" y="1048"/>
                  </a:lnTo>
                  <a:lnTo>
                    <a:pt x="432" y="1048"/>
                  </a:lnTo>
                  <a:lnTo>
                    <a:pt x="438" y="1088"/>
                  </a:lnTo>
                  <a:lnTo>
                    <a:pt x="446" y="1140"/>
                  </a:lnTo>
                  <a:lnTo>
                    <a:pt x="446" y="1140"/>
                  </a:lnTo>
                  <a:lnTo>
                    <a:pt x="449" y="1160"/>
                  </a:lnTo>
                  <a:lnTo>
                    <a:pt x="450" y="1187"/>
                  </a:lnTo>
                  <a:lnTo>
                    <a:pt x="451" y="1223"/>
                  </a:lnTo>
                  <a:lnTo>
                    <a:pt x="451" y="1223"/>
                  </a:lnTo>
                  <a:lnTo>
                    <a:pt x="437" y="1242"/>
                  </a:lnTo>
                  <a:lnTo>
                    <a:pt x="427" y="1255"/>
                  </a:lnTo>
                  <a:lnTo>
                    <a:pt x="422" y="1261"/>
                  </a:lnTo>
                  <a:lnTo>
                    <a:pt x="422" y="1261"/>
                  </a:lnTo>
                  <a:lnTo>
                    <a:pt x="422" y="1264"/>
                  </a:lnTo>
                  <a:lnTo>
                    <a:pt x="425" y="1269"/>
                  </a:lnTo>
                  <a:lnTo>
                    <a:pt x="427" y="1276"/>
                  </a:lnTo>
                  <a:lnTo>
                    <a:pt x="427" y="1276"/>
                  </a:lnTo>
                  <a:lnTo>
                    <a:pt x="322" y="1362"/>
                  </a:lnTo>
                  <a:lnTo>
                    <a:pt x="247" y="1424"/>
                  </a:lnTo>
                  <a:lnTo>
                    <a:pt x="209" y="1456"/>
                  </a:lnTo>
                  <a:lnTo>
                    <a:pt x="209" y="1456"/>
                  </a:lnTo>
                  <a:lnTo>
                    <a:pt x="193" y="1476"/>
                  </a:lnTo>
                  <a:lnTo>
                    <a:pt x="164" y="1516"/>
                  </a:lnTo>
                  <a:lnTo>
                    <a:pt x="149" y="1539"/>
                  </a:lnTo>
                  <a:lnTo>
                    <a:pt x="135" y="1562"/>
                  </a:lnTo>
                  <a:lnTo>
                    <a:pt x="124" y="1584"/>
                  </a:lnTo>
                  <a:lnTo>
                    <a:pt x="120" y="1593"/>
                  </a:lnTo>
                  <a:lnTo>
                    <a:pt x="117" y="1601"/>
                  </a:lnTo>
                  <a:lnTo>
                    <a:pt x="117" y="1601"/>
                  </a:lnTo>
                  <a:lnTo>
                    <a:pt x="116" y="1611"/>
                  </a:lnTo>
                  <a:lnTo>
                    <a:pt x="116" y="1624"/>
                  </a:lnTo>
                  <a:lnTo>
                    <a:pt x="116" y="1641"/>
                  </a:lnTo>
                  <a:lnTo>
                    <a:pt x="117" y="1659"/>
                  </a:lnTo>
                  <a:lnTo>
                    <a:pt x="123" y="1703"/>
                  </a:lnTo>
                  <a:lnTo>
                    <a:pt x="130" y="1749"/>
                  </a:lnTo>
                  <a:lnTo>
                    <a:pt x="144" y="1832"/>
                  </a:lnTo>
                  <a:lnTo>
                    <a:pt x="151" y="1868"/>
                  </a:lnTo>
                  <a:lnTo>
                    <a:pt x="151" y="1975"/>
                  </a:lnTo>
                  <a:lnTo>
                    <a:pt x="185" y="1985"/>
                  </a:lnTo>
                  <a:lnTo>
                    <a:pt x="180" y="2014"/>
                  </a:lnTo>
                  <a:lnTo>
                    <a:pt x="180" y="2014"/>
                  </a:lnTo>
                  <a:lnTo>
                    <a:pt x="168" y="2023"/>
                  </a:lnTo>
                  <a:lnTo>
                    <a:pt x="141" y="2045"/>
                  </a:lnTo>
                  <a:lnTo>
                    <a:pt x="127" y="2059"/>
                  </a:lnTo>
                  <a:lnTo>
                    <a:pt x="114" y="2072"/>
                  </a:lnTo>
                  <a:lnTo>
                    <a:pt x="103" y="2083"/>
                  </a:lnTo>
                  <a:lnTo>
                    <a:pt x="100" y="2088"/>
                  </a:lnTo>
                  <a:lnTo>
                    <a:pt x="98" y="2091"/>
                  </a:lnTo>
                  <a:lnTo>
                    <a:pt x="98" y="2091"/>
                  </a:lnTo>
                  <a:lnTo>
                    <a:pt x="93" y="2106"/>
                  </a:lnTo>
                  <a:lnTo>
                    <a:pt x="91" y="2113"/>
                  </a:lnTo>
                  <a:lnTo>
                    <a:pt x="89" y="2120"/>
                  </a:lnTo>
                  <a:lnTo>
                    <a:pt x="88" y="2126"/>
                  </a:lnTo>
                  <a:lnTo>
                    <a:pt x="89" y="2133"/>
                  </a:lnTo>
                  <a:lnTo>
                    <a:pt x="93" y="2137"/>
                  </a:lnTo>
                  <a:lnTo>
                    <a:pt x="98" y="2140"/>
                  </a:lnTo>
                  <a:lnTo>
                    <a:pt x="98" y="2140"/>
                  </a:lnTo>
                  <a:lnTo>
                    <a:pt x="104" y="2141"/>
                  </a:lnTo>
                  <a:lnTo>
                    <a:pt x="110" y="2141"/>
                  </a:lnTo>
                  <a:lnTo>
                    <a:pt x="116" y="2140"/>
                  </a:lnTo>
                  <a:lnTo>
                    <a:pt x="123" y="2137"/>
                  </a:lnTo>
                  <a:lnTo>
                    <a:pt x="135" y="2131"/>
                  </a:lnTo>
                  <a:lnTo>
                    <a:pt x="151" y="2125"/>
                  </a:lnTo>
                  <a:lnTo>
                    <a:pt x="151" y="2125"/>
                  </a:lnTo>
                  <a:lnTo>
                    <a:pt x="186" y="2114"/>
                  </a:lnTo>
                  <a:lnTo>
                    <a:pt x="243" y="2097"/>
                  </a:lnTo>
                  <a:lnTo>
                    <a:pt x="273" y="2089"/>
                  </a:lnTo>
                  <a:lnTo>
                    <a:pt x="299" y="2079"/>
                  </a:lnTo>
                  <a:lnTo>
                    <a:pt x="319" y="2071"/>
                  </a:lnTo>
                  <a:lnTo>
                    <a:pt x="325" y="2066"/>
                  </a:lnTo>
                  <a:lnTo>
                    <a:pt x="330" y="2062"/>
                  </a:lnTo>
                  <a:lnTo>
                    <a:pt x="330" y="2062"/>
                  </a:lnTo>
                  <a:lnTo>
                    <a:pt x="340" y="2051"/>
                  </a:lnTo>
                  <a:lnTo>
                    <a:pt x="346" y="2044"/>
                  </a:lnTo>
                  <a:lnTo>
                    <a:pt x="347" y="2042"/>
                  </a:lnTo>
                  <a:lnTo>
                    <a:pt x="348" y="2038"/>
                  </a:lnTo>
                  <a:lnTo>
                    <a:pt x="347" y="2034"/>
                  </a:lnTo>
                  <a:lnTo>
                    <a:pt x="345" y="2028"/>
                  </a:lnTo>
                  <a:lnTo>
                    <a:pt x="345" y="2028"/>
                  </a:lnTo>
                  <a:lnTo>
                    <a:pt x="339" y="2012"/>
                  </a:lnTo>
                  <a:lnTo>
                    <a:pt x="331" y="1995"/>
                  </a:lnTo>
                  <a:lnTo>
                    <a:pt x="325" y="1975"/>
                  </a:lnTo>
                  <a:lnTo>
                    <a:pt x="325" y="1975"/>
                  </a:lnTo>
                  <a:lnTo>
                    <a:pt x="333" y="1972"/>
                  </a:lnTo>
                  <a:lnTo>
                    <a:pt x="338" y="1969"/>
                  </a:lnTo>
                  <a:lnTo>
                    <a:pt x="340" y="1968"/>
                  </a:lnTo>
                  <a:lnTo>
                    <a:pt x="340" y="1965"/>
                  </a:lnTo>
                  <a:lnTo>
                    <a:pt x="340" y="1965"/>
                  </a:lnTo>
                  <a:lnTo>
                    <a:pt x="316" y="1693"/>
                  </a:lnTo>
                  <a:lnTo>
                    <a:pt x="316" y="1693"/>
                  </a:lnTo>
                  <a:lnTo>
                    <a:pt x="316" y="1691"/>
                  </a:lnTo>
                  <a:lnTo>
                    <a:pt x="318" y="1687"/>
                  </a:lnTo>
                  <a:lnTo>
                    <a:pt x="325" y="1679"/>
                  </a:lnTo>
                  <a:lnTo>
                    <a:pt x="338" y="1667"/>
                  </a:lnTo>
                  <a:lnTo>
                    <a:pt x="353" y="1653"/>
                  </a:lnTo>
                  <a:lnTo>
                    <a:pt x="373" y="1638"/>
                  </a:lnTo>
                  <a:lnTo>
                    <a:pt x="393" y="1621"/>
                  </a:lnTo>
                  <a:lnTo>
                    <a:pt x="417" y="1602"/>
                  </a:lnTo>
                  <a:lnTo>
                    <a:pt x="443" y="1584"/>
                  </a:lnTo>
                  <a:lnTo>
                    <a:pt x="469" y="1567"/>
                  </a:lnTo>
                  <a:lnTo>
                    <a:pt x="496" y="1550"/>
                  </a:lnTo>
                  <a:lnTo>
                    <a:pt x="522" y="1534"/>
                  </a:lnTo>
                  <a:lnTo>
                    <a:pt x="548" y="1521"/>
                  </a:lnTo>
                  <a:lnTo>
                    <a:pt x="572" y="1509"/>
                  </a:lnTo>
                  <a:lnTo>
                    <a:pt x="594" y="1500"/>
                  </a:lnTo>
                  <a:lnTo>
                    <a:pt x="614" y="1496"/>
                  </a:lnTo>
                  <a:lnTo>
                    <a:pt x="623" y="1494"/>
                  </a:lnTo>
                  <a:lnTo>
                    <a:pt x="631" y="1494"/>
                  </a:lnTo>
                  <a:lnTo>
                    <a:pt x="631" y="1494"/>
                  </a:lnTo>
                  <a:lnTo>
                    <a:pt x="647" y="1497"/>
                  </a:lnTo>
                  <a:lnTo>
                    <a:pt x="667" y="1500"/>
                  </a:lnTo>
                  <a:lnTo>
                    <a:pt x="689" y="1508"/>
                  </a:lnTo>
                  <a:lnTo>
                    <a:pt x="713" y="1515"/>
                  </a:lnTo>
                  <a:lnTo>
                    <a:pt x="765" y="1536"/>
                  </a:lnTo>
                  <a:lnTo>
                    <a:pt x="817" y="1557"/>
                  </a:lnTo>
                  <a:lnTo>
                    <a:pt x="867" y="1581"/>
                  </a:lnTo>
                  <a:lnTo>
                    <a:pt x="908" y="1602"/>
                  </a:lnTo>
                  <a:lnTo>
                    <a:pt x="938" y="1617"/>
                  </a:lnTo>
                  <a:lnTo>
                    <a:pt x="950" y="1625"/>
                  </a:lnTo>
                  <a:lnTo>
                    <a:pt x="950" y="1625"/>
                  </a:lnTo>
                  <a:lnTo>
                    <a:pt x="956" y="1635"/>
                  </a:lnTo>
                  <a:lnTo>
                    <a:pt x="963" y="1646"/>
                  </a:lnTo>
                  <a:lnTo>
                    <a:pt x="968" y="1657"/>
                  </a:lnTo>
                  <a:lnTo>
                    <a:pt x="970" y="1662"/>
                  </a:lnTo>
                  <a:lnTo>
                    <a:pt x="970" y="1664"/>
                  </a:lnTo>
                  <a:lnTo>
                    <a:pt x="970" y="1664"/>
                  </a:lnTo>
                  <a:lnTo>
                    <a:pt x="967" y="1679"/>
                  </a:lnTo>
                  <a:lnTo>
                    <a:pt x="961" y="1713"/>
                  </a:lnTo>
                  <a:lnTo>
                    <a:pt x="944" y="1813"/>
                  </a:lnTo>
                  <a:lnTo>
                    <a:pt x="921" y="1960"/>
                  </a:lnTo>
                  <a:lnTo>
                    <a:pt x="936" y="1975"/>
                  </a:lnTo>
                  <a:lnTo>
                    <a:pt x="936" y="1975"/>
                  </a:lnTo>
                  <a:lnTo>
                    <a:pt x="933" y="1997"/>
                  </a:lnTo>
                  <a:lnTo>
                    <a:pt x="931" y="2014"/>
                  </a:lnTo>
                  <a:lnTo>
                    <a:pt x="931" y="2023"/>
                  </a:lnTo>
                  <a:lnTo>
                    <a:pt x="931" y="2023"/>
                  </a:lnTo>
                  <a:lnTo>
                    <a:pt x="932" y="2025"/>
                  </a:lnTo>
                  <a:lnTo>
                    <a:pt x="936" y="2027"/>
                  </a:lnTo>
                  <a:lnTo>
                    <a:pt x="947" y="2032"/>
                  </a:lnTo>
                  <a:lnTo>
                    <a:pt x="980" y="2044"/>
                  </a:lnTo>
                  <a:lnTo>
                    <a:pt x="1020" y="2056"/>
                  </a:lnTo>
                  <a:lnTo>
                    <a:pt x="1039" y="2060"/>
                  </a:lnTo>
                  <a:lnTo>
                    <a:pt x="1052" y="2062"/>
                  </a:lnTo>
                  <a:lnTo>
                    <a:pt x="1052" y="2062"/>
                  </a:lnTo>
                  <a:lnTo>
                    <a:pt x="1074" y="2066"/>
                  </a:lnTo>
                  <a:lnTo>
                    <a:pt x="1083" y="2068"/>
                  </a:lnTo>
                  <a:lnTo>
                    <a:pt x="1093" y="2069"/>
                  </a:lnTo>
                  <a:lnTo>
                    <a:pt x="1101" y="2068"/>
                  </a:lnTo>
                  <a:lnTo>
                    <a:pt x="1104" y="2067"/>
                  </a:lnTo>
                  <a:lnTo>
                    <a:pt x="1108" y="2066"/>
                  </a:lnTo>
                  <a:lnTo>
                    <a:pt x="1110" y="2063"/>
                  </a:lnTo>
                  <a:lnTo>
                    <a:pt x="1112" y="2061"/>
                  </a:lnTo>
                  <a:lnTo>
                    <a:pt x="1114" y="2057"/>
                  </a:lnTo>
                  <a:lnTo>
                    <a:pt x="1115" y="2052"/>
                  </a:lnTo>
                  <a:lnTo>
                    <a:pt x="1115" y="2052"/>
                  </a:lnTo>
                  <a:lnTo>
                    <a:pt x="1116" y="2043"/>
                  </a:lnTo>
                  <a:lnTo>
                    <a:pt x="1115" y="2035"/>
                  </a:lnTo>
                  <a:lnTo>
                    <a:pt x="1112" y="2029"/>
                  </a:lnTo>
                  <a:lnTo>
                    <a:pt x="1109" y="2025"/>
                  </a:lnTo>
                  <a:lnTo>
                    <a:pt x="1105" y="2021"/>
                  </a:lnTo>
                  <a:lnTo>
                    <a:pt x="1100" y="2018"/>
                  </a:lnTo>
                  <a:lnTo>
                    <a:pt x="1091" y="2014"/>
                  </a:lnTo>
                  <a:lnTo>
                    <a:pt x="1091" y="2014"/>
                  </a:lnTo>
                  <a:lnTo>
                    <a:pt x="1077" y="2006"/>
                  </a:lnTo>
                  <a:lnTo>
                    <a:pt x="1062" y="1994"/>
                  </a:lnTo>
                  <a:lnTo>
                    <a:pt x="1042" y="1980"/>
                  </a:lnTo>
                  <a:lnTo>
                    <a:pt x="1052" y="1975"/>
                  </a:lnTo>
                  <a:lnTo>
                    <a:pt x="1052" y="1975"/>
                  </a:lnTo>
                  <a:lnTo>
                    <a:pt x="1066" y="1930"/>
                  </a:lnTo>
                  <a:lnTo>
                    <a:pt x="1100" y="1828"/>
                  </a:lnTo>
                  <a:lnTo>
                    <a:pt x="1134" y="1718"/>
                  </a:lnTo>
                  <a:lnTo>
                    <a:pt x="1147" y="1674"/>
                  </a:lnTo>
                  <a:lnTo>
                    <a:pt x="1151" y="1657"/>
                  </a:lnTo>
                  <a:lnTo>
                    <a:pt x="1154" y="1645"/>
                  </a:lnTo>
                  <a:lnTo>
                    <a:pt x="1154" y="1645"/>
                  </a:lnTo>
                  <a:lnTo>
                    <a:pt x="1157" y="1617"/>
                  </a:lnTo>
                  <a:lnTo>
                    <a:pt x="1160" y="1601"/>
                  </a:lnTo>
                  <a:lnTo>
                    <a:pt x="1158" y="1596"/>
                  </a:lnTo>
                  <a:lnTo>
                    <a:pt x="1157" y="1593"/>
                  </a:lnTo>
                  <a:lnTo>
                    <a:pt x="1154" y="1582"/>
                  </a:lnTo>
                  <a:lnTo>
                    <a:pt x="1154" y="1582"/>
                  </a:lnTo>
                  <a:lnTo>
                    <a:pt x="1151" y="1577"/>
                  </a:lnTo>
                  <a:lnTo>
                    <a:pt x="1145" y="1568"/>
                  </a:lnTo>
                  <a:lnTo>
                    <a:pt x="1126" y="1544"/>
                  </a:lnTo>
                  <a:lnTo>
                    <a:pt x="1072" y="1477"/>
                  </a:lnTo>
                  <a:lnTo>
                    <a:pt x="994" y="1383"/>
                  </a:lnTo>
                  <a:lnTo>
                    <a:pt x="994" y="1383"/>
                  </a:lnTo>
                  <a:lnTo>
                    <a:pt x="972" y="1362"/>
                  </a:lnTo>
                  <a:lnTo>
                    <a:pt x="930" y="1325"/>
                  </a:lnTo>
                  <a:lnTo>
                    <a:pt x="868" y="1271"/>
                  </a:lnTo>
                  <a:lnTo>
                    <a:pt x="907" y="1266"/>
                  </a:lnTo>
                  <a:lnTo>
                    <a:pt x="907" y="1266"/>
                  </a:lnTo>
                  <a:lnTo>
                    <a:pt x="874" y="1166"/>
                  </a:lnTo>
                  <a:lnTo>
                    <a:pt x="852" y="1096"/>
                  </a:lnTo>
                  <a:lnTo>
                    <a:pt x="845" y="1072"/>
                  </a:lnTo>
                  <a:lnTo>
                    <a:pt x="844" y="1065"/>
                  </a:lnTo>
                  <a:lnTo>
                    <a:pt x="844" y="1063"/>
                  </a:lnTo>
                  <a:lnTo>
                    <a:pt x="844" y="1063"/>
                  </a:lnTo>
                  <a:lnTo>
                    <a:pt x="846" y="1049"/>
                  </a:lnTo>
                  <a:lnTo>
                    <a:pt x="850" y="1014"/>
                  </a:lnTo>
                  <a:lnTo>
                    <a:pt x="859" y="913"/>
                  </a:lnTo>
                  <a:lnTo>
                    <a:pt x="873" y="767"/>
                  </a:lnTo>
                  <a:lnTo>
                    <a:pt x="936" y="563"/>
                  </a:lnTo>
                  <a:lnTo>
                    <a:pt x="1120" y="247"/>
                  </a:lnTo>
                  <a:lnTo>
                    <a:pt x="1124" y="228"/>
                  </a:lnTo>
                  <a:lnTo>
                    <a:pt x="1134" y="199"/>
                  </a:lnTo>
                  <a:lnTo>
                    <a:pt x="1134" y="199"/>
                  </a:lnTo>
                  <a:lnTo>
                    <a:pt x="1151" y="188"/>
                  </a:lnTo>
                  <a:lnTo>
                    <a:pt x="1163" y="179"/>
                  </a:lnTo>
                  <a:lnTo>
                    <a:pt x="1167" y="177"/>
                  </a:lnTo>
                  <a:lnTo>
                    <a:pt x="1168" y="174"/>
                  </a:lnTo>
                  <a:lnTo>
                    <a:pt x="1168" y="174"/>
                  </a:lnTo>
                  <a:lnTo>
                    <a:pt x="1169" y="172"/>
                  </a:lnTo>
                  <a:lnTo>
                    <a:pt x="1170" y="167"/>
                  </a:lnTo>
                  <a:lnTo>
                    <a:pt x="1179" y="154"/>
                  </a:lnTo>
                  <a:lnTo>
                    <a:pt x="1192" y="131"/>
                  </a:lnTo>
                  <a:lnTo>
                    <a:pt x="1192" y="131"/>
                  </a:lnTo>
                  <a:lnTo>
                    <a:pt x="1212" y="103"/>
                  </a:lnTo>
                  <a:lnTo>
                    <a:pt x="1216" y="94"/>
                  </a:lnTo>
                  <a:lnTo>
                    <a:pt x="1220" y="86"/>
                  </a:lnTo>
                  <a:lnTo>
                    <a:pt x="1223" y="80"/>
                  </a:lnTo>
                  <a:lnTo>
                    <a:pt x="1223" y="79"/>
                  </a:lnTo>
                  <a:lnTo>
                    <a:pt x="1221" y="77"/>
                  </a:lnTo>
                  <a:lnTo>
                    <a:pt x="1221" y="77"/>
                  </a:lnTo>
                  <a:lnTo>
                    <a:pt x="1216" y="79"/>
                  </a:lnTo>
                  <a:lnTo>
                    <a:pt x="1210" y="81"/>
                  </a:lnTo>
                  <a:lnTo>
                    <a:pt x="1195" y="92"/>
                  </a:lnTo>
                  <a:lnTo>
                    <a:pt x="1180" y="103"/>
                  </a:lnTo>
                  <a:lnTo>
                    <a:pt x="1175" y="107"/>
                  </a:lnTo>
                  <a:lnTo>
                    <a:pt x="1173" y="107"/>
                  </a:lnTo>
                  <a:lnTo>
                    <a:pt x="1173" y="107"/>
                  </a:lnTo>
                  <a:lnTo>
                    <a:pt x="1174" y="103"/>
                  </a:lnTo>
                  <a:lnTo>
                    <a:pt x="1178" y="96"/>
                  </a:lnTo>
                  <a:lnTo>
                    <a:pt x="1190" y="74"/>
                  </a:lnTo>
                  <a:lnTo>
                    <a:pt x="1200" y="51"/>
                  </a:lnTo>
                  <a:lnTo>
                    <a:pt x="1202" y="43"/>
                  </a:lnTo>
                  <a:lnTo>
                    <a:pt x="1202" y="40"/>
                  </a:lnTo>
                  <a:lnTo>
                    <a:pt x="1202" y="39"/>
                  </a:lnTo>
                  <a:lnTo>
                    <a:pt x="1202" y="39"/>
                  </a:lnTo>
                  <a:lnTo>
                    <a:pt x="1201" y="39"/>
                  </a:lnTo>
                  <a:lnTo>
                    <a:pt x="1198" y="39"/>
                  </a:lnTo>
                  <a:lnTo>
                    <a:pt x="1193" y="43"/>
                  </a:lnTo>
                  <a:lnTo>
                    <a:pt x="1181" y="58"/>
                  </a:lnTo>
                  <a:lnTo>
                    <a:pt x="1170" y="73"/>
                  </a:lnTo>
                  <a:lnTo>
                    <a:pt x="1166" y="77"/>
                  </a:lnTo>
                  <a:lnTo>
                    <a:pt x="1164" y="77"/>
                  </a:lnTo>
                  <a:lnTo>
                    <a:pt x="1163" y="77"/>
                  </a:lnTo>
                  <a:lnTo>
                    <a:pt x="1163" y="77"/>
                  </a:lnTo>
                  <a:lnTo>
                    <a:pt x="1163" y="76"/>
                  </a:lnTo>
                  <a:lnTo>
                    <a:pt x="1163" y="74"/>
                  </a:lnTo>
                  <a:lnTo>
                    <a:pt x="1167" y="65"/>
                  </a:lnTo>
                  <a:lnTo>
                    <a:pt x="1178" y="45"/>
                  </a:lnTo>
                  <a:lnTo>
                    <a:pt x="1183" y="34"/>
                  </a:lnTo>
                  <a:lnTo>
                    <a:pt x="1187" y="25"/>
                  </a:lnTo>
                  <a:lnTo>
                    <a:pt x="1189" y="18"/>
                  </a:lnTo>
                  <a:lnTo>
                    <a:pt x="1189" y="16"/>
                  </a:lnTo>
                  <a:lnTo>
                    <a:pt x="1187" y="14"/>
                  </a:lnTo>
                  <a:lnTo>
                    <a:pt x="1187" y="14"/>
                  </a:lnTo>
                  <a:lnTo>
                    <a:pt x="1185" y="14"/>
                  </a:lnTo>
                  <a:lnTo>
                    <a:pt x="1183" y="16"/>
                  </a:lnTo>
                  <a:lnTo>
                    <a:pt x="1178" y="20"/>
                  </a:lnTo>
                  <a:lnTo>
                    <a:pt x="1170" y="29"/>
                  </a:lnTo>
                  <a:lnTo>
                    <a:pt x="1164" y="39"/>
                  </a:lnTo>
                  <a:lnTo>
                    <a:pt x="1151" y="56"/>
                  </a:lnTo>
                  <a:lnTo>
                    <a:pt x="1147" y="62"/>
                  </a:lnTo>
                  <a:lnTo>
                    <a:pt x="1145" y="63"/>
                  </a:lnTo>
                  <a:lnTo>
                    <a:pt x="1144" y="63"/>
                  </a:lnTo>
                  <a:lnTo>
                    <a:pt x="1144" y="63"/>
                  </a:lnTo>
                  <a:lnTo>
                    <a:pt x="1143" y="62"/>
                  </a:lnTo>
                  <a:lnTo>
                    <a:pt x="1143" y="59"/>
                  </a:lnTo>
                  <a:lnTo>
                    <a:pt x="1145" y="52"/>
                  </a:lnTo>
                  <a:lnTo>
                    <a:pt x="1152" y="29"/>
                  </a:lnTo>
                  <a:lnTo>
                    <a:pt x="1156" y="18"/>
                  </a:lnTo>
                  <a:lnTo>
                    <a:pt x="1157" y="8"/>
                  </a:lnTo>
                  <a:lnTo>
                    <a:pt x="1157" y="5"/>
                  </a:lnTo>
                  <a:lnTo>
                    <a:pt x="1157" y="2"/>
                  </a:lnTo>
                  <a:lnTo>
                    <a:pt x="1156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1" y="1"/>
                  </a:lnTo>
                  <a:lnTo>
                    <a:pt x="1147" y="3"/>
                  </a:lnTo>
                  <a:lnTo>
                    <a:pt x="1141" y="11"/>
                  </a:lnTo>
                  <a:lnTo>
                    <a:pt x="1134" y="20"/>
                  </a:lnTo>
                  <a:lnTo>
                    <a:pt x="1128" y="31"/>
                  </a:lnTo>
                  <a:lnTo>
                    <a:pt x="1117" y="54"/>
                  </a:lnTo>
                  <a:lnTo>
                    <a:pt x="1110" y="68"/>
                  </a:lnTo>
                  <a:lnTo>
                    <a:pt x="1110" y="68"/>
                  </a:lnTo>
                  <a:lnTo>
                    <a:pt x="1106" y="74"/>
                  </a:lnTo>
                  <a:lnTo>
                    <a:pt x="1103" y="77"/>
                  </a:lnTo>
                  <a:lnTo>
                    <a:pt x="1099" y="79"/>
                  </a:lnTo>
                  <a:lnTo>
                    <a:pt x="1098" y="79"/>
                  </a:lnTo>
                  <a:lnTo>
                    <a:pt x="1095" y="77"/>
                  </a:lnTo>
                  <a:lnTo>
                    <a:pt x="1095" y="77"/>
                  </a:lnTo>
                  <a:lnTo>
                    <a:pt x="1089" y="68"/>
                  </a:lnTo>
                  <a:lnTo>
                    <a:pt x="1081" y="51"/>
                  </a:lnTo>
                  <a:lnTo>
                    <a:pt x="1076" y="42"/>
                  </a:lnTo>
                  <a:lnTo>
                    <a:pt x="1070" y="35"/>
                  </a:lnTo>
                  <a:lnTo>
                    <a:pt x="1066" y="30"/>
                  </a:lnTo>
                  <a:lnTo>
                    <a:pt x="1064" y="29"/>
                  </a:lnTo>
                  <a:lnTo>
                    <a:pt x="1062" y="29"/>
                  </a:lnTo>
                  <a:lnTo>
                    <a:pt x="1062" y="29"/>
                  </a:lnTo>
                  <a:lnTo>
                    <a:pt x="1059" y="30"/>
                  </a:lnTo>
                  <a:lnTo>
                    <a:pt x="1058" y="34"/>
                  </a:lnTo>
                  <a:lnTo>
                    <a:pt x="1058" y="37"/>
                  </a:lnTo>
                  <a:lnTo>
                    <a:pt x="1059" y="42"/>
                  </a:lnTo>
                  <a:lnTo>
                    <a:pt x="1063" y="54"/>
                  </a:lnTo>
                  <a:lnTo>
                    <a:pt x="1066" y="68"/>
                  </a:lnTo>
                  <a:lnTo>
                    <a:pt x="1066" y="68"/>
                  </a:lnTo>
                  <a:lnTo>
                    <a:pt x="1069" y="81"/>
                  </a:lnTo>
                  <a:lnTo>
                    <a:pt x="1071" y="94"/>
                  </a:lnTo>
                  <a:lnTo>
                    <a:pt x="1075" y="107"/>
                  </a:lnTo>
                  <a:lnTo>
                    <a:pt x="1076" y="116"/>
                  </a:lnTo>
                  <a:lnTo>
                    <a:pt x="1076" y="116"/>
                  </a:lnTo>
                  <a:lnTo>
                    <a:pt x="1076" y="139"/>
                  </a:lnTo>
                  <a:lnTo>
                    <a:pt x="1076" y="150"/>
                  </a:lnTo>
                  <a:lnTo>
                    <a:pt x="1076" y="155"/>
                  </a:lnTo>
                  <a:lnTo>
                    <a:pt x="1076" y="155"/>
                  </a:lnTo>
                  <a:lnTo>
                    <a:pt x="1077" y="158"/>
                  </a:lnTo>
                  <a:lnTo>
                    <a:pt x="1076" y="162"/>
                  </a:lnTo>
                  <a:lnTo>
                    <a:pt x="1076" y="170"/>
                  </a:lnTo>
                  <a:lnTo>
                    <a:pt x="1062" y="179"/>
                  </a:lnTo>
                  <a:lnTo>
                    <a:pt x="1023" y="247"/>
                  </a:lnTo>
                  <a:lnTo>
                    <a:pt x="1023" y="247"/>
                  </a:lnTo>
                  <a:lnTo>
                    <a:pt x="1016" y="256"/>
                  </a:lnTo>
                  <a:lnTo>
                    <a:pt x="1001" y="269"/>
                  </a:lnTo>
                  <a:lnTo>
                    <a:pt x="959" y="308"/>
                  </a:lnTo>
                  <a:lnTo>
                    <a:pt x="917" y="344"/>
                  </a:lnTo>
                  <a:lnTo>
                    <a:pt x="897" y="364"/>
                  </a:lnTo>
                  <a:lnTo>
                    <a:pt x="897" y="364"/>
                  </a:lnTo>
                  <a:lnTo>
                    <a:pt x="868" y="411"/>
                  </a:lnTo>
                  <a:lnTo>
                    <a:pt x="848" y="441"/>
                  </a:lnTo>
                  <a:lnTo>
                    <a:pt x="839" y="456"/>
                  </a:lnTo>
                  <a:lnTo>
                    <a:pt x="839" y="456"/>
                  </a:lnTo>
                  <a:lnTo>
                    <a:pt x="827" y="474"/>
                  </a:lnTo>
                  <a:lnTo>
                    <a:pt x="802" y="513"/>
                  </a:lnTo>
                  <a:lnTo>
                    <a:pt x="777" y="553"/>
                  </a:lnTo>
                  <a:lnTo>
                    <a:pt x="767" y="566"/>
                  </a:lnTo>
                  <a:lnTo>
                    <a:pt x="764" y="570"/>
                  </a:lnTo>
                  <a:lnTo>
                    <a:pt x="761" y="572"/>
                  </a:lnTo>
                  <a:lnTo>
                    <a:pt x="761" y="572"/>
                  </a:lnTo>
                  <a:lnTo>
                    <a:pt x="755" y="576"/>
                  </a:lnTo>
                  <a:lnTo>
                    <a:pt x="747" y="585"/>
                  </a:lnTo>
                  <a:lnTo>
                    <a:pt x="724" y="605"/>
                  </a:lnTo>
                  <a:lnTo>
                    <a:pt x="701" y="627"/>
                  </a:lnTo>
                  <a:lnTo>
                    <a:pt x="693" y="633"/>
                  </a:lnTo>
                  <a:lnTo>
                    <a:pt x="689" y="635"/>
                  </a:lnTo>
                  <a:lnTo>
                    <a:pt x="689" y="635"/>
                  </a:lnTo>
                  <a:lnTo>
                    <a:pt x="685" y="635"/>
                  </a:lnTo>
                  <a:lnTo>
                    <a:pt x="680" y="638"/>
                  </a:lnTo>
                  <a:lnTo>
                    <a:pt x="667" y="645"/>
                  </a:lnTo>
                  <a:lnTo>
                    <a:pt x="650" y="655"/>
                  </a:lnTo>
                  <a:lnTo>
                    <a:pt x="645" y="626"/>
                  </a:lnTo>
                  <a:lnTo>
                    <a:pt x="635" y="626"/>
                  </a:lnTo>
                  <a:lnTo>
                    <a:pt x="631" y="592"/>
                  </a:lnTo>
                  <a:lnTo>
                    <a:pt x="631" y="592"/>
                  </a:lnTo>
                  <a:lnTo>
                    <a:pt x="634" y="588"/>
                  </a:lnTo>
                  <a:lnTo>
                    <a:pt x="640" y="577"/>
                  </a:lnTo>
                  <a:lnTo>
                    <a:pt x="644" y="570"/>
                  </a:lnTo>
                  <a:lnTo>
                    <a:pt x="647" y="563"/>
                  </a:lnTo>
                  <a:lnTo>
                    <a:pt x="650" y="555"/>
                  </a:lnTo>
                  <a:lnTo>
                    <a:pt x="650" y="548"/>
                  </a:lnTo>
                  <a:lnTo>
                    <a:pt x="650" y="548"/>
                  </a:lnTo>
                  <a:lnTo>
                    <a:pt x="649" y="542"/>
                  </a:lnTo>
                  <a:lnTo>
                    <a:pt x="647" y="536"/>
                  </a:lnTo>
                  <a:lnTo>
                    <a:pt x="645" y="532"/>
                  </a:lnTo>
                  <a:lnTo>
                    <a:pt x="643" y="529"/>
                  </a:lnTo>
                  <a:lnTo>
                    <a:pt x="638" y="525"/>
                  </a:lnTo>
                  <a:lnTo>
                    <a:pt x="635" y="524"/>
                  </a:lnTo>
                  <a:lnTo>
                    <a:pt x="635" y="524"/>
                  </a:lnTo>
                  <a:lnTo>
                    <a:pt x="635" y="520"/>
                  </a:lnTo>
                  <a:lnTo>
                    <a:pt x="637" y="509"/>
                  </a:lnTo>
                  <a:lnTo>
                    <a:pt x="635" y="490"/>
                  </a:lnTo>
                  <a:lnTo>
                    <a:pt x="633" y="479"/>
                  </a:lnTo>
                  <a:lnTo>
                    <a:pt x="631" y="466"/>
                  </a:lnTo>
                  <a:lnTo>
                    <a:pt x="631" y="466"/>
                  </a:lnTo>
                  <a:lnTo>
                    <a:pt x="628" y="458"/>
                  </a:lnTo>
                  <a:lnTo>
                    <a:pt x="624" y="452"/>
                  </a:lnTo>
                  <a:lnTo>
                    <a:pt x="621" y="445"/>
                  </a:lnTo>
                  <a:lnTo>
                    <a:pt x="616" y="439"/>
                  </a:lnTo>
                  <a:lnTo>
                    <a:pt x="604" y="428"/>
                  </a:lnTo>
                  <a:lnTo>
                    <a:pt x="591" y="417"/>
                  </a:lnTo>
                  <a:lnTo>
                    <a:pt x="578" y="410"/>
                  </a:lnTo>
                  <a:lnTo>
                    <a:pt x="568" y="403"/>
                  </a:lnTo>
                  <a:lnTo>
                    <a:pt x="558" y="398"/>
                  </a:lnTo>
                  <a:lnTo>
                    <a:pt x="558" y="398"/>
                  </a:lnTo>
                  <a:lnTo>
                    <a:pt x="555" y="394"/>
                  </a:lnTo>
                  <a:lnTo>
                    <a:pt x="548" y="388"/>
                  </a:lnTo>
                  <a:lnTo>
                    <a:pt x="542" y="384"/>
                  </a:lnTo>
                  <a:lnTo>
                    <a:pt x="536" y="381"/>
                  </a:lnTo>
                  <a:lnTo>
                    <a:pt x="528" y="378"/>
                  </a:lnTo>
                  <a:lnTo>
                    <a:pt x="519" y="378"/>
                  </a:lnTo>
                  <a:lnTo>
                    <a:pt x="519" y="378"/>
                  </a:lnTo>
                  <a:lnTo>
                    <a:pt x="499" y="380"/>
                  </a:lnTo>
                  <a:lnTo>
                    <a:pt x="478" y="383"/>
                  </a:lnTo>
                  <a:lnTo>
                    <a:pt x="460" y="387"/>
                  </a:lnTo>
                  <a:lnTo>
                    <a:pt x="453" y="390"/>
                  </a:lnTo>
                  <a:lnTo>
                    <a:pt x="446" y="393"/>
                  </a:lnTo>
                  <a:lnTo>
                    <a:pt x="446" y="393"/>
                  </a:lnTo>
                  <a:lnTo>
                    <a:pt x="428" y="403"/>
                  </a:lnTo>
                  <a:lnTo>
                    <a:pt x="420" y="409"/>
                  </a:lnTo>
                  <a:lnTo>
                    <a:pt x="413" y="417"/>
                  </a:lnTo>
                  <a:lnTo>
                    <a:pt x="413" y="417"/>
                  </a:lnTo>
                  <a:lnTo>
                    <a:pt x="409" y="424"/>
                  </a:lnTo>
                  <a:lnTo>
                    <a:pt x="407" y="434"/>
                  </a:lnTo>
                  <a:lnTo>
                    <a:pt x="404" y="458"/>
                  </a:lnTo>
                  <a:lnTo>
                    <a:pt x="403" y="480"/>
                  </a:lnTo>
                  <a:lnTo>
                    <a:pt x="403" y="490"/>
                  </a:lnTo>
                  <a:lnTo>
                    <a:pt x="403" y="4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97A38698-5966-C6EB-8D6A-8B7DAD3FD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4027488"/>
              <a:ext cx="398463" cy="252413"/>
            </a:xfrm>
            <a:custGeom>
              <a:avLst/>
              <a:gdLst>
                <a:gd name="T0" fmla="*/ 9 w 251"/>
                <a:gd name="T1" fmla="*/ 156 h 159"/>
                <a:gd name="T2" fmla="*/ 27 w 251"/>
                <a:gd name="T3" fmla="*/ 138 h 159"/>
                <a:gd name="T4" fmla="*/ 58 w 251"/>
                <a:gd name="T5" fmla="*/ 117 h 159"/>
                <a:gd name="T6" fmla="*/ 87 w 251"/>
                <a:gd name="T7" fmla="*/ 104 h 159"/>
                <a:gd name="T8" fmla="*/ 108 w 251"/>
                <a:gd name="T9" fmla="*/ 99 h 159"/>
                <a:gd name="T10" fmla="*/ 121 w 251"/>
                <a:gd name="T11" fmla="*/ 98 h 159"/>
                <a:gd name="T12" fmla="*/ 209 w 251"/>
                <a:gd name="T13" fmla="*/ 98 h 159"/>
                <a:gd name="T14" fmla="*/ 239 w 251"/>
                <a:gd name="T15" fmla="*/ 98 h 159"/>
                <a:gd name="T16" fmla="*/ 250 w 251"/>
                <a:gd name="T17" fmla="*/ 94 h 159"/>
                <a:gd name="T18" fmla="*/ 251 w 251"/>
                <a:gd name="T19" fmla="*/ 93 h 159"/>
                <a:gd name="T20" fmla="*/ 250 w 251"/>
                <a:gd name="T21" fmla="*/ 88 h 159"/>
                <a:gd name="T22" fmla="*/ 247 w 251"/>
                <a:gd name="T23" fmla="*/ 86 h 159"/>
                <a:gd name="T24" fmla="*/ 242 w 251"/>
                <a:gd name="T25" fmla="*/ 85 h 159"/>
                <a:gd name="T26" fmla="*/ 242 w 251"/>
                <a:gd name="T27" fmla="*/ 83 h 159"/>
                <a:gd name="T28" fmla="*/ 234 w 251"/>
                <a:gd name="T29" fmla="*/ 68 h 159"/>
                <a:gd name="T30" fmla="*/ 217 w 251"/>
                <a:gd name="T31" fmla="*/ 46 h 159"/>
                <a:gd name="T32" fmla="*/ 201 w 251"/>
                <a:gd name="T33" fmla="*/ 30 h 159"/>
                <a:gd name="T34" fmla="*/ 179 w 251"/>
                <a:gd name="T35" fmla="*/ 15 h 159"/>
                <a:gd name="T36" fmla="*/ 152 w 251"/>
                <a:gd name="T37" fmla="*/ 5 h 159"/>
                <a:gd name="T38" fmla="*/ 119 w 251"/>
                <a:gd name="T39" fmla="*/ 0 h 159"/>
                <a:gd name="T40" fmla="*/ 101 w 251"/>
                <a:gd name="T41" fmla="*/ 1 h 159"/>
                <a:gd name="T42" fmla="*/ 67 w 251"/>
                <a:gd name="T43" fmla="*/ 9 h 159"/>
                <a:gd name="T44" fmla="*/ 43 w 251"/>
                <a:gd name="T45" fmla="*/ 24 h 159"/>
                <a:gd name="T46" fmla="*/ 26 w 251"/>
                <a:gd name="T47" fmla="*/ 43 h 159"/>
                <a:gd name="T48" fmla="*/ 15 w 251"/>
                <a:gd name="T49" fmla="*/ 65 h 159"/>
                <a:gd name="T50" fmla="*/ 9 w 251"/>
                <a:gd name="T51" fmla="*/ 87 h 159"/>
                <a:gd name="T52" fmla="*/ 4 w 251"/>
                <a:gd name="T53" fmla="*/ 127 h 159"/>
                <a:gd name="T54" fmla="*/ 4 w 251"/>
                <a:gd name="T55" fmla="*/ 137 h 159"/>
                <a:gd name="T56" fmla="*/ 4 w 251"/>
                <a:gd name="T57" fmla="*/ 142 h 159"/>
                <a:gd name="T58" fmla="*/ 0 w 251"/>
                <a:gd name="T59" fmla="*/ 156 h 159"/>
                <a:gd name="T60" fmla="*/ 1 w 251"/>
                <a:gd name="T61" fmla="*/ 159 h 159"/>
                <a:gd name="T62" fmla="*/ 9 w 251"/>
                <a:gd name="T63" fmla="*/ 15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1" h="159">
                  <a:moveTo>
                    <a:pt x="9" y="156"/>
                  </a:moveTo>
                  <a:lnTo>
                    <a:pt x="9" y="156"/>
                  </a:lnTo>
                  <a:lnTo>
                    <a:pt x="18" y="148"/>
                  </a:lnTo>
                  <a:lnTo>
                    <a:pt x="27" y="138"/>
                  </a:lnTo>
                  <a:lnTo>
                    <a:pt x="42" y="128"/>
                  </a:lnTo>
                  <a:lnTo>
                    <a:pt x="58" y="117"/>
                  </a:lnTo>
                  <a:lnTo>
                    <a:pt x="77" y="108"/>
                  </a:lnTo>
                  <a:lnTo>
                    <a:pt x="87" y="104"/>
                  </a:lnTo>
                  <a:lnTo>
                    <a:pt x="98" y="102"/>
                  </a:lnTo>
                  <a:lnTo>
                    <a:pt x="108" y="99"/>
                  </a:lnTo>
                  <a:lnTo>
                    <a:pt x="121" y="98"/>
                  </a:lnTo>
                  <a:lnTo>
                    <a:pt x="121" y="98"/>
                  </a:lnTo>
                  <a:lnTo>
                    <a:pt x="168" y="98"/>
                  </a:lnTo>
                  <a:lnTo>
                    <a:pt x="209" y="98"/>
                  </a:lnTo>
                  <a:lnTo>
                    <a:pt x="226" y="98"/>
                  </a:lnTo>
                  <a:lnTo>
                    <a:pt x="239" y="98"/>
                  </a:lnTo>
                  <a:lnTo>
                    <a:pt x="248" y="96"/>
                  </a:lnTo>
                  <a:lnTo>
                    <a:pt x="250" y="94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1" y="89"/>
                  </a:lnTo>
                  <a:lnTo>
                    <a:pt x="250" y="88"/>
                  </a:lnTo>
                  <a:lnTo>
                    <a:pt x="249" y="86"/>
                  </a:lnTo>
                  <a:lnTo>
                    <a:pt x="247" y="86"/>
                  </a:lnTo>
                  <a:lnTo>
                    <a:pt x="243" y="85"/>
                  </a:lnTo>
                  <a:lnTo>
                    <a:pt x="242" y="85"/>
                  </a:lnTo>
                  <a:lnTo>
                    <a:pt x="242" y="83"/>
                  </a:lnTo>
                  <a:lnTo>
                    <a:pt x="242" y="83"/>
                  </a:lnTo>
                  <a:lnTo>
                    <a:pt x="240" y="79"/>
                  </a:lnTo>
                  <a:lnTo>
                    <a:pt x="234" y="68"/>
                  </a:lnTo>
                  <a:lnTo>
                    <a:pt x="225" y="53"/>
                  </a:lnTo>
                  <a:lnTo>
                    <a:pt x="217" y="46"/>
                  </a:lnTo>
                  <a:lnTo>
                    <a:pt x="210" y="37"/>
                  </a:lnTo>
                  <a:lnTo>
                    <a:pt x="201" y="30"/>
                  </a:lnTo>
                  <a:lnTo>
                    <a:pt x="191" y="22"/>
                  </a:lnTo>
                  <a:lnTo>
                    <a:pt x="179" y="15"/>
                  </a:lnTo>
                  <a:lnTo>
                    <a:pt x="167" y="9"/>
                  </a:lnTo>
                  <a:lnTo>
                    <a:pt x="152" y="5"/>
                  </a:lnTo>
                  <a:lnTo>
                    <a:pt x="136" y="2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83" y="3"/>
                  </a:lnTo>
                  <a:lnTo>
                    <a:pt x="67" y="9"/>
                  </a:lnTo>
                  <a:lnTo>
                    <a:pt x="55" y="15"/>
                  </a:lnTo>
                  <a:lnTo>
                    <a:pt x="43" y="24"/>
                  </a:lnTo>
                  <a:lnTo>
                    <a:pt x="33" y="34"/>
                  </a:lnTo>
                  <a:lnTo>
                    <a:pt x="26" y="43"/>
                  </a:lnTo>
                  <a:lnTo>
                    <a:pt x="20" y="54"/>
                  </a:lnTo>
                  <a:lnTo>
                    <a:pt x="15" y="65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6" y="106"/>
                  </a:lnTo>
                  <a:lnTo>
                    <a:pt x="4" y="127"/>
                  </a:lnTo>
                  <a:lnTo>
                    <a:pt x="4" y="127"/>
                  </a:lnTo>
                  <a:lnTo>
                    <a:pt x="4" y="137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57"/>
                  </a:lnTo>
                  <a:lnTo>
                    <a:pt x="1" y="159"/>
                  </a:lnTo>
                  <a:lnTo>
                    <a:pt x="4" y="157"/>
                  </a:lnTo>
                  <a:lnTo>
                    <a:pt x="9" y="156"/>
                  </a:lnTo>
                  <a:lnTo>
                    <a:pt x="9" y="1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0768F35-DBD5-18CA-0FCA-F55A25DDD242}"/>
              </a:ext>
            </a:extLst>
          </p:cNvPr>
          <p:cNvGrpSpPr/>
          <p:nvPr/>
        </p:nvGrpSpPr>
        <p:grpSpPr>
          <a:xfrm>
            <a:off x="3652664" y="3902927"/>
            <a:ext cx="2564700" cy="2418260"/>
            <a:chOff x="4540250" y="3767138"/>
            <a:chExt cx="3086100" cy="2909888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0E3661E9-EF24-0DE6-B822-EDF784D7A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0" y="3811588"/>
              <a:ext cx="3086100" cy="2865438"/>
            </a:xfrm>
            <a:custGeom>
              <a:avLst/>
              <a:gdLst>
                <a:gd name="T0" fmla="*/ 906 w 1944"/>
                <a:gd name="T1" fmla="*/ 6 h 1805"/>
                <a:gd name="T2" fmla="*/ 849 w 1944"/>
                <a:gd name="T3" fmla="*/ 107 h 1805"/>
                <a:gd name="T4" fmla="*/ 853 w 1944"/>
                <a:gd name="T5" fmla="*/ 170 h 1805"/>
                <a:gd name="T6" fmla="*/ 871 w 1944"/>
                <a:gd name="T7" fmla="*/ 213 h 1805"/>
                <a:gd name="T8" fmla="*/ 887 w 1944"/>
                <a:gd name="T9" fmla="*/ 316 h 1805"/>
                <a:gd name="T10" fmla="*/ 332 w 1944"/>
                <a:gd name="T11" fmla="*/ 332 h 1805"/>
                <a:gd name="T12" fmla="*/ 194 w 1944"/>
                <a:gd name="T13" fmla="*/ 321 h 1805"/>
                <a:gd name="T14" fmla="*/ 112 w 1944"/>
                <a:gd name="T15" fmla="*/ 225 h 1805"/>
                <a:gd name="T16" fmla="*/ 107 w 1944"/>
                <a:gd name="T17" fmla="*/ 264 h 1805"/>
                <a:gd name="T18" fmla="*/ 61 w 1944"/>
                <a:gd name="T19" fmla="*/ 273 h 1805"/>
                <a:gd name="T20" fmla="*/ 78 w 1944"/>
                <a:gd name="T21" fmla="*/ 304 h 1805"/>
                <a:gd name="T22" fmla="*/ 2 w 1944"/>
                <a:gd name="T23" fmla="*/ 306 h 1805"/>
                <a:gd name="T24" fmla="*/ 83 w 1944"/>
                <a:gd name="T25" fmla="*/ 341 h 1805"/>
                <a:gd name="T26" fmla="*/ 5 w 1944"/>
                <a:gd name="T27" fmla="*/ 347 h 1805"/>
                <a:gd name="T28" fmla="*/ 74 w 1944"/>
                <a:gd name="T29" fmla="*/ 375 h 1805"/>
                <a:gd name="T30" fmla="*/ 165 w 1944"/>
                <a:gd name="T31" fmla="*/ 389 h 1805"/>
                <a:gd name="T32" fmla="*/ 493 w 1944"/>
                <a:gd name="T33" fmla="*/ 466 h 1805"/>
                <a:gd name="T34" fmla="*/ 761 w 1944"/>
                <a:gd name="T35" fmla="*/ 938 h 1805"/>
                <a:gd name="T36" fmla="*/ 459 w 1944"/>
                <a:gd name="T37" fmla="*/ 1251 h 1805"/>
                <a:gd name="T38" fmla="*/ 531 w 1944"/>
                <a:gd name="T39" fmla="*/ 1617 h 1805"/>
                <a:gd name="T40" fmla="*/ 562 w 1944"/>
                <a:gd name="T41" fmla="*/ 1692 h 1805"/>
                <a:gd name="T42" fmla="*/ 488 w 1944"/>
                <a:gd name="T43" fmla="*/ 1775 h 1805"/>
                <a:gd name="T44" fmla="*/ 508 w 1944"/>
                <a:gd name="T45" fmla="*/ 1804 h 1805"/>
                <a:gd name="T46" fmla="*/ 629 w 1944"/>
                <a:gd name="T47" fmla="*/ 1775 h 1805"/>
                <a:gd name="T48" fmla="*/ 706 w 1944"/>
                <a:gd name="T49" fmla="*/ 1707 h 1805"/>
                <a:gd name="T50" fmla="*/ 686 w 1944"/>
                <a:gd name="T51" fmla="*/ 1642 h 1805"/>
                <a:gd name="T52" fmla="*/ 698 w 1944"/>
                <a:gd name="T53" fmla="*/ 1277 h 1805"/>
                <a:gd name="T54" fmla="*/ 942 w 1944"/>
                <a:gd name="T55" fmla="*/ 1127 h 1805"/>
                <a:gd name="T56" fmla="*/ 1245 w 1944"/>
                <a:gd name="T57" fmla="*/ 1253 h 1805"/>
                <a:gd name="T58" fmla="*/ 1303 w 1944"/>
                <a:gd name="T59" fmla="*/ 1651 h 1805"/>
                <a:gd name="T60" fmla="*/ 1331 w 1944"/>
                <a:gd name="T61" fmla="*/ 1727 h 1805"/>
                <a:gd name="T62" fmla="*/ 1336 w 1944"/>
                <a:gd name="T63" fmla="*/ 1758 h 1805"/>
                <a:gd name="T64" fmla="*/ 1479 w 1944"/>
                <a:gd name="T65" fmla="*/ 1783 h 1805"/>
                <a:gd name="T66" fmla="*/ 1510 w 1944"/>
                <a:gd name="T67" fmla="*/ 1747 h 1805"/>
                <a:gd name="T68" fmla="*/ 1430 w 1944"/>
                <a:gd name="T69" fmla="*/ 1673 h 1805"/>
                <a:gd name="T70" fmla="*/ 1475 w 1944"/>
                <a:gd name="T71" fmla="*/ 1599 h 1805"/>
                <a:gd name="T72" fmla="*/ 1477 w 1944"/>
                <a:gd name="T73" fmla="*/ 1238 h 1805"/>
                <a:gd name="T74" fmla="*/ 1209 w 1944"/>
                <a:gd name="T75" fmla="*/ 975 h 1805"/>
                <a:gd name="T76" fmla="*/ 1221 w 1944"/>
                <a:gd name="T77" fmla="*/ 929 h 1805"/>
                <a:gd name="T78" fmla="*/ 1226 w 1944"/>
                <a:gd name="T79" fmla="*/ 826 h 1805"/>
                <a:gd name="T80" fmla="*/ 1246 w 1944"/>
                <a:gd name="T81" fmla="*/ 631 h 1805"/>
                <a:gd name="T82" fmla="*/ 1326 w 1944"/>
                <a:gd name="T83" fmla="*/ 504 h 1805"/>
                <a:gd name="T84" fmla="*/ 1690 w 1944"/>
                <a:gd name="T85" fmla="*/ 399 h 1805"/>
                <a:gd name="T86" fmla="*/ 1768 w 1944"/>
                <a:gd name="T87" fmla="*/ 375 h 1805"/>
                <a:gd name="T88" fmla="*/ 1890 w 1944"/>
                <a:gd name="T89" fmla="*/ 363 h 1805"/>
                <a:gd name="T90" fmla="*/ 1901 w 1944"/>
                <a:gd name="T91" fmla="*/ 346 h 1805"/>
                <a:gd name="T92" fmla="*/ 1941 w 1944"/>
                <a:gd name="T93" fmla="*/ 330 h 1805"/>
                <a:gd name="T94" fmla="*/ 1860 w 1944"/>
                <a:gd name="T95" fmla="*/ 316 h 1805"/>
                <a:gd name="T96" fmla="*/ 1942 w 1944"/>
                <a:gd name="T97" fmla="*/ 299 h 1805"/>
                <a:gd name="T98" fmla="*/ 1927 w 1944"/>
                <a:gd name="T99" fmla="*/ 261 h 1805"/>
                <a:gd name="T100" fmla="*/ 1831 w 1944"/>
                <a:gd name="T101" fmla="*/ 247 h 1805"/>
                <a:gd name="T102" fmla="*/ 1826 w 1944"/>
                <a:gd name="T103" fmla="*/ 210 h 1805"/>
                <a:gd name="T104" fmla="*/ 1753 w 1944"/>
                <a:gd name="T105" fmla="*/ 287 h 1805"/>
                <a:gd name="T106" fmla="*/ 1414 w 1944"/>
                <a:gd name="T107" fmla="*/ 325 h 1805"/>
                <a:gd name="T108" fmla="*/ 1169 w 1944"/>
                <a:gd name="T109" fmla="*/ 325 h 1805"/>
                <a:gd name="T110" fmla="*/ 1046 w 1944"/>
                <a:gd name="T111" fmla="*/ 273 h 1805"/>
                <a:gd name="T112" fmla="*/ 1091 w 1944"/>
                <a:gd name="T113" fmla="*/ 178 h 1805"/>
                <a:gd name="T114" fmla="*/ 1074 w 1944"/>
                <a:gd name="T115" fmla="*/ 71 h 1805"/>
                <a:gd name="T116" fmla="*/ 1009 w 1944"/>
                <a:gd name="T117" fmla="*/ 7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44" h="1805">
                  <a:moveTo>
                    <a:pt x="983" y="6"/>
                  </a:moveTo>
                  <a:lnTo>
                    <a:pt x="983" y="6"/>
                  </a:lnTo>
                  <a:lnTo>
                    <a:pt x="980" y="5"/>
                  </a:lnTo>
                  <a:lnTo>
                    <a:pt x="973" y="2"/>
                  </a:lnTo>
                  <a:lnTo>
                    <a:pt x="952" y="0"/>
                  </a:lnTo>
                  <a:lnTo>
                    <a:pt x="940" y="0"/>
                  </a:lnTo>
                  <a:lnTo>
                    <a:pt x="928" y="1"/>
                  </a:lnTo>
                  <a:lnTo>
                    <a:pt x="916" y="2"/>
                  </a:lnTo>
                  <a:lnTo>
                    <a:pt x="906" y="6"/>
                  </a:lnTo>
                  <a:lnTo>
                    <a:pt x="906" y="6"/>
                  </a:lnTo>
                  <a:lnTo>
                    <a:pt x="897" y="11"/>
                  </a:lnTo>
                  <a:lnTo>
                    <a:pt x="890" y="17"/>
                  </a:lnTo>
                  <a:lnTo>
                    <a:pt x="883" y="23"/>
                  </a:lnTo>
                  <a:lnTo>
                    <a:pt x="877" y="31"/>
                  </a:lnTo>
                  <a:lnTo>
                    <a:pt x="866" y="47"/>
                  </a:lnTo>
                  <a:lnTo>
                    <a:pt x="857" y="64"/>
                  </a:lnTo>
                  <a:lnTo>
                    <a:pt x="857" y="64"/>
                  </a:lnTo>
                  <a:lnTo>
                    <a:pt x="854" y="74"/>
                  </a:lnTo>
                  <a:lnTo>
                    <a:pt x="851" y="84"/>
                  </a:lnTo>
                  <a:lnTo>
                    <a:pt x="849" y="107"/>
                  </a:lnTo>
                  <a:lnTo>
                    <a:pt x="848" y="128"/>
                  </a:lnTo>
                  <a:lnTo>
                    <a:pt x="848" y="142"/>
                  </a:lnTo>
                  <a:lnTo>
                    <a:pt x="848" y="142"/>
                  </a:lnTo>
                  <a:lnTo>
                    <a:pt x="849" y="149"/>
                  </a:lnTo>
                  <a:lnTo>
                    <a:pt x="851" y="154"/>
                  </a:lnTo>
                  <a:lnTo>
                    <a:pt x="853" y="159"/>
                  </a:lnTo>
                  <a:lnTo>
                    <a:pt x="853" y="162"/>
                  </a:lnTo>
                  <a:lnTo>
                    <a:pt x="853" y="166"/>
                  </a:lnTo>
                  <a:lnTo>
                    <a:pt x="853" y="166"/>
                  </a:lnTo>
                  <a:lnTo>
                    <a:pt x="853" y="170"/>
                  </a:lnTo>
                  <a:lnTo>
                    <a:pt x="853" y="173"/>
                  </a:lnTo>
                  <a:lnTo>
                    <a:pt x="855" y="181"/>
                  </a:lnTo>
                  <a:lnTo>
                    <a:pt x="862" y="195"/>
                  </a:lnTo>
                  <a:lnTo>
                    <a:pt x="862" y="195"/>
                  </a:lnTo>
                  <a:lnTo>
                    <a:pt x="864" y="201"/>
                  </a:lnTo>
                  <a:lnTo>
                    <a:pt x="864" y="204"/>
                  </a:lnTo>
                  <a:lnTo>
                    <a:pt x="864" y="206"/>
                  </a:lnTo>
                  <a:lnTo>
                    <a:pt x="867" y="210"/>
                  </a:lnTo>
                  <a:lnTo>
                    <a:pt x="867" y="210"/>
                  </a:lnTo>
                  <a:lnTo>
                    <a:pt x="871" y="213"/>
                  </a:lnTo>
                  <a:lnTo>
                    <a:pt x="874" y="219"/>
                  </a:lnTo>
                  <a:lnTo>
                    <a:pt x="882" y="234"/>
                  </a:lnTo>
                  <a:lnTo>
                    <a:pt x="888" y="249"/>
                  </a:lnTo>
                  <a:lnTo>
                    <a:pt x="891" y="258"/>
                  </a:lnTo>
                  <a:lnTo>
                    <a:pt x="891" y="258"/>
                  </a:lnTo>
                  <a:lnTo>
                    <a:pt x="895" y="267"/>
                  </a:lnTo>
                  <a:lnTo>
                    <a:pt x="896" y="273"/>
                  </a:lnTo>
                  <a:lnTo>
                    <a:pt x="896" y="273"/>
                  </a:lnTo>
                  <a:lnTo>
                    <a:pt x="891" y="296"/>
                  </a:lnTo>
                  <a:lnTo>
                    <a:pt x="887" y="316"/>
                  </a:lnTo>
                  <a:lnTo>
                    <a:pt x="887" y="316"/>
                  </a:lnTo>
                  <a:lnTo>
                    <a:pt x="774" y="324"/>
                  </a:lnTo>
                  <a:lnTo>
                    <a:pt x="690" y="329"/>
                  </a:lnTo>
                  <a:lnTo>
                    <a:pt x="640" y="331"/>
                  </a:lnTo>
                  <a:lnTo>
                    <a:pt x="640" y="331"/>
                  </a:lnTo>
                  <a:lnTo>
                    <a:pt x="534" y="331"/>
                  </a:lnTo>
                  <a:lnTo>
                    <a:pt x="469" y="331"/>
                  </a:lnTo>
                  <a:lnTo>
                    <a:pt x="426" y="331"/>
                  </a:lnTo>
                  <a:lnTo>
                    <a:pt x="426" y="331"/>
                  </a:lnTo>
                  <a:lnTo>
                    <a:pt x="332" y="332"/>
                  </a:lnTo>
                  <a:lnTo>
                    <a:pt x="284" y="332"/>
                  </a:lnTo>
                  <a:lnTo>
                    <a:pt x="268" y="332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59" y="330"/>
                  </a:lnTo>
                  <a:lnTo>
                    <a:pt x="251" y="329"/>
                  </a:lnTo>
                  <a:lnTo>
                    <a:pt x="228" y="326"/>
                  </a:lnTo>
                  <a:lnTo>
                    <a:pt x="205" y="324"/>
                  </a:lnTo>
                  <a:lnTo>
                    <a:pt x="196" y="323"/>
                  </a:lnTo>
                  <a:lnTo>
                    <a:pt x="194" y="321"/>
                  </a:lnTo>
                  <a:lnTo>
                    <a:pt x="194" y="321"/>
                  </a:lnTo>
                  <a:lnTo>
                    <a:pt x="189" y="316"/>
                  </a:lnTo>
                  <a:lnTo>
                    <a:pt x="179" y="308"/>
                  </a:lnTo>
                  <a:lnTo>
                    <a:pt x="165" y="297"/>
                  </a:lnTo>
                  <a:lnTo>
                    <a:pt x="165" y="297"/>
                  </a:lnTo>
                  <a:lnTo>
                    <a:pt x="156" y="285"/>
                  </a:lnTo>
                  <a:lnTo>
                    <a:pt x="138" y="258"/>
                  </a:lnTo>
                  <a:lnTo>
                    <a:pt x="129" y="245"/>
                  </a:lnTo>
                  <a:lnTo>
                    <a:pt x="119" y="234"/>
                  </a:lnTo>
                  <a:lnTo>
                    <a:pt x="112" y="225"/>
                  </a:lnTo>
                  <a:lnTo>
                    <a:pt x="109" y="224"/>
                  </a:lnTo>
                  <a:lnTo>
                    <a:pt x="107" y="224"/>
                  </a:lnTo>
                  <a:lnTo>
                    <a:pt x="107" y="224"/>
                  </a:lnTo>
                  <a:lnTo>
                    <a:pt x="104" y="227"/>
                  </a:lnTo>
                  <a:lnTo>
                    <a:pt x="103" y="230"/>
                  </a:lnTo>
                  <a:lnTo>
                    <a:pt x="101" y="241"/>
                  </a:lnTo>
                  <a:lnTo>
                    <a:pt x="101" y="251"/>
                  </a:lnTo>
                  <a:lnTo>
                    <a:pt x="102" y="258"/>
                  </a:lnTo>
                  <a:lnTo>
                    <a:pt x="102" y="258"/>
                  </a:lnTo>
                  <a:lnTo>
                    <a:pt x="107" y="264"/>
                  </a:lnTo>
                  <a:lnTo>
                    <a:pt x="114" y="272"/>
                  </a:lnTo>
                  <a:lnTo>
                    <a:pt x="118" y="275"/>
                  </a:lnTo>
                  <a:lnTo>
                    <a:pt x="118" y="279"/>
                  </a:lnTo>
                  <a:lnTo>
                    <a:pt x="118" y="280"/>
                  </a:lnTo>
                  <a:lnTo>
                    <a:pt x="117" y="281"/>
                  </a:lnTo>
                  <a:lnTo>
                    <a:pt x="112" y="282"/>
                  </a:lnTo>
                  <a:lnTo>
                    <a:pt x="112" y="282"/>
                  </a:lnTo>
                  <a:lnTo>
                    <a:pt x="103" y="282"/>
                  </a:lnTo>
                  <a:lnTo>
                    <a:pt x="90" y="280"/>
                  </a:lnTo>
                  <a:lnTo>
                    <a:pt x="61" y="273"/>
                  </a:lnTo>
                  <a:lnTo>
                    <a:pt x="33" y="268"/>
                  </a:lnTo>
                  <a:lnTo>
                    <a:pt x="25" y="267"/>
                  </a:lnTo>
                  <a:lnTo>
                    <a:pt x="21" y="267"/>
                  </a:lnTo>
                  <a:lnTo>
                    <a:pt x="20" y="268"/>
                  </a:lnTo>
                  <a:lnTo>
                    <a:pt x="20" y="268"/>
                  </a:lnTo>
                  <a:lnTo>
                    <a:pt x="20" y="269"/>
                  </a:lnTo>
                  <a:lnTo>
                    <a:pt x="22" y="272"/>
                  </a:lnTo>
                  <a:lnTo>
                    <a:pt x="29" y="278"/>
                  </a:lnTo>
                  <a:lnTo>
                    <a:pt x="54" y="291"/>
                  </a:lnTo>
                  <a:lnTo>
                    <a:pt x="78" y="304"/>
                  </a:lnTo>
                  <a:lnTo>
                    <a:pt x="85" y="309"/>
                  </a:lnTo>
                  <a:lnTo>
                    <a:pt x="87" y="310"/>
                  </a:lnTo>
                  <a:lnTo>
                    <a:pt x="87" y="312"/>
                  </a:lnTo>
                  <a:lnTo>
                    <a:pt x="87" y="312"/>
                  </a:lnTo>
                  <a:lnTo>
                    <a:pt x="83" y="312"/>
                  </a:lnTo>
                  <a:lnTo>
                    <a:pt x="73" y="312"/>
                  </a:lnTo>
                  <a:lnTo>
                    <a:pt x="44" y="308"/>
                  </a:lnTo>
                  <a:lnTo>
                    <a:pt x="15" y="306"/>
                  </a:lnTo>
                  <a:lnTo>
                    <a:pt x="5" y="306"/>
                  </a:lnTo>
                  <a:lnTo>
                    <a:pt x="2" y="306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8"/>
                  </a:lnTo>
                  <a:lnTo>
                    <a:pt x="3" y="310"/>
                  </a:lnTo>
                  <a:lnTo>
                    <a:pt x="12" y="315"/>
                  </a:lnTo>
                  <a:lnTo>
                    <a:pt x="41" y="325"/>
                  </a:lnTo>
                  <a:lnTo>
                    <a:pt x="71" y="336"/>
                  </a:lnTo>
                  <a:lnTo>
                    <a:pt x="80" y="338"/>
                  </a:lnTo>
                  <a:lnTo>
                    <a:pt x="83" y="339"/>
                  </a:lnTo>
                  <a:lnTo>
                    <a:pt x="83" y="341"/>
                  </a:lnTo>
                  <a:lnTo>
                    <a:pt x="83" y="341"/>
                  </a:lnTo>
                  <a:lnTo>
                    <a:pt x="78" y="341"/>
                  </a:lnTo>
                  <a:lnTo>
                    <a:pt x="69" y="342"/>
                  </a:lnTo>
                  <a:lnTo>
                    <a:pt x="44" y="341"/>
                  </a:lnTo>
                  <a:lnTo>
                    <a:pt x="17" y="342"/>
                  </a:lnTo>
                  <a:lnTo>
                    <a:pt x="9" y="343"/>
                  </a:lnTo>
                  <a:lnTo>
                    <a:pt x="6" y="344"/>
                  </a:lnTo>
                  <a:lnTo>
                    <a:pt x="5" y="346"/>
                  </a:lnTo>
                  <a:lnTo>
                    <a:pt x="5" y="346"/>
                  </a:lnTo>
                  <a:lnTo>
                    <a:pt x="5" y="347"/>
                  </a:lnTo>
                  <a:lnTo>
                    <a:pt x="8" y="348"/>
                  </a:lnTo>
                  <a:lnTo>
                    <a:pt x="16" y="352"/>
                  </a:lnTo>
                  <a:lnTo>
                    <a:pt x="43" y="359"/>
                  </a:lnTo>
                  <a:lnTo>
                    <a:pt x="71" y="365"/>
                  </a:lnTo>
                  <a:lnTo>
                    <a:pt x="79" y="367"/>
                  </a:lnTo>
                  <a:lnTo>
                    <a:pt x="81" y="369"/>
                  </a:lnTo>
                  <a:lnTo>
                    <a:pt x="83" y="370"/>
                  </a:lnTo>
                  <a:lnTo>
                    <a:pt x="83" y="370"/>
                  </a:lnTo>
                  <a:lnTo>
                    <a:pt x="80" y="372"/>
                  </a:lnTo>
                  <a:lnTo>
                    <a:pt x="74" y="375"/>
                  </a:lnTo>
                  <a:lnTo>
                    <a:pt x="55" y="381"/>
                  </a:lnTo>
                  <a:lnTo>
                    <a:pt x="37" y="386"/>
                  </a:lnTo>
                  <a:lnTo>
                    <a:pt x="31" y="388"/>
                  </a:lnTo>
                  <a:lnTo>
                    <a:pt x="29" y="389"/>
                  </a:lnTo>
                  <a:lnTo>
                    <a:pt x="29" y="389"/>
                  </a:lnTo>
                  <a:lnTo>
                    <a:pt x="32" y="390"/>
                  </a:lnTo>
                  <a:lnTo>
                    <a:pt x="38" y="390"/>
                  </a:lnTo>
                  <a:lnTo>
                    <a:pt x="57" y="390"/>
                  </a:lnTo>
                  <a:lnTo>
                    <a:pt x="117" y="389"/>
                  </a:lnTo>
                  <a:lnTo>
                    <a:pt x="165" y="389"/>
                  </a:lnTo>
                  <a:lnTo>
                    <a:pt x="247" y="399"/>
                  </a:lnTo>
                  <a:lnTo>
                    <a:pt x="247" y="399"/>
                  </a:lnTo>
                  <a:lnTo>
                    <a:pt x="246" y="400"/>
                  </a:lnTo>
                  <a:lnTo>
                    <a:pt x="245" y="404"/>
                  </a:lnTo>
                  <a:lnTo>
                    <a:pt x="245" y="406"/>
                  </a:lnTo>
                  <a:lnTo>
                    <a:pt x="247" y="409"/>
                  </a:lnTo>
                  <a:lnTo>
                    <a:pt x="251" y="411"/>
                  </a:lnTo>
                  <a:lnTo>
                    <a:pt x="257" y="413"/>
                  </a:lnTo>
                  <a:lnTo>
                    <a:pt x="257" y="413"/>
                  </a:lnTo>
                  <a:lnTo>
                    <a:pt x="493" y="466"/>
                  </a:lnTo>
                  <a:lnTo>
                    <a:pt x="717" y="515"/>
                  </a:lnTo>
                  <a:lnTo>
                    <a:pt x="717" y="515"/>
                  </a:lnTo>
                  <a:lnTo>
                    <a:pt x="719" y="518"/>
                  </a:lnTo>
                  <a:lnTo>
                    <a:pt x="724" y="523"/>
                  </a:lnTo>
                  <a:lnTo>
                    <a:pt x="735" y="540"/>
                  </a:lnTo>
                  <a:lnTo>
                    <a:pt x="751" y="564"/>
                  </a:lnTo>
                  <a:lnTo>
                    <a:pt x="795" y="773"/>
                  </a:lnTo>
                  <a:lnTo>
                    <a:pt x="756" y="884"/>
                  </a:lnTo>
                  <a:lnTo>
                    <a:pt x="765" y="913"/>
                  </a:lnTo>
                  <a:lnTo>
                    <a:pt x="761" y="938"/>
                  </a:lnTo>
                  <a:lnTo>
                    <a:pt x="727" y="957"/>
                  </a:lnTo>
                  <a:lnTo>
                    <a:pt x="727" y="957"/>
                  </a:lnTo>
                  <a:lnTo>
                    <a:pt x="619" y="1070"/>
                  </a:lnTo>
                  <a:lnTo>
                    <a:pt x="538" y="1156"/>
                  </a:lnTo>
                  <a:lnTo>
                    <a:pt x="508" y="1189"/>
                  </a:lnTo>
                  <a:lnTo>
                    <a:pt x="489" y="1209"/>
                  </a:lnTo>
                  <a:lnTo>
                    <a:pt x="489" y="1209"/>
                  </a:lnTo>
                  <a:lnTo>
                    <a:pt x="471" y="1232"/>
                  </a:lnTo>
                  <a:lnTo>
                    <a:pt x="464" y="1242"/>
                  </a:lnTo>
                  <a:lnTo>
                    <a:pt x="459" y="1251"/>
                  </a:lnTo>
                  <a:lnTo>
                    <a:pt x="454" y="1258"/>
                  </a:lnTo>
                  <a:lnTo>
                    <a:pt x="452" y="1266"/>
                  </a:lnTo>
                  <a:lnTo>
                    <a:pt x="451" y="1274"/>
                  </a:lnTo>
                  <a:lnTo>
                    <a:pt x="451" y="1282"/>
                  </a:lnTo>
                  <a:lnTo>
                    <a:pt x="451" y="1282"/>
                  </a:lnTo>
                  <a:lnTo>
                    <a:pt x="456" y="1304"/>
                  </a:lnTo>
                  <a:lnTo>
                    <a:pt x="465" y="1346"/>
                  </a:lnTo>
                  <a:lnTo>
                    <a:pt x="494" y="1465"/>
                  </a:lnTo>
                  <a:lnTo>
                    <a:pt x="522" y="1581"/>
                  </a:lnTo>
                  <a:lnTo>
                    <a:pt x="531" y="1617"/>
                  </a:lnTo>
                  <a:lnTo>
                    <a:pt x="533" y="1631"/>
                  </a:lnTo>
                  <a:lnTo>
                    <a:pt x="533" y="1631"/>
                  </a:lnTo>
                  <a:lnTo>
                    <a:pt x="535" y="1633"/>
                  </a:lnTo>
                  <a:lnTo>
                    <a:pt x="541" y="1636"/>
                  </a:lnTo>
                  <a:lnTo>
                    <a:pt x="552" y="1641"/>
                  </a:lnTo>
                  <a:lnTo>
                    <a:pt x="552" y="1656"/>
                  </a:lnTo>
                  <a:lnTo>
                    <a:pt x="562" y="1685"/>
                  </a:lnTo>
                  <a:lnTo>
                    <a:pt x="562" y="1685"/>
                  </a:lnTo>
                  <a:lnTo>
                    <a:pt x="562" y="1689"/>
                  </a:lnTo>
                  <a:lnTo>
                    <a:pt x="562" y="1692"/>
                  </a:lnTo>
                  <a:lnTo>
                    <a:pt x="562" y="1697"/>
                  </a:lnTo>
                  <a:lnTo>
                    <a:pt x="560" y="1704"/>
                  </a:lnTo>
                  <a:lnTo>
                    <a:pt x="556" y="1712"/>
                  </a:lnTo>
                  <a:lnTo>
                    <a:pt x="551" y="1720"/>
                  </a:lnTo>
                  <a:lnTo>
                    <a:pt x="543" y="1729"/>
                  </a:lnTo>
                  <a:lnTo>
                    <a:pt x="543" y="1729"/>
                  </a:lnTo>
                  <a:lnTo>
                    <a:pt x="532" y="1738"/>
                  </a:lnTo>
                  <a:lnTo>
                    <a:pt x="520" y="1748"/>
                  </a:lnTo>
                  <a:lnTo>
                    <a:pt x="497" y="1766"/>
                  </a:lnTo>
                  <a:lnTo>
                    <a:pt x="488" y="1775"/>
                  </a:lnTo>
                  <a:lnTo>
                    <a:pt x="482" y="1782"/>
                  </a:lnTo>
                  <a:lnTo>
                    <a:pt x="481" y="1784"/>
                  </a:lnTo>
                  <a:lnTo>
                    <a:pt x="481" y="1788"/>
                  </a:lnTo>
                  <a:lnTo>
                    <a:pt x="482" y="1789"/>
                  </a:lnTo>
                  <a:lnTo>
                    <a:pt x="485" y="1792"/>
                  </a:lnTo>
                  <a:lnTo>
                    <a:pt x="485" y="1792"/>
                  </a:lnTo>
                  <a:lnTo>
                    <a:pt x="491" y="1795"/>
                  </a:lnTo>
                  <a:lnTo>
                    <a:pt x="495" y="1798"/>
                  </a:lnTo>
                  <a:lnTo>
                    <a:pt x="502" y="1801"/>
                  </a:lnTo>
                  <a:lnTo>
                    <a:pt x="508" y="1804"/>
                  </a:lnTo>
                  <a:lnTo>
                    <a:pt x="515" y="1805"/>
                  </a:lnTo>
                  <a:lnTo>
                    <a:pt x="526" y="1805"/>
                  </a:lnTo>
                  <a:lnTo>
                    <a:pt x="541" y="1804"/>
                  </a:lnTo>
                  <a:lnTo>
                    <a:pt x="562" y="1801"/>
                  </a:lnTo>
                  <a:lnTo>
                    <a:pt x="562" y="1801"/>
                  </a:lnTo>
                  <a:lnTo>
                    <a:pt x="573" y="1799"/>
                  </a:lnTo>
                  <a:lnTo>
                    <a:pt x="584" y="1796"/>
                  </a:lnTo>
                  <a:lnTo>
                    <a:pt x="602" y="1790"/>
                  </a:lnTo>
                  <a:lnTo>
                    <a:pt x="617" y="1782"/>
                  </a:lnTo>
                  <a:lnTo>
                    <a:pt x="629" y="1775"/>
                  </a:lnTo>
                  <a:lnTo>
                    <a:pt x="649" y="1759"/>
                  </a:lnTo>
                  <a:lnTo>
                    <a:pt x="659" y="1753"/>
                  </a:lnTo>
                  <a:lnTo>
                    <a:pt x="669" y="1748"/>
                  </a:lnTo>
                  <a:lnTo>
                    <a:pt x="669" y="1748"/>
                  </a:lnTo>
                  <a:lnTo>
                    <a:pt x="673" y="1746"/>
                  </a:lnTo>
                  <a:lnTo>
                    <a:pt x="678" y="1743"/>
                  </a:lnTo>
                  <a:lnTo>
                    <a:pt x="687" y="1736"/>
                  </a:lnTo>
                  <a:lnTo>
                    <a:pt x="694" y="1726"/>
                  </a:lnTo>
                  <a:lnTo>
                    <a:pt x="701" y="1716"/>
                  </a:lnTo>
                  <a:lnTo>
                    <a:pt x="706" y="1707"/>
                  </a:lnTo>
                  <a:lnTo>
                    <a:pt x="710" y="1698"/>
                  </a:lnTo>
                  <a:lnTo>
                    <a:pt x="712" y="1692"/>
                  </a:lnTo>
                  <a:lnTo>
                    <a:pt x="712" y="1690"/>
                  </a:lnTo>
                  <a:lnTo>
                    <a:pt x="712" y="1690"/>
                  </a:lnTo>
                  <a:lnTo>
                    <a:pt x="700" y="1673"/>
                  </a:lnTo>
                  <a:lnTo>
                    <a:pt x="692" y="1661"/>
                  </a:lnTo>
                  <a:lnTo>
                    <a:pt x="689" y="1655"/>
                  </a:lnTo>
                  <a:lnTo>
                    <a:pt x="688" y="1651"/>
                  </a:lnTo>
                  <a:lnTo>
                    <a:pt x="688" y="1651"/>
                  </a:lnTo>
                  <a:lnTo>
                    <a:pt x="686" y="1642"/>
                  </a:lnTo>
                  <a:lnTo>
                    <a:pt x="683" y="1630"/>
                  </a:lnTo>
                  <a:lnTo>
                    <a:pt x="678" y="1617"/>
                  </a:lnTo>
                  <a:lnTo>
                    <a:pt x="678" y="1617"/>
                  </a:lnTo>
                  <a:lnTo>
                    <a:pt x="682" y="1617"/>
                  </a:lnTo>
                  <a:lnTo>
                    <a:pt x="688" y="1613"/>
                  </a:lnTo>
                  <a:lnTo>
                    <a:pt x="692" y="1611"/>
                  </a:lnTo>
                  <a:lnTo>
                    <a:pt x="695" y="1606"/>
                  </a:lnTo>
                  <a:lnTo>
                    <a:pt x="696" y="1600"/>
                  </a:lnTo>
                  <a:lnTo>
                    <a:pt x="698" y="1593"/>
                  </a:lnTo>
                  <a:lnTo>
                    <a:pt x="698" y="1277"/>
                  </a:lnTo>
                  <a:lnTo>
                    <a:pt x="698" y="1277"/>
                  </a:lnTo>
                  <a:lnTo>
                    <a:pt x="729" y="1252"/>
                  </a:lnTo>
                  <a:lnTo>
                    <a:pt x="763" y="1226"/>
                  </a:lnTo>
                  <a:lnTo>
                    <a:pt x="804" y="1197"/>
                  </a:lnTo>
                  <a:lnTo>
                    <a:pt x="848" y="1169"/>
                  </a:lnTo>
                  <a:lnTo>
                    <a:pt x="870" y="1156"/>
                  </a:lnTo>
                  <a:lnTo>
                    <a:pt x="890" y="1145"/>
                  </a:lnTo>
                  <a:lnTo>
                    <a:pt x="910" y="1137"/>
                  </a:lnTo>
                  <a:lnTo>
                    <a:pt x="927" y="1129"/>
                  </a:lnTo>
                  <a:lnTo>
                    <a:pt x="942" y="1127"/>
                  </a:lnTo>
                  <a:lnTo>
                    <a:pt x="948" y="1126"/>
                  </a:lnTo>
                  <a:lnTo>
                    <a:pt x="954" y="1127"/>
                  </a:lnTo>
                  <a:lnTo>
                    <a:pt x="954" y="1127"/>
                  </a:lnTo>
                  <a:lnTo>
                    <a:pt x="968" y="1130"/>
                  </a:lnTo>
                  <a:lnTo>
                    <a:pt x="983" y="1135"/>
                  </a:lnTo>
                  <a:lnTo>
                    <a:pt x="1025" y="1151"/>
                  </a:lnTo>
                  <a:lnTo>
                    <a:pt x="1072" y="1172"/>
                  </a:lnTo>
                  <a:lnTo>
                    <a:pt x="1121" y="1194"/>
                  </a:lnTo>
                  <a:lnTo>
                    <a:pt x="1207" y="1234"/>
                  </a:lnTo>
                  <a:lnTo>
                    <a:pt x="1245" y="1253"/>
                  </a:lnTo>
                  <a:lnTo>
                    <a:pt x="1245" y="1253"/>
                  </a:lnTo>
                  <a:lnTo>
                    <a:pt x="1252" y="1314"/>
                  </a:lnTo>
                  <a:lnTo>
                    <a:pt x="1269" y="1447"/>
                  </a:lnTo>
                  <a:lnTo>
                    <a:pt x="1278" y="1519"/>
                  </a:lnTo>
                  <a:lnTo>
                    <a:pt x="1287" y="1583"/>
                  </a:lnTo>
                  <a:lnTo>
                    <a:pt x="1296" y="1630"/>
                  </a:lnTo>
                  <a:lnTo>
                    <a:pt x="1299" y="1644"/>
                  </a:lnTo>
                  <a:lnTo>
                    <a:pt x="1302" y="1648"/>
                  </a:lnTo>
                  <a:lnTo>
                    <a:pt x="1303" y="1651"/>
                  </a:lnTo>
                  <a:lnTo>
                    <a:pt x="1303" y="1651"/>
                  </a:lnTo>
                  <a:lnTo>
                    <a:pt x="1313" y="1659"/>
                  </a:lnTo>
                  <a:lnTo>
                    <a:pt x="1319" y="1663"/>
                  </a:lnTo>
                  <a:lnTo>
                    <a:pt x="1322" y="1665"/>
                  </a:lnTo>
                  <a:lnTo>
                    <a:pt x="1322" y="1665"/>
                  </a:lnTo>
                  <a:lnTo>
                    <a:pt x="1325" y="1684"/>
                  </a:lnTo>
                  <a:lnTo>
                    <a:pt x="1326" y="1698"/>
                  </a:lnTo>
                  <a:lnTo>
                    <a:pt x="1327" y="1709"/>
                  </a:lnTo>
                  <a:lnTo>
                    <a:pt x="1327" y="1709"/>
                  </a:lnTo>
                  <a:lnTo>
                    <a:pt x="1328" y="1718"/>
                  </a:lnTo>
                  <a:lnTo>
                    <a:pt x="1331" y="1727"/>
                  </a:lnTo>
                  <a:lnTo>
                    <a:pt x="1332" y="1735"/>
                  </a:lnTo>
                  <a:lnTo>
                    <a:pt x="1332" y="1737"/>
                  </a:lnTo>
                  <a:lnTo>
                    <a:pt x="1332" y="1738"/>
                  </a:lnTo>
                  <a:lnTo>
                    <a:pt x="1332" y="1738"/>
                  </a:lnTo>
                  <a:lnTo>
                    <a:pt x="1328" y="1741"/>
                  </a:lnTo>
                  <a:lnTo>
                    <a:pt x="1326" y="1743"/>
                  </a:lnTo>
                  <a:lnTo>
                    <a:pt x="1325" y="1747"/>
                  </a:lnTo>
                  <a:lnTo>
                    <a:pt x="1326" y="1749"/>
                  </a:lnTo>
                  <a:lnTo>
                    <a:pt x="1330" y="1754"/>
                  </a:lnTo>
                  <a:lnTo>
                    <a:pt x="1336" y="1758"/>
                  </a:lnTo>
                  <a:lnTo>
                    <a:pt x="1347" y="1763"/>
                  </a:lnTo>
                  <a:lnTo>
                    <a:pt x="1347" y="1763"/>
                  </a:lnTo>
                  <a:lnTo>
                    <a:pt x="1362" y="1767"/>
                  </a:lnTo>
                  <a:lnTo>
                    <a:pt x="1382" y="1773"/>
                  </a:lnTo>
                  <a:lnTo>
                    <a:pt x="1402" y="1778"/>
                  </a:lnTo>
                  <a:lnTo>
                    <a:pt x="1424" y="1782"/>
                  </a:lnTo>
                  <a:lnTo>
                    <a:pt x="1446" y="1784"/>
                  </a:lnTo>
                  <a:lnTo>
                    <a:pt x="1464" y="1784"/>
                  </a:lnTo>
                  <a:lnTo>
                    <a:pt x="1471" y="1784"/>
                  </a:lnTo>
                  <a:lnTo>
                    <a:pt x="1479" y="1783"/>
                  </a:lnTo>
                  <a:lnTo>
                    <a:pt x="1483" y="1781"/>
                  </a:lnTo>
                  <a:lnTo>
                    <a:pt x="1487" y="1777"/>
                  </a:lnTo>
                  <a:lnTo>
                    <a:pt x="1487" y="1777"/>
                  </a:lnTo>
                  <a:lnTo>
                    <a:pt x="1493" y="1771"/>
                  </a:lnTo>
                  <a:lnTo>
                    <a:pt x="1499" y="1765"/>
                  </a:lnTo>
                  <a:lnTo>
                    <a:pt x="1504" y="1760"/>
                  </a:lnTo>
                  <a:lnTo>
                    <a:pt x="1509" y="1756"/>
                  </a:lnTo>
                  <a:lnTo>
                    <a:pt x="1510" y="1752"/>
                  </a:lnTo>
                  <a:lnTo>
                    <a:pt x="1510" y="1749"/>
                  </a:lnTo>
                  <a:lnTo>
                    <a:pt x="1510" y="1747"/>
                  </a:lnTo>
                  <a:lnTo>
                    <a:pt x="1505" y="1741"/>
                  </a:lnTo>
                  <a:lnTo>
                    <a:pt x="1497" y="1733"/>
                  </a:lnTo>
                  <a:lnTo>
                    <a:pt x="1497" y="1733"/>
                  </a:lnTo>
                  <a:lnTo>
                    <a:pt x="1477" y="1720"/>
                  </a:lnTo>
                  <a:lnTo>
                    <a:pt x="1463" y="1710"/>
                  </a:lnTo>
                  <a:lnTo>
                    <a:pt x="1452" y="1703"/>
                  </a:lnTo>
                  <a:lnTo>
                    <a:pt x="1443" y="1695"/>
                  </a:lnTo>
                  <a:lnTo>
                    <a:pt x="1443" y="1695"/>
                  </a:lnTo>
                  <a:lnTo>
                    <a:pt x="1436" y="1684"/>
                  </a:lnTo>
                  <a:lnTo>
                    <a:pt x="1430" y="1673"/>
                  </a:lnTo>
                  <a:lnTo>
                    <a:pt x="1424" y="1661"/>
                  </a:lnTo>
                  <a:lnTo>
                    <a:pt x="1424" y="1661"/>
                  </a:lnTo>
                  <a:lnTo>
                    <a:pt x="1435" y="1651"/>
                  </a:lnTo>
                  <a:lnTo>
                    <a:pt x="1443" y="1644"/>
                  </a:lnTo>
                  <a:lnTo>
                    <a:pt x="1448" y="1636"/>
                  </a:lnTo>
                  <a:lnTo>
                    <a:pt x="1448" y="1636"/>
                  </a:lnTo>
                  <a:lnTo>
                    <a:pt x="1454" y="1628"/>
                  </a:lnTo>
                  <a:lnTo>
                    <a:pt x="1465" y="1616"/>
                  </a:lnTo>
                  <a:lnTo>
                    <a:pt x="1471" y="1607"/>
                  </a:lnTo>
                  <a:lnTo>
                    <a:pt x="1475" y="1599"/>
                  </a:lnTo>
                  <a:lnTo>
                    <a:pt x="1477" y="1589"/>
                  </a:lnTo>
                  <a:lnTo>
                    <a:pt x="1477" y="1578"/>
                  </a:lnTo>
                  <a:lnTo>
                    <a:pt x="1477" y="1578"/>
                  </a:lnTo>
                  <a:lnTo>
                    <a:pt x="1476" y="1556"/>
                  </a:lnTo>
                  <a:lnTo>
                    <a:pt x="1476" y="1516"/>
                  </a:lnTo>
                  <a:lnTo>
                    <a:pt x="1477" y="1408"/>
                  </a:lnTo>
                  <a:lnTo>
                    <a:pt x="1479" y="1299"/>
                  </a:lnTo>
                  <a:lnTo>
                    <a:pt x="1479" y="1260"/>
                  </a:lnTo>
                  <a:lnTo>
                    <a:pt x="1477" y="1238"/>
                  </a:lnTo>
                  <a:lnTo>
                    <a:pt x="1477" y="1238"/>
                  </a:lnTo>
                  <a:lnTo>
                    <a:pt x="1476" y="1235"/>
                  </a:lnTo>
                  <a:lnTo>
                    <a:pt x="1474" y="1231"/>
                  </a:lnTo>
                  <a:lnTo>
                    <a:pt x="1464" y="1219"/>
                  </a:lnTo>
                  <a:lnTo>
                    <a:pt x="1451" y="1203"/>
                  </a:lnTo>
                  <a:lnTo>
                    <a:pt x="1433" y="1185"/>
                  </a:lnTo>
                  <a:lnTo>
                    <a:pt x="1389" y="1143"/>
                  </a:lnTo>
                  <a:lnTo>
                    <a:pt x="1341" y="1096"/>
                  </a:lnTo>
                  <a:lnTo>
                    <a:pt x="1247" y="1012"/>
                  </a:lnTo>
                  <a:lnTo>
                    <a:pt x="1217" y="984"/>
                  </a:lnTo>
                  <a:lnTo>
                    <a:pt x="1209" y="975"/>
                  </a:lnTo>
                  <a:lnTo>
                    <a:pt x="1206" y="972"/>
                  </a:lnTo>
                  <a:lnTo>
                    <a:pt x="1206" y="972"/>
                  </a:lnTo>
                  <a:lnTo>
                    <a:pt x="1205" y="964"/>
                  </a:lnTo>
                  <a:lnTo>
                    <a:pt x="1201" y="955"/>
                  </a:lnTo>
                  <a:lnTo>
                    <a:pt x="1196" y="942"/>
                  </a:lnTo>
                  <a:lnTo>
                    <a:pt x="1196" y="942"/>
                  </a:lnTo>
                  <a:lnTo>
                    <a:pt x="1201" y="941"/>
                  </a:lnTo>
                  <a:lnTo>
                    <a:pt x="1211" y="938"/>
                  </a:lnTo>
                  <a:lnTo>
                    <a:pt x="1216" y="934"/>
                  </a:lnTo>
                  <a:lnTo>
                    <a:pt x="1221" y="929"/>
                  </a:lnTo>
                  <a:lnTo>
                    <a:pt x="1224" y="924"/>
                  </a:lnTo>
                  <a:lnTo>
                    <a:pt x="1226" y="918"/>
                  </a:lnTo>
                  <a:lnTo>
                    <a:pt x="1226" y="918"/>
                  </a:lnTo>
                  <a:lnTo>
                    <a:pt x="1228" y="900"/>
                  </a:lnTo>
                  <a:lnTo>
                    <a:pt x="1229" y="876"/>
                  </a:lnTo>
                  <a:lnTo>
                    <a:pt x="1230" y="862"/>
                  </a:lnTo>
                  <a:lnTo>
                    <a:pt x="1230" y="849"/>
                  </a:lnTo>
                  <a:lnTo>
                    <a:pt x="1228" y="837"/>
                  </a:lnTo>
                  <a:lnTo>
                    <a:pt x="1226" y="826"/>
                  </a:lnTo>
                  <a:lnTo>
                    <a:pt x="1226" y="826"/>
                  </a:lnTo>
                  <a:lnTo>
                    <a:pt x="1224" y="820"/>
                  </a:lnTo>
                  <a:lnTo>
                    <a:pt x="1223" y="811"/>
                  </a:lnTo>
                  <a:lnTo>
                    <a:pt x="1223" y="791"/>
                  </a:lnTo>
                  <a:lnTo>
                    <a:pt x="1224" y="767"/>
                  </a:lnTo>
                  <a:lnTo>
                    <a:pt x="1227" y="741"/>
                  </a:lnTo>
                  <a:lnTo>
                    <a:pt x="1233" y="695"/>
                  </a:lnTo>
                  <a:lnTo>
                    <a:pt x="1235" y="676"/>
                  </a:lnTo>
                  <a:lnTo>
                    <a:pt x="1235" y="676"/>
                  </a:lnTo>
                  <a:lnTo>
                    <a:pt x="1240" y="654"/>
                  </a:lnTo>
                  <a:lnTo>
                    <a:pt x="1246" y="631"/>
                  </a:lnTo>
                  <a:lnTo>
                    <a:pt x="1255" y="603"/>
                  </a:lnTo>
                  <a:lnTo>
                    <a:pt x="1264" y="575"/>
                  </a:lnTo>
                  <a:lnTo>
                    <a:pt x="1272" y="560"/>
                  </a:lnTo>
                  <a:lnTo>
                    <a:pt x="1278" y="548"/>
                  </a:lnTo>
                  <a:lnTo>
                    <a:pt x="1286" y="536"/>
                  </a:lnTo>
                  <a:lnTo>
                    <a:pt x="1295" y="525"/>
                  </a:lnTo>
                  <a:lnTo>
                    <a:pt x="1303" y="517"/>
                  </a:lnTo>
                  <a:lnTo>
                    <a:pt x="1313" y="511"/>
                  </a:lnTo>
                  <a:lnTo>
                    <a:pt x="1313" y="511"/>
                  </a:lnTo>
                  <a:lnTo>
                    <a:pt x="1326" y="504"/>
                  </a:lnTo>
                  <a:lnTo>
                    <a:pt x="1344" y="498"/>
                  </a:lnTo>
                  <a:lnTo>
                    <a:pt x="1393" y="484"/>
                  </a:lnTo>
                  <a:lnTo>
                    <a:pt x="1453" y="467"/>
                  </a:lnTo>
                  <a:lnTo>
                    <a:pt x="1519" y="450"/>
                  </a:lnTo>
                  <a:lnTo>
                    <a:pt x="1634" y="422"/>
                  </a:lnTo>
                  <a:lnTo>
                    <a:pt x="1686" y="409"/>
                  </a:lnTo>
                  <a:lnTo>
                    <a:pt x="1686" y="409"/>
                  </a:lnTo>
                  <a:lnTo>
                    <a:pt x="1690" y="404"/>
                  </a:lnTo>
                  <a:lnTo>
                    <a:pt x="1692" y="401"/>
                  </a:lnTo>
                  <a:lnTo>
                    <a:pt x="1690" y="399"/>
                  </a:lnTo>
                  <a:lnTo>
                    <a:pt x="1690" y="399"/>
                  </a:lnTo>
                  <a:lnTo>
                    <a:pt x="1692" y="398"/>
                  </a:lnTo>
                  <a:lnTo>
                    <a:pt x="1698" y="394"/>
                  </a:lnTo>
                  <a:lnTo>
                    <a:pt x="1716" y="386"/>
                  </a:lnTo>
                  <a:lnTo>
                    <a:pt x="1744" y="375"/>
                  </a:lnTo>
                  <a:lnTo>
                    <a:pt x="1744" y="375"/>
                  </a:lnTo>
                  <a:lnTo>
                    <a:pt x="1744" y="375"/>
                  </a:lnTo>
                  <a:lnTo>
                    <a:pt x="1746" y="373"/>
                  </a:lnTo>
                  <a:lnTo>
                    <a:pt x="1753" y="373"/>
                  </a:lnTo>
                  <a:lnTo>
                    <a:pt x="1768" y="375"/>
                  </a:lnTo>
                  <a:lnTo>
                    <a:pt x="1768" y="375"/>
                  </a:lnTo>
                  <a:lnTo>
                    <a:pt x="1779" y="376"/>
                  </a:lnTo>
                  <a:lnTo>
                    <a:pt x="1790" y="375"/>
                  </a:lnTo>
                  <a:lnTo>
                    <a:pt x="1815" y="372"/>
                  </a:lnTo>
                  <a:lnTo>
                    <a:pt x="1837" y="369"/>
                  </a:lnTo>
                  <a:lnTo>
                    <a:pt x="1850" y="365"/>
                  </a:lnTo>
                  <a:lnTo>
                    <a:pt x="1850" y="365"/>
                  </a:lnTo>
                  <a:lnTo>
                    <a:pt x="1856" y="364"/>
                  </a:lnTo>
                  <a:lnTo>
                    <a:pt x="1866" y="364"/>
                  </a:lnTo>
                  <a:lnTo>
                    <a:pt x="1890" y="363"/>
                  </a:lnTo>
                  <a:lnTo>
                    <a:pt x="1902" y="363"/>
                  </a:lnTo>
                  <a:lnTo>
                    <a:pt x="1913" y="361"/>
                  </a:lnTo>
                  <a:lnTo>
                    <a:pt x="1921" y="359"/>
                  </a:lnTo>
                  <a:lnTo>
                    <a:pt x="1922" y="358"/>
                  </a:lnTo>
                  <a:lnTo>
                    <a:pt x="1923" y="355"/>
                  </a:lnTo>
                  <a:lnTo>
                    <a:pt x="1923" y="355"/>
                  </a:lnTo>
                  <a:lnTo>
                    <a:pt x="1922" y="353"/>
                  </a:lnTo>
                  <a:lnTo>
                    <a:pt x="1921" y="352"/>
                  </a:lnTo>
                  <a:lnTo>
                    <a:pt x="1912" y="348"/>
                  </a:lnTo>
                  <a:lnTo>
                    <a:pt x="1901" y="346"/>
                  </a:lnTo>
                  <a:lnTo>
                    <a:pt x="1889" y="344"/>
                  </a:lnTo>
                  <a:lnTo>
                    <a:pt x="1866" y="342"/>
                  </a:lnTo>
                  <a:lnTo>
                    <a:pt x="1855" y="341"/>
                  </a:lnTo>
                  <a:lnTo>
                    <a:pt x="1855" y="341"/>
                  </a:lnTo>
                  <a:lnTo>
                    <a:pt x="1870" y="339"/>
                  </a:lnTo>
                  <a:lnTo>
                    <a:pt x="1902" y="337"/>
                  </a:lnTo>
                  <a:lnTo>
                    <a:pt x="1919" y="336"/>
                  </a:lnTo>
                  <a:lnTo>
                    <a:pt x="1933" y="333"/>
                  </a:lnTo>
                  <a:lnTo>
                    <a:pt x="1937" y="331"/>
                  </a:lnTo>
                  <a:lnTo>
                    <a:pt x="1941" y="330"/>
                  </a:lnTo>
                  <a:lnTo>
                    <a:pt x="1944" y="329"/>
                  </a:lnTo>
                  <a:lnTo>
                    <a:pt x="1942" y="326"/>
                  </a:lnTo>
                  <a:lnTo>
                    <a:pt x="1942" y="326"/>
                  </a:lnTo>
                  <a:lnTo>
                    <a:pt x="1940" y="324"/>
                  </a:lnTo>
                  <a:lnTo>
                    <a:pt x="1936" y="323"/>
                  </a:lnTo>
                  <a:lnTo>
                    <a:pt x="1925" y="320"/>
                  </a:lnTo>
                  <a:lnTo>
                    <a:pt x="1912" y="319"/>
                  </a:lnTo>
                  <a:lnTo>
                    <a:pt x="1898" y="318"/>
                  </a:lnTo>
                  <a:lnTo>
                    <a:pt x="1872" y="316"/>
                  </a:lnTo>
                  <a:lnTo>
                    <a:pt x="1860" y="316"/>
                  </a:lnTo>
                  <a:lnTo>
                    <a:pt x="1860" y="316"/>
                  </a:lnTo>
                  <a:lnTo>
                    <a:pt x="1872" y="316"/>
                  </a:lnTo>
                  <a:lnTo>
                    <a:pt x="1900" y="314"/>
                  </a:lnTo>
                  <a:lnTo>
                    <a:pt x="1916" y="313"/>
                  </a:lnTo>
                  <a:lnTo>
                    <a:pt x="1929" y="310"/>
                  </a:lnTo>
                  <a:lnTo>
                    <a:pt x="1939" y="307"/>
                  </a:lnTo>
                  <a:lnTo>
                    <a:pt x="1941" y="304"/>
                  </a:lnTo>
                  <a:lnTo>
                    <a:pt x="1942" y="302"/>
                  </a:lnTo>
                  <a:lnTo>
                    <a:pt x="1942" y="302"/>
                  </a:lnTo>
                  <a:lnTo>
                    <a:pt x="1942" y="299"/>
                  </a:lnTo>
                  <a:lnTo>
                    <a:pt x="1940" y="297"/>
                  </a:lnTo>
                  <a:lnTo>
                    <a:pt x="1930" y="295"/>
                  </a:lnTo>
                  <a:lnTo>
                    <a:pt x="1917" y="293"/>
                  </a:lnTo>
                  <a:lnTo>
                    <a:pt x="1902" y="292"/>
                  </a:lnTo>
                  <a:lnTo>
                    <a:pt x="1873" y="292"/>
                  </a:lnTo>
                  <a:lnTo>
                    <a:pt x="1860" y="292"/>
                  </a:lnTo>
                  <a:lnTo>
                    <a:pt x="1860" y="292"/>
                  </a:lnTo>
                  <a:lnTo>
                    <a:pt x="1896" y="276"/>
                  </a:lnTo>
                  <a:lnTo>
                    <a:pt x="1919" y="265"/>
                  </a:lnTo>
                  <a:lnTo>
                    <a:pt x="1927" y="261"/>
                  </a:lnTo>
                  <a:lnTo>
                    <a:pt x="1928" y="259"/>
                  </a:lnTo>
                  <a:lnTo>
                    <a:pt x="1928" y="258"/>
                  </a:lnTo>
                  <a:lnTo>
                    <a:pt x="1928" y="258"/>
                  </a:lnTo>
                  <a:lnTo>
                    <a:pt x="1922" y="258"/>
                  </a:lnTo>
                  <a:lnTo>
                    <a:pt x="1907" y="259"/>
                  </a:lnTo>
                  <a:lnTo>
                    <a:pt x="1866" y="264"/>
                  </a:lnTo>
                  <a:lnTo>
                    <a:pt x="1807" y="273"/>
                  </a:lnTo>
                  <a:lnTo>
                    <a:pt x="1807" y="273"/>
                  </a:lnTo>
                  <a:lnTo>
                    <a:pt x="1821" y="259"/>
                  </a:lnTo>
                  <a:lnTo>
                    <a:pt x="1831" y="247"/>
                  </a:lnTo>
                  <a:lnTo>
                    <a:pt x="1835" y="242"/>
                  </a:lnTo>
                  <a:lnTo>
                    <a:pt x="1836" y="239"/>
                  </a:lnTo>
                  <a:lnTo>
                    <a:pt x="1836" y="239"/>
                  </a:lnTo>
                  <a:lnTo>
                    <a:pt x="1837" y="230"/>
                  </a:lnTo>
                  <a:lnTo>
                    <a:pt x="1838" y="218"/>
                  </a:lnTo>
                  <a:lnTo>
                    <a:pt x="1838" y="215"/>
                  </a:lnTo>
                  <a:lnTo>
                    <a:pt x="1836" y="211"/>
                  </a:lnTo>
                  <a:lnTo>
                    <a:pt x="1835" y="210"/>
                  </a:lnTo>
                  <a:lnTo>
                    <a:pt x="1832" y="208"/>
                  </a:lnTo>
                  <a:lnTo>
                    <a:pt x="1826" y="210"/>
                  </a:lnTo>
                  <a:lnTo>
                    <a:pt x="1826" y="210"/>
                  </a:lnTo>
                  <a:lnTo>
                    <a:pt x="1819" y="213"/>
                  </a:lnTo>
                  <a:lnTo>
                    <a:pt x="1810" y="217"/>
                  </a:lnTo>
                  <a:lnTo>
                    <a:pt x="1796" y="229"/>
                  </a:lnTo>
                  <a:lnTo>
                    <a:pt x="1782" y="241"/>
                  </a:lnTo>
                  <a:lnTo>
                    <a:pt x="1773" y="253"/>
                  </a:lnTo>
                  <a:lnTo>
                    <a:pt x="1773" y="253"/>
                  </a:lnTo>
                  <a:lnTo>
                    <a:pt x="1761" y="275"/>
                  </a:lnTo>
                  <a:lnTo>
                    <a:pt x="1756" y="284"/>
                  </a:lnTo>
                  <a:lnTo>
                    <a:pt x="1753" y="287"/>
                  </a:lnTo>
                  <a:lnTo>
                    <a:pt x="1753" y="287"/>
                  </a:lnTo>
                  <a:lnTo>
                    <a:pt x="1726" y="295"/>
                  </a:lnTo>
                  <a:lnTo>
                    <a:pt x="1700" y="302"/>
                  </a:lnTo>
                  <a:lnTo>
                    <a:pt x="1700" y="302"/>
                  </a:lnTo>
                  <a:lnTo>
                    <a:pt x="1655" y="303"/>
                  </a:lnTo>
                  <a:lnTo>
                    <a:pt x="1618" y="306"/>
                  </a:lnTo>
                  <a:lnTo>
                    <a:pt x="1589" y="307"/>
                  </a:lnTo>
                  <a:lnTo>
                    <a:pt x="1589" y="307"/>
                  </a:lnTo>
                  <a:lnTo>
                    <a:pt x="1485" y="318"/>
                  </a:lnTo>
                  <a:lnTo>
                    <a:pt x="1414" y="325"/>
                  </a:lnTo>
                  <a:lnTo>
                    <a:pt x="1383" y="326"/>
                  </a:lnTo>
                  <a:lnTo>
                    <a:pt x="1356" y="326"/>
                  </a:lnTo>
                  <a:lnTo>
                    <a:pt x="1356" y="326"/>
                  </a:lnTo>
                  <a:lnTo>
                    <a:pt x="1308" y="325"/>
                  </a:lnTo>
                  <a:lnTo>
                    <a:pt x="1258" y="326"/>
                  </a:lnTo>
                  <a:lnTo>
                    <a:pt x="1218" y="327"/>
                  </a:lnTo>
                  <a:lnTo>
                    <a:pt x="1204" y="326"/>
                  </a:lnTo>
                  <a:lnTo>
                    <a:pt x="1196" y="326"/>
                  </a:lnTo>
                  <a:lnTo>
                    <a:pt x="1196" y="326"/>
                  </a:lnTo>
                  <a:lnTo>
                    <a:pt x="1169" y="325"/>
                  </a:lnTo>
                  <a:lnTo>
                    <a:pt x="1118" y="323"/>
                  </a:lnTo>
                  <a:lnTo>
                    <a:pt x="1091" y="321"/>
                  </a:lnTo>
                  <a:lnTo>
                    <a:pt x="1069" y="319"/>
                  </a:lnTo>
                  <a:lnTo>
                    <a:pt x="1052" y="316"/>
                  </a:lnTo>
                  <a:lnTo>
                    <a:pt x="1049" y="314"/>
                  </a:lnTo>
                  <a:lnTo>
                    <a:pt x="1046" y="312"/>
                  </a:lnTo>
                  <a:lnTo>
                    <a:pt x="1046" y="312"/>
                  </a:lnTo>
                  <a:lnTo>
                    <a:pt x="1045" y="299"/>
                  </a:lnTo>
                  <a:lnTo>
                    <a:pt x="1045" y="287"/>
                  </a:lnTo>
                  <a:lnTo>
                    <a:pt x="1046" y="273"/>
                  </a:lnTo>
                  <a:lnTo>
                    <a:pt x="1046" y="273"/>
                  </a:lnTo>
                  <a:lnTo>
                    <a:pt x="1050" y="268"/>
                  </a:lnTo>
                  <a:lnTo>
                    <a:pt x="1061" y="249"/>
                  </a:lnTo>
                  <a:lnTo>
                    <a:pt x="1061" y="249"/>
                  </a:lnTo>
                  <a:lnTo>
                    <a:pt x="1073" y="229"/>
                  </a:lnTo>
                  <a:lnTo>
                    <a:pt x="1077" y="223"/>
                  </a:lnTo>
                  <a:lnTo>
                    <a:pt x="1080" y="215"/>
                  </a:lnTo>
                  <a:lnTo>
                    <a:pt x="1080" y="215"/>
                  </a:lnTo>
                  <a:lnTo>
                    <a:pt x="1085" y="199"/>
                  </a:lnTo>
                  <a:lnTo>
                    <a:pt x="1091" y="178"/>
                  </a:lnTo>
                  <a:lnTo>
                    <a:pt x="1095" y="159"/>
                  </a:lnTo>
                  <a:lnTo>
                    <a:pt x="1095" y="151"/>
                  </a:lnTo>
                  <a:lnTo>
                    <a:pt x="1095" y="147"/>
                  </a:lnTo>
                  <a:lnTo>
                    <a:pt x="1095" y="147"/>
                  </a:lnTo>
                  <a:lnTo>
                    <a:pt x="1092" y="141"/>
                  </a:lnTo>
                  <a:lnTo>
                    <a:pt x="1090" y="137"/>
                  </a:lnTo>
                  <a:lnTo>
                    <a:pt x="1090" y="137"/>
                  </a:lnTo>
                  <a:lnTo>
                    <a:pt x="1086" y="121"/>
                  </a:lnTo>
                  <a:lnTo>
                    <a:pt x="1080" y="90"/>
                  </a:lnTo>
                  <a:lnTo>
                    <a:pt x="1074" y="71"/>
                  </a:lnTo>
                  <a:lnTo>
                    <a:pt x="1068" y="53"/>
                  </a:lnTo>
                  <a:lnTo>
                    <a:pt x="1061" y="37"/>
                  </a:lnTo>
                  <a:lnTo>
                    <a:pt x="1056" y="31"/>
                  </a:lnTo>
                  <a:lnTo>
                    <a:pt x="1051" y="25"/>
                  </a:lnTo>
                  <a:lnTo>
                    <a:pt x="1051" y="25"/>
                  </a:lnTo>
                  <a:lnTo>
                    <a:pt x="1046" y="20"/>
                  </a:lnTo>
                  <a:lnTo>
                    <a:pt x="1040" y="17"/>
                  </a:lnTo>
                  <a:lnTo>
                    <a:pt x="1029" y="12"/>
                  </a:lnTo>
                  <a:lnTo>
                    <a:pt x="1019" y="8"/>
                  </a:lnTo>
                  <a:lnTo>
                    <a:pt x="1009" y="7"/>
                  </a:lnTo>
                  <a:lnTo>
                    <a:pt x="992" y="7"/>
                  </a:lnTo>
                  <a:lnTo>
                    <a:pt x="986" y="7"/>
                  </a:lnTo>
                  <a:lnTo>
                    <a:pt x="983" y="6"/>
                  </a:lnTo>
                  <a:lnTo>
                    <a:pt x="983" y="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DA4DE081-9951-DC04-F31C-65C30825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700" y="3767138"/>
              <a:ext cx="431800" cy="215900"/>
            </a:xfrm>
            <a:custGeom>
              <a:avLst/>
              <a:gdLst>
                <a:gd name="T0" fmla="*/ 5 w 272"/>
                <a:gd name="T1" fmla="*/ 136 h 136"/>
                <a:gd name="T2" fmla="*/ 5 w 272"/>
                <a:gd name="T3" fmla="*/ 136 h 136"/>
                <a:gd name="T4" fmla="*/ 9 w 272"/>
                <a:gd name="T5" fmla="*/ 133 h 136"/>
                <a:gd name="T6" fmla="*/ 14 w 272"/>
                <a:gd name="T7" fmla="*/ 131 h 136"/>
                <a:gd name="T8" fmla="*/ 22 w 272"/>
                <a:gd name="T9" fmla="*/ 127 h 136"/>
                <a:gd name="T10" fmla="*/ 33 w 272"/>
                <a:gd name="T11" fmla="*/ 125 h 136"/>
                <a:gd name="T12" fmla="*/ 48 w 272"/>
                <a:gd name="T13" fmla="*/ 121 h 136"/>
                <a:gd name="T14" fmla="*/ 68 w 272"/>
                <a:gd name="T15" fmla="*/ 119 h 136"/>
                <a:gd name="T16" fmla="*/ 92 w 272"/>
                <a:gd name="T17" fmla="*/ 116 h 136"/>
                <a:gd name="T18" fmla="*/ 92 w 272"/>
                <a:gd name="T19" fmla="*/ 116 h 136"/>
                <a:gd name="T20" fmla="*/ 122 w 272"/>
                <a:gd name="T21" fmla="*/ 115 h 136"/>
                <a:gd name="T22" fmla="*/ 151 w 272"/>
                <a:gd name="T23" fmla="*/ 116 h 136"/>
                <a:gd name="T24" fmla="*/ 210 w 272"/>
                <a:gd name="T25" fmla="*/ 120 h 136"/>
                <a:gd name="T26" fmla="*/ 253 w 272"/>
                <a:gd name="T27" fmla="*/ 122 h 136"/>
                <a:gd name="T28" fmla="*/ 267 w 272"/>
                <a:gd name="T29" fmla="*/ 122 h 136"/>
                <a:gd name="T30" fmla="*/ 270 w 272"/>
                <a:gd name="T31" fmla="*/ 122 h 136"/>
                <a:gd name="T32" fmla="*/ 272 w 272"/>
                <a:gd name="T33" fmla="*/ 121 h 136"/>
                <a:gd name="T34" fmla="*/ 272 w 272"/>
                <a:gd name="T35" fmla="*/ 121 h 136"/>
                <a:gd name="T36" fmla="*/ 272 w 272"/>
                <a:gd name="T37" fmla="*/ 116 h 136"/>
                <a:gd name="T38" fmla="*/ 270 w 272"/>
                <a:gd name="T39" fmla="*/ 114 h 136"/>
                <a:gd name="T40" fmla="*/ 269 w 272"/>
                <a:gd name="T41" fmla="*/ 113 h 136"/>
                <a:gd name="T42" fmla="*/ 267 w 272"/>
                <a:gd name="T43" fmla="*/ 112 h 136"/>
                <a:gd name="T44" fmla="*/ 267 w 272"/>
                <a:gd name="T45" fmla="*/ 112 h 136"/>
                <a:gd name="T46" fmla="*/ 264 w 272"/>
                <a:gd name="T47" fmla="*/ 107 h 136"/>
                <a:gd name="T48" fmla="*/ 261 w 272"/>
                <a:gd name="T49" fmla="*/ 93 h 136"/>
                <a:gd name="T50" fmla="*/ 253 w 272"/>
                <a:gd name="T51" fmla="*/ 75 h 136"/>
                <a:gd name="T52" fmla="*/ 249 w 272"/>
                <a:gd name="T53" fmla="*/ 65 h 136"/>
                <a:gd name="T54" fmla="*/ 241 w 272"/>
                <a:gd name="T55" fmla="*/ 54 h 136"/>
                <a:gd name="T56" fmla="*/ 234 w 272"/>
                <a:gd name="T57" fmla="*/ 44 h 136"/>
                <a:gd name="T58" fmla="*/ 224 w 272"/>
                <a:gd name="T59" fmla="*/ 34 h 136"/>
                <a:gd name="T60" fmla="*/ 214 w 272"/>
                <a:gd name="T61" fmla="*/ 24 h 136"/>
                <a:gd name="T62" fmla="*/ 201 w 272"/>
                <a:gd name="T63" fmla="*/ 16 h 136"/>
                <a:gd name="T64" fmla="*/ 187 w 272"/>
                <a:gd name="T65" fmla="*/ 10 h 136"/>
                <a:gd name="T66" fmla="*/ 171 w 272"/>
                <a:gd name="T67" fmla="*/ 4 h 136"/>
                <a:gd name="T68" fmla="*/ 152 w 272"/>
                <a:gd name="T69" fmla="*/ 1 h 136"/>
                <a:gd name="T70" fmla="*/ 131 w 272"/>
                <a:gd name="T71" fmla="*/ 0 h 136"/>
                <a:gd name="T72" fmla="*/ 131 w 272"/>
                <a:gd name="T73" fmla="*/ 0 h 136"/>
                <a:gd name="T74" fmla="*/ 111 w 272"/>
                <a:gd name="T75" fmla="*/ 1 h 136"/>
                <a:gd name="T76" fmla="*/ 92 w 272"/>
                <a:gd name="T77" fmla="*/ 5 h 136"/>
                <a:gd name="T78" fmla="*/ 77 w 272"/>
                <a:gd name="T79" fmla="*/ 11 h 136"/>
                <a:gd name="T80" fmla="*/ 63 w 272"/>
                <a:gd name="T81" fmla="*/ 17 h 136"/>
                <a:gd name="T82" fmla="*/ 51 w 272"/>
                <a:gd name="T83" fmla="*/ 25 h 136"/>
                <a:gd name="T84" fmla="*/ 42 w 272"/>
                <a:gd name="T85" fmla="*/ 34 h 136"/>
                <a:gd name="T86" fmla="*/ 33 w 272"/>
                <a:gd name="T87" fmla="*/ 44 h 136"/>
                <a:gd name="T88" fmla="*/ 27 w 272"/>
                <a:gd name="T89" fmla="*/ 53 h 136"/>
                <a:gd name="T90" fmla="*/ 22 w 272"/>
                <a:gd name="T91" fmla="*/ 63 h 136"/>
                <a:gd name="T92" fmla="*/ 19 w 272"/>
                <a:gd name="T93" fmla="*/ 71 h 136"/>
                <a:gd name="T94" fmla="*/ 13 w 272"/>
                <a:gd name="T95" fmla="*/ 88 h 136"/>
                <a:gd name="T96" fmla="*/ 11 w 272"/>
                <a:gd name="T97" fmla="*/ 101 h 136"/>
                <a:gd name="T98" fmla="*/ 10 w 272"/>
                <a:gd name="T99" fmla="*/ 107 h 136"/>
                <a:gd name="T100" fmla="*/ 10 w 272"/>
                <a:gd name="T101" fmla="*/ 107 h 136"/>
                <a:gd name="T102" fmla="*/ 10 w 272"/>
                <a:gd name="T103" fmla="*/ 113 h 136"/>
                <a:gd name="T104" fmla="*/ 10 w 272"/>
                <a:gd name="T105" fmla="*/ 116 h 136"/>
                <a:gd name="T106" fmla="*/ 10 w 272"/>
                <a:gd name="T107" fmla="*/ 116 h 136"/>
                <a:gd name="T108" fmla="*/ 4 w 272"/>
                <a:gd name="T109" fmla="*/ 121 h 136"/>
                <a:gd name="T110" fmla="*/ 0 w 272"/>
                <a:gd name="T111" fmla="*/ 126 h 136"/>
                <a:gd name="T112" fmla="*/ 0 w 272"/>
                <a:gd name="T113" fmla="*/ 128 h 136"/>
                <a:gd name="T114" fmla="*/ 0 w 272"/>
                <a:gd name="T115" fmla="*/ 131 h 136"/>
                <a:gd name="T116" fmla="*/ 0 w 272"/>
                <a:gd name="T117" fmla="*/ 131 h 136"/>
                <a:gd name="T118" fmla="*/ 2 w 272"/>
                <a:gd name="T119" fmla="*/ 135 h 136"/>
                <a:gd name="T120" fmla="*/ 4 w 272"/>
                <a:gd name="T121" fmla="*/ 136 h 136"/>
                <a:gd name="T122" fmla="*/ 5 w 272"/>
                <a:gd name="T123" fmla="*/ 136 h 136"/>
                <a:gd name="T124" fmla="*/ 5 w 272"/>
                <a:gd name="T12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2" h="136">
                  <a:moveTo>
                    <a:pt x="5" y="136"/>
                  </a:moveTo>
                  <a:lnTo>
                    <a:pt x="5" y="136"/>
                  </a:lnTo>
                  <a:lnTo>
                    <a:pt x="9" y="133"/>
                  </a:lnTo>
                  <a:lnTo>
                    <a:pt x="14" y="131"/>
                  </a:lnTo>
                  <a:lnTo>
                    <a:pt x="22" y="127"/>
                  </a:lnTo>
                  <a:lnTo>
                    <a:pt x="33" y="125"/>
                  </a:lnTo>
                  <a:lnTo>
                    <a:pt x="48" y="121"/>
                  </a:lnTo>
                  <a:lnTo>
                    <a:pt x="68" y="119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122" y="115"/>
                  </a:lnTo>
                  <a:lnTo>
                    <a:pt x="151" y="116"/>
                  </a:lnTo>
                  <a:lnTo>
                    <a:pt x="210" y="120"/>
                  </a:lnTo>
                  <a:lnTo>
                    <a:pt x="253" y="122"/>
                  </a:lnTo>
                  <a:lnTo>
                    <a:pt x="267" y="122"/>
                  </a:lnTo>
                  <a:lnTo>
                    <a:pt x="270" y="122"/>
                  </a:lnTo>
                  <a:lnTo>
                    <a:pt x="272" y="121"/>
                  </a:lnTo>
                  <a:lnTo>
                    <a:pt x="272" y="121"/>
                  </a:lnTo>
                  <a:lnTo>
                    <a:pt x="272" y="116"/>
                  </a:lnTo>
                  <a:lnTo>
                    <a:pt x="270" y="114"/>
                  </a:lnTo>
                  <a:lnTo>
                    <a:pt x="269" y="113"/>
                  </a:lnTo>
                  <a:lnTo>
                    <a:pt x="267" y="112"/>
                  </a:lnTo>
                  <a:lnTo>
                    <a:pt x="267" y="112"/>
                  </a:lnTo>
                  <a:lnTo>
                    <a:pt x="264" y="107"/>
                  </a:lnTo>
                  <a:lnTo>
                    <a:pt x="261" y="93"/>
                  </a:lnTo>
                  <a:lnTo>
                    <a:pt x="253" y="75"/>
                  </a:lnTo>
                  <a:lnTo>
                    <a:pt x="249" y="65"/>
                  </a:lnTo>
                  <a:lnTo>
                    <a:pt x="241" y="54"/>
                  </a:lnTo>
                  <a:lnTo>
                    <a:pt x="234" y="44"/>
                  </a:lnTo>
                  <a:lnTo>
                    <a:pt x="224" y="34"/>
                  </a:lnTo>
                  <a:lnTo>
                    <a:pt x="214" y="24"/>
                  </a:lnTo>
                  <a:lnTo>
                    <a:pt x="201" y="16"/>
                  </a:lnTo>
                  <a:lnTo>
                    <a:pt x="187" y="10"/>
                  </a:lnTo>
                  <a:lnTo>
                    <a:pt x="171" y="4"/>
                  </a:lnTo>
                  <a:lnTo>
                    <a:pt x="152" y="1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11" y="1"/>
                  </a:lnTo>
                  <a:lnTo>
                    <a:pt x="92" y="5"/>
                  </a:lnTo>
                  <a:lnTo>
                    <a:pt x="77" y="11"/>
                  </a:lnTo>
                  <a:lnTo>
                    <a:pt x="63" y="17"/>
                  </a:lnTo>
                  <a:lnTo>
                    <a:pt x="51" y="25"/>
                  </a:lnTo>
                  <a:lnTo>
                    <a:pt x="42" y="34"/>
                  </a:lnTo>
                  <a:lnTo>
                    <a:pt x="33" y="44"/>
                  </a:lnTo>
                  <a:lnTo>
                    <a:pt x="27" y="53"/>
                  </a:lnTo>
                  <a:lnTo>
                    <a:pt x="22" y="63"/>
                  </a:lnTo>
                  <a:lnTo>
                    <a:pt x="19" y="71"/>
                  </a:lnTo>
                  <a:lnTo>
                    <a:pt x="13" y="88"/>
                  </a:lnTo>
                  <a:lnTo>
                    <a:pt x="11" y="101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13"/>
                  </a:lnTo>
                  <a:lnTo>
                    <a:pt x="10" y="116"/>
                  </a:lnTo>
                  <a:lnTo>
                    <a:pt x="10" y="116"/>
                  </a:lnTo>
                  <a:lnTo>
                    <a:pt x="4" y="121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2" y="135"/>
                  </a:lnTo>
                  <a:lnTo>
                    <a:pt x="4" y="136"/>
                  </a:lnTo>
                  <a:lnTo>
                    <a:pt x="5" y="136"/>
                  </a:lnTo>
                  <a:lnTo>
                    <a:pt x="5" y="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B910441-45A9-2A62-A5B6-7F9E95F49076}"/>
              </a:ext>
            </a:extLst>
          </p:cNvPr>
          <p:cNvGrpSpPr/>
          <p:nvPr/>
        </p:nvGrpSpPr>
        <p:grpSpPr>
          <a:xfrm>
            <a:off x="829178" y="977107"/>
            <a:ext cx="2312988" cy="2540000"/>
            <a:chOff x="4778375" y="90488"/>
            <a:chExt cx="2312988" cy="2540000"/>
          </a:xfrm>
        </p:grpSpPr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9C0B6098-0AFE-3CFD-82FE-EC0F3FF39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75" y="123825"/>
              <a:ext cx="2312988" cy="2506663"/>
            </a:xfrm>
            <a:custGeom>
              <a:avLst/>
              <a:gdLst>
                <a:gd name="T0" fmla="*/ 631 w 1457"/>
                <a:gd name="T1" fmla="*/ 293 h 1579"/>
                <a:gd name="T2" fmla="*/ 330 w 1457"/>
                <a:gd name="T3" fmla="*/ 242 h 1579"/>
                <a:gd name="T4" fmla="*/ 223 w 1457"/>
                <a:gd name="T5" fmla="*/ 228 h 1579"/>
                <a:gd name="T6" fmla="*/ 203 w 1457"/>
                <a:gd name="T7" fmla="*/ 144 h 1579"/>
                <a:gd name="T8" fmla="*/ 170 w 1457"/>
                <a:gd name="T9" fmla="*/ 155 h 1579"/>
                <a:gd name="T10" fmla="*/ 125 w 1457"/>
                <a:gd name="T11" fmla="*/ 76 h 1579"/>
                <a:gd name="T12" fmla="*/ 96 w 1457"/>
                <a:gd name="T13" fmla="*/ 42 h 1579"/>
                <a:gd name="T14" fmla="*/ 107 w 1457"/>
                <a:gd name="T15" fmla="*/ 103 h 1579"/>
                <a:gd name="T16" fmla="*/ 34 w 1457"/>
                <a:gd name="T17" fmla="*/ 36 h 1579"/>
                <a:gd name="T18" fmla="*/ 51 w 1457"/>
                <a:gd name="T19" fmla="*/ 88 h 1579"/>
                <a:gd name="T20" fmla="*/ 14 w 1457"/>
                <a:gd name="T21" fmla="*/ 69 h 1579"/>
                <a:gd name="T22" fmla="*/ 68 w 1457"/>
                <a:gd name="T23" fmla="*/ 155 h 1579"/>
                <a:gd name="T24" fmla="*/ 8 w 1457"/>
                <a:gd name="T25" fmla="*/ 132 h 1579"/>
                <a:gd name="T26" fmla="*/ 79 w 1457"/>
                <a:gd name="T27" fmla="*/ 230 h 1579"/>
                <a:gd name="T28" fmla="*/ 214 w 1457"/>
                <a:gd name="T29" fmla="*/ 320 h 1579"/>
                <a:gd name="T30" fmla="*/ 615 w 1457"/>
                <a:gd name="T31" fmla="*/ 485 h 1579"/>
                <a:gd name="T32" fmla="*/ 675 w 1457"/>
                <a:gd name="T33" fmla="*/ 584 h 1579"/>
                <a:gd name="T34" fmla="*/ 597 w 1457"/>
                <a:gd name="T35" fmla="*/ 814 h 1579"/>
                <a:gd name="T36" fmla="*/ 319 w 1457"/>
                <a:gd name="T37" fmla="*/ 980 h 1579"/>
                <a:gd name="T38" fmla="*/ 387 w 1457"/>
                <a:gd name="T39" fmla="*/ 1451 h 1579"/>
                <a:gd name="T40" fmla="*/ 384 w 1457"/>
                <a:gd name="T41" fmla="*/ 1500 h 1579"/>
                <a:gd name="T42" fmla="*/ 329 w 1457"/>
                <a:gd name="T43" fmla="*/ 1574 h 1579"/>
                <a:gd name="T44" fmla="*/ 446 w 1457"/>
                <a:gd name="T45" fmla="*/ 1562 h 1579"/>
                <a:gd name="T46" fmla="*/ 548 w 1457"/>
                <a:gd name="T47" fmla="*/ 1498 h 1579"/>
                <a:gd name="T48" fmla="*/ 539 w 1457"/>
                <a:gd name="T49" fmla="*/ 1459 h 1579"/>
                <a:gd name="T50" fmla="*/ 533 w 1457"/>
                <a:gd name="T51" fmla="*/ 1218 h 1579"/>
                <a:gd name="T52" fmla="*/ 543 w 1457"/>
                <a:gd name="T53" fmla="*/ 1116 h 1579"/>
                <a:gd name="T54" fmla="*/ 858 w 1457"/>
                <a:gd name="T55" fmla="*/ 951 h 1579"/>
                <a:gd name="T56" fmla="*/ 1193 w 1457"/>
                <a:gd name="T57" fmla="*/ 1081 h 1579"/>
                <a:gd name="T58" fmla="*/ 1212 w 1457"/>
                <a:gd name="T59" fmla="*/ 1189 h 1579"/>
                <a:gd name="T60" fmla="*/ 1206 w 1457"/>
                <a:gd name="T61" fmla="*/ 1491 h 1579"/>
                <a:gd name="T62" fmla="*/ 1221 w 1457"/>
                <a:gd name="T63" fmla="*/ 1534 h 1579"/>
                <a:gd name="T64" fmla="*/ 1387 w 1457"/>
                <a:gd name="T65" fmla="*/ 1574 h 1579"/>
                <a:gd name="T66" fmla="*/ 1400 w 1457"/>
                <a:gd name="T67" fmla="*/ 1532 h 1579"/>
                <a:gd name="T68" fmla="*/ 1329 w 1457"/>
                <a:gd name="T69" fmla="*/ 1474 h 1579"/>
                <a:gd name="T70" fmla="*/ 1347 w 1457"/>
                <a:gd name="T71" fmla="*/ 1423 h 1579"/>
                <a:gd name="T72" fmla="*/ 1377 w 1457"/>
                <a:gd name="T73" fmla="*/ 971 h 1579"/>
                <a:gd name="T74" fmla="*/ 1235 w 1457"/>
                <a:gd name="T75" fmla="*/ 868 h 1579"/>
                <a:gd name="T76" fmla="*/ 1079 w 1457"/>
                <a:gd name="T77" fmla="*/ 798 h 1579"/>
                <a:gd name="T78" fmla="*/ 1089 w 1457"/>
                <a:gd name="T79" fmla="*/ 546 h 1579"/>
                <a:gd name="T80" fmla="*/ 1289 w 1457"/>
                <a:gd name="T81" fmla="*/ 378 h 1579"/>
                <a:gd name="T82" fmla="*/ 1410 w 1457"/>
                <a:gd name="T83" fmla="*/ 228 h 1579"/>
                <a:gd name="T84" fmla="*/ 1448 w 1457"/>
                <a:gd name="T85" fmla="*/ 123 h 1579"/>
                <a:gd name="T86" fmla="*/ 1451 w 1457"/>
                <a:gd name="T87" fmla="*/ 69 h 1579"/>
                <a:gd name="T88" fmla="*/ 1410 w 1457"/>
                <a:gd name="T89" fmla="*/ 126 h 1579"/>
                <a:gd name="T90" fmla="*/ 1402 w 1457"/>
                <a:gd name="T91" fmla="*/ 38 h 1579"/>
                <a:gd name="T92" fmla="*/ 1387 w 1457"/>
                <a:gd name="T93" fmla="*/ 23 h 1579"/>
                <a:gd name="T94" fmla="*/ 1362 w 1457"/>
                <a:gd name="T95" fmla="*/ 75 h 1579"/>
                <a:gd name="T96" fmla="*/ 1342 w 1457"/>
                <a:gd name="T97" fmla="*/ 68 h 1579"/>
                <a:gd name="T98" fmla="*/ 1327 w 1457"/>
                <a:gd name="T99" fmla="*/ 102 h 1579"/>
                <a:gd name="T100" fmla="*/ 1303 w 1457"/>
                <a:gd name="T101" fmla="*/ 179 h 1579"/>
                <a:gd name="T102" fmla="*/ 1245 w 1457"/>
                <a:gd name="T103" fmla="*/ 160 h 1579"/>
                <a:gd name="T104" fmla="*/ 1293 w 1457"/>
                <a:gd name="T105" fmla="*/ 247 h 1579"/>
                <a:gd name="T106" fmla="*/ 1264 w 1457"/>
                <a:gd name="T107" fmla="*/ 262 h 1579"/>
                <a:gd name="T108" fmla="*/ 1129 w 1457"/>
                <a:gd name="T109" fmla="*/ 282 h 1579"/>
                <a:gd name="T110" fmla="*/ 952 w 1457"/>
                <a:gd name="T111" fmla="*/ 224 h 1579"/>
                <a:gd name="T112" fmla="*/ 984 w 1457"/>
                <a:gd name="T113" fmla="*/ 165 h 1579"/>
                <a:gd name="T114" fmla="*/ 964 w 1457"/>
                <a:gd name="T115" fmla="*/ 87 h 1579"/>
                <a:gd name="T116" fmla="*/ 916 w 1457"/>
                <a:gd name="T117" fmla="*/ 12 h 1579"/>
                <a:gd name="T118" fmla="*/ 800 w 1457"/>
                <a:gd name="T119" fmla="*/ 4 h 1579"/>
                <a:gd name="T120" fmla="*/ 749 w 1457"/>
                <a:gd name="T121" fmla="*/ 43 h 1579"/>
                <a:gd name="T122" fmla="*/ 727 w 1457"/>
                <a:gd name="T123" fmla="*/ 145 h 1579"/>
                <a:gd name="T124" fmla="*/ 741 w 1457"/>
                <a:gd name="T125" fmla="*/ 194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" h="1579">
                  <a:moveTo>
                    <a:pt x="761" y="252"/>
                  </a:moveTo>
                  <a:lnTo>
                    <a:pt x="761" y="271"/>
                  </a:lnTo>
                  <a:lnTo>
                    <a:pt x="761" y="271"/>
                  </a:lnTo>
                  <a:lnTo>
                    <a:pt x="710" y="275"/>
                  </a:lnTo>
                  <a:lnTo>
                    <a:pt x="671" y="280"/>
                  </a:lnTo>
                  <a:lnTo>
                    <a:pt x="655" y="282"/>
                  </a:lnTo>
                  <a:lnTo>
                    <a:pt x="645" y="286"/>
                  </a:lnTo>
                  <a:lnTo>
                    <a:pt x="645" y="286"/>
                  </a:lnTo>
                  <a:lnTo>
                    <a:pt x="631" y="293"/>
                  </a:lnTo>
                  <a:lnTo>
                    <a:pt x="618" y="299"/>
                  </a:lnTo>
                  <a:lnTo>
                    <a:pt x="611" y="302"/>
                  </a:lnTo>
                  <a:lnTo>
                    <a:pt x="602" y="303"/>
                  </a:lnTo>
                  <a:lnTo>
                    <a:pt x="592" y="303"/>
                  </a:lnTo>
                  <a:lnTo>
                    <a:pt x="582" y="301"/>
                  </a:lnTo>
                  <a:lnTo>
                    <a:pt x="582" y="301"/>
                  </a:lnTo>
                  <a:lnTo>
                    <a:pt x="531" y="288"/>
                  </a:lnTo>
                  <a:lnTo>
                    <a:pt x="447" y="269"/>
                  </a:lnTo>
                  <a:lnTo>
                    <a:pt x="330" y="242"/>
                  </a:lnTo>
                  <a:lnTo>
                    <a:pt x="330" y="242"/>
                  </a:lnTo>
                  <a:lnTo>
                    <a:pt x="284" y="235"/>
                  </a:lnTo>
                  <a:lnTo>
                    <a:pt x="256" y="231"/>
                  </a:lnTo>
                  <a:lnTo>
                    <a:pt x="243" y="228"/>
                  </a:lnTo>
                  <a:lnTo>
                    <a:pt x="243" y="228"/>
                  </a:lnTo>
                  <a:lnTo>
                    <a:pt x="240" y="226"/>
                  </a:lnTo>
                  <a:lnTo>
                    <a:pt x="237" y="226"/>
                  </a:lnTo>
                  <a:lnTo>
                    <a:pt x="233" y="228"/>
                  </a:lnTo>
                  <a:lnTo>
                    <a:pt x="223" y="228"/>
                  </a:lnTo>
                  <a:lnTo>
                    <a:pt x="199" y="228"/>
                  </a:lnTo>
                  <a:lnTo>
                    <a:pt x="199" y="228"/>
                  </a:lnTo>
                  <a:lnTo>
                    <a:pt x="203" y="199"/>
                  </a:lnTo>
                  <a:lnTo>
                    <a:pt x="205" y="176"/>
                  </a:lnTo>
                  <a:lnTo>
                    <a:pt x="205" y="16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3" y="151"/>
                  </a:lnTo>
                  <a:lnTo>
                    <a:pt x="203" y="144"/>
                  </a:lnTo>
                  <a:lnTo>
                    <a:pt x="201" y="139"/>
                  </a:lnTo>
                  <a:lnTo>
                    <a:pt x="200" y="137"/>
                  </a:lnTo>
                  <a:lnTo>
                    <a:pt x="199" y="136"/>
                  </a:lnTo>
                  <a:lnTo>
                    <a:pt x="199" y="136"/>
                  </a:lnTo>
                  <a:lnTo>
                    <a:pt x="197" y="136"/>
                  </a:lnTo>
                  <a:lnTo>
                    <a:pt x="193" y="137"/>
                  </a:lnTo>
                  <a:lnTo>
                    <a:pt x="184" y="143"/>
                  </a:lnTo>
                  <a:lnTo>
                    <a:pt x="176" y="150"/>
                  </a:lnTo>
                  <a:lnTo>
                    <a:pt x="170" y="155"/>
                  </a:lnTo>
                  <a:lnTo>
                    <a:pt x="170" y="155"/>
                  </a:lnTo>
                  <a:lnTo>
                    <a:pt x="168" y="156"/>
                  </a:lnTo>
                  <a:lnTo>
                    <a:pt x="165" y="159"/>
                  </a:lnTo>
                  <a:lnTo>
                    <a:pt x="160" y="16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42" y="126"/>
                  </a:lnTo>
                  <a:lnTo>
                    <a:pt x="130" y="89"/>
                  </a:lnTo>
                  <a:lnTo>
                    <a:pt x="125" y="76"/>
                  </a:lnTo>
                  <a:lnTo>
                    <a:pt x="122" y="68"/>
                  </a:lnTo>
                  <a:lnTo>
                    <a:pt x="122" y="68"/>
                  </a:lnTo>
                  <a:lnTo>
                    <a:pt x="108" y="47"/>
                  </a:lnTo>
                  <a:lnTo>
                    <a:pt x="102" y="40"/>
                  </a:lnTo>
                  <a:lnTo>
                    <a:pt x="100" y="38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6" y="40"/>
                  </a:lnTo>
                  <a:lnTo>
                    <a:pt x="96" y="42"/>
                  </a:lnTo>
                  <a:lnTo>
                    <a:pt x="98" y="51"/>
                  </a:lnTo>
                  <a:lnTo>
                    <a:pt x="105" y="74"/>
                  </a:lnTo>
                  <a:lnTo>
                    <a:pt x="112" y="95"/>
                  </a:lnTo>
                  <a:lnTo>
                    <a:pt x="113" y="103"/>
                  </a:lnTo>
                  <a:lnTo>
                    <a:pt x="113" y="105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09" y="105"/>
                  </a:lnTo>
                  <a:lnTo>
                    <a:pt x="107" y="103"/>
                  </a:lnTo>
                  <a:lnTo>
                    <a:pt x="97" y="94"/>
                  </a:lnTo>
                  <a:lnTo>
                    <a:pt x="72" y="66"/>
                  </a:lnTo>
                  <a:lnTo>
                    <a:pt x="59" y="52"/>
                  </a:lnTo>
                  <a:lnTo>
                    <a:pt x="46" y="40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6"/>
                  </a:lnTo>
                  <a:lnTo>
                    <a:pt x="36" y="41"/>
                  </a:lnTo>
                  <a:lnTo>
                    <a:pt x="39" y="52"/>
                  </a:lnTo>
                  <a:lnTo>
                    <a:pt x="46" y="66"/>
                  </a:lnTo>
                  <a:lnTo>
                    <a:pt x="55" y="82"/>
                  </a:lnTo>
                  <a:lnTo>
                    <a:pt x="71" y="109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69" y="111"/>
                  </a:lnTo>
                  <a:lnTo>
                    <a:pt x="51" y="88"/>
                  </a:lnTo>
                  <a:lnTo>
                    <a:pt x="40" y="77"/>
                  </a:lnTo>
                  <a:lnTo>
                    <a:pt x="29" y="69"/>
                  </a:lnTo>
                  <a:lnTo>
                    <a:pt x="26" y="65"/>
                  </a:lnTo>
                  <a:lnTo>
                    <a:pt x="21" y="63"/>
                  </a:lnTo>
                  <a:lnTo>
                    <a:pt x="17" y="62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4" y="65"/>
                  </a:lnTo>
                  <a:lnTo>
                    <a:pt x="14" y="69"/>
                  </a:lnTo>
                  <a:lnTo>
                    <a:pt x="16" y="75"/>
                  </a:lnTo>
                  <a:lnTo>
                    <a:pt x="19" y="81"/>
                  </a:lnTo>
                  <a:lnTo>
                    <a:pt x="28" y="95"/>
                  </a:lnTo>
                  <a:lnTo>
                    <a:pt x="39" y="112"/>
                  </a:lnTo>
                  <a:lnTo>
                    <a:pt x="61" y="143"/>
                  </a:lnTo>
                  <a:lnTo>
                    <a:pt x="67" y="151"/>
                  </a:lnTo>
                  <a:lnTo>
                    <a:pt x="68" y="154"/>
                  </a:lnTo>
                  <a:lnTo>
                    <a:pt x="68" y="155"/>
                  </a:lnTo>
                  <a:lnTo>
                    <a:pt x="68" y="155"/>
                  </a:lnTo>
                  <a:lnTo>
                    <a:pt x="56" y="149"/>
                  </a:lnTo>
                  <a:lnTo>
                    <a:pt x="34" y="137"/>
                  </a:lnTo>
                  <a:lnTo>
                    <a:pt x="13" y="125"/>
                  </a:lnTo>
                  <a:lnTo>
                    <a:pt x="5" y="122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5"/>
                  </a:lnTo>
                  <a:lnTo>
                    <a:pt x="8" y="132"/>
                  </a:lnTo>
                  <a:lnTo>
                    <a:pt x="28" y="155"/>
                  </a:lnTo>
                  <a:lnTo>
                    <a:pt x="50" y="178"/>
                  </a:lnTo>
                  <a:lnTo>
                    <a:pt x="56" y="185"/>
                  </a:lnTo>
                  <a:lnTo>
                    <a:pt x="59" y="189"/>
                  </a:lnTo>
                  <a:lnTo>
                    <a:pt x="59" y="189"/>
                  </a:lnTo>
                  <a:lnTo>
                    <a:pt x="59" y="191"/>
                  </a:lnTo>
                  <a:lnTo>
                    <a:pt x="61" y="199"/>
                  </a:lnTo>
                  <a:lnTo>
                    <a:pt x="72" y="218"/>
                  </a:lnTo>
                  <a:lnTo>
                    <a:pt x="79" y="230"/>
                  </a:lnTo>
                  <a:lnTo>
                    <a:pt x="86" y="240"/>
                  </a:lnTo>
                  <a:lnTo>
                    <a:pt x="94" y="250"/>
                  </a:lnTo>
                  <a:lnTo>
                    <a:pt x="102" y="257"/>
                  </a:lnTo>
                  <a:lnTo>
                    <a:pt x="102" y="257"/>
                  </a:lnTo>
                  <a:lnTo>
                    <a:pt x="118" y="267"/>
                  </a:lnTo>
                  <a:lnTo>
                    <a:pt x="134" y="274"/>
                  </a:lnTo>
                  <a:lnTo>
                    <a:pt x="151" y="281"/>
                  </a:lnTo>
                  <a:lnTo>
                    <a:pt x="204" y="305"/>
                  </a:lnTo>
                  <a:lnTo>
                    <a:pt x="214" y="320"/>
                  </a:lnTo>
                  <a:lnTo>
                    <a:pt x="214" y="320"/>
                  </a:lnTo>
                  <a:lnTo>
                    <a:pt x="427" y="398"/>
                  </a:lnTo>
                  <a:lnTo>
                    <a:pt x="427" y="398"/>
                  </a:lnTo>
                  <a:lnTo>
                    <a:pt x="521" y="429"/>
                  </a:lnTo>
                  <a:lnTo>
                    <a:pt x="601" y="456"/>
                  </a:lnTo>
                  <a:lnTo>
                    <a:pt x="601" y="456"/>
                  </a:lnTo>
                  <a:lnTo>
                    <a:pt x="607" y="469"/>
                  </a:lnTo>
                  <a:lnTo>
                    <a:pt x="612" y="479"/>
                  </a:lnTo>
                  <a:lnTo>
                    <a:pt x="615" y="485"/>
                  </a:lnTo>
                  <a:lnTo>
                    <a:pt x="615" y="485"/>
                  </a:lnTo>
                  <a:lnTo>
                    <a:pt x="628" y="504"/>
                  </a:lnTo>
                  <a:lnTo>
                    <a:pt x="641" y="524"/>
                  </a:lnTo>
                  <a:lnTo>
                    <a:pt x="659" y="548"/>
                  </a:lnTo>
                  <a:lnTo>
                    <a:pt x="659" y="548"/>
                  </a:lnTo>
                  <a:lnTo>
                    <a:pt x="664" y="555"/>
                  </a:lnTo>
                  <a:lnTo>
                    <a:pt x="669" y="564"/>
                  </a:lnTo>
                  <a:lnTo>
                    <a:pt x="671" y="573"/>
                  </a:lnTo>
                  <a:lnTo>
                    <a:pt x="675" y="584"/>
                  </a:lnTo>
                  <a:lnTo>
                    <a:pt x="678" y="606"/>
                  </a:lnTo>
                  <a:lnTo>
                    <a:pt x="680" y="629"/>
                  </a:lnTo>
                  <a:lnTo>
                    <a:pt x="680" y="650"/>
                  </a:lnTo>
                  <a:lnTo>
                    <a:pt x="680" y="668"/>
                  </a:lnTo>
                  <a:lnTo>
                    <a:pt x="678" y="684"/>
                  </a:lnTo>
                  <a:lnTo>
                    <a:pt x="645" y="747"/>
                  </a:lnTo>
                  <a:lnTo>
                    <a:pt x="645" y="791"/>
                  </a:lnTo>
                  <a:lnTo>
                    <a:pt x="645" y="791"/>
                  </a:lnTo>
                  <a:lnTo>
                    <a:pt x="597" y="814"/>
                  </a:lnTo>
                  <a:lnTo>
                    <a:pt x="493" y="868"/>
                  </a:lnTo>
                  <a:lnTo>
                    <a:pt x="436" y="897"/>
                  </a:lnTo>
                  <a:lnTo>
                    <a:pt x="387" y="925"/>
                  </a:lnTo>
                  <a:lnTo>
                    <a:pt x="348" y="947"/>
                  </a:lnTo>
                  <a:lnTo>
                    <a:pt x="336" y="956"/>
                  </a:lnTo>
                  <a:lnTo>
                    <a:pt x="330" y="960"/>
                  </a:lnTo>
                  <a:lnTo>
                    <a:pt x="330" y="960"/>
                  </a:lnTo>
                  <a:lnTo>
                    <a:pt x="324" y="969"/>
                  </a:lnTo>
                  <a:lnTo>
                    <a:pt x="319" y="980"/>
                  </a:lnTo>
                  <a:lnTo>
                    <a:pt x="315" y="991"/>
                  </a:lnTo>
                  <a:lnTo>
                    <a:pt x="312" y="1002"/>
                  </a:lnTo>
                  <a:lnTo>
                    <a:pt x="307" y="1021"/>
                  </a:lnTo>
                  <a:lnTo>
                    <a:pt x="306" y="1028"/>
                  </a:lnTo>
                  <a:lnTo>
                    <a:pt x="373" y="1368"/>
                  </a:lnTo>
                  <a:lnTo>
                    <a:pt x="378" y="1402"/>
                  </a:lnTo>
                  <a:lnTo>
                    <a:pt x="388" y="1441"/>
                  </a:lnTo>
                  <a:lnTo>
                    <a:pt x="388" y="1441"/>
                  </a:lnTo>
                  <a:lnTo>
                    <a:pt x="387" y="1451"/>
                  </a:lnTo>
                  <a:lnTo>
                    <a:pt x="384" y="1458"/>
                  </a:lnTo>
                  <a:lnTo>
                    <a:pt x="384" y="1460"/>
                  </a:lnTo>
                  <a:lnTo>
                    <a:pt x="383" y="1460"/>
                  </a:lnTo>
                  <a:lnTo>
                    <a:pt x="383" y="1460"/>
                  </a:lnTo>
                  <a:lnTo>
                    <a:pt x="389" y="1468"/>
                  </a:lnTo>
                  <a:lnTo>
                    <a:pt x="398" y="1475"/>
                  </a:lnTo>
                  <a:lnTo>
                    <a:pt x="398" y="1489"/>
                  </a:lnTo>
                  <a:lnTo>
                    <a:pt x="398" y="1489"/>
                  </a:lnTo>
                  <a:lnTo>
                    <a:pt x="384" y="1500"/>
                  </a:lnTo>
                  <a:lnTo>
                    <a:pt x="355" y="1526"/>
                  </a:lnTo>
                  <a:lnTo>
                    <a:pt x="341" y="1540"/>
                  </a:lnTo>
                  <a:lnTo>
                    <a:pt x="329" y="1554"/>
                  </a:lnTo>
                  <a:lnTo>
                    <a:pt x="325" y="1560"/>
                  </a:lnTo>
                  <a:lnTo>
                    <a:pt x="324" y="1565"/>
                  </a:lnTo>
                  <a:lnTo>
                    <a:pt x="322" y="1568"/>
                  </a:lnTo>
                  <a:lnTo>
                    <a:pt x="325" y="1572"/>
                  </a:lnTo>
                  <a:lnTo>
                    <a:pt x="325" y="1572"/>
                  </a:lnTo>
                  <a:lnTo>
                    <a:pt x="329" y="1574"/>
                  </a:lnTo>
                  <a:lnTo>
                    <a:pt x="333" y="1576"/>
                  </a:lnTo>
                  <a:lnTo>
                    <a:pt x="343" y="1578"/>
                  </a:lnTo>
                  <a:lnTo>
                    <a:pt x="356" y="1579"/>
                  </a:lnTo>
                  <a:lnTo>
                    <a:pt x="372" y="1579"/>
                  </a:lnTo>
                  <a:lnTo>
                    <a:pt x="389" y="1577"/>
                  </a:lnTo>
                  <a:lnTo>
                    <a:pt x="407" y="1573"/>
                  </a:lnTo>
                  <a:lnTo>
                    <a:pt x="427" y="1568"/>
                  </a:lnTo>
                  <a:lnTo>
                    <a:pt x="446" y="1562"/>
                  </a:lnTo>
                  <a:lnTo>
                    <a:pt x="446" y="1562"/>
                  </a:lnTo>
                  <a:lnTo>
                    <a:pt x="482" y="1549"/>
                  </a:lnTo>
                  <a:lnTo>
                    <a:pt x="510" y="1537"/>
                  </a:lnTo>
                  <a:lnTo>
                    <a:pt x="531" y="1526"/>
                  </a:lnTo>
                  <a:lnTo>
                    <a:pt x="543" y="1518"/>
                  </a:lnTo>
                  <a:lnTo>
                    <a:pt x="543" y="1518"/>
                  </a:lnTo>
                  <a:lnTo>
                    <a:pt x="545" y="1515"/>
                  </a:lnTo>
                  <a:lnTo>
                    <a:pt x="548" y="1510"/>
                  </a:lnTo>
                  <a:lnTo>
                    <a:pt x="548" y="1504"/>
                  </a:lnTo>
                  <a:lnTo>
                    <a:pt x="548" y="1498"/>
                  </a:lnTo>
                  <a:lnTo>
                    <a:pt x="545" y="1487"/>
                  </a:lnTo>
                  <a:lnTo>
                    <a:pt x="543" y="1480"/>
                  </a:lnTo>
                  <a:lnTo>
                    <a:pt x="543" y="1480"/>
                  </a:lnTo>
                  <a:lnTo>
                    <a:pt x="537" y="1471"/>
                  </a:lnTo>
                  <a:lnTo>
                    <a:pt x="534" y="1468"/>
                  </a:lnTo>
                  <a:lnTo>
                    <a:pt x="533" y="1465"/>
                  </a:lnTo>
                  <a:lnTo>
                    <a:pt x="533" y="1465"/>
                  </a:lnTo>
                  <a:lnTo>
                    <a:pt x="536" y="1463"/>
                  </a:lnTo>
                  <a:lnTo>
                    <a:pt x="539" y="1459"/>
                  </a:lnTo>
                  <a:lnTo>
                    <a:pt x="540" y="1457"/>
                  </a:lnTo>
                  <a:lnTo>
                    <a:pt x="543" y="1453"/>
                  </a:lnTo>
                  <a:lnTo>
                    <a:pt x="543" y="1449"/>
                  </a:lnTo>
                  <a:lnTo>
                    <a:pt x="543" y="1446"/>
                  </a:lnTo>
                  <a:lnTo>
                    <a:pt x="543" y="1446"/>
                  </a:lnTo>
                  <a:lnTo>
                    <a:pt x="540" y="1408"/>
                  </a:lnTo>
                  <a:lnTo>
                    <a:pt x="537" y="1337"/>
                  </a:lnTo>
                  <a:lnTo>
                    <a:pt x="534" y="1263"/>
                  </a:lnTo>
                  <a:lnTo>
                    <a:pt x="533" y="1218"/>
                  </a:lnTo>
                  <a:lnTo>
                    <a:pt x="533" y="1218"/>
                  </a:lnTo>
                  <a:lnTo>
                    <a:pt x="533" y="1191"/>
                  </a:lnTo>
                  <a:lnTo>
                    <a:pt x="533" y="1159"/>
                  </a:lnTo>
                  <a:lnTo>
                    <a:pt x="534" y="1144"/>
                  </a:lnTo>
                  <a:lnTo>
                    <a:pt x="536" y="1130"/>
                  </a:lnTo>
                  <a:lnTo>
                    <a:pt x="539" y="1121"/>
                  </a:lnTo>
                  <a:lnTo>
                    <a:pt x="540" y="1118"/>
                  </a:lnTo>
                  <a:lnTo>
                    <a:pt x="543" y="1116"/>
                  </a:lnTo>
                  <a:lnTo>
                    <a:pt x="543" y="1116"/>
                  </a:lnTo>
                  <a:lnTo>
                    <a:pt x="595" y="1087"/>
                  </a:lnTo>
                  <a:lnTo>
                    <a:pt x="698" y="1028"/>
                  </a:lnTo>
                  <a:lnTo>
                    <a:pt x="752" y="999"/>
                  </a:lnTo>
                  <a:lnTo>
                    <a:pt x="802" y="973"/>
                  </a:lnTo>
                  <a:lnTo>
                    <a:pt x="823" y="963"/>
                  </a:lnTo>
                  <a:lnTo>
                    <a:pt x="838" y="956"/>
                  </a:lnTo>
                  <a:lnTo>
                    <a:pt x="850" y="952"/>
                  </a:lnTo>
                  <a:lnTo>
                    <a:pt x="855" y="951"/>
                  </a:lnTo>
                  <a:lnTo>
                    <a:pt x="858" y="951"/>
                  </a:lnTo>
                  <a:lnTo>
                    <a:pt x="858" y="951"/>
                  </a:lnTo>
                  <a:lnTo>
                    <a:pt x="879" y="959"/>
                  </a:lnTo>
                  <a:lnTo>
                    <a:pt x="908" y="971"/>
                  </a:lnTo>
                  <a:lnTo>
                    <a:pt x="950" y="990"/>
                  </a:lnTo>
                  <a:lnTo>
                    <a:pt x="950" y="990"/>
                  </a:lnTo>
                  <a:lnTo>
                    <a:pt x="1065" y="1032"/>
                  </a:lnTo>
                  <a:lnTo>
                    <a:pt x="1187" y="1077"/>
                  </a:lnTo>
                  <a:lnTo>
                    <a:pt x="1187" y="1077"/>
                  </a:lnTo>
                  <a:lnTo>
                    <a:pt x="1193" y="1081"/>
                  </a:lnTo>
                  <a:lnTo>
                    <a:pt x="1199" y="1085"/>
                  </a:lnTo>
                  <a:lnTo>
                    <a:pt x="1205" y="1093"/>
                  </a:lnTo>
                  <a:lnTo>
                    <a:pt x="1209" y="1100"/>
                  </a:lnTo>
                  <a:lnTo>
                    <a:pt x="1212" y="1108"/>
                  </a:lnTo>
                  <a:lnTo>
                    <a:pt x="1215" y="1116"/>
                  </a:lnTo>
                  <a:lnTo>
                    <a:pt x="1216" y="1123"/>
                  </a:lnTo>
                  <a:lnTo>
                    <a:pt x="1216" y="1130"/>
                  </a:lnTo>
                  <a:lnTo>
                    <a:pt x="1216" y="1130"/>
                  </a:lnTo>
                  <a:lnTo>
                    <a:pt x="1212" y="1189"/>
                  </a:lnTo>
                  <a:lnTo>
                    <a:pt x="1205" y="1301"/>
                  </a:lnTo>
                  <a:lnTo>
                    <a:pt x="1197" y="1466"/>
                  </a:lnTo>
                  <a:lnTo>
                    <a:pt x="1197" y="1466"/>
                  </a:lnTo>
                  <a:lnTo>
                    <a:pt x="1197" y="1474"/>
                  </a:lnTo>
                  <a:lnTo>
                    <a:pt x="1199" y="1481"/>
                  </a:lnTo>
                  <a:lnTo>
                    <a:pt x="1201" y="1487"/>
                  </a:lnTo>
                  <a:lnTo>
                    <a:pt x="1204" y="1489"/>
                  </a:lnTo>
                  <a:lnTo>
                    <a:pt x="1206" y="1491"/>
                  </a:lnTo>
                  <a:lnTo>
                    <a:pt x="1206" y="1491"/>
                  </a:lnTo>
                  <a:lnTo>
                    <a:pt x="1214" y="1495"/>
                  </a:lnTo>
                  <a:lnTo>
                    <a:pt x="1216" y="1498"/>
                  </a:lnTo>
                  <a:lnTo>
                    <a:pt x="1216" y="1500"/>
                  </a:lnTo>
                  <a:lnTo>
                    <a:pt x="1216" y="1500"/>
                  </a:lnTo>
                  <a:lnTo>
                    <a:pt x="1216" y="1517"/>
                  </a:lnTo>
                  <a:lnTo>
                    <a:pt x="1217" y="1527"/>
                  </a:lnTo>
                  <a:lnTo>
                    <a:pt x="1218" y="1532"/>
                  </a:lnTo>
                  <a:lnTo>
                    <a:pt x="1221" y="1534"/>
                  </a:lnTo>
                  <a:lnTo>
                    <a:pt x="1221" y="1534"/>
                  </a:lnTo>
                  <a:lnTo>
                    <a:pt x="1229" y="1539"/>
                  </a:lnTo>
                  <a:lnTo>
                    <a:pt x="1249" y="1546"/>
                  </a:lnTo>
                  <a:lnTo>
                    <a:pt x="1275" y="1555"/>
                  </a:lnTo>
                  <a:lnTo>
                    <a:pt x="1306" y="1563"/>
                  </a:lnTo>
                  <a:lnTo>
                    <a:pt x="1337" y="1571"/>
                  </a:lnTo>
                  <a:lnTo>
                    <a:pt x="1352" y="1573"/>
                  </a:lnTo>
                  <a:lnTo>
                    <a:pt x="1365" y="1574"/>
                  </a:lnTo>
                  <a:lnTo>
                    <a:pt x="1377" y="1576"/>
                  </a:lnTo>
                  <a:lnTo>
                    <a:pt x="1387" y="1574"/>
                  </a:lnTo>
                  <a:lnTo>
                    <a:pt x="1395" y="1572"/>
                  </a:lnTo>
                  <a:lnTo>
                    <a:pt x="1398" y="1571"/>
                  </a:lnTo>
                  <a:lnTo>
                    <a:pt x="1400" y="1568"/>
                  </a:lnTo>
                  <a:lnTo>
                    <a:pt x="1400" y="1568"/>
                  </a:lnTo>
                  <a:lnTo>
                    <a:pt x="1406" y="1560"/>
                  </a:lnTo>
                  <a:lnTo>
                    <a:pt x="1409" y="1552"/>
                  </a:lnTo>
                  <a:lnTo>
                    <a:pt x="1407" y="1545"/>
                  </a:lnTo>
                  <a:lnTo>
                    <a:pt x="1405" y="1538"/>
                  </a:lnTo>
                  <a:lnTo>
                    <a:pt x="1400" y="1532"/>
                  </a:lnTo>
                  <a:lnTo>
                    <a:pt x="1395" y="1526"/>
                  </a:lnTo>
                  <a:lnTo>
                    <a:pt x="1381" y="1515"/>
                  </a:lnTo>
                  <a:lnTo>
                    <a:pt x="1381" y="1515"/>
                  </a:lnTo>
                  <a:lnTo>
                    <a:pt x="1364" y="1504"/>
                  </a:lnTo>
                  <a:lnTo>
                    <a:pt x="1347" y="1493"/>
                  </a:lnTo>
                  <a:lnTo>
                    <a:pt x="1327" y="1481"/>
                  </a:lnTo>
                  <a:lnTo>
                    <a:pt x="1327" y="1481"/>
                  </a:lnTo>
                  <a:lnTo>
                    <a:pt x="1327" y="1478"/>
                  </a:lnTo>
                  <a:lnTo>
                    <a:pt x="1329" y="1474"/>
                  </a:lnTo>
                  <a:lnTo>
                    <a:pt x="1332" y="1466"/>
                  </a:lnTo>
                  <a:lnTo>
                    <a:pt x="1332" y="1466"/>
                  </a:lnTo>
                  <a:lnTo>
                    <a:pt x="1337" y="1458"/>
                  </a:lnTo>
                  <a:lnTo>
                    <a:pt x="1342" y="1449"/>
                  </a:lnTo>
                  <a:lnTo>
                    <a:pt x="1344" y="1444"/>
                  </a:lnTo>
                  <a:lnTo>
                    <a:pt x="1346" y="1438"/>
                  </a:lnTo>
                  <a:lnTo>
                    <a:pt x="1347" y="1431"/>
                  </a:lnTo>
                  <a:lnTo>
                    <a:pt x="1347" y="1423"/>
                  </a:lnTo>
                  <a:lnTo>
                    <a:pt x="1347" y="1423"/>
                  </a:lnTo>
                  <a:lnTo>
                    <a:pt x="1352" y="1358"/>
                  </a:lnTo>
                  <a:lnTo>
                    <a:pt x="1361" y="1236"/>
                  </a:lnTo>
                  <a:lnTo>
                    <a:pt x="1372" y="1111"/>
                  </a:lnTo>
                  <a:lnTo>
                    <a:pt x="1375" y="1062"/>
                  </a:lnTo>
                  <a:lnTo>
                    <a:pt x="1376" y="1033"/>
                  </a:lnTo>
                  <a:lnTo>
                    <a:pt x="1376" y="1033"/>
                  </a:lnTo>
                  <a:lnTo>
                    <a:pt x="1376" y="1003"/>
                  </a:lnTo>
                  <a:lnTo>
                    <a:pt x="1377" y="980"/>
                  </a:lnTo>
                  <a:lnTo>
                    <a:pt x="1377" y="971"/>
                  </a:lnTo>
                  <a:lnTo>
                    <a:pt x="1376" y="964"/>
                  </a:lnTo>
                  <a:lnTo>
                    <a:pt x="1373" y="959"/>
                  </a:lnTo>
                  <a:lnTo>
                    <a:pt x="1371" y="956"/>
                  </a:lnTo>
                  <a:lnTo>
                    <a:pt x="1371" y="956"/>
                  </a:lnTo>
                  <a:lnTo>
                    <a:pt x="1350" y="940"/>
                  </a:lnTo>
                  <a:lnTo>
                    <a:pt x="1310" y="913"/>
                  </a:lnTo>
                  <a:lnTo>
                    <a:pt x="1268" y="886"/>
                  </a:lnTo>
                  <a:lnTo>
                    <a:pt x="1250" y="876"/>
                  </a:lnTo>
                  <a:lnTo>
                    <a:pt x="1235" y="868"/>
                  </a:lnTo>
                  <a:lnTo>
                    <a:pt x="1235" y="868"/>
                  </a:lnTo>
                  <a:lnTo>
                    <a:pt x="1199" y="854"/>
                  </a:lnTo>
                  <a:lnTo>
                    <a:pt x="1147" y="835"/>
                  </a:lnTo>
                  <a:lnTo>
                    <a:pt x="1101" y="820"/>
                  </a:lnTo>
                  <a:lnTo>
                    <a:pt x="1086" y="814"/>
                  </a:lnTo>
                  <a:lnTo>
                    <a:pt x="1080" y="810"/>
                  </a:lnTo>
                  <a:lnTo>
                    <a:pt x="1080" y="810"/>
                  </a:lnTo>
                  <a:lnTo>
                    <a:pt x="1079" y="806"/>
                  </a:lnTo>
                  <a:lnTo>
                    <a:pt x="1079" y="798"/>
                  </a:lnTo>
                  <a:lnTo>
                    <a:pt x="1079" y="776"/>
                  </a:lnTo>
                  <a:lnTo>
                    <a:pt x="1080" y="747"/>
                  </a:lnTo>
                  <a:lnTo>
                    <a:pt x="1080" y="747"/>
                  </a:lnTo>
                  <a:lnTo>
                    <a:pt x="1079" y="701"/>
                  </a:lnTo>
                  <a:lnTo>
                    <a:pt x="1079" y="658"/>
                  </a:lnTo>
                  <a:lnTo>
                    <a:pt x="1080" y="616"/>
                  </a:lnTo>
                  <a:lnTo>
                    <a:pt x="1080" y="616"/>
                  </a:lnTo>
                  <a:lnTo>
                    <a:pt x="1084" y="578"/>
                  </a:lnTo>
                  <a:lnTo>
                    <a:pt x="1089" y="546"/>
                  </a:lnTo>
                  <a:lnTo>
                    <a:pt x="1095" y="514"/>
                  </a:lnTo>
                  <a:lnTo>
                    <a:pt x="1095" y="514"/>
                  </a:lnTo>
                  <a:lnTo>
                    <a:pt x="1152" y="468"/>
                  </a:lnTo>
                  <a:lnTo>
                    <a:pt x="1192" y="436"/>
                  </a:lnTo>
                  <a:lnTo>
                    <a:pt x="1211" y="422"/>
                  </a:lnTo>
                  <a:lnTo>
                    <a:pt x="1211" y="422"/>
                  </a:lnTo>
                  <a:lnTo>
                    <a:pt x="1250" y="401"/>
                  </a:lnTo>
                  <a:lnTo>
                    <a:pt x="1275" y="387"/>
                  </a:lnTo>
                  <a:lnTo>
                    <a:pt x="1289" y="378"/>
                  </a:lnTo>
                  <a:lnTo>
                    <a:pt x="1289" y="378"/>
                  </a:lnTo>
                  <a:lnTo>
                    <a:pt x="1324" y="353"/>
                  </a:lnTo>
                  <a:lnTo>
                    <a:pt x="1356" y="330"/>
                  </a:lnTo>
                  <a:lnTo>
                    <a:pt x="1390" y="305"/>
                  </a:lnTo>
                  <a:lnTo>
                    <a:pt x="1390" y="262"/>
                  </a:lnTo>
                  <a:lnTo>
                    <a:pt x="1390" y="262"/>
                  </a:lnTo>
                  <a:lnTo>
                    <a:pt x="1396" y="252"/>
                  </a:lnTo>
                  <a:lnTo>
                    <a:pt x="1402" y="242"/>
                  </a:lnTo>
                  <a:lnTo>
                    <a:pt x="1410" y="228"/>
                  </a:lnTo>
                  <a:lnTo>
                    <a:pt x="1410" y="228"/>
                  </a:lnTo>
                  <a:lnTo>
                    <a:pt x="1413" y="219"/>
                  </a:lnTo>
                  <a:lnTo>
                    <a:pt x="1417" y="207"/>
                  </a:lnTo>
                  <a:lnTo>
                    <a:pt x="1423" y="184"/>
                  </a:lnTo>
                  <a:lnTo>
                    <a:pt x="1429" y="155"/>
                  </a:lnTo>
                  <a:lnTo>
                    <a:pt x="1429" y="155"/>
                  </a:lnTo>
                  <a:lnTo>
                    <a:pt x="1433" y="150"/>
                  </a:lnTo>
                  <a:lnTo>
                    <a:pt x="1440" y="139"/>
                  </a:lnTo>
                  <a:lnTo>
                    <a:pt x="1448" y="123"/>
                  </a:lnTo>
                  <a:lnTo>
                    <a:pt x="1452" y="115"/>
                  </a:lnTo>
                  <a:lnTo>
                    <a:pt x="1453" y="106"/>
                  </a:lnTo>
                  <a:lnTo>
                    <a:pt x="1453" y="106"/>
                  </a:lnTo>
                  <a:lnTo>
                    <a:pt x="1457" y="80"/>
                  </a:lnTo>
                  <a:lnTo>
                    <a:pt x="1456" y="71"/>
                  </a:lnTo>
                  <a:lnTo>
                    <a:pt x="1456" y="69"/>
                  </a:lnTo>
                  <a:lnTo>
                    <a:pt x="1453" y="68"/>
                  </a:lnTo>
                  <a:lnTo>
                    <a:pt x="1453" y="68"/>
                  </a:lnTo>
                  <a:lnTo>
                    <a:pt x="1451" y="69"/>
                  </a:lnTo>
                  <a:lnTo>
                    <a:pt x="1447" y="71"/>
                  </a:lnTo>
                  <a:lnTo>
                    <a:pt x="1439" y="80"/>
                  </a:lnTo>
                  <a:lnTo>
                    <a:pt x="1430" y="92"/>
                  </a:lnTo>
                  <a:lnTo>
                    <a:pt x="1424" y="102"/>
                  </a:lnTo>
                  <a:lnTo>
                    <a:pt x="1424" y="102"/>
                  </a:lnTo>
                  <a:lnTo>
                    <a:pt x="1419" y="110"/>
                  </a:lnTo>
                  <a:lnTo>
                    <a:pt x="1416" y="117"/>
                  </a:lnTo>
                  <a:lnTo>
                    <a:pt x="1410" y="126"/>
                  </a:lnTo>
                  <a:lnTo>
                    <a:pt x="1410" y="126"/>
                  </a:lnTo>
                  <a:lnTo>
                    <a:pt x="1412" y="81"/>
                  </a:lnTo>
                  <a:lnTo>
                    <a:pt x="1413" y="49"/>
                  </a:lnTo>
                  <a:lnTo>
                    <a:pt x="1412" y="38"/>
                  </a:lnTo>
                  <a:lnTo>
                    <a:pt x="1411" y="35"/>
                  </a:lnTo>
                  <a:lnTo>
                    <a:pt x="1410" y="34"/>
                  </a:lnTo>
                  <a:lnTo>
                    <a:pt x="1410" y="34"/>
                  </a:lnTo>
                  <a:lnTo>
                    <a:pt x="1409" y="34"/>
                  </a:lnTo>
                  <a:lnTo>
                    <a:pt x="1406" y="35"/>
                  </a:lnTo>
                  <a:lnTo>
                    <a:pt x="1402" y="38"/>
                  </a:lnTo>
                  <a:lnTo>
                    <a:pt x="1395" y="52"/>
                  </a:lnTo>
                  <a:lnTo>
                    <a:pt x="1388" y="66"/>
                  </a:lnTo>
                  <a:lnTo>
                    <a:pt x="1385" y="72"/>
                  </a:lnTo>
                  <a:lnTo>
                    <a:pt x="1385" y="72"/>
                  </a:lnTo>
                  <a:lnTo>
                    <a:pt x="1387" y="64"/>
                  </a:lnTo>
                  <a:lnTo>
                    <a:pt x="1389" y="45"/>
                  </a:lnTo>
                  <a:lnTo>
                    <a:pt x="1389" y="35"/>
                  </a:lnTo>
                  <a:lnTo>
                    <a:pt x="1388" y="26"/>
                  </a:lnTo>
                  <a:lnTo>
                    <a:pt x="1387" y="23"/>
                  </a:lnTo>
                  <a:lnTo>
                    <a:pt x="1385" y="20"/>
                  </a:lnTo>
                  <a:lnTo>
                    <a:pt x="1383" y="19"/>
                  </a:lnTo>
                  <a:lnTo>
                    <a:pt x="1381" y="19"/>
                  </a:lnTo>
                  <a:lnTo>
                    <a:pt x="1381" y="19"/>
                  </a:lnTo>
                  <a:lnTo>
                    <a:pt x="1378" y="21"/>
                  </a:lnTo>
                  <a:lnTo>
                    <a:pt x="1376" y="25"/>
                  </a:lnTo>
                  <a:lnTo>
                    <a:pt x="1371" y="37"/>
                  </a:lnTo>
                  <a:lnTo>
                    <a:pt x="1366" y="55"/>
                  </a:lnTo>
                  <a:lnTo>
                    <a:pt x="1362" y="75"/>
                  </a:lnTo>
                  <a:lnTo>
                    <a:pt x="1356" y="111"/>
                  </a:lnTo>
                  <a:lnTo>
                    <a:pt x="1354" y="122"/>
                  </a:lnTo>
                  <a:lnTo>
                    <a:pt x="1353" y="125"/>
                  </a:lnTo>
                  <a:lnTo>
                    <a:pt x="1352" y="126"/>
                  </a:lnTo>
                  <a:lnTo>
                    <a:pt x="1352" y="126"/>
                  </a:lnTo>
                  <a:lnTo>
                    <a:pt x="1349" y="121"/>
                  </a:lnTo>
                  <a:lnTo>
                    <a:pt x="1348" y="111"/>
                  </a:lnTo>
                  <a:lnTo>
                    <a:pt x="1344" y="82"/>
                  </a:lnTo>
                  <a:lnTo>
                    <a:pt x="1342" y="68"/>
                  </a:lnTo>
                  <a:lnTo>
                    <a:pt x="1338" y="54"/>
                  </a:lnTo>
                  <a:lnTo>
                    <a:pt x="1336" y="46"/>
                  </a:lnTo>
                  <a:lnTo>
                    <a:pt x="1333" y="43"/>
                  </a:lnTo>
                  <a:lnTo>
                    <a:pt x="1332" y="43"/>
                  </a:lnTo>
                  <a:lnTo>
                    <a:pt x="1332" y="43"/>
                  </a:lnTo>
                  <a:lnTo>
                    <a:pt x="1331" y="45"/>
                  </a:lnTo>
                  <a:lnTo>
                    <a:pt x="1330" y="49"/>
                  </a:lnTo>
                  <a:lnTo>
                    <a:pt x="1327" y="62"/>
                  </a:lnTo>
                  <a:lnTo>
                    <a:pt x="1327" y="102"/>
                  </a:lnTo>
                  <a:lnTo>
                    <a:pt x="1326" y="143"/>
                  </a:lnTo>
                  <a:lnTo>
                    <a:pt x="1325" y="157"/>
                  </a:lnTo>
                  <a:lnTo>
                    <a:pt x="1324" y="162"/>
                  </a:lnTo>
                  <a:lnTo>
                    <a:pt x="1323" y="165"/>
                  </a:lnTo>
                  <a:lnTo>
                    <a:pt x="1323" y="165"/>
                  </a:lnTo>
                  <a:lnTo>
                    <a:pt x="1312" y="176"/>
                  </a:lnTo>
                  <a:lnTo>
                    <a:pt x="1308" y="178"/>
                  </a:lnTo>
                  <a:lnTo>
                    <a:pt x="1303" y="179"/>
                  </a:lnTo>
                  <a:lnTo>
                    <a:pt x="1303" y="179"/>
                  </a:lnTo>
                  <a:lnTo>
                    <a:pt x="1300" y="178"/>
                  </a:lnTo>
                  <a:lnTo>
                    <a:pt x="1292" y="174"/>
                  </a:lnTo>
                  <a:lnTo>
                    <a:pt x="1274" y="165"/>
                  </a:lnTo>
                  <a:lnTo>
                    <a:pt x="1264" y="161"/>
                  </a:lnTo>
                  <a:lnTo>
                    <a:pt x="1256" y="157"/>
                  </a:lnTo>
                  <a:lnTo>
                    <a:pt x="1249" y="157"/>
                  </a:lnTo>
                  <a:lnTo>
                    <a:pt x="1246" y="159"/>
                  </a:lnTo>
                  <a:lnTo>
                    <a:pt x="1245" y="160"/>
                  </a:lnTo>
                  <a:lnTo>
                    <a:pt x="1245" y="160"/>
                  </a:lnTo>
                  <a:lnTo>
                    <a:pt x="1244" y="165"/>
                  </a:lnTo>
                  <a:lnTo>
                    <a:pt x="1245" y="172"/>
                  </a:lnTo>
                  <a:lnTo>
                    <a:pt x="1247" y="178"/>
                  </a:lnTo>
                  <a:lnTo>
                    <a:pt x="1251" y="186"/>
                  </a:lnTo>
                  <a:lnTo>
                    <a:pt x="1261" y="201"/>
                  </a:lnTo>
                  <a:lnTo>
                    <a:pt x="1269" y="213"/>
                  </a:lnTo>
                  <a:lnTo>
                    <a:pt x="1269" y="213"/>
                  </a:lnTo>
                  <a:lnTo>
                    <a:pt x="1293" y="247"/>
                  </a:lnTo>
                  <a:lnTo>
                    <a:pt x="1293" y="247"/>
                  </a:lnTo>
                  <a:lnTo>
                    <a:pt x="1293" y="252"/>
                  </a:lnTo>
                  <a:lnTo>
                    <a:pt x="1292" y="256"/>
                  </a:lnTo>
                  <a:lnTo>
                    <a:pt x="1291" y="257"/>
                  </a:lnTo>
                  <a:lnTo>
                    <a:pt x="1289" y="257"/>
                  </a:lnTo>
                  <a:lnTo>
                    <a:pt x="1289" y="257"/>
                  </a:lnTo>
                  <a:lnTo>
                    <a:pt x="1281" y="258"/>
                  </a:lnTo>
                  <a:lnTo>
                    <a:pt x="1274" y="259"/>
                  </a:lnTo>
                  <a:lnTo>
                    <a:pt x="1264" y="262"/>
                  </a:lnTo>
                  <a:lnTo>
                    <a:pt x="1264" y="262"/>
                  </a:lnTo>
                  <a:lnTo>
                    <a:pt x="1246" y="264"/>
                  </a:lnTo>
                  <a:lnTo>
                    <a:pt x="1232" y="267"/>
                  </a:lnTo>
                  <a:lnTo>
                    <a:pt x="1221" y="267"/>
                  </a:lnTo>
                  <a:lnTo>
                    <a:pt x="1221" y="267"/>
                  </a:lnTo>
                  <a:lnTo>
                    <a:pt x="1208" y="268"/>
                  </a:lnTo>
                  <a:lnTo>
                    <a:pt x="1187" y="271"/>
                  </a:lnTo>
                  <a:lnTo>
                    <a:pt x="1143" y="281"/>
                  </a:lnTo>
                  <a:lnTo>
                    <a:pt x="1143" y="281"/>
                  </a:lnTo>
                  <a:lnTo>
                    <a:pt x="1129" y="282"/>
                  </a:lnTo>
                  <a:lnTo>
                    <a:pt x="1106" y="284"/>
                  </a:lnTo>
                  <a:lnTo>
                    <a:pt x="1048" y="284"/>
                  </a:lnTo>
                  <a:lnTo>
                    <a:pt x="969" y="281"/>
                  </a:lnTo>
                  <a:lnTo>
                    <a:pt x="940" y="276"/>
                  </a:lnTo>
                  <a:lnTo>
                    <a:pt x="940" y="257"/>
                  </a:lnTo>
                  <a:lnTo>
                    <a:pt x="940" y="257"/>
                  </a:lnTo>
                  <a:lnTo>
                    <a:pt x="950" y="228"/>
                  </a:lnTo>
                  <a:lnTo>
                    <a:pt x="950" y="228"/>
                  </a:lnTo>
                  <a:lnTo>
                    <a:pt x="952" y="224"/>
                  </a:lnTo>
                  <a:lnTo>
                    <a:pt x="957" y="220"/>
                  </a:lnTo>
                  <a:lnTo>
                    <a:pt x="961" y="217"/>
                  </a:lnTo>
                  <a:lnTo>
                    <a:pt x="964" y="213"/>
                  </a:lnTo>
                  <a:lnTo>
                    <a:pt x="964" y="213"/>
                  </a:lnTo>
                  <a:lnTo>
                    <a:pt x="976" y="189"/>
                  </a:lnTo>
                  <a:lnTo>
                    <a:pt x="982" y="173"/>
                  </a:lnTo>
                  <a:lnTo>
                    <a:pt x="984" y="168"/>
                  </a:lnTo>
                  <a:lnTo>
                    <a:pt x="984" y="165"/>
                  </a:lnTo>
                  <a:lnTo>
                    <a:pt x="984" y="165"/>
                  </a:lnTo>
                  <a:lnTo>
                    <a:pt x="982" y="162"/>
                  </a:lnTo>
                  <a:lnTo>
                    <a:pt x="981" y="160"/>
                  </a:lnTo>
                  <a:lnTo>
                    <a:pt x="981" y="157"/>
                  </a:lnTo>
                  <a:lnTo>
                    <a:pt x="979" y="155"/>
                  </a:lnTo>
                  <a:lnTo>
                    <a:pt x="979" y="155"/>
                  </a:lnTo>
                  <a:lnTo>
                    <a:pt x="977" y="151"/>
                  </a:lnTo>
                  <a:lnTo>
                    <a:pt x="975" y="145"/>
                  </a:lnTo>
                  <a:lnTo>
                    <a:pt x="971" y="128"/>
                  </a:lnTo>
                  <a:lnTo>
                    <a:pt x="964" y="87"/>
                  </a:lnTo>
                  <a:lnTo>
                    <a:pt x="964" y="87"/>
                  </a:lnTo>
                  <a:lnTo>
                    <a:pt x="959" y="68"/>
                  </a:lnTo>
                  <a:lnTo>
                    <a:pt x="951" y="47"/>
                  </a:lnTo>
                  <a:lnTo>
                    <a:pt x="947" y="38"/>
                  </a:lnTo>
                  <a:lnTo>
                    <a:pt x="941" y="30"/>
                  </a:lnTo>
                  <a:lnTo>
                    <a:pt x="936" y="24"/>
                  </a:lnTo>
                  <a:lnTo>
                    <a:pt x="930" y="19"/>
                  </a:lnTo>
                  <a:lnTo>
                    <a:pt x="930" y="19"/>
                  </a:lnTo>
                  <a:lnTo>
                    <a:pt x="916" y="12"/>
                  </a:lnTo>
                  <a:lnTo>
                    <a:pt x="898" y="6"/>
                  </a:lnTo>
                  <a:lnTo>
                    <a:pt x="881" y="1"/>
                  </a:lnTo>
                  <a:lnTo>
                    <a:pt x="873" y="0"/>
                  </a:lnTo>
                  <a:lnTo>
                    <a:pt x="867" y="0"/>
                  </a:lnTo>
                  <a:lnTo>
                    <a:pt x="867" y="0"/>
                  </a:lnTo>
                  <a:lnTo>
                    <a:pt x="853" y="1"/>
                  </a:lnTo>
                  <a:lnTo>
                    <a:pt x="833" y="2"/>
                  </a:lnTo>
                  <a:lnTo>
                    <a:pt x="813" y="3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793" y="4"/>
                  </a:lnTo>
                  <a:lnTo>
                    <a:pt x="789" y="6"/>
                  </a:lnTo>
                  <a:lnTo>
                    <a:pt x="785" y="7"/>
                  </a:lnTo>
                  <a:lnTo>
                    <a:pt x="780" y="11"/>
                  </a:lnTo>
                  <a:lnTo>
                    <a:pt x="766" y="24"/>
                  </a:lnTo>
                  <a:lnTo>
                    <a:pt x="766" y="24"/>
                  </a:lnTo>
                  <a:lnTo>
                    <a:pt x="756" y="34"/>
                  </a:lnTo>
                  <a:lnTo>
                    <a:pt x="749" y="43"/>
                  </a:lnTo>
                  <a:lnTo>
                    <a:pt x="741" y="53"/>
                  </a:lnTo>
                  <a:lnTo>
                    <a:pt x="737" y="63"/>
                  </a:lnTo>
                  <a:lnTo>
                    <a:pt x="729" y="77"/>
                  </a:lnTo>
                  <a:lnTo>
                    <a:pt x="727" y="87"/>
                  </a:lnTo>
                  <a:lnTo>
                    <a:pt x="727" y="87"/>
                  </a:lnTo>
                  <a:lnTo>
                    <a:pt x="726" y="117"/>
                  </a:lnTo>
                  <a:lnTo>
                    <a:pt x="726" y="136"/>
                  </a:lnTo>
                  <a:lnTo>
                    <a:pt x="727" y="145"/>
                  </a:lnTo>
                  <a:lnTo>
                    <a:pt x="727" y="145"/>
                  </a:lnTo>
                  <a:lnTo>
                    <a:pt x="732" y="154"/>
                  </a:lnTo>
                  <a:lnTo>
                    <a:pt x="734" y="159"/>
                  </a:lnTo>
                  <a:lnTo>
                    <a:pt x="737" y="165"/>
                  </a:lnTo>
                  <a:lnTo>
                    <a:pt x="737" y="165"/>
                  </a:lnTo>
                  <a:lnTo>
                    <a:pt x="738" y="172"/>
                  </a:lnTo>
                  <a:lnTo>
                    <a:pt x="739" y="182"/>
                  </a:lnTo>
                  <a:lnTo>
                    <a:pt x="740" y="189"/>
                  </a:lnTo>
                  <a:lnTo>
                    <a:pt x="741" y="194"/>
                  </a:lnTo>
                  <a:lnTo>
                    <a:pt x="741" y="194"/>
                  </a:lnTo>
                  <a:lnTo>
                    <a:pt x="745" y="201"/>
                  </a:lnTo>
                  <a:lnTo>
                    <a:pt x="750" y="214"/>
                  </a:lnTo>
                  <a:lnTo>
                    <a:pt x="756" y="233"/>
                  </a:lnTo>
                  <a:lnTo>
                    <a:pt x="761" y="2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E6FBF659-F353-8E42-8048-6DC541CCA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90488"/>
              <a:ext cx="454025" cy="263525"/>
            </a:xfrm>
            <a:custGeom>
              <a:avLst/>
              <a:gdLst>
                <a:gd name="T0" fmla="*/ 10 w 286"/>
                <a:gd name="T1" fmla="*/ 166 h 166"/>
                <a:gd name="T2" fmla="*/ 34 w 286"/>
                <a:gd name="T3" fmla="*/ 150 h 166"/>
                <a:gd name="T4" fmla="*/ 73 w 286"/>
                <a:gd name="T5" fmla="*/ 132 h 166"/>
                <a:gd name="T6" fmla="*/ 111 w 286"/>
                <a:gd name="T7" fmla="*/ 121 h 166"/>
                <a:gd name="T8" fmla="*/ 140 w 286"/>
                <a:gd name="T9" fmla="*/ 118 h 166"/>
                <a:gd name="T10" fmla="*/ 155 w 286"/>
                <a:gd name="T11" fmla="*/ 118 h 166"/>
                <a:gd name="T12" fmla="*/ 211 w 286"/>
                <a:gd name="T13" fmla="*/ 121 h 166"/>
                <a:gd name="T14" fmla="*/ 252 w 286"/>
                <a:gd name="T15" fmla="*/ 129 h 166"/>
                <a:gd name="T16" fmla="*/ 284 w 286"/>
                <a:gd name="T17" fmla="*/ 135 h 166"/>
                <a:gd name="T18" fmla="*/ 286 w 286"/>
                <a:gd name="T19" fmla="*/ 132 h 166"/>
                <a:gd name="T20" fmla="*/ 284 w 286"/>
                <a:gd name="T21" fmla="*/ 125 h 166"/>
                <a:gd name="T22" fmla="*/ 277 w 286"/>
                <a:gd name="T23" fmla="*/ 113 h 166"/>
                <a:gd name="T24" fmla="*/ 275 w 286"/>
                <a:gd name="T25" fmla="*/ 108 h 166"/>
                <a:gd name="T26" fmla="*/ 267 w 286"/>
                <a:gd name="T27" fmla="*/ 84 h 166"/>
                <a:gd name="T28" fmla="*/ 256 w 286"/>
                <a:gd name="T29" fmla="*/ 63 h 166"/>
                <a:gd name="T30" fmla="*/ 239 w 286"/>
                <a:gd name="T31" fmla="*/ 41 h 166"/>
                <a:gd name="T32" fmla="*/ 216 w 286"/>
                <a:gd name="T33" fmla="*/ 21 h 166"/>
                <a:gd name="T34" fmla="*/ 185 w 286"/>
                <a:gd name="T35" fmla="*/ 6 h 166"/>
                <a:gd name="T36" fmla="*/ 155 w 286"/>
                <a:gd name="T37" fmla="*/ 1 h 166"/>
                <a:gd name="T38" fmla="*/ 134 w 286"/>
                <a:gd name="T39" fmla="*/ 0 h 166"/>
                <a:gd name="T40" fmla="*/ 122 w 286"/>
                <a:gd name="T41" fmla="*/ 1 h 166"/>
                <a:gd name="T42" fmla="*/ 99 w 286"/>
                <a:gd name="T43" fmla="*/ 5 h 166"/>
                <a:gd name="T44" fmla="*/ 79 w 286"/>
                <a:gd name="T45" fmla="*/ 11 h 166"/>
                <a:gd name="T46" fmla="*/ 62 w 286"/>
                <a:gd name="T47" fmla="*/ 19 h 166"/>
                <a:gd name="T48" fmla="*/ 37 w 286"/>
                <a:gd name="T49" fmla="*/ 41 h 166"/>
                <a:gd name="T50" fmla="*/ 21 w 286"/>
                <a:gd name="T51" fmla="*/ 66 h 166"/>
                <a:gd name="T52" fmla="*/ 13 w 286"/>
                <a:gd name="T53" fmla="*/ 92 h 166"/>
                <a:gd name="T54" fmla="*/ 9 w 286"/>
                <a:gd name="T55" fmla="*/ 115 h 166"/>
                <a:gd name="T56" fmla="*/ 9 w 286"/>
                <a:gd name="T57" fmla="*/ 141 h 166"/>
                <a:gd name="T58" fmla="*/ 10 w 286"/>
                <a:gd name="T59" fmla="*/ 147 h 166"/>
                <a:gd name="T60" fmla="*/ 0 w 286"/>
                <a:gd name="T61" fmla="*/ 157 h 166"/>
                <a:gd name="T62" fmla="*/ 0 w 286"/>
                <a:gd name="T63" fmla="*/ 161 h 166"/>
                <a:gd name="T64" fmla="*/ 3 w 286"/>
                <a:gd name="T65" fmla="*/ 164 h 166"/>
                <a:gd name="T66" fmla="*/ 10 w 286"/>
                <a:gd name="T6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6" h="166">
                  <a:moveTo>
                    <a:pt x="10" y="166"/>
                  </a:moveTo>
                  <a:lnTo>
                    <a:pt x="10" y="166"/>
                  </a:lnTo>
                  <a:lnTo>
                    <a:pt x="21" y="159"/>
                  </a:lnTo>
                  <a:lnTo>
                    <a:pt x="34" y="150"/>
                  </a:lnTo>
                  <a:lnTo>
                    <a:pt x="51" y="142"/>
                  </a:lnTo>
                  <a:lnTo>
                    <a:pt x="73" y="132"/>
                  </a:lnTo>
                  <a:lnTo>
                    <a:pt x="97" y="125"/>
                  </a:lnTo>
                  <a:lnTo>
                    <a:pt x="111" y="121"/>
                  </a:lnTo>
                  <a:lnTo>
                    <a:pt x="125" y="119"/>
                  </a:lnTo>
                  <a:lnTo>
                    <a:pt x="140" y="118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85" y="119"/>
                  </a:lnTo>
                  <a:lnTo>
                    <a:pt x="211" y="121"/>
                  </a:lnTo>
                  <a:lnTo>
                    <a:pt x="234" y="125"/>
                  </a:lnTo>
                  <a:lnTo>
                    <a:pt x="252" y="129"/>
                  </a:lnTo>
                  <a:lnTo>
                    <a:pt x="278" y="135"/>
                  </a:lnTo>
                  <a:lnTo>
                    <a:pt x="284" y="135"/>
                  </a:lnTo>
                  <a:lnTo>
                    <a:pt x="286" y="133"/>
                  </a:lnTo>
                  <a:lnTo>
                    <a:pt x="286" y="132"/>
                  </a:lnTo>
                  <a:lnTo>
                    <a:pt x="286" y="132"/>
                  </a:lnTo>
                  <a:lnTo>
                    <a:pt x="284" y="125"/>
                  </a:lnTo>
                  <a:lnTo>
                    <a:pt x="281" y="119"/>
                  </a:lnTo>
                  <a:lnTo>
                    <a:pt x="277" y="113"/>
                  </a:lnTo>
                  <a:lnTo>
                    <a:pt x="277" y="113"/>
                  </a:lnTo>
                  <a:lnTo>
                    <a:pt x="275" y="108"/>
                  </a:lnTo>
                  <a:lnTo>
                    <a:pt x="270" y="93"/>
                  </a:lnTo>
                  <a:lnTo>
                    <a:pt x="267" y="84"/>
                  </a:lnTo>
                  <a:lnTo>
                    <a:pt x="262" y="74"/>
                  </a:lnTo>
                  <a:lnTo>
                    <a:pt x="256" y="63"/>
                  </a:lnTo>
                  <a:lnTo>
                    <a:pt x="249" y="52"/>
                  </a:lnTo>
                  <a:lnTo>
                    <a:pt x="239" y="41"/>
                  </a:lnTo>
                  <a:lnTo>
                    <a:pt x="228" y="30"/>
                  </a:lnTo>
                  <a:lnTo>
                    <a:pt x="216" y="21"/>
                  </a:lnTo>
                  <a:lnTo>
                    <a:pt x="201" y="13"/>
                  </a:lnTo>
                  <a:lnTo>
                    <a:pt x="185" y="6"/>
                  </a:lnTo>
                  <a:lnTo>
                    <a:pt x="166" y="2"/>
                  </a:lnTo>
                  <a:lnTo>
                    <a:pt x="155" y="1"/>
                  </a:lnTo>
                  <a:lnTo>
                    <a:pt x="145" y="0"/>
                  </a:lnTo>
                  <a:lnTo>
                    <a:pt x="134" y="0"/>
                  </a:lnTo>
                  <a:lnTo>
                    <a:pt x="122" y="1"/>
                  </a:lnTo>
                  <a:lnTo>
                    <a:pt x="122" y="1"/>
                  </a:lnTo>
                  <a:lnTo>
                    <a:pt x="109" y="2"/>
                  </a:lnTo>
                  <a:lnTo>
                    <a:pt x="99" y="5"/>
                  </a:lnTo>
                  <a:lnTo>
                    <a:pt x="89" y="9"/>
                  </a:lnTo>
                  <a:lnTo>
                    <a:pt x="79" y="11"/>
                  </a:lnTo>
                  <a:lnTo>
                    <a:pt x="71" y="16"/>
                  </a:lnTo>
                  <a:lnTo>
                    <a:pt x="62" y="19"/>
                  </a:lnTo>
                  <a:lnTo>
                    <a:pt x="49" y="29"/>
                  </a:lnTo>
                  <a:lnTo>
                    <a:pt x="37" y="41"/>
                  </a:lnTo>
                  <a:lnTo>
                    <a:pt x="28" y="53"/>
                  </a:lnTo>
                  <a:lnTo>
                    <a:pt x="21" y="66"/>
                  </a:lnTo>
                  <a:lnTo>
                    <a:pt x="16" y="79"/>
                  </a:lnTo>
                  <a:lnTo>
                    <a:pt x="13" y="92"/>
                  </a:lnTo>
                  <a:lnTo>
                    <a:pt x="10" y="104"/>
                  </a:lnTo>
                  <a:lnTo>
                    <a:pt x="9" y="115"/>
                  </a:lnTo>
                  <a:lnTo>
                    <a:pt x="9" y="126"/>
                  </a:lnTo>
                  <a:lnTo>
                    <a:pt x="9" y="141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4" y="152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3" y="164"/>
                  </a:lnTo>
                  <a:lnTo>
                    <a:pt x="7" y="165"/>
                  </a:lnTo>
                  <a:lnTo>
                    <a:pt x="10" y="166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B88B687-B1E4-E508-BA51-09A338EA2E5B}"/>
              </a:ext>
            </a:extLst>
          </p:cNvPr>
          <p:cNvGrpSpPr/>
          <p:nvPr/>
        </p:nvGrpSpPr>
        <p:grpSpPr>
          <a:xfrm>
            <a:off x="3780838" y="887767"/>
            <a:ext cx="2344323" cy="2629340"/>
            <a:chOff x="6892925" y="523875"/>
            <a:chExt cx="2898775" cy="3251201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93DEB0A9-EDE1-34DA-428B-07D693056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554038"/>
              <a:ext cx="2898775" cy="3221038"/>
            </a:xfrm>
            <a:custGeom>
              <a:avLst/>
              <a:gdLst>
                <a:gd name="T0" fmla="*/ 903 w 1826"/>
                <a:gd name="T1" fmla="*/ 324 h 2029"/>
                <a:gd name="T2" fmla="*/ 816 w 1826"/>
                <a:gd name="T3" fmla="*/ 338 h 2029"/>
                <a:gd name="T4" fmla="*/ 441 w 1826"/>
                <a:gd name="T5" fmla="*/ 338 h 2029"/>
                <a:gd name="T6" fmla="*/ 155 w 1826"/>
                <a:gd name="T7" fmla="*/ 224 h 2029"/>
                <a:gd name="T8" fmla="*/ 142 w 1826"/>
                <a:gd name="T9" fmla="*/ 186 h 2029"/>
                <a:gd name="T10" fmla="*/ 95 w 1826"/>
                <a:gd name="T11" fmla="*/ 191 h 2029"/>
                <a:gd name="T12" fmla="*/ 49 w 1826"/>
                <a:gd name="T13" fmla="*/ 141 h 2029"/>
                <a:gd name="T14" fmla="*/ 21 w 1826"/>
                <a:gd name="T15" fmla="*/ 164 h 2029"/>
                <a:gd name="T16" fmla="*/ 46 w 1826"/>
                <a:gd name="T17" fmla="*/ 208 h 2029"/>
                <a:gd name="T18" fmla="*/ 6 w 1826"/>
                <a:gd name="T19" fmla="*/ 204 h 2029"/>
                <a:gd name="T20" fmla="*/ 21 w 1826"/>
                <a:gd name="T21" fmla="*/ 238 h 2029"/>
                <a:gd name="T22" fmla="*/ 45 w 1826"/>
                <a:gd name="T23" fmla="*/ 282 h 2029"/>
                <a:gd name="T24" fmla="*/ 112 w 1826"/>
                <a:gd name="T25" fmla="*/ 335 h 2029"/>
                <a:gd name="T26" fmla="*/ 215 w 1826"/>
                <a:gd name="T27" fmla="*/ 369 h 2029"/>
                <a:gd name="T28" fmla="*/ 378 w 1826"/>
                <a:gd name="T29" fmla="*/ 421 h 2029"/>
                <a:gd name="T30" fmla="*/ 722 w 1826"/>
                <a:gd name="T31" fmla="*/ 483 h 2029"/>
                <a:gd name="T32" fmla="*/ 751 w 1826"/>
                <a:gd name="T33" fmla="*/ 873 h 2029"/>
                <a:gd name="T34" fmla="*/ 739 w 1826"/>
                <a:gd name="T35" fmla="*/ 1132 h 2029"/>
                <a:gd name="T36" fmla="*/ 788 w 1826"/>
                <a:gd name="T37" fmla="*/ 1485 h 2029"/>
                <a:gd name="T38" fmla="*/ 832 w 1826"/>
                <a:gd name="T39" fmla="*/ 1856 h 2029"/>
                <a:gd name="T40" fmla="*/ 839 w 1826"/>
                <a:gd name="T41" fmla="*/ 1880 h 2029"/>
                <a:gd name="T42" fmla="*/ 778 w 1826"/>
                <a:gd name="T43" fmla="*/ 2009 h 2029"/>
                <a:gd name="T44" fmla="*/ 860 w 1826"/>
                <a:gd name="T45" fmla="*/ 2018 h 2029"/>
                <a:gd name="T46" fmla="*/ 978 w 1826"/>
                <a:gd name="T47" fmla="*/ 1950 h 2029"/>
                <a:gd name="T48" fmla="*/ 965 w 1826"/>
                <a:gd name="T49" fmla="*/ 1869 h 2029"/>
                <a:gd name="T50" fmla="*/ 969 w 1826"/>
                <a:gd name="T51" fmla="*/ 1747 h 2029"/>
                <a:gd name="T52" fmla="*/ 1010 w 1826"/>
                <a:gd name="T53" fmla="*/ 1369 h 2029"/>
                <a:gd name="T54" fmla="*/ 1045 w 1826"/>
                <a:gd name="T55" fmla="*/ 1838 h 2029"/>
                <a:gd name="T56" fmla="*/ 1058 w 1826"/>
                <a:gd name="T57" fmla="*/ 1886 h 2029"/>
                <a:gd name="T58" fmla="*/ 1106 w 1826"/>
                <a:gd name="T59" fmla="*/ 1994 h 2029"/>
                <a:gd name="T60" fmla="*/ 1183 w 1826"/>
                <a:gd name="T61" fmla="*/ 1997 h 2029"/>
                <a:gd name="T62" fmla="*/ 1164 w 1826"/>
                <a:gd name="T63" fmla="*/ 1898 h 2029"/>
                <a:gd name="T64" fmla="*/ 1163 w 1826"/>
                <a:gd name="T65" fmla="*/ 1854 h 2029"/>
                <a:gd name="T66" fmla="*/ 1193 w 1826"/>
                <a:gd name="T67" fmla="*/ 1540 h 2029"/>
                <a:gd name="T68" fmla="*/ 1205 w 1826"/>
                <a:gd name="T69" fmla="*/ 1103 h 2029"/>
                <a:gd name="T70" fmla="*/ 1172 w 1826"/>
                <a:gd name="T71" fmla="*/ 908 h 2029"/>
                <a:gd name="T72" fmla="*/ 1317 w 1826"/>
                <a:gd name="T73" fmla="*/ 465 h 2029"/>
                <a:gd name="T74" fmla="*/ 1630 w 1826"/>
                <a:gd name="T75" fmla="*/ 346 h 2029"/>
                <a:gd name="T76" fmla="*/ 1658 w 1826"/>
                <a:gd name="T77" fmla="*/ 304 h 2029"/>
                <a:gd name="T78" fmla="*/ 1724 w 1826"/>
                <a:gd name="T79" fmla="*/ 267 h 2029"/>
                <a:gd name="T80" fmla="*/ 1790 w 1826"/>
                <a:gd name="T81" fmla="*/ 198 h 2029"/>
                <a:gd name="T82" fmla="*/ 1818 w 1826"/>
                <a:gd name="T83" fmla="*/ 122 h 2029"/>
                <a:gd name="T84" fmla="*/ 1822 w 1826"/>
                <a:gd name="T85" fmla="*/ 76 h 2029"/>
                <a:gd name="T86" fmla="*/ 1782 w 1826"/>
                <a:gd name="T87" fmla="*/ 112 h 2029"/>
                <a:gd name="T88" fmla="*/ 1796 w 1826"/>
                <a:gd name="T89" fmla="*/ 55 h 2029"/>
                <a:gd name="T90" fmla="*/ 1756 w 1826"/>
                <a:gd name="T91" fmla="*/ 90 h 2029"/>
                <a:gd name="T92" fmla="*/ 1752 w 1826"/>
                <a:gd name="T93" fmla="*/ 55 h 2029"/>
                <a:gd name="T94" fmla="*/ 1713 w 1826"/>
                <a:gd name="T95" fmla="*/ 148 h 2029"/>
                <a:gd name="T96" fmla="*/ 1673 w 1826"/>
                <a:gd name="T97" fmla="*/ 117 h 2029"/>
                <a:gd name="T98" fmla="*/ 1671 w 1826"/>
                <a:gd name="T99" fmla="*/ 161 h 2029"/>
                <a:gd name="T100" fmla="*/ 1601 w 1826"/>
                <a:gd name="T101" fmla="*/ 235 h 2029"/>
                <a:gd name="T102" fmla="*/ 1423 w 1826"/>
                <a:gd name="T103" fmla="*/ 293 h 2029"/>
                <a:gd name="T104" fmla="*/ 1071 w 1826"/>
                <a:gd name="T105" fmla="*/ 316 h 2029"/>
                <a:gd name="T106" fmla="*/ 1056 w 1826"/>
                <a:gd name="T107" fmla="*/ 238 h 2029"/>
                <a:gd name="T108" fmla="*/ 1096 w 1826"/>
                <a:gd name="T109" fmla="*/ 165 h 2029"/>
                <a:gd name="T110" fmla="*/ 1095 w 1826"/>
                <a:gd name="T111" fmla="*/ 117 h 2029"/>
                <a:gd name="T112" fmla="*/ 1049 w 1826"/>
                <a:gd name="T113" fmla="*/ 30 h 2029"/>
                <a:gd name="T114" fmla="*/ 964 w 1826"/>
                <a:gd name="T115" fmla="*/ 5 h 2029"/>
                <a:gd name="T116" fmla="*/ 877 w 1826"/>
                <a:gd name="T117" fmla="*/ 48 h 2029"/>
                <a:gd name="T118" fmla="*/ 862 w 1826"/>
                <a:gd name="T119" fmla="*/ 131 h 2029"/>
                <a:gd name="T120" fmla="*/ 862 w 1826"/>
                <a:gd name="T121" fmla="*/ 190 h 2029"/>
                <a:gd name="T122" fmla="*/ 895 w 1826"/>
                <a:gd name="T123" fmla="*/ 249 h 2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26" h="2029">
                  <a:moveTo>
                    <a:pt x="901" y="267"/>
                  </a:moveTo>
                  <a:lnTo>
                    <a:pt x="901" y="267"/>
                  </a:lnTo>
                  <a:lnTo>
                    <a:pt x="902" y="270"/>
                  </a:lnTo>
                  <a:lnTo>
                    <a:pt x="903" y="276"/>
                  </a:lnTo>
                  <a:lnTo>
                    <a:pt x="905" y="292"/>
                  </a:lnTo>
                  <a:lnTo>
                    <a:pt x="905" y="307"/>
                  </a:lnTo>
                  <a:lnTo>
                    <a:pt x="906" y="316"/>
                  </a:lnTo>
                  <a:lnTo>
                    <a:pt x="906" y="316"/>
                  </a:lnTo>
                  <a:lnTo>
                    <a:pt x="906" y="319"/>
                  </a:lnTo>
                  <a:lnTo>
                    <a:pt x="903" y="324"/>
                  </a:lnTo>
                  <a:lnTo>
                    <a:pt x="901" y="330"/>
                  </a:lnTo>
                  <a:lnTo>
                    <a:pt x="891" y="316"/>
                  </a:lnTo>
                  <a:lnTo>
                    <a:pt x="891" y="316"/>
                  </a:lnTo>
                  <a:lnTo>
                    <a:pt x="889" y="323"/>
                  </a:lnTo>
                  <a:lnTo>
                    <a:pt x="885" y="329"/>
                  </a:lnTo>
                  <a:lnTo>
                    <a:pt x="883" y="330"/>
                  </a:lnTo>
                  <a:lnTo>
                    <a:pt x="882" y="330"/>
                  </a:lnTo>
                  <a:lnTo>
                    <a:pt x="882" y="330"/>
                  </a:lnTo>
                  <a:lnTo>
                    <a:pt x="860" y="333"/>
                  </a:lnTo>
                  <a:lnTo>
                    <a:pt x="816" y="338"/>
                  </a:lnTo>
                  <a:lnTo>
                    <a:pt x="773" y="342"/>
                  </a:lnTo>
                  <a:lnTo>
                    <a:pt x="751" y="345"/>
                  </a:lnTo>
                  <a:lnTo>
                    <a:pt x="751" y="345"/>
                  </a:lnTo>
                  <a:lnTo>
                    <a:pt x="713" y="345"/>
                  </a:lnTo>
                  <a:lnTo>
                    <a:pt x="635" y="345"/>
                  </a:lnTo>
                  <a:lnTo>
                    <a:pt x="551" y="345"/>
                  </a:lnTo>
                  <a:lnTo>
                    <a:pt x="499" y="345"/>
                  </a:lnTo>
                  <a:lnTo>
                    <a:pt x="499" y="345"/>
                  </a:lnTo>
                  <a:lnTo>
                    <a:pt x="477" y="342"/>
                  </a:lnTo>
                  <a:lnTo>
                    <a:pt x="441" y="338"/>
                  </a:lnTo>
                  <a:lnTo>
                    <a:pt x="346" y="323"/>
                  </a:lnTo>
                  <a:lnTo>
                    <a:pt x="218" y="301"/>
                  </a:lnTo>
                  <a:lnTo>
                    <a:pt x="218" y="301"/>
                  </a:lnTo>
                  <a:lnTo>
                    <a:pt x="204" y="300"/>
                  </a:lnTo>
                  <a:lnTo>
                    <a:pt x="194" y="299"/>
                  </a:lnTo>
                  <a:lnTo>
                    <a:pt x="190" y="298"/>
                  </a:lnTo>
                  <a:lnTo>
                    <a:pt x="189" y="296"/>
                  </a:lnTo>
                  <a:lnTo>
                    <a:pt x="189" y="296"/>
                  </a:lnTo>
                  <a:lnTo>
                    <a:pt x="155" y="224"/>
                  </a:lnTo>
                  <a:lnTo>
                    <a:pt x="155" y="224"/>
                  </a:lnTo>
                  <a:lnTo>
                    <a:pt x="154" y="219"/>
                  </a:lnTo>
                  <a:lnTo>
                    <a:pt x="153" y="213"/>
                  </a:lnTo>
                  <a:lnTo>
                    <a:pt x="153" y="201"/>
                  </a:lnTo>
                  <a:lnTo>
                    <a:pt x="152" y="194"/>
                  </a:lnTo>
                  <a:lnTo>
                    <a:pt x="150" y="190"/>
                  </a:lnTo>
                  <a:lnTo>
                    <a:pt x="148" y="186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4" y="185"/>
                  </a:lnTo>
                  <a:lnTo>
                    <a:pt x="142" y="186"/>
                  </a:lnTo>
                  <a:lnTo>
                    <a:pt x="139" y="191"/>
                  </a:lnTo>
                  <a:lnTo>
                    <a:pt x="136" y="207"/>
                  </a:lnTo>
                  <a:lnTo>
                    <a:pt x="132" y="222"/>
                  </a:lnTo>
                  <a:lnTo>
                    <a:pt x="130" y="227"/>
                  </a:lnTo>
                  <a:lnTo>
                    <a:pt x="127" y="228"/>
                  </a:lnTo>
                  <a:lnTo>
                    <a:pt x="126" y="228"/>
                  </a:lnTo>
                  <a:lnTo>
                    <a:pt x="126" y="228"/>
                  </a:lnTo>
                  <a:lnTo>
                    <a:pt x="121" y="225"/>
                  </a:lnTo>
                  <a:lnTo>
                    <a:pt x="113" y="216"/>
                  </a:lnTo>
                  <a:lnTo>
                    <a:pt x="95" y="191"/>
                  </a:lnTo>
                  <a:lnTo>
                    <a:pt x="75" y="165"/>
                  </a:lnTo>
                  <a:lnTo>
                    <a:pt x="68" y="156"/>
                  </a:lnTo>
                  <a:lnTo>
                    <a:pt x="63" y="151"/>
                  </a:lnTo>
                  <a:lnTo>
                    <a:pt x="63" y="151"/>
                  </a:lnTo>
                  <a:lnTo>
                    <a:pt x="57" y="145"/>
                  </a:lnTo>
                  <a:lnTo>
                    <a:pt x="53" y="140"/>
                  </a:lnTo>
                  <a:lnTo>
                    <a:pt x="52" y="139"/>
                  </a:lnTo>
                  <a:lnTo>
                    <a:pt x="51" y="137"/>
                  </a:lnTo>
                  <a:lnTo>
                    <a:pt x="50" y="139"/>
                  </a:lnTo>
                  <a:lnTo>
                    <a:pt x="49" y="141"/>
                  </a:lnTo>
                  <a:lnTo>
                    <a:pt x="49" y="141"/>
                  </a:lnTo>
                  <a:lnTo>
                    <a:pt x="49" y="146"/>
                  </a:lnTo>
                  <a:lnTo>
                    <a:pt x="50" y="152"/>
                  </a:lnTo>
                  <a:lnTo>
                    <a:pt x="56" y="167"/>
                  </a:lnTo>
                  <a:lnTo>
                    <a:pt x="63" y="185"/>
                  </a:lnTo>
                  <a:lnTo>
                    <a:pt x="63" y="185"/>
                  </a:lnTo>
                  <a:lnTo>
                    <a:pt x="56" y="180"/>
                  </a:lnTo>
                  <a:lnTo>
                    <a:pt x="39" y="171"/>
                  </a:lnTo>
                  <a:lnTo>
                    <a:pt x="29" y="167"/>
                  </a:lnTo>
                  <a:lnTo>
                    <a:pt x="21" y="164"/>
                  </a:lnTo>
                  <a:lnTo>
                    <a:pt x="15" y="164"/>
                  </a:lnTo>
                  <a:lnTo>
                    <a:pt x="11" y="164"/>
                  </a:lnTo>
                  <a:lnTo>
                    <a:pt x="10" y="165"/>
                  </a:lnTo>
                  <a:lnTo>
                    <a:pt x="10" y="165"/>
                  </a:lnTo>
                  <a:lnTo>
                    <a:pt x="9" y="168"/>
                  </a:lnTo>
                  <a:lnTo>
                    <a:pt x="10" y="170"/>
                  </a:lnTo>
                  <a:lnTo>
                    <a:pt x="14" y="176"/>
                  </a:lnTo>
                  <a:lnTo>
                    <a:pt x="21" y="185"/>
                  </a:lnTo>
                  <a:lnTo>
                    <a:pt x="29" y="193"/>
                  </a:lnTo>
                  <a:lnTo>
                    <a:pt x="46" y="208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27" y="202"/>
                  </a:lnTo>
                  <a:lnTo>
                    <a:pt x="9" y="196"/>
                  </a:lnTo>
                  <a:lnTo>
                    <a:pt x="3" y="194"/>
                  </a:lnTo>
                  <a:lnTo>
                    <a:pt x="1" y="194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6" y="204"/>
                  </a:lnTo>
                  <a:lnTo>
                    <a:pt x="21" y="22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51" y="256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52" y="258"/>
                  </a:lnTo>
                  <a:lnTo>
                    <a:pt x="37" y="247"/>
                  </a:lnTo>
                  <a:lnTo>
                    <a:pt x="28" y="242"/>
                  </a:lnTo>
                  <a:lnTo>
                    <a:pt x="21" y="238"/>
                  </a:lnTo>
                  <a:lnTo>
                    <a:pt x="14" y="237"/>
                  </a:lnTo>
                  <a:lnTo>
                    <a:pt x="11" y="237"/>
                  </a:lnTo>
                  <a:lnTo>
                    <a:pt x="10" y="238"/>
                  </a:lnTo>
                  <a:lnTo>
                    <a:pt x="10" y="238"/>
                  </a:lnTo>
                  <a:lnTo>
                    <a:pt x="9" y="241"/>
                  </a:lnTo>
                  <a:lnTo>
                    <a:pt x="10" y="243"/>
                  </a:lnTo>
                  <a:lnTo>
                    <a:pt x="12" y="249"/>
                  </a:lnTo>
                  <a:lnTo>
                    <a:pt x="20" y="258"/>
                  </a:lnTo>
                  <a:lnTo>
                    <a:pt x="27" y="266"/>
                  </a:lnTo>
                  <a:lnTo>
                    <a:pt x="45" y="282"/>
                  </a:lnTo>
                  <a:lnTo>
                    <a:pt x="52" y="288"/>
                  </a:lnTo>
                  <a:lnTo>
                    <a:pt x="58" y="292"/>
                  </a:lnTo>
                  <a:lnTo>
                    <a:pt x="58" y="292"/>
                  </a:lnTo>
                  <a:lnTo>
                    <a:pt x="66" y="295"/>
                  </a:lnTo>
                  <a:lnTo>
                    <a:pt x="72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6" y="315"/>
                  </a:lnTo>
                  <a:lnTo>
                    <a:pt x="96" y="324"/>
                  </a:lnTo>
                  <a:lnTo>
                    <a:pt x="112" y="335"/>
                  </a:lnTo>
                  <a:lnTo>
                    <a:pt x="112" y="335"/>
                  </a:lnTo>
                  <a:lnTo>
                    <a:pt x="121" y="340"/>
                  </a:lnTo>
                  <a:lnTo>
                    <a:pt x="132" y="345"/>
                  </a:lnTo>
                  <a:lnTo>
                    <a:pt x="142" y="349"/>
                  </a:lnTo>
                  <a:lnTo>
                    <a:pt x="153" y="351"/>
                  </a:lnTo>
                  <a:lnTo>
                    <a:pt x="169" y="353"/>
                  </a:lnTo>
                  <a:lnTo>
                    <a:pt x="175" y="355"/>
                  </a:lnTo>
                  <a:lnTo>
                    <a:pt x="208" y="364"/>
                  </a:lnTo>
                  <a:lnTo>
                    <a:pt x="208" y="364"/>
                  </a:lnTo>
                  <a:lnTo>
                    <a:pt x="215" y="369"/>
                  </a:lnTo>
                  <a:lnTo>
                    <a:pt x="218" y="374"/>
                  </a:lnTo>
                  <a:lnTo>
                    <a:pt x="223" y="379"/>
                  </a:lnTo>
                  <a:lnTo>
                    <a:pt x="223" y="379"/>
                  </a:lnTo>
                  <a:lnTo>
                    <a:pt x="228" y="385"/>
                  </a:lnTo>
                  <a:lnTo>
                    <a:pt x="235" y="390"/>
                  </a:lnTo>
                  <a:lnTo>
                    <a:pt x="244" y="395"/>
                  </a:lnTo>
                  <a:lnTo>
                    <a:pt x="252" y="398"/>
                  </a:lnTo>
                  <a:lnTo>
                    <a:pt x="252" y="398"/>
                  </a:lnTo>
                  <a:lnTo>
                    <a:pt x="294" y="407"/>
                  </a:lnTo>
                  <a:lnTo>
                    <a:pt x="378" y="421"/>
                  </a:lnTo>
                  <a:lnTo>
                    <a:pt x="494" y="442"/>
                  </a:lnTo>
                  <a:lnTo>
                    <a:pt x="494" y="442"/>
                  </a:lnTo>
                  <a:lnTo>
                    <a:pt x="606" y="457"/>
                  </a:lnTo>
                  <a:lnTo>
                    <a:pt x="682" y="469"/>
                  </a:lnTo>
                  <a:lnTo>
                    <a:pt x="707" y="472"/>
                  </a:lnTo>
                  <a:lnTo>
                    <a:pt x="715" y="475"/>
                  </a:lnTo>
                  <a:lnTo>
                    <a:pt x="717" y="476"/>
                  </a:lnTo>
                  <a:lnTo>
                    <a:pt x="717" y="476"/>
                  </a:lnTo>
                  <a:lnTo>
                    <a:pt x="718" y="480"/>
                  </a:lnTo>
                  <a:lnTo>
                    <a:pt x="722" y="483"/>
                  </a:lnTo>
                  <a:lnTo>
                    <a:pt x="732" y="495"/>
                  </a:lnTo>
                  <a:lnTo>
                    <a:pt x="746" y="510"/>
                  </a:lnTo>
                  <a:lnTo>
                    <a:pt x="770" y="801"/>
                  </a:lnTo>
                  <a:lnTo>
                    <a:pt x="770" y="801"/>
                  </a:lnTo>
                  <a:lnTo>
                    <a:pt x="761" y="830"/>
                  </a:lnTo>
                  <a:lnTo>
                    <a:pt x="755" y="853"/>
                  </a:lnTo>
                  <a:lnTo>
                    <a:pt x="752" y="863"/>
                  </a:lnTo>
                  <a:lnTo>
                    <a:pt x="751" y="869"/>
                  </a:lnTo>
                  <a:lnTo>
                    <a:pt x="751" y="869"/>
                  </a:lnTo>
                  <a:lnTo>
                    <a:pt x="751" y="873"/>
                  </a:lnTo>
                  <a:lnTo>
                    <a:pt x="752" y="876"/>
                  </a:lnTo>
                  <a:lnTo>
                    <a:pt x="756" y="880"/>
                  </a:lnTo>
                  <a:lnTo>
                    <a:pt x="759" y="884"/>
                  </a:lnTo>
                  <a:lnTo>
                    <a:pt x="761" y="886"/>
                  </a:lnTo>
                  <a:lnTo>
                    <a:pt x="761" y="888"/>
                  </a:lnTo>
                  <a:lnTo>
                    <a:pt x="761" y="918"/>
                  </a:lnTo>
                  <a:lnTo>
                    <a:pt x="727" y="951"/>
                  </a:lnTo>
                  <a:lnTo>
                    <a:pt x="727" y="951"/>
                  </a:lnTo>
                  <a:lnTo>
                    <a:pt x="730" y="1007"/>
                  </a:lnTo>
                  <a:lnTo>
                    <a:pt x="739" y="1132"/>
                  </a:lnTo>
                  <a:lnTo>
                    <a:pt x="745" y="1200"/>
                  </a:lnTo>
                  <a:lnTo>
                    <a:pt x="750" y="1261"/>
                  </a:lnTo>
                  <a:lnTo>
                    <a:pt x="756" y="1307"/>
                  </a:lnTo>
                  <a:lnTo>
                    <a:pt x="758" y="1321"/>
                  </a:lnTo>
                  <a:lnTo>
                    <a:pt x="761" y="1330"/>
                  </a:lnTo>
                  <a:lnTo>
                    <a:pt x="761" y="1330"/>
                  </a:lnTo>
                  <a:lnTo>
                    <a:pt x="763" y="1338"/>
                  </a:lnTo>
                  <a:lnTo>
                    <a:pt x="767" y="1357"/>
                  </a:lnTo>
                  <a:lnTo>
                    <a:pt x="776" y="1411"/>
                  </a:lnTo>
                  <a:lnTo>
                    <a:pt x="788" y="1485"/>
                  </a:lnTo>
                  <a:lnTo>
                    <a:pt x="801" y="1568"/>
                  </a:lnTo>
                  <a:lnTo>
                    <a:pt x="821" y="1721"/>
                  </a:lnTo>
                  <a:lnTo>
                    <a:pt x="827" y="1770"/>
                  </a:lnTo>
                  <a:lnTo>
                    <a:pt x="828" y="1791"/>
                  </a:lnTo>
                  <a:lnTo>
                    <a:pt x="828" y="1791"/>
                  </a:lnTo>
                  <a:lnTo>
                    <a:pt x="828" y="1796"/>
                  </a:lnTo>
                  <a:lnTo>
                    <a:pt x="828" y="1804"/>
                  </a:lnTo>
                  <a:lnTo>
                    <a:pt x="830" y="1827"/>
                  </a:lnTo>
                  <a:lnTo>
                    <a:pt x="831" y="1849"/>
                  </a:lnTo>
                  <a:lnTo>
                    <a:pt x="832" y="1856"/>
                  </a:lnTo>
                  <a:lnTo>
                    <a:pt x="833" y="1859"/>
                  </a:lnTo>
                  <a:lnTo>
                    <a:pt x="833" y="1859"/>
                  </a:lnTo>
                  <a:lnTo>
                    <a:pt x="836" y="1859"/>
                  </a:lnTo>
                  <a:lnTo>
                    <a:pt x="840" y="1861"/>
                  </a:lnTo>
                  <a:lnTo>
                    <a:pt x="843" y="1865"/>
                  </a:lnTo>
                  <a:lnTo>
                    <a:pt x="843" y="1867"/>
                  </a:lnTo>
                  <a:lnTo>
                    <a:pt x="843" y="1869"/>
                  </a:lnTo>
                  <a:lnTo>
                    <a:pt x="843" y="1869"/>
                  </a:lnTo>
                  <a:lnTo>
                    <a:pt x="842" y="1873"/>
                  </a:lnTo>
                  <a:lnTo>
                    <a:pt x="839" y="1880"/>
                  </a:lnTo>
                  <a:lnTo>
                    <a:pt x="838" y="1893"/>
                  </a:lnTo>
                  <a:lnTo>
                    <a:pt x="838" y="1922"/>
                  </a:lnTo>
                  <a:lnTo>
                    <a:pt x="838" y="1922"/>
                  </a:lnTo>
                  <a:lnTo>
                    <a:pt x="809" y="1955"/>
                  </a:lnTo>
                  <a:lnTo>
                    <a:pt x="790" y="1979"/>
                  </a:lnTo>
                  <a:lnTo>
                    <a:pt x="782" y="1989"/>
                  </a:lnTo>
                  <a:lnTo>
                    <a:pt x="780" y="1995"/>
                  </a:lnTo>
                  <a:lnTo>
                    <a:pt x="780" y="1995"/>
                  </a:lnTo>
                  <a:lnTo>
                    <a:pt x="779" y="2003"/>
                  </a:lnTo>
                  <a:lnTo>
                    <a:pt x="778" y="2009"/>
                  </a:lnTo>
                  <a:lnTo>
                    <a:pt x="779" y="2014"/>
                  </a:lnTo>
                  <a:lnTo>
                    <a:pt x="780" y="2019"/>
                  </a:lnTo>
                  <a:lnTo>
                    <a:pt x="785" y="2023"/>
                  </a:lnTo>
                  <a:lnTo>
                    <a:pt x="793" y="2026"/>
                  </a:lnTo>
                  <a:lnTo>
                    <a:pt x="804" y="2029"/>
                  </a:lnTo>
                  <a:lnTo>
                    <a:pt x="804" y="2029"/>
                  </a:lnTo>
                  <a:lnTo>
                    <a:pt x="817" y="2029"/>
                  </a:lnTo>
                  <a:lnTo>
                    <a:pt x="832" y="2026"/>
                  </a:lnTo>
                  <a:lnTo>
                    <a:pt x="845" y="2023"/>
                  </a:lnTo>
                  <a:lnTo>
                    <a:pt x="860" y="2018"/>
                  </a:lnTo>
                  <a:lnTo>
                    <a:pt x="889" y="2004"/>
                  </a:lnTo>
                  <a:lnTo>
                    <a:pt x="920" y="1990"/>
                  </a:lnTo>
                  <a:lnTo>
                    <a:pt x="920" y="1990"/>
                  </a:lnTo>
                  <a:lnTo>
                    <a:pt x="935" y="1983"/>
                  </a:lnTo>
                  <a:lnTo>
                    <a:pt x="947" y="1977"/>
                  </a:lnTo>
                  <a:lnTo>
                    <a:pt x="958" y="1971"/>
                  </a:lnTo>
                  <a:lnTo>
                    <a:pt x="966" y="1964"/>
                  </a:lnTo>
                  <a:lnTo>
                    <a:pt x="971" y="1960"/>
                  </a:lnTo>
                  <a:lnTo>
                    <a:pt x="976" y="1955"/>
                  </a:lnTo>
                  <a:lnTo>
                    <a:pt x="978" y="1950"/>
                  </a:lnTo>
                  <a:lnTo>
                    <a:pt x="978" y="1946"/>
                  </a:lnTo>
                  <a:lnTo>
                    <a:pt x="978" y="1946"/>
                  </a:lnTo>
                  <a:lnTo>
                    <a:pt x="977" y="1943"/>
                  </a:lnTo>
                  <a:lnTo>
                    <a:pt x="976" y="1938"/>
                  </a:lnTo>
                  <a:lnTo>
                    <a:pt x="971" y="1929"/>
                  </a:lnTo>
                  <a:lnTo>
                    <a:pt x="966" y="1922"/>
                  </a:lnTo>
                  <a:lnTo>
                    <a:pt x="964" y="1917"/>
                  </a:lnTo>
                  <a:lnTo>
                    <a:pt x="964" y="1869"/>
                  </a:lnTo>
                  <a:lnTo>
                    <a:pt x="964" y="1869"/>
                  </a:lnTo>
                  <a:lnTo>
                    <a:pt x="965" y="1869"/>
                  </a:lnTo>
                  <a:lnTo>
                    <a:pt x="968" y="1869"/>
                  </a:lnTo>
                  <a:lnTo>
                    <a:pt x="970" y="1865"/>
                  </a:lnTo>
                  <a:lnTo>
                    <a:pt x="974" y="1854"/>
                  </a:lnTo>
                  <a:lnTo>
                    <a:pt x="974" y="1854"/>
                  </a:lnTo>
                  <a:lnTo>
                    <a:pt x="975" y="1846"/>
                  </a:lnTo>
                  <a:lnTo>
                    <a:pt x="975" y="1833"/>
                  </a:lnTo>
                  <a:lnTo>
                    <a:pt x="974" y="1806"/>
                  </a:lnTo>
                  <a:lnTo>
                    <a:pt x="970" y="1775"/>
                  </a:lnTo>
                  <a:lnTo>
                    <a:pt x="969" y="1747"/>
                  </a:lnTo>
                  <a:lnTo>
                    <a:pt x="969" y="1747"/>
                  </a:lnTo>
                  <a:lnTo>
                    <a:pt x="972" y="1647"/>
                  </a:lnTo>
                  <a:lnTo>
                    <a:pt x="980" y="1460"/>
                  </a:lnTo>
                  <a:lnTo>
                    <a:pt x="988" y="1283"/>
                  </a:lnTo>
                  <a:lnTo>
                    <a:pt x="991" y="1228"/>
                  </a:lnTo>
                  <a:lnTo>
                    <a:pt x="992" y="1216"/>
                  </a:lnTo>
                  <a:lnTo>
                    <a:pt x="993" y="1214"/>
                  </a:lnTo>
                  <a:lnTo>
                    <a:pt x="993" y="1214"/>
                  </a:lnTo>
                  <a:lnTo>
                    <a:pt x="993" y="1214"/>
                  </a:lnTo>
                  <a:lnTo>
                    <a:pt x="1005" y="1311"/>
                  </a:lnTo>
                  <a:lnTo>
                    <a:pt x="1010" y="1369"/>
                  </a:lnTo>
                  <a:lnTo>
                    <a:pt x="1012" y="1398"/>
                  </a:lnTo>
                  <a:lnTo>
                    <a:pt x="1012" y="1398"/>
                  </a:lnTo>
                  <a:lnTo>
                    <a:pt x="1014" y="1411"/>
                  </a:lnTo>
                  <a:lnTo>
                    <a:pt x="1018" y="1442"/>
                  </a:lnTo>
                  <a:lnTo>
                    <a:pt x="1032" y="1530"/>
                  </a:lnTo>
                  <a:lnTo>
                    <a:pt x="1045" y="1620"/>
                  </a:lnTo>
                  <a:lnTo>
                    <a:pt x="1051" y="1665"/>
                  </a:lnTo>
                  <a:lnTo>
                    <a:pt x="1051" y="1665"/>
                  </a:lnTo>
                  <a:lnTo>
                    <a:pt x="1048" y="1770"/>
                  </a:lnTo>
                  <a:lnTo>
                    <a:pt x="1045" y="1838"/>
                  </a:lnTo>
                  <a:lnTo>
                    <a:pt x="1045" y="1860"/>
                  </a:lnTo>
                  <a:lnTo>
                    <a:pt x="1046" y="1869"/>
                  </a:lnTo>
                  <a:lnTo>
                    <a:pt x="1046" y="1869"/>
                  </a:lnTo>
                  <a:lnTo>
                    <a:pt x="1049" y="1870"/>
                  </a:lnTo>
                  <a:lnTo>
                    <a:pt x="1051" y="1873"/>
                  </a:lnTo>
                  <a:lnTo>
                    <a:pt x="1054" y="1876"/>
                  </a:lnTo>
                  <a:lnTo>
                    <a:pt x="1056" y="1878"/>
                  </a:lnTo>
                  <a:lnTo>
                    <a:pt x="1056" y="1878"/>
                  </a:lnTo>
                  <a:lnTo>
                    <a:pt x="1057" y="1881"/>
                  </a:lnTo>
                  <a:lnTo>
                    <a:pt x="1058" y="1886"/>
                  </a:lnTo>
                  <a:lnTo>
                    <a:pt x="1060" y="1900"/>
                  </a:lnTo>
                  <a:lnTo>
                    <a:pt x="1061" y="1927"/>
                  </a:lnTo>
                  <a:lnTo>
                    <a:pt x="1061" y="1927"/>
                  </a:lnTo>
                  <a:lnTo>
                    <a:pt x="1062" y="1934"/>
                  </a:lnTo>
                  <a:lnTo>
                    <a:pt x="1063" y="1943"/>
                  </a:lnTo>
                  <a:lnTo>
                    <a:pt x="1066" y="1951"/>
                  </a:lnTo>
                  <a:lnTo>
                    <a:pt x="1066" y="1951"/>
                  </a:lnTo>
                  <a:lnTo>
                    <a:pt x="1078" y="1966"/>
                  </a:lnTo>
                  <a:lnTo>
                    <a:pt x="1090" y="1979"/>
                  </a:lnTo>
                  <a:lnTo>
                    <a:pt x="1106" y="1994"/>
                  </a:lnTo>
                  <a:lnTo>
                    <a:pt x="1114" y="2001"/>
                  </a:lnTo>
                  <a:lnTo>
                    <a:pt x="1123" y="2007"/>
                  </a:lnTo>
                  <a:lnTo>
                    <a:pt x="1132" y="2012"/>
                  </a:lnTo>
                  <a:lnTo>
                    <a:pt x="1141" y="2015"/>
                  </a:lnTo>
                  <a:lnTo>
                    <a:pt x="1149" y="2018"/>
                  </a:lnTo>
                  <a:lnTo>
                    <a:pt x="1158" y="2018"/>
                  </a:lnTo>
                  <a:lnTo>
                    <a:pt x="1165" y="2014"/>
                  </a:lnTo>
                  <a:lnTo>
                    <a:pt x="1172" y="2009"/>
                  </a:lnTo>
                  <a:lnTo>
                    <a:pt x="1172" y="2009"/>
                  </a:lnTo>
                  <a:lnTo>
                    <a:pt x="1183" y="1997"/>
                  </a:lnTo>
                  <a:lnTo>
                    <a:pt x="1192" y="1986"/>
                  </a:lnTo>
                  <a:lnTo>
                    <a:pt x="1196" y="1977"/>
                  </a:lnTo>
                  <a:lnTo>
                    <a:pt x="1199" y="1968"/>
                  </a:lnTo>
                  <a:lnTo>
                    <a:pt x="1199" y="1960"/>
                  </a:lnTo>
                  <a:lnTo>
                    <a:pt x="1196" y="1952"/>
                  </a:lnTo>
                  <a:lnTo>
                    <a:pt x="1193" y="1945"/>
                  </a:lnTo>
                  <a:lnTo>
                    <a:pt x="1187" y="1937"/>
                  </a:lnTo>
                  <a:lnTo>
                    <a:pt x="1187" y="1937"/>
                  </a:lnTo>
                  <a:lnTo>
                    <a:pt x="1175" y="1917"/>
                  </a:lnTo>
                  <a:lnTo>
                    <a:pt x="1164" y="1898"/>
                  </a:lnTo>
                  <a:lnTo>
                    <a:pt x="1156" y="1882"/>
                  </a:lnTo>
                  <a:lnTo>
                    <a:pt x="1153" y="1873"/>
                  </a:lnTo>
                  <a:lnTo>
                    <a:pt x="1153" y="1873"/>
                  </a:lnTo>
                  <a:lnTo>
                    <a:pt x="1153" y="1871"/>
                  </a:lnTo>
                  <a:lnTo>
                    <a:pt x="1154" y="1869"/>
                  </a:lnTo>
                  <a:lnTo>
                    <a:pt x="1158" y="1864"/>
                  </a:lnTo>
                  <a:lnTo>
                    <a:pt x="1161" y="1859"/>
                  </a:lnTo>
                  <a:lnTo>
                    <a:pt x="1163" y="1856"/>
                  </a:lnTo>
                  <a:lnTo>
                    <a:pt x="1163" y="1854"/>
                  </a:lnTo>
                  <a:lnTo>
                    <a:pt x="1163" y="1854"/>
                  </a:lnTo>
                  <a:lnTo>
                    <a:pt x="1163" y="1849"/>
                  </a:lnTo>
                  <a:lnTo>
                    <a:pt x="1163" y="1843"/>
                  </a:lnTo>
                  <a:lnTo>
                    <a:pt x="1163" y="1820"/>
                  </a:lnTo>
                  <a:lnTo>
                    <a:pt x="1163" y="1820"/>
                  </a:lnTo>
                  <a:lnTo>
                    <a:pt x="1164" y="1806"/>
                  </a:lnTo>
                  <a:lnTo>
                    <a:pt x="1166" y="1782"/>
                  </a:lnTo>
                  <a:lnTo>
                    <a:pt x="1182" y="1660"/>
                  </a:lnTo>
                  <a:lnTo>
                    <a:pt x="1182" y="1660"/>
                  </a:lnTo>
                  <a:lnTo>
                    <a:pt x="1188" y="1604"/>
                  </a:lnTo>
                  <a:lnTo>
                    <a:pt x="1193" y="1540"/>
                  </a:lnTo>
                  <a:lnTo>
                    <a:pt x="1196" y="1474"/>
                  </a:lnTo>
                  <a:lnTo>
                    <a:pt x="1199" y="1409"/>
                  </a:lnTo>
                  <a:lnTo>
                    <a:pt x="1201" y="1302"/>
                  </a:lnTo>
                  <a:lnTo>
                    <a:pt x="1201" y="1271"/>
                  </a:lnTo>
                  <a:lnTo>
                    <a:pt x="1201" y="1257"/>
                  </a:lnTo>
                  <a:lnTo>
                    <a:pt x="1201" y="1257"/>
                  </a:lnTo>
                  <a:lnTo>
                    <a:pt x="1201" y="1246"/>
                  </a:lnTo>
                  <a:lnTo>
                    <a:pt x="1201" y="1222"/>
                  </a:lnTo>
                  <a:lnTo>
                    <a:pt x="1204" y="1144"/>
                  </a:lnTo>
                  <a:lnTo>
                    <a:pt x="1205" y="1103"/>
                  </a:lnTo>
                  <a:lnTo>
                    <a:pt x="1205" y="1064"/>
                  </a:lnTo>
                  <a:lnTo>
                    <a:pt x="1204" y="1033"/>
                  </a:lnTo>
                  <a:lnTo>
                    <a:pt x="1202" y="1022"/>
                  </a:lnTo>
                  <a:lnTo>
                    <a:pt x="1201" y="1015"/>
                  </a:lnTo>
                  <a:lnTo>
                    <a:pt x="1201" y="1015"/>
                  </a:lnTo>
                  <a:lnTo>
                    <a:pt x="1193" y="994"/>
                  </a:lnTo>
                  <a:lnTo>
                    <a:pt x="1183" y="975"/>
                  </a:lnTo>
                  <a:lnTo>
                    <a:pt x="1172" y="956"/>
                  </a:lnTo>
                  <a:lnTo>
                    <a:pt x="1172" y="908"/>
                  </a:lnTo>
                  <a:lnTo>
                    <a:pt x="1172" y="908"/>
                  </a:lnTo>
                  <a:lnTo>
                    <a:pt x="1235" y="675"/>
                  </a:lnTo>
                  <a:lnTo>
                    <a:pt x="1235" y="675"/>
                  </a:lnTo>
                  <a:lnTo>
                    <a:pt x="1259" y="577"/>
                  </a:lnTo>
                  <a:lnTo>
                    <a:pt x="1274" y="518"/>
                  </a:lnTo>
                  <a:lnTo>
                    <a:pt x="1280" y="498"/>
                  </a:lnTo>
                  <a:lnTo>
                    <a:pt x="1284" y="486"/>
                  </a:lnTo>
                  <a:lnTo>
                    <a:pt x="1284" y="486"/>
                  </a:lnTo>
                  <a:lnTo>
                    <a:pt x="1287" y="482"/>
                  </a:lnTo>
                  <a:lnTo>
                    <a:pt x="1294" y="477"/>
                  </a:lnTo>
                  <a:lnTo>
                    <a:pt x="1317" y="465"/>
                  </a:lnTo>
                  <a:lnTo>
                    <a:pt x="1349" y="452"/>
                  </a:lnTo>
                  <a:lnTo>
                    <a:pt x="1384" y="438"/>
                  </a:lnTo>
                  <a:lnTo>
                    <a:pt x="1448" y="414"/>
                  </a:lnTo>
                  <a:lnTo>
                    <a:pt x="1477" y="403"/>
                  </a:lnTo>
                  <a:lnTo>
                    <a:pt x="1477" y="403"/>
                  </a:lnTo>
                  <a:lnTo>
                    <a:pt x="1502" y="395"/>
                  </a:lnTo>
                  <a:lnTo>
                    <a:pt x="1556" y="375"/>
                  </a:lnTo>
                  <a:lnTo>
                    <a:pt x="1585" y="364"/>
                  </a:lnTo>
                  <a:lnTo>
                    <a:pt x="1612" y="353"/>
                  </a:lnTo>
                  <a:lnTo>
                    <a:pt x="1630" y="346"/>
                  </a:lnTo>
                  <a:lnTo>
                    <a:pt x="1635" y="342"/>
                  </a:lnTo>
                  <a:lnTo>
                    <a:pt x="1637" y="340"/>
                  </a:lnTo>
                  <a:lnTo>
                    <a:pt x="1637" y="340"/>
                  </a:lnTo>
                  <a:lnTo>
                    <a:pt x="1641" y="332"/>
                  </a:lnTo>
                  <a:lnTo>
                    <a:pt x="1646" y="323"/>
                  </a:lnTo>
                  <a:lnTo>
                    <a:pt x="1649" y="316"/>
                  </a:lnTo>
                  <a:lnTo>
                    <a:pt x="1652" y="311"/>
                  </a:lnTo>
                  <a:lnTo>
                    <a:pt x="1652" y="311"/>
                  </a:lnTo>
                  <a:lnTo>
                    <a:pt x="1653" y="309"/>
                  </a:lnTo>
                  <a:lnTo>
                    <a:pt x="1658" y="304"/>
                  </a:lnTo>
                  <a:lnTo>
                    <a:pt x="1671" y="293"/>
                  </a:lnTo>
                  <a:lnTo>
                    <a:pt x="1690" y="277"/>
                  </a:lnTo>
                  <a:lnTo>
                    <a:pt x="1690" y="277"/>
                  </a:lnTo>
                  <a:lnTo>
                    <a:pt x="1692" y="278"/>
                  </a:lnTo>
                  <a:lnTo>
                    <a:pt x="1696" y="278"/>
                  </a:lnTo>
                  <a:lnTo>
                    <a:pt x="1700" y="278"/>
                  </a:lnTo>
                  <a:lnTo>
                    <a:pt x="1706" y="276"/>
                  </a:lnTo>
                  <a:lnTo>
                    <a:pt x="1715" y="272"/>
                  </a:lnTo>
                  <a:lnTo>
                    <a:pt x="1724" y="267"/>
                  </a:lnTo>
                  <a:lnTo>
                    <a:pt x="1724" y="267"/>
                  </a:lnTo>
                  <a:lnTo>
                    <a:pt x="1735" y="260"/>
                  </a:lnTo>
                  <a:lnTo>
                    <a:pt x="1747" y="252"/>
                  </a:lnTo>
                  <a:lnTo>
                    <a:pt x="1757" y="242"/>
                  </a:lnTo>
                  <a:lnTo>
                    <a:pt x="1767" y="232"/>
                  </a:lnTo>
                  <a:lnTo>
                    <a:pt x="1775" y="222"/>
                  </a:lnTo>
                  <a:lnTo>
                    <a:pt x="1781" y="215"/>
                  </a:lnTo>
                  <a:lnTo>
                    <a:pt x="1786" y="208"/>
                  </a:lnTo>
                  <a:lnTo>
                    <a:pt x="1787" y="204"/>
                  </a:lnTo>
                  <a:lnTo>
                    <a:pt x="1787" y="204"/>
                  </a:lnTo>
                  <a:lnTo>
                    <a:pt x="1790" y="198"/>
                  </a:lnTo>
                  <a:lnTo>
                    <a:pt x="1795" y="188"/>
                  </a:lnTo>
                  <a:lnTo>
                    <a:pt x="1809" y="159"/>
                  </a:lnTo>
                  <a:lnTo>
                    <a:pt x="1822" y="131"/>
                  </a:lnTo>
                  <a:lnTo>
                    <a:pt x="1826" y="122"/>
                  </a:lnTo>
                  <a:lnTo>
                    <a:pt x="1826" y="118"/>
                  </a:lnTo>
                  <a:lnTo>
                    <a:pt x="1826" y="117"/>
                  </a:lnTo>
                  <a:lnTo>
                    <a:pt x="1826" y="117"/>
                  </a:lnTo>
                  <a:lnTo>
                    <a:pt x="1825" y="117"/>
                  </a:lnTo>
                  <a:lnTo>
                    <a:pt x="1822" y="118"/>
                  </a:lnTo>
                  <a:lnTo>
                    <a:pt x="1818" y="122"/>
                  </a:lnTo>
                  <a:lnTo>
                    <a:pt x="1805" y="135"/>
                  </a:lnTo>
                  <a:lnTo>
                    <a:pt x="1787" y="156"/>
                  </a:lnTo>
                  <a:lnTo>
                    <a:pt x="1787" y="156"/>
                  </a:lnTo>
                  <a:lnTo>
                    <a:pt x="1795" y="144"/>
                  </a:lnTo>
                  <a:lnTo>
                    <a:pt x="1809" y="118"/>
                  </a:lnTo>
                  <a:lnTo>
                    <a:pt x="1816" y="104"/>
                  </a:lnTo>
                  <a:lnTo>
                    <a:pt x="1821" y="90"/>
                  </a:lnTo>
                  <a:lnTo>
                    <a:pt x="1822" y="84"/>
                  </a:lnTo>
                  <a:lnTo>
                    <a:pt x="1824" y="79"/>
                  </a:lnTo>
                  <a:lnTo>
                    <a:pt x="1822" y="76"/>
                  </a:lnTo>
                  <a:lnTo>
                    <a:pt x="1821" y="73"/>
                  </a:lnTo>
                  <a:lnTo>
                    <a:pt x="1821" y="73"/>
                  </a:lnTo>
                  <a:lnTo>
                    <a:pt x="1819" y="72"/>
                  </a:lnTo>
                  <a:lnTo>
                    <a:pt x="1816" y="72"/>
                  </a:lnTo>
                  <a:lnTo>
                    <a:pt x="1810" y="76"/>
                  </a:lnTo>
                  <a:lnTo>
                    <a:pt x="1803" y="82"/>
                  </a:lnTo>
                  <a:lnTo>
                    <a:pt x="1797" y="89"/>
                  </a:lnTo>
                  <a:lnTo>
                    <a:pt x="1787" y="105"/>
                  </a:lnTo>
                  <a:lnTo>
                    <a:pt x="1782" y="112"/>
                  </a:lnTo>
                  <a:lnTo>
                    <a:pt x="1782" y="112"/>
                  </a:lnTo>
                  <a:lnTo>
                    <a:pt x="1787" y="104"/>
                  </a:lnTo>
                  <a:lnTo>
                    <a:pt x="1797" y="84"/>
                  </a:lnTo>
                  <a:lnTo>
                    <a:pt x="1801" y="73"/>
                  </a:lnTo>
                  <a:lnTo>
                    <a:pt x="1804" y="63"/>
                  </a:lnTo>
                  <a:lnTo>
                    <a:pt x="1804" y="57"/>
                  </a:lnTo>
                  <a:lnTo>
                    <a:pt x="1803" y="55"/>
                  </a:lnTo>
                  <a:lnTo>
                    <a:pt x="1802" y="54"/>
                  </a:lnTo>
                  <a:lnTo>
                    <a:pt x="1802" y="54"/>
                  </a:lnTo>
                  <a:lnTo>
                    <a:pt x="1799" y="54"/>
                  </a:lnTo>
                  <a:lnTo>
                    <a:pt x="1796" y="55"/>
                  </a:lnTo>
                  <a:lnTo>
                    <a:pt x="1790" y="61"/>
                  </a:lnTo>
                  <a:lnTo>
                    <a:pt x="1781" y="70"/>
                  </a:lnTo>
                  <a:lnTo>
                    <a:pt x="1774" y="79"/>
                  </a:lnTo>
                  <a:lnTo>
                    <a:pt x="1761" y="97"/>
                  </a:lnTo>
                  <a:lnTo>
                    <a:pt x="1756" y="102"/>
                  </a:lnTo>
                  <a:lnTo>
                    <a:pt x="1755" y="102"/>
                  </a:lnTo>
                  <a:lnTo>
                    <a:pt x="1753" y="102"/>
                  </a:lnTo>
                  <a:lnTo>
                    <a:pt x="1753" y="102"/>
                  </a:lnTo>
                  <a:lnTo>
                    <a:pt x="1753" y="97"/>
                  </a:lnTo>
                  <a:lnTo>
                    <a:pt x="1756" y="90"/>
                  </a:lnTo>
                  <a:lnTo>
                    <a:pt x="1762" y="71"/>
                  </a:lnTo>
                  <a:lnTo>
                    <a:pt x="1765" y="60"/>
                  </a:lnTo>
                  <a:lnTo>
                    <a:pt x="1767" y="51"/>
                  </a:lnTo>
                  <a:lnTo>
                    <a:pt x="1767" y="46"/>
                  </a:lnTo>
                  <a:lnTo>
                    <a:pt x="1765" y="44"/>
                  </a:lnTo>
                  <a:lnTo>
                    <a:pt x="1763" y="44"/>
                  </a:lnTo>
                  <a:lnTo>
                    <a:pt x="1763" y="44"/>
                  </a:lnTo>
                  <a:lnTo>
                    <a:pt x="1761" y="45"/>
                  </a:lnTo>
                  <a:lnTo>
                    <a:pt x="1758" y="48"/>
                  </a:lnTo>
                  <a:lnTo>
                    <a:pt x="1752" y="55"/>
                  </a:lnTo>
                  <a:lnTo>
                    <a:pt x="1747" y="65"/>
                  </a:lnTo>
                  <a:lnTo>
                    <a:pt x="1741" y="77"/>
                  </a:lnTo>
                  <a:lnTo>
                    <a:pt x="1732" y="101"/>
                  </a:lnTo>
                  <a:lnTo>
                    <a:pt x="1728" y="111"/>
                  </a:lnTo>
                  <a:lnTo>
                    <a:pt x="1724" y="117"/>
                  </a:lnTo>
                  <a:lnTo>
                    <a:pt x="1724" y="117"/>
                  </a:lnTo>
                  <a:lnTo>
                    <a:pt x="1722" y="122"/>
                  </a:lnTo>
                  <a:lnTo>
                    <a:pt x="1719" y="128"/>
                  </a:lnTo>
                  <a:lnTo>
                    <a:pt x="1716" y="142"/>
                  </a:lnTo>
                  <a:lnTo>
                    <a:pt x="1713" y="148"/>
                  </a:lnTo>
                  <a:lnTo>
                    <a:pt x="1711" y="152"/>
                  </a:lnTo>
                  <a:lnTo>
                    <a:pt x="1710" y="153"/>
                  </a:lnTo>
                  <a:lnTo>
                    <a:pt x="1709" y="153"/>
                  </a:lnTo>
                  <a:lnTo>
                    <a:pt x="1706" y="152"/>
                  </a:lnTo>
                  <a:lnTo>
                    <a:pt x="1705" y="151"/>
                  </a:lnTo>
                  <a:lnTo>
                    <a:pt x="1705" y="151"/>
                  </a:lnTo>
                  <a:lnTo>
                    <a:pt x="1695" y="140"/>
                  </a:lnTo>
                  <a:lnTo>
                    <a:pt x="1684" y="127"/>
                  </a:lnTo>
                  <a:lnTo>
                    <a:pt x="1680" y="122"/>
                  </a:lnTo>
                  <a:lnTo>
                    <a:pt x="1673" y="117"/>
                  </a:lnTo>
                  <a:lnTo>
                    <a:pt x="1670" y="116"/>
                  </a:lnTo>
                  <a:lnTo>
                    <a:pt x="1667" y="116"/>
                  </a:lnTo>
                  <a:lnTo>
                    <a:pt x="1666" y="117"/>
                  </a:lnTo>
                  <a:lnTo>
                    <a:pt x="1666" y="117"/>
                  </a:lnTo>
                  <a:lnTo>
                    <a:pt x="1664" y="120"/>
                  </a:lnTo>
                  <a:lnTo>
                    <a:pt x="1664" y="124"/>
                  </a:lnTo>
                  <a:lnTo>
                    <a:pt x="1665" y="135"/>
                  </a:lnTo>
                  <a:lnTo>
                    <a:pt x="1669" y="148"/>
                  </a:lnTo>
                  <a:lnTo>
                    <a:pt x="1671" y="161"/>
                  </a:lnTo>
                  <a:lnTo>
                    <a:pt x="1671" y="161"/>
                  </a:lnTo>
                  <a:lnTo>
                    <a:pt x="1671" y="188"/>
                  </a:lnTo>
                  <a:lnTo>
                    <a:pt x="1671" y="209"/>
                  </a:lnTo>
                  <a:lnTo>
                    <a:pt x="1671" y="209"/>
                  </a:lnTo>
                  <a:lnTo>
                    <a:pt x="1670" y="213"/>
                  </a:lnTo>
                  <a:lnTo>
                    <a:pt x="1666" y="215"/>
                  </a:lnTo>
                  <a:lnTo>
                    <a:pt x="1661" y="219"/>
                  </a:lnTo>
                  <a:lnTo>
                    <a:pt x="1627" y="233"/>
                  </a:lnTo>
                  <a:lnTo>
                    <a:pt x="1627" y="233"/>
                  </a:lnTo>
                  <a:lnTo>
                    <a:pt x="1613" y="235"/>
                  </a:lnTo>
                  <a:lnTo>
                    <a:pt x="1601" y="235"/>
                  </a:lnTo>
                  <a:lnTo>
                    <a:pt x="1594" y="233"/>
                  </a:lnTo>
                  <a:lnTo>
                    <a:pt x="1594" y="233"/>
                  </a:lnTo>
                  <a:lnTo>
                    <a:pt x="1591" y="233"/>
                  </a:lnTo>
                  <a:lnTo>
                    <a:pt x="1585" y="236"/>
                  </a:lnTo>
                  <a:lnTo>
                    <a:pt x="1571" y="243"/>
                  </a:lnTo>
                  <a:lnTo>
                    <a:pt x="1550" y="254"/>
                  </a:lnTo>
                  <a:lnTo>
                    <a:pt x="1538" y="259"/>
                  </a:lnTo>
                  <a:lnTo>
                    <a:pt x="1526" y="262"/>
                  </a:lnTo>
                  <a:lnTo>
                    <a:pt x="1526" y="262"/>
                  </a:lnTo>
                  <a:lnTo>
                    <a:pt x="1423" y="293"/>
                  </a:lnTo>
                  <a:lnTo>
                    <a:pt x="1367" y="310"/>
                  </a:lnTo>
                  <a:lnTo>
                    <a:pt x="1342" y="316"/>
                  </a:lnTo>
                  <a:lnTo>
                    <a:pt x="1342" y="316"/>
                  </a:lnTo>
                  <a:lnTo>
                    <a:pt x="1305" y="317"/>
                  </a:lnTo>
                  <a:lnTo>
                    <a:pt x="1227" y="321"/>
                  </a:lnTo>
                  <a:lnTo>
                    <a:pt x="1114" y="326"/>
                  </a:lnTo>
                  <a:lnTo>
                    <a:pt x="1114" y="326"/>
                  </a:lnTo>
                  <a:lnTo>
                    <a:pt x="1095" y="322"/>
                  </a:lnTo>
                  <a:lnTo>
                    <a:pt x="1071" y="316"/>
                  </a:lnTo>
                  <a:lnTo>
                    <a:pt x="1071" y="316"/>
                  </a:lnTo>
                  <a:lnTo>
                    <a:pt x="1068" y="315"/>
                  </a:lnTo>
                  <a:lnTo>
                    <a:pt x="1067" y="312"/>
                  </a:lnTo>
                  <a:lnTo>
                    <a:pt x="1064" y="307"/>
                  </a:lnTo>
                  <a:lnTo>
                    <a:pt x="1062" y="304"/>
                  </a:lnTo>
                  <a:lnTo>
                    <a:pt x="1061" y="301"/>
                  </a:lnTo>
                  <a:lnTo>
                    <a:pt x="1061" y="301"/>
                  </a:lnTo>
                  <a:lnTo>
                    <a:pt x="1058" y="300"/>
                  </a:lnTo>
                  <a:lnTo>
                    <a:pt x="1055" y="296"/>
                  </a:lnTo>
                  <a:lnTo>
                    <a:pt x="1051" y="292"/>
                  </a:lnTo>
                  <a:lnTo>
                    <a:pt x="1056" y="238"/>
                  </a:lnTo>
                  <a:lnTo>
                    <a:pt x="1056" y="238"/>
                  </a:lnTo>
                  <a:lnTo>
                    <a:pt x="1069" y="228"/>
                  </a:lnTo>
                  <a:lnTo>
                    <a:pt x="1079" y="220"/>
                  </a:lnTo>
                  <a:lnTo>
                    <a:pt x="1085" y="214"/>
                  </a:lnTo>
                  <a:lnTo>
                    <a:pt x="1085" y="214"/>
                  </a:lnTo>
                  <a:lnTo>
                    <a:pt x="1087" y="210"/>
                  </a:lnTo>
                  <a:lnTo>
                    <a:pt x="1090" y="204"/>
                  </a:lnTo>
                  <a:lnTo>
                    <a:pt x="1094" y="188"/>
                  </a:lnTo>
                  <a:lnTo>
                    <a:pt x="1096" y="171"/>
                  </a:lnTo>
                  <a:lnTo>
                    <a:pt x="1096" y="165"/>
                  </a:lnTo>
                  <a:lnTo>
                    <a:pt x="1095" y="161"/>
                  </a:lnTo>
                  <a:lnTo>
                    <a:pt x="1095" y="161"/>
                  </a:lnTo>
                  <a:lnTo>
                    <a:pt x="1091" y="156"/>
                  </a:lnTo>
                  <a:lnTo>
                    <a:pt x="1089" y="152"/>
                  </a:lnTo>
                  <a:lnTo>
                    <a:pt x="1085" y="151"/>
                  </a:lnTo>
                  <a:lnTo>
                    <a:pt x="1085" y="151"/>
                  </a:lnTo>
                  <a:lnTo>
                    <a:pt x="1092" y="136"/>
                  </a:lnTo>
                  <a:lnTo>
                    <a:pt x="1095" y="124"/>
                  </a:lnTo>
                  <a:lnTo>
                    <a:pt x="1096" y="120"/>
                  </a:lnTo>
                  <a:lnTo>
                    <a:pt x="1095" y="117"/>
                  </a:lnTo>
                  <a:lnTo>
                    <a:pt x="1095" y="117"/>
                  </a:lnTo>
                  <a:lnTo>
                    <a:pt x="1092" y="112"/>
                  </a:lnTo>
                  <a:lnTo>
                    <a:pt x="1090" y="104"/>
                  </a:lnTo>
                  <a:lnTo>
                    <a:pt x="1086" y="91"/>
                  </a:lnTo>
                  <a:lnTo>
                    <a:pt x="1081" y="77"/>
                  </a:lnTo>
                  <a:lnTo>
                    <a:pt x="1074" y="62"/>
                  </a:lnTo>
                  <a:lnTo>
                    <a:pt x="1066" y="48"/>
                  </a:lnTo>
                  <a:lnTo>
                    <a:pt x="1061" y="40"/>
                  </a:lnTo>
                  <a:lnTo>
                    <a:pt x="1055" y="34"/>
                  </a:lnTo>
                  <a:lnTo>
                    <a:pt x="1049" y="30"/>
                  </a:lnTo>
                  <a:lnTo>
                    <a:pt x="1041" y="25"/>
                  </a:lnTo>
                  <a:lnTo>
                    <a:pt x="1041" y="25"/>
                  </a:lnTo>
                  <a:lnTo>
                    <a:pt x="1005" y="4"/>
                  </a:lnTo>
                  <a:lnTo>
                    <a:pt x="998" y="0"/>
                  </a:lnTo>
                  <a:lnTo>
                    <a:pt x="993" y="0"/>
                  </a:lnTo>
                  <a:lnTo>
                    <a:pt x="993" y="0"/>
                  </a:lnTo>
                  <a:lnTo>
                    <a:pt x="981" y="4"/>
                  </a:lnTo>
                  <a:lnTo>
                    <a:pt x="972" y="5"/>
                  </a:lnTo>
                  <a:lnTo>
                    <a:pt x="964" y="5"/>
                  </a:lnTo>
                  <a:lnTo>
                    <a:pt x="964" y="5"/>
                  </a:lnTo>
                  <a:lnTo>
                    <a:pt x="952" y="5"/>
                  </a:lnTo>
                  <a:lnTo>
                    <a:pt x="935" y="8"/>
                  </a:lnTo>
                  <a:lnTo>
                    <a:pt x="917" y="10"/>
                  </a:lnTo>
                  <a:lnTo>
                    <a:pt x="901" y="15"/>
                  </a:lnTo>
                  <a:lnTo>
                    <a:pt x="901" y="15"/>
                  </a:lnTo>
                  <a:lnTo>
                    <a:pt x="897" y="16"/>
                  </a:lnTo>
                  <a:lnTo>
                    <a:pt x="895" y="19"/>
                  </a:lnTo>
                  <a:lnTo>
                    <a:pt x="888" y="27"/>
                  </a:lnTo>
                  <a:lnTo>
                    <a:pt x="882" y="37"/>
                  </a:lnTo>
                  <a:lnTo>
                    <a:pt x="877" y="48"/>
                  </a:lnTo>
                  <a:lnTo>
                    <a:pt x="871" y="61"/>
                  </a:lnTo>
                  <a:lnTo>
                    <a:pt x="867" y="73"/>
                  </a:lnTo>
                  <a:lnTo>
                    <a:pt x="863" y="84"/>
                  </a:lnTo>
                  <a:lnTo>
                    <a:pt x="862" y="93"/>
                  </a:lnTo>
                  <a:lnTo>
                    <a:pt x="862" y="93"/>
                  </a:lnTo>
                  <a:lnTo>
                    <a:pt x="861" y="106"/>
                  </a:lnTo>
                  <a:lnTo>
                    <a:pt x="862" y="116"/>
                  </a:lnTo>
                  <a:lnTo>
                    <a:pt x="863" y="123"/>
                  </a:lnTo>
                  <a:lnTo>
                    <a:pt x="862" y="131"/>
                  </a:lnTo>
                  <a:lnTo>
                    <a:pt x="862" y="131"/>
                  </a:lnTo>
                  <a:lnTo>
                    <a:pt x="861" y="144"/>
                  </a:lnTo>
                  <a:lnTo>
                    <a:pt x="861" y="158"/>
                  </a:lnTo>
                  <a:lnTo>
                    <a:pt x="862" y="175"/>
                  </a:lnTo>
                  <a:lnTo>
                    <a:pt x="862" y="175"/>
                  </a:lnTo>
                  <a:lnTo>
                    <a:pt x="862" y="175"/>
                  </a:lnTo>
                  <a:lnTo>
                    <a:pt x="863" y="175"/>
                  </a:lnTo>
                  <a:lnTo>
                    <a:pt x="863" y="178"/>
                  </a:lnTo>
                  <a:lnTo>
                    <a:pt x="862" y="185"/>
                  </a:lnTo>
                  <a:lnTo>
                    <a:pt x="862" y="185"/>
                  </a:lnTo>
                  <a:lnTo>
                    <a:pt x="862" y="190"/>
                  </a:lnTo>
                  <a:lnTo>
                    <a:pt x="862" y="194"/>
                  </a:lnTo>
                  <a:lnTo>
                    <a:pt x="865" y="204"/>
                  </a:lnTo>
                  <a:lnTo>
                    <a:pt x="868" y="210"/>
                  </a:lnTo>
                  <a:lnTo>
                    <a:pt x="872" y="214"/>
                  </a:lnTo>
                  <a:lnTo>
                    <a:pt x="872" y="214"/>
                  </a:lnTo>
                  <a:lnTo>
                    <a:pt x="878" y="216"/>
                  </a:lnTo>
                  <a:lnTo>
                    <a:pt x="882" y="219"/>
                  </a:lnTo>
                  <a:lnTo>
                    <a:pt x="891" y="233"/>
                  </a:lnTo>
                  <a:lnTo>
                    <a:pt x="891" y="233"/>
                  </a:lnTo>
                  <a:lnTo>
                    <a:pt x="895" y="249"/>
                  </a:lnTo>
                  <a:lnTo>
                    <a:pt x="897" y="261"/>
                  </a:lnTo>
                  <a:lnTo>
                    <a:pt x="900" y="265"/>
                  </a:lnTo>
                  <a:lnTo>
                    <a:pt x="901" y="267"/>
                  </a:lnTo>
                  <a:lnTo>
                    <a:pt x="901" y="2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35C557F8-38FF-466A-B5C7-1B671C50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23875"/>
              <a:ext cx="414338" cy="238125"/>
            </a:xfrm>
            <a:custGeom>
              <a:avLst/>
              <a:gdLst>
                <a:gd name="T0" fmla="*/ 5 w 261"/>
                <a:gd name="T1" fmla="*/ 150 h 150"/>
                <a:gd name="T2" fmla="*/ 5 w 261"/>
                <a:gd name="T3" fmla="*/ 150 h 150"/>
                <a:gd name="T4" fmla="*/ 15 w 261"/>
                <a:gd name="T5" fmla="*/ 146 h 150"/>
                <a:gd name="T6" fmla="*/ 28 w 261"/>
                <a:gd name="T7" fmla="*/ 139 h 150"/>
                <a:gd name="T8" fmla="*/ 45 w 261"/>
                <a:gd name="T9" fmla="*/ 133 h 150"/>
                <a:gd name="T10" fmla="*/ 65 w 261"/>
                <a:gd name="T11" fmla="*/ 127 h 150"/>
                <a:gd name="T12" fmla="*/ 88 w 261"/>
                <a:gd name="T13" fmla="*/ 121 h 150"/>
                <a:gd name="T14" fmla="*/ 114 w 261"/>
                <a:gd name="T15" fmla="*/ 118 h 150"/>
                <a:gd name="T16" fmla="*/ 127 w 261"/>
                <a:gd name="T17" fmla="*/ 116 h 150"/>
                <a:gd name="T18" fmla="*/ 140 w 261"/>
                <a:gd name="T19" fmla="*/ 116 h 150"/>
                <a:gd name="T20" fmla="*/ 140 w 261"/>
                <a:gd name="T21" fmla="*/ 116 h 150"/>
                <a:gd name="T22" fmla="*/ 167 w 261"/>
                <a:gd name="T23" fmla="*/ 118 h 150"/>
                <a:gd name="T24" fmla="*/ 190 w 261"/>
                <a:gd name="T25" fmla="*/ 119 h 150"/>
                <a:gd name="T26" fmla="*/ 210 w 261"/>
                <a:gd name="T27" fmla="*/ 123 h 150"/>
                <a:gd name="T28" fmla="*/ 229 w 261"/>
                <a:gd name="T29" fmla="*/ 125 h 150"/>
                <a:gd name="T30" fmla="*/ 253 w 261"/>
                <a:gd name="T31" fmla="*/ 131 h 150"/>
                <a:gd name="T32" fmla="*/ 259 w 261"/>
                <a:gd name="T33" fmla="*/ 132 h 150"/>
                <a:gd name="T34" fmla="*/ 260 w 261"/>
                <a:gd name="T35" fmla="*/ 132 h 150"/>
                <a:gd name="T36" fmla="*/ 261 w 261"/>
                <a:gd name="T37" fmla="*/ 131 h 150"/>
                <a:gd name="T38" fmla="*/ 261 w 261"/>
                <a:gd name="T39" fmla="*/ 131 h 150"/>
                <a:gd name="T40" fmla="*/ 261 w 261"/>
                <a:gd name="T41" fmla="*/ 126 h 150"/>
                <a:gd name="T42" fmla="*/ 259 w 261"/>
                <a:gd name="T43" fmla="*/ 121 h 150"/>
                <a:gd name="T44" fmla="*/ 256 w 261"/>
                <a:gd name="T45" fmla="*/ 116 h 150"/>
                <a:gd name="T46" fmla="*/ 256 w 261"/>
                <a:gd name="T47" fmla="*/ 116 h 150"/>
                <a:gd name="T48" fmla="*/ 255 w 261"/>
                <a:gd name="T49" fmla="*/ 112 h 150"/>
                <a:gd name="T50" fmla="*/ 249 w 261"/>
                <a:gd name="T51" fmla="*/ 97 h 150"/>
                <a:gd name="T52" fmla="*/ 239 w 261"/>
                <a:gd name="T53" fmla="*/ 79 h 150"/>
                <a:gd name="T54" fmla="*/ 233 w 261"/>
                <a:gd name="T55" fmla="*/ 68 h 150"/>
                <a:gd name="T56" fmla="*/ 226 w 261"/>
                <a:gd name="T57" fmla="*/ 56 h 150"/>
                <a:gd name="T58" fmla="*/ 216 w 261"/>
                <a:gd name="T59" fmla="*/ 45 h 150"/>
                <a:gd name="T60" fmla="*/ 207 w 261"/>
                <a:gd name="T61" fmla="*/ 35 h 150"/>
                <a:gd name="T62" fmla="*/ 195 w 261"/>
                <a:gd name="T63" fmla="*/ 24 h 150"/>
                <a:gd name="T64" fmla="*/ 183 w 261"/>
                <a:gd name="T65" fmla="*/ 16 h 150"/>
                <a:gd name="T66" fmla="*/ 168 w 261"/>
                <a:gd name="T67" fmla="*/ 8 h 150"/>
                <a:gd name="T68" fmla="*/ 152 w 261"/>
                <a:gd name="T69" fmla="*/ 4 h 150"/>
                <a:gd name="T70" fmla="*/ 135 w 261"/>
                <a:gd name="T71" fmla="*/ 0 h 150"/>
                <a:gd name="T72" fmla="*/ 116 w 261"/>
                <a:gd name="T73" fmla="*/ 0 h 150"/>
                <a:gd name="T74" fmla="*/ 116 w 261"/>
                <a:gd name="T75" fmla="*/ 0 h 150"/>
                <a:gd name="T76" fmla="*/ 98 w 261"/>
                <a:gd name="T77" fmla="*/ 2 h 150"/>
                <a:gd name="T78" fmla="*/ 81 w 261"/>
                <a:gd name="T79" fmla="*/ 6 h 150"/>
                <a:gd name="T80" fmla="*/ 66 w 261"/>
                <a:gd name="T81" fmla="*/ 12 h 150"/>
                <a:gd name="T82" fmla="*/ 54 w 261"/>
                <a:gd name="T83" fmla="*/ 21 h 150"/>
                <a:gd name="T84" fmla="*/ 43 w 261"/>
                <a:gd name="T85" fmla="*/ 29 h 150"/>
                <a:gd name="T86" fmla="*/ 35 w 261"/>
                <a:gd name="T87" fmla="*/ 39 h 150"/>
                <a:gd name="T88" fmla="*/ 28 w 261"/>
                <a:gd name="T89" fmla="*/ 50 h 150"/>
                <a:gd name="T90" fmla="*/ 22 w 261"/>
                <a:gd name="T91" fmla="*/ 61 h 150"/>
                <a:gd name="T92" fmla="*/ 17 w 261"/>
                <a:gd name="T93" fmla="*/ 72 h 150"/>
                <a:gd name="T94" fmla="*/ 12 w 261"/>
                <a:gd name="T95" fmla="*/ 82 h 150"/>
                <a:gd name="T96" fmla="*/ 7 w 261"/>
                <a:gd name="T97" fmla="*/ 103 h 150"/>
                <a:gd name="T98" fmla="*/ 6 w 261"/>
                <a:gd name="T99" fmla="*/ 118 h 150"/>
                <a:gd name="T100" fmla="*/ 5 w 261"/>
                <a:gd name="T101" fmla="*/ 126 h 150"/>
                <a:gd name="T102" fmla="*/ 5 w 261"/>
                <a:gd name="T103" fmla="*/ 126 h 150"/>
                <a:gd name="T104" fmla="*/ 5 w 261"/>
                <a:gd name="T105" fmla="*/ 137 h 150"/>
                <a:gd name="T106" fmla="*/ 5 w 261"/>
                <a:gd name="T107" fmla="*/ 141 h 150"/>
                <a:gd name="T108" fmla="*/ 5 w 261"/>
                <a:gd name="T109" fmla="*/ 141 h 150"/>
                <a:gd name="T110" fmla="*/ 2 w 261"/>
                <a:gd name="T111" fmla="*/ 146 h 150"/>
                <a:gd name="T112" fmla="*/ 0 w 261"/>
                <a:gd name="T113" fmla="*/ 150 h 150"/>
                <a:gd name="T114" fmla="*/ 5 w 261"/>
                <a:gd name="T11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1" h="150">
                  <a:moveTo>
                    <a:pt x="5" y="150"/>
                  </a:moveTo>
                  <a:lnTo>
                    <a:pt x="5" y="150"/>
                  </a:lnTo>
                  <a:lnTo>
                    <a:pt x="15" y="146"/>
                  </a:lnTo>
                  <a:lnTo>
                    <a:pt x="28" y="139"/>
                  </a:lnTo>
                  <a:lnTo>
                    <a:pt x="45" y="133"/>
                  </a:lnTo>
                  <a:lnTo>
                    <a:pt x="65" y="127"/>
                  </a:lnTo>
                  <a:lnTo>
                    <a:pt x="88" y="121"/>
                  </a:lnTo>
                  <a:lnTo>
                    <a:pt x="114" y="118"/>
                  </a:lnTo>
                  <a:lnTo>
                    <a:pt x="127" y="116"/>
                  </a:lnTo>
                  <a:lnTo>
                    <a:pt x="140" y="116"/>
                  </a:lnTo>
                  <a:lnTo>
                    <a:pt x="140" y="116"/>
                  </a:lnTo>
                  <a:lnTo>
                    <a:pt x="167" y="118"/>
                  </a:lnTo>
                  <a:lnTo>
                    <a:pt x="190" y="119"/>
                  </a:lnTo>
                  <a:lnTo>
                    <a:pt x="210" y="123"/>
                  </a:lnTo>
                  <a:lnTo>
                    <a:pt x="229" y="125"/>
                  </a:lnTo>
                  <a:lnTo>
                    <a:pt x="253" y="131"/>
                  </a:lnTo>
                  <a:lnTo>
                    <a:pt x="259" y="132"/>
                  </a:lnTo>
                  <a:lnTo>
                    <a:pt x="260" y="132"/>
                  </a:lnTo>
                  <a:lnTo>
                    <a:pt x="261" y="131"/>
                  </a:lnTo>
                  <a:lnTo>
                    <a:pt x="261" y="131"/>
                  </a:lnTo>
                  <a:lnTo>
                    <a:pt x="261" y="126"/>
                  </a:lnTo>
                  <a:lnTo>
                    <a:pt x="259" y="121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5" y="112"/>
                  </a:lnTo>
                  <a:lnTo>
                    <a:pt x="249" y="97"/>
                  </a:lnTo>
                  <a:lnTo>
                    <a:pt x="239" y="79"/>
                  </a:lnTo>
                  <a:lnTo>
                    <a:pt x="233" y="68"/>
                  </a:lnTo>
                  <a:lnTo>
                    <a:pt x="226" y="56"/>
                  </a:lnTo>
                  <a:lnTo>
                    <a:pt x="216" y="45"/>
                  </a:lnTo>
                  <a:lnTo>
                    <a:pt x="207" y="35"/>
                  </a:lnTo>
                  <a:lnTo>
                    <a:pt x="195" y="24"/>
                  </a:lnTo>
                  <a:lnTo>
                    <a:pt x="183" y="16"/>
                  </a:lnTo>
                  <a:lnTo>
                    <a:pt x="168" y="8"/>
                  </a:lnTo>
                  <a:lnTo>
                    <a:pt x="152" y="4"/>
                  </a:lnTo>
                  <a:lnTo>
                    <a:pt x="13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98" y="2"/>
                  </a:lnTo>
                  <a:lnTo>
                    <a:pt x="81" y="6"/>
                  </a:lnTo>
                  <a:lnTo>
                    <a:pt x="66" y="12"/>
                  </a:lnTo>
                  <a:lnTo>
                    <a:pt x="54" y="21"/>
                  </a:lnTo>
                  <a:lnTo>
                    <a:pt x="43" y="29"/>
                  </a:lnTo>
                  <a:lnTo>
                    <a:pt x="35" y="39"/>
                  </a:lnTo>
                  <a:lnTo>
                    <a:pt x="28" y="50"/>
                  </a:lnTo>
                  <a:lnTo>
                    <a:pt x="22" y="61"/>
                  </a:lnTo>
                  <a:lnTo>
                    <a:pt x="17" y="72"/>
                  </a:lnTo>
                  <a:lnTo>
                    <a:pt x="12" y="82"/>
                  </a:lnTo>
                  <a:lnTo>
                    <a:pt x="7" y="103"/>
                  </a:lnTo>
                  <a:lnTo>
                    <a:pt x="6" y="118"/>
                  </a:lnTo>
                  <a:lnTo>
                    <a:pt x="5" y="126"/>
                  </a:lnTo>
                  <a:lnTo>
                    <a:pt x="5" y="126"/>
                  </a:lnTo>
                  <a:lnTo>
                    <a:pt x="5" y="137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2" y="146"/>
                  </a:lnTo>
                  <a:lnTo>
                    <a:pt x="0" y="150"/>
                  </a:lnTo>
                  <a:lnTo>
                    <a:pt x="5" y="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8193DC8-853C-721F-9303-728638E184C7}"/>
              </a:ext>
            </a:extLst>
          </p:cNvPr>
          <p:cNvGrpSpPr/>
          <p:nvPr/>
        </p:nvGrpSpPr>
        <p:grpSpPr>
          <a:xfrm>
            <a:off x="7038659" y="3801012"/>
            <a:ext cx="1558194" cy="2611133"/>
            <a:chOff x="6907213" y="3559175"/>
            <a:chExt cx="1924050" cy="3224213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37563E78-7965-3CFC-C982-1B825A3B7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7213" y="3595688"/>
              <a:ext cx="1924050" cy="3187700"/>
            </a:xfrm>
            <a:custGeom>
              <a:avLst/>
              <a:gdLst>
                <a:gd name="T0" fmla="*/ 615 w 1212"/>
                <a:gd name="T1" fmla="*/ 315 h 2008"/>
                <a:gd name="T2" fmla="*/ 398 w 1212"/>
                <a:gd name="T3" fmla="*/ 342 h 2008"/>
                <a:gd name="T4" fmla="*/ 253 w 1212"/>
                <a:gd name="T5" fmla="*/ 307 h 2008"/>
                <a:gd name="T6" fmla="*/ 199 w 1212"/>
                <a:gd name="T7" fmla="*/ 278 h 2008"/>
                <a:gd name="T8" fmla="*/ 239 w 1212"/>
                <a:gd name="T9" fmla="*/ 211 h 2008"/>
                <a:gd name="T10" fmla="*/ 253 w 1212"/>
                <a:gd name="T11" fmla="*/ 181 h 2008"/>
                <a:gd name="T12" fmla="*/ 181 w 1212"/>
                <a:gd name="T13" fmla="*/ 179 h 2008"/>
                <a:gd name="T14" fmla="*/ 161 w 1212"/>
                <a:gd name="T15" fmla="*/ 79 h 2008"/>
                <a:gd name="T16" fmla="*/ 143 w 1212"/>
                <a:gd name="T17" fmla="*/ 155 h 2008"/>
                <a:gd name="T18" fmla="*/ 99 w 1212"/>
                <a:gd name="T19" fmla="*/ 55 h 2008"/>
                <a:gd name="T20" fmla="*/ 97 w 1212"/>
                <a:gd name="T21" fmla="*/ 102 h 2008"/>
                <a:gd name="T22" fmla="*/ 63 w 1212"/>
                <a:gd name="T23" fmla="*/ 70 h 2008"/>
                <a:gd name="T24" fmla="*/ 70 w 1212"/>
                <a:gd name="T25" fmla="*/ 171 h 2008"/>
                <a:gd name="T26" fmla="*/ 9 w 1212"/>
                <a:gd name="T27" fmla="*/ 118 h 2008"/>
                <a:gd name="T28" fmla="*/ 14 w 1212"/>
                <a:gd name="T29" fmla="*/ 147 h 2008"/>
                <a:gd name="T30" fmla="*/ 66 w 1212"/>
                <a:gd name="T31" fmla="*/ 245 h 2008"/>
                <a:gd name="T32" fmla="*/ 141 w 1212"/>
                <a:gd name="T33" fmla="*/ 341 h 2008"/>
                <a:gd name="T34" fmla="*/ 306 w 1212"/>
                <a:gd name="T35" fmla="*/ 472 h 2008"/>
                <a:gd name="T36" fmla="*/ 505 w 1212"/>
                <a:gd name="T37" fmla="*/ 564 h 2008"/>
                <a:gd name="T38" fmla="*/ 529 w 1212"/>
                <a:gd name="T39" fmla="*/ 894 h 2008"/>
                <a:gd name="T40" fmla="*/ 483 w 1212"/>
                <a:gd name="T41" fmla="*/ 985 h 2008"/>
                <a:gd name="T42" fmla="*/ 433 w 1212"/>
                <a:gd name="T43" fmla="*/ 1508 h 2008"/>
                <a:gd name="T44" fmla="*/ 364 w 1212"/>
                <a:gd name="T45" fmla="*/ 1840 h 2008"/>
                <a:gd name="T46" fmla="*/ 364 w 1212"/>
                <a:gd name="T47" fmla="*/ 1884 h 2008"/>
                <a:gd name="T48" fmla="*/ 283 w 1212"/>
                <a:gd name="T49" fmla="*/ 1981 h 2008"/>
                <a:gd name="T50" fmla="*/ 340 w 1212"/>
                <a:gd name="T51" fmla="*/ 2003 h 2008"/>
                <a:gd name="T52" fmla="*/ 471 w 1212"/>
                <a:gd name="T53" fmla="*/ 1958 h 2008"/>
                <a:gd name="T54" fmla="*/ 509 w 1212"/>
                <a:gd name="T55" fmla="*/ 1879 h 2008"/>
                <a:gd name="T56" fmla="*/ 525 w 1212"/>
                <a:gd name="T57" fmla="*/ 1849 h 2008"/>
                <a:gd name="T58" fmla="*/ 593 w 1212"/>
                <a:gd name="T59" fmla="*/ 1646 h 2008"/>
                <a:gd name="T60" fmla="*/ 733 w 1212"/>
                <a:gd name="T61" fmla="*/ 1179 h 2008"/>
                <a:gd name="T62" fmla="*/ 858 w 1212"/>
                <a:gd name="T63" fmla="*/ 1491 h 2008"/>
                <a:gd name="T64" fmla="*/ 976 w 1212"/>
                <a:gd name="T65" fmla="*/ 1818 h 2008"/>
                <a:gd name="T66" fmla="*/ 1023 w 1212"/>
                <a:gd name="T67" fmla="*/ 1865 h 2008"/>
                <a:gd name="T68" fmla="*/ 1108 w 1212"/>
                <a:gd name="T69" fmla="*/ 1991 h 2008"/>
                <a:gd name="T70" fmla="*/ 1178 w 1212"/>
                <a:gd name="T71" fmla="*/ 2000 h 2008"/>
                <a:gd name="T72" fmla="*/ 1197 w 1212"/>
                <a:gd name="T73" fmla="*/ 1937 h 2008"/>
                <a:gd name="T74" fmla="*/ 1120 w 1212"/>
                <a:gd name="T75" fmla="*/ 1840 h 2008"/>
                <a:gd name="T76" fmla="*/ 1115 w 1212"/>
                <a:gd name="T77" fmla="*/ 1797 h 2008"/>
                <a:gd name="T78" fmla="*/ 1008 w 1212"/>
                <a:gd name="T79" fmla="*/ 1214 h 2008"/>
                <a:gd name="T80" fmla="*/ 931 w 1212"/>
                <a:gd name="T81" fmla="*/ 913 h 2008"/>
                <a:gd name="T82" fmla="*/ 961 w 1212"/>
                <a:gd name="T83" fmla="*/ 886 h 2008"/>
                <a:gd name="T84" fmla="*/ 1032 w 1212"/>
                <a:gd name="T85" fmla="*/ 797 h 2008"/>
                <a:gd name="T86" fmla="*/ 1066 w 1212"/>
                <a:gd name="T87" fmla="*/ 782 h 2008"/>
                <a:gd name="T88" fmla="*/ 1120 w 1212"/>
                <a:gd name="T89" fmla="*/ 665 h 2008"/>
                <a:gd name="T90" fmla="*/ 1071 w 1212"/>
                <a:gd name="T91" fmla="*/ 549 h 2008"/>
                <a:gd name="T92" fmla="*/ 950 w 1212"/>
                <a:gd name="T93" fmla="*/ 355 h 2008"/>
                <a:gd name="T94" fmla="*/ 795 w 1212"/>
                <a:gd name="T95" fmla="*/ 307 h 2008"/>
                <a:gd name="T96" fmla="*/ 816 w 1212"/>
                <a:gd name="T97" fmla="*/ 189 h 2008"/>
                <a:gd name="T98" fmla="*/ 810 w 1212"/>
                <a:gd name="T99" fmla="*/ 152 h 2008"/>
                <a:gd name="T100" fmla="*/ 783 w 1212"/>
                <a:gd name="T101" fmla="*/ 42 h 2008"/>
                <a:gd name="T102" fmla="*/ 701 w 1212"/>
                <a:gd name="T103" fmla="*/ 1 h 2008"/>
                <a:gd name="T104" fmla="*/ 609 w 1212"/>
                <a:gd name="T105" fmla="*/ 35 h 2008"/>
                <a:gd name="T106" fmla="*/ 587 w 1212"/>
                <a:gd name="T107" fmla="*/ 166 h 2008"/>
                <a:gd name="T108" fmla="*/ 578 w 1212"/>
                <a:gd name="T109" fmla="*/ 186 h 2008"/>
                <a:gd name="T110" fmla="*/ 626 w 1212"/>
                <a:gd name="T111" fmla="*/ 244 h 2008"/>
                <a:gd name="T112" fmla="*/ 994 w 1212"/>
                <a:gd name="T113" fmla="*/ 700 h 2008"/>
                <a:gd name="T114" fmla="*/ 955 w 1212"/>
                <a:gd name="T115" fmla="*/ 775 h 2008"/>
                <a:gd name="T116" fmla="*/ 919 w 1212"/>
                <a:gd name="T117" fmla="*/ 757 h 2008"/>
                <a:gd name="T118" fmla="*/ 950 w 1212"/>
                <a:gd name="T119" fmla="*/ 559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12" h="2008">
                  <a:moveTo>
                    <a:pt x="640" y="268"/>
                  </a:moveTo>
                  <a:lnTo>
                    <a:pt x="640" y="268"/>
                  </a:lnTo>
                  <a:lnTo>
                    <a:pt x="638" y="286"/>
                  </a:lnTo>
                  <a:lnTo>
                    <a:pt x="635" y="300"/>
                  </a:lnTo>
                  <a:lnTo>
                    <a:pt x="635" y="307"/>
                  </a:lnTo>
                  <a:lnTo>
                    <a:pt x="635" y="307"/>
                  </a:lnTo>
                  <a:lnTo>
                    <a:pt x="634" y="308"/>
                  </a:lnTo>
                  <a:lnTo>
                    <a:pt x="630" y="311"/>
                  </a:lnTo>
                  <a:lnTo>
                    <a:pt x="615" y="315"/>
                  </a:lnTo>
                  <a:lnTo>
                    <a:pt x="591" y="321"/>
                  </a:lnTo>
                  <a:lnTo>
                    <a:pt x="563" y="326"/>
                  </a:lnTo>
                  <a:lnTo>
                    <a:pt x="563" y="326"/>
                  </a:lnTo>
                  <a:lnTo>
                    <a:pt x="525" y="331"/>
                  </a:lnTo>
                  <a:lnTo>
                    <a:pt x="480" y="336"/>
                  </a:lnTo>
                  <a:lnTo>
                    <a:pt x="427" y="341"/>
                  </a:lnTo>
                  <a:lnTo>
                    <a:pt x="427" y="341"/>
                  </a:lnTo>
                  <a:lnTo>
                    <a:pt x="414" y="342"/>
                  </a:lnTo>
                  <a:lnTo>
                    <a:pt x="398" y="342"/>
                  </a:lnTo>
                  <a:lnTo>
                    <a:pt x="379" y="341"/>
                  </a:lnTo>
                  <a:lnTo>
                    <a:pt x="379" y="341"/>
                  </a:lnTo>
                  <a:lnTo>
                    <a:pt x="365" y="338"/>
                  </a:lnTo>
                  <a:lnTo>
                    <a:pt x="346" y="335"/>
                  </a:lnTo>
                  <a:lnTo>
                    <a:pt x="305" y="324"/>
                  </a:lnTo>
                  <a:lnTo>
                    <a:pt x="267" y="313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3" y="307"/>
                  </a:lnTo>
                  <a:lnTo>
                    <a:pt x="252" y="306"/>
                  </a:lnTo>
                  <a:lnTo>
                    <a:pt x="248" y="304"/>
                  </a:lnTo>
                  <a:lnTo>
                    <a:pt x="237" y="302"/>
                  </a:lnTo>
                  <a:lnTo>
                    <a:pt x="225" y="300"/>
                  </a:lnTo>
                  <a:lnTo>
                    <a:pt x="221" y="298"/>
                  </a:lnTo>
                  <a:lnTo>
                    <a:pt x="219" y="297"/>
                  </a:lnTo>
                  <a:lnTo>
                    <a:pt x="219" y="297"/>
                  </a:lnTo>
                  <a:lnTo>
                    <a:pt x="208" y="286"/>
                  </a:lnTo>
                  <a:lnTo>
                    <a:pt x="199" y="278"/>
                  </a:lnTo>
                  <a:lnTo>
                    <a:pt x="199" y="278"/>
                  </a:lnTo>
                  <a:lnTo>
                    <a:pt x="199" y="274"/>
                  </a:lnTo>
                  <a:lnTo>
                    <a:pt x="202" y="264"/>
                  </a:lnTo>
                  <a:lnTo>
                    <a:pt x="203" y="258"/>
                  </a:lnTo>
                  <a:lnTo>
                    <a:pt x="207" y="251"/>
                  </a:lnTo>
                  <a:lnTo>
                    <a:pt x="212" y="243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239" y="211"/>
                  </a:lnTo>
                  <a:lnTo>
                    <a:pt x="248" y="200"/>
                  </a:lnTo>
                  <a:lnTo>
                    <a:pt x="248" y="200"/>
                  </a:lnTo>
                  <a:lnTo>
                    <a:pt x="253" y="194"/>
                  </a:lnTo>
                  <a:lnTo>
                    <a:pt x="255" y="189"/>
                  </a:lnTo>
                  <a:lnTo>
                    <a:pt x="256" y="187"/>
                  </a:lnTo>
                  <a:lnTo>
                    <a:pt x="256" y="184"/>
                  </a:lnTo>
                  <a:lnTo>
                    <a:pt x="255" y="183"/>
                  </a:lnTo>
                  <a:lnTo>
                    <a:pt x="253" y="181"/>
                  </a:lnTo>
                  <a:lnTo>
                    <a:pt x="253" y="181"/>
                  </a:lnTo>
                  <a:lnTo>
                    <a:pt x="249" y="179"/>
                  </a:lnTo>
                  <a:lnTo>
                    <a:pt x="243" y="181"/>
                  </a:lnTo>
                  <a:lnTo>
                    <a:pt x="226" y="184"/>
                  </a:lnTo>
                  <a:lnTo>
                    <a:pt x="210" y="189"/>
                  </a:lnTo>
                  <a:lnTo>
                    <a:pt x="204" y="190"/>
                  </a:lnTo>
                  <a:lnTo>
                    <a:pt x="199" y="190"/>
                  </a:lnTo>
                  <a:lnTo>
                    <a:pt x="199" y="190"/>
                  </a:lnTo>
                  <a:lnTo>
                    <a:pt x="191" y="187"/>
                  </a:lnTo>
                  <a:lnTo>
                    <a:pt x="181" y="179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56"/>
                  </a:lnTo>
                  <a:lnTo>
                    <a:pt x="170" y="124"/>
                  </a:lnTo>
                  <a:lnTo>
                    <a:pt x="169" y="107"/>
                  </a:lnTo>
                  <a:lnTo>
                    <a:pt x="167" y="92"/>
                  </a:lnTo>
                  <a:lnTo>
                    <a:pt x="164" y="82"/>
                  </a:lnTo>
                  <a:lnTo>
                    <a:pt x="163" y="80"/>
                  </a:lnTo>
                  <a:lnTo>
                    <a:pt x="161" y="79"/>
                  </a:lnTo>
                  <a:lnTo>
                    <a:pt x="161" y="79"/>
                  </a:lnTo>
                  <a:lnTo>
                    <a:pt x="158" y="80"/>
                  </a:lnTo>
                  <a:lnTo>
                    <a:pt x="157" y="82"/>
                  </a:lnTo>
                  <a:lnTo>
                    <a:pt x="153" y="92"/>
                  </a:lnTo>
                  <a:lnTo>
                    <a:pt x="152" y="104"/>
                  </a:lnTo>
                  <a:lnTo>
                    <a:pt x="150" y="119"/>
                  </a:lnTo>
                  <a:lnTo>
                    <a:pt x="146" y="144"/>
                  </a:lnTo>
                  <a:lnTo>
                    <a:pt x="145" y="153"/>
                  </a:lnTo>
                  <a:lnTo>
                    <a:pt x="143" y="155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39" y="155"/>
                  </a:lnTo>
                  <a:lnTo>
                    <a:pt x="137" y="152"/>
                  </a:lnTo>
                  <a:lnTo>
                    <a:pt x="132" y="139"/>
                  </a:lnTo>
                  <a:lnTo>
                    <a:pt x="120" y="103"/>
                  </a:lnTo>
                  <a:lnTo>
                    <a:pt x="112" y="84"/>
                  </a:lnTo>
                  <a:lnTo>
                    <a:pt x="105" y="67"/>
                  </a:lnTo>
                  <a:lnTo>
                    <a:pt x="99" y="55"/>
                  </a:lnTo>
                  <a:lnTo>
                    <a:pt x="95" y="51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1" y="51"/>
                  </a:lnTo>
                  <a:lnTo>
                    <a:pt x="89" y="55"/>
                  </a:lnTo>
                  <a:lnTo>
                    <a:pt x="89" y="59"/>
                  </a:lnTo>
                  <a:lnTo>
                    <a:pt x="89" y="67"/>
                  </a:lnTo>
                  <a:lnTo>
                    <a:pt x="92" y="82"/>
                  </a:lnTo>
                  <a:lnTo>
                    <a:pt x="97" y="102"/>
                  </a:lnTo>
                  <a:lnTo>
                    <a:pt x="105" y="137"/>
                  </a:lnTo>
                  <a:lnTo>
                    <a:pt x="107" y="148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99" y="136"/>
                  </a:lnTo>
                  <a:lnTo>
                    <a:pt x="84" y="107"/>
                  </a:lnTo>
                  <a:lnTo>
                    <a:pt x="77" y="92"/>
                  </a:lnTo>
                  <a:lnTo>
                    <a:pt x="69" y="79"/>
                  </a:lnTo>
                  <a:lnTo>
                    <a:pt x="63" y="70"/>
                  </a:lnTo>
                  <a:lnTo>
                    <a:pt x="60" y="69"/>
                  </a:lnTo>
                  <a:lnTo>
                    <a:pt x="59" y="69"/>
                  </a:lnTo>
                  <a:lnTo>
                    <a:pt x="59" y="69"/>
                  </a:lnTo>
                  <a:lnTo>
                    <a:pt x="58" y="72"/>
                  </a:lnTo>
                  <a:lnTo>
                    <a:pt x="58" y="75"/>
                  </a:lnTo>
                  <a:lnTo>
                    <a:pt x="58" y="88"/>
                  </a:lnTo>
                  <a:lnTo>
                    <a:pt x="64" y="125"/>
                  </a:lnTo>
                  <a:lnTo>
                    <a:pt x="69" y="160"/>
                  </a:lnTo>
                  <a:lnTo>
                    <a:pt x="70" y="171"/>
                  </a:lnTo>
                  <a:lnTo>
                    <a:pt x="70" y="175"/>
                  </a:lnTo>
                  <a:lnTo>
                    <a:pt x="69" y="176"/>
                  </a:lnTo>
                  <a:lnTo>
                    <a:pt x="69" y="176"/>
                  </a:lnTo>
                  <a:lnTo>
                    <a:pt x="64" y="172"/>
                  </a:lnTo>
                  <a:lnTo>
                    <a:pt x="57" y="165"/>
                  </a:lnTo>
                  <a:lnTo>
                    <a:pt x="36" y="141"/>
                  </a:lnTo>
                  <a:lnTo>
                    <a:pt x="24" y="130"/>
                  </a:lnTo>
                  <a:lnTo>
                    <a:pt x="14" y="120"/>
                  </a:lnTo>
                  <a:lnTo>
                    <a:pt x="9" y="118"/>
                  </a:lnTo>
                  <a:lnTo>
                    <a:pt x="6" y="116"/>
                  </a:lnTo>
                  <a:lnTo>
                    <a:pt x="3" y="116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0" y="121"/>
                  </a:lnTo>
                  <a:lnTo>
                    <a:pt x="1" y="125"/>
                  </a:lnTo>
                  <a:lnTo>
                    <a:pt x="3" y="130"/>
                  </a:lnTo>
                  <a:lnTo>
                    <a:pt x="6" y="135"/>
                  </a:lnTo>
                  <a:lnTo>
                    <a:pt x="14" y="147"/>
                  </a:lnTo>
                  <a:lnTo>
                    <a:pt x="25" y="159"/>
                  </a:lnTo>
                  <a:lnTo>
                    <a:pt x="46" y="183"/>
                  </a:lnTo>
                  <a:lnTo>
                    <a:pt x="52" y="193"/>
                  </a:lnTo>
                  <a:lnTo>
                    <a:pt x="54" y="196"/>
                  </a:lnTo>
                  <a:lnTo>
                    <a:pt x="54" y="200"/>
                  </a:lnTo>
                  <a:lnTo>
                    <a:pt x="54" y="200"/>
                  </a:lnTo>
                  <a:lnTo>
                    <a:pt x="54" y="207"/>
                  </a:lnTo>
                  <a:lnTo>
                    <a:pt x="57" y="218"/>
                  </a:lnTo>
                  <a:lnTo>
                    <a:pt x="66" y="245"/>
                  </a:lnTo>
                  <a:lnTo>
                    <a:pt x="71" y="258"/>
                  </a:lnTo>
                  <a:lnTo>
                    <a:pt x="77" y="272"/>
                  </a:lnTo>
                  <a:lnTo>
                    <a:pt x="83" y="281"/>
                  </a:lnTo>
                  <a:lnTo>
                    <a:pt x="88" y="287"/>
                  </a:lnTo>
                  <a:lnTo>
                    <a:pt x="88" y="287"/>
                  </a:lnTo>
                  <a:lnTo>
                    <a:pt x="112" y="308"/>
                  </a:lnTo>
                  <a:lnTo>
                    <a:pt x="127" y="321"/>
                  </a:lnTo>
                  <a:lnTo>
                    <a:pt x="141" y="341"/>
                  </a:lnTo>
                  <a:lnTo>
                    <a:pt x="141" y="341"/>
                  </a:lnTo>
                  <a:lnTo>
                    <a:pt x="139" y="349"/>
                  </a:lnTo>
                  <a:lnTo>
                    <a:pt x="137" y="357"/>
                  </a:lnTo>
                  <a:lnTo>
                    <a:pt x="137" y="365"/>
                  </a:lnTo>
                  <a:lnTo>
                    <a:pt x="137" y="365"/>
                  </a:lnTo>
                  <a:lnTo>
                    <a:pt x="139" y="371"/>
                  </a:lnTo>
                  <a:lnTo>
                    <a:pt x="145" y="381"/>
                  </a:lnTo>
                  <a:lnTo>
                    <a:pt x="163" y="403"/>
                  </a:lnTo>
                  <a:lnTo>
                    <a:pt x="190" y="433"/>
                  </a:lnTo>
                  <a:lnTo>
                    <a:pt x="306" y="472"/>
                  </a:lnTo>
                  <a:lnTo>
                    <a:pt x="306" y="472"/>
                  </a:lnTo>
                  <a:lnTo>
                    <a:pt x="356" y="482"/>
                  </a:lnTo>
                  <a:lnTo>
                    <a:pt x="391" y="489"/>
                  </a:lnTo>
                  <a:lnTo>
                    <a:pt x="405" y="492"/>
                  </a:lnTo>
                  <a:lnTo>
                    <a:pt x="413" y="496"/>
                  </a:lnTo>
                  <a:lnTo>
                    <a:pt x="413" y="496"/>
                  </a:lnTo>
                  <a:lnTo>
                    <a:pt x="462" y="531"/>
                  </a:lnTo>
                  <a:lnTo>
                    <a:pt x="491" y="553"/>
                  </a:lnTo>
                  <a:lnTo>
                    <a:pt x="505" y="564"/>
                  </a:lnTo>
                  <a:lnTo>
                    <a:pt x="505" y="564"/>
                  </a:lnTo>
                  <a:lnTo>
                    <a:pt x="526" y="633"/>
                  </a:lnTo>
                  <a:lnTo>
                    <a:pt x="548" y="700"/>
                  </a:lnTo>
                  <a:lnTo>
                    <a:pt x="548" y="700"/>
                  </a:lnTo>
                  <a:lnTo>
                    <a:pt x="536" y="775"/>
                  </a:lnTo>
                  <a:lnTo>
                    <a:pt x="524" y="855"/>
                  </a:lnTo>
                  <a:lnTo>
                    <a:pt x="524" y="855"/>
                  </a:lnTo>
                  <a:lnTo>
                    <a:pt x="526" y="876"/>
                  </a:lnTo>
                  <a:lnTo>
                    <a:pt x="529" y="894"/>
                  </a:lnTo>
                  <a:lnTo>
                    <a:pt x="529" y="894"/>
                  </a:lnTo>
                  <a:lnTo>
                    <a:pt x="524" y="933"/>
                  </a:lnTo>
                  <a:lnTo>
                    <a:pt x="524" y="933"/>
                  </a:lnTo>
                  <a:lnTo>
                    <a:pt x="508" y="947"/>
                  </a:lnTo>
                  <a:lnTo>
                    <a:pt x="496" y="962"/>
                  </a:lnTo>
                  <a:lnTo>
                    <a:pt x="490" y="969"/>
                  </a:lnTo>
                  <a:lnTo>
                    <a:pt x="485" y="977"/>
                  </a:lnTo>
                  <a:lnTo>
                    <a:pt x="485" y="977"/>
                  </a:lnTo>
                  <a:lnTo>
                    <a:pt x="483" y="985"/>
                  </a:lnTo>
                  <a:lnTo>
                    <a:pt x="480" y="1002"/>
                  </a:lnTo>
                  <a:lnTo>
                    <a:pt x="474" y="1059"/>
                  </a:lnTo>
                  <a:lnTo>
                    <a:pt x="467" y="1135"/>
                  </a:lnTo>
                  <a:lnTo>
                    <a:pt x="461" y="1222"/>
                  </a:lnTo>
                  <a:lnTo>
                    <a:pt x="449" y="1384"/>
                  </a:lnTo>
                  <a:lnTo>
                    <a:pt x="444" y="1439"/>
                  </a:lnTo>
                  <a:lnTo>
                    <a:pt x="442" y="1462"/>
                  </a:lnTo>
                  <a:lnTo>
                    <a:pt x="442" y="1462"/>
                  </a:lnTo>
                  <a:lnTo>
                    <a:pt x="433" y="1508"/>
                  </a:lnTo>
                  <a:lnTo>
                    <a:pt x="417" y="1598"/>
                  </a:lnTo>
                  <a:lnTo>
                    <a:pt x="403" y="1687"/>
                  </a:lnTo>
                  <a:lnTo>
                    <a:pt x="397" y="1719"/>
                  </a:lnTo>
                  <a:lnTo>
                    <a:pt x="393" y="1734"/>
                  </a:lnTo>
                  <a:lnTo>
                    <a:pt x="393" y="1734"/>
                  </a:lnTo>
                  <a:lnTo>
                    <a:pt x="387" y="1755"/>
                  </a:lnTo>
                  <a:lnTo>
                    <a:pt x="377" y="1792"/>
                  </a:lnTo>
                  <a:lnTo>
                    <a:pt x="364" y="1840"/>
                  </a:lnTo>
                  <a:lnTo>
                    <a:pt x="364" y="1840"/>
                  </a:lnTo>
                  <a:lnTo>
                    <a:pt x="370" y="1849"/>
                  </a:lnTo>
                  <a:lnTo>
                    <a:pt x="374" y="1856"/>
                  </a:lnTo>
                  <a:lnTo>
                    <a:pt x="374" y="1858"/>
                  </a:lnTo>
                  <a:lnTo>
                    <a:pt x="374" y="1860"/>
                  </a:lnTo>
                  <a:lnTo>
                    <a:pt x="374" y="1860"/>
                  </a:lnTo>
                  <a:lnTo>
                    <a:pt x="371" y="1865"/>
                  </a:lnTo>
                  <a:lnTo>
                    <a:pt x="368" y="1873"/>
                  </a:lnTo>
                  <a:lnTo>
                    <a:pt x="364" y="1884"/>
                  </a:lnTo>
                  <a:lnTo>
                    <a:pt x="364" y="1884"/>
                  </a:lnTo>
                  <a:lnTo>
                    <a:pt x="351" y="1896"/>
                  </a:lnTo>
                  <a:lnTo>
                    <a:pt x="323" y="1924"/>
                  </a:lnTo>
                  <a:lnTo>
                    <a:pt x="307" y="1941"/>
                  </a:lnTo>
                  <a:lnTo>
                    <a:pt x="294" y="1956"/>
                  </a:lnTo>
                  <a:lnTo>
                    <a:pt x="285" y="1969"/>
                  </a:lnTo>
                  <a:lnTo>
                    <a:pt x="283" y="1973"/>
                  </a:lnTo>
                  <a:lnTo>
                    <a:pt x="282" y="1976"/>
                  </a:lnTo>
                  <a:lnTo>
                    <a:pt x="282" y="1976"/>
                  </a:lnTo>
                  <a:lnTo>
                    <a:pt x="283" y="1981"/>
                  </a:lnTo>
                  <a:lnTo>
                    <a:pt x="287" y="1987"/>
                  </a:lnTo>
                  <a:lnTo>
                    <a:pt x="291" y="1992"/>
                  </a:lnTo>
                  <a:lnTo>
                    <a:pt x="298" y="1998"/>
                  </a:lnTo>
                  <a:lnTo>
                    <a:pt x="305" y="2002"/>
                  </a:lnTo>
                  <a:lnTo>
                    <a:pt x="312" y="2004"/>
                  </a:lnTo>
                  <a:lnTo>
                    <a:pt x="322" y="2006"/>
                  </a:lnTo>
                  <a:lnTo>
                    <a:pt x="330" y="2005"/>
                  </a:lnTo>
                  <a:lnTo>
                    <a:pt x="330" y="2005"/>
                  </a:lnTo>
                  <a:lnTo>
                    <a:pt x="340" y="2003"/>
                  </a:lnTo>
                  <a:lnTo>
                    <a:pt x="350" y="1999"/>
                  </a:lnTo>
                  <a:lnTo>
                    <a:pt x="371" y="1989"/>
                  </a:lnTo>
                  <a:lnTo>
                    <a:pt x="397" y="1980"/>
                  </a:lnTo>
                  <a:lnTo>
                    <a:pt x="411" y="1975"/>
                  </a:lnTo>
                  <a:lnTo>
                    <a:pt x="427" y="1971"/>
                  </a:lnTo>
                  <a:lnTo>
                    <a:pt x="427" y="1971"/>
                  </a:lnTo>
                  <a:lnTo>
                    <a:pt x="443" y="1968"/>
                  </a:lnTo>
                  <a:lnTo>
                    <a:pt x="457" y="1963"/>
                  </a:lnTo>
                  <a:lnTo>
                    <a:pt x="471" y="1958"/>
                  </a:lnTo>
                  <a:lnTo>
                    <a:pt x="482" y="1953"/>
                  </a:lnTo>
                  <a:lnTo>
                    <a:pt x="491" y="1947"/>
                  </a:lnTo>
                  <a:lnTo>
                    <a:pt x="497" y="1941"/>
                  </a:lnTo>
                  <a:lnTo>
                    <a:pt x="502" y="1935"/>
                  </a:lnTo>
                  <a:lnTo>
                    <a:pt x="505" y="1928"/>
                  </a:lnTo>
                  <a:lnTo>
                    <a:pt x="505" y="1928"/>
                  </a:lnTo>
                  <a:lnTo>
                    <a:pt x="508" y="1897"/>
                  </a:lnTo>
                  <a:lnTo>
                    <a:pt x="509" y="1885"/>
                  </a:lnTo>
                  <a:lnTo>
                    <a:pt x="509" y="1879"/>
                  </a:lnTo>
                  <a:lnTo>
                    <a:pt x="509" y="1879"/>
                  </a:lnTo>
                  <a:lnTo>
                    <a:pt x="509" y="1873"/>
                  </a:lnTo>
                  <a:lnTo>
                    <a:pt x="509" y="1863"/>
                  </a:lnTo>
                  <a:lnTo>
                    <a:pt x="509" y="1850"/>
                  </a:lnTo>
                  <a:lnTo>
                    <a:pt x="509" y="1850"/>
                  </a:lnTo>
                  <a:lnTo>
                    <a:pt x="512" y="1851"/>
                  </a:lnTo>
                  <a:lnTo>
                    <a:pt x="515" y="1851"/>
                  </a:lnTo>
                  <a:lnTo>
                    <a:pt x="519" y="1851"/>
                  </a:lnTo>
                  <a:lnTo>
                    <a:pt x="525" y="1849"/>
                  </a:lnTo>
                  <a:lnTo>
                    <a:pt x="530" y="1844"/>
                  </a:lnTo>
                  <a:lnTo>
                    <a:pt x="536" y="1837"/>
                  </a:lnTo>
                  <a:lnTo>
                    <a:pt x="543" y="1826"/>
                  </a:lnTo>
                  <a:lnTo>
                    <a:pt x="543" y="1826"/>
                  </a:lnTo>
                  <a:lnTo>
                    <a:pt x="547" y="1816"/>
                  </a:lnTo>
                  <a:lnTo>
                    <a:pt x="552" y="1801"/>
                  </a:lnTo>
                  <a:lnTo>
                    <a:pt x="564" y="1759"/>
                  </a:lnTo>
                  <a:lnTo>
                    <a:pt x="578" y="1706"/>
                  </a:lnTo>
                  <a:lnTo>
                    <a:pt x="593" y="1646"/>
                  </a:lnTo>
                  <a:lnTo>
                    <a:pt x="618" y="1539"/>
                  </a:lnTo>
                  <a:lnTo>
                    <a:pt x="630" y="1491"/>
                  </a:lnTo>
                  <a:lnTo>
                    <a:pt x="630" y="1491"/>
                  </a:lnTo>
                  <a:lnTo>
                    <a:pt x="646" y="1435"/>
                  </a:lnTo>
                  <a:lnTo>
                    <a:pt x="683" y="1319"/>
                  </a:lnTo>
                  <a:lnTo>
                    <a:pt x="702" y="1259"/>
                  </a:lnTo>
                  <a:lnTo>
                    <a:pt x="720" y="1209"/>
                  </a:lnTo>
                  <a:lnTo>
                    <a:pt x="727" y="1191"/>
                  </a:lnTo>
                  <a:lnTo>
                    <a:pt x="733" y="1179"/>
                  </a:lnTo>
                  <a:lnTo>
                    <a:pt x="736" y="1175"/>
                  </a:lnTo>
                  <a:lnTo>
                    <a:pt x="738" y="1173"/>
                  </a:lnTo>
                  <a:lnTo>
                    <a:pt x="741" y="1173"/>
                  </a:lnTo>
                  <a:lnTo>
                    <a:pt x="742" y="1175"/>
                  </a:lnTo>
                  <a:lnTo>
                    <a:pt x="742" y="1175"/>
                  </a:lnTo>
                  <a:lnTo>
                    <a:pt x="802" y="1334"/>
                  </a:lnTo>
                  <a:lnTo>
                    <a:pt x="840" y="1434"/>
                  </a:lnTo>
                  <a:lnTo>
                    <a:pt x="852" y="1470"/>
                  </a:lnTo>
                  <a:lnTo>
                    <a:pt x="858" y="1491"/>
                  </a:lnTo>
                  <a:lnTo>
                    <a:pt x="858" y="1491"/>
                  </a:lnTo>
                  <a:lnTo>
                    <a:pt x="863" y="1512"/>
                  </a:lnTo>
                  <a:lnTo>
                    <a:pt x="871" y="1548"/>
                  </a:lnTo>
                  <a:lnTo>
                    <a:pt x="897" y="1645"/>
                  </a:lnTo>
                  <a:lnTo>
                    <a:pt x="931" y="1777"/>
                  </a:lnTo>
                  <a:lnTo>
                    <a:pt x="931" y="1777"/>
                  </a:lnTo>
                  <a:lnTo>
                    <a:pt x="953" y="1799"/>
                  </a:lnTo>
                  <a:lnTo>
                    <a:pt x="968" y="1814"/>
                  </a:lnTo>
                  <a:lnTo>
                    <a:pt x="976" y="1818"/>
                  </a:lnTo>
                  <a:lnTo>
                    <a:pt x="979" y="1821"/>
                  </a:lnTo>
                  <a:lnTo>
                    <a:pt x="979" y="1821"/>
                  </a:lnTo>
                  <a:lnTo>
                    <a:pt x="983" y="1822"/>
                  </a:lnTo>
                  <a:lnTo>
                    <a:pt x="989" y="1827"/>
                  </a:lnTo>
                  <a:lnTo>
                    <a:pt x="1005" y="1840"/>
                  </a:lnTo>
                  <a:lnTo>
                    <a:pt x="1018" y="1856"/>
                  </a:lnTo>
                  <a:lnTo>
                    <a:pt x="1022" y="1861"/>
                  </a:lnTo>
                  <a:lnTo>
                    <a:pt x="1023" y="1865"/>
                  </a:lnTo>
                  <a:lnTo>
                    <a:pt x="1023" y="1865"/>
                  </a:lnTo>
                  <a:lnTo>
                    <a:pt x="1024" y="1877"/>
                  </a:lnTo>
                  <a:lnTo>
                    <a:pt x="1029" y="1901"/>
                  </a:lnTo>
                  <a:lnTo>
                    <a:pt x="1037" y="1937"/>
                  </a:lnTo>
                  <a:lnTo>
                    <a:pt x="1037" y="1937"/>
                  </a:lnTo>
                  <a:lnTo>
                    <a:pt x="1042" y="1943"/>
                  </a:lnTo>
                  <a:lnTo>
                    <a:pt x="1055" y="1954"/>
                  </a:lnTo>
                  <a:lnTo>
                    <a:pt x="1074" y="1969"/>
                  </a:lnTo>
                  <a:lnTo>
                    <a:pt x="1095" y="1983"/>
                  </a:lnTo>
                  <a:lnTo>
                    <a:pt x="1108" y="1991"/>
                  </a:lnTo>
                  <a:lnTo>
                    <a:pt x="1118" y="1997"/>
                  </a:lnTo>
                  <a:lnTo>
                    <a:pt x="1131" y="2002"/>
                  </a:lnTo>
                  <a:lnTo>
                    <a:pt x="1141" y="2005"/>
                  </a:lnTo>
                  <a:lnTo>
                    <a:pt x="1152" y="2008"/>
                  </a:lnTo>
                  <a:lnTo>
                    <a:pt x="1162" y="2008"/>
                  </a:lnTo>
                  <a:lnTo>
                    <a:pt x="1170" y="2005"/>
                  </a:lnTo>
                  <a:lnTo>
                    <a:pt x="1174" y="2003"/>
                  </a:lnTo>
                  <a:lnTo>
                    <a:pt x="1178" y="2000"/>
                  </a:lnTo>
                  <a:lnTo>
                    <a:pt x="1178" y="2000"/>
                  </a:lnTo>
                  <a:lnTo>
                    <a:pt x="1200" y="1981"/>
                  </a:lnTo>
                  <a:lnTo>
                    <a:pt x="1206" y="1974"/>
                  </a:lnTo>
                  <a:lnTo>
                    <a:pt x="1210" y="1968"/>
                  </a:lnTo>
                  <a:lnTo>
                    <a:pt x="1212" y="1964"/>
                  </a:lnTo>
                  <a:lnTo>
                    <a:pt x="1212" y="1962"/>
                  </a:lnTo>
                  <a:lnTo>
                    <a:pt x="1212" y="1958"/>
                  </a:lnTo>
                  <a:lnTo>
                    <a:pt x="1210" y="1956"/>
                  </a:lnTo>
                  <a:lnTo>
                    <a:pt x="1206" y="1947"/>
                  </a:lnTo>
                  <a:lnTo>
                    <a:pt x="1197" y="1937"/>
                  </a:lnTo>
                  <a:lnTo>
                    <a:pt x="1197" y="1937"/>
                  </a:lnTo>
                  <a:lnTo>
                    <a:pt x="1174" y="1914"/>
                  </a:lnTo>
                  <a:lnTo>
                    <a:pt x="1152" y="1891"/>
                  </a:lnTo>
                  <a:lnTo>
                    <a:pt x="1133" y="1872"/>
                  </a:lnTo>
                  <a:lnTo>
                    <a:pt x="1127" y="1865"/>
                  </a:lnTo>
                  <a:lnTo>
                    <a:pt x="1124" y="1860"/>
                  </a:lnTo>
                  <a:lnTo>
                    <a:pt x="1124" y="1860"/>
                  </a:lnTo>
                  <a:lnTo>
                    <a:pt x="1122" y="1851"/>
                  </a:lnTo>
                  <a:lnTo>
                    <a:pt x="1120" y="1840"/>
                  </a:lnTo>
                  <a:lnTo>
                    <a:pt x="1117" y="1831"/>
                  </a:lnTo>
                  <a:lnTo>
                    <a:pt x="1116" y="1827"/>
                  </a:lnTo>
                  <a:lnTo>
                    <a:pt x="1115" y="1826"/>
                  </a:lnTo>
                  <a:lnTo>
                    <a:pt x="1115" y="1826"/>
                  </a:lnTo>
                  <a:lnTo>
                    <a:pt x="1114" y="1825"/>
                  </a:lnTo>
                  <a:lnTo>
                    <a:pt x="1114" y="1821"/>
                  </a:lnTo>
                  <a:lnTo>
                    <a:pt x="1114" y="1812"/>
                  </a:lnTo>
                  <a:lnTo>
                    <a:pt x="1115" y="1797"/>
                  </a:lnTo>
                  <a:lnTo>
                    <a:pt x="1115" y="1797"/>
                  </a:lnTo>
                  <a:lnTo>
                    <a:pt x="1114" y="1788"/>
                  </a:lnTo>
                  <a:lnTo>
                    <a:pt x="1111" y="1772"/>
                  </a:lnTo>
                  <a:lnTo>
                    <a:pt x="1100" y="1724"/>
                  </a:lnTo>
                  <a:lnTo>
                    <a:pt x="1100" y="1724"/>
                  </a:lnTo>
                  <a:lnTo>
                    <a:pt x="1054" y="1461"/>
                  </a:lnTo>
                  <a:lnTo>
                    <a:pt x="1024" y="1296"/>
                  </a:lnTo>
                  <a:lnTo>
                    <a:pt x="1013" y="1240"/>
                  </a:lnTo>
                  <a:lnTo>
                    <a:pt x="1008" y="1214"/>
                  </a:lnTo>
                  <a:lnTo>
                    <a:pt x="1008" y="1214"/>
                  </a:lnTo>
                  <a:lnTo>
                    <a:pt x="996" y="1168"/>
                  </a:lnTo>
                  <a:lnTo>
                    <a:pt x="976" y="1083"/>
                  </a:lnTo>
                  <a:lnTo>
                    <a:pt x="955" y="1001"/>
                  </a:lnTo>
                  <a:lnTo>
                    <a:pt x="945" y="962"/>
                  </a:lnTo>
                  <a:lnTo>
                    <a:pt x="945" y="962"/>
                  </a:lnTo>
                  <a:lnTo>
                    <a:pt x="943" y="953"/>
                  </a:lnTo>
                  <a:lnTo>
                    <a:pt x="938" y="938"/>
                  </a:lnTo>
                  <a:lnTo>
                    <a:pt x="933" y="922"/>
                  </a:lnTo>
                  <a:lnTo>
                    <a:pt x="931" y="913"/>
                  </a:lnTo>
                  <a:lnTo>
                    <a:pt x="931" y="913"/>
                  </a:lnTo>
                  <a:lnTo>
                    <a:pt x="930" y="910"/>
                  </a:lnTo>
                  <a:lnTo>
                    <a:pt x="930" y="903"/>
                  </a:lnTo>
                  <a:lnTo>
                    <a:pt x="931" y="894"/>
                  </a:lnTo>
                  <a:lnTo>
                    <a:pt x="931" y="894"/>
                  </a:lnTo>
                  <a:lnTo>
                    <a:pt x="933" y="894"/>
                  </a:lnTo>
                  <a:lnTo>
                    <a:pt x="940" y="893"/>
                  </a:lnTo>
                  <a:lnTo>
                    <a:pt x="953" y="889"/>
                  </a:lnTo>
                  <a:lnTo>
                    <a:pt x="961" y="886"/>
                  </a:lnTo>
                  <a:lnTo>
                    <a:pt x="969" y="879"/>
                  </a:lnTo>
                  <a:lnTo>
                    <a:pt x="969" y="879"/>
                  </a:lnTo>
                  <a:lnTo>
                    <a:pt x="978" y="872"/>
                  </a:lnTo>
                  <a:lnTo>
                    <a:pt x="986" y="865"/>
                  </a:lnTo>
                  <a:lnTo>
                    <a:pt x="992" y="856"/>
                  </a:lnTo>
                  <a:lnTo>
                    <a:pt x="999" y="849"/>
                  </a:lnTo>
                  <a:lnTo>
                    <a:pt x="1006" y="836"/>
                  </a:lnTo>
                  <a:lnTo>
                    <a:pt x="1008" y="831"/>
                  </a:lnTo>
                  <a:lnTo>
                    <a:pt x="1032" y="797"/>
                  </a:lnTo>
                  <a:lnTo>
                    <a:pt x="1032" y="797"/>
                  </a:lnTo>
                  <a:lnTo>
                    <a:pt x="1036" y="798"/>
                  </a:lnTo>
                  <a:lnTo>
                    <a:pt x="1040" y="798"/>
                  </a:lnTo>
                  <a:lnTo>
                    <a:pt x="1046" y="798"/>
                  </a:lnTo>
                  <a:lnTo>
                    <a:pt x="1051" y="797"/>
                  </a:lnTo>
                  <a:lnTo>
                    <a:pt x="1057" y="793"/>
                  </a:lnTo>
                  <a:lnTo>
                    <a:pt x="1062" y="790"/>
                  </a:lnTo>
                  <a:lnTo>
                    <a:pt x="1066" y="782"/>
                  </a:lnTo>
                  <a:lnTo>
                    <a:pt x="1066" y="782"/>
                  </a:lnTo>
                  <a:lnTo>
                    <a:pt x="1072" y="773"/>
                  </a:lnTo>
                  <a:lnTo>
                    <a:pt x="1080" y="759"/>
                  </a:lnTo>
                  <a:lnTo>
                    <a:pt x="1089" y="745"/>
                  </a:lnTo>
                  <a:lnTo>
                    <a:pt x="1099" y="728"/>
                  </a:lnTo>
                  <a:lnTo>
                    <a:pt x="1109" y="710"/>
                  </a:lnTo>
                  <a:lnTo>
                    <a:pt x="1116" y="691"/>
                  </a:lnTo>
                  <a:lnTo>
                    <a:pt x="1118" y="683"/>
                  </a:lnTo>
                  <a:lnTo>
                    <a:pt x="1120" y="673"/>
                  </a:lnTo>
                  <a:lnTo>
                    <a:pt x="1120" y="665"/>
                  </a:lnTo>
                  <a:lnTo>
                    <a:pt x="1120" y="656"/>
                  </a:lnTo>
                  <a:lnTo>
                    <a:pt x="1120" y="656"/>
                  </a:lnTo>
                  <a:lnTo>
                    <a:pt x="1117" y="640"/>
                  </a:lnTo>
                  <a:lnTo>
                    <a:pt x="1115" y="628"/>
                  </a:lnTo>
                  <a:lnTo>
                    <a:pt x="1111" y="616"/>
                  </a:lnTo>
                  <a:lnTo>
                    <a:pt x="1106" y="607"/>
                  </a:lnTo>
                  <a:lnTo>
                    <a:pt x="1101" y="594"/>
                  </a:lnTo>
                  <a:lnTo>
                    <a:pt x="1093" y="582"/>
                  </a:lnTo>
                  <a:lnTo>
                    <a:pt x="1071" y="549"/>
                  </a:lnTo>
                  <a:lnTo>
                    <a:pt x="1071" y="549"/>
                  </a:lnTo>
                  <a:lnTo>
                    <a:pt x="1057" y="528"/>
                  </a:lnTo>
                  <a:lnTo>
                    <a:pt x="1041" y="501"/>
                  </a:lnTo>
                  <a:lnTo>
                    <a:pt x="1007" y="445"/>
                  </a:lnTo>
                  <a:lnTo>
                    <a:pt x="977" y="393"/>
                  </a:lnTo>
                  <a:lnTo>
                    <a:pt x="965" y="374"/>
                  </a:lnTo>
                  <a:lnTo>
                    <a:pt x="955" y="360"/>
                  </a:lnTo>
                  <a:lnTo>
                    <a:pt x="955" y="360"/>
                  </a:lnTo>
                  <a:lnTo>
                    <a:pt x="950" y="355"/>
                  </a:lnTo>
                  <a:lnTo>
                    <a:pt x="945" y="352"/>
                  </a:lnTo>
                  <a:lnTo>
                    <a:pt x="932" y="344"/>
                  </a:lnTo>
                  <a:lnTo>
                    <a:pt x="917" y="338"/>
                  </a:lnTo>
                  <a:lnTo>
                    <a:pt x="902" y="334"/>
                  </a:lnTo>
                  <a:lnTo>
                    <a:pt x="874" y="329"/>
                  </a:lnTo>
                  <a:lnTo>
                    <a:pt x="858" y="326"/>
                  </a:lnTo>
                  <a:lnTo>
                    <a:pt x="858" y="326"/>
                  </a:lnTo>
                  <a:lnTo>
                    <a:pt x="795" y="307"/>
                  </a:lnTo>
                  <a:lnTo>
                    <a:pt x="795" y="307"/>
                  </a:lnTo>
                  <a:lnTo>
                    <a:pt x="794" y="304"/>
                  </a:lnTo>
                  <a:lnTo>
                    <a:pt x="792" y="301"/>
                  </a:lnTo>
                  <a:lnTo>
                    <a:pt x="787" y="287"/>
                  </a:lnTo>
                  <a:lnTo>
                    <a:pt x="781" y="268"/>
                  </a:lnTo>
                  <a:lnTo>
                    <a:pt x="785" y="239"/>
                  </a:lnTo>
                  <a:lnTo>
                    <a:pt x="805" y="210"/>
                  </a:lnTo>
                  <a:lnTo>
                    <a:pt x="805" y="210"/>
                  </a:lnTo>
                  <a:lnTo>
                    <a:pt x="808" y="204"/>
                  </a:lnTo>
                  <a:lnTo>
                    <a:pt x="816" y="189"/>
                  </a:lnTo>
                  <a:lnTo>
                    <a:pt x="819" y="181"/>
                  </a:lnTo>
                  <a:lnTo>
                    <a:pt x="822" y="173"/>
                  </a:lnTo>
                  <a:lnTo>
                    <a:pt x="822" y="166"/>
                  </a:lnTo>
                  <a:lnTo>
                    <a:pt x="821" y="164"/>
                  </a:lnTo>
                  <a:lnTo>
                    <a:pt x="819" y="161"/>
                  </a:lnTo>
                  <a:lnTo>
                    <a:pt x="819" y="161"/>
                  </a:lnTo>
                  <a:lnTo>
                    <a:pt x="811" y="153"/>
                  </a:lnTo>
                  <a:lnTo>
                    <a:pt x="810" y="152"/>
                  </a:lnTo>
                  <a:lnTo>
                    <a:pt x="810" y="152"/>
                  </a:lnTo>
                  <a:lnTo>
                    <a:pt x="808" y="148"/>
                  </a:lnTo>
                  <a:lnTo>
                    <a:pt x="808" y="141"/>
                  </a:lnTo>
                  <a:lnTo>
                    <a:pt x="807" y="116"/>
                  </a:lnTo>
                  <a:lnTo>
                    <a:pt x="805" y="90"/>
                  </a:lnTo>
                  <a:lnTo>
                    <a:pt x="804" y="78"/>
                  </a:lnTo>
                  <a:lnTo>
                    <a:pt x="800" y="69"/>
                  </a:lnTo>
                  <a:lnTo>
                    <a:pt x="800" y="69"/>
                  </a:lnTo>
                  <a:lnTo>
                    <a:pt x="792" y="56"/>
                  </a:lnTo>
                  <a:lnTo>
                    <a:pt x="783" y="42"/>
                  </a:lnTo>
                  <a:lnTo>
                    <a:pt x="772" y="30"/>
                  </a:lnTo>
                  <a:lnTo>
                    <a:pt x="761" y="21"/>
                  </a:lnTo>
                  <a:lnTo>
                    <a:pt x="761" y="21"/>
                  </a:lnTo>
                  <a:lnTo>
                    <a:pt x="754" y="17"/>
                  </a:lnTo>
                  <a:lnTo>
                    <a:pt x="747" y="13"/>
                  </a:lnTo>
                  <a:lnTo>
                    <a:pt x="729" y="7"/>
                  </a:lnTo>
                  <a:lnTo>
                    <a:pt x="708" y="1"/>
                  </a:lnTo>
                  <a:lnTo>
                    <a:pt x="708" y="1"/>
                  </a:lnTo>
                  <a:lnTo>
                    <a:pt x="701" y="1"/>
                  </a:lnTo>
                  <a:lnTo>
                    <a:pt x="684" y="0"/>
                  </a:lnTo>
                  <a:lnTo>
                    <a:pt x="662" y="1"/>
                  </a:lnTo>
                  <a:lnTo>
                    <a:pt x="650" y="4"/>
                  </a:lnTo>
                  <a:lnTo>
                    <a:pt x="640" y="6"/>
                  </a:lnTo>
                  <a:lnTo>
                    <a:pt x="640" y="6"/>
                  </a:lnTo>
                  <a:lnTo>
                    <a:pt x="635" y="8"/>
                  </a:lnTo>
                  <a:lnTo>
                    <a:pt x="630" y="12"/>
                  </a:lnTo>
                  <a:lnTo>
                    <a:pt x="620" y="22"/>
                  </a:lnTo>
                  <a:lnTo>
                    <a:pt x="609" y="35"/>
                  </a:lnTo>
                  <a:lnTo>
                    <a:pt x="599" y="50"/>
                  </a:lnTo>
                  <a:lnTo>
                    <a:pt x="591" y="65"/>
                  </a:lnTo>
                  <a:lnTo>
                    <a:pt x="583" y="80"/>
                  </a:lnTo>
                  <a:lnTo>
                    <a:pt x="578" y="93"/>
                  </a:lnTo>
                  <a:lnTo>
                    <a:pt x="577" y="103"/>
                  </a:lnTo>
                  <a:lnTo>
                    <a:pt x="577" y="103"/>
                  </a:lnTo>
                  <a:lnTo>
                    <a:pt x="578" y="121"/>
                  </a:lnTo>
                  <a:lnTo>
                    <a:pt x="582" y="142"/>
                  </a:lnTo>
                  <a:lnTo>
                    <a:pt x="587" y="166"/>
                  </a:lnTo>
                  <a:lnTo>
                    <a:pt x="587" y="166"/>
                  </a:lnTo>
                  <a:lnTo>
                    <a:pt x="586" y="166"/>
                  </a:lnTo>
                  <a:lnTo>
                    <a:pt x="582" y="167"/>
                  </a:lnTo>
                  <a:lnTo>
                    <a:pt x="580" y="170"/>
                  </a:lnTo>
                  <a:lnTo>
                    <a:pt x="578" y="172"/>
                  </a:lnTo>
                  <a:lnTo>
                    <a:pt x="577" y="176"/>
                  </a:lnTo>
                  <a:lnTo>
                    <a:pt x="577" y="176"/>
                  </a:lnTo>
                  <a:lnTo>
                    <a:pt x="577" y="179"/>
                  </a:lnTo>
                  <a:lnTo>
                    <a:pt x="578" y="186"/>
                  </a:lnTo>
                  <a:lnTo>
                    <a:pt x="584" y="196"/>
                  </a:lnTo>
                  <a:lnTo>
                    <a:pt x="591" y="205"/>
                  </a:lnTo>
                  <a:lnTo>
                    <a:pt x="594" y="209"/>
                  </a:lnTo>
                  <a:lnTo>
                    <a:pt x="597" y="210"/>
                  </a:lnTo>
                  <a:lnTo>
                    <a:pt x="597" y="210"/>
                  </a:lnTo>
                  <a:lnTo>
                    <a:pt x="606" y="212"/>
                  </a:lnTo>
                  <a:lnTo>
                    <a:pt x="611" y="215"/>
                  </a:lnTo>
                  <a:lnTo>
                    <a:pt x="626" y="244"/>
                  </a:lnTo>
                  <a:lnTo>
                    <a:pt x="626" y="244"/>
                  </a:lnTo>
                  <a:lnTo>
                    <a:pt x="640" y="268"/>
                  </a:lnTo>
                  <a:lnTo>
                    <a:pt x="640" y="268"/>
                  </a:lnTo>
                  <a:close/>
                  <a:moveTo>
                    <a:pt x="950" y="559"/>
                  </a:moveTo>
                  <a:lnTo>
                    <a:pt x="1008" y="651"/>
                  </a:lnTo>
                  <a:lnTo>
                    <a:pt x="1008" y="666"/>
                  </a:lnTo>
                  <a:lnTo>
                    <a:pt x="1008" y="666"/>
                  </a:lnTo>
                  <a:lnTo>
                    <a:pt x="1003" y="679"/>
                  </a:lnTo>
                  <a:lnTo>
                    <a:pt x="999" y="691"/>
                  </a:lnTo>
                  <a:lnTo>
                    <a:pt x="994" y="700"/>
                  </a:lnTo>
                  <a:lnTo>
                    <a:pt x="994" y="700"/>
                  </a:lnTo>
                  <a:lnTo>
                    <a:pt x="955" y="753"/>
                  </a:lnTo>
                  <a:lnTo>
                    <a:pt x="955" y="768"/>
                  </a:lnTo>
                  <a:lnTo>
                    <a:pt x="955" y="768"/>
                  </a:lnTo>
                  <a:lnTo>
                    <a:pt x="956" y="769"/>
                  </a:lnTo>
                  <a:lnTo>
                    <a:pt x="959" y="770"/>
                  </a:lnTo>
                  <a:lnTo>
                    <a:pt x="959" y="771"/>
                  </a:lnTo>
                  <a:lnTo>
                    <a:pt x="957" y="774"/>
                  </a:lnTo>
                  <a:lnTo>
                    <a:pt x="955" y="775"/>
                  </a:lnTo>
                  <a:lnTo>
                    <a:pt x="950" y="778"/>
                  </a:lnTo>
                  <a:lnTo>
                    <a:pt x="950" y="778"/>
                  </a:lnTo>
                  <a:lnTo>
                    <a:pt x="940" y="781"/>
                  </a:lnTo>
                  <a:lnTo>
                    <a:pt x="933" y="782"/>
                  </a:lnTo>
                  <a:lnTo>
                    <a:pt x="928" y="785"/>
                  </a:lnTo>
                  <a:lnTo>
                    <a:pt x="926" y="787"/>
                  </a:lnTo>
                  <a:lnTo>
                    <a:pt x="916" y="802"/>
                  </a:lnTo>
                  <a:lnTo>
                    <a:pt x="916" y="802"/>
                  </a:lnTo>
                  <a:lnTo>
                    <a:pt x="919" y="757"/>
                  </a:lnTo>
                  <a:lnTo>
                    <a:pt x="920" y="718"/>
                  </a:lnTo>
                  <a:lnTo>
                    <a:pt x="921" y="685"/>
                  </a:lnTo>
                  <a:lnTo>
                    <a:pt x="921" y="685"/>
                  </a:lnTo>
                  <a:lnTo>
                    <a:pt x="922" y="670"/>
                  </a:lnTo>
                  <a:lnTo>
                    <a:pt x="926" y="650"/>
                  </a:lnTo>
                  <a:lnTo>
                    <a:pt x="931" y="630"/>
                  </a:lnTo>
                  <a:lnTo>
                    <a:pt x="936" y="609"/>
                  </a:lnTo>
                  <a:lnTo>
                    <a:pt x="945" y="574"/>
                  </a:lnTo>
                  <a:lnTo>
                    <a:pt x="950" y="559"/>
                  </a:lnTo>
                  <a:lnTo>
                    <a:pt x="950" y="55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8F08C47-E9E0-DCEC-AD30-EE3C5A0F4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3559175"/>
              <a:ext cx="427038" cy="254000"/>
            </a:xfrm>
            <a:custGeom>
              <a:avLst/>
              <a:gdLst>
                <a:gd name="T0" fmla="*/ 11 w 269"/>
                <a:gd name="T1" fmla="*/ 160 h 160"/>
                <a:gd name="T2" fmla="*/ 33 w 269"/>
                <a:gd name="T3" fmla="*/ 145 h 160"/>
                <a:gd name="T4" fmla="*/ 65 w 269"/>
                <a:gd name="T5" fmla="*/ 128 h 160"/>
                <a:gd name="T6" fmla="*/ 103 w 269"/>
                <a:gd name="T7" fmla="*/ 114 h 160"/>
                <a:gd name="T8" fmla="*/ 123 w 269"/>
                <a:gd name="T9" fmla="*/ 111 h 160"/>
                <a:gd name="T10" fmla="*/ 143 w 269"/>
                <a:gd name="T11" fmla="*/ 111 h 160"/>
                <a:gd name="T12" fmla="*/ 214 w 269"/>
                <a:gd name="T13" fmla="*/ 120 h 160"/>
                <a:gd name="T14" fmla="*/ 263 w 269"/>
                <a:gd name="T15" fmla="*/ 127 h 160"/>
                <a:gd name="T16" fmla="*/ 268 w 269"/>
                <a:gd name="T17" fmla="*/ 126 h 160"/>
                <a:gd name="T18" fmla="*/ 269 w 269"/>
                <a:gd name="T19" fmla="*/ 124 h 160"/>
                <a:gd name="T20" fmla="*/ 268 w 269"/>
                <a:gd name="T21" fmla="*/ 120 h 160"/>
                <a:gd name="T22" fmla="*/ 263 w 269"/>
                <a:gd name="T23" fmla="*/ 111 h 160"/>
                <a:gd name="T24" fmla="*/ 261 w 269"/>
                <a:gd name="T25" fmla="*/ 104 h 160"/>
                <a:gd name="T26" fmla="*/ 245 w 269"/>
                <a:gd name="T27" fmla="*/ 70 h 160"/>
                <a:gd name="T28" fmla="*/ 231 w 269"/>
                <a:gd name="T29" fmla="*/ 48 h 160"/>
                <a:gd name="T30" fmla="*/ 211 w 269"/>
                <a:gd name="T31" fmla="*/ 29 h 160"/>
                <a:gd name="T32" fmla="*/ 185 w 269"/>
                <a:gd name="T33" fmla="*/ 12 h 160"/>
                <a:gd name="T34" fmla="*/ 153 w 269"/>
                <a:gd name="T35" fmla="*/ 1 h 160"/>
                <a:gd name="T36" fmla="*/ 113 w 269"/>
                <a:gd name="T37" fmla="*/ 0 h 160"/>
                <a:gd name="T38" fmla="*/ 102 w 269"/>
                <a:gd name="T39" fmla="*/ 1 h 160"/>
                <a:gd name="T40" fmla="*/ 84 w 269"/>
                <a:gd name="T41" fmla="*/ 6 h 160"/>
                <a:gd name="T42" fmla="*/ 61 w 269"/>
                <a:gd name="T43" fmla="*/ 17 h 160"/>
                <a:gd name="T44" fmla="*/ 37 w 269"/>
                <a:gd name="T45" fmla="*/ 36 h 160"/>
                <a:gd name="T46" fmla="*/ 22 w 269"/>
                <a:gd name="T47" fmla="*/ 62 h 160"/>
                <a:gd name="T48" fmla="*/ 13 w 269"/>
                <a:gd name="T49" fmla="*/ 86 h 160"/>
                <a:gd name="T50" fmla="*/ 7 w 269"/>
                <a:gd name="T51" fmla="*/ 120 h 160"/>
                <a:gd name="T52" fmla="*/ 7 w 269"/>
                <a:gd name="T53" fmla="*/ 141 h 160"/>
                <a:gd name="T54" fmla="*/ 3 w 269"/>
                <a:gd name="T55" fmla="*/ 145 h 160"/>
                <a:gd name="T56" fmla="*/ 0 w 269"/>
                <a:gd name="T57" fmla="*/ 153 h 160"/>
                <a:gd name="T58" fmla="*/ 2 w 269"/>
                <a:gd name="T59" fmla="*/ 155 h 160"/>
                <a:gd name="T60" fmla="*/ 8 w 269"/>
                <a:gd name="T61" fmla="*/ 160 h 160"/>
                <a:gd name="T62" fmla="*/ 11 w 269"/>
                <a:gd name="T6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9" h="160">
                  <a:moveTo>
                    <a:pt x="11" y="160"/>
                  </a:moveTo>
                  <a:lnTo>
                    <a:pt x="11" y="160"/>
                  </a:lnTo>
                  <a:lnTo>
                    <a:pt x="21" y="153"/>
                  </a:lnTo>
                  <a:lnTo>
                    <a:pt x="33" y="145"/>
                  </a:lnTo>
                  <a:lnTo>
                    <a:pt x="48" y="137"/>
                  </a:lnTo>
                  <a:lnTo>
                    <a:pt x="65" y="128"/>
                  </a:lnTo>
                  <a:lnTo>
                    <a:pt x="84" y="120"/>
                  </a:lnTo>
                  <a:lnTo>
                    <a:pt x="103" y="114"/>
                  </a:lnTo>
                  <a:lnTo>
                    <a:pt x="113" y="113"/>
                  </a:lnTo>
                  <a:lnTo>
                    <a:pt x="123" y="111"/>
                  </a:lnTo>
                  <a:lnTo>
                    <a:pt x="123" y="111"/>
                  </a:lnTo>
                  <a:lnTo>
                    <a:pt x="143" y="111"/>
                  </a:lnTo>
                  <a:lnTo>
                    <a:pt x="166" y="114"/>
                  </a:lnTo>
                  <a:lnTo>
                    <a:pt x="214" y="120"/>
                  </a:lnTo>
                  <a:lnTo>
                    <a:pt x="251" y="126"/>
                  </a:lnTo>
                  <a:lnTo>
                    <a:pt x="263" y="127"/>
                  </a:lnTo>
                  <a:lnTo>
                    <a:pt x="267" y="127"/>
                  </a:lnTo>
                  <a:lnTo>
                    <a:pt x="268" y="126"/>
                  </a:lnTo>
                  <a:lnTo>
                    <a:pt x="268" y="126"/>
                  </a:lnTo>
                  <a:lnTo>
                    <a:pt x="269" y="124"/>
                  </a:lnTo>
                  <a:lnTo>
                    <a:pt x="269" y="122"/>
                  </a:lnTo>
                  <a:lnTo>
                    <a:pt x="268" y="120"/>
                  </a:lnTo>
                  <a:lnTo>
                    <a:pt x="264" y="116"/>
                  </a:lnTo>
                  <a:lnTo>
                    <a:pt x="263" y="111"/>
                  </a:lnTo>
                  <a:lnTo>
                    <a:pt x="263" y="111"/>
                  </a:lnTo>
                  <a:lnTo>
                    <a:pt x="261" y="104"/>
                  </a:lnTo>
                  <a:lnTo>
                    <a:pt x="256" y="90"/>
                  </a:lnTo>
                  <a:lnTo>
                    <a:pt x="245" y="70"/>
                  </a:lnTo>
                  <a:lnTo>
                    <a:pt x="239" y="59"/>
                  </a:lnTo>
                  <a:lnTo>
                    <a:pt x="231" y="48"/>
                  </a:lnTo>
                  <a:lnTo>
                    <a:pt x="222" y="39"/>
                  </a:lnTo>
                  <a:lnTo>
                    <a:pt x="211" y="29"/>
                  </a:lnTo>
                  <a:lnTo>
                    <a:pt x="199" y="19"/>
                  </a:lnTo>
                  <a:lnTo>
                    <a:pt x="185" y="12"/>
                  </a:lnTo>
                  <a:lnTo>
                    <a:pt x="170" y="6"/>
                  </a:lnTo>
                  <a:lnTo>
                    <a:pt x="153" y="1"/>
                  </a:lnTo>
                  <a:lnTo>
                    <a:pt x="134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2" y="1"/>
                  </a:lnTo>
                  <a:lnTo>
                    <a:pt x="92" y="4"/>
                  </a:lnTo>
                  <a:lnTo>
                    <a:pt x="84" y="6"/>
                  </a:lnTo>
                  <a:lnTo>
                    <a:pt x="76" y="8"/>
                  </a:lnTo>
                  <a:lnTo>
                    <a:pt x="61" y="17"/>
                  </a:lnTo>
                  <a:lnTo>
                    <a:pt x="48" y="25"/>
                  </a:lnTo>
                  <a:lnTo>
                    <a:pt x="37" y="36"/>
                  </a:lnTo>
                  <a:lnTo>
                    <a:pt x="28" y="48"/>
                  </a:lnTo>
                  <a:lnTo>
                    <a:pt x="22" y="62"/>
                  </a:lnTo>
                  <a:lnTo>
                    <a:pt x="16" y="74"/>
                  </a:lnTo>
                  <a:lnTo>
                    <a:pt x="13" y="86"/>
                  </a:lnTo>
                  <a:lnTo>
                    <a:pt x="10" y="98"/>
                  </a:lnTo>
                  <a:lnTo>
                    <a:pt x="7" y="120"/>
                  </a:lnTo>
                  <a:lnTo>
                    <a:pt x="7" y="135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3" y="145"/>
                  </a:lnTo>
                  <a:lnTo>
                    <a:pt x="0" y="150"/>
                  </a:lnTo>
                  <a:lnTo>
                    <a:pt x="0" y="153"/>
                  </a:lnTo>
                  <a:lnTo>
                    <a:pt x="2" y="155"/>
                  </a:lnTo>
                  <a:lnTo>
                    <a:pt x="2" y="155"/>
                  </a:lnTo>
                  <a:lnTo>
                    <a:pt x="5" y="159"/>
                  </a:lnTo>
                  <a:lnTo>
                    <a:pt x="8" y="160"/>
                  </a:lnTo>
                  <a:lnTo>
                    <a:pt x="11" y="160"/>
                  </a:lnTo>
                  <a:lnTo>
                    <a:pt x="11" y="1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79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通せんぼする作業員のシルエット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8904423-6E37-6EDD-5D03-4C9029AA77CE}"/>
              </a:ext>
            </a:extLst>
          </p:cNvPr>
          <p:cNvGrpSpPr/>
          <p:nvPr/>
        </p:nvGrpSpPr>
        <p:grpSpPr>
          <a:xfrm>
            <a:off x="850739" y="3801012"/>
            <a:ext cx="2293905" cy="2611133"/>
            <a:chOff x="114300" y="3522663"/>
            <a:chExt cx="2881313" cy="3279775"/>
          </a:xfrm>
        </p:grpSpPr>
        <p:sp>
          <p:nvSpPr>
            <p:cNvPr id="4" name="Freeform 8">
              <a:extLst>
                <a:ext uri="{FF2B5EF4-FFF2-40B4-BE49-F238E27FC236}">
                  <a16:creationId xmlns:a16="http://schemas.microsoft.com/office/drawing/2014/main" id="{9356CBE0-95AF-2761-615E-34A6FACB1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00" y="3575050"/>
              <a:ext cx="2881313" cy="3227388"/>
            </a:xfrm>
            <a:custGeom>
              <a:avLst/>
              <a:gdLst>
                <a:gd name="T0" fmla="*/ 586 w 1815"/>
                <a:gd name="T1" fmla="*/ 371 h 2033"/>
                <a:gd name="T2" fmla="*/ 266 w 1815"/>
                <a:gd name="T3" fmla="*/ 390 h 2033"/>
                <a:gd name="T4" fmla="*/ 115 w 1815"/>
                <a:gd name="T5" fmla="*/ 339 h 2033"/>
                <a:gd name="T6" fmla="*/ 84 w 1815"/>
                <a:gd name="T7" fmla="*/ 305 h 2033"/>
                <a:gd name="T8" fmla="*/ 86 w 1815"/>
                <a:gd name="T9" fmla="*/ 339 h 2033"/>
                <a:gd name="T10" fmla="*/ 91 w 1815"/>
                <a:gd name="T11" fmla="*/ 354 h 2033"/>
                <a:gd name="T12" fmla="*/ 17 w 1815"/>
                <a:gd name="T13" fmla="*/ 356 h 2033"/>
                <a:gd name="T14" fmla="*/ 69 w 1815"/>
                <a:gd name="T15" fmla="*/ 379 h 2033"/>
                <a:gd name="T16" fmla="*/ 1 w 1815"/>
                <a:gd name="T17" fmla="*/ 393 h 2033"/>
                <a:gd name="T18" fmla="*/ 75 w 1815"/>
                <a:gd name="T19" fmla="*/ 411 h 2033"/>
                <a:gd name="T20" fmla="*/ 8 w 1815"/>
                <a:gd name="T21" fmla="*/ 421 h 2033"/>
                <a:gd name="T22" fmla="*/ 79 w 1815"/>
                <a:gd name="T23" fmla="*/ 435 h 2033"/>
                <a:gd name="T24" fmla="*/ 33 w 1815"/>
                <a:gd name="T25" fmla="*/ 453 h 2033"/>
                <a:gd name="T26" fmla="*/ 176 w 1815"/>
                <a:gd name="T27" fmla="*/ 465 h 2033"/>
                <a:gd name="T28" fmla="*/ 686 w 1815"/>
                <a:gd name="T29" fmla="*/ 757 h 2033"/>
                <a:gd name="T30" fmla="*/ 551 w 1815"/>
                <a:gd name="T31" fmla="*/ 1785 h 2033"/>
                <a:gd name="T32" fmla="*/ 430 w 1815"/>
                <a:gd name="T33" fmla="*/ 1972 h 2033"/>
                <a:gd name="T34" fmla="*/ 401 w 1815"/>
                <a:gd name="T35" fmla="*/ 2018 h 2033"/>
                <a:gd name="T36" fmla="*/ 522 w 1815"/>
                <a:gd name="T37" fmla="*/ 2028 h 2033"/>
                <a:gd name="T38" fmla="*/ 624 w 1815"/>
                <a:gd name="T39" fmla="*/ 1984 h 2033"/>
                <a:gd name="T40" fmla="*/ 657 w 1815"/>
                <a:gd name="T41" fmla="*/ 1907 h 2033"/>
                <a:gd name="T42" fmla="*/ 844 w 1815"/>
                <a:gd name="T43" fmla="*/ 1288 h 2033"/>
                <a:gd name="T44" fmla="*/ 879 w 1815"/>
                <a:gd name="T45" fmla="*/ 1244 h 2033"/>
                <a:gd name="T46" fmla="*/ 1122 w 1815"/>
                <a:gd name="T47" fmla="*/ 1882 h 2033"/>
                <a:gd name="T48" fmla="*/ 1148 w 1815"/>
                <a:gd name="T49" fmla="*/ 1918 h 2033"/>
                <a:gd name="T50" fmla="*/ 1235 w 1815"/>
                <a:gd name="T51" fmla="*/ 1982 h 2033"/>
                <a:gd name="T52" fmla="*/ 1316 w 1815"/>
                <a:gd name="T53" fmla="*/ 1989 h 2033"/>
                <a:gd name="T54" fmla="*/ 1331 w 1815"/>
                <a:gd name="T55" fmla="*/ 1941 h 2033"/>
                <a:gd name="T56" fmla="*/ 1279 w 1815"/>
                <a:gd name="T57" fmla="*/ 1880 h 2033"/>
                <a:gd name="T58" fmla="*/ 1166 w 1815"/>
                <a:gd name="T59" fmla="*/ 1407 h 2033"/>
                <a:gd name="T60" fmla="*/ 1127 w 1815"/>
                <a:gd name="T61" fmla="*/ 1091 h 2033"/>
                <a:gd name="T62" fmla="*/ 1074 w 1815"/>
                <a:gd name="T63" fmla="*/ 771 h 2033"/>
                <a:gd name="T64" fmla="*/ 1584 w 1815"/>
                <a:gd name="T65" fmla="*/ 340 h 2033"/>
                <a:gd name="T66" fmla="*/ 1684 w 1815"/>
                <a:gd name="T67" fmla="*/ 320 h 2033"/>
                <a:gd name="T68" fmla="*/ 1733 w 1815"/>
                <a:gd name="T69" fmla="*/ 298 h 2033"/>
                <a:gd name="T70" fmla="*/ 1800 w 1815"/>
                <a:gd name="T71" fmla="*/ 281 h 2033"/>
                <a:gd name="T72" fmla="*/ 1747 w 1815"/>
                <a:gd name="T73" fmla="*/ 276 h 2033"/>
                <a:gd name="T74" fmla="*/ 1805 w 1815"/>
                <a:gd name="T75" fmla="*/ 239 h 2033"/>
                <a:gd name="T76" fmla="*/ 1805 w 1815"/>
                <a:gd name="T77" fmla="*/ 218 h 2033"/>
                <a:gd name="T78" fmla="*/ 1742 w 1815"/>
                <a:gd name="T79" fmla="*/ 242 h 2033"/>
                <a:gd name="T80" fmla="*/ 1815 w 1815"/>
                <a:gd name="T81" fmla="*/ 194 h 2033"/>
                <a:gd name="T82" fmla="*/ 1728 w 1815"/>
                <a:gd name="T83" fmla="*/ 213 h 2033"/>
                <a:gd name="T84" fmla="*/ 1781 w 1815"/>
                <a:gd name="T85" fmla="*/ 155 h 2033"/>
                <a:gd name="T86" fmla="*/ 1731 w 1815"/>
                <a:gd name="T87" fmla="*/ 189 h 2033"/>
                <a:gd name="T88" fmla="*/ 1677 w 1815"/>
                <a:gd name="T89" fmla="*/ 213 h 2033"/>
                <a:gd name="T90" fmla="*/ 1683 w 1815"/>
                <a:gd name="T91" fmla="*/ 168 h 2033"/>
                <a:gd name="T92" fmla="*/ 1662 w 1815"/>
                <a:gd name="T93" fmla="*/ 178 h 2033"/>
                <a:gd name="T94" fmla="*/ 1630 w 1815"/>
                <a:gd name="T95" fmla="*/ 248 h 2033"/>
                <a:gd name="T96" fmla="*/ 1603 w 1815"/>
                <a:gd name="T97" fmla="*/ 269 h 2033"/>
                <a:gd name="T98" fmla="*/ 1466 w 1815"/>
                <a:gd name="T99" fmla="*/ 291 h 2033"/>
                <a:gd name="T100" fmla="*/ 967 w 1815"/>
                <a:gd name="T101" fmla="*/ 320 h 2033"/>
                <a:gd name="T102" fmla="*/ 958 w 1815"/>
                <a:gd name="T103" fmla="*/ 262 h 2033"/>
                <a:gd name="T104" fmla="*/ 989 w 1815"/>
                <a:gd name="T105" fmla="*/ 156 h 2033"/>
                <a:gd name="T106" fmla="*/ 964 w 1815"/>
                <a:gd name="T107" fmla="*/ 66 h 2033"/>
                <a:gd name="T108" fmla="*/ 923 w 1815"/>
                <a:gd name="T109" fmla="*/ 8 h 2033"/>
                <a:gd name="T110" fmla="*/ 849 w 1815"/>
                <a:gd name="T111" fmla="*/ 0 h 2033"/>
                <a:gd name="T112" fmla="*/ 788 w 1815"/>
                <a:gd name="T113" fmla="*/ 19 h 2033"/>
                <a:gd name="T114" fmla="*/ 749 w 1815"/>
                <a:gd name="T115" fmla="*/ 98 h 2033"/>
                <a:gd name="T116" fmla="*/ 759 w 1815"/>
                <a:gd name="T117" fmla="*/ 150 h 2033"/>
                <a:gd name="T118" fmla="*/ 753 w 1815"/>
                <a:gd name="T119" fmla="*/ 184 h 2033"/>
                <a:gd name="T120" fmla="*/ 774 w 1815"/>
                <a:gd name="T121" fmla="*/ 213 h 2033"/>
                <a:gd name="T122" fmla="*/ 803 w 1815"/>
                <a:gd name="T123" fmla="*/ 281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15" h="2033">
                  <a:moveTo>
                    <a:pt x="803" y="281"/>
                  </a:moveTo>
                  <a:lnTo>
                    <a:pt x="798" y="320"/>
                  </a:lnTo>
                  <a:lnTo>
                    <a:pt x="798" y="320"/>
                  </a:lnTo>
                  <a:lnTo>
                    <a:pt x="707" y="340"/>
                  </a:lnTo>
                  <a:lnTo>
                    <a:pt x="639" y="356"/>
                  </a:lnTo>
                  <a:lnTo>
                    <a:pt x="594" y="368"/>
                  </a:lnTo>
                  <a:lnTo>
                    <a:pt x="594" y="368"/>
                  </a:lnTo>
                  <a:lnTo>
                    <a:pt x="586" y="371"/>
                  </a:lnTo>
                  <a:lnTo>
                    <a:pt x="574" y="372"/>
                  </a:lnTo>
                  <a:lnTo>
                    <a:pt x="540" y="376"/>
                  </a:lnTo>
                  <a:lnTo>
                    <a:pt x="449" y="384"/>
                  </a:lnTo>
                  <a:lnTo>
                    <a:pt x="363" y="389"/>
                  </a:lnTo>
                  <a:lnTo>
                    <a:pt x="323" y="393"/>
                  </a:lnTo>
                  <a:lnTo>
                    <a:pt x="323" y="393"/>
                  </a:lnTo>
                  <a:lnTo>
                    <a:pt x="304" y="393"/>
                  </a:lnTo>
                  <a:lnTo>
                    <a:pt x="266" y="390"/>
                  </a:lnTo>
                  <a:lnTo>
                    <a:pt x="212" y="388"/>
                  </a:lnTo>
                  <a:lnTo>
                    <a:pt x="207" y="402"/>
                  </a:lnTo>
                  <a:lnTo>
                    <a:pt x="159" y="393"/>
                  </a:lnTo>
                  <a:lnTo>
                    <a:pt x="159" y="393"/>
                  </a:lnTo>
                  <a:lnTo>
                    <a:pt x="140" y="367"/>
                  </a:lnTo>
                  <a:lnTo>
                    <a:pt x="125" y="350"/>
                  </a:lnTo>
                  <a:lnTo>
                    <a:pt x="119" y="343"/>
                  </a:lnTo>
                  <a:lnTo>
                    <a:pt x="115" y="339"/>
                  </a:lnTo>
                  <a:lnTo>
                    <a:pt x="115" y="339"/>
                  </a:lnTo>
                  <a:lnTo>
                    <a:pt x="111" y="336"/>
                  </a:lnTo>
                  <a:lnTo>
                    <a:pt x="108" y="331"/>
                  </a:lnTo>
                  <a:lnTo>
                    <a:pt x="98" y="319"/>
                  </a:lnTo>
                  <a:lnTo>
                    <a:pt x="94" y="313"/>
                  </a:lnTo>
                  <a:lnTo>
                    <a:pt x="90" y="308"/>
                  </a:lnTo>
                  <a:lnTo>
                    <a:pt x="85" y="305"/>
                  </a:lnTo>
                  <a:lnTo>
                    <a:pt x="84" y="305"/>
                  </a:lnTo>
                  <a:lnTo>
                    <a:pt x="81" y="305"/>
                  </a:lnTo>
                  <a:lnTo>
                    <a:pt x="81" y="305"/>
                  </a:lnTo>
                  <a:lnTo>
                    <a:pt x="79" y="308"/>
                  </a:lnTo>
                  <a:lnTo>
                    <a:pt x="77" y="311"/>
                  </a:lnTo>
                  <a:lnTo>
                    <a:pt x="77" y="316"/>
                  </a:lnTo>
                  <a:lnTo>
                    <a:pt x="79" y="322"/>
                  </a:lnTo>
                  <a:lnTo>
                    <a:pt x="82" y="332"/>
                  </a:lnTo>
                  <a:lnTo>
                    <a:pt x="86" y="339"/>
                  </a:lnTo>
                  <a:lnTo>
                    <a:pt x="86" y="339"/>
                  </a:lnTo>
                  <a:lnTo>
                    <a:pt x="90" y="344"/>
                  </a:lnTo>
                  <a:lnTo>
                    <a:pt x="94" y="348"/>
                  </a:lnTo>
                  <a:lnTo>
                    <a:pt x="96" y="350"/>
                  </a:lnTo>
                  <a:lnTo>
                    <a:pt x="96" y="351"/>
                  </a:lnTo>
                  <a:lnTo>
                    <a:pt x="94" y="353"/>
                  </a:lnTo>
                  <a:lnTo>
                    <a:pt x="91" y="354"/>
                  </a:lnTo>
                  <a:lnTo>
                    <a:pt x="91" y="354"/>
                  </a:lnTo>
                  <a:lnTo>
                    <a:pt x="73" y="354"/>
                  </a:lnTo>
                  <a:lnTo>
                    <a:pt x="46" y="351"/>
                  </a:lnTo>
                  <a:lnTo>
                    <a:pt x="22" y="351"/>
                  </a:lnTo>
                  <a:lnTo>
                    <a:pt x="16" y="351"/>
                  </a:lnTo>
                  <a:lnTo>
                    <a:pt x="13" y="353"/>
                  </a:lnTo>
                  <a:lnTo>
                    <a:pt x="13" y="354"/>
                  </a:lnTo>
                  <a:lnTo>
                    <a:pt x="13" y="354"/>
                  </a:lnTo>
                  <a:lnTo>
                    <a:pt x="17" y="356"/>
                  </a:lnTo>
                  <a:lnTo>
                    <a:pt x="24" y="360"/>
                  </a:lnTo>
                  <a:lnTo>
                    <a:pt x="44" y="367"/>
                  </a:lnTo>
                  <a:lnTo>
                    <a:pt x="63" y="373"/>
                  </a:lnTo>
                  <a:lnTo>
                    <a:pt x="69" y="376"/>
                  </a:lnTo>
                  <a:lnTo>
                    <a:pt x="71" y="378"/>
                  </a:lnTo>
                  <a:lnTo>
                    <a:pt x="71" y="378"/>
                  </a:lnTo>
                  <a:lnTo>
                    <a:pt x="71" y="379"/>
                  </a:lnTo>
                  <a:lnTo>
                    <a:pt x="69" y="379"/>
                  </a:lnTo>
                  <a:lnTo>
                    <a:pt x="62" y="381"/>
                  </a:lnTo>
                  <a:lnTo>
                    <a:pt x="39" y="382"/>
                  </a:lnTo>
                  <a:lnTo>
                    <a:pt x="16" y="384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4" y="388"/>
                  </a:lnTo>
                  <a:lnTo>
                    <a:pt x="4" y="388"/>
                  </a:lnTo>
                  <a:lnTo>
                    <a:pt x="1" y="393"/>
                  </a:lnTo>
                  <a:lnTo>
                    <a:pt x="0" y="396"/>
                  </a:lnTo>
                  <a:lnTo>
                    <a:pt x="0" y="399"/>
                  </a:lnTo>
                  <a:lnTo>
                    <a:pt x="1" y="400"/>
                  </a:lnTo>
                  <a:lnTo>
                    <a:pt x="8" y="402"/>
                  </a:lnTo>
                  <a:lnTo>
                    <a:pt x="8" y="402"/>
                  </a:lnTo>
                  <a:lnTo>
                    <a:pt x="27" y="405"/>
                  </a:lnTo>
                  <a:lnTo>
                    <a:pt x="53" y="408"/>
                  </a:lnTo>
                  <a:lnTo>
                    <a:pt x="75" y="411"/>
                  </a:lnTo>
                  <a:lnTo>
                    <a:pt x="81" y="412"/>
                  </a:lnTo>
                  <a:lnTo>
                    <a:pt x="82" y="412"/>
                  </a:lnTo>
                  <a:lnTo>
                    <a:pt x="81" y="412"/>
                  </a:lnTo>
                  <a:lnTo>
                    <a:pt x="81" y="412"/>
                  </a:lnTo>
                  <a:lnTo>
                    <a:pt x="41" y="414"/>
                  </a:lnTo>
                  <a:lnTo>
                    <a:pt x="18" y="418"/>
                  </a:lnTo>
                  <a:lnTo>
                    <a:pt x="11" y="419"/>
                  </a:lnTo>
                  <a:lnTo>
                    <a:pt x="8" y="421"/>
                  </a:lnTo>
                  <a:lnTo>
                    <a:pt x="8" y="422"/>
                  </a:lnTo>
                  <a:lnTo>
                    <a:pt x="8" y="422"/>
                  </a:lnTo>
                  <a:lnTo>
                    <a:pt x="10" y="423"/>
                  </a:lnTo>
                  <a:lnTo>
                    <a:pt x="12" y="424"/>
                  </a:lnTo>
                  <a:lnTo>
                    <a:pt x="21" y="427"/>
                  </a:lnTo>
                  <a:lnTo>
                    <a:pt x="46" y="430"/>
                  </a:lnTo>
                  <a:lnTo>
                    <a:pt x="70" y="434"/>
                  </a:lnTo>
                  <a:lnTo>
                    <a:pt x="79" y="435"/>
                  </a:lnTo>
                  <a:lnTo>
                    <a:pt x="81" y="436"/>
                  </a:lnTo>
                  <a:lnTo>
                    <a:pt x="81" y="436"/>
                  </a:lnTo>
                  <a:lnTo>
                    <a:pt x="73" y="439"/>
                  </a:lnTo>
                  <a:lnTo>
                    <a:pt x="56" y="442"/>
                  </a:lnTo>
                  <a:lnTo>
                    <a:pt x="47" y="446"/>
                  </a:lnTo>
                  <a:lnTo>
                    <a:pt x="40" y="448"/>
                  </a:lnTo>
                  <a:lnTo>
                    <a:pt x="34" y="452"/>
                  </a:lnTo>
                  <a:lnTo>
                    <a:pt x="33" y="453"/>
                  </a:lnTo>
                  <a:lnTo>
                    <a:pt x="33" y="456"/>
                  </a:lnTo>
                  <a:lnTo>
                    <a:pt x="33" y="456"/>
                  </a:lnTo>
                  <a:lnTo>
                    <a:pt x="35" y="458"/>
                  </a:lnTo>
                  <a:lnTo>
                    <a:pt x="40" y="459"/>
                  </a:lnTo>
                  <a:lnTo>
                    <a:pt x="59" y="462"/>
                  </a:lnTo>
                  <a:lnTo>
                    <a:pt x="87" y="463"/>
                  </a:lnTo>
                  <a:lnTo>
                    <a:pt x="117" y="464"/>
                  </a:lnTo>
                  <a:lnTo>
                    <a:pt x="176" y="465"/>
                  </a:lnTo>
                  <a:lnTo>
                    <a:pt x="202" y="465"/>
                  </a:lnTo>
                  <a:lnTo>
                    <a:pt x="207" y="480"/>
                  </a:lnTo>
                  <a:lnTo>
                    <a:pt x="483" y="509"/>
                  </a:lnTo>
                  <a:lnTo>
                    <a:pt x="643" y="514"/>
                  </a:lnTo>
                  <a:lnTo>
                    <a:pt x="643" y="514"/>
                  </a:lnTo>
                  <a:lnTo>
                    <a:pt x="665" y="633"/>
                  </a:lnTo>
                  <a:lnTo>
                    <a:pt x="686" y="757"/>
                  </a:lnTo>
                  <a:lnTo>
                    <a:pt x="686" y="757"/>
                  </a:lnTo>
                  <a:lnTo>
                    <a:pt x="679" y="823"/>
                  </a:lnTo>
                  <a:lnTo>
                    <a:pt x="672" y="888"/>
                  </a:lnTo>
                  <a:lnTo>
                    <a:pt x="682" y="931"/>
                  </a:lnTo>
                  <a:lnTo>
                    <a:pt x="682" y="956"/>
                  </a:lnTo>
                  <a:lnTo>
                    <a:pt x="633" y="1023"/>
                  </a:lnTo>
                  <a:lnTo>
                    <a:pt x="609" y="1368"/>
                  </a:lnTo>
                  <a:lnTo>
                    <a:pt x="561" y="1747"/>
                  </a:lnTo>
                  <a:lnTo>
                    <a:pt x="551" y="1785"/>
                  </a:lnTo>
                  <a:lnTo>
                    <a:pt x="551" y="1810"/>
                  </a:lnTo>
                  <a:lnTo>
                    <a:pt x="551" y="1810"/>
                  </a:lnTo>
                  <a:lnTo>
                    <a:pt x="507" y="1931"/>
                  </a:lnTo>
                  <a:lnTo>
                    <a:pt x="507" y="1931"/>
                  </a:lnTo>
                  <a:lnTo>
                    <a:pt x="502" y="1935"/>
                  </a:lnTo>
                  <a:lnTo>
                    <a:pt x="489" y="1941"/>
                  </a:lnTo>
                  <a:lnTo>
                    <a:pt x="450" y="1960"/>
                  </a:lnTo>
                  <a:lnTo>
                    <a:pt x="430" y="1972"/>
                  </a:lnTo>
                  <a:lnTo>
                    <a:pt x="412" y="1983"/>
                  </a:lnTo>
                  <a:lnTo>
                    <a:pt x="404" y="1989"/>
                  </a:lnTo>
                  <a:lnTo>
                    <a:pt x="400" y="1994"/>
                  </a:lnTo>
                  <a:lnTo>
                    <a:pt x="397" y="1999"/>
                  </a:lnTo>
                  <a:lnTo>
                    <a:pt x="396" y="2004"/>
                  </a:lnTo>
                  <a:lnTo>
                    <a:pt x="396" y="2004"/>
                  </a:lnTo>
                  <a:lnTo>
                    <a:pt x="398" y="2011"/>
                  </a:lnTo>
                  <a:lnTo>
                    <a:pt x="401" y="2018"/>
                  </a:lnTo>
                  <a:lnTo>
                    <a:pt x="406" y="2023"/>
                  </a:lnTo>
                  <a:lnTo>
                    <a:pt x="409" y="2027"/>
                  </a:lnTo>
                  <a:lnTo>
                    <a:pt x="416" y="2032"/>
                  </a:lnTo>
                  <a:lnTo>
                    <a:pt x="420" y="2033"/>
                  </a:lnTo>
                  <a:lnTo>
                    <a:pt x="420" y="2033"/>
                  </a:lnTo>
                  <a:lnTo>
                    <a:pt x="464" y="2030"/>
                  </a:lnTo>
                  <a:lnTo>
                    <a:pt x="522" y="2028"/>
                  </a:lnTo>
                  <a:lnTo>
                    <a:pt x="522" y="2028"/>
                  </a:lnTo>
                  <a:lnTo>
                    <a:pt x="532" y="2027"/>
                  </a:lnTo>
                  <a:lnTo>
                    <a:pt x="545" y="2023"/>
                  </a:lnTo>
                  <a:lnTo>
                    <a:pt x="559" y="2017"/>
                  </a:lnTo>
                  <a:lnTo>
                    <a:pt x="575" y="2010"/>
                  </a:lnTo>
                  <a:lnTo>
                    <a:pt x="604" y="1996"/>
                  </a:lnTo>
                  <a:lnTo>
                    <a:pt x="616" y="1989"/>
                  </a:lnTo>
                  <a:lnTo>
                    <a:pt x="624" y="1984"/>
                  </a:lnTo>
                  <a:lnTo>
                    <a:pt x="624" y="1984"/>
                  </a:lnTo>
                  <a:lnTo>
                    <a:pt x="642" y="1971"/>
                  </a:lnTo>
                  <a:lnTo>
                    <a:pt x="648" y="1966"/>
                  </a:lnTo>
                  <a:lnTo>
                    <a:pt x="653" y="1960"/>
                  </a:lnTo>
                  <a:lnTo>
                    <a:pt x="653" y="1960"/>
                  </a:lnTo>
                  <a:lnTo>
                    <a:pt x="655" y="1954"/>
                  </a:lnTo>
                  <a:lnTo>
                    <a:pt x="657" y="1947"/>
                  </a:lnTo>
                  <a:lnTo>
                    <a:pt x="657" y="1941"/>
                  </a:lnTo>
                  <a:lnTo>
                    <a:pt x="657" y="1907"/>
                  </a:lnTo>
                  <a:lnTo>
                    <a:pt x="672" y="1907"/>
                  </a:lnTo>
                  <a:lnTo>
                    <a:pt x="672" y="1907"/>
                  </a:lnTo>
                  <a:lnTo>
                    <a:pt x="740" y="1664"/>
                  </a:lnTo>
                  <a:lnTo>
                    <a:pt x="740" y="1664"/>
                  </a:lnTo>
                  <a:lnTo>
                    <a:pt x="759" y="1589"/>
                  </a:lnTo>
                  <a:lnTo>
                    <a:pt x="801" y="1436"/>
                  </a:lnTo>
                  <a:lnTo>
                    <a:pt x="823" y="1356"/>
                  </a:lnTo>
                  <a:lnTo>
                    <a:pt x="844" y="1288"/>
                  </a:lnTo>
                  <a:lnTo>
                    <a:pt x="854" y="1261"/>
                  </a:lnTo>
                  <a:lnTo>
                    <a:pt x="861" y="1242"/>
                  </a:lnTo>
                  <a:lnTo>
                    <a:pt x="867" y="1230"/>
                  </a:lnTo>
                  <a:lnTo>
                    <a:pt x="869" y="1227"/>
                  </a:lnTo>
                  <a:lnTo>
                    <a:pt x="871" y="1227"/>
                  </a:lnTo>
                  <a:lnTo>
                    <a:pt x="871" y="1227"/>
                  </a:lnTo>
                  <a:lnTo>
                    <a:pt x="874" y="1233"/>
                  </a:lnTo>
                  <a:lnTo>
                    <a:pt x="879" y="1244"/>
                  </a:lnTo>
                  <a:lnTo>
                    <a:pt x="894" y="1279"/>
                  </a:lnTo>
                  <a:lnTo>
                    <a:pt x="910" y="1327"/>
                  </a:lnTo>
                  <a:lnTo>
                    <a:pt x="930" y="1380"/>
                  </a:lnTo>
                  <a:lnTo>
                    <a:pt x="963" y="1478"/>
                  </a:lnTo>
                  <a:lnTo>
                    <a:pt x="977" y="1523"/>
                  </a:lnTo>
                  <a:lnTo>
                    <a:pt x="977" y="1523"/>
                  </a:lnTo>
                  <a:lnTo>
                    <a:pt x="1122" y="1882"/>
                  </a:lnTo>
                  <a:lnTo>
                    <a:pt x="1122" y="1882"/>
                  </a:lnTo>
                  <a:lnTo>
                    <a:pt x="1125" y="1886"/>
                  </a:lnTo>
                  <a:lnTo>
                    <a:pt x="1127" y="1888"/>
                  </a:lnTo>
                  <a:lnTo>
                    <a:pt x="1131" y="1891"/>
                  </a:lnTo>
                  <a:lnTo>
                    <a:pt x="1134" y="1891"/>
                  </a:lnTo>
                  <a:lnTo>
                    <a:pt x="1139" y="1892"/>
                  </a:lnTo>
                  <a:lnTo>
                    <a:pt x="1142" y="1892"/>
                  </a:lnTo>
                  <a:lnTo>
                    <a:pt x="1142" y="1892"/>
                  </a:lnTo>
                  <a:lnTo>
                    <a:pt x="1148" y="1918"/>
                  </a:lnTo>
                  <a:lnTo>
                    <a:pt x="1154" y="1938"/>
                  </a:lnTo>
                  <a:lnTo>
                    <a:pt x="1157" y="1945"/>
                  </a:lnTo>
                  <a:lnTo>
                    <a:pt x="1161" y="1950"/>
                  </a:lnTo>
                  <a:lnTo>
                    <a:pt x="1161" y="1950"/>
                  </a:lnTo>
                  <a:lnTo>
                    <a:pt x="1170" y="1955"/>
                  </a:lnTo>
                  <a:lnTo>
                    <a:pt x="1187" y="1964"/>
                  </a:lnTo>
                  <a:lnTo>
                    <a:pt x="1208" y="1972"/>
                  </a:lnTo>
                  <a:lnTo>
                    <a:pt x="1235" y="1982"/>
                  </a:lnTo>
                  <a:lnTo>
                    <a:pt x="1260" y="1989"/>
                  </a:lnTo>
                  <a:lnTo>
                    <a:pt x="1272" y="1993"/>
                  </a:lnTo>
                  <a:lnTo>
                    <a:pt x="1285" y="1994"/>
                  </a:lnTo>
                  <a:lnTo>
                    <a:pt x="1294" y="1995"/>
                  </a:lnTo>
                  <a:lnTo>
                    <a:pt x="1304" y="1995"/>
                  </a:lnTo>
                  <a:lnTo>
                    <a:pt x="1311" y="1993"/>
                  </a:lnTo>
                  <a:lnTo>
                    <a:pt x="1316" y="1989"/>
                  </a:lnTo>
                  <a:lnTo>
                    <a:pt x="1316" y="1989"/>
                  </a:lnTo>
                  <a:lnTo>
                    <a:pt x="1329" y="1973"/>
                  </a:lnTo>
                  <a:lnTo>
                    <a:pt x="1335" y="1967"/>
                  </a:lnTo>
                  <a:lnTo>
                    <a:pt x="1338" y="1961"/>
                  </a:lnTo>
                  <a:lnTo>
                    <a:pt x="1340" y="1956"/>
                  </a:lnTo>
                  <a:lnTo>
                    <a:pt x="1339" y="1950"/>
                  </a:lnTo>
                  <a:lnTo>
                    <a:pt x="1337" y="1945"/>
                  </a:lnTo>
                  <a:lnTo>
                    <a:pt x="1331" y="1941"/>
                  </a:lnTo>
                  <a:lnTo>
                    <a:pt x="1331" y="1941"/>
                  </a:lnTo>
                  <a:lnTo>
                    <a:pt x="1323" y="1935"/>
                  </a:lnTo>
                  <a:lnTo>
                    <a:pt x="1315" y="1926"/>
                  </a:lnTo>
                  <a:lnTo>
                    <a:pt x="1297" y="1908"/>
                  </a:lnTo>
                  <a:lnTo>
                    <a:pt x="1283" y="1891"/>
                  </a:lnTo>
                  <a:lnTo>
                    <a:pt x="1277" y="1882"/>
                  </a:lnTo>
                  <a:lnTo>
                    <a:pt x="1277" y="1882"/>
                  </a:lnTo>
                  <a:lnTo>
                    <a:pt x="1277" y="1881"/>
                  </a:lnTo>
                  <a:lnTo>
                    <a:pt x="1279" y="1880"/>
                  </a:lnTo>
                  <a:lnTo>
                    <a:pt x="1282" y="1876"/>
                  </a:lnTo>
                  <a:lnTo>
                    <a:pt x="1287" y="1873"/>
                  </a:lnTo>
                  <a:lnTo>
                    <a:pt x="1287" y="1873"/>
                  </a:lnTo>
                  <a:lnTo>
                    <a:pt x="1231" y="1651"/>
                  </a:lnTo>
                  <a:lnTo>
                    <a:pt x="1190" y="1493"/>
                  </a:lnTo>
                  <a:lnTo>
                    <a:pt x="1174" y="1436"/>
                  </a:lnTo>
                  <a:lnTo>
                    <a:pt x="1166" y="1407"/>
                  </a:lnTo>
                  <a:lnTo>
                    <a:pt x="1166" y="1407"/>
                  </a:lnTo>
                  <a:lnTo>
                    <a:pt x="1164" y="1398"/>
                  </a:lnTo>
                  <a:lnTo>
                    <a:pt x="1161" y="1385"/>
                  </a:lnTo>
                  <a:lnTo>
                    <a:pt x="1155" y="1345"/>
                  </a:lnTo>
                  <a:lnTo>
                    <a:pt x="1149" y="1295"/>
                  </a:lnTo>
                  <a:lnTo>
                    <a:pt x="1142" y="1239"/>
                  </a:lnTo>
                  <a:lnTo>
                    <a:pt x="1132" y="1139"/>
                  </a:lnTo>
                  <a:lnTo>
                    <a:pt x="1127" y="1091"/>
                  </a:lnTo>
                  <a:lnTo>
                    <a:pt x="1127" y="1091"/>
                  </a:lnTo>
                  <a:lnTo>
                    <a:pt x="1108" y="1023"/>
                  </a:lnTo>
                  <a:lnTo>
                    <a:pt x="1093" y="951"/>
                  </a:lnTo>
                  <a:lnTo>
                    <a:pt x="1093" y="951"/>
                  </a:lnTo>
                  <a:lnTo>
                    <a:pt x="1084" y="862"/>
                  </a:lnTo>
                  <a:lnTo>
                    <a:pt x="1076" y="801"/>
                  </a:lnTo>
                  <a:lnTo>
                    <a:pt x="1074" y="781"/>
                  </a:lnTo>
                  <a:lnTo>
                    <a:pt x="1074" y="771"/>
                  </a:lnTo>
                  <a:lnTo>
                    <a:pt x="1074" y="771"/>
                  </a:lnTo>
                  <a:lnTo>
                    <a:pt x="1096" y="657"/>
                  </a:lnTo>
                  <a:lnTo>
                    <a:pt x="1117" y="548"/>
                  </a:lnTo>
                  <a:lnTo>
                    <a:pt x="1403" y="436"/>
                  </a:lnTo>
                  <a:lnTo>
                    <a:pt x="1563" y="368"/>
                  </a:lnTo>
                  <a:lnTo>
                    <a:pt x="1573" y="354"/>
                  </a:lnTo>
                  <a:lnTo>
                    <a:pt x="1578" y="344"/>
                  </a:lnTo>
                  <a:lnTo>
                    <a:pt x="1578" y="344"/>
                  </a:lnTo>
                  <a:lnTo>
                    <a:pt x="1584" y="340"/>
                  </a:lnTo>
                  <a:lnTo>
                    <a:pt x="1598" y="334"/>
                  </a:lnTo>
                  <a:lnTo>
                    <a:pt x="1618" y="327"/>
                  </a:lnTo>
                  <a:lnTo>
                    <a:pt x="1627" y="326"/>
                  </a:lnTo>
                  <a:lnTo>
                    <a:pt x="1636" y="325"/>
                  </a:lnTo>
                  <a:lnTo>
                    <a:pt x="1636" y="325"/>
                  </a:lnTo>
                  <a:lnTo>
                    <a:pt x="1653" y="325"/>
                  </a:lnTo>
                  <a:lnTo>
                    <a:pt x="1670" y="324"/>
                  </a:lnTo>
                  <a:lnTo>
                    <a:pt x="1684" y="320"/>
                  </a:lnTo>
                  <a:lnTo>
                    <a:pt x="1699" y="315"/>
                  </a:lnTo>
                  <a:lnTo>
                    <a:pt x="1699" y="315"/>
                  </a:lnTo>
                  <a:lnTo>
                    <a:pt x="1708" y="310"/>
                  </a:lnTo>
                  <a:lnTo>
                    <a:pt x="1713" y="305"/>
                  </a:lnTo>
                  <a:lnTo>
                    <a:pt x="1717" y="303"/>
                  </a:lnTo>
                  <a:lnTo>
                    <a:pt x="1723" y="300"/>
                  </a:lnTo>
                  <a:lnTo>
                    <a:pt x="1723" y="300"/>
                  </a:lnTo>
                  <a:lnTo>
                    <a:pt x="1733" y="298"/>
                  </a:lnTo>
                  <a:lnTo>
                    <a:pt x="1741" y="297"/>
                  </a:lnTo>
                  <a:lnTo>
                    <a:pt x="1757" y="296"/>
                  </a:lnTo>
                  <a:lnTo>
                    <a:pt x="1757" y="296"/>
                  </a:lnTo>
                  <a:lnTo>
                    <a:pt x="1766" y="294"/>
                  </a:lnTo>
                  <a:lnTo>
                    <a:pt x="1781" y="291"/>
                  </a:lnTo>
                  <a:lnTo>
                    <a:pt x="1794" y="287"/>
                  </a:lnTo>
                  <a:lnTo>
                    <a:pt x="1799" y="283"/>
                  </a:lnTo>
                  <a:lnTo>
                    <a:pt x="1800" y="281"/>
                  </a:lnTo>
                  <a:lnTo>
                    <a:pt x="1800" y="281"/>
                  </a:lnTo>
                  <a:lnTo>
                    <a:pt x="1800" y="280"/>
                  </a:lnTo>
                  <a:lnTo>
                    <a:pt x="1798" y="279"/>
                  </a:lnTo>
                  <a:lnTo>
                    <a:pt x="1793" y="277"/>
                  </a:lnTo>
                  <a:lnTo>
                    <a:pt x="1775" y="276"/>
                  </a:lnTo>
                  <a:lnTo>
                    <a:pt x="1757" y="276"/>
                  </a:lnTo>
                  <a:lnTo>
                    <a:pt x="1747" y="276"/>
                  </a:lnTo>
                  <a:lnTo>
                    <a:pt x="1747" y="276"/>
                  </a:lnTo>
                  <a:lnTo>
                    <a:pt x="1743" y="274"/>
                  </a:lnTo>
                  <a:lnTo>
                    <a:pt x="1742" y="273"/>
                  </a:lnTo>
                  <a:lnTo>
                    <a:pt x="1742" y="271"/>
                  </a:lnTo>
                  <a:lnTo>
                    <a:pt x="1742" y="271"/>
                  </a:lnTo>
                  <a:lnTo>
                    <a:pt x="1754" y="265"/>
                  </a:lnTo>
                  <a:lnTo>
                    <a:pt x="1780" y="252"/>
                  </a:lnTo>
                  <a:lnTo>
                    <a:pt x="1793" y="246"/>
                  </a:lnTo>
                  <a:lnTo>
                    <a:pt x="1805" y="239"/>
                  </a:lnTo>
                  <a:lnTo>
                    <a:pt x="1812" y="233"/>
                  </a:lnTo>
                  <a:lnTo>
                    <a:pt x="1815" y="230"/>
                  </a:lnTo>
                  <a:lnTo>
                    <a:pt x="1815" y="228"/>
                  </a:lnTo>
                  <a:lnTo>
                    <a:pt x="1815" y="228"/>
                  </a:lnTo>
                  <a:lnTo>
                    <a:pt x="1812" y="222"/>
                  </a:lnTo>
                  <a:lnTo>
                    <a:pt x="1811" y="219"/>
                  </a:lnTo>
                  <a:lnTo>
                    <a:pt x="1808" y="218"/>
                  </a:lnTo>
                  <a:lnTo>
                    <a:pt x="1805" y="218"/>
                  </a:lnTo>
                  <a:lnTo>
                    <a:pt x="1805" y="218"/>
                  </a:lnTo>
                  <a:lnTo>
                    <a:pt x="1802" y="219"/>
                  </a:lnTo>
                  <a:lnTo>
                    <a:pt x="1794" y="222"/>
                  </a:lnTo>
                  <a:lnTo>
                    <a:pt x="1774" y="230"/>
                  </a:lnTo>
                  <a:lnTo>
                    <a:pt x="1753" y="239"/>
                  </a:lnTo>
                  <a:lnTo>
                    <a:pt x="1746" y="242"/>
                  </a:lnTo>
                  <a:lnTo>
                    <a:pt x="1742" y="242"/>
                  </a:lnTo>
                  <a:lnTo>
                    <a:pt x="1742" y="242"/>
                  </a:lnTo>
                  <a:lnTo>
                    <a:pt x="1745" y="240"/>
                  </a:lnTo>
                  <a:lnTo>
                    <a:pt x="1753" y="235"/>
                  </a:lnTo>
                  <a:lnTo>
                    <a:pt x="1780" y="220"/>
                  </a:lnTo>
                  <a:lnTo>
                    <a:pt x="1794" y="212"/>
                  </a:lnTo>
                  <a:lnTo>
                    <a:pt x="1806" y="205"/>
                  </a:lnTo>
                  <a:lnTo>
                    <a:pt x="1814" y="199"/>
                  </a:lnTo>
                  <a:lnTo>
                    <a:pt x="1815" y="196"/>
                  </a:lnTo>
                  <a:lnTo>
                    <a:pt x="1815" y="194"/>
                  </a:lnTo>
                  <a:lnTo>
                    <a:pt x="1815" y="194"/>
                  </a:lnTo>
                  <a:lnTo>
                    <a:pt x="1812" y="192"/>
                  </a:lnTo>
                  <a:lnTo>
                    <a:pt x="1809" y="192"/>
                  </a:lnTo>
                  <a:lnTo>
                    <a:pt x="1798" y="194"/>
                  </a:lnTo>
                  <a:lnTo>
                    <a:pt x="1785" y="196"/>
                  </a:lnTo>
                  <a:lnTo>
                    <a:pt x="1769" y="201"/>
                  </a:lnTo>
                  <a:lnTo>
                    <a:pt x="1741" y="209"/>
                  </a:lnTo>
                  <a:lnTo>
                    <a:pt x="1728" y="213"/>
                  </a:lnTo>
                  <a:lnTo>
                    <a:pt x="1728" y="213"/>
                  </a:lnTo>
                  <a:lnTo>
                    <a:pt x="1736" y="203"/>
                  </a:lnTo>
                  <a:lnTo>
                    <a:pt x="1756" y="184"/>
                  </a:lnTo>
                  <a:lnTo>
                    <a:pt x="1775" y="165"/>
                  </a:lnTo>
                  <a:lnTo>
                    <a:pt x="1780" y="157"/>
                  </a:lnTo>
                  <a:lnTo>
                    <a:pt x="1781" y="156"/>
                  </a:lnTo>
                  <a:lnTo>
                    <a:pt x="1781" y="155"/>
                  </a:lnTo>
                  <a:lnTo>
                    <a:pt x="1781" y="155"/>
                  </a:lnTo>
                  <a:lnTo>
                    <a:pt x="1779" y="154"/>
                  </a:lnTo>
                  <a:lnTo>
                    <a:pt x="1775" y="154"/>
                  </a:lnTo>
                  <a:lnTo>
                    <a:pt x="1769" y="155"/>
                  </a:lnTo>
                  <a:lnTo>
                    <a:pt x="1762" y="160"/>
                  </a:lnTo>
                  <a:lnTo>
                    <a:pt x="1762" y="160"/>
                  </a:lnTo>
                  <a:lnTo>
                    <a:pt x="1756" y="165"/>
                  </a:lnTo>
                  <a:lnTo>
                    <a:pt x="1748" y="171"/>
                  </a:lnTo>
                  <a:lnTo>
                    <a:pt x="1731" y="189"/>
                  </a:lnTo>
                  <a:lnTo>
                    <a:pt x="1722" y="197"/>
                  </a:lnTo>
                  <a:lnTo>
                    <a:pt x="1712" y="205"/>
                  </a:lnTo>
                  <a:lnTo>
                    <a:pt x="1702" y="211"/>
                  </a:lnTo>
                  <a:lnTo>
                    <a:pt x="1694" y="213"/>
                  </a:lnTo>
                  <a:lnTo>
                    <a:pt x="1694" y="213"/>
                  </a:lnTo>
                  <a:lnTo>
                    <a:pt x="1687" y="214"/>
                  </a:lnTo>
                  <a:lnTo>
                    <a:pt x="1680" y="213"/>
                  </a:lnTo>
                  <a:lnTo>
                    <a:pt x="1677" y="213"/>
                  </a:lnTo>
                  <a:lnTo>
                    <a:pt x="1673" y="212"/>
                  </a:lnTo>
                  <a:lnTo>
                    <a:pt x="1671" y="209"/>
                  </a:lnTo>
                  <a:lnTo>
                    <a:pt x="1670" y="208"/>
                  </a:lnTo>
                  <a:lnTo>
                    <a:pt x="1670" y="208"/>
                  </a:lnTo>
                  <a:lnTo>
                    <a:pt x="1673" y="201"/>
                  </a:lnTo>
                  <a:lnTo>
                    <a:pt x="1679" y="184"/>
                  </a:lnTo>
                  <a:lnTo>
                    <a:pt x="1682" y="175"/>
                  </a:lnTo>
                  <a:lnTo>
                    <a:pt x="1683" y="168"/>
                  </a:lnTo>
                  <a:lnTo>
                    <a:pt x="1683" y="162"/>
                  </a:lnTo>
                  <a:lnTo>
                    <a:pt x="1682" y="161"/>
                  </a:lnTo>
                  <a:lnTo>
                    <a:pt x="1679" y="160"/>
                  </a:lnTo>
                  <a:lnTo>
                    <a:pt x="1679" y="160"/>
                  </a:lnTo>
                  <a:lnTo>
                    <a:pt x="1677" y="160"/>
                  </a:lnTo>
                  <a:lnTo>
                    <a:pt x="1674" y="162"/>
                  </a:lnTo>
                  <a:lnTo>
                    <a:pt x="1668" y="168"/>
                  </a:lnTo>
                  <a:lnTo>
                    <a:pt x="1662" y="178"/>
                  </a:lnTo>
                  <a:lnTo>
                    <a:pt x="1656" y="189"/>
                  </a:lnTo>
                  <a:lnTo>
                    <a:pt x="1647" y="209"/>
                  </a:lnTo>
                  <a:lnTo>
                    <a:pt x="1641" y="223"/>
                  </a:lnTo>
                  <a:lnTo>
                    <a:pt x="1641" y="223"/>
                  </a:lnTo>
                  <a:lnTo>
                    <a:pt x="1638" y="229"/>
                  </a:lnTo>
                  <a:lnTo>
                    <a:pt x="1636" y="236"/>
                  </a:lnTo>
                  <a:lnTo>
                    <a:pt x="1632" y="245"/>
                  </a:lnTo>
                  <a:lnTo>
                    <a:pt x="1630" y="248"/>
                  </a:lnTo>
                  <a:lnTo>
                    <a:pt x="1626" y="252"/>
                  </a:lnTo>
                  <a:lnTo>
                    <a:pt x="1626" y="252"/>
                  </a:lnTo>
                  <a:lnTo>
                    <a:pt x="1614" y="262"/>
                  </a:lnTo>
                  <a:lnTo>
                    <a:pt x="1610" y="265"/>
                  </a:lnTo>
                  <a:lnTo>
                    <a:pt x="1607" y="266"/>
                  </a:lnTo>
                  <a:lnTo>
                    <a:pt x="1607" y="266"/>
                  </a:lnTo>
                  <a:lnTo>
                    <a:pt x="1604" y="268"/>
                  </a:lnTo>
                  <a:lnTo>
                    <a:pt x="1603" y="269"/>
                  </a:lnTo>
                  <a:lnTo>
                    <a:pt x="1601" y="270"/>
                  </a:lnTo>
                  <a:lnTo>
                    <a:pt x="1597" y="271"/>
                  </a:lnTo>
                  <a:lnTo>
                    <a:pt x="1597" y="271"/>
                  </a:lnTo>
                  <a:lnTo>
                    <a:pt x="1593" y="271"/>
                  </a:lnTo>
                  <a:lnTo>
                    <a:pt x="1590" y="269"/>
                  </a:lnTo>
                  <a:lnTo>
                    <a:pt x="1587" y="266"/>
                  </a:lnTo>
                  <a:lnTo>
                    <a:pt x="1587" y="266"/>
                  </a:lnTo>
                  <a:lnTo>
                    <a:pt x="1466" y="291"/>
                  </a:lnTo>
                  <a:lnTo>
                    <a:pt x="1340" y="315"/>
                  </a:lnTo>
                  <a:lnTo>
                    <a:pt x="1340" y="315"/>
                  </a:lnTo>
                  <a:lnTo>
                    <a:pt x="1166" y="325"/>
                  </a:lnTo>
                  <a:lnTo>
                    <a:pt x="1166" y="325"/>
                  </a:lnTo>
                  <a:lnTo>
                    <a:pt x="1067" y="324"/>
                  </a:lnTo>
                  <a:lnTo>
                    <a:pt x="998" y="322"/>
                  </a:lnTo>
                  <a:lnTo>
                    <a:pt x="976" y="321"/>
                  </a:lnTo>
                  <a:lnTo>
                    <a:pt x="967" y="320"/>
                  </a:lnTo>
                  <a:lnTo>
                    <a:pt x="967" y="320"/>
                  </a:lnTo>
                  <a:lnTo>
                    <a:pt x="967" y="317"/>
                  </a:lnTo>
                  <a:lnTo>
                    <a:pt x="966" y="315"/>
                  </a:lnTo>
                  <a:lnTo>
                    <a:pt x="963" y="310"/>
                  </a:lnTo>
                  <a:lnTo>
                    <a:pt x="963" y="310"/>
                  </a:lnTo>
                  <a:lnTo>
                    <a:pt x="961" y="302"/>
                  </a:lnTo>
                  <a:lnTo>
                    <a:pt x="959" y="285"/>
                  </a:lnTo>
                  <a:lnTo>
                    <a:pt x="958" y="262"/>
                  </a:lnTo>
                  <a:lnTo>
                    <a:pt x="977" y="213"/>
                  </a:lnTo>
                  <a:lnTo>
                    <a:pt x="977" y="213"/>
                  </a:lnTo>
                  <a:lnTo>
                    <a:pt x="986" y="194"/>
                  </a:lnTo>
                  <a:lnTo>
                    <a:pt x="990" y="177"/>
                  </a:lnTo>
                  <a:lnTo>
                    <a:pt x="992" y="169"/>
                  </a:lnTo>
                  <a:lnTo>
                    <a:pt x="992" y="165"/>
                  </a:lnTo>
                  <a:lnTo>
                    <a:pt x="992" y="165"/>
                  </a:lnTo>
                  <a:lnTo>
                    <a:pt x="989" y="156"/>
                  </a:lnTo>
                  <a:lnTo>
                    <a:pt x="986" y="150"/>
                  </a:lnTo>
                  <a:lnTo>
                    <a:pt x="982" y="145"/>
                  </a:lnTo>
                  <a:lnTo>
                    <a:pt x="982" y="145"/>
                  </a:lnTo>
                  <a:lnTo>
                    <a:pt x="977" y="87"/>
                  </a:lnTo>
                  <a:lnTo>
                    <a:pt x="977" y="87"/>
                  </a:lnTo>
                  <a:lnTo>
                    <a:pt x="976" y="82"/>
                  </a:lnTo>
                  <a:lnTo>
                    <a:pt x="972" y="77"/>
                  </a:lnTo>
                  <a:lnTo>
                    <a:pt x="964" y="66"/>
                  </a:lnTo>
                  <a:lnTo>
                    <a:pt x="953" y="53"/>
                  </a:lnTo>
                  <a:lnTo>
                    <a:pt x="948" y="46"/>
                  </a:lnTo>
                  <a:lnTo>
                    <a:pt x="943" y="38"/>
                  </a:lnTo>
                  <a:lnTo>
                    <a:pt x="943" y="38"/>
                  </a:lnTo>
                  <a:lnTo>
                    <a:pt x="936" y="24"/>
                  </a:lnTo>
                  <a:lnTo>
                    <a:pt x="930" y="14"/>
                  </a:lnTo>
                  <a:lnTo>
                    <a:pt x="926" y="11"/>
                  </a:lnTo>
                  <a:lnTo>
                    <a:pt x="923" y="8"/>
                  </a:lnTo>
                  <a:lnTo>
                    <a:pt x="919" y="6"/>
                  </a:lnTo>
                  <a:lnTo>
                    <a:pt x="914" y="4"/>
                  </a:lnTo>
                  <a:lnTo>
                    <a:pt x="914" y="4"/>
                  </a:lnTo>
                  <a:lnTo>
                    <a:pt x="902" y="2"/>
                  </a:lnTo>
                  <a:lnTo>
                    <a:pt x="889" y="1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49" y="0"/>
                  </a:lnTo>
                  <a:lnTo>
                    <a:pt x="835" y="1"/>
                  </a:lnTo>
                  <a:lnTo>
                    <a:pt x="825" y="2"/>
                  </a:lnTo>
                  <a:lnTo>
                    <a:pt x="817" y="4"/>
                  </a:lnTo>
                  <a:lnTo>
                    <a:pt x="817" y="4"/>
                  </a:lnTo>
                  <a:lnTo>
                    <a:pt x="805" y="9"/>
                  </a:lnTo>
                  <a:lnTo>
                    <a:pt x="797" y="14"/>
                  </a:lnTo>
                  <a:lnTo>
                    <a:pt x="788" y="19"/>
                  </a:lnTo>
                  <a:lnTo>
                    <a:pt x="788" y="19"/>
                  </a:lnTo>
                  <a:lnTo>
                    <a:pt x="783" y="23"/>
                  </a:lnTo>
                  <a:lnTo>
                    <a:pt x="778" y="29"/>
                  </a:lnTo>
                  <a:lnTo>
                    <a:pt x="769" y="43"/>
                  </a:lnTo>
                  <a:lnTo>
                    <a:pt x="754" y="68"/>
                  </a:lnTo>
                  <a:lnTo>
                    <a:pt x="754" y="68"/>
                  </a:lnTo>
                  <a:lnTo>
                    <a:pt x="752" y="72"/>
                  </a:lnTo>
                  <a:lnTo>
                    <a:pt x="751" y="80"/>
                  </a:lnTo>
                  <a:lnTo>
                    <a:pt x="749" y="98"/>
                  </a:lnTo>
                  <a:lnTo>
                    <a:pt x="748" y="114"/>
                  </a:lnTo>
                  <a:lnTo>
                    <a:pt x="749" y="121"/>
                  </a:lnTo>
                  <a:lnTo>
                    <a:pt x="749" y="121"/>
                  </a:lnTo>
                  <a:lnTo>
                    <a:pt x="752" y="125"/>
                  </a:lnTo>
                  <a:lnTo>
                    <a:pt x="755" y="133"/>
                  </a:lnTo>
                  <a:lnTo>
                    <a:pt x="759" y="143"/>
                  </a:lnTo>
                  <a:lnTo>
                    <a:pt x="759" y="148"/>
                  </a:lnTo>
                  <a:lnTo>
                    <a:pt x="759" y="150"/>
                  </a:lnTo>
                  <a:lnTo>
                    <a:pt x="759" y="150"/>
                  </a:lnTo>
                  <a:lnTo>
                    <a:pt x="758" y="155"/>
                  </a:lnTo>
                  <a:lnTo>
                    <a:pt x="758" y="161"/>
                  </a:lnTo>
                  <a:lnTo>
                    <a:pt x="759" y="169"/>
                  </a:lnTo>
                  <a:lnTo>
                    <a:pt x="759" y="169"/>
                  </a:lnTo>
                  <a:lnTo>
                    <a:pt x="755" y="174"/>
                  </a:lnTo>
                  <a:lnTo>
                    <a:pt x="753" y="180"/>
                  </a:lnTo>
                  <a:lnTo>
                    <a:pt x="753" y="184"/>
                  </a:lnTo>
                  <a:lnTo>
                    <a:pt x="754" y="189"/>
                  </a:lnTo>
                  <a:lnTo>
                    <a:pt x="754" y="189"/>
                  </a:lnTo>
                  <a:lnTo>
                    <a:pt x="757" y="194"/>
                  </a:lnTo>
                  <a:lnTo>
                    <a:pt x="759" y="199"/>
                  </a:lnTo>
                  <a:lnTo>
                    <a:pt x="765" y="206"/>
                  </a:lnTo>
                  <a:lnTo>
                    <a:pt x="771" y="211"/>
                  </a:lnTo>
                  <a:lnTo>
                    <a:pt x="774" y="213"/>
                  </a:lnTo>
                  <a:lnTo>
                    <a:pt x="774" y="213"/>
                  </a:lnTo>
                  <a:lnTo>
                    <a:pt x="777" y="222"/>
                  </a:lnTo>
                  <a:lnTo>
                    <a:pt x="783" y="237"/>
                  </a:lnTo>
                  <a:lnTo>
                    <a:pt x="783" y="237"/>
                  </a:lnTo>
                  <a:lnTo>
                    <a:pt x="785" y="241"/>
                  </a:lnTo>
                  <a:lnTo>
                    <a:pt x="788" y="246"/>
                  </a:lnTo>
                  <a:lnTo>
                    <a:pt x="794" y="253"/>
                  </a:lnTo>
                  <a:lnTo>
                    <a:pt x="803" y="262"/>
                  </a:lnTo>
                  <a:lnTo>
                    <a:pt x="803" y="2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D89DEDEC-BABA-C62B-5F1D-B1B7AA518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175" y="3522663"/>
              <a:ext cx="428625" cy="257175"/>
            </a:xfrm>
            <a:custGeom>
              <a:avLst/>
              <a:gdLst>
                <a:gd name="T0" fmla="*/ 0 w 270"/>
                <a:gd name="T1" fmla="*/ 161 h 162"/>
                <a:gd name="T2" fmla="*/ 4 w 270"/>
                <a:gd name="T3" fmla="*/ 162 h 162"/>
                <a:gd name="T4" fmla="*/ 27 w 270"/>
                <a:gd name="T5" fmla="*/ 162 h 162"/>
                <a:gd name="T6" fmla="*/ 38 w 270"/>
                <a:gd name="T7" fmla="*/ 159 h 162"/>
                <a:gd name="T8" fmla="*/ 111 w 270"/>
                <a:gd name="T9" fmla="*/ 128 h 162"/>
                <a:gd name="T10" fmla="*/ 116 w 270"/>
                <a:gd name="T11" fmla="*/ 127 h 162"/>
                <a:gd name="T12" fmla="*/ 139 w 270"/>
                <a:gd name="T13" fmla="*/ 125 h 162"/>
                <a:gd name="T14" fmla="*/ 179 w 270"/>
                <a:gd name="T15" fmla="*/ 126 h 162"/>
                <a:gd name="T16" fmla="*/ 237 w 270"/>
                <a:gd name="T17" fmla="*/ 134 h 162"/>
                <a:gd name="T18" fmla="*/ 247 w 270"/>
                <a:gd name="T19" fmla="*/ 137 h 162"/>
                <a:gd name="T20" fmla="*/ 266 w 270"/>
                <a:gd name="T21" fmla="*/ 136 h 162"/>
                <a:gd name="T22" fmla="*/ 270 w 270"/>
                <a:gd name="T23" fmla="*/ 132 h 162"/>
                <a:gd name="T24" fmla="*/ 269 w 270"/>
                <a:gd name="T25" fmla="*/ 127 h 162"/>
                <a:gd name="T26" fmla="*/ 262 w 270"/>
                <a:gd name="T27" fmla="*/ 120 h 162"/>
                <a:gd name="T28" fmla="*/ 260 w 270"/>
                <a:gd name="T29" fmla="*/ 115 h 162"/>
                <a:gd name="T30" fmla="*/ 254 w 270"/>
                <a:gd name="T31" fmla="*/ 91 h 162"/>
                <a:gd name="T32" fmla="*/ 246 w 270"/>
                <a:gd name="T33" fmla="*/ 69 h 162"/>
                <a:gd name="T34" fmla="*/ 231 w 270"/>
                <a:gd name="T35" fmla="*/ 45 h 162"/>
                <a:gd name="T36" fmla="*/ 211 w 270"/>
                <a:gd name="T37" fmla="*/ 24 h 162"/>
                <a:gd name="T38" fmla="*/ 183 w 270"/>
                <a:gd name="T39" fmla="*/ 8 h 162"/>
                <a:gd name="T40" fmla="*/ 156 w 270"/>
                <a:gd name="T41" fmla="*/ 1 h 162"/>
                <a:gd name="T42" fmla="*/ 136 w 270"/>
                <a:gd name="T43" fmla="*/ 0 h 162"/>
                <a:gd name="T44" fmla="*/ 125 w 270"/>
                <a:gd name="T45" fmla="*/ 0 h 162"/>
                <a:gd name="T46" fmla="*/ 104 w 270"/>
                <a:gd name="T47" fmla="*/ 3 h 162"/>
                <a:gd name="T48" fmla="*/ 87 w 270"/>
                <a:gd name="T49" fmla="*/ 10 h 162"/>
                <a:gd name="T50" fmla="*/ 59 w 270"/>
                <a:gd name="T51" fmla="*/ 27 h 162"/>
                <a:gd name="T52" fmla="*/ 39 w 270"/>
                <a:gd name="T53" fmla="*/ 48 h 162"/>
                <a:gd name="T54" fmla="*/ 25 w 270"/>
                <a:gd name="T55" fmla="*/ 74 h 162"/>
                <a:gd name="T56" fmla="*/ 18 w 270"/>
                <a:gd name="T57" fmla="*/ 98 h 162"/>
                <a:gd name="T58" fmla="*/ 11 w 270"/>
                <a:gd name="T59" fmla="*/ 137 h 162"/>
                <a:gd name="T60" fmla="*/ 10 w 270"/>
                <a:gd name="T61" fmla="*/ 144 h 162"/>
                <a:gd name="T62" fmla="*/ 0 w 270"/>
                <a:gd name="T63" fmla="*/ 159 h 162"/>
                <a:gd name="T64" fmla="*/ 0 w 270"/>
                <a:gd name="T65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0" h="162">
                  <a:moveTo>
                    <a:pt x="0" y="161"/>
                  </a:moveTo>
                  <a:lnTo>
                    <a:pt x="0" y="161"/>
                  </a:lnTo>
                  <a:lnTo>
                    <a:pt x="1" y="162"/>
                  </a:lnTo>
                  <a:lnTo>
                    <a:pt x="4" y="162"/>
                  </a:lnTo>
                  <a:lnTo>
                    <a:pt x="12" y="162"/>
                  </a:lnTo>
                  <a:lnTo>
                    <a:pt x="27" y="162"/>
                  </a:lnTo>
                  <a:lnTo>
                    <a:pt x="27" y="162"/>
                  </a:lnTo>
                  <a:lnTo>
                    <a:pt x="38" y="159"/>
                  </a:lnTo>
                  <a:lnTo>
                    <a:pt x="62" y="149"/>
                  </a:lnTo>
                  <a:lnTo>
                    <a:pt x="111" y="128"/>
                  </a:lnTo>
                  <a:lnTo>
                    <a:pt x="111" y="128"/>
                  </a:lnTo>
                  <a:lnTo>
                    <a:pt x="116" y="127"/>
                  </a:lnTo>
                  <a:lnTo>
                    <a:pt x="124" y="126"/>
                  </a:lnTo>
                  <a:lnTo>
                    <a:pt x="139" y="125"/>
                  </a:lnTo>
                  <a:lnTo>
                    <a:pt x="159" y="125"/>
                  </a:lnTo>
                  <a:lnTo>
                    <a:pt x="179" y="126"/>
                  </a:lnTo>
                  <a:lnTo>
                    <a:pt x="216" y="131"/>
                  </a:lnTo>
                  <a:lnTo>
                    <a:pt x="237" y="134"/>
                  </a:lnTo>
                  <a:lnTo>
                    <a:pt x="237" y="134"/>
                  </a:lnTo>
                  <a:lnTo>
                    <a:pt x="247" y="137"/>
                  </a:lnTo>
                  <a:lnTo>
                    <a:pt x="258" y="137"/>
                  </a:lnTo>
                  <a:lnTo>
                    <a:pt x="266" y="136"/>
                  </a:lnTo>
                  <a:lnTo>
                    <a:pt x="269" y="134"/>
                  </a:lnTo>
                  <a:lnTo>
                    <a:pt x="270" y="132"/>
                  </a:lnTo>
                  <a:lnTo>
                    <a:pt x="270" y="132"/>
                  </a:lnTo>
                  <a:lnTo>
                    <a:pt x="269" y="127"/>
                  </a:lnTo>
                  <a:lnTo>
                    <a:pt x="265" y="124"/>
                  </a:lnTo>
                  <a:lnTo>
                    <a:pt x="262" y="120"/>
                  </a:lnTo>
                  <a:lnTo>
                    <a:pt x="262" y="120"/>
                  </a:lnTo>
                  <a:lnTo>
                    <a:pt x="260" y="115"/>
                  </a:lnTo>
                  <a:lnTo>
                    <a:pt x="258" y="101"/>
                  </a:lnTo>
                  <a:lnTo>
                    <a:pt x="254" y="91"/>
                  </a:lnTo>
                  <a:lnTo>
                    <a:pt x="251" y="80"/>
                  </a:lnTo>
                  <a:lnTo>
                    <a:pt x="246" y="69"/>
                  </a:lnTo>
                  <a:lnTo>
                    <a:pt x="240" y="57"/>
                  </a:lnTo>
                  <a:lnTo>
                    <a:pt x="231" y="45"/>
                  </a:lnTo>
                  <a:lnTo>
                    <a:pt x="223" y="34"/>
                  </a:lnTo>
                  <a:lnTo>
                    <a:pt x="211" y="24"/>
                  </a:lnTo>
                  <a:lnTo>
                    <a:pt x="199" y="16"/>
                  </a:lnTo>
                  <a:lnTo>
                    <a:pt x="183" y="8"/>
                  </a:lnTo>
                  <a:lnTo>
                    <a:pt x="166" y="2"/>
                  </a:lnTo>
                  <a:lnTo>
                    <a:pt x="156" y="1"/>
                  </a:lnTo>
                  <a:lnTo>
                    <a:pt x="147" y="0"/>
                  </a:lnTo>
                  <a:lnTo>
                    <a:pt x="136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14" y="1"/>
                  </a:lnTo>
                  <a:lnTo>
                    <a:pt x="104" y="3"/>
                  </a:lnTo>
                  <a:lnTo>
                    <a:pt x="96" y="6"/>
                  </a:lnTo>
                  <a:lnTo>
                    <a:pt x="87" y="10"/>
                  </a:lnTo>
                  <a:lnTo>
                    <a:pt x="71" y="17"/>
                  </a:lnTo>
                  <a:lnTo>
                    <a:pt x="59" y="27"/>
                  </a:lnTo>
                  <a:lnTo>
                    <a:pt x="48" y="36"/>
                  </a:lnTo>
                  <a:lnTo>
                    <a:pt x="39" y="48"/>
                  </a:lnTo>
                  <a:lnTo>
                    <a:pt x="32" y="60"/>
                  </a:lnTo>
                  <a:lnTo>
                    <a:pt x="25" y="74"/>
                  </a:lnTo>
                  <a:lnTo>
                    <a:pt x="21" y="86"/>
                  </a:lnTo>
                  <a:lnTo>
                    <a:pt x="18" y="98"/>
                  </a:lnTo>
                  <a:lnTo>
                    <a:pt x="13" y="121"/>
                  </a:lnTo>
                  <a:lnTo>
                    <a:pt x="11" y="137"/>
                  </a:lnTo>
                  <a:lnTo>
                    <a:pt x="10" y="144"/>
                  </a:lnTo>
                  <a:lnTo>
                    <a:pt x="10" y="144"/>
                  </a:lnTo>
                  <a:lnTo>
                    <a:pt x="2" y="154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9C3A7CD-96A8-FF1C-E132-959F84D276F9}"/>
              </a:ext>
            </a:extLst>
          </p:cNvPr>
          <p:cNvGrpSpPr/>
          <p:nvPr/>
        </p:nvGrpSpPr>
        <p:grpSpPr>
          <a:xfrm>
            <a:off x="7170234" y="887767"/>
            <a:ext cx="1551449" cy="2715987"/>
            <a:chOff x="2501900" y="3459163"/>
            <a:chExt cx="1941513" cy="339883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CAD4F1A6-C6CC-D92C-7E03-5CEAAF531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900" y="3459163"/>
              <a:ext cx="1941513" cy="3398838"/>
            </a:xfrm>
            <a:custGeom>
              <a:avLst/>
              <a:gdLst>
                <a:gd name="T0" fmla="*/ 417 w 1223"/>
                <a:gd name="T1" fmla="*/ 582 h 2141"/>
                <a:gd name="T2" fmla="*/ 436 w 1223"/>
                <a:gd name="T3" fmla="*/ 767 h 2141"/>
                <a:gd name="T4" fmla="*/ 329 w 1223"/>
                <a:gd name="T5" fmla="*/ 907 h 2141"/>
                <a:gd name="T6" fmla="*/ 149 w 1223"/>
                <a:gd name="T7" fmla="*/ 1220 h 2141"/>
                <a:gd name="T8" fmla="*/ 30 w 1223"/>
                <a:gd name="T9" fmla="*/ 1281 h 2141"/>
                <a:gd name="T10" fmla="*/ 11 w 1223"/>
                <a:gd name="T11" fmla="*/ 1293 h 2141"/>
                <a:gd name="T12" fmla="*/ 55 w 1223"/>
                <a:gd name="T13" fmla="*/ 1320 h 2141"/>
                <a:gd name="T14" fmla="*/ 1 w 1223"/>
                <a:gd name="T15" fmla="*/ 1373 h 2141"/>
                <a:gd name="T16" fmla="*/ 64 w 1223"/>
                <a:gd name="T17" fmla="*/ 1344 h 2141"/>
                <a:gd name="T18" fmla="*/ 30 w 1223"/>
                <a:gd name="T19" fmla="*/ 1407 h 2141"/>
                <a:gd name="T20" fmla="*/ 83 w 1223"/>
                <a:gd name="T21" fmla="*/ 1363 h 2141"/>
                <a:gd name="T22" fmla="*/ 54 w 1223"/>
                <a:gd name="T23" fmla="*/ 1422 h 2141"/>
                <a:gd name="T24" fmla="*/ 98 w 1223"/>
                <a:gd name="T25" fmla="*/ 1388 h 2141"/>
                <a:gd name="T26" fmla="*/ 83 w 1223"/>
                <a:gd name="T27" fmla="*/ 1426 h 2141"/>
                <a:gd name="T28" fmla="*/ 151 w 1223"/>
                <a:gd name="T29" fmla="*/ 1344 h 2141"/>
                <a:gd name="T30" fmla="*/ 196 w 1223"/>
                <a:gd name="T31" fmla="*/ 1295 h 2141"/>
                <a:gd name="T32" fmla="*/ 318 w 1223"/>
                <a:gd name="T33" fmla="*/ 1179 h 2141"/>
                <a:gd name="T34" fmla="*/ 449 w 1223"/>
                <a:gd name="T35" fmla="*/ 1160 h 2141"/>
                <a:gd name="T36" fmla="*/ 425 w 1223"/>
                <a:gd name="T37" fmla="*/ 1269 h 2141"/>
                <a:gd name="T38" fmla="*/ 149 w 1223"/>
                <a:gd name="T39" fmla="*/ 1539 h 2141"/>
                <a:gd name="T40" fmla="*/ 117 w 1223"/>
                <a:gd name="T41" fmla="*/ 1659 h 2141"/>
                <a:gd name="T42" fmla="*/ 168 w 1223"/>
                <a:gd name="T43" fmla="*/ 2023 h 2141"/>
                <a:gd name="T44" fmla="*/ 91 w 1223"/>
                <a:gd name="T45" fmla="*/ 2113 h 2141"/>
                <a:gd name="T46" fmla="*/ 116 w 1223"/>
                <a:gd name="T47" fmla="*/ 2140 h 2141"/>
                <a:gd name="T48" fmla="*/ 319 w 1223"/>
                <a:gd name="T49" fmla="*/ 2071 h 2141"/>
                <a:gd name="T50" fmla="*/ 345 w 1223"/>
                <a:gd name="T51" fmla="*/ 2028 h 2141"/>
                <a:gd name="T52" fmla="*/ 340 w 1223"/>
                <a:gd name="T53" fmla="*/ 1965 h 2141"/>
                <a:gd name="T54" fmla="*/ 373 w 1223"/>
                <a:gd name="T55" fmla="*/ 1638 h 2141"/>
                <a:gd name="T56" fmla="*/ 594 w 1223"/>
                <a:gd name="T57" fmla="*/ 1500 h 2141"/>
                <a:gd name="T58" fmla="*/ 765 w 1223"/>
                <a:gd name="T59" fmla="*/ 1536 h 2141"/>
                <a:gd name="T60" fmla="*/ 968 w 1223"/>
                <a:gd name="T61" fmla="*/ 1657 h 2141"/>
                <a:gd name="T62" fmla="*/ 936 w 1223"/>
                <a:gd name="T63" fmla="*/ 1975 h 2141"/>
                <a:gd name="T64" fmla="*/ 1020 w 1223"/>
                <a:gd name="T65" fmla="*/ 2056 h 2141"/>
                <a:gd name="T66" fmla="*/ 1108 w 1223"/>
                <a:gd name="T67" fmla="*/ 2066 h 2141"/>
                <a:gd name="T68" fmla="*/ 1109 w 1223"/>
                <a:gd name="T69" fmla="*/ 2025 h 2141"/>
                <a:gd name="T70" fmla="*/ 1052 w 1223"/>
                <a:gd name="T71" fmla="*/ 1975 h 2141"/>
                <a:gd name="T72" fmla="*/ 1160 w 1223"/>
                <a:gd name="T73" fmla="*/ 1601 h 2141"/>
                <a:gd name="T74" fmla="*/ 994 w 1223"/>
                <a:gd name="T75" fmla="*/ 1383 h 2141"/>
                <a:gd name="T76" fmla="*/ 845 w 1223"/>
                <a:gd name="T77" fmla="*/ 1072 h 2141"/>
                <a:gd name="T78" fmla="*/ 1120 w 1223"/>
                <a:gd name="T79" fmla="*/ 247 h 2141"/>
                <a:gd name="T80" fmla="*/ 1169 w 1223"/>
                <a:gd name="T81" fmla="*/ 172 h 2141"/>
                <a:gd name="T82" fmla="*/ 1223 w 1223"/>
                <a:gd name="T83" fmla="*/ 79 h 2141"/>
                <a:gd name="T84" fmla="*/ 1173 w 1223"/>
                <a:gd name="T85" fmla="*/ 107 h 2141"/>
                <a:gd name="T86" fmla="*/ 1201 w 1223"/>
                <a:gd name="T87" fmla="*/ 39 h 2141"/>
                <a:gd name="T88" fmla="*/ 1163 w 1223"/>
                <a:gd name="T89" fmla="*/ 76 h 2141"/>
                <a:gd name="T90" fmla="*/ 1187 w 1223"/>
                <a:gd name="T91" fmla="*/ 14 h 2141"/>
                <a:gd name="T92" fmla="*/ 1144 w 1223"/>
                <a:gd name="T93" fmla="*/ 63 h 2141"/>
                <a:gd name="T94" fmla="*/ 1157 w 1223"/>
                <a:gd name="T95" fmla="*/ 2 h 2141"/>
                <a:gd name="T96" fmla="*/ 1117 w 1223"/>
                <a:gd name="T97" fmla="*/ 54 h 2141"/>
                <a:gd name="T98" fmla="*/ 1089 w 1223"/>
                <a:gd name="T99" fmla="*/ 68 h 2141"/>
                <a:gd name="T100" fmla="*/ 1058 w 1223"/>
                <a:gd name="T101" fmla="*/ 34 h 2141"/>
                <a:gd name="T102" fmla="*/ 1076 w 1223"/>
                <a:gd name="T103" fmla="*/ 116 h 2141"/>
                <a:gd name="T104" fmla="*/ 1062 w 1223"/>
                <a:gd name="T105" fmla="*/ 179 h 2141"/>
                <a:gd name="T106" fmla="*/ 868 w 1223"/>
                <a:gd name="T107" fmla="*/ 411 h 2141"/>
                <a:gd name="T108" fmla="*/ 761 w 1223"/>
                <a:gd name="T109" fmla="*/ 572 h 2141"/>
                <a:gd name="T110" fmla="*/ 685 w 1223"/>
                <a:gd name="T111" fmla="*/ 635 h 2141"/>
                <a:gd name="T112" fmla="*/ 640 w 1223"/>
                <a:gd name="T113" fmla="*/ 577 h 2141"/>
                <a:gd name="T114" fmla="*/ 643 w 1223"/>
                <a:gd name="T115" fmla="*/ 529 h 2141"/>
                <a:gd name="T116" fmla="*/ 631 w 1223"/>
                <a:gd name="T117" fmla="*/ 466 h 2141"/>
                <a:gd name="T118" fmla="*/ 558 w 1223"/>
                <a:gd name="T119" fmla="*/ 398 h 2141"/>
                <a:gd name="T120" fmla="*/ 499 w 1223"/>
                <a:gd name="T121" fmla="*/ 380 h 2141"/>
                <a:gd name="T122" fmla="*/ 413 w 1223"/>
                <a:gd name="T123" fmla="*/ 417 h 2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3" h="2141">
                  <a:moveTo>
                    <a:pt x="403" y="490"/>
                  </a:moveTo>
                  <a:lnTo>
                    <a:pt x="403" y="490"/>
                  </a:lnTo>
                  <a:lnTo>
                    <a:pt x="402" y="501"/>
                  </a:lnTo>
                  <a:lnTo>
                    <a:pt x="402" y="511"/>
                  </a:lnTo>
                  <a:lnTo>
                    <a:pt x="403" y="519"/>
                  </a:lnTo>
                  <a:lnTo>
                    <a:pt x="403" y="519"/>
                  </a:lnTo>
                  <a:lnTo>
                    <a:pt x="417" y="568"/>
                  </a:lnTo>
                  <a:lnTo>
                    <a:pt x="417" y="582"/>
                  </a:lnTo>
                  <a:lnTo>
                    <a:pt x="417" y="582"/>
                  </a:lnTo>
                  <a:lnTo>
                    <a:pt x="419" y="588"/>
                  </a:lnTo>
                  <a:lnTo>
                    <a:pt x="423" y="597"/>
                  </a:lnTo>
                  <a:lnTo>
                    <a:pt x="427" y="606"/>
                  </a:lnTo>
                  <a:lnTo>
                    <a:pt x="432" y="611"/>
                  </a:lnTo>
                  <a:lnTo>
                    <a:pt x="446" y="621"/>
                  </a:lnTo>
                  <a:lnTo>
                    <a:pt x="471" y="650"/>
                  </a:lnTo>
                  <a:lnTo>
                    <a:pt x="476" y="737"/>
                  </a:lnTo>
                  <a:lnTo>
                    <a:pt x="476" y="737"/>
                  </a:lnTo>
                  <a:lnTo>
                    <a:pt x="436" y="767"/>
                  </a:lnTo>
                  <a:lnTo>
                    <a:pt x="408" y="788"/>
                  </a:lnTo>
                  <a:lnTo>
                    <a:pt x="393" y="800"/>
                  </a:lnTo>
                  <a:lnTo>
                    <a:pt x="393" y="800"/>
                  </a:lnTo>
                  <a:lnTo>
                    <a:pt x="369" y="837"/>
                  </a:lnTo>
                  <a:lnTo>
                    <a:pt x="352" y="865"/>
                  </a:lnTo>
                  <a:lnTo>
                    <a:pt x="345" y="877"/>
                  </a:lnTo>
                  <a:lnTo>
                    <a:pt x="340" y="888"/>
                  </a:lnTo>
                  <a:lnTo>
                    <a:pt x="340" y="888"/>
                  </a:lnTo>
                  <a:lnTo>
                    <a:pt x="329" y="907"/>
                  </a:lnTo>
                  <a:lnTo>
                    <a:pt x="308" y="945"/>
                  </a:lnTo>
                  <a:lnTo>
                    <a:pt x="248" y="1049"/>
                  </a:lnTo>
                  <a:lnTo>
                    <a:pt x="189" y="1151"/>
                  </a:lnTo>
                  <a:lnTo>
                    <a:pt x="169" y="1186"/>
                  </a:lnTo>
                  <a:lnTo>
                    <a:pt x="161" y="1203"/>
                  </a:lnTo>
                  <a:lnTo>
                    <a:pt x="161" y="1203"/>
                  </a:lnTo>
                  <a:lnTo>
                    <a:pt x="160" y="1207"/>
                  </a:lnTo>
                  <a:lnTo>
                    <a:pt x="157" y="1211"/>
                  </a:lnTo>
                  <a:lnTo>
                    <a:pt x="149" y="1220"/>
                  </a:lnTo>
                  <a:lnTo>
                    <a:pt x="138" y="1231"/>
                  </a:lnTo>
                  <a:lnTo>
                    <a:pt x="126" y="1242"/>
                  </a:lnTo>
                  <a:lnTo>
                    <a:pt x="103" y="1263"/>
                  </a:lnTo>
                  <a:lnTo>
                    <a:pt x="93" y="1271"/>
                  </a:lnTo>
                  <a:lnTo>
                    <a:pt x="93" y="1281"/>
                  </a:lnTo>
                  <a:lnTo>
                    <a:pt x="93" y="1281"/>
                  </a:lnTo>
                  <a:lnTo>
                    <a:pt x="69" y="1281"/>
                  </a:lnTo>
                  <a:lnTo>
                    <a:pt x="47" y="1280"/>
                  </a:lnTo>
                  <a:lnTo>
                    <a:pt x="30" y="1281"/>
                  </a:lnTo>
                  <a:lnTo>
                    <a:pt x="30" y="1281"/>
                  </a:lnTo>
                  <a:lnTo>
                    <a:pt x="18" y="1282"/>
                  </a:lnTo>
                  <a:lnTo>
                    <a:pt x="8" y="1283"/>
                  </a:lnTo>
                  <a:lnTo>
                    <a:pt x="6" y="1285"/>
                  </a:lnTo>
                  <a:lnTo>
                    <a:pt x="3" y="1286"/>
                  </a:lnTo>
                  <a:lnTo>
                    <a:pt x="3" y="1288"/>
                  </a:lnTo>
                  <a:lnTo>
                    <a:pt x="6" y="1291"/>
                  </a:lnTo>
                  <a:lnTo>
                    <a:pt x="6" y="1291"/>
                  </a:lnTo>
                  <a:lnTo>
                    <a:pt x="11" y="1293"/>
                  </a:lnTo>
                  <a:lnTo>
                    <a:pt x="18" y="1295"/>
                  </a:lnTo>
                  <a:lnTo>
                    <a:pt x="35" y="1299"/>
                  </a:lnTo>
                  <a:lnTo>
                    <a:pt x="52" y="1302"/>
                  </a:lnTo>
                  <a:lnTo>
                    <a:pt x="57" y="1303"/>
                  </a:lnTo>
                  <a:lnTo>
                    <a:pt x="59" y="1305"/>
                  </a:lnTo>
                  <a:lnTo>
                    <a:pt x="59" y="1305"/>
                  </a:lnTo>
                  <a:lnTo>
                    <a:pt x="59" y="1310"/>
                  </a:lnTo>
                  <a:lnTo>
                    <a:pt x="58" y="1315"/>
                  </a:lnTo>
                  <a:lnTo>
                    <a:pt x="55" y="1320"/>
                  </a:lnTo>
                  <a:lnTo>
                    <a:pt x="49" y="1325"/>
                  </a:lnTo>
                  <a:lnTo>
                    <a:pt x="49" y="1325"/>
                  </a:lnTo>
                  <a:lnTo>
                    <a:pt x="37" y="1334"/>
                  </a:lnTo>
                  <a:lnTo>
                    <a:pt x="19" y="1349"/>
                  </a:lnTo>
                  <a:lnTo>
                    <a:pt x="11" y="1357"/>
                  </a:lnTo>
                  <a:lnTo>
                    <a:pt x="5" y="1365"/>
                  </a:lnTo>
                  <a:lnTo>
                    <a:pt x="1" y="1369"/>
                  </a:lnTo>
                  <a:lnTo>
                    <a:pt x="0" y="1372"/>
                  </a:lnTo>
                  <a:lnTo>
                    <a:pt x="1" y="1373"/>
                  </a:lnTo>
                  <a:lnTo>
                    <a:pt x="1" y="1373"/>
                  </a:lnTo>
                  <a:lnTo>
                    <a:pt x="2" y="1373"/>
                  </a:lnTo>
                  <a:lnTo>
                    <a:pt x="6" y="1373"/>
                  </a:lnTo>
                  <a:lnTo>
                    <a:pt x="13" y="1369"/>
                  </a:lnTo>
                  <a:lnTo>
                    <a:pt x="32" y="1359"/>
                  </a:lnTo>
                  <a:lnTo>
                    <a:pt x="52" y="1348"/>
                  </a:lnTo>
                  <a:lnTo>
                    <a:pt x="59" y="1344"/>
                  </a:lnTo>
                  <a:lnTo>
                    <a:pt x="63" y="1344"/>
                  </a:lnTo>
                  <a:lnTo>
                    <a:pt x="64" y="1344"/>
                  </a:lnTo>
                  <a:lnTo>
                    <a:pt x="64" y="1344"/>
                  </a:lnTo>
                  <a:lnTo>
                    <a:pt x="65" y="1345"/>
                  </a:lnTo>
                  <a:lnTo>
                    <a:pt x="64" y="1348"/>
                  </a:lnTo>
                  <a:lnTo>
                    <a:pt x="60" y="1356"/>
                  </a:lnTo>
                  <a:lnTo>
                    <a:pt x="47" y="1377"/>
                  </a:lnTo>
                  <a:lnTo>
                    <a:pt x="34" y="1397"/>
                  </a:lnTo>
                  <a:lnTo>
                    <a:pt x="30" y="1405"/>
                  </a:lnTo>
                  <a:lnTo>
                    <a:pt x="29" y="1406"/>
                  </a:lnTo>
                  <a:lnTo>
                    <a:pt x="30" y="1407"/>
                  </a:lnTo>
                  <a:lnTo>
                    <a:pt x="30" y="1407"/>
                  </a:lnTo>
                  <a:lnTo>
                    <a:pt x="31" y="1407"/>
                  </a:lnTo>
                  <a:lnTo>
                    <a:pt x="34" y="1406"/>
                  </a:lnTo>
                  <a:lnTo>
                    <a:pt x="41" y="1400"/>
                  </a:lnTo>
                  <a:lnTo>
                    <a:pt x="59" y="1382"/>
                  </a:lnTo>
                  <a:lnTo>
                    <a:pt x="76" y="1366"/>
                  </a:lnTo>
                  <a:lnTo>
                    <a:pt x="82" y="1362"/>
                  </a:lnTo>
                  <a:lnTo>
                    <a:pt x="83" y="1362"/>
                  </a:lnTo>
                  <a:lnTo>
                    <a:pt x="83" y="1363"/>
                  </a:lnTo>
                  <a:lnTo>
                    <a:pt x="83" y="1363"/>
                  </a:lnTo>
                  <a:lnTo>
                    <a:pt x="81" y="1368"/>
                  </a:lnTo>
                  <a:lnTo>
                    <a:pt x="77" y="1377"/>
                  </a:lnTo>
                  <a:lnTo>
                    <a:pt x="66" y="1395"/>
                  </a:lnTo>
                  <a:lnTo>
                    <a:pt x="57" y="1413"/>
                  </a:lnTo>
                  <a:lnTo>
                    <a:pt x="54" y="1419"/>
                  </a:lnTo>
                  <a:lnTo>
                    <a:pt x="54" y="1420"/>
                  </a:lnTo>
                  <a:lnTo>
                    <a:pt x="54" y="1422"/>
                  </a:lnTo>
                  <a:lnTo>
                    <a:pt x="54" y="1422"/>
                  </a:lnTo>
                  <a:lnTo>
                    <a:pt x="57" y="1423"/>
                  </a:lnTo>
                  <a:lnTo>
                    <a:pt x="59" y="1423"/>
                  </a:lnTo>
                  <a:lnTo>
                    <a:pt x="64" y="1422"/>
                  </a:lnTo>
                  <a:lnTo>
                    <a:pt x="64" y="1422"/>
                  </a:lnTo>
                  <a:lnTo>
                    <a:pt x="71" y="1414"/>
                  </a:lnTo>
                  <a:lnTo>
                    <a:pt x="82" y="1402"/>
                  </a:lnTo>
                  <a:lnTo>
                    <a:pt x="93" y="1390"/>
                  </a:lnTo>
                  <a:lnTo>
                    <a:pt x="97" y="1388"/>
                  </a:lnTo>
                  <a:lnTo>
                    <a:pt x="98" y="1388"/>
                  </a:lnTo>
                  <a:lnTo>
                    <a:pt x="98" y="1388"/>
                  </a:lnTo>
                  <a:lnTo>
                    <a:pt x="98" y="1388"/>
                  </a:lnTo>
                  <a:lnTo>
                    <a:pt x="98" y="1391"/>
                  </a:lnTo>
                  <a:lnTo>
                    <a:pt x="95" y="1396"/>
                  </a:lnTo>
                  <a:lnTo>
                    <a:pt x="89" y="1408"/>
                  </a:lnTo>
                  <a:lnTo>
                    <a:pt x="84" y="1420"/>
                  </a:lnTo>
                  <a:lnTo>
                    <a:pt x="83" y="1424"/>
                  </a:lnTo>
                  <a:lnTo>
                    <a:pt x="83" y="1426"/>
                  </a:lnTo>
                  <a:lnTo>
                    <a:pt x="83" y="1426"/>
                  </a:lnTo>
                  <a:lnTo>
                    <a:pt x="86" y="1426"/>
                  </a:lnTo>
                  <a:lnTo>
                    <a:pt x="89" y="1425"/>
                  </a:lnTo>
                  <a:lnTo>
                    <a:pt x="103" y="1417"/>
                  </a:lnTo>
                  <a:lnTo>
                    <a:pt x="103" y="1417"/>
                  </a:lnTo>
                  <a:lnTo>
                    <a:pt x="109" y="1412"/>
                  </a:lnTo>
                  <a:lnTo>
                    <a:pt x="115" y="1402"/>
                  </a:lnTo>
                  <a:lnTo>
                    <a:pt x="132" y="1378"/>
                  </a:lnTo>
                  <a:lnTo>
                    <a:pt x="145" y="1355"/>
                  </a:lnTo>
                  <a:lnTo>
                    <a:pt x="151" y="1344"/>
                  </a:lnTo>
                  <a:lnTo>
                    <a:pt x="151" y="1344"/>
                  </a:lnTo>
                  <a:lnTo>
                    <a:pt x="156" y="1325"/>
                  </a:lnTo>
                  <a:lnTo>
                    <a:pt x="166" y="1325"/>
                  </a:lnTo>
                  <a:lnTo>
                    <a:pt x="166" y="1325"/>
                  </a:lnTo>
                  <a:lnTo>
                    <a:pt x="178" y="1314"/>
                  </a:lnTo>
                  <a:lnTo>
                    <a:pt x="186" y="1305"/>
                  </a:lnTo>
                  <a:lnTo>
                    <a:pt x="190" y="1300"/>
                  </a:lnTo>
                  <a:lnTo>
                    <a:pt x="190" y="1300"/>
                  </a:lnTo>
                  <a:lnTo>
                    <a:pt x="196" y="1295"/>
                  </a:lnTo>
                  <a:lnTo>
                    <a:pt x="207" y="1287"/>
                  </a:lnTo>
                  <a:lnTo>
                    <a:pt x="224" y="1276"/>
                  </a:lnTo>
                  <a:lnTo>
                    <a:pt x="224" y="1276"/>
                  </a:lnTo>
                  <a:lnTo>
                    <a:pt x="233" y="1272"/>
                  </a:lnTo>
                  <a:lnTo>
                    <a:pt x="242" y="1268"/>
                  </a:lnTo>
                  <a:lnTo>
                    <a:pt x="245" y="1265"/>
                  </a:lnTo>
                  <a:lnTo>
                    <a:pt x="248" y="1261"/>
                  </a:lnTo>
                  <a:lnTo>
                    <a:pt x="248" y="1261"/>
                  </a:lnTo>
                  <a:lnTo>
                    <a:pt x="318" y="1179"/>
                  </a:lnTo>
                  <a:lnTo>
                    <a:pt x="388" y="1096"/>
                  </a:lnTo>
                  <a:lnTo>
                    <a:pt x="388" y="1096"/>
                  </a:lnTo>
                  <a:lnTo>
                    <a:pt x="413" y="1070"/>
                  </a:lnTo>
                  <a:lnTo>
                    <a:pt x="432" y="1048"/>
                  </a:lnTo>
                  <a:lnTo>
                    <a:pt x="432" y="1048"/>
                  </a:lnTo>
                  <a:lnTo>
                    <a:pt x="438" y="1088"/>
                  </a:lnTo>
                  <a:lnTo>
                    <a:pt x="446" y="1140"/>
                  </a:lnTo>
                  <a:lnTo>
                    <a:pt x="446" y="1140"/>
                  </a:lnTo>
                  <a:lnTo>
                    <a:pt x="449" y="1160"/>
                  </a:lnTo>
                  <a:lnTo>
                    <a:pt x="450" y="1187"/>
                  </a:lnTo>
                  <a:lnTo>
                    <a:pt x="451" y="1223"/>
                  </a:lnTo>
                  <a:lnTo>
                    <a:pt x="451" y="1223"/>
                  </a:lnTo>
                  <a:lnTo>
                    <a:pt x="437" y="1242"/>
                  </a:lnTo>
                  <a:lnTo>
                    <a:pt x="427" y="1255"/>
                  </a:lnTo>
                  <a:lnTo>
                    <a:pt x="422" y="1261"/>
                  </a:lnTo>
                  <a:lnTo>
                    <a:pt x="422" y="1261"/>
                  </a:lnTo>
                  <a:lnTo>
                    <a:pt x="422" y="1264"/>
                  </a:lnTo>
                  <a:lnTo>
                    <a:pt x="425" y="1269"/>
                  </a:lnTo>
                  <a:lnTo>
                    <a:pt x="427" y="1276"/>
                  </a:lnTo>
                  <a:lnTo>
                    <a:pt x="427" y="1276"/>
                  </a:lnTo>
                  <a:lnTo>
                    <a:pt x="322" y="1362"/>
                  </a:lnTo>
                  <a:lnTo>
                    <a:pt x="247" y="1424"/>
                  </a:lnTo>
                  <a:lnTo>
                    <a:pt x="209" y="1456"/>
                  </a:lnTo>
                  <a:lnTo>
                    <a:pt x="209" y="1456"/>
                  </a:lnTo>
                  <a:lnTo>
                    <a:pt x="193" y="1476"/>
                  </a:lnTo>
                  <a:lnTo>
                    <a:pt x="164" y="1516"/>
                  </a:lnTo>
                  <a:lnTo>
                    <a:pt x="149" y="1539"/>
                  </a:lnTo>
                  <a:lnTo>
                    <a:pt x="135" y="1562"/>
                  </a:lnTo>
                  <a:lnTo>
                    <a:pt x="124" y="1584"/>
                  </a:lnTo>
                  <a:lnTo>
                    <a:pt x="120" y="1593"/>
                  </a:lnTo>
                  <a:lnTo>
                    <a:pt x="117" y="1601"/>
                  </a:lnTo>
                  <a:lnTo>
                    <a:pt x="117" y="1601"/>
                  </a:lnTo>
                  <a:lnTo>
                    <a:pt x="116" y="1611"/>
                  </a:lnTo>
                  <a:lnTo>
                    <a:pt x="116" y="1624"/>
                  </a:lnTo>
                  <a:lnTo>
                    <a:pt x="116" y="1641"/>
                  </a:lnTo>
                  <a:lnTo>
                    <a:pt x="117" y="1659"/>
                  </a:lnTo>
                  <a:lnTo>
                    <a:pt x="123" y="1703"/>
                  </a:lnTo>
                  <a:lnTo>
                    <a:pt x="130" y="1749"/>
                  </a:lnTo>
                  <a:lnTo>
                    <a:pt x="144" y="1832"/>
                  </a:lnTo>
                  <a:lnTo>
                    <a:pt x="151" y="1868"/>
                  </a:lnTo>
                  <a:lnTo>
                    <a:pt x="151" y="1975"/>
                  </a:lnTo>
                  <a:lnTo>
                    <a:pt x="185" y="1985"/>
                  </a:lnTo>
                  <a:lnTo>
                    <a:pt x="180" y="2014"/>
                  </a:lnTo>
                  <a:lnTo>
                    <a:pt x="180" y="2014"/>
                  </a:lnTo>
                  <a:lnTo>
                    <a:pt x="168" y="2023"/>
                  </a:lnTo>
                  <a:lnTo>
                    <a:pt x="141" y="2045"/>
                  </a:lnTo>
                  <a:lnTo>
                    <a:pt x="127" y="2059"/>
                  </a:lnTo>
                  <a:lnTo>
                    <a:pt x="114" y="2072"/>
                  </a:lnTo>
                  <a:lnTo>
                    <a:pt x="103" y="2083"/>
                  </a:lnTo>
                  <a:lnTo>
                    <a:pt x="100" y="2088"/>
                  </a:lnTo>
                  <a:lnTo>
                    <a:pt x="98" y="2091"/>
                  </a:lnTo>
                  <a:lnTo>
                    <a:pt x="98" y="2091"/>
                  </a:lnTo>
                  <a:lnTo>
                    <a:pt x="93" y="2106"/>
                  </a:lnTo>
                  <a:lnTo>
                    <a:pt x="91" y="2113"/>
                  </a:lnTo>
                  <a:lnTo>
                    <a:pt x="89" y="2120"/>
                  </a:lnTo>
                  <a:lnTo>
                    <a:pt x="88" y="2126"/>
                  </a:lnTo>
                  <a:lnTo>
                    <a:pt x="89" y="2133"/>
                  </a:lnTo>
                  <a:lnTo>
                    <a:pt x="93" y="2137"/>
                  </a:lnTo>
                  <a:lnTo>
                    <a:pt x="98" y="2140"/>
                  </a:lnTo>
                  <a:lnTo>
                    <a:pt x="98" y="2140"/>
                  </a:lnTo>
                  <a:lnTo>
                    <a:pt x="104" y="2141"/>
                  </a:lnTo>
                  <a:lnTo>
                    <a:pt x="110" y="2141"/>
                  </a:lnTo>
                  <a:lnTo>
                    <a:pt x="116" y="2140"/>
                  </a:lnTo>
                  <a:lnTo>
                    <a:pt x="123" y="2137"/>
                  </a:lnTo>
                  <a:lnTo>
                    <a:pt x="135" y="2131"/>
                  </a:lnTo>
                  <a:lnTo>
                    <a:pt x="151" y="2125"/>
                  </a:lnTo>
                  <a:lnTo>
                    <a:pt x="151" y="2125"/>
                  </a:lnTo>
                  <a:lnTo>
                    <a:pt x="186" y="2114"/>
                  </a:lnTo>
                  <a:lnTo>
                    <a:pt x="243" y="2097"/>
                  </a:lnTo>
                  <a:lnTo>
                    <a:pt x="273" y="2089"/>
                  </a:lnTo>
                  <a:lnTo>
                    <a:pt x="299" y="2079"/>
                  </a:lnTo>
                  <a:lnTo>
                    <a:pt x="319" y="2071"/>
                  </a:lnTo>
                  <a:lnTo>
                    <a:pt x="325" y="2066"/>
                  </a:lnTo>
                  <a:lnTo>
                    <a:pt x="330" y="2062"/>
                  </a:lnTo>
                  <a:lnTo>
                    <a:pt x="330" y="2062"/>
                  </a:lnTo>
                  <a:lnTo>
                    <a:pt x="340" y="2051"/>
                  </a:lnTo>
                  <a:lnTo>
                    <a:pt x="346" y="2044"/>
                  </a:lnTo>
                  <a:lnTo>
                    <a:pt x="347" y="2042"/>
                  </a:lnTo>
                  <a:lnTo>
                    <a:pt x="348" y="2038"/>
                  </a:lnTo>
                  <a:lnTo>
                    <a:pt x="347" y="2034"/>
                  </a:lnTo>
                  <a:lnTo>
                    <a:pt x="345" y="2028"/>
                  </a:lnTo>
                  <a:lnTo>
                    <a:pt x="345" y="2028"/>
                  </a:lnTo>
                  <a:lnTo>
                    <a:pt x="339" y="2012"/>
                  </a:lnTo>
                  <a:lnTo>
                    <a:pt x="331" y="1995"/>
                  </a:lnTo>
                  <a:lnTo>
                    <a:pt x="325" y="1975"/>
                  </a:lnTo>
                  <a:lnTo>
                    <a:pt x="325" y="1975"/>
                  </a:lnTo>
                  <a:lnTo>
                    <a:pt x="333" y="1972"/>
                  </a:lnTo>
                  <a:lnTo>
                    <a:pt x="338" y="1969"/>
                  </a:lnTo>
                  <a:lnTo>
                    <a:pt x="340" y="1968"/>
                  </a:lnTo>
                  <a:lnTo>
                    <a:pt x="340" y="1965"/>
                  </a:lnTo>
                  <a:lnTo>
                    <a:pt x="340" y="1965"/>
                  </a:lnTo>
                  <a:lnTo>
                    <a:pt x="316" y="1693"/>
                  </a:lnTo>
                  <a:lnTo>
                    <a:pt x="316" y="1693"/>
                  </a:lnTo>
                  <a:lnTo>
                    <a:pt x="316" y="1691"/>
                  </a:lnTo>
                  <a:lnTo>
                    <a:pt x="318" y="1687"/>
                  </a:lnTo>
                  <a:lnTo>
                    <a:pt x="325" y="1679"/>
                  </a:lnTo>
                  <a:lnTo>
                    <a:pt x="338" y="1667"/>
                  </a:lnTo>
                  <a:lnTo>
                    <a:pt x="353" y="1653"/>
                  </a:lnTo>
                  <a:lnTo>
                    <a:pt x="373" y="1638"/>
                  </a:lnTo>
                  <a:lnTo>
                    <a:pt x="393" y="1621"/>
                  </a:lnTo>
                  <a:lnTo>
                    <a:pt x="417" y="1602"/>
                  </a:lnTo>
                  <a:lnTo>
                    <a:pt x="443" y="1584"/>
                  </a:lnTo>
                  <a:lnTo>
                    <a:pt x="469" y="1567"/>
                  </a:lnTo>
                  <a:lnTo>
                    <a:pt x="496" y="1550"/>
                  </a:lnTo>
                  <a:lnTo>
                    <a:pt x="522" y="1534"/>
                  </a:lnTo>
                  <a:lnTo>
                    <a:pt x="548" y="1521"/>
                  </a:lnTo>
                  <a:lnTo>
                    <a:pt x="572" y="1509"/>
                  </a:lnTo>
                  <a:lnTo>
                    <a:pt x="594" y="1500"/>
                  </a:lnTo>
                  <a:lnTo>
                    <a:pt x="614" y="1496"/>
                  </a:lnTo>
                  <a:lnTo>
                    <a:pt x="623" y="1494"/>
                  </a:lnTo>
                  <a:lnTo>
                    <a:pt x="631" y="1494"/>
                  </a:lnTo>
                  <a:lnTo>
                    <a:pt x="631" y="1494"/>
                  </a:lnTo>
                  <a:lnTo>
                    <a:pt x="647" y="1497"/>
                  </a:lnTo>
                  <a:lnTo>
                    <a:pt x="667" y="1500"/>
                  </a:lnTo>
                  <a:lnTo>
                    <a:pt x="689" y="1508"/>
                  </a:lnTo>
                  <a:lnTo>
                    <a:pt x="713" y="1515"/>
                  </a:lnTo>
                  <a:lnTo>
                    <a:pt x="765" y="1536"/>
                  </a:lnTo>
                  <a:lnTo>
                    <a:pt x="817" y="1557"/>
                  </a:lnTo>
                  <a:lnTo>
                    <a:pt x="867" y="1581"/>
                  </a:lnTo>
                  <a:lnTo>
                    <a:pt x="908" y="1602"/>
                  </a:lnTo>
                  <a:lnTo>
                    <a:pt x="938" y="1617"/>
                  </a:lnTo>
                  <a:lnTo>
                    <a:pt x="950" y="1625"/>
                  </a:lnTo>
                  <a:lnTo>
                    <a:pt x="950" y="1625"/>
                  </a:lnTo>
                  <a:lnTo>
                    <a:pt x="956" y="1635"/>
                  </a:lnTo>
                  <a:lnTo>
                    <a:pt x="963" y="1646"/>
                  </a:lnTo>
                  <a:lnTo>
                    <a:pt x="968" y="1657"/>
                  </a:lnTo>
                  <a:lnTo>
                    <a:pt x="970" y="1662"/>
                  </a:lnTo>
                  <a:lnTo>
                    <a:pt x="970" y="1664"/>
                  </a:lnTo>
                  <a:lnTo>
                    <a:pt x="970" y="1664"/>
                  </a:lnTo>
                  <a:lnTo>
                    <a:pt x="967" y="1679"/>
                  </a:lnTo>
                  <a:lnTo>
                    <a:pt x="961" y="1713"/>
                  </a:lnTo>
                  <a:lnTo>
                    <a:pt x="944" y="1813"/>
                  </a:lnTo>
                  <a:lnTo>
                    <a:pt x="921" y="1960"/>
                  </a:lnTo>
                  <a:lnTo>
                    <a:pt x="936" y="1975"/>
                  </a:lnTo>
                  <a:lnTo>
                    <a:pt x="936" y="1975"/>
                  </a:lnTo>
                  <a:lnTo>
                    <a:pt x="933" y="1997"/>
                  </a:lnTo>
                  <a:lnTo>
                    <a:pt x="931" y="2014"/>
                  </a:lnTo>
                  <a:lnTo>
                    <a:pt x="931" y="2023"/>
                  </a:lnTo>
                  <a:lnTo>
                    <a:pt x="931" y="2023"/>
                  </a:lnTo>
                  <a:lnTo>
                    <a:pt x="932" y="2025"/>
                  </a:lnTo>
                  <a:lnTo>
                    <a:pt x="936" y="2027"/>
                  </a:lnTo>
                  <a:lnTo>
                    <a:pt x="947" y="2032"/>
                  </a:lnTo>
                  <a:lnTo>
                    <a:pt x="980" y="2044"/>
                  </a:lnTo>
                  <a:lnTo>
                    <a:pt x="1020" y="2056"/>
                  </a:lnTo>
                  <a:lnTo>
                    <a:pt x="1039" y="2060"/>
                  </a:lnTo>
                  <a:lnTo>
                    <a:pt x="1052" y="2062"/>
                  </a:lnTo>
                  <a:lnTo>
                    <a:pt x="1052" y="2062"/>
                  </a:lnTo>
                  <a:lnTo>
                    <a:pt x="1074" y="2066"/>
                  </a:lnTo>
                  <a:lnTo>
                    <a:pt x="1083" y="2068"/>
                  </a:lnTo>
                  <a:lnTo>
                    <a:pt x="1093" y="2069"/>
                  </a:lnTo>
                  <a:lnTo>
                    <a:pt x="1101" y="2068"/>
                  </a:lnTo>
                  <a:lnTo>
                    <a:pt x="1104" y="2067"/>
                  </a:lnTo>
                  <a:lnTo>
                    <a:pt x="1108" y="2066"/>
                  </a:lnTo>
                  <a:lnTo>
                    <a:pt x="1110" y="2063"/>
                  </a:lnTo>
                  <a:lnTo>
                    <a:pt x="1112" y="2061"/>
                  </a:lnTo>
                  <a:lnTo>
                    <a:pt x="1114" y="2057"/>
                  </a:lnTo>
                  <a:lnTo>
                    <a:pt x="1115" y="2052"/>
                  </a:lnTo>
                  <a:lnTo>
                    <a:pt x="1115" y="2052"/>
                  </a:lnTo>
                  <a:lnTo>
                    <a:pt x="1116" y="2043"/>
                  </a:lnTo>
                  <a:lnTo>
                    <a:pt x="1115" y="2035"/>
                  </a:lnTo>
                  <a:lnTo>
                    <a:pt x="1112" y="2029"/>
                  </a:lnTo>
                  <a:lnTo>
                    <a:pt x="1109" y="2025"/>
                  </a:lnTo>
                  <a:lnTo>
                    <a:pt x="1105" y="2021"/>
                  </a:lnTo>
                  <a:lnTo>
                    <a:pt x="1100" y="2018"/>
                  </a:lnTo>
                  <a:lnTo>
                    <a:pt x="1091" y="2014"/>
                  </a:lnTo>
                  <a:lnTo>
                    <a:pt x="1091" y="2014"/>
                  </a:lnTo>
                  <a:lnTo>
                    <a:pt x="1077" y="2006"/>
                  </a:lnTo>
                  <a:lnTo>
                    <a:pt x="1062" y="1994"/>
                  </a:lnTo>
                  <a:lnTo>
                    <a:pt x="1042" y="1980"/>
                  </a:lnTo>
                  <a:lnTo>
                    <a:pt x="1052" y="1975"/>
                  </a:lnTo>
                  <a:lnTo>
                    <a:pt x="1052" y="1975"/>
                  </a:lnTo>
                  <a:lnTo>
                    <a:pt x="1066" y="1930"/>
                  </a:lnTo>
                  <a:lnTo>
                    <a:pt x="1100" y="1828"/>
                  </a:lnTo>
                  <a:lnTo>
                    <a:pt x="1134" y="1718"/>
                  </a:lnTo>
                  <a:lnTo>
                    <a:pt x="1147" y="1674"/>
                  </a:lnTo>
                  <a:lnTo>
                    <a:pt x="1151" y="1657"/>
                  </a:lnTo>
                  <a:lnTo>
                    <a:pt x="1154" y="1645"/>
                  </a:lnTo>
                  <a:lnTo>
                    <a:pt x="1154" y="1645"/>
                  </a:lnTo>
                  <a:lnTo>
                    <a:pt x="1157" y="1617"/>
                  </a:lnTo>
                  <a:lnTo>
                    <a:pt x="1160" y="1601"/>
                  </a:lnTo>
                  <a:lnTo>
                    <a:pt x="1158" y="1596"/>
                  </a:lnTo>
                  <a:lnTo>
                    <a:pt x="1157" y="1593"/>
                  </a:lnTo>
                  <a:lnTo>
                    <a:pt x="1154" y="1582"/>
                  </a:lnTo>
                  <a:lnTo>
                    <a:pt x="1154" y="1582"/>
                  </a:lnTo>
                  <a:lnTo>
                    <a:pt x="1151" y="1577"/>
                  </a:lnTo>
                  <a:lnTo>
                    <a:pt x="1145" y="1568"/>
                  </a:lnTo>
                  <a:lnTo>
                    <a:pt x="1126" y="1544"/>
                  </a:lnTo>
                  <a:lnTo>
                    <a:pt x="1072" y="1477"/>
                  </a:lnTo>
                  <a:lnTo>
                    <a:pt x="994" y="1383"/>
                  </a:lnTo>
                  <a:lnTo>
                    <a:pt x="994" y="1383"/>
                  </a:lnTo>
                  <a:lnTo>
                    <a:pt x="972" y="1362"/>
                  </a:lnTo>
                  <a:lnTo>
                    <a:pt x="930" y="1325"/>
                  </a:lnTo>
                  <a:lnTo>
                    <a:pt x="868" y="1271"/>
                  </a:lnTo>
                  <a:lnTo>
                    <a:pt x="907" y="1266"/>
                  </a:lnTo>
                  <a:lnTo>
                    <a:pt x="907" y="1266"/>
                  </a:lnTo>
                  <a:lnTo>
                    <a:pt x="874" y="1166"/>
                  </a:lnTo>
                  <a:lnTo>
                    <a:pt x="852" y="1096"/>
                  </a:lnTo>
                  <a:lnTo>
                    <a:pt x="845" y="1072"/>
                  </a:lnTo>
                  <a:lnTo>
                    <a:pt x="844" y="1065"/>
                  </a:lnTo>
                  <a:lnTo>
                    <a:pt x="844" y="1063"/>
                  </a:lnTo>
                  <a:lnTo>
                    <a:pt x="844" y="1063"/>
                  </a:lnTo>
                  <a:lnTo>
                    <a:pt x="846" y="1049"/>
                  </a:lnTo>
                  <a:lnTo>
                    <a:pt x="850" y="1014"/>
                  </a:lnTo>
                  <a:lnTo>
                    <a:pt x="859" y="913"/>
                  </a:lnTo>
                  <a:lnTo>
                    <a:pt x="873" y="767"/>
                  </a:lnTo>
                  <a:lnTo>
                    <a:pt x="936" y="563"/>
                  </a:lnTo>
                  <a:lnTo>
                    <a:pt x="1120" y="247"/>
                  </a:lnTo>
                  <a:lnTo>
                    <a:pt x="1124" y="228"/>
                  </a:lnTo>
                  <a:lnTo>
                    <a:pt x="1134" y="199"/>
                  </a:lnTo>
                  <a:lnTo>
                    <a:pt x="1134" y="199"/>
                  </a:lnTo>
                  <a:lnTo>
                    <a:pt x="1151" y="188"/>
                  </a:lnTo>
                  <a:lnTo>
                    <a:pt x="1163" y="179"/>
                  </a:lnTo>
                  <a:lnTo>
                    <a:pt x="1167" y="177"/>
                  </a:lnTo>
                  <a:lnTo>
                    <a:pt x="1168" y="174"/>
                  </a:lnTo>
                  <a:lnTo>
                    <a:pt x="1168" y="174"/>
                  </a:lnTo>
                  <a:lnTo>
                    <a:pt x="1169" y="172"/>
                  </a:lnTo>
                  <a:lnTo>
                    <a:pt x="1170" y="167"/>
                  </a:lnTo>
                  <a:lnTo>
                    <a:pt x="1179" y="154"/>
                  </a:lnTo>
                  <a:lnTo>
                    <a:pt x="1192" y="131"/>
                  </a:lnTo>
                  <a:lnTo>
                    <a:pt x="1192" y="131"/>
                  </a:lnTo>
                  <a:lnTo>
                    <a:pt x="1212" y="103"/>
                  </a:lnTo>
                  <a:lnTo>
                    <a:pt x="1216" y="94"/>
                  </a:lnTo>
                  <a:lnTo>
                    <a:pt x="1220" y="86"/>
                  </a:lnTo>
                  <a:lnTo>
                    <a:pt x="1223" y="80"/>
                  </a:lnTo>
                  <a:lnTo>
                    <a:pt x="1223" y="79"/>
                  </a:lnTo>
                  <a:lnTo>
                    <a:pt x="1221" y="77"/>
                  </a:lnTo>
                  <a:lnTo>
                    <a:pt x="1221" y="77"/>
                  </a:lnTo>
                  <a:lnTo>
                    <a:pt x="1216" y="79"/>
                  </a:lnTo>
                  <a:lnTo>
                    <a:pt x="1210" y="81"/>
                  </a:lnTo>
                  <a:lnTo>
                    <a:pt x="1195" y="92"/>
                  </a:lnTo>
                  <a:lnTo>
                    <a:pt x="1180" y="103"/>
                  </a:lnTo>
                  <a:lnTo>
                    <a:pt x="1175" y="107"/>
                  </a:lnTo>
                  <a:lnTo>
                    <a:pt x="1173" y="107"/>
                  </a:lnTo>
                  <a:lnTo>
                    <a:pt x="1173" y="107"/>
                  </a:lnTo>
                  <a:lnTo>
                    <a:pt x="1174" y="103"/>
                  </a:lnTo>
                  <a:lnTo>
                    <a:pt x="1178" y="96"/>
                  </a:lnTo>
                  <a:lnTo>
                    <a:pt x="1190" y="74"/>
                  </a:lnTo>
                  <a:lnTo>
                    <a:pt x="1200" y="51"/>
                  </a:lnTo>
                  <a:lnTo>
                    <a:pt x="1202" y="43"/>
                  </a:lnTo>
                  <a:lnTo>
                    <a:pt x="1202" y="40"/>
                  </a:lnTo>
                  <a:lnTo>
                    <a:pt x="1202" y="39"/>
                  </a:lnTo>
                  <a:lnTo>
                    <a:pt x="1202" y="39"/>
                  </a:lnTo>
                  <a:lnTo>
                    <a:pt x="1201" y="39"/>
                  </a:lnTo>
                  <a:lnTo>
                    <a:pt x="1198" y="39"/>
                  </a:lnTo>
                  <a:lnTo>
                    <a:pt x="1193" y="43"/>
                  </a:lnTo>
                  <a:lnTo>
                    <a:pt x="1181" y="58"/>
                  </a:lnTo>
                  <a:lnTo>
                    <a:pt x="1170" y="73"/>
                  </a:lnTo>
                  <a:lnTo>
                    <a:pt x="1166" y="77"/>
                  </a:lnTo>
                  <a:lnTo>
                    <a:pt x="1164" y="77"/>
                  </a:lnTo>
                  <a:lnTo>
                    <a:pt x="1163" y="77"/>
                  </a:lnTo>
                  <a:lnTo>
                    <a:pt x="1163" y="77"/>
                  </a:lnTo>
                  <a:lnTo>
                    <a:pt x="1163" y="76"/>
                  </a:lnTo>
                  <a:lnTo>
                    <a:pt x="1163" y="74"/>
                  </a:lnTo>
                  <a:lnTo>
                    <a:pt x="1167" y="65"/>
                  </a:lnTo>
                  <a:lnTo>
                    <a:pt x="1178" y="45"/>
                  </a:lnTo>
                  <a:lnTo>
                    <a:pt x="1183" y="34"/>
                  </a:lnTo>
                  <a:lnTo>
                    <a:pt x="1187" y="25"/>
                  </a:lnTo>
                  <a:lnTo>
                    <a:pt x="1189" y="18"/>
                  </a:lnTo>
                  <a:lnTo>
                    <a:pt x="1189" y="16"/>
                  </a:lnTo>
                  <a:lnTo>
                    <a:pt x="1187" y="14"/>
                  </a:lnTo>
                  <a:lnTo>
                    <a:pt x="1187" y="14"/>
                  </a:lnTo>
                  <a:lnTo>
                    <a:pt x="1185" y="14"/>
                  </a:lnTo>
                  <a:lnTo>
                    <a:pt x="1183" y="16"/>
                  </a:lnTo>
                  <a:lnTo>
                    <a:pt x="1178" y="20"/>
                  </a:lnTo>
                  <a:lnTo>
                    <a:pt x="1170" y="29"/>
                  </a:lnTo>
                  <a:lnTo>
                    <a:pt x="1164" y="39"/>
                  </a:lnTo>
                  <a:lnTo>
                    <a:pt x="1151" y="56"/>
                  </a:lnTo>
                  <a:lnTo>
                    <a:pt x="1147" y="62"/>
                  </a:lnTo>
                  <a:lnTo>
                    <a:pt x="1145" y="63"/>
                  </a:lnTo>
                  <a:lnTo>
                    <a:pt x="1144" y="63"/>
                  </a:lnTo>
                  <a:lnTo>
                    <a:pt x="1144" y="63"/>
                  </a:lnTo>
                  <a:lnTo>
                    <a:pt x="1143" y="62"/>
                  </a:lnTo>
                  <a:lnTo>
                    <a:pt x="1143" y="59"/>
                  </a:lnTo>
                  <a:lnTo>
                    <a:pt x="1145" y="52"/>
                  </a:lnTo>
                  <a:lnTo>
                    <a:pt x="1152" y="29"/>
                  </a:lnTo>
                  <a:lnTo>
                    <a:pt x="1156" y="18"/>
                  </a:lnTo>
                  <a:lnTo>
                    <a:pt x="1157" y="8"/>
                  </a:lnTo>
                  <a:lnTo>
                    <a:pt x="1157" y="5"/>
                  </a:lnTo>
                  <a:lnTo>
                    <a:pt x="1157" y="2"/>
                  </a:lnTo>
                  <a:lnTo>
                    <a:pt x="1156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1" y="1"/>
                  </a:lnTo>
                  <a:lnTo>
                    <a:pt x="1147" y="3"/>
                  </a:lnTo>
                  <a:lnTo>
                    <a:pt x="1141" y="11"/>
                  </a:lnTo>
                  <a:lnTo>
                    <a:pt x="1134" y="20"/>
                  </a:lnTo>
                  <a:lnTo>
                    <a:pt x="1128" y="31"/>
                  </a:lnTo>
                  <a:lnTo>
                    <a:pt x="1117" y="54"/>
                  </a:lnTo>
                  <a:lnTo>
                    <a:pt x="1110" y="68"/>
                  </a:lnTo>
                  <a:lnTo>
                    <a:pt x="1110" y="68"/>
                  </a:lnTo>
                  <a:lnTo>
                    <a:pt x="1106" y="74"/>
                  </a:lnTo>
                  <a:lnTo>
                    <a:pt x="1103" y="77"/>
                  </a:lnTo>
                  <a:lnTo>
                    <a:pt x="1099" y="79"/>
                  </a:lnTo>
                  <a:lnTo>
                    <a:pt x="1098" y="79"/>
                  </a:lnTo>
                  <a:lnTo>
                    <a:pt x="1095" y="77"/>
                  </a:lnTo>
                  <a:lnTo>
                    <a:pt x="1095" y="77"/>
                  </a:lnTo>
                  <a:lnTo>
                    <a:pt x="1089" y="68"/>
                  </a:lnTo>
                  <a:lnTo>
                    <a:pt x="1081" y="51"/>
                  </a:lnTo>
                  <a:lnTo>
                    <a:pt x="1076" y="42"/>
                  </a:lnTo>
                  <a:lnTo>
                    <a:pt x="1070" y="35"/>
                  </a:lnTo>
                  <a:lnTo>
                    <a:pt x="1066" y="30"/>
                  </a:lnTo>
                  <a:lnTo>
                    <a:pt x="1064" y="29"/>
                  </a:lnTo>
                  <a:lnTo>
                    <a:pt x="1062" y="29"/>
                  </a:lnTo>
                  <a:lnTo>
                    <a:pt x="1062" y="29"/>
                  </a:lnTo>
                  <a:lnTo>
                    <a:pt x="1059" y="30"/>
                  </a:lnTo>
                  <a:lnTo>
                    <a:pt x="1058" y="34"/>
                  </a:lnTo>
                  <a:lnTo>
                    <a:pt x="1058" y="37"/>
                  </a:lnTo>
                  <a:lnTo>
                    <a:pt x="1059" y="42"/>
                  </a:lnTo>
                  <a:lnTo>
                    <a:pt x="1063" y="54"/>
                  </a:lnTo>
                  <a:lnTo>
                    <a:pt x="1066" y="68"/>
                  </a:lnTo>
                  <a:lnTo>
                    <a:pt x="1066" y="68"/>
                  </a:lnTo>
                  <a:lnTo>
                    <a:pt x="1069" y="81"/>
                  </a:lnTo>
                  <a:lnTo>
                    <a:pt x="1071" y="94"/>
                  </a:lnTo>
                  <a:lnTo>
                    <a:pt x="1075" y="107"/>
                  </a:lnTo>
                  <a:lnTo>
                    <a:pt x="1076" y="116"/>
                  </a:lnTo>
                  <a:lnTo>
                    <a:pt x="1076" y="116"/>
                  </a:lnTo>
                  <a:lnTo>
                    <a:pt x="1076" y="139"/>
                  </a:lnTo>
                  <a:lnTo>
                    <a:pt x="1076" y="150"/>
                  </a:lnTo>
                  <a:lnTo>
                    <a:pt x="1076" y="155"/>
                  </a:lnTo>
                  <a:lnTo>
                    <a:pt x="1076" y="155"/>
                  </a:lnTo>
                  <a:lnTo>
                    <a:pt x="1077" y="158"/>
                  </a:lnTo>
                  <a:lnTo>
                    <a:pt x="1076" y="162"/>
                  </a:lnTo>
                  <a:lnTo>
                    <a:pt x="1076" y="170"/>
                  </a:lnTo>
                  <a:lnTo>
                    <a:pt x="1062" y="179"/>
                  </a:lnTo>
                  <a:lnTo>
                    <a:pt x="1023" y="247"/>
                  </a:lnTo>
                  <a:lnTo>
                    <a:pt x="1023" y="247"/>
                  </a:lnTo>
                  <a:lnTo>
                    <a:pt x="1016" y="256"/>
                  </a:lnTo>
                  <a:lnTo>
                    <a:pt x="1001" y="269"/>
                  </a:lnTo>
                  <a:lnTo>
                    <a:pt x="959" y="308"/>
                  </a:lnTo>
                  <a:lnTo>
                    <a:pt x="917" y="344"/>
                  </a:lnTo>
                  <a:lnTo>
                    <a:pt x="897" y="364"/>
                  </a:lnTo>
                  <a:lnTo>
                    <a:pt x="897" y="364"/>
                  </a:lnTo>
                  <a:lnTo>
                    <a:pt x="868" y="411"/>
                  </a:lnTo>
                  <a:lnTo>
                    <a:pt x="848" y="441"/>
                  </a:lnTo>
                  <a:lnTo>
                    <a:pt x="839" y="456"/>
                  </a:lnTo>
                  <a:lnTo>
                    <a:pt x="839" y="456"/>
                  </a:lnTo>
                  <a:lnTo>
                    <a:pt x="827" y="474"/>
                  </a:lnTo>
                  <a:lnTo>
                    <a:pt x="802" y="513"/>
                  </a:lnTo>
                  <a:lnTo>
                    <a:pt x="777" y="553"/>
                  </a:lnTo>
                  <a:lnTo>
                    <a:pt x="767" y="566"/>
                  </a:lnTo>
                  <a:lnTo>
                    <a:pt x="764" y="570"/>
                  </a:lnTo>
                  <a:lnTo>
                    <a:pt x="761" y="572"/>
                  </a:lnTo>
                  <a:lnTo>
                    <a:pt x="761" y="572"/>
                  </a:lnTo>
                  <a:lnTo>
                    <a:pt x="755" y="576"/>
                  </a:lnTo>
                  <a:lnTo>
                    <a:pt x="747" y="585"/>
                  </a:lnTo>
                  <a:lnTo>
                    <a:pt x="724" y="605"/>
                  </a:lnTo>
                  <a:lnTo>
                    <a:pt x="701" y="627"/>
                  </a:lnTo>
                  <a:lnTo>
                    <a:pt x="693" y="633"/>
                  </a:lnTo>
                  <a:lnTo>
                    <a:pt x="689" y="635"/>
                  </a:lnTo>
                  <a:lnTo>
                    <a:pt x="689" y="635"/>
                  </a:lnTo>
                  <a:lnTo>
                    <a:pt x="685" y="635"/>
                  </a:lnTo>
                  <a:lnTo>
                    <a:pt x="680" y="638"/>
                  </a:lnTo>
                  <a:lnTo>
                    <a:pt x="667" y="645"/>
                  </a:lnTo>
                  <a:lnTo>
                    <a:pt x="650" y="655"/>
                  </a:lnTo>
                  <a:lnTo>
                    <a:pt x="645" y="626"/>
                  </a:lnTo>
                  <a:lnTo>
                    <a:pt x="635" y="626"/>
                  </a:lnTo>
                  <a:lnTo>
                    <a:pt x="631" y="592"/>
                  </a:lnTo>
                  <a:lnTo>
                    <a:pt x="631" y="592"/>
                  </a:lnTo>
                  <a:lnTo>
                    <a:pt x="634" y="588"/>
                  </a:lnTo>
                  <a:lnTo>
                    <a:pt x="640" y="577"/>
                  </a:lnTo>
                  <a:lnTo>
                    <a:pt x="644" y="570"/>
                  </a:lnTo>
                  <a:lnTo>
                    <a:pt x="647" y="563"/>
                  </a:lnTo>
                  <a:lnTo>
                    <a:pt x="650" y="555"/>
                  </a:lnTo>
                  <a:lnTo>
                    <a:pt x="650" y="548"/>
                  </a:lnTo>
                  <a:lnTo>
                    <a:pt x="650" y="548"/>
                  </a:lnTo>
                  <a:lnTo>
                    <a:pt x="649" y="542"/>
                  </a:lnTo>
                  <a:lnTo>
                    <a:pt x="647" y="536"/>
                  </a:lnTo>
                  <a:lnTo>
                    <a:pt x="645" y="532"/>
                  </a:lnTo>
                  <a:lnTo>
                    <a:pt x="643" y="529"/>
                  </a:lnTo>
                  <a:lnTo>
                    <a:pt x="638" y="525"/>
                  </a:lnTo>
                  <a:lnTo>
                    <a:pt x="635" y="524"/>
                  </a:lnTo>
                  <a:lnTo>
                    <a:pt x="635" y="524"/>
                  </a:lnTo>
                  <a:lnTo>
                    <a:pt x="635" y="520"/>
                  </a:lnTo>
                  <a:lnTo>
                    <a:pt x="637" y="509"/>
                  </a:lnTo>
                  <a:lnTo>
                    <a:pt x="635" y="490"/>
                  </a:lnTo>
                  <a:lnTo>
                    <a:pt x="633" y="479"/>
                  </a:lnTo>
                  <a:lnTo>
                    <a:pt x="631" y="466"/>
                  </a:lnTo>
                  <a:lnTo>
                    <a:pt x="631" y="466"/>
                  </a:lnTo>
                  <a:lnTo>
                    <a:pt x="628" y="458"/>
                  </a:lnTo>
                  <a:lnTo>
                    <a:pt x="624" y="452"/>
                  </a:lnTo>
                  <a:lnTo>
                    <a:pt x="621" y="445"/>
                  </a:lnTo>
                  <a:lnTo>
                    <a:pt x="616" y="439"/>
                  </a:lnTo>
                  <a:lnTo>
                    <a:pt x="604" y="428"/>
                  </a:lnTo>
                  <a:lnTo>
                    <a:pt x="591" y="417"/>
                  </a:lnTo>
                  <a:lnTo>
                    <a:pt x="578" y="410"/>
                  </a:lnTo>
                  <a:lnTo>
                    <a:pt x="568" y="403"/>
                  </a:lnTo>
                  <a:lnTo>
                    <a:pt x="558" y="398"/>
                  </a:lnTo>
                  <a:lnTo>
                    <a:pt x="558" y="398"/>
                  </a:lnTo>
                  <a:lnTo>
                    <a:pt x="555" y="394"/>
                  </a:lnTo>
                  <a:lnTo>
                    <a:pt x="548" y="388"/>
                  </a:lnTo>
                  <a:lnTo>
                    <a:pt x="542" y="384"/>
                  </a:lnTo>
                  <a:lnTo>
                    <a:pt x="536" y="381"/>
                  </a:lnTo>
                  <a:lnTo>
                    <a:pt x="528" y="378"/>
                  </a:lnTo>
                  <a:lnTo>
                    <a:pt x="519" y="378"/>
                  </a:lnTo>
                  <a:lnTo>
                    <a:pt x="519" y="378"/>
                  </a:lnTo>
                  <a:lnTo>
                    <a:pt x="499" y="380"/>
                  </a:lnTo>
                  <a:lnTo>
                    <a:pt x="478" y="383"/>
                  </a:lnTo>
                  <a:lnTo>
                    <a:pt x="460" y="387"/>
                  </a:lnTo>
                  <a:lnTo>
                    <a:pt x="453" y="390"/>
                  </a:lnTo>
                  <a:lnTo>
                    <a:pt x="446" y="393"/>
                  </a:lnTo>
                  <a:lnTo>
                    <a:pt x="446" y="393"/>
                  </a:lnTo>
                  <a:lnTo>
                    <a:pt x="428" y="403"/>
                  </a:lnTo>
                  <a:lnTo>
                    <a:pt x="420" y="409"/>
                  </a:lnTo>
                  <a:lnTo>
                    <a:pt x="413" y="417"/>
                  </a:lnTo>
                  <a:lnTo>
                    <a:pt x="413" y="417"/>
                  </a:lnTo>
                  <a:lnTo>
                    <a:pt x="409" y="424"/>
                  </a:lnTo>
                  <a:lnTo>
                    <a:pt x="407" y="434"/>
                  </a:lnTo>
                  <a:lnTo>
                    <a:pt x="404" y="458"/>
                  </a:lnTo>
                  <a:lnTo>
                    <a:pt x="403" y="480"/>
                  </a:lnTo>
                  <a:lnTo>
                    <a:pt x="403" y="490"/>
                  </a:lnTo>
                  <a:lnTo>
                    <a:pt x="403" y="49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97A38698-5966-C6EB-8D6A-8B7DAD3FD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4027488"/>
              <a:ext cx="398463" cy="252413"/>
            </a:xfrm>
            <a:custGeom>
              <a:avLst/>
              <a:gdLst>
                <a:gd name="T0" fmla="*/ 9 w 251"/>
                <a:gd name="T1" fmla="*/ 156 h 159"/>
                <a:gd name="T2" fmla="*/ 27 w 251"/>
                <a:gd name="T3" fmla="*/ 138 h 159"/>
                <a:gd name="T4" fmla="*/ 58 w 251"/>
                <a:gd name="T5" fmla="*/ 117 h 159"/>
                <a:gd name="T6" fmla="*/ 87 w 251"/>
                <a:gd name="T7" fmla="*/ 104 h 159"/>
                <a:gd name="T8" fmla="*/ 108 w 251"/>
                <a:gd name="T9" fmla="*/ 99 h 159"/>
                <a:gd name="T10" fmla="*/ 121 w 251"/>
                <a:gd name="T11" fmla="*/ 98 h 159"/>
                <a:gd name="T12" fmla="*/ 209 w 251"/>
                <a:gd name="T13" fmla="*/ 98 h 159"/>
                <a:gd name="T14" fmla="*/ 239 w 251"/>
                <a:gd name="T15" fmla="*/ 98 h 159"/>
                <a:gd name="T16" fmla="*/ 250 w 251"/>
                <a:gd name="T17" fmla="*/ 94 h 159"/>
                <a:gd name="T18" fmla="*/ 251 w 251"/>
                <a:gd name="T19" fmla="*/ 93 h 159"/>
                <a:gd name="T20" fmla="*/ 250 w 251"/>
                <a:gd name="T21" fmla="*/ 88 h 159"/>
                <a:gd name="T22" fmla="*/ 247 w 251"/>
                <a:gd name="T23" fmla="*/ 86 h 159"/>
                <a:gd name="T24" fmla="*/ 242 w 251"/>
                <a:gd name="T25" fmla="*/ 85 h 159"/>
                <a:gd name="T26" fmla="*/ 242 w 251"/>
                <a:gd name="T27" fmla="*/ 83 h 159"/>
                <a:gd name="T28" fmla="*/ 234 w 251"/>
                <a:gd name="T29" fmla="*/ 68 h 159"/>
                <a:gd name="T30" fmla="*/ 217 w 251"/>
                <a:gd name="T31" fmla="*/ 46 h 159"/>
                <a:gd name="T32" fmla="*/ 201 w 251"/>
                <a:gd name="T33" fmla="*/ 30 h 159"/>
                <a:gd name="T34" fmla="*/ 179 w 251"/>
                <a:gd name="T35" fmla="*/ 15 h 159"/>
                <a:gd name="T36" fmla="*/ 152 w 251"/>
                <a:gd name="T37" fmla="*/ 5 h 159"/>
                <a:gd name="T38" fmla="*/ 119 w 251"/>
                <a:gd name="T39" fmla="*/ 0 h 159"/>
                <a:gd name="T40" fmla="*/ 101 w 251"/>
                <a:gd name="T41" fmla="*/ 1 h 159"/>
                <a:gd name="T42" fmla="*/ 67 w 251"/>
                <a:gd name="T43" fmla="*/ 9 h 159"/>
                <a:gd name="T44" fmla="*/ 43 w 251"/>
                <a:gd name="T45" fmla="*/ 24 h 159"/>
                <a:gd name="T46" fmla="*/ 26 w 251"/>
                <a:gd name="T47" fmla="*/ 43 h 159"/>
                <a:gd name="T48" fmla="*/ 15 w 251"/>
                <a:gd name="T49" fmla="*/ 65 h 159"/>
                <a:gd name="T50" fmla="*/ 9 w 251"/>
                <a:gd name="T51" fmla="*/ 87 h 159"/>
                <a:gd name="T52" fmla="*/ 4 w 251"/>
                <a:gd name="T53" fmla="*/ 127 h 159"/>
                <a:gd name="T54" fmla="*/ 4 w 251"/>
                <a:gd name="T55" fmla="*/ 137 h 159"/>
                <a:gd name="T56" fmla="*/ 4 w 251"/>
                <a:gd name="T57" fmla="*/ 142 h 159"/>
                <a:gd name="T58" fmla="*/ 0 w 251"/>
                <a:gd name="T59" fmla="*/ 156 h 159"/>
                <a:gd name="T60" fmla="*/ 1 w 251"/>
                <a:gd name="T61" fmla="*/ 159 h 159"/>
                <a:gd name="T62" fmla="*/ 9 w 251"/>
                <a:gd name="T63" fmla="*/ 15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1" h="159">
                  <a:moveTo>
                    <a:pt x="9" y="156"/>
                  </a:moveTo>
                  <a:lnTo>
                    <a:pt x="9" y="156"/>
                  </a:lnTo>
                  <a:lnTo>
                    <a:pt x="18" y="148"/>
                  </a:lnTo>
                  <a:lnTo>
                    <a:pt x="27" y="138"/>
                  </a:lnTo>
                  <a:lnTo>
                    <a:pt x="42" y="128"/>
                  </a:lnTo>
                  <a:lnTo>
                    <a:pt x="58" y="117"/>
                  </a:lnTo>
                  <a:lnTo>
                    <a:pt x="77" y="108"/>
                  </a:lnTo>
                  <a:lnTo>
                    <a:pt x="87" y="104"/>
                  </a:lnTo>
                  <a:lnTo>
                    <a:pt x="98" y="102"/>
                  </a:lnTo>
                  <a:lnTo>
                    <a:pt x="108" y="99"/>
                  </a:lnTo>
                  <a:lnTo>
                    <a:pt x="121" y="98"/>
                  </a:lnTo>
                  <a:lnTo>
                    <a:pt x="121" y="98"/>
                  </a:lnTo>
                  <a:lnTo>
                    <a:pt x="168" y="98"/>
                  </a:lnTo>
                  <a:lnTo>
                    <a:pt x="209" y="98"/>
                  </a:lnTo>
                  <a:lnTo>
                    <a:pt x="226" y="98"/>
                  </a:lnTo>
                  <a:lnTo>
                    <a:pt x="239" y="98"/>
                  </a:lnTo>
                  <a:lnTo>
                    <a:pt x="248" y="96"/>
                  </a:lnTo>
                  <a:lnTo>
                    <a:pt x="250" y="94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1" y="89"/>
                  </a:lnTo>
                  <a:lnTo>
                    <a:pt x="250" y="88"/>
                  </a:lnTo>
                  <a:lnTo>
                    <a:pt x="249" y="86"/>
                  </a:lnTo>
                  <a:lnTo>
                    <a:pt x="247" y="86"/>
                  </a:lnTo>
                  <a:lnTo>
                    <a:pt x="243" y="85"/>
                  </a:lnTo>
                  <a:lnTo>
                    <a:pt x="242" y="85"/>
                  </a:lnTo>
                  <a:lnTo>
                    <a:pt x="242" y="83"/>
                  </a:lnTo>
                  <a:lnTo>
                    <a:pt x="242" y="83"/>
                  </a:lnTo>
                  <a:lnTo>
                    <a:pt x="240" y="79"/>
                  </a:lnTo>
                  <a:lnTo>
                    <a:pt x="234" y="68"/>
                  </a:lnTo>
                  <a:lnTo>
                    <a:pt x="225" y="53"/>
                  </a:lnTo>
                  <a:lnTo>
                    <a:pt x="217" y="46"/>
                  </a:lnTo>
                  <a:lnTo>
                    <a:pt x="210" y="37"/>
                  </a:lnTo>
                  <a:lnTo>
                    <a:pt x="201" y="30"/>
                  </a:lnTo>
                  <a:lnTo>
                    <a:pt x="191" y="22"/>
                  </a:lnTo>
                  <a:lnTo>
                    <a:pt x="179" y="15"/>
                  </a:lnTo>
                  <a:lnTo>
                    <a:pt x="167" y="9"/>
                  </a:lnTo>
                  <a:lnTo>
                    <a:pt x="152" y="5"/>
                  </a:lnTo>
                  <a:lnTo>
                    <a:pt x="136" y="2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83" y="3"/>
                  </a:lnTo>
                  <a:lnTo>
                    <a:pt x="67" y="9"/>
                  </a:lnTo>
                  <a:lnTo>
                    <a:pt x="55" y="15"/>
                  </a:lnTo>
                  <a:lnTo>
                    <a:pt x="43" y="24"/>
                  </a:lnTo>
                  <a:lnTo>
                    <a:pt x="33" y="34"/>
                  </a:lnTo>
                  <a:lnTo>
                    <a:pt x="26" y="43"/>
                  </a:lnTo>
                  <a:lnTo>
                    <a:pt x="20" y="54"/>
                  </a:lnTo>
                  <a:lnTo>
                    <a:pt x="15" y="65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6" y="106"/>
                  </a:lnTo>
                  <a:lnTo>
                    <a:pt x="4" y="127"/>
                  </a:lnTo>
                  <a:lnTo>
                    <a:pt x="4" y="127"/>
                  </a:lnTo>
                  <a:lnTo>
                    <a:pt x="4" y="137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57"/>
                  </a:lnTo>
                  <a:lnTo>
                    <a:pt x="1" y="159"/>
                  </a:lnTo>
                  <a:lnTo>
                    <a:pt x="4" y="157"/>
                  </a:lnTo>
                  <a:lnTo>
                    <a:pt x="9" y="156"/>
                  </a:lnTo>
                  <a:lnTo>
                    <a:pt x="9" y="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0768F35-DBD5-18CA-0FCA-F55A25DDD242}"/>
              </a:ext>
            </a:extLst>
          </p:cNvPr>
          <p:cNvGrpSpPr/>
          <p:nvPr/>
        </p:nvGrpSpPr>
        <p:grpSpPr>
          <a:xfrm>
            <a:off x="3652664" y="3902927"/>
            <a:ext cx="2564700" cy="2418260"/>
            <a:chOff x="4540250" y="3767138"/>
            <a:chExt cx="3086100" cy="2909888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0E3661E9-EF24-0DE6-B822-EDF784D7A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0" y="3811588"/>
              <a:ext cx="3086100" cy="2865438"/>
            </a:xfrm>
            <a:custGeom>
              <a:avLst/>
              <a:gdLst>
                <a:gd name="T0" fmla="*/ 906 w 1944"/>
                <a:gd name="T1" fmla="*/ 6 h 1805"/>
                <a:gd name="T2" fmla="*/ 849 w 1944"/>
                <a:gd name="T3" fmla="*/ 107 h 1805"/>
                <a:gd name="T4" fmla="*/ 853 w 1944"/>
                <a:gd name="T5" fmla="*/ 170 h 1805"/>
                <a:gd name="T6" fmla="*/ 871 w 1944"/>
                <a:gd name="T7" fmla="*/ 213 h 1805"/>
                <a:gd name="T8" fmla="*/ 887 w 1944"/>
                <a:gd name="T9" fmla="*/ 316 h 1805"/>
                <a:gd name="T10" fmla="*/ 332 w 1944"/>
                <a:gd name="T11" fmla="*/ 332 h 1805"/>
                <a:gd name="T12" fmla="*/ 194 w 1944"/>
                <a:gd name="T13" fmla="*/ 321 h 1805"/>
                <a:gd name="T14" fmla="*/ 112 w 1944"/>
                <a:gd name="T15" fmla="*/ 225 h 1805"/>
                <a:gd name="T16" fmla="*/ 107 w 1944"/>
                <a:gd name="T17" fmla="*/ 264 h 1805"/>
                <a:gd name="T18" fmla="*/ 61 w 1944"/>
                <a:gd name="T19" fmla="*/ 273 h 1805"/>
                <a:gd name="T20" fmla="*/ 78 w 1944"/>
                <a:gd name="T21" fmla="*/ 304 h 1805"/>
                <a:gd name="T22" fmla="*/ 2 w 1944"/>
                <a:gd name="T23" fmla="*/ 306 h 1805"/>
                <a:gd name="T24" fmla="*/ 83 w 1944"/>
                <a:gd name="T25" fmla="*/ 341 h 1805"/>
                <a:gd name="T26" fmla="*/ 5 w 1944"/>
                <a:gd name="T27" fmla="*/ 347 h 1805"/>
                <a:gd name="T28" fmla="*/ 74 w 1944"/>
                <a:gd name="T29" fmla="*/ 375 h 1805"/>
                <a:gd name="T30" fmla="*/ 165 w 1944"/>
                <a:gd name="T31" fmla="*/ 389 h 1805"/>
                <a:gd name="T32" fmla="*/ 493 w 1944"/>
                <a:gd name="T33" fmla="*/ 466 h 1805"/>
                <a:gd name="T34" fmla="*/ 761 w 1944"/>
                <a:gd name="T35" fmla="*/ 938 h 1805"/>
                <a:gd name="T36" fmla="*/ 459 w 1944"/>
                <a:gd name="T37" fmla="*/ 1251 h 1805"/>
                <a:gd name="T38" fmla="*/ 531 w 1944"/>
                <a:gd name="T39" fmla="*/ 1617 h 1805"/>
                <a:gd name="T40" fmla="*/ 562 w 1944"/>
                <a:gd name="T41" fmla="*/ 1692 h 1805"/>
                <a:gd name="T42" fmla="*/ 488 w 1944"/>
                <a:gd name="T43" fmla="*/ 1775 h 1805"/>
                <a:gd name="T44" fmla="*/ 508 w 1944"/>
                <a:gd name="T45" fmla="*/ 1804 h 1805"/>
                <a:gd name="T46" fmla="*/ 629 w 1944"/>
                <a:gd name="T47" fmla="*/ 1775 h 1805"/>
                <a:gd name="T48" fmla="*/ 706 w 1944"/>
                <a:gd name="T49" fmla="*/ 1707 h 1805"/>
                <a:gd name="T50" fmla="*/ 686 w 1944"/>
                <a:gd name="T51" fmla="*/ 1642 h 1805"/>
                <a:gd name="T52" fmla="*/ 698 w 1944"/>
                <a:gd name="T53" fmla="*/ 1277 h 1805"/>
                <a:gd name="T54" fmla="*/ 942 w 1944"/>
                <a:gd name="T55" fmla="*/ 1127 h 1805"/>
                <a:gd name="T56" fmla="*/ 1245 w 1944"/>
                <a:gd name="T57" fmla="*/ 1253 h 1805"/>
                <a:gd name="T58" fmla="*/ 1303 w 1944"/>
                <a:gd name="T59" fmla="*/ 1651 h 1805"/>
                <a:gd name="T60" fmla="*/ 1331 w 1944"/>
                <a:gd name="T61" fmla="*/ 1727 h 1805"/>
                <a:gd name="T62" fmla="*/ 1336 w 1944"/>
                <a:gd name="T63" fmla="*/ 1758 h 1805"/>
                <a:gd name="T64" fmla="*/ 1479 w 1944"/>
                <a:gd name="T65" fmla="*/ 1783 h 1805"/>
                <a:gd name="T66" fmla="*/ 1510 w 1944"/>
                <a:gd name="T67" fmla="*/ 1747 h 1805"/>
                <a:gd name="T68" fmla="*/ 1430 w 1944"/>
                <a:gd name="T69" fmla="*/ 1673 h 1805"/>
                <a:gd name="T70" fmla="*/ 1475 w 1944"/>
                <a:gd name="T71" fmla="*/ 1599 h 1805"/>
                <a:gd name="T72" fmla="*/ 1477 w 1944"/>
                <a:gd name="T73" fmla="*/ 1238 h 1805"/>
                <a:gd name="T74" fmla="*/ 1209 w 1944"/>
                <a:gd name="T75" fmla="*/ 975 h 1805"/>
                <a:gd name="T76" fmla="*/ 1221 w 1944"/>
                <a:gd name="T77" fmla="*/ 929 h 1805"/>
                <a:gd name="T78" fmla="*/ 1226 w 1944"/>
                <a:gd name="T79" fmla="*/ 826 h 1805"/>
                <a:gd name="T80" fmla="*/ 1246 w 1944"/>
                <a:gd name="T81" fmla="*/ 631 h 1805"/>
                <a:gd name="T82" fmla="*/ 1326 w 1944"/>
                <a:gd name="T83" fmla="*/ 504 h 1805"/>
                <a:gd name="T84" fmla="*/ 1690 w 1944"/>
                <a:gd name="T85" fmla="*/ 399 h 1805"/>
                <a:gd name="T86" fmla="*/ 1768 w 1944"/>
                <a:gd name="T87" fmla="*/ 375 h 1805"/>
                <a:gd name="T88" fmla="*/ 1890 w 1944"/>
                <a:gd name="T89" fmla="*/ 363 h 1805"/>
                <a:gd name="T90" fmla="*/ 1901 w 1944"/>
                <a:gd name="T91" fmla="*/ 346 h 1805"/>
                <a:gd name="T92" fmla="*/ 1941 w 1944"/>
                <a:gd name="T93" fmla="*/ 330 h 1805"/>
                <a:gd name="T94" fmla="*/ 1860 w 1944"/>
                <a:gd name="T95" fmla="*/ 316 h 1805"/>
                <a:gd name="T96" fmla="*/ 1942 w 1944"/>
                <a:gd name="T97" fmla="*/ 299 h 1805"/>
                <a:gd name="T98" fmla="*/ 1927 w 1944"/>
                <a:gd name="T99" fmla="*/ 261 h 1805"/>
                <a:gd name="T100" fmla="*/ 1831 w 1944"/>
                <a:gd name="T101" fmla="*/ 247 h 1805"/>
                <a:gd name="T102" fmla="*/ 1826 w 1944"/>
                <a:gd name="T103" fmla="*/ 210 h 1805"/>
                <a:gd name="T104" fmla="*/ 1753 w 1944"/>
                <a:gd name="T105" fmla="*/ 287 h 1805"/>
                <a:gd name="T106" fmla="*/ 1414 w 1944"/>
                <a:gd name="T107" fmla="*/ 325 h 1805"/>
                <a:gd name="T108" fmla="*/ 1169 w 1944"/>
                <a:gd name="T109" fmla="*/ 325 h 1805"/>
                <a:gd name="T110" fmla="*/ 1046 w 1944"/>
                <a:gd name="T111" fmla="*/ 273 h 1805"/>
                <a:gd name="T112" fmla="*/ 1091 w 1944"/>
                <a:gd name="T113" fmla="*/ 178 h 1805"/>
                <a:gd name="T114" fmla="*/ 1074 w 1944"/>
                <a:gd name="T115" fmla="*/ 71 h 1805"/>
                <a:gd name="T116" fmla="*/ 1009 w 1944"/>
                <a:gd name="T117" fmla="*/ 7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44" h="1805">
                  <a:moveTo>
                    <a:pt x="983" y="6"/>
                  </a:moveTo>
                  <a:lnTo>
                    <a:pt x="983" y="6"/>
                  </a:lnTo>
                  <a:lnTo>
                    <a:pt x="980" y="5"/>
                  </a:lnTo>
                  <a:lnTo>
                    <a:pt x="973" y="2"/>
                  </a:lnTo>
                  <a:lnTo>
                    <a:pt x="952" y="0"/>
                  </a:lnTo>
                  <a:lnTo>
                    <a:pt x="940" y="0"/>
                  </a:lnTo>
                  <a:lnTo>
                    <a:pt x="928" y="1"/>
                  </a:lnTo>
                  <a:lnTo>
                    <a:pt x="916" y="2"/>
                  </a:lnTo>
                  <a:lnTo>
                    <a:pt x="906" y="6"/>
                  </a:lnTo>
                  <a:lnTo>
                    <a:pt x="906" y="6"/>
                  </a:lnTo>
                  <a:lnTo>
                    <a:pt x="897" y="11"/>
                  </a:lnTo>
                  <a:lnTo>
                    <a:pt x="890" y="17"/>
                  </a:lnTo>
                  <a:lnTo>
                    <a:pt x="883" y="23"/>
                  </a:lnTo>
                  <a:lnTo>
                    <a:pt x="877" y="31"/>
                  </a:lnTo>
                  <a:lnTo>
                    <a:pt x="866" y="47"/>
                  </a:lnTo>
                  <a:lnTo>
                    <a:pt x="857" y="64"/>
                  </a:lnTo>
                  <a:lnTo>
                    <a:pt x="857" y="64"/>
                  </a:lnTo>
                  <a:lnTo>
                    <a:pt x="854" y="74"/>
                  </a:lnTo>
                  <a:lnTo>
                    <a:pt x="851" y="84"/>
                  </a:lnTo>
                  <a:lnTo>
                    <a:pt x="849" y="107"/>
                  </a:lnTo>
                  <a:lnTo>
                    <a:pt x="848" y="128"/>
                  </a:lnTo>
                  <a:lnTo>
                    <a:pt x="848" y="142"/>
                  </a:lnTo>
                  <a:lnTo>
                    <a:pt x="848" y="142"/>
                  </a:lnTo>
                  <a:lnTo>
                    <a:pt x="849" y="149"/>
                  </a:lnTo>
                  <a:lnTo>
                    <a:pt x="851" y="154"/>
                  </a:lnTo>
                  <a:lnTo>
                    <a:pt x="853" y="159"/>
                  </a:lnTo>
                  <a:lnTo>
                    <a:pt x="853" y="162"/>
                  </a:lnTo>
                  <a:lnTo>
                    <a:pt x="853" y="166"/>
                  </a:lnTo>
                  <a:lnTo>
                    <a:pt x="853" y="166"/>
                  </a:lnTo>
                  <a:lnTo>
                    <a:pt x="853" y="170"/>
                  </a:lnTo>
                  <a:lnTo>
                    <a:pt x="853" y="173"/>
                  </a:lnTo>
                  <a:lnTo>
                    <a:pt x="855" y="181"/>
                  </a:lnTo>
                  <a:lnTo>
                    <a:pt x="862" y="195"/>
                  </a:lnTo>
                  <a:lnTo>
                    <a:pt x="862" y="195"/>
                  </a:lnTo>
                  <a:lnTo>
                    <a:pt x="864" y="201"/>
                  </a:lnTo>
                  <a:lnTo>
                    <a:pt x="864" y="204"/>
                  </a:lnTo>
                  <a:lnTo>
                    <a:pt x="864" y="206"/>
                  </a:lnTo>
                  <a:lnTo>
                    <a:pt x="867" y="210"/>
                  </a:lnTo>
                  <a:lnTo>
                    <a:pt x="867" y="210"/>
                  </a:lnTo>
                  <a:lnTo>
                    <a:pt x="871" y="213"/>
                  </a:lnTo>
                  <a:lnTo>
                    <a:pt x="874" y="219"/>
                  </a:lnTo>
                  <a:lnTo>
                    <a:pt x="882" y="234"/>
                  </a:lnTo>
                  <a:lnTo>
                    <a:pt x="888" y="249"/>
                  </a:lnTo>
                  <a:lnTo>
                    <a:pt x="891" y="258"/>
                  </a:lnTo>
                  <a:lnTo>
                    <a:pt x="891" y="258"/>
                  </a:lnTo>
                  <a:lnTo>
                    <a:pt x="895" y="267"/>
                  </a:lnTo>
                  <a:lnTo>
                    <a:pt x="896" y="273"/>
                  </a:lnTo>
                  <a:lnTo>
                    <a:pt x="896" y="273"/>
                  </a:lnTo>
                  <a:lnTo>
                    <a:pt x="891" y="296"/>
                  </a:lnTo>
                  <a:lnTo>
                    <a:pt x="887" y="316"/>
                  </a:lnTo>
                  <a:lnTo>
                    <a:pt x="887" y="316"/>
                  </a:lnTo>
                  <a:lnTo>
                    <a:pt x="774" y="324"/>
                  </a:lnTo>
                  <a:lnTo>
                    <a:pt x="690" y="329"/>
                  </a:lnTo>
                  <a:lnTo>
                    <a:pt x="640" y="331"/>
                  </a:lnTo>
                  <a:lnTo>
                    <a:pt x="640" y="331"/>
                  </a:lnTo>
                  <a:lnTo>
                    <a:pt x="534" y="331"/>
                  </a:lnTo>
                  <a:lnTo>
                    <a:pt x="469" y="331"/>
                  </a:lnTo>
                  <a:lnTo>
                    <a:pt x="426" y="331"/>
                  </a:lnTo>
                  <a:lnTo>
                    <a:pt x="426" y="331"/>
                  </a:lnTo>
                  <a:lnTo>
                    <a:pt x="332" y="332"/>
                  </a:lnTo>
                  <a:lnTo>
                    <a:pt x="284" y="332"/>
                  </a:lnTo>
                  <a:lnTo>
                    <a:pt x="268" y="332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59" y="330"/>
                  </a:lnTo>
                  <a:lnTo>
                    <a:pt x="251" y="329"/>
                  </a:lnTo>
                  <a:lnTo>
                    <a:pt x="228" y="326"/>
                  </a:lnTo>
                  <a:lnTo>
                    <a:pt x="205" y="324"/>
                  </a:lnTo>
                  <a:lnTo>
                    <a:pt x="196" y="323"/>
                  </a:lnTo>
                  <a:lnTo>
                    <a:pt x="194" y="321"/>
                  </a:lnTo>
                  <a:lnTo>
                    <a:pt x="194" y="321"/>
                  </a:lnTo>
                  <a:lnTo>
                    <a:pt x="189" y="316"/>
                  </a:lnTo>
                  <a:lnTo>
                    <a:pt x="179" y="308"/>
                  </a:lnTo>
                  <a:lnTo>
                    <a:pt x="165" y="297"/>
                  </a:lnTo>
                  <a:lnTo>
                    <a:pt x="165" y="297"/>
                  </a:lnTo>
                  <a:lnTo>
                    <a:pt x="156" y="285"/>
                  </a:lnTo>
                  <a:lnTo>
                    <a:pt x="138" y="258"/>
                  </a:lnTo>
                  <a:lnTo>
                    <a:pt x="129" y="245"/>
                  </a:lnTo>
                  <a:lnTo>
                    <a:pt x="119" y="234"/>
                  </a:lnTo>
                  <a:lnTo>
                    <a:pt x="112" y="225"/>
                  </a:lnTo>
                  <a:lnTo>
                    <a:pt x="109" y="224"/>
                  </a:lnTo>
                  <a:lnTo>
                    <a:pt x="107" y="224"/>
                  </a:lnTo>
                  <a:lnTo>
                    <a:pt x="107" y="224"/>
                  </a:lnTo>
                  <a:lnTo>
                    <a:pt x="104" y="227"/>
                  </a:lnTo>
                  <a:lnTo>
                    <a:pt x="103" y="230"/>
                  </a:lnTo>
                  <a:lnTo>
                    <a:pt x="101" y="241"/>
                  </a:lnTo>
                  <a:lnTo>
                    <a:pt x="101" y="251"/>
                  </a:lnTo>
                  <a:lnTo>
                    <a:pt x="102" y="258"/>
                  </a:lnTo>
                  <a:lnTo>
                    <a:pt x="102" y="258"/>
                  </a:lnTo>
                  <a:lnTo>
                    <a:pt x="107" y="264"/>
                  </a:lnTo>
                  <a:lnTo>
                    <a:pt x="114" y="272"/>
                  </a:lnTo>
                  <a:lnTo>
                    <a:pt x="118" y="275"/>
                  </a:lnTo>
                  <a:lnTo>
                    <a:pt x="118" y="279"/>
                  </a:lnTo>
                  <a:lnTo>
                    <a:pt x="118" y="280"/>
                  </a:lnTo>
                  <a:lnTo>
                    <a:pt x="117" y="281"/>
                  </a:lnTo>
                  <a:lnTo>
                    <a:pt x="112" y="282"/>
                  </a:lnTo>
                  <a:lnTo>
                    <a:pt x="112" y="282"/>
                  </a:lnTo>
                  <a:lnTo>
                    <a:pt x="103" y="282"/>
                  </a:lnTo>
                  <a:lnTo>
                    <a:pt x="90" y="280"/>
                  </a:lnTo>
                  <a:lnTo>
                    <a:pt x="61" y="273"/>
                  </a:lnTo>
                  <a:lnTo>
                    <a:pt x="33" y="268"/>
                  </a:lnTo>
                  <a:lnTo>
                    <a:pt x="25" y="267"/>
                  </a:lnTo>
                  <a:lnTo>
                    <a:pt x="21" y="267"/>
                  </a:lnTo>
                  <a:lnTo>
                    <a:pt x="20" y="268"/>
                  </a:lnTo>
                  <a:lnTo>
                    <a:pt x="20" y="268"/>
                  </a:lnTo>
                  <a:lnTo>
                    <a:pt x="20" y="269"/>
                  </a:lnTo>
                  <a:lnTo>
                    <a:pt x="22" y="272"/>
                  </a:lnTo>
                  <a:lnTo>
                    <a:pt x="29" y="278"/>
                  </a:lnTo>
                  <a:lnTo>
                    <a:pt x="54" y="291"/>
                  </a:lnTo>
                  <a:lnTo>
                    <a:pt x="78" y="304"/>
                  </a:lnTo>
                  <a:lnTo>
                    <a:pt x="85" y="309"/>
                  </a:lnTo>
                  <a:lnTo>
                    <a:pt x="87" y="310"/>
                  </a:lnTo>
                  <a:lnTo>
                    <a:pt x="87" y="312"/>
                  </a:lnTo>
                  <a:lnTo>
                    <a:pt x="87" y="312"/>
                  </a:lnTo>
                  <a:lnTo>
                    <a:pt x="83" y="312"/>
                  </a:lnTo>
                  <a:lnTo>
                    <a:pt x="73" y="312"/>
                  </a:lnTo>
                  <a:lnTo>
                    <a:pt x="44" y="308"/>
                  </a:lnTo>
                  <a:lnTo>
                    <a:pt x="15" y="306"/>
                  </a:lnTo>
                  <a:lnTo>
                    <a:pt x="5" y="306"/>
                  </a:lnTo>
                  <a:lnTo>
                    <a:pt x="2" y="306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8"/>
                  </a:lnTo>
                  <a:lnTo>
                    <a:pt x="3" y="310"/>
                  </a:lnTo>
                  <a:lnTo>
                    <a:pt x="12" y="315"/>
                  </a:lnTo>
                  <a:lnTo>
                    <a:pt x="41" y="325"/>
                  </a:lnTo>
                  <a:lnTo>
                    <a:pt x="71" y="336"/>
                  </a:lnTo>
                  <a:lnTo>
                    <a:pt x="80" y="338"/>
                  </a:lnTo>
                  <a:lnTo>
                    <a:pt x="83" y="339"/>
                  </a:lnTo>
                  <a:lnTo>
                    <a:pt x="83" y="341"/>
                  </a:lnTo>
                  <a:lnTo>
                    <a:pt x="83" y="341"/>
                  </a:lnTo>
                  <a:lnTo>
                    <a:pt x="78" y="341"/>
                  </a:lnTo>
                  <a:lnTo>
                    <a:pt x="69" y="342"/>
                  </a:lnTo>
                  <a:lnTo>
                    <a:pt x="44" y="341"/>
                  </a:lnTo>
                  <a:lnTo>
                    <a:pt x="17" y="342"/>
                  </a:lnTo>
                  <a:lnTo>
                    <a:pt x="9" y="343"/>
                  </a:lnTo>
                  <a:lnTo>
                    <a:pt x="6" y="344"/>
                  </a:lnTo>
                  <a:lnTo>
                    <a:pt x="5" y="346"/>
                  </a:lnTo>
                  <a:lnTo>
                    <a:pt x="5" y="346"/>
                  </a:lnTo>
                  <a:lnTo>
                    <a:pt x="5" y="347"/>
                  </a:lnTo>
                  <a:lnTo>
                    <a:pt x="8" y="348"/>
                  </a:lnTo>
                  <a:lnTo>
                    <a:pt x="16" y="352"/>
                  </a:lnTo>
                  <a:lnTo>
                    <a:pt x="43" y="359"/>
                  </a:lnTo>
                  <a:lnTo>
                    <a:pt x="71" y="365"/>
                  </a:lnTo>
                  <a:lnTo>
                    <a:pt x="79" y="367"/>
                  </a:lnTo>
                  <a:lnTo>
                    <a:pt x="81" y="369"/>
                  </a:lnTo>
                  <a:lnTo>
                    <a:pt x="83" y="370"/>
                  </a:lnTo>
                  <a:lnTo>
                    <a:pt x="83" y="370"/>
                  </a:lnTo>
                  <a:lnTo>
                    <a:pt x="80" y="372"/>
                  </a:lnTo>
                  <a:lnTo>
                    <a:pt x="74" y="375"/>
                  </a:lnTo>
                  <a:lnTo>
                    <a:pt x="55" y="381"/>
                  </a:lnTo>
                  <a:lnTo>
                    <a:pt x="37" y="386"/>
                  </a:lnTo>
                  <a:lnTo>
                    <a:pt x="31" y="388"/>
                  </a:lnTo>
                  <a:lnTo>
                    <a:pt x="29" y="389"/>
                  </a:lnTo>
                  <a:lnTo>
                    <a:pt x="29" y="389"/>
                  </a:lnTo>
                  <a:lnTo>
                    <a:pt x="32" y="390"/>
                  </a:lnTo>
                  <a:lnTo>
                    <a:pt x="38" y="390"/>
                  </a:lnTo>
                  <a:lnTo>
                    <a:pt x="57" y="390"/>
                  </a:lnTo>
                  <a:lnTo>
                    <a:pt x="117" y="389"/>
                  </a:lnTo>
                  <a:lnTo>
                    <a:pt x="165" y="389"/>
                  </a:lnTo>
                  <a:lnTo>
                    <a:pt x="247" y="399"/>
                  </a:lnTo>
                  <a:lnTo>
                    <a:pt x="247" y="399"/>
                  </a:lnTo>
                  <a:lnTo>
                    <a:pt x="246" y="400"/>
                  </a:lnTo>
                  <a:lnTo>
                    <a:pt x="245" y="404"/>
                  </a:lnTo>
                  <a:lnTo>
                    <a:pt x="245" y="406"/>
                  </a:lnTo>
                  <a:lnTo>
                    <a:pt x="247" y="409"/>
                  </a:lnTo>
                  <a:lnTo>
                    <a:pt x="251" y="411"/>
                  </a:lnTo>
                  <a:lnTo>
                    <a:pt x="257" y="413"/>
                  </a:lnTo>
                  <a:lnTo>
                    <a:pt x="257" y="413"/>
                  </a:lnTo>
                  <a:lnTo>
                    <a:pt x="493" y="466"/>
                  </a:lnTo>
                  <a:lnTo>
                    <a:pt x="717" y="515"/>
                  </a:lnTo>
                  <a:lnTo>
                    <a:pt x="717" y="515"/>
                  </a:lnTo>
                  <a:lnTo>
                    <a:pt x="719" y="518"/>
                  </a:lnTo>
                  <a:lnTo>
                    <a:pt x="724" y="523"/>
                  </a:lnTo>
                  <a:lnTo>
                    <a:pt x="735" y="540"/>
                  </a:lnTo>
                  <a:lnTo>
                    <a:pt x="751" y="564"/>
                  </a:lnTo>
                  <a:lnTo>
                    <a:pt x="795" y="773"/>
                  </a:lnTo>
                  <a:lnTo>
                    <a:pt x="756" y="884"/>
                  </a:lnTo>
                  <a:lnTo>
                    <a:pt x="765" y="913"/>
                  </a:lnTo>
                  <a:lnTo>
                    <a:pt x="761" y="938"/>
                  </a:lnTo>
                  <a:lnTo>
                    <a:pt x="727" y="957"/>
                  </a:lnTo>
                  <a:lnTo>
                    <a:pt x="727" y="957"/>
                  </a:lnTo>
                  <a:lnTo>
                    <a:pt x="619" y="1070"/>
                  </a:lnTo>
                  <a:lnTo>
                    <a:pt x="538" y="1156"/>
                  </a:lnTo>
                  <a:lnTo>
                    <a:pt x="508" y="1189"/>
                  </a:lnTo>
                  <a:lnTo>
                    <a:pt x="489" y="1209"/>
                  </a:lnTo>
                  <a:lnTo>
                    <a:pt x="489" y="1209"/>
                  </a:lnTo>
                  <a:lnTo>
                    <a:pt x="471" y="1232"/>
                  </a:lnTo>
                  <a:lnTo>
                    <a:pt x="464" y="1242"/>
                  </a:lnTo>
                  <a:lnTo>
                    <a:pt x="459" y="1251"/>
                  </a:lnTo>
                  <a:lnTo>
                    <a:pt x="454" y="1258"/>
                  </a:lnTo>
                  <a:lnTo>
                    <a:pt x="452" y="1266"/>
                  </a:lnTo>
                  <a:lnTo>
                    <a:pt x="451" y="1274"/>
                  </a:lnTo>
                  <a:lnTo>
                    <a:pt x="451" y="1282"/>
                  </a:lnTo>
                  <a:lnTo>
                    <a:pt x="451" y="1282"/>
                  </a:lnTo>
                  <a:lnTo>
                    <a:pt x="456" y="1304"/>
                  </a:lnTo>
                  <a:lnTo>
                    <a:pt x="465" y="1346"/>
                  </a:lnTo>
                  <a:lnTo>
                    <a:pt x="494" y="1465"/>
                  </a:lnTo>
                  <a:lnTo>
                    <a:pt x="522" y="1581"/>
                  </a:lnTo>
                  <a:lnTo>
                    <a:pt x="531" y="1617"/>
                  </a:lnTo>
                  <a:lnTo>
                    <a:pt x="533" y="1631"/>
                  </a:lnTo>
                  <a:lnTo>
                    <a:pt x="533" y="1631"/>
                  </a:lnTo>
                  <a:lnTo>
                    <a:pt x="535" y="1633"/>
                  </a:lnTo>
                  <a:lnTo>
                    <a:pt x="541" y="1636"/>
                  </a:lnTo>
                  <a:lnTo>
                    <a:pt x="552" y="1641"/>
                  </a:lnTo>
                  <a:lnTo>
                    <a:pt x="552" y="1656"/>
                  </a:lnTo>
                  <a:lnTo>
                    <a:pt x="562" y="1685"/>
                  </a:lnTo>
                  <a:lnTo>
                    <a:pt x="562" y="1685"/>
                  </a:lnTo>
                  <a:lnTo>
                    <a:pt x="562" y="1689"/>
                  </a:lnTo>
                  <a:lnTo>
                    <a:pt x="562" y="1692"/>
                  </a:lnTo>
                  <a:lnTo>
                    <a:pt x="562" y="1697"/>
                  </a:lnTo>
                  <a:lnTo>
                    <a:pt x="560" y="1704"/>
                  </a:lnTo>
                  <a:lnTo>
                    <a:pt x="556" y="1712"/>
                  </a:lnTo>
                  <a:lnTo>
                    <a:pt x="551" y="1720"/>
                  </a:lnTo>
                  <a:lnTo>
                    <a:pt x="543" y="1729"/>
                  </a:lnTo>
                  <a:lnTo>
                    <a:pt x="543" y="1729"/>
                  </a:lnTo>
                  <a:lnTo>
                    <a:pt x="532" y="1738"/>
                  </a:lnTo>
                  <a:lnTo>
                    <a:pt x="520" y="1748"/>
                  </a:lnTo>
                  <a:lnTo>
                    <a:pt x="497" y="1766"/>
                  </a:lnTo>
                  <a:lnTo>
                    <a:pt x="488" y="1775"/>
                  </a:lnTo>
                  <a:lnTo>
                    <a:pt x="482" y="1782"/>
                  </a:lnTo>
                  <a:lnTo>
                    <a:pt x="481" y="1784"/>
                  </a:lnTo>
                  <a:lnTo>
                    <a:pt x="481" y="1788"/>
                  </a:lnTo>
                  <a:lnTo>
                    <a:pt x="482" y="1789"/>
                  </a:lnTo>
                  <a:lnTo>
                    <a:pt x="485" y="1792"/>
                  </a:lnTo>
                  <a:lnTo>
                    <a:pt x="485" y="1792"/>
                  </a:lnTo>
                  <a:lnTo>
                    <a:pt x="491" y="1795"/>
                  </a:lnTo>
                  <a:lnTo>
                    <a:pt x="495" y="1798"/>
                  </a:lnTo>
                  <a:lnTo>
                    <a:pt x="502" y="1801"/>
                  </a:lnTo>
                  <a:lnTo>
                    <a:pt x="508" y="1804"/>
                  </a:lnTo>
                  <a:lnTo>
                    <a:pt x="515" y="1805"/>
                  </a:lnTo>
                  <a:lnTo>
                    <a:pt x="526" y="1805"/>
                  </a:lnTo>
                  <a:lnTo>
                    <a:pt x="541" y="1804"/>
                  </a:lnTo>
                  <a:lnTo>
                    <a:pt x="562" y="1801"/>
                  </a:lnTo>
                  <a:lnTo>
                    <a:pt x="562" y="1801"/>
                  </a:lnTo>
                  <a:lnTo>
                    <a:pt x="573" y="1799"/>
                  </a:lnTo>
                  <a:lnTo>
                    <a:pt x="584" y="1796"/>
                  </a:lnTo>
                  <a:lnTo>
                    <a:pt x="602" y="1790"/>
                  </a:lnTo>
                  <a:lnTo>
                    <a:pt x="617" y="1782"/>
                  </a:lnTo>
                  <a:lnTo>
                    <a:pt x="629" y="1775"/>
                  </a:lnTo>
                  <a:lnTo>
                    <a:pt x="649" y="1759"/>
                  </a:lnTo>
                  <a:lnTo>
                    <a:pt x="659" y="1753"/>
                  </a:lnTo>
                  <a:lnTo>
                    <a:pt x="669" y="1748"/>
                  </a:lnTo>
                  <a:lnTo>
                    <a:pt x="669" y="1748"/>
                  </a:lnTo>
                  <a:lnTo>
                    <a:pt x="673" y="1746"/>
                  </a:lnTo>
                  <a:lnTo>
                    <a:pt x="678" y="1743"/>
                  </a:lnTo>
                  <a:lnTo>
                    <a:pt x="687" y="1736"/>
                  </a:lnTo>
                  <a:lnTo>
                    <a:pt x="694" y="1726"/>
                  </a:lnTo>
                  <a:lnTo>
                    <a:pt x="701" y="1716"/>
                  </a:lnTo>
                  <a:lnTo>
                    <a:pt x="706" y="1707"/>
                  </a:lnTo>
                  <a:lnTo>
                    <a:pt x="710" y="1698"/>
                  </a:lnTo>
                  <a:lnTo>
                    <a:pt x="712" y="1692"/>
                  </a:lnTo>
                  <a:lnTo>
                    <a:pt x="712" y="1690"/>
                  </a:lnTo>
                  <a:lnTo>
                    <a:pt x="712" y="1690"/>
                  </a:lnTo>
                  <a:lnTo>
                    <a:pt x="700" y="1673"/>
                  </a:lnTo>
                  <a:lnTo>
                    <a:pt x="692" y="1661"/>
                  </a:lnTo>
                  <a:lnTo>
                    <a:pt x="689" y="1655"/>
                  </a:lnTo>
                  <a:lnTo>
                    <a:pt x="688" y="1651"/>
                  </a:lnTo>
                  <a:lnTo>
                    <a:pt x="688" y="1651"/>
                  </a:lnTo>
                  <a:lnTo>
                    <a:pt x="686" y="1642"/>
                  </a:lnTo>
                  <a:lnTo>
                    <a:pt x="683" y="1630"/>
                  </a:lnTo>
                  <a:lnTo>
                    <a:pt x="678" y="1617"/>
                  </a:lnTo>
                  <a:lnTo>
                    <a:pt x="678" y="1617"/>
                  </a:lnTo>
                  <a:lnTo>
                    <a:pt x="682" y="1617"/>
                  </a:lnTo>
                  <a:lnTo>
                    <a:pt x="688" y="1613"/>
                  </a:lnTo>
                  <a:lnTo>
                    <a:pt x="692" y="1611"/>
                  </a:lnTo>
                  <a:lnTo>
                    <a:pt x="695" y="1606"/>
                  </a:lnTo>
                  <a:lnTo>
                    <a:pt x="696" y="1600"/>
                  </a:lnTo>
                  <a:lnTo>
                    <a:pt x="698" y="1593"/>
                  </a:lnTo>
                  <a:lnTo>
                    <a:pt x="698" y="1277"/>
                  </a:lnTo>
                  <a:lnTo>
                    <a:pt x="698" y="1277"/>
                  </a:lnTo>
                  <a:lnTo>
                    <a:pt x="729" y="1252"/>
                  </a:lnTo>
                  <a:lnTo>
                    <a:pt x="763" y="1226"/>
                  </a:lnTo>
                  <a:lnTo>
                    <a:pt x="804" y="1197"/>
                  </a:lnTo>
                  <a:lnTo>
                    <a:pt x="848" y="1169"/>
                  </a:lnTo>
                  <a:lnTo>
                    <a:pt x="870" y="1156"/>
                  </a:lnTo>
                  <a:lnTo>
                    <a:pt x="890" y="1145"/>
                  </a:lnTo>
                  <a:lnTo>
                    <a:pt x="910" y="1137"/>
                  </a:lnTo>
                  <a:lnTo>
                    <a:pt x="927" y="1129"/>
                  </a:lnTo>
                  <a:lnTo>
                    <a:pt x="942" y="1127"/>
                  </a:lnTo>
                  <a:lnTo>
                    <a:pt x="948" y="1126"/>
                  </a:lnTo>
                  <a:lnTo>
                    <a:pt x="954" y="1127"/>
                  </a:lnTo>
                  <a:lnTo>
                    <a:pt x="954" y="1127"/>
                  </a:lnTo>
                  <a:lnTo>
                    <a:pt x="968" y="1130"/>
                  </a:lnTo>
                  <a:lnTo>
                    <a:pt x="983" y="1135"/>
                  </a:lnTo>
                  <a:lnTo>
                    <a:pt x="1025" y="1151"/>
                  </a:lnTo>
                  <a:lnTo>
                    <a:pt x="1072" y="1172"/>
                  </a:lnTo>
                  <a:lnTo>
                    <a:pt x="1121" y="1194"/>
                  </a:lnTo>
                  <a:lnTo>
                    <a:pt x="1207" y="1234"/>
                  </a:lnTo>
                  <a:lnTo>
                    <a:pt x="1245" y="1253"/>
                  </a:lnTo>
                  <a:lnTo>
                    <a:pt x="1245" y="1253"/>
                  </a:lnTo>
                  <a:lnTo>
                    <a:pt x="1252" y="1314"/>
                  </a:lnTo>
                  <a:lnTo>
                    <a:pt x="1269" y="1447"/>
                  </a:lnTo>
                  <a:lnTo>
                    <a:pt x="1278" y="1519"/>
                  </a:lnTo>
                  <a:lnTo>
                    <a:pt x="1287" y="1583"/>
                  </a:lnTo>
                  <a:lnTo>
                    <a:pt x="1296" y="1630"/>
                  </a:lnTo>
                  <a:lnTo>
                    <a:pt x="1299" y="1644"/>
                  </a:lnTo>
                  <a:lnTo>
                    <a:pt x="1302" y="1648"/>
                  </a:lnTo>
                  <a:lnTo>
                    <a:pt x="1303" y="1651"/>
                  </a:lnTo>
                  <a:lnTo>
                    <a:pt x="1303" y="1651"/>
                  </a:lnTo>
                  <a:lnTo>
                    <a:pt x="1313" y="1659"/>
                  </a:lnTo>
                  <a:lnTo>
                    <a:pt x="1319" y="1663"/>
                  </a:lnTo>
                  <a:lnTo>
                    <a:pt x="1322" y="1665"/>
                  </a:lnTo>
                  <a:lnTo>
                    <a:pt x="1322" y="1665"/>
                  </a:lnTo>
                  <a:lnTo>
                    <a:pt x="1325" y="1684"/>
                  </a:lnTo>
                  <a:lnTo>
                    <a:pt x="1326" y="1698"/>
                  </a:lnTo>
                  <a:lnTo>
                    <a:pt x="1327" y="1709"/>
                  </a:lnTo>
                  <a:lnTo>
                    <a:pt x="1327" y="1709"/>
                  </a:lnTo>
                  <a:lnTo>
                    <a:pt x="1328" y="1718"/>
                  </a:lnTo>
                  <a:lnTo>
                    <a:pt x="1331" y="1727"/>
                  </a:lnTo>
                  <a:lnTo>
                    <a:pt x="1332" y="1735"/>
                  </a:lnTo>
                  <a:lnTo>
                    <a:pt x="1332" y="1737"/>
                  </a:lnTo>
                  <a:lnTo>
                    <a:pt x="1332" y="1738"/>
                  </a:lnTo>
                  <a:lnTo>
                    <a:pt x="1332" y="1738"/>
                  </a:lnTo>
                  <a:lnTo>
                    <a:pt x="1328" y="1741"/>
                  </a:lnTo>
                  <a:lnTo>
                    <a:pt x="1326" y="1743"/>
                  </a:lnTo>
                  <a:lnTo>
                    <a:pt x="1325" y="1747"/>
                  </a:lnTo>
                  <a:lnTo>
                    <a:pt x="1326" y="1749"/>
                  </a:lnTo>
                  <a:lnTo>
                    <a:pt x="1330" y="1754"/>
                  </a:lnTo>
                  <a:lnTo>
                    <a:pt x="1336" y="1758"/>
                  </a:lnTo>
                  <a:lnTo>
                    <a:pt x="1347" y="1763"/>
                  </a:lnTo>
                  <a:lnTo>
                    <a:pt x="1347" y="1763"/>
                  </a:lnTo>
                  <a:lnTo>
                    <a:pt x="1362" y="1767"/>
                  </a:lnTo>
                  <a:lnTo>
                    <a:pt x="1382" y="1773"/>
                  </a:lnTo>
                  <a:lnTo>
                    <a:pt x="1402" y="1778"/>
                  </a:lnTo>
                  <a:lnTo>
                    <a:pt x="1424" y="1782"/>
                  </a:lnTo>
                  <a:lnTo>
                    <a:pt x="1446" y="1784"/>
                  </a:lnTo>
                  <a:lnTo>
                    <a:pt x="1464" y="1784"/>
                  </a:lnTo>
                  <a:lnTo>
                    <a:pt x="1471" y="1784"/>
                  </a:lnTo>
                  <a:lnTo>
                    <a:pt x="1479" y="1783"/>
                  </a:lnTo>
                  <a:lnTo>
                    <a:pt x="1483" y="1781"/>
                  </a:lnTo>
                  <a:lnTo>
                    <a:pt x="1487" y="1777"/>
                  </a:lnTo>
                  <a:lnTo>
                    <a:pt x="1487" y="1777"/>
                  </a:lnTo>
                  <a:lnTo>
                    <a:pt x="1493" y="1771"/>
                  </a:lnTo>
                  <a:lnTo>
                    <a:pt x="1499" y="1765"/>
                  </a:lnTo>
                  <a:lnTo>
                    <a:pt x="1504" y="1760"/>
                  </a:lnTo>
                  <a:lnTo>
                    <a:pt x="1509" y="1756"/>
                  </a:lnTo>
                  <a:lnTo>
                    <a:pt x="1510" y="1752"/>
                  </a:lnTo>
                  <a:lnTo>
                    <a:pt x="1510" y="1749"/>
                  </a:lnTo>
                  <a:lnTo>
                    <a:pt x="1510" y="1747"/>
                  </a:lnTo>
                  <a:lnTo>
                    <a:pt x="1505" y="1741"/>
                  </a:lnTo>
                  <a:lnTo>
                    <a:pt x="1497" y="1733"/>
                  </a:lnTo>
                  <a:lnTo>
                    <a:pt x="1497" y="1733"/>
                  </a:lnTo>
                  <a:lnTo>
                    <a:pt x="1477" y="1720"/>
                  </a:lnTo>
                  <a:lnTo>
                    <a:pt x="1463" y="1710"/>
                  </a:lnTo>
                  <a:lnTo>
                    <a:pt x="1452" y="1703"/>
                  </a:lnTo>
                  <a:lnTo>
                    <a:pt x="1443" y="1695"/>
                  </a:lnTo>
                  <a:lnTo>
                    <a:pt x="1443" y="1695"/>
                  </a:lnTo>
                  <a:lnTo>
                    <a:pt x="1436" y="1684"/>
                  </a:lnTo>
                  <a:lnTo>
                    <a:pt x="1430" y="1673"/>
                  </a:lnTo>
                  <a:lnTo>
                    <a:pt x="1424" y="1661"/>
                  </a:lnTo>
                  <a:lnTo>
                    <a:pt x="1424" y="1661"/>
                  </a:lnTo>
                  <a:lnTo>
                    <a:pt x="1435" y="1651"/>
                  </a:lnTo>
                  <a:lnTo>
                    <a:pt x="1443" y="1644"/>
                  </a:lnTo>
                  <a:lnTo>
                    <a:pt x="1448" y="1636"/>
                  </a:lnTo>
                  <a:lnTo>
                    <a:pt x="1448" y="1636"/>
                  </a:lnTo>
                  <a:lnTo>
                    <a:pt x="1454" y="1628"/>
                  </a:lnTo>
                  <a:lnTo>
                    <a:pt x="1465" y="1616"/>
                  </a:lnTo>
                  <a:lnTo>
                    <a:pt x="1471" y="1607"/>
                  </a:lnTo>
                  <a:lnTo>
                    <a:pt x="1475" y="1599"/>
                  </a:lnTo>
                  <a:lnTo>
                    <a:pt x="1477" y="1589"/>
                  </a:lnTo>
                  <a:lnTo>
                    <a:pt x="1477" y="1578"/>
                  </a:lnTo>
                  <a:lnTo>
                    <a:pt x="1477" y="1578"/>
                  </a:lnTo>
                  <a:lnTo>
                    <a:pt x="1476" y="1556"/>
                  </a:lnTo>
                  <a:lnTo>
                    <a:pt x="1476" y="1516"/>
                  </a:lnTo>
                  <a:lnTo>
                    <a:pt x="1477" y="1408"/>
                  </a:lnTo>
                  <a:lnTo>
                    <a:pt x="1479" y="1299"/>
                  </a:lnTo>
                  <a:lnTo>
                    <a:pt x="1479" y="1260"/>
                  </a:lnTo>
                  <a:lnTo>
                    <a:pt x="1477" y="1238"/>
                  </a:lnTo>
                  <a:lnTo>
                    <a:pt x="1477" y="1238"/>
                  </a:lnTo>
                  <a:lnTo>
                    <a:pt x="1476" y="1235"/>
                  </a:lnTo>
                  <a:lnTo>
                    <a:pt x="1474" y="1231"/>
                  </a:lnTo>
                  <a:lnTo>
                    <a:pt x="1464" y="1219"/>
                  </a:lnTo>
                  <a:lnTo>
                    <a:pt x="1451" y="1203"/>
                  </a:lnTo>
                  <a:lnTo>
                    <a:pt x="1433" y="1185"/>
                  </a:lnTo>
                  <a:lnTo>
                    <a:pt x="1389" y="1143"/>
                  </a:lnTo>
                  <a:lnTo>
                    <a:pt x="1341" y="1096"/>
                  </a:lnTo>
                  <a:lnTo>
                    <a:pt x="1247" y="1012"/>
                  </a:lnTo>
                  <a:lnTo>
                    <a:pt x="1217" y="984"/>
                  </a:lnTo>
                  <a:lnTo>
                    <a:pt x="1209" y="975"/>
                  </a:lnTo>
                  <a:lnTo>
                    <a:pt x="1206" y="972"/>
                  </a:lnTo>
                  <a:lnTo>
                    <a:pt x="1206" y="972"/>
                  </a:lnTo>
                  <a:lnTo>
                    <a:pt x="1205" y="964"/>
                  </a:lnTo>
                  <a:lnTo>
                    <a:pt x="1201" y="955"/>
                  </a:lnTo>
                  <a:lnTo>
                    <a:pt x="1196" y="942"/>
                  </a:lnTo>
                  <a:lnTo>
                    <a:pt x="1196" y="942"/>
                  </a:lnTo>
                  <a:lnTo>
                    <a:pt x="1201" y="941"/>
                  </a:lnTo>
                  <a:lnTo>
                    <a:pt x="1211" y="938"/>
                  </a:lnTo>
                  <a:lnTo>
                    <a:pt x="1216" y="934"/>
                  </a:lnTo>
                  <a:lnTo>
                    <a:pt x="1221" y="929"/>
                  </a:lnTo>
                  <a:lnTo>
                    <a:pt x="1224" y="924"/>
                  </a:lnTo>
                  <a:lnTo>
                    <a:pt x="1226" y="918"/>
                  </a:lnTo>
                  <a:lnTo>
                    <a:pt x="1226" y="918"/>
                  </a:lnTo>
                  <a:lnTo>
                    <a:pt x="1228" y="900"/>
                  </a:lnTo>
                  <a:lnTo>
                    <a:pt x="1229" y="876"/>
                  </a:lnTo>
                  <a:lnTo>
                    <a:pt x="1230" y="862"/>
                  </a:lnTo>
                  <a:lnTo>
                    <a:pt x="1230" y="849"/>
                  </a:lnTo>
                  <a:lnTo>
                    <a:pt x="1228" y="837"/>
                  </a:lnTo>
                  <a:lnTo>
                    <a:pt x="1226" y="826"/>
                  </a:lnTo>
                  <a:lnTo>
                    <a:pt x="1226" y="826"/>
                  </a:lnTo>
                  <a:lnTo>
                    <a:pt x="1224" y="820"/>
                  </a:lnTo>
                  <a:lnTo>
                    <a:pt x="1223" y="811"/>
                  </a:lnTo>
                  <a:lnTo>
                    <a:pt x="1223" y="791"/>
                  </a:lnTo>
                  <a:lnTo>
                    <a:pt x="1224" y="767"/>
                  </a:lnTo>
                  <a:lnTo>
                    <a:pt x="1227" y="741"/>
                  </a:lnTo>
                  <a:lnTo>
                    <a:pt x="1233" y="695"/>
                  </a:lnTo>
                  <a:lnTo>
                    <a:pt x="1235" y="676"/>
                  </a:lnTo>
                  <a:lnTo>
                    <a:pt x="1235" y="676"/>
                  </a:lnTo>
                  <a:lnTo>
                    <a:pt x="1240" y="654"/>
                  </a:lnTo>
                  <a:lnTo>
                    <a:pt x="1246" y="631"/>
                  </a:lnTo>
                  <a:lnTo>
                    <a:pt x="1255" y="603"/>
                  </a:lnTo>
                  <a:lnTo>
                    <a:pt x="1264" y="575"/>
                  </a:lnTo>
                  <a:lnTo>
                    <a:pt x="1272" y="560"/>
                  </a:lnTo>
                  <a:lnTo>
                    <a:pt x="1278" y="548"/>
                  </a:lnTo>
                  <a:lnTo>
                    <a:pt x="1286" y="536"/>
                  </a:lnTo>
                  <a:lnTo>
                    <a:pt x="1295" y="525"/>
                  </a:lnTo>
                  <a:lnTo>
                    <a:pt x="1303" y="517"/>
                  </a:lnTo>
                  <a:lnTo>
                    <a:pt x="1313" y="511"/>
                  </a:lnTo>
                  <a:lnTo>
                    <a:pt x="1313" y="511"/>
                  </a:lnTo>
                  <a:lnTo>
                    <a:pt x="1326" y="504"/>
                  </a:lnTo>
                  <a:lnTo>
                    <a:pt x="1344" y="498"/>
                  </a:lnTo>
                  <a:lnTo>
                    <a:pt x="1393" y="484"/>
                  </a:lnTo>
                  <a:lnTo>
                    <a:pt x="1453" y="467"/>
                  </a:lnTo>
                  <a:lnTo>
                    <a:pt x="1519" y="450"/>
                  </a:lnTo>
                  <a:lnTo>
                    <a:pt x="1634" y="422"/>
                  </a:lnTo>
                  <a:lnTo>
                    <a:pt x="1686" y="409"/>
                  </a:lnTo>
                  <a:lnTo>
                    <a:pt x="1686" y="409"/>
                  </a:lnTo>
                  <a:lnTo>
                    <a:pt x="1690" y="404"/>
                  </a:lnTo>
                  <a:lnTo>
                    <a:pt x="1692" y="401"/>
                  </a:lnTo>
                  <a:lnTo>
                    <a:pt x="1690" y="399"/>
                  </a:lnTo>
                  <a:lnTo>
                    <a:pt x="1690" y="399"/>
                  </a:lnTo>
                  <a:lnTo>
                    <a:pt x="1692" y="398"/>
                  </a:lnTo>
                  <a:lnTo>
                    <a:pt x="1698" y="394"/>
                  </a:lnTo>
                  <a:lnTo>
                    <a:pt x="1716" y="386"/>
                  </a:lnTo>
                  <a:lnTo>
                    <a:pt x="1744" y="375"/>
                  </a:lnTo>
                  <a:lnTo>
                    <a:pt x="1744" y="375"/>
                  </a:lnTo>
                  <a:lnTo>
                    <a:pt x="1744" y="375"/>
                  </a:lnTo>
                  <a:lnTo>
                    <a:pt x="1746" y="373"/>
                  </a:lnTo>
                  <a:lnTo>
                    <a:pt x="1753" y="373"/>
                  </a:lnTo>
                  <a:lnTo>
                    <a:pt x="1768" y="375"/>
                  </a:lnTo>
                  <a:lnTo>
                    <a:pt x="1768" y="375"/>
                  </a:lnTo>
                  <a:lnTo>
                    <a:pt x="1779" y="376"/>
                  </a:lnTo>
                  <a:lnTo>
                    <a:pt x="1790" y="375"/>
                  </a:lnTo>
                  <a:lnTo>
                    <a:pt x="1815" y="372"/>
                  </a:lnTo>
                  <a:lnTo>
                    <a:pt x="1837" y="369"/>
                  </a:lnTo>
                  <a:lnTo>
                    <a:pt x="1850" y="365"/>
                  </a:lnTo>
                  <a:lnTo>
                    <a:pt x="1850" y="365"/>
                  </a:lnTo>
                  <a:lnTo>
                    <a:pt x="1856" y="364"/>
                  </a:lnTo>
                  <a:lnTo>
                    <a:pt x="1866" y="364"/>
                  </a:lnTo>
                  <a:lnTo>
                    <a:pt x="1890" y="363"/>
                  </a:lnTo>
                  <a:lnTo>
                    <a:pt x="1902" y="363"/>
                  </a:lnTo>
                  <a:lnTo>
                    <a:pt x="1913" y="361"/>
                  </a:lnTo>
                  <a:lnTo>
                    <a:pt x="1921" y="359"/>
                  </a:lnTo>
                  <a:lnTo>
                    <a:pt x="1922" y="358"/>
                  </a:lnTo>
                  <a:lnTo>
                    <a:pt x="1923" y="355"/>
                  </a:lnTo>
                  <a:lnTo>
                    <a:pt x="1923" y="355"/>
                  </a:lnTo>
                  <a:lnTo>
                    <a:pt x="1922" y="353"/>
                  </a:lnTo>
                  <a:lnTo>
                    <a:pt x="1921" y="352"/>
                  </a:lnTo>
                  <a:lnTo>
                    <a:pt x="1912" y="348"/>
                  </a:lnTo>
                  <a:lnTo>
                    <a:pt x="1901" y="346"/>
                  </a:lnTo>
                  <a:lnTo>
                    <a:pt x="1889" y="344"/>
                  </a:lnTo>
                  <a:lnTo>
                    <a:pt x="1866" y="342"/>
                  </a:lnTo>
                  <a:lnTo>
                    <a:pt x="1855" y="341"/>
                  </a:lnTo>
                  <a:lnTo>
                    <a:pt x="1855" y="341"/>
                  </a:lnTo>
                  <a:lnTo>
                    <a:pt x="1870" y="339"/>
                  </a:lnTo>
                  <a:lnTo>
                    <a:pt x="1902" y="337"/>
                  </a:lnTo>
                  <a:lnTo>
                    <a:pt x="1919" y="336"/>
                  </a:lnTo>
                  <a:lnTo>
                    <a:pt x="1933" y="333"/>
                  </a:lnTo>
                  <a:lnTo>
                    <a:pt x="1937" y="331"/>
                  </a:lnTo>
                  <a:lnTo>
                    <a:pt x="1941" y="330"/>
                  </a:lnTo>
                  <a:lnTo>
                    <a:pt x="1944" y="329"/>
                  </a:lnTo>
                  <a:lnTo>
                    <a:pt x="1942" y="326"/>
                  </a:lnTo>
                  <a:lnTo>
                    <a:pt x="1942" y="326"/>
                  </a:lnTo>
                  <a:lnTo>
                    <a:pt x="1940" y="324"/>
                  </a:lnTo>
                  <a:lnTo>
                    <a:pt x="1936" y="323"/>
                  </a:lnTo>
                  <a:lnTo>
                    <a:pt x="1925" y="320"/>
                  </a:lnTo>
                  <a:lnTo>
                    <a:pt x="1912" y="319"/>
                  </a:lnTo>
                  <a:lnTo>
                    <a:pt x="1898" y="318"/>
                  </a:lnTo>
                  <a:lnTo>
                    <a:pt x="1872" y="316"/>
                  </a:lnTo>
                  <a:lnTo>
                    <a:pt x="1860" y="316"/>
                  </a:lnTo>
                  <a:lnTo>
                    <a:pt x="1860" y="316"/>
                  </a:lnTo>
                  <a:lnTo>
                    <a:pt x="1872" y="316"/>
                  </a:lnTo>
                  <a:lnTo>
                    <a:pt x="1900" y="314"/>
                  </a:lnTo>
                  <a:lnTo>
                    <a:pt x="1916" y="313"/>
                  </a:lnTo>
                  <a:lnTo>
                    <a:pt x="1929" y="310"/>
                  </a:lnTo>
                  <a:lnTo>
                    <a:pt x="1939" y="307"/>
                  </a:lnTo>
                  <a:lnTo>
                    <a:pt x="1941" y="304"/>
                  </a:lnTo>
                  <a:lnTo>
                    <a:pt x="1942" y="302"/>
                  </a:lnTo>
                  <a:lnTo>
                    <a:pt x="1942" y="302"/>
                  </a:lnTo>
                  <a:lnTo>
                    <a:pt x="1942" y="299"/>
                  </a:lnTo>
                  <a:lnTo>
                    <a:pt x="1940" y="297"/>
                  </a:lnTo>
                  <a:lnTo>
                    <a:pt x="1930" y="295"/>
                  </a:lnTo>
                  <a:lnTo>
                    <a:pt x="1917" y="293"/>
                  </a:lnTo>
                  <a:lnTo>
                    <a:pt x="1902" y="292"/>
                  </a:lnTo>
                  <a:lnTo>
                    <a:pt x="1873" y="292"/>
                  </a:lnTo>
                  <a:lnTo>
                    <a:pt x="1860" y="292"/>
                  </a:lnTo>
                  <a:lnTo>
                    <a:pt x="1860" y="292"/>
                  </a:lnTo>
                  <a:lnTo>
                    <a:pt x="1896" y="276"/>
                  </a:lnTo>
                  <a:lnTo>
                    <a:pt x="1919" y="265"/>
                  </a:lnTo>
                  <a:lnTo>
                    <a:pt x="1927" y="261"/>
                  </a:lnTo>
                  <a:lnTo>
                    <a:pt x="1928" y="259"/>
                  </a:lnTo>
                  <a:lnTo>
                    <a:pt x="1928" y="258"/>
                  </a:lnTo>
                  <a:lnTo>
                    <a:pt x="1928" y="258"/>
                  </a:lnTo>
                  <a:lnTo>
                    <a:pt x="1922" y="258"/>
                  </a:lnTo>
                  <a:lnTo>
                    <a:pt x="1907" y="259"/>
                  </a:lnTo>
                  <a:lnTo>
                    <a:pt x="1866" y="264"/>
                  </a:lnTo>
                  <a:lnTo>
                    <a:pt x="1807" y="273"/>
                  </a:lnTo>
                  <a:lnTo>
                    <a:pt x="1807" y="273"/>
                  </a:lnTo>
                  <a:lnTo>
                    <a:pt x="1821" y="259"/>
                  </a:lnTo>
                  <a:lnTo>
                    <a:pt x="1831" y="247"/>
                  </a:lnTo>
                  <a:lnTo>
                    <a:pt x="1835" y="242"/>
                  </a:lnTo>
                  <a:lnTo>
                    <a:pt x="1836" y="239"/>
                  </a:lnTo>
                  <a:lnTo>
                    <a:pt x="1836" y="239"/>
                  </a:lnTo>
                  <a:lnTo>
                    <a:pt x="1837" y="230"/>
                  </a:lnTo>
                  <a:lnTo>
                    <a:pt x="1838" y="218"/>
                  </a:lnTo>
                  <a:lnTo>
                    <a:pt x="1838" y="215"/>
                  </a:lnTo>
                  <a:lnTo>
                    <a:pt x="1836" y="211"/>
                  </a:lnTo>
                  <a:lnTo>
                    <a:pt x="1835" y="210"/>
                  </a:lnTo>
                  <a:lnTo>
                    <a:pt x="1832" y="208"/>
                  </a:lnTo>
                  <a:lnTo>
                    <a:pt x="1826" y="210"/>
                  </a:lnTo>
                  <a:lnTo>
                    <a:pt x="1826" y="210"/>
                  </a:lnTo>
                  <a:lnTo>
                    <a:pt x="1819" y="213"/>
                  </a:lnTo>
                  <a:lnTo>
                    <a:pt x="1810" y="217"/>
                  </a:lnTo>
                  <a:lnTo>
                    <a:pt x="1796" y="229"/>
                  </a:lnTo>
                  <a:lnTo>
                    <a:pt x="1782" y="241"/>
                  </a:lnTo>
                  <a:lnTo>
                    <a:pt x="1773" y="253"/>
                  </a:lnTo>
                  <a:lnTo>
                    <a:pt x="1773" y="253"/>
                  </a:lnTo>
                  <a:lnTo>
                    <a:pt x="1761" y="275"/>
                  </a:lnTo>
                  <a:lnTo>
                    <a:pt x="1756" y="284"/>
                  </a:lnTo>
                  <a:lnTo>
                    <a:pt x="1753" y="287"/>
                  </a:lnTo>
                  <a:lnTo>
                    <a:pt x="1753" y="287"/>
                  </a:lnTo>
                  <a:lnTo>
                    <a:pt x="1726" y="295"/>
                  </a:lnTo>
                  <a:lnTo>
                    <a:pt x="1700" y="302"/>
                  </a:lnTo>
                  <a:lnTo>
                    <a:pt x="1700" y="302"/>
                  </a:lnTo>
                  <a:lnTo>
                    <a:pt x="1655" y="303"/>
                  </a:lnTo>
                  <a:lnTo>
                    <a:pt x="1618" y="306"/>
                  </a:lnTo>
                  <a:lnTo>
                    <a:pt x="1589" y="307"/>
                  </a:lnTo>
                  <a:lnTo>
                    <a:pt x="1589" y="307"/>
                  </a:lnTo>
                  <a:lnTo>
                    <a:pt x="1485" y="318"/>
                  </a:lnTo>
                  <a:lnTo>
                    <a:pt x="1414" y="325"/>
                  </a:lnTo>
                  <a:lnTo>
                    <a:pt x="1383" y="326"/>
                  </a:lnTo>
                  <a:lnTo>
                    <a:pt x="1356" y="326"/>
                  </a:lnTo>
                  <a:lnTo>
                    <a:pt x="1356" y="326"/>
                  </a:lnTo>
                  <a:lnTo>
                    <a:pt x="1308" y="325"/>
                  </a:lnTo>
                  <a:lnTo>
                    <a:pt x="1258" y="326"/>
                  </a:lnTo>
                  <a:lnTo>
                    <a:pt x="1218" y="327"/>
                  </a:lnTo>
                  <a:lnTo>
                    <a:pt x="1204" y="326"/>
                  </a:lnTo>
                  <a:lnTo>
                    <a:pt x="1196" y="326"/>
                  </a:lnTo>
                  <a:lnTo>
                    <a:pt x="1196" y="326"/>
                  </a:lnTo>
                  <a:lnTo>
                    <a:pt x="1169" y="325"/>
                  </a:lnTo>
                  <a:lnTo>
                    <a:pt x="1118" y="323"/>
                  </a:lnTo>
                  <a:lnTo>
                    <a:pt x="1091" y="321"/>
                  </a:lnTo>
                  <a:lnTo>
                    <a:pt x="1069" y="319"/>
                  </a:lnTo>
                  <a:lnTo>
                    <a:pt x="1052" y="316"/>
                  </a:lnTo>
                  <a:lnTo>
                    <a:pt x="1049" y="314"/>
                  </a:lnTo>
                  <a:lnTo>
                    <a:pt x="1046" y="312"/>
                  </a:lnTo>
                  <a:lnTo>
                    <a:pt x="1046" y="312"/>
                  </a:lnTo>
                  <a:lnTo>
                    <a:pt x="1045" y="299"/>
                  </a:lnTo>
                  <a:lnTo>
                    <a:pt x="1045" y="287"/>
                  </a:lnTo>
                  <a:lnTo>
                    <a:pt x="1046" y="273"/>
                  </a:lnTo>
                  <a:lnTo>
                    <a:pt x="1046" y="273"/>
                  </a:lnTo>
                  <a:lnTo>
                    <a:pt x="1050" y="268"/>
                  </a:lnTo>
                  <a:lnTo>
                    <a:pt x="1061" y="249"/>
                  </a:lnTo>
                  <a:lnTo>
                    <a:pt x="1061" y="249"/>
                  </a:lnTo>
                  <a:lnTo>
                    <a:pt x="1073" y="229"/>
                  </a:lnTo>
                  <a:lnTo>
                    <a:pt x="1077" y="223"/>
                  </a:lnTo>
                  <a:lnTo>
                    <a:pt x="1080" y="215"/>
                  </a:lnTo>
                  <a:lnTo>
                    <a:pt x="1080" y="215"/>
                  </a:lnTo>
                  <a:lnTo>
                    <a:pt x="1085" y="199"/>
                  </a:lnTo>
                  <a:lnTo>
                    <a:pt x="1091" y="178"/>
                  </a:lnTo>
                  <a:lnTo>
                    <a:pt x="1095" y="159"/>
                  </a:lnTo>
                  <a:lnTo>
                    <a:pt x="1095" y="151"/>
                  </a:lnTo>
                  <a:lnTo>
                    <a:pt x="1095" y="147"/>
                  </a:lnTo>
                  <a:lnTo>
                    <a:pt x="1095" y="147"/>
                  </a:lnTo>
                  <a:lnTo>
                    <a:pt x="1092" y="141"/>
                  </a:lnTo>
                  <a:lnTo>
                    <a:pt x="1090" y="137"/>
                  </a:lnTo>
                  <a:lnTo>
                    <a:pt x="1090" y="137"/>
                  </a:lnTo>
                  <a:lnTo>
                    <a:pt x="1086" y="121"/>
                  </a:lnTo>
                  <a:lnTo>
                    <a:pt x="1080" y="90"/>
                  </a:lnTo>
                  <a:lnTo>
                    <a:pt x="1074" y="71"/>
                  </a:lnTo>
                  <a:lnTo>
                    <a:pt x="1068" y="53"/>
                  </a:lnTo>
                  <a:lnTo>
                    <a:pt x="1061" y="37"/>
                  </a:lnTo>
                  <a:lnTo>
                    <a:pt x="1056" y="31"/>
                  </a:lnTo>
                  <a:lnTo>
                    <a:pt x="1051" y="25"/>
                  </a:lnTo>
                  <a:lnTo>
                    <a:pt x="1051" y="25"/>
                  </a:lnTo>
                  <a:lnTo>
                    <a:pt x="1046" y="20"/>
                  </a:lnTo>
                  <a:lnTo>
                    <a:pt x="1040" y="17"/>
                  </a:lnTo>
                  <a:lnTo>
                    <a:pt x="1029" y="12"/>
                  </a:lnTo>
                  <a:lnTo>
                    <a:pt x="1019" y="8"/>
                  </a:lnTo>
                  <a:lnTo>
                    <a:pt x="1009" y="7"/>
                  </a:lnTo>
                  <a:lnTo>
                    <a:pt x="992" y="7"/>
                  </a:lnTo>
                  <a:lnTo>
                    <a:pt x="986" y="7"/>
                  </a:lnTo>
                  <a:lnTo>
                    <a:pt x="983" y="6"/>
                  </a:lnTo>
                  <a:lnTo>
                    <a:pt x="983" y="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DA4DE081-9951-DC04-F31C-65C30825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700" y="3767138"/>
              <a:ext cx="431800" cy="215900"/>
            </a:xfrm>
            <a:custGeom>
              <a:avLst/>
              <a:gdLst>
                <a:gd name="T0" fmla="*/ 5 w 272"/>
                <a:gd name="T1" fmla="*/ 136 h 136"/>
                <a:gd name="T2" fmla="*/ 5 w 272"/>
                <a:gd name="T3" fmla="*/ 136 h 136"/>
                <a:gd name="T4" fmla="*/ 9 w 272"/>
                <a:gd name="T5" fmla="*/ 133 h 136"/>
                <a:gd name="T6" fmla="*/ 14 w 272"/>
                <a:gd name="T7" fmla="*/ 131 h 136"/>
                <a:gd name="T8" fmla="*/ 22 w 272"/>
                <a:gd name="T9" fmla="*/ 127 h 136"/>
                <a:gd name="T10" fmla="*/ 33 w 272"/>
                <a:gd name="T11" fmla="*/ 125 h 136"/>
                <a:gd name="T12" fmla="*/ 48 w 272"/>
                <a:gd name="T13" fmla="*/ 121 h 136"/>
                <a:gd name="T14" fmla="*/ 68 w 272"/>
                <a:gd name="T15" fmla="*/ 119 h 136"/>
                <a:gd name="T16" fmla="*/ 92 w 272"/>
                <a:gd name="T17" fmla="*/ 116 h 136"/>
                <a:gd name="T18" fmla="*/ 92 w 272"/>
                <a:gd name="T19" fmla="*/ 116 h 136"/>
                <a:gd name="T20" fmla="*/ 122 w 272"/>
                <a:gd name="T21" fmla="*/ 115 h 136"/>
                <a:gd name="T22" fmla="*/ 151 w 272"/>
                <a:gd name="T23" fmla="*/ 116 h 136"/>
                <a:gd name="T24" fmla="*/ 210 w 272"/>
                <a:gd name="T25" fmla="*/ 120 h 136"/>
                <a:gd name="T26" fmla="*/ 253 w 272"/>
                <a:gd name="T27" fmla="*/ 122 h 136"/>
                <a:gd name="T28" fmla="*/ 267 w 272"/>
                <a:gd name="T29" fmla="*/ 122 h 136"/>
                <a:gd name="T30" fmla="*/ 270 w 272"/>
                <a:gd name="T31" fmla="*/ 122 h 136"/>
                <a:gd name="T32" fmla="*/ 272 w 272"/>
                <a:gd name="T33" fmla="*/ 121 h 136"/>
                <a:gd name="T34" fmla="*/ 272 w 272"/>
                <a:gd name="T35" fmla="*/ 121 h 136"/>
                <a:gd name="T36" fmla="*/ 272 w 272"/>
                <a:gd name="T37" fmla="*/ 116 h 136"/>
                <a:gd name="T38" fmla="*/ 270 w 272"/>
                <a:gd name="T39" fmla="*/ 114 h 136"/>
                <a:gd name="T40" fmla="*/ 269 w 272"/>
                <a:gd name="T41" fmla="*/ 113 h 136"/>
                <a:gd name="T42" fmla="*/ 267 w 272"/>
                <a:gd name="T43" fmla="*/ 112 h 136"/>
                <a:gd name="T44" fmla="*/ 267 w 272"/>
                <a:gd name="T45" fmla="*/ 112 h 136"/>
                <a:gd name="T46" fmla="*/ 264 w 272"/>
                <a:gd name="T47" fmla="*/ 107 h 136"/>
                <a:gd name="T48" fmla="*/ 261 w 272"/>
                <a:gd name="T49" fmla="*/ 93 h 136"/>
                <a:gd name="T50" fmla="*/ 253 w 272"/>
                <a:gd name="T51" fmla="*/ 75 h 136"/>
                <a:gd name="T52" fmla="*/ 249 w 272"/>
                <a:gd name="T53" fmla="*/ 65 h 136"/>
                <a:gd name="T54" fmla="*/ 241 w 272"/>
                <a:gd name="T55" fmla="*/ 54 h 136"/>
                <a:gd name="T56" fmla="*/ 234 w 272"/>
                <a:gd name="T57" fmla="*/ 44 h 136"/>
                <a:gd name="T58" fmla="*/ 224 w 272"/>
                <a:gd name="T59" fmla="*/ 34 h 136"/>
                <a:gd name="T60" fmla="*/ 214 w 272"/>
                <a:gd name="T61" fmla="*/ 24 h 136"/>
                <a:gd name="T62" fmla="*/ 201 w 272"/>
                <a:gd name="T63" fmla="*/ 16 h 136"/>
                <a:gd name="T64" fmla="*/ 187 w 272"/>
                <a:gd name="T65" fmla="*/ 10 h 136"/>
                <a:gd name="T66" fmla="*/ 171 w 272"/>
                <a:gd name="T67" fmla="*/ 4 h 136"/>
                <a:gd name="T68" fmla="*/ 152 w 272"/>
                <a:gd name="T69" fmla="*/ 1 h 136"/>
                <a:gd name="T70" fmla="*/ 131 w 272"/>
                <a:gd name="T71" fmla="*/ 0 h 136"/>
                <a:gd name="T72" fmla="*/ 131 w 272"/>
                <a:gd name="T73" fmla="*/ 0 h 136"/>
                <a:gd name="T74" fmla="*/ 111 w 272"/>
                <a:gd name="T75" fmla="*/ 1 h 136"/>
                <a:gd name="T76" fmla="*/ 92 w 272"/>
                <a:gd name="T77" fmla="*/ 5 h 136"/>
                <a:gd name="T78" fmla="*/ 77 w 272"/>
                <a:gd name="T79" fmla="*/ 11 h 136"/>
                <a:gd name="T80" fmla="*/ 63 w 272"/>
                <a:gd name="T81" fmla="*/ 17 h 136"/>
                <a:gd name="T82" fmla="*/ 51 w 272"/>
                <a:gd name="T83" fmla="*/ 25 h 136"/>
                <a:gd name="T84" fmla="*/ 42 w 272"/>
                <a:gd name="T85" fmla="*/ 34 h 136"/>
                <a:gd name="T86" fmla="*/ 33 w 272"/>
                <a:gd name="T87" fmla="*/ 44 h 136"/>
                <a:gd name="T88" fmla="*/ 27 w 272"/>
                <a:gd name="T89" fmla="*/ 53 h 136"/>
                <a:gd name="T90" fmla="*/ 22 w 272"/>
                <a:gd name="T91" fmla="*/ 63 h 136"/>
                <a:gd name="T92" fmla="*/ 19 w 272"/>
                <a:gd name="T93" fmla="*/ 71 h 136"/>
                <a:gd name="T94" fmla="*/ 13 w 272"/>
                <a:gd name="T95" fmla="*/ 88 h 136"/>
                <a:gd name="T96" fmla="*/ 11 w 272"/>
                <a:gd name="T97" fmla="*/ 101 h 136"/>
                <a:gd name="T98" fmla="*/ 10 w 272"/>
                <a:gd name="T99" fmla="*/ 107 h 136"/>
                <a:gd name="T100" fmla="*/ 10 w 272"/>
                <a:gd name="T101" fmla="*/ 107 h 136"/>
                <a:gd name="T102" fmla="*/ 10 w 272"/>
                <a:gd name="T103" fmla="*/ 113 h 136"/>
                <a:gd name="T104" fmla="*/ 10 w 272"/>
                <a:gd name="T105" fmla="*/ 116 h 136"/>
                <a:gd name="T106" fmla="*/ 10 w 272"/>
                <a:gd name="T107" fmla="*/ 116 h 136"/>
                <a:gd name="T108" fmla="*/ 4 w 272"/>
                <a:gd name="T109" fmla="*/ 121 h 136"/>
                <a:gd name="T110" fmla="*/ 0 w 272"/>
                <a:gd name="T111" fmla="*/ 126 h 136"/>
                <a:gd name="T112" fmla="*/ 0 w 272"/>
                <a:gd name="T113" fmla="*/ 128 h 136"/>
                <a:gd name="T114" fmla="*/ 0 w 272"/>
                <a:gd name="T115" fmla="*/ 131 h 136"/>
                <a:gd name="T116" fmla="*/ 0 w 272"/>
                <a:gd name="T117" fmla="*/ 131 h 136"/>
                <a:gd name="T118" fmla="*/ 2 w 272"/>
                <a:gd name="T119" fmla="*/ 135 h 136"/>
                <a:gd name="T120" fmla="*/ 4 w 272"/>
                <a:gd name="T121" fmla="*/ 136 h 136"/>
                <a:gd name="T122" fmla="*/ 5 w 272"/>
                <a:gd name="T123" fmla="*/ 136 h 136"/>
                <a:gd name="T124" fmla="*/ 5 w 272"/>
                <a:gd name="T12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2" h="136">
                  <a:moveTo>
                    <a:pt x="5" y="136"/>
                  </a:moveTo>
                  <a:lnTo>
                    <a:pt x="5" y="136"/>
                  </a:lnTo>
                  <a:lnTo>
                    <a:pt x="9" y="133"/>
                  </a:lnTo>
                  <a:lnTo>
                    <a:pt x="14" y="131"/>
                  </a:lnTo>
                  <a:lnTo>
                    <a:pt x="22" y="127"/>
                  </a:lnTo>
                  <a:lnTo>
                    <a:pt x="33" y="125"/>
                  </a:lnTo>
                  <a:lnTo>
                    <a:pt x="48" y="121"/>
                  </a:lnTo>
                  <a:lnTo>
                    <a:pt x="68" y="119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122" y="115"/>
                  </a:lnTo>
                  <a:lnTo>
                    <a:pt x="151" y="116"/>
                  </a:lnTo>
                  <a:lnTo>
                    <a:pt x="210" y="120"/>
                  </a:lnTo>
                  <a:lnTo>
                    <a:pt x="253" y="122"/>
                  </a:lnTo>
                  <a:lnTo>
                    <a:pt x="267" y="122"/>
                  </a:lnTo>
                  <a:lnTo>
                    <a:pt x="270" y="122"/>
                  </a:lnTo>
                  <a:lnTo>
                    <a:pt x="272" y="121"/>
                  </a:lnTo>
                  <a:lnTo>
                    <a:pt x="272" y="121"/>
                  </a:lnTo>
                  <a:lnTo>
                    <a:pt x="272" y="116"/>
                  </a:lnTo>
                  <a:lnTo>
                    <a:pt x="270" y="114"/>
                  </a:lnTo>
                  <a:lnTo>
                    <a:pt x="269" y="113"/>
                  </a:lnTo>
                  <a:lnTo>
                    <a:pt x="267" y="112"/>
                  </a:lnTo>
                  <a:lnTo>
                    <a:pt x="267" y="112"/>
                  </a:lnTo>
                  <a:lnTo>
                    <a:pt x="264" y="107"/>
                  </a:lnTo>
                  <a:lnTo>
                    <a:pt x="261" y="93"/>
                  </a:lnTo>
                  <a:lnTo>
                    <a:pt x="253" y="75"/>
                  </a:lnTo>
                  <a:lnTo>
                    <a:pt x="249" y="65"/>
                  </a:lnTo>
                  <a:lnTo>
                    <a:pt x="241" y="54"/>
                  </a:lnTo>
                  <a:lnTo>
                    <a:pt x="234" y="44"/>
                  </a:lnTo>
                  <a:lnTo>
                    <a:pt x="224" y="34"/>
                  </a:lnTo>
                  <a:lnTo>
                    <a:pt x="214" y="24"/>
                  </a:lnTo>
                  <a:lnTo>
                    <a:pt x="201" y="16"/>
                  </a:lnTo>
                  <a:lnTo>
                    <a:pt x="187" y="10"/>
                  </a:lnTo>
                  <a:lnTo>
                    <a:pt x="171" y="4"/>
                  </a:lnTo>
                  <a:lnTo>
                    <a:pt x="152" y="1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11" y="1"/>
                  </a:lnTo>
                  <a:lnTo>
                    <a:pt x="92" y="5"/>
                  </a:lnTo>
                  <a:lnTo>
                    <a:pt x="77" y="11"/>
                  </a:lnTo>
                  <a:lnTo>
                    <a:pt x="63" y="17"/>
                  </a:lnTo>
                  <a:lnTo>
                    <a:pt x="51" y="25"/>
                  </a:lnTo>
                  <a:lnTo>
                    <a:pt x="42" y="34"/>
                  </a:lnTo>
                  <a:lnTo>
                    <a:pt x="33" y="44"/>
                  </a:lnTo>
                  <a:lnTo>
                    <a:pt x="27" y="53"/>
                  </a:lnTo>
                  <a:lnTo>
                    <a:pt x="22" y="63"/>
                  </a:lnTo>
                  <a:lnTo>
                    <a:pt x="19" y="71"/>
                  </a:lnTo>
                  <a:lnTo>
                    <a:pt x="13" y="88"/>
                  </a:lnTo>
                  <a:lnTo>
                    <a:pt x="11" y="101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13"/>
                  </a:lnTo>
                  <a:lnTo>
                    <a:pt x="10" y="116"/>
                  </a:lnTo>
                  <a:lnTo>
                    <a:pt x="10" y="116"/>
                  </a:lnTo>
                  <a:lnTo>
                    <a:pt x="4" y="121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2" y="135"/>
                  </a:lnTo>
                  <a:lnTo>
                    <a:pt x="4" y="136"/>
                  </a:lnTo>
                  <a:lnTo>
                    <a:pt x="5" y="136"/>
                  </a:lnTo>
                  <a:lnTo>
                    <a:pt x="5" y="13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B910441-45A9-2A62-A5B6-7F9E95F49076}"/>
              </a:ext>
            </a:extLst>
          </p:cNvPr>
          <p:cNvGrpSpPr/>
          <p:nvPr/>
        </p:nvGrpSpPr>
        <p:grpSpPr>
          <a:xfrm>
            <a:off x="829178" y="977107"/>
            <a:ext cx="2312988" cy="2540000"/>
            <a:chOff x="4778375" y="90488"/>
            <a:chExt cx="2312988" cy="2540000"/>
          </a:xfrm>
        </p:grpSpPr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9C0B6098-0AFE-3CFD-82FE-EC0F3FF39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75" y="123825"/>
              <a:ext cx="2312988" cy="2506663"/>
            </a:xfrm>
            <a:custGeom>
              <a:avLst/>
              <a:gdLst>
                <a:gd name="T0" fmla="*/ 631 w 1457"/>
                <a:gd name="T1" fmla="*/ 293 h 1579"/>
                <a:gd name="T2" fmla="*/ 330 w 1457"/>
                <a:gd name="T3" fmla="*/ 242 h 1579"/>
                <a:gd name="T4" fmla="*/ 223 w 1457"/>
                <a:gd name="T5" fmla="*/ 228 h 1579"/>
                <a:gd name="T6" fmla="*/ 203 w 1457"/>
                <a:gd name="T7" fmla="*/ 144 h 1579"/>
                <a:gd name="T8" fmla="*/ 170 w 1457"/>
                <a:gd name="T9" fmla="*/ 155 h 1579"/>
                <a:gd name="T10" fmla="*/ 125 w 1457"/>
                <a:gd name="T11" fmla="*/ 76 h 1579"/>
                <a:gd name="T12" fmla="*/ 96 w 1457"/>
                <a:gd name="T13" fmla="*/ 42 h 1579"/>
                <a:gd name="T14" fmla="*/ 107 w 1457"/>
                <a:gd name="T15" fmla="*/ 103 h 1579"/>
                <a:gd name="T16" fmla="*/ 34 w 1457"/>
                <a:gd name="T17" fmla="*/ 36 h 1579"/>
                <a:gd name="T18" fmla="*/ 51 w 1457"/>
                <a:gd name="T19" fmla="*/ 88 h 1579"/>
                <a:gd name="T20" fmla="*/ 14 w 1457"/>
                <a:gd name="T21" fmla="*/ 69 h 1579"/>
                <a:gd name="T22" fmla="*/ 68 w 1457"/>
                <a:gd name="T23" fmla="*/ 155 h 1579"/>
                <a:gd name="T24" fmla="*/ 8 w 1457"/>
                <a:gd name="T25" fmla="*/ 132 h 1579"/>
                <a:gd name="T26" fmla="*/ 79 w 1457"/>
                <a:gd name="T27" fmla="*/ 230 h 1579"/>
                <a:gd name="T28" fmla="*/ 214 w 1457"/>
                <a:gd name="T29" fmla="*/ 320 h 1579"/>
                <a:gd name="T30" fmla="*/ 615 w 1457"/>
                <a:gd name="T31" fmla="*/ 485 h 1579"/>
                <a:gd name="T32" fmla="*/ 675 w 1457"/>
                <a:gd name="T33" fmla="*/ 584 h 1579"/>
                <a:gd name="T34" fmla="*/ 597 w 1457"/>
                <a:gd name="T35" fmla="*/ 814 h 1579"/>
                <a:gd name="T36" fmla="*/ 319 w 1457"/>
                <a:gd name="T37" fmla="*/ 980 h 1579"/>
                <a:gd name="T38" fmla="*/ 387 w 1457"/>
                <a:gd name="T39" fmla="*/ 1451 h 1579"/>
                <a:gd name="T40" fmla="*/ 384 w 1457"/>
                <a:gd name="T41" fmla="*/ 1500 h 1579"/>
                <a:gd name="T42" fmla="*/ 329 w 1457"/>
                <a:gd name="T43" fmla="*/ 1574 h 1579"/>
                <a:gd name="T44" fmla="*/ 446 w 1457"/>
                <a:gd name="T45" fmla="*/ 1562 h 1579"/>
                <a:gd name="T46" fmla="*/ 548 w 1457"/>
                <a:gd name="T47" fmla="*/ 1498 h 1579"/>
                <a:gd name="T48" fmla="*/ 539 w 1457"/>
                <a:gd name="T49" fmla="*/ 1459 h 1579"/>
                <a:gd name="T50" fmla="*/ 533 w 1457"/>
                <a:gd name="T51" fmla="*/ 1218 h 1579"/>
                <a:gd name="T52" fmla="*/ 543 w 1457"/>
                <a:gd name="T53" fmla="*/ 1116 h 1579"/>
                <a:gd name="T54" fmla="*/ 858 w 1457"/>
                <a:gd name="T55" fmla="*/ 951 h 1579"/>
                <a:gd name="T56" fmla="*/ 1193 w 1457"/>
                <a:gd name="T57" fmla="*/ 1081 h 1579"/>
                <a:gd name="T58" fmla="*/ 1212 w 1457"/>
                <a:gd name="T59" fmla="*/ 1189 h 1579"/>
                <a:gd name="T60" fmla="*/ 1206 w 1457"/>
                <a:gd name="T61" fmla="*/ 1491 h 1579"/>
                <a:gd name="T62" fmla="*/ 1221 w 1457"/>
                <a:gd name="T63" fmla="*/ 1534 h 1579"/>
                <a:gd name="T64" fmla="*/ 1387 w 1457"/>
                <a:gd name="T65" fmla="*/ 1574 h 1579"/>
                <a:gd name="T66" fmla="*/ 1400 w 1457"/>
                <a:gd name="T67" fmla="*/ 1532 h 1579"/>
                <a:gd name="T68" fmla="*/ 1329 w 1457"/>
                <a:gd name="T69" fmla="*/ 1474 h 1579"/>
                <a:gd name="T70" fmla="*/ 1347 w 1457"/>
                <a:gd name="T71" fmla="*/ 1423 h 1579"/>
                <a:gd name="T72" fmla="*/ 1377 w 1457"/>
                <a:gd name="T73" fmla="*/ 971 h 1579"/>
                <a:gd name="T74" fmla="*/ 1235 w 1457"/>
                <a:gd name="T75" fmla="*/ 868 h 1579"/>
                <a:gd name="T76" fmla="*/ 1079 w 1457"/>
                <a:gd name="T77" fmla="*/ 798 h 1579"/>
                <a:gd name="T78" fmla="*/ 1089 w 1457"/>
                <a:gd name="T79" fmla="*/ 546 h 1579"/>
                <a:gd name="T80" fmla="*/ 1289 w 1457"/>
                <a:gd name="T81" fmla="*/ 378 h 1579"/>
                <a:gd name="T82" fmla="*/ 1410 w 1457"/>
                <a:gd name="T83" fmla="*/ 228 h 1579"/>
                <a:gd name="T84" fmla="*/ 1448 w 1457"/>
                <a:gd name="T85" fmla="*/ 123 h 1579"/>
                <a:gd name="T86" fmla="*/ 1451 w 1457"/>
                <a:gd name="T87" fmla="*/ 69 h 1579"/>
                <a:gd name="T88" fmla="*/ 1410 w 1457"/>
                <a:gd name="T89" fmla="*/ 126 h 1579"/>
                <a:gd name="T90" fmla="*/ 1402 w 1457"/>
                <a:gd name="T91" fmla="*/ 38 h 1579"/>
                <a:gd name="T92" fmla="*/ 1387 w 1457"/>
                <a:gd name="T93" fmla="*/ 23 h 1579"/>
                <a:gd name="T94" fmla="*/ 1362 w 1457"/>
                <a:gd name="T95" fmla="*/ 75 h 1579"/>
                <a:gd name="T96" fmla="*/ 1342 w 1457"/>
                <a:gd name="T97" fmla="*/ 68 h 1579"/>
                <a:gd name="T98" fmla="*/ 1327 w 1457"/>
                <a:gd name="T99" fmla="*/ 102 h 1579"/>
                <a:gd name="T100" fmla="*/ 1303 w 1457"/>
                <a:gd name="T101" fmla="*/ 179 h 1579"/>
                <a:gd name="T102" fmla="*/ 1245 w 1457"/>
                <a:gd name="T103" fmla="*/ 160 h 1579"/>
                <a:gd name="T104" fmla="*/ 1293 w 1457"/>
                <a:gd name="T105" fmla="*/ 247 h 1579"/>
                <a:gd name="T106" fmla="*/ 1264 w 1457"/>
                <a:gd name="T107" fmla="*/ 262 h 1579"/>
                <a:gd name="T108" fmla="*/ 1129 w 1457"/>
                <a:gd name="T109" fmla="*/ 282 h 1579"/>
                <a:gd name="T110" fmla="*/ 952 w 1457"/>
                <a:gd name="T111" fmla="*/ 224 h 1579"/>
                <a:gd name="T112" fmla="*/ 984 w 1457"/>
                <a:gd name="T113" fmla="*/ 165 h 1579"/>
                <a:gd name="T114" fmla="*/ 964 w 1457"/>
                <a:gd name="T115" fmla="*/ 87 h 1579"/>
                <a:gd name="T116" fmla="*/ 916 w 1457"/>
                <a:gd name="T117" fmla="*/ 12 h 1579"/>
                <a:gd name="T118" fmla="*/ 800 w 1457"/>
                <a:gd name="T119" fmla="*/ 4 h 1579"/>
                <a:gd name="T120" fmla="*/ 749 w 1457"/>
                <a:gd name="T121" fmla="*/ 43 h 1579"/>
                <a:gd name="T122" fmla="*/ 727 w 1457"/>
                <a:gd name="T123" fmla="*/ 145 h 1579"/>
                <a:gd name="T124" fmla="*/ 741 w 1457"/>
                <a:gd name="T125" fmla="*/ 194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" h="1579">
                  <a:moveTo>
                    <a:pt x="761" y="252"/>
                  </a:moveTo>
                  <a:lnTo>
                    <a:pt x="761" y="271"/>
                  </a:lnTo>
                  <a:lnTo>
                    <a:pt x="761" y="271"/>
                  </a:lnTo>
                  <a:lnTo>
                    <a:pt x="710" y="275"/>
                  </a:lnTo>
                  <a:lnTo>
                    <a:pt x="671" y="280"/>
                  </a:lnTo>
                  <a:lnTo>
                    <a:pt x="655" y="282"/>
                  </a:lnTo>
                  <a:lnTo>
                    <a:pt x="645" y="286"/>
                  </a:lnTo>
                  <a:lnTo>
                    <a:pt x="645" y="286"/>
                  </a:lnTo>
                  <a:lnTo>
                    <a:pt x="631" y="293"/>
                  </a:lnTo>
                  <a:lnTo>
                    <a:pt x="618" y="299"/>
                  </a:lnTo>
                  <a:lnTo>
                    <a:pt x="611" y="302"/>
                  </a:lnTo>
                  <a:lnTo>
                    <a:pt x="602" y="303"/>
                  </a:lnTo>
                  <a:lnTo>
                    <a:pt x="592" y="303"/>
                  </a:lnTo>
                  <a:lnTo>
                    <a:pt x="582" y="301"/>
                  </a:lnTo>
                  <a:lnTo>
                    <a:pt x="582" y="301"/>
                  </a:lnTo>
                  <a:lnTo>
                    <a:pt x="531" y="288"/>
                  </a:lnTo>
                  <a:lnTo>
                    <a:pt x="447" y="269"/>
                  </a:lnTo>
                  <a:lnTo>
                    <a:pt x="330" y="242"/>
                  </a:lnTo>
                  <a:lnTo>
                    <a:pt x="330" y="242"/>
                  </a:lnTo>
                  <a:lnTo>
                    <a:pt x="284" y="235"/>
                  </a:lnTo>
                  <a:lnTo>
                    <a:pt x="256" y="231"/>
                  </a:lnTo>
                  <a:lnTo>
                    <a:pt x="243" y="228"/>
                  </a:lnTo>
                  <a:lnTo>
                    <a:pt x="243" y="228"/>
                  </a:lnTo>
                  <a:lnTo>
                    <a:pt x="240" y="226"/>
                  </a:lnTo>
                  <a:lnTo>
                    <a:pt x="237" y="226"/>
                  </a:lnTo>
                  <a:lnTo>
                    <a:pt x="233" y="228"/>
                  </a:lnTo>
                  <a:lnTo>
                    <a:pt x="223" y="228"/>
                  </a:lnTo>
                  <a:lnTo>
                    <a:pt x="199" y="228"/>
                  </a:lnTo>
                  <a:lnTo>
                    <a:pt x="199" y="228"/>
                  </a:lnTo>
                  <a:lnTo>
                    <a:pt x="203" y="199"/>
                  </a:lnTo>
                  <a:lnTo>
                    <a:pt x="205" y="176"/>
                  </a:lnTo>
                  <a:lnTo>
                    <a:pt x="205" y="16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3" y="151"/>
                  </a:lnTo>
                  <a:lnTo>
                    <a:pt x="203" y="144"/>
                  </a:lnTo>
                  <a:lnTo>
                    <a:pt x="201" y="139"/>
                  </a:lnTo>
                  <a:lnTo>
                    <a:pt x="200" y="137"/>
                  </a:lnTo>
                  <a:lnTo>
                    <a:pt x="199" y="136"/>
                  </a:lnTo>
                  <a:lnTo>
                    <a:pt x="199" y="136"/>
                  </a:lnTo>
                  <a:lnTo>
                    <a:pt x="197" y="136"/>
                  </a:lnTo>
                  <a:lnTo>
                    <a:pt x="193" y="137"/>
                  </a:lnTo>
                  <a:lnTo>
                    <a:pt x="184" y="143"/>
                  </a:lnTo>
                  <a:lnTo>
                    <a:pt x="176" y="150"/>
                  </a:lnTo>
                  <a:lnTo>
                    <a:pt x="170" y="155"/>
                  </a:lnTo>
                  <a:lnTo>
                    <a:pt x="170" y="155"/>
                  </a:lnTo>
                  <a:lnTo>
                    <a:pt x="168" y="156"/>
                  </a:lnTo>
                  <a:lnTo>
                    <a:pt x="165" y="159"/>
                  </a:lnTo>
                  <a:lnTo>
                    <a:pt x="160" y="16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42" y="126"/>
                  </a:lnTo>
                  <a:lnTo>
                    <a:pt x="130" y="89"/>
                  </a:lnTo>
                  <a:lnTo>
                    <a:pt x="125" y="76"/>
                  </a:lnTo>
                  <a:lnTo>
                    <a:pt x="122" y="68"/>
                  </a:lnTo>
                  <a:lnTo>
                    <a:pt x="122" y="68"/>
                  </a:lnTo>
                  <a:lnTo>
                    <a:pt x="108" y="47"/>
                  </a:lnTo>
                  <a:lnTo>
                    <a:pt x="102" y="40"/>
                  </a:lnTo>
                  <a:lnTo>
                    <a:pt x="100" y="38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6" y="40"/>
                  </a:lnTo>
                  <a:lnTo>
                    <a:pt x="96" y="42"/>
                  </a:lnTo>
                  <a:lnTo>
                    <a:pt x="98" y="51"/>
                  </a:lnTo>
                  <a:lnTo>
                    <a:pt x="105" y="74"/>
                  </a:lnTo>
                  <a:lnTo>
                    <a:pt x="112" y="95"/>
                  </a:lnTo>
                  <a:lnTo>
                    <a:pt x="113" y="103"/>
                  </a:lnTo>
                  <a:lnTo>
                    <a:pt x="113" y="105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09" y="105"/>
                  </a:lnTo>
                  <a:lnTo>
                    <a:pt x="107" y="103"/>
                  </a:lnTo>
                  <a:lnTo>
                    <a:pt x="97" y="94"/>
                  </a:lnTo>
                  <a:lnTo>
                    <a:pt x="72" y="66"/>
                  </a:lnTo>
                  <a:lnTo>
                    <a:pt x="59" y="52"/>
                  </a:lnTo>
                  <a:lnTo>
                    <a:pt x="46" y="40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6"/>
                  </a:lnTo>
                  <a:lnTo>
                    <a:pt x="36" y="41"/>
                  </a:lnTo>
                  <a:lnTo>
                    <a:pt x="39" y="52"/>
                  </a:lnTo>
                  <a:lnTo>
                    <a:pt x="46" y="66"/>
                  </a:lnTo>
                  <a:lnTo>
                    <a:pt x="55" y="82"/>
                  </a:lnTo>
                  <a:lnTo>
                    <a:pt x="71" y="109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69" y="111"/>
                  </a:lnTo>
                  <a:lnTo>
                    <a:pt x="51" y="88"/>
                  </a:lnTo>
                  <a:lnTo>
                    <a:pt x="40" y="77"/>
                  </a:lnTo>
                  <a:lnTo>
                    <a:pt x="29" y="69"/>
                  </a:lnTo>
                  <a:lnTo>
                    <a:pt x="26" y="65"/>
                  </a:lnTo>
                  <a:lnTo>
                    <a:pt x="21" y="63"/>
                  </a:lnTo>
                  <a:lnTo>
                    <a:pt x="17" y="62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4" y="65"/>
                  </a:lnTo>
                  <a:lnTo>
                    <a:pt x="14" y="69"/>
                  </a:lnTo>
                  <a:lnTo>
                    <a:pt x="16" y="75"/>
                  </a:lnTo>
                  <a:lnTo>
                    <a:pt x="19" y="81"/>
                  </a:lnTo>
                  <a:lnTo>
                    <a:pt x="28" y="95"/>
                  </a:lnTo>
                  <a:lnTo>
                    <a:pt x="39" y="112"/>
                  </a:lnTo>
                  <a:lnTo>
                    <a:pt x="61" y="143"/>
                  </a:lnTo>
                  <a:lnTo>
                    <a:pt x="67" y="151"/>
                  </a:lnTo>
                  <a:lnTo>
                    <a:pt x="68" y="154"/>
                  </a:lnTo>
                  <a:lnTo>
                    <a:pt x="68" y="155"/>
                  </a:lnTo>
                  <a:lnTo>
                    <a:pt x="68" y="155"/>
                  </a:lnTo>
                  <a:lnTo>
                    <a:pt x="56" y="149"/>
                  </a:lnTo>
                  <a:lnTo>
                    <a:pt x="34" y="137"/>
                  </a:lnTo>
                  <a:lnTo>
                    <a:pt x="13" y="125"/>
                  </a:lnTo>
                  <a:lnTo>
                    <a:pt x="5" y="122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5"/>
                  </a:lnTo>
                  <a:lnTo>
                    <a:pt x="8" y="132"/>
                  </a:lnTo>
                  <a:lnTo>
                    <a:pt x="28" y="155"/>
                  </a:lnTo>
                  <a:lnTo>
                    <a:pt x="50" y="178"/>
                  </a:lnTo>
                  <a:lnTo>
                    <a:pt x="56" y="185"/>
                  </a:lnTo>
                  <a:lnTo>
                    <a:pt x="59" y="189"/>
                  </a:lnTo>
                  <a:lnTo>
                    <a:pt x="59" y="189"/>
                  </a:lnTo>
                  <a:lnTo>
                    <a:pt x="59" y="191"/>
                  </a:lnTo>
                  <a:lnTo>
                    <a:pt x="61" y="199"/>
                  </a:lnTo>
                  <a:lnTo>
                    <a:pt x="72" y="218"/>
                  </a:lnTo>
                  <a:lnTo>
                    <a:pt x="79" y="230"/>
                  </a:lnTo>
                  <a:lnTo>
                    <a:pt x="86" y="240"/>
                  </a:lnTo>
                  <a:lnTo>
                    <a:pt x="94" y="250"/>
                  </a:lnTo>
                  <a:lnTo>
                    <a:pt x="102" y="257"/>
                  </a:lnTo>
                  <a:lnTo>
                    <a:pt x="102" y="257"/>
                  </a:lnTo>
                  <a:lnTo>
                    <a:pt x="118" y="267"/>
                  </a:lnTo>
                  <a:lnTo>
                    <a:pt x="134" y="274"/>
                  </a:lnTo>
                  <a:lnTo>
                    <a:pt x="151" y="281"/>
                  </a:lnTo>
                  <a:lnTo>
                    <a:pt x="204" y="305"/>
                  </a:lnTo>
                  <a:lnTo>
                    <a:pt x="214" y="320"/>
                  </a:lnTo>
                  <a:lnTo>
                    <a:pt x="214" y="320"/>
                  </a:lnTo>
                  <a:lnTo>
                    <a:pt x="427" y="398"/>
                  </a:lnTo>
                  <a:lnTo>
                    <a:pt x="427" y="398"/>
                  </a:lnTo>
                  <a:lnTo>
                    <a:pt x="521" y="429"/>
                  </a:lnTo>
                  <a:lnTo>
                    <a:pt x="601" y="456"/>
                  </a:lnTo>
                  <a:lnTo>
                    <a:pt x="601" y="456"/>
                  </a:lnTo>
                  <a:lnTo>
                    <a:pt x="607" y="469"/>
                  </a:lnTo>
                  <a:lnTo>
                    <a:pt x="612" y="479"/>
                  </a:lnTo>
                  <a:lnTo>
                    <a:pt x="615" y="485"/>
                  </a:lnTo>
                  <a:lnTo>
                    <a:pt x="615" y="485"/>
                  </a:lnTo>
                  <a:lnTo>
                    <a:pt x="628" y="504"/>
                  </a:lnTo>
                  <a:lnTo>
                    <a:pt x="641" y="524"/>
                  </a:lnTo>
                  <a:lnTo>
                    <a:pt x="659" y="548"/>
                  </a:lnTo>
                  <a:lnTo>
                    <a:pt x="659" y="548"/>
                  </a:lnTo>
                  <a:lnTo>
                    <a:pt x="664" y="555"/>
                  </a:lnTo>
                  <a:lnTo>
                    <a:pt x="669" y="564"/>
                  </a:lnTo>
                  <a:lnTo>
                    <a:pt x="671" y="573"/>
                  </a:lnTo>
                  <a:lnTo>
                    <a:pt x="675" y="584"/>
                  </a:lnTo>
                  <a:lnTo>
                    <a:pt x="678" y="606"/>
                  </a:lnTo>
                  <a:lnTo>
                    <a:pt x="680" y="629"/>
                  </a:lnTo>
                  <a:lnTo>
                    <a:pt x="680" y="650"/>
                  </a:lnTo>
                  <a:lnTo>
                    <a:pt x="680" y="668"/>
                  </a:lnTo>
                  <a:lnTo>
                    <a:pt x="678" y="684"/>
                  </a:lnTo>
                  <a:lnTo>
                    <a:pt x="645" y="747"/>
                  </a:lnTo>
                  <a:lnTo>
                    <a:pt x="645" y="791"/>
                  </a:lnTo>
                  <a:lnTo>
                    <a:pt x="645" y="791"/>
                  </a:lnTo>
                  <a:lnTo>
                    <a:pt x="597" y="814"/>
                  </a:lnTo>
                  <a:lnTo>
                    <a:pt x="493" y="868"/>
                  </a:lnTo>
                  <a:lnTo>
                    <a:pt x="436" y="897"/>
                  </a:lnTo>
                  <a:lnTo>
                    <a:pt x="387" y="925"/>
                  </a:lnTo>
                  <a:lnTo>
                    <a:pt x="348" y="947"/>
                  </a:lnTo>
                  <a:lnTo>
                    <a:pt x="336" y="956"/>
                  </a:lnTo>
                  <a:lnTo>
                    <a:pt x="330" y="960"/>
                  </a:lnTo>
                  <a:lnTo>
                    <a:pt x="330" y="960"/>
                  </a:lnTo>
                  <a:lnTo>
                    <a:pt x="324" y="969"/>
                  </a:lnTo>
                  <a:lnTo>
                    <a:pt x="319" y="980"/>
                  </a:lnTo>
                  <a:lnTo>
                    <a:pt x="315" y="991"/>
                  </a:lnTo>
                  <a:lnTo>
                    <a:pt x="312" y="1002"/>
                  </a:lnTo>
                  <a:lnTo>
                    <a:pt x="307" y="1021"/>
                  </a:lnTo>
                  <a:lnTo>
                    <a:pt x="306" y="1028"/>
                  </a:lnTo>
                  <a:lnTo>
                    <a:pt x="373" y="1368"/>
                  </a:lnTo>
                  <a:lnTo>
                    <a:pt x="378" y="1402"/>
                  </a:lnTo>
                  <a:lnTo>
                    <a:pt x="388" y="1441"/>
                  </a:lnTo>
                  <a:lnTo>
                    <a:pt x="388" y="1441"/>
                  </a:lnTo>
                  <a:lnTo>
                    <a:pt x="387" y="1451"/>
                  </a:lnTo>
                  <a:lnTo>
                    <a:pt x="384" y="1458"/>
                  </a:lnTo>
                  <a:lnTo>
                    <a:pt x="384" y="1460"/>
                  </a:lnTo>
                  <a:lnTo>
                    <a:pt x="383" y="1460"/>
                  </a:lnTo>
                  <a:lnTo>
                    <a:pt x="383" y="1460"/>
                  </a:lnTo>
                  <a:lnTo>
                    <a:pt x="389" y="1468"/>
                  </a:lnTo>
                  <a:lnTo>
                    <a:pt x="398" y="1475"/>
                  </a:lnTo>
                  <a:lnTo>
                    <a:pt x="398" y="1489"/>
                  </a:lnTo>
                  <a:lnTo>
                    <a:pt x="398" y="1489"/>
                  </a:lnTo>
                  <a:lnTo>
                    <a:pt x="384" y="1500"/>
                  </a:lnTo>
                  <a:lnTo>
                    <a:pt x="355" y="1526"/>
                  </a:lnTo>
                  <a:lnTo>
                    <a:pt x="341" y="1540"/>
                  </a:lnTo>
                  <a:lnTo>
                    <a:pt x="329" y="1554"/>
                  </a:lnTo>
                  <a:lnTo>
                    <a:pt x="325" y="1560"/>
                  </a:lnTo>
                  <a:lnTo>
                    <a:pt x="324" y="1565"/>
                  </a:lnTo>
                  <a:lnTo>
                    <a:pt x="322" y="1568"/>
                  </a:lnTo>
                  <a:lnTo>
                    <a:pt x="325" y="1572"/>
                  </a:lnTo>
                  <a:lnTo>
                    <a:pt x="325" y="1572"/>
                  </a:lnTo>
                  <a:lnTo>
                    <a:pt x="329" y="1574"/>
                  </a:lnTo>
                  <a:lnTo>
                    <a:pt x="333" y="1576"/>
                  </a:lnTo>
                  <a:lnTo>
                    <a:pt x="343" y="1578"/>
                  </a:lnTo>
                  <a:lnTo>
                    <a:pt x="356" y="1579"/>
                  </a:lnTo>
                  <a:lnTo>
                    <a:pt x="372" y="1579"/>
                  </a:lnTo>
                  <a:lnTo>
                    <a:pt x="389" y="1577"/>
                  </a:lnTo>
                  <a:lnTo>
                    <a:pt x="407" y="1573"/>
                  </a:lnTo>
                  <a:lnTo>
                    <a:pt x="427" y="1568"/>
                  </a:lnTo>
                  <a:lnTo>
                    <a:pt x="446" y="1562"/>
                  </a:lnTo>
                  <a:lnTo>
                    <a:pt x="446" y="1562"/>
                  </a:lnTo>
                  <a:lnTo>
                    <a:pt x="482" y="1549"/>
                  </a:lnTo>
                  <a:lnTo>
                    <a:pt x="510" y="1537"/>
                  </a:lnTo>
                  <a:lnTo>
                    <a:pt x="531" y="1526"/>
                  </a:lnTo>
                  <a:lnTo>
                    <a:pt x="543" y="1518"/>
                  </a:lnTo>
                  <a:lnTo>
                    <a:pt x="543" y="1518"/>
                  </a:lnTo>
                  <a:lnTo>
                    <a:pt x="545" y="1515"/>
                  </a:lnTo>
                  <a:lnTo>
                    <a:pt x="548" y="1510"/>
                  </a:lnTo>
                  <a:lnTo>
                    <a:pt x="548" y="1504"/>
                  </a:lnTo>
                  <a:lnTo>
                    <a:pt x="548" y="1498"/>
                  </a:lnTo>
                  <a:lnTo>
                    <a:pt x="545" y="1487"/>
                  </a:lnTo>
                  <a:lnTo>
                    <a:pt x="543" y="1480"/>
                  </a:lnTo>
                  <a:lnTo>
                    <a:pt x="543" y="1480"/>
                  </a:lnTo>
                  <a:lnTo>
                    <a:pt x="537" y="1471"/>
                  </a:lnTo>
                  <a:lnTo>
                    <a:pt x="534" y="1468"/>
                  </a:lnTo>
                  <a:lnTo>
                    <a:pt x="533" y="1465"/>
                  </a:lnTo>
                  <a:lnTo>
                    <a:pt x="533" y="1465"/>
                  </a:lnTo>
                  <a:lnTo>
                    <a:pt x="536" y="1463"/>
                  </a:lnTo>
                  <a:lnTo>
                    <a:pt x="539" y="1459"/>
                  </a:lnTo>
                  <a:lnTo>
                    <a:pt x="540" y="1457"/>
                  </a:lnTo>
                  <a:lnTo>
                    <a:pt x="543" y="1453"/>
                  </a:lnTo>
                  <a:lnTo>
                    <a:pt x="543" y="1449"/>
                  </a:lnTo>
                  <a:lnTo>
                    <a:pt x="543" y="1446"/>
                  </a:lnTo>
                  <a:lnTo>
                    <a:pt x="543" y="1446"/>
                  </a:lnTo>
                  <a:lnTo>
                    <a:pt x="540" y="1408"/>
                  </a:lnTo>
                  <a:lnTo>
                    <a:pt x="537" y="1337"/>
                  </a:lnTo>
                  <a:lnTo>
                    <a:pt x="534" y="1263"/>
                  </a:lnTo>
                  <a:lnTo>
                    <a:pt x="533" y="1218"/>
                  </a:lnTo>
                  <a:lnTo>
                    <a:pt x="533" y="1218"/>
                  </a:lnTo>
                  <a:lnTo>
                    <a:pt x="533" y="1191"/>
                  </a:lnTo>
                  <a:lnTo>
                    <a:pt x="533" y="1159"/>
                  </a:lnTo>
                  <a:lnTo>
                    <a:pt x="534" y="1144"/>
                  </a:lnTo>
                  <a:lnTo>
                    <a:pt x="536" y="1130"/>
                  </a:lnTo>
                  <a:lnTo>
                    <a:pt x="539" y="1121"/>
                  </a:lnTo>
                  <a:lnTo>
                    <a:pt x="540" y="1118"/>
                  </a:lnTo>
                  <a:lnTo>
                    <a:pt x="543" y="1116"/>
                  </a:lnTo>
                  <a:lnTo>
                    <a:pt x="543" y="1116"/>
                  </a:lnTo>
                  <a:lnTo>
                    <a:pt x="595" y="1087"/>
                  </a:lnTo>
                  <a:lnTo>
                    <a:pt x="698" y="1028"/>
                  </a:lnTo>
                  <a:lnTo>
                    <a:pt x="752" y="999"/>
                  </a:lnTo>
                  <a:lnTo>
                    <a:pt x="802" y="973"/>
                  </a:lnTo>
                  <a:lnTo>
                    <a:pt x="823" y="963"/>
                  </a:lnTo>
                  <a:lnTo>
                    <a:pt x="838" y="956"/>
                  </a:lnTo>
                  <a:lnTo>
                    <a:pt x="850" y="952"/>
                  </a:lnTo>
                  <a:lnTo>
                    <a:pt x="855" y="951"/>
                  </a:lnTo>
                  <a:lnTo>
                    <a:pt x="858" y="951"/>
                  </a:lnTo>
                  <a:lnTo>
                    <a:pt x="858" y="951"/>
                  </a:lnTo>
                  <a:lnTo>
                    <a:pt x="879" y="959"/>
                  </a:lnTo>
                  <a:lnTo>
                    <a:pt x="908" y="971"/>
                  </a:lnTo>
                  <a:lnTo>
                    <a:pt x="950" y="990"/>
                  </a:lnTo>
                  <a:lnTo>
                    <a:pt x="950" y="990"/>
                  </a:lnTo>
                  <a:lnTo>
                    <a:pt x="1065" y="1032"/>
                  </a:lnTo>
                  <a:lnTo>
                    <a:pt x="1187" y="1077"/>
                  </a:lnTo>
                  <a:lnTo>
                    <a:pt x="1187" y="1077"/>
                  </a:lnTo>
                  <a:lnTo>
                    <a:pt x="1193" y="1081"/>
                  </a:lnTo>
                  <a:lnTo>
                    <a:pt x="1199" y="1085"/>
                  </a:lnTo>
                  <a:lnTo>
                    <a:pt x="1205" y="1093"/>
                  </a:lnTo>
                  <a:lnTo>
                    <a:pt x="1209" y="1100"/>
                  </a:lnTo>
                  <a:lnTo>
                    <a:pt x="1212" y="1108"/>
                  </a:lnTo>
                  <a:lnTo>
                    <a:pt x="1215" y="1116"/>
                  </a:lnTo>
                  <a:lnTo>
                    <a:pt x="1216" y="1123"/>
                  </a:lnTo>
                  <a:lnTo>
                    <a:pt x="1216" y="1130"/>
                  </a:lnTo>
                  <a:lnTo>
                    <a:pt x="1216" y="1130"/>
                  </a:lnTo>
                  <a:lnTo>
                    <a:pt x="1212" y="1189"/>
                  </a:lnTo>
                  <a:lnTo>
                    <a:pt x="1205" y="1301"/>
                  </a:lnTo>
                  <a:lnTo>
                    <a:pt x="1197" y="1466"/>
                  </a:lnTo>
                  <a:lnTo>
                    <a:pt x="1197" y="1466"/>
                  </a:lnTo>
                  <a:lnTo>
                    <a:pt x="1197" y="1474"/>
                  </a:lnTo>
                  <a:lnTo>
                    <a:pt x="1199" y="1481"/>
                  </a:lnTo>
                  <a:lnTo>
                    <a:pt x="1201" y="1487"/>
                  </a:lnTo>
                  <a:lnTo>
                    <a:pt x="1204" y="1489"/>
                  </a:lnTo>
                  <a:lnTo>
                    <a:pt x="1206" y="1491"/>
                  </a:lnTo>
                  <a:lnTo>
                    <a:pt x="1206" y="1491"/>
                  </a:lnTo>
                  <a:lnTo>
                    <a:pt x="1214" y="1495"/>
                  </a:lnTo>
                  <a:lnTo>
                    <a:pt x="1216" y="1498"/>
                  </a:lnTo>
                  <a:lnTo>
                    <a:pt x="1216" y="1500"/>
                  </a:lnTo>
                  <a:lnTo>
                    <a:pt x="1216" y="1500"/>
                  </a:lnTo>
                  <a:lnTo>
                    <a:pt x="1216" y="1517"/>
                  </a:lnTo>
                  <a:lnTo>
                    <a:pt x="1217" y="1527"/>
                  </a:lnTo>
                  <a:lnTo>
                    <a:pt x="1218" y="1532"/>
                  </a:lnTo>
                  <a:lnTo>
                    <a:pt x="1221" y="1534"/>
                  </a:lnTo>
                  <a:lnTo>
                    <a:pt x="1221" y="1534"/>
                  </a:lnTo>
                  <a:lnTo>
                    <a:pt x="1229" y="1539"/>
                  </a:lnTo>
                  <a:lnTo>
                    <a:pt x="1249" y="1546"/>
                  </a:lnTo>
                  <a:lnTo>
                    <a:pt x="1275" y="1555"/>
                  </a:lnTo>
                  <a:lnTo>
                    <a:pt x="1306" y="1563"/>
                  </a:lnTo>
                  <a:lnTo>
                    <a:pt x="1337" y="1571"/>
                  </a:lnTo>
                  <a:lnTo>
                    <a:pt x="1352" y="1573"/>
                  </a:lnTo>
                  <a:lnTo>
                    <a:pt x="1365" y="1574"/>
                  </a:lnTo>
                  <a:lnTo>
                    <a:pt x="1377" y="1576"/>
                  </a:lnTo>
                  <a:lnTo>
                    <a:pt x="1387" y="1574"/>
                  </a:lnTo>
                  <a:lnTo>
                    <a:pt x="1395" y="1572"/>
                  </a:lnTo>
                  <a:lnTo>
                    <a:pt x="1398" y="1571"/>
                  </a:lnTo>
                  <a:lnTo>
                    <a:pt x="1400" y="1568"/>
                  </a:lnTo>
                  <a:lnTo>
                    <a:pt x="1400" y="1568"/>
                  </a:lnTo>
                  <a:lnTo>
                    <a:pt x="1406" y="1560"/>
                  </a:lnTo>
                  <a:lnTo>
                    <a:pt x="1409" y="1552"/>
                  </a:lnTo>
                  <a:lnTo>
                    <a:pt x="1407" y="1545"/>
                  </a:lnTo>
                  <a:lnTo>
                    <a:pt x="1405" y="1538"/>
                  </a:lnTo>
                  <a:lnTo>
                    <a:pt x="1400" y="1532"/>
                  </a:lnTo>
                  <a:lnTo>
                    <a:pt x="1395" y="1526"/>
                  </a:lnTo>
                  <a:lnTo>
                    <a:pt x="1381" y="1515"/>
                  </a:lnTo>
                  <a:lnTo>
                    <a:pt x="1381" y="1515"/>
                  </a:lnTo>
                  <a:lnTo>
                    <a:pt x="1364" y="1504"/>
                  </a:lnTo>
                  <a:lnTo>
                    <a:pt x="1347" y="1493"/>
                  </a:lnTo>
                  <a:lnTo>
                    <a:pt x="1327" y="1481"/>
                  </a:lnTo>
                  <a:lnTo>
                    <a:pt x="1327" y="1481"/>
                  </a:lnTo>
                  <a:lnTo>
                    <a:pt x="1327" y="1478"/>
                  </a:lnTo>
                  <a:lnTo>
                    <a:pt x="1329" y="1474"/>
                  </a:lnTo>
                  <a:lnTo>
                    <a:pt x="1332" y="1466"/>
                  </a:lnTo>
                  <a:lnTo>
                    <a:pt x="1332" y="1466"/>
                  </a:lnTo>
                  <a:lnTo>
                    <a:pt x="1337" y="1458"/>
                  </a:lnTo>
                  <a:lnTo>
                    <a:pt x="1342" y="1449"/>
                  </a:lnTo>
                  <a:lnTo>
                    <a:pt x="1344" y="1444"/>
                  </a:lnTo>
                  <a:lnTo>
                    <a:pt x="1346" y="1438"/>
                  </a:lnTo>
                  <a:lnTo>
                    <a:pt x="1347" y="1431"/>
                  </a:lnTo>
                  <a:lnTo>
                    <a:pt x="1347" y="1423"/>
                  </a:lnTo>
                  <a:lnTo>
                    <a:pt x="1347" y="1423"/>
                  </a:lnTo>
                  <a:lnTo>
                    <a:pt x="1352" y="1358"/>
                  </a:lnTo>
                  <a:lnTo>
                    <a:pt x="1361" y="1236"/>
                  </a:lnTo>
                  <a:lnTo>
                    <a:pt x="1372" y="1111"/>
                  </a:lnTo>
                  <a:lnTo>
                    <a:pt x="1375" y="1062"/>
                  </a:lnTo>
                  <a:lnTo>
                    <a:pt x="1376" y="1033"/>
                  </a:lnTo>
                  <a:lnTo>
                    <a:pt x="1376" y="1033"/>
                  </a:lnTo>
                  <a:lnTo>
                    <a:pt x="1376" y="1003"/>
                  </a:lnTo>
                  <a:lnTo>
                    <a:pt x="1377" y="980"/>
                  </a:lnTo>
                  <a:lnTo>
                    <a:pt x="1377" y="971"/>
                  </a:lnTo>
                  <a:lnTo>
                    <a:pt x="1376" y="964"/>
                  </a:lnTo>
                  <a:lnTo>
                    <a:pt x="1373" y="959"/>
                  </a:lnTo>
                  <a:lnTo>
                    <a:pt x="1371" y="956"/>
                  </a:lnTo>
                  <a:lnTo>
                    <a:pt x="1371" y="956"/>
                  </a:lnTo>
                  <a:lnTo>
                    <a:pt x="1350" y="940"/>
                  </a:lnTo>
                  <a:lnTo>
                    <a:pt x="1310" y="913"/>
                  </a:lnTo>
                  <a:lnTo>
                    <a:pt x="1268" y="886"/>
                  </a:lnTo>
                  <a:lnTo>
                    <a:pt x="1250" y="876"/>
                  </a:lnTo>
                  <a:lnTo>
                    <a:pt x="1235" y="868"/>
                  </a:lnTo>
                  <a:lnTo>
                    <a:pt x="1235" y="868"/>
                  </a:lnTo>
                  <a:lnTo>
                    <a:pt x="1199" y="854"/>
                  </a:lnTo>
                  <a:lnTo>
                    <a:pt x="1147" y="835"/>
                  </a:lnTo>
                  <a:lnTo>
                    <a:pt x="1101" y="820"/>
                  </a:lnTo>
                  <a:lnTo>
                    <a:pt x="1086" y="814"/>
                  </a:lnTo>
                  <a:lnTo>
                    <a:pt x="1080" y="810"/>
                  </a:lnTo>
                  <a:lnTo>
                    <a:pt x="1080" y="810"/>
                  </a:lnTo>
                  <a:lnTo>
                    <a:pt x="1079" y="806"/>
                  </a:lnTo>
                  <a:lnTo>
                    <a:pt x="1079" y="798"/>
                  </a:lnTo>
                  <a:lnTo>
                    <a:pt x="1079" y="776"/>
                  </a:lnTo>
                  <a:lnTo>
                    <a:pt x="1080" y="747"/>
                  </a:lnTo>
                  <a:lnTo>
                    <a:pt x="1080" y="747"/>
                  </a:lnTo>
                  <a:lnTo>
                    <a:pt x="1079" y="701"/>
                  </a:lnTo>
                  <a:lnTo>
                    <a:pt x="1079" y="658"/>
                  </a:lnTo>
                  <a:lnTo>
                    <a:pt x="1080" y="616"/>
                  </a:lnTo>
                  <a:lnTo>
                    <a:pt x="1080" y="616"/>
                  </a:lnTo>
                  <a:lnTo>
                    <a:pt x="1084" y="578"/>
                  </a:lnTo>
                  <a:lnTo>
                    <a:pt x="1089" y="546"/>
                  </a:lnTo>
                  <a:lnTo>
                    <a:pt x="1095" y="514"/>
                  </a:lnTo>
                  <a:lnTo>
                    <a:pt x="1095" y="514"/>
                  </a:lnTo>
                  <a:lnTo>
                    <a:pt x="1152" y="468"/>
                  </a:lnTo>
                  <a:lnTo>
                    <a:pt x="1192" y="436"/>
                  </a:lnTo>
                  <a:lnTo>
                    <a:pt x="1211" y="422"/>
                  </a:lnTo>
                  <a:lnTo>
                    <a:pt x="1211" y="422"/>
                  </a:lnTo>
                  <a:lnTo>
                    <a:pt x="1250" y="401"/>
                  </a:lnTo>
                  <a:lnTo>
                    <a:pt x="1275" y="387"/>
                  </a:lnTo>
                  <a:lnTo>
                    <a:pt x="1289" y="378"/>
                  </a:lnTo>
                  <a:lnTo>
                    <a:pt x="1289" y="378"/>
                  </a:lnTo>
                  <a:lnTo>
                    <a:pt x="1324" y="353"/>
                  </a:lnTo>
                  <a:lnTo>
                    <a:pt x="1356" y="330"/>
                  </a:lnTo>
                  <a:lnTo>
                    <a:pt x="1390" y="305"/>
                  </a:lnTo>
                  <a:lnTo>
                    <a:pt x="1390" y="262"/>
                  </a:lnTo>
                  <a:lnTo>
                    <a:pt x="1390" y="262"/>
                  </a:lnTo>
                  <a:lnTo>
                    <a:pt x="1396" y="252"/>
                  </a:lnTo>
                  <a:lnTo>
                    <a:pt x="1402" y="242"/>
                  </a:lnTo>
                  <a:lnTo>
                    <a:pt x="1410" y="228"/>
                  </a:lnTo>
                  <a:lnTo>
                    <a:pt x="1410" y="228"/>
                  </a:lnTo>
                  <a:lnTo>
                    <a:pt x="1413" y="219"/>
                  </a:lnTo>
                  <a:lnTo>
                    <a:pt x="1417" y="207"/>
                  </a:lnTo>
                  <a:lnTo>
                    <a:pt x="1423" y="184"/>
                  </a:lnTo>
                  <a:lnTo>
                    <a:pt x="1429" y="155"/>
                  </a:lnTo>
                  <a:lnTo>
                    <a:pt x="1429" y="155"/>
                  </a:lnTo>
                  <a:lnTo>
                    <a:pt x="1433" y="150"/>
                  </a:lnTo>
                  <a:lnTo>
                    <a:pt x="1440" y="139"/>
                  </a:lnTo>
                  <a:lnTo>
                    <a:pt x="1448" y="123"/>
                  </a:lnTo>
                  <a:lnTo>
                    <a:pt x="1452" y="115"/>
                  </a:lnTo>
                  <a:lnTo>
                    <a:pt x="1453" y="106"/>
                  </a:lnTo>
                  <a:lnTo>
                    <a:pt x="1453" y="106"/>
                  </a:lnTo>
                  <a:lnTo>
                    <a:pt x="1457" y="80"/>
                  </a:lnTo>
                  <a:lnTo>
                    <a:pt x="1456" y="71"/>
                  </a:lnTo>
                  <a:lnTo>
                    <a:pt x="1456" y="69"/>
                  </a:lnTo>
                  <a:lnTo>
                    <a:pt x="1453" y="68"/>
                  </a:lnTo>
                  <a:lnTo>
                    <a:pt x="1453" y="68"/>
                  </a:lnTo>
                  <a:lnTo>
                    <a:pt x="1451" y="69"/>
                  </a:lnTo>
                  <a:lnTo>
                    <a:pt x="1447" y="71"/>
                  </a:lnTo>
                  <a:lnTo>
                    <a:pt x="1439" y="80"/>
                  </a:lnTo>
                  <a:lnTo>
                    <a:pt x="1430" y="92"/>
                  </a:lnTo>
                  <a:lnTo>
                    <a:pt x="1424" y="102"/>
                  </a:lnTo>
                  <a:lnTo>
                    <a:pt x="1424" y="102"/>
                  </a:lnTo>
                  <a:lnTo>
                    <a:pt x="1419" y="110"/>
                  </a:lnTo>
                  <a:lnTo>
                    <a:pt x="1416" y="117"/>
                  </a:lnTo>
                  <a:lnTo>
                    <a:pt x="1410" y="126"/>
                  </a:lnTo>
                  <a:lnTo>
                    <a:pt x="1410" y="126"/>
                  </a:lnTo>
                  <a:lnTo>
                    <a:pt x="1412" y="81"/>
                  </a:lnTo>
                  <a:lnTo>
                    <a:pt x="1413" y="49"/>
                  </a:lnTo>
                  <a:lnTo>
                    <a:pt x="1412" y="38"/>
                  </a:lnTo>
                  <a:lnTo>
                    <a:pt x="1411" y="35"/>
                  </a:lnTo>
                  <a:lnTo>
                    <a:pt x="1410" y="34"/>
                  </a:lnTo>
                  <a:lnTo>
                    <a:pt x="1410" y="34"/>
                  </a:lnTo>
                  <a:lnTo>
                    <a:pt x="1409" y="34"/>
                  </a:lnTo>
                  <a:lnTo>
                    <a:pt x="1406" y="35"/>
                  </a:lnTo>
                  <a:lnTo>
                    <a:pt x="1402" y="38"/>
                  </a:lnTo>
                  <a:lnTo>
                    <a:pt x="1395" y="52"/>
                  </a:lnTo>
                  <a:lnTo>
                    <a:pt x="1388" y="66"/>
                  </a:lnTo>
                  <a:lnTo>
                    <a:pt x="1385" y="72"/>
                  </a:lnTo>
                  <a:lnTo>
                    <a:pt x="1385" y="72"/>
                  </a:lnTo>
                  <a:lnTo>
                    <a:pt x="1387" y="64"/>
                  </a:lnTo>
                  <a:lnTo>
                    <a:pt x="1389" y="45"/>
                  </a:lnTo>
                  <a:lnTo>
                    <a:pt x="1389" y="35"/>
                  </a:lnTo>
                  <a:lnTo>
                    <a:pt x="1388" y="26"/>
                  </a:lnTo>
                  <a:lnTo>
                    <a:pt x="1387" y="23"/>
                  </a:lnTo>
                  <a:lnTo>
                    <a:pt x="1385" y="20"/>
                  </a:lnTo>
                  <a:lnTo>
                    <a:pt x="1383" y="19"/>
                  </a:lnTo>
                  <a:lnTo>
                    <a:pt x="1381" y="19"/>
                  </a:lnTo>
                  <a:lnTo>
                    <a:pt x="1381" y="19"/>
                  </a:lnTo>
                  <a:lnTo>
                    <a:pt x="1378" y="21"/>
                  </a:lnTo>
                  <a:lnTo>
                    <a:pt x="1376" y="25"/>
                  </a:lnTo>
                  <a:lnTo>
                    <a:pt x="1371" y="37"/>
                  </a:lnTo>
                  <a:lnTo>
                    <a:pt x="1366" y="55"/>
                  </a:lnTo>
                  <a:lnTo>
                    <a:pt x="1362" y="75"/>
                  </a:lnTo>
                  <a:lnTo>
                    <a:pt x="1356" y="111"/>
                  </a:lnTo>
                  <a:lnTo>
                    <a:pt x="1354" y="122"/>
                  </a:lnTo>
                  <a:lnTo>
                    <a:pt x="1353" y="125"/>
                  </a:lnTo>
                  <a:lnTo>
                    <a:pt x="1352" y="126"/>
                  </a:lnTo>
                  <a:lnTo>
                    <a:pt x="1352" y="126"/>
                  </a:lnTo>
                  <a:lnTo>
                    <a:pt x="1349" y="121"/>
                  </a:lnTo>
                  <a:lnTo>
                    <a:pt x="1348" y="111"/>
                  </a:lnTo>
                  <a:lnTo>
                    <a:pt x="1344" y="82"/>
                  </a:lnTo>
                  <a:lnTo>
                    <a:pt x="1342" y="68"/>
                  </a:lnTo>
                  <a:lnTo>
                    <a:pt x="1338" y="54"/>
                  </a:lnTo>
                  <a:lnTo>
                    <a:pt x="1336" y="46"/>
                  </a:lnTo>
                  <a:lnTo>
                    <a:pt x="1333" y="43"/>
                  </a:lnTo>
                  <a:lnTo>
                    <a:pt x="1332" y="43"/>
                  </a:lnTo>
                  <a:lnTo>
                    <a:pt x="1332" y="43"/>
                  </a:lnTo>
                  <a:lnTo>
                    <a:pt x="1331" y="45"/>
                  </a:lnTo>
                  <a:lnTo>
                    <a:pt x="1330" y="49"/>
                  </a:lnTo>
                  <a:lnTo>
                    <a:pt x="1327" y="62"/>
                  </a:lnTo>
                  <a:lnTo>
                    <a:pt x="1327" y="102"/>
                  </a:lnTo>
                  <a:lnTo>
                    <a:pt x="1326" y="143"/>
                  </a:lnTo>
                  <a:lnTo>
                    <a:pt x="1325" y="157"/>
                  </a:lnTo>
                  <a:lnTo>
                    <a:pt x="1324" y="162"/>
                  </a:lnTo>
                  <a:lnTo>
                    <a:pt x="1323" y="165"/>
                  </a:lnTo>
                  <a:lnTo>
                    <a:pt x="1323" y="165"/>
                  </a:lnTo>
                  <a:lnTo>
                    <a:pt x="1312" y="176"/>
                  </a:lnTo>
                  <a:lnTo>
                    <a:pt x="1308" y="178"/>
                  </a:lnTo>
                  <a:lnTo>
                    <a:pt x="1303" y="179"/>
                  </a:lnTo>
                  <a:lnTo>
                    <a:pt x="1303" y="179"/>
                  </a:lnTo>
                  <a:lnTo>
                    <a:pt x="1300" y="178"/>
                  </a:lnTo>
                  <a:lnTo>
                    <a:pt x="1292" y="174"/>
                  </a:lnTo>
                  <a:lnTo>
                    <a:pt x="1274" y="165"/>
                  </a:lnTo>
                  <a:lnTo>
                    <a:pt x="1264" y="161"/>
                  </a:lnTo>
                  <a:lnTo>
                    <a:pt x="1256" y="157"/>
                  </a:lnTo>
                  <a:lnTo>
                    <a:pt x="1249" y="157"/>
                  </a:lnTo>
                  <a:lnTo>
                    <a:pt x="1246" y="159"/>
                  </a:lnTo>
                  <a:lnTo>
                    <a:pt x="1245" y="160"/>
                  </a:lnTo>
                  <a:lnTo>
                    <a:pt x="1245" y="160"/>
                  </a:lnTo>
                  <a:lnTo>
                    <a:pt x="1244" y="165"/>
                  </a:lnTo>
                  <a:lnTo>
                    <a:pt x="1245" y="172"/>
                  </a:lnTo>
                  <a:lnTo>
                    <a:pt x="1247" y="178"/>
                  </a:lnTo>
                  <a:lnTo>
                    <a:pt x="1251" y="186"/>
                  </a:lnTo>
                  <a:lnTo>
                    <a:pt x="1261" y="201"/>
                  </a:lnTo>
                  <a:lnTo>
                    <a:pt x="1269" y="213"/>
                  </a:lnTo>
                  <a:lnTo>
                    <a:pt x="1269" y="213"/>
                  </a:lnTo>
                  <a:lnTo>
                    <a:pt x="1293" y="247"/>
                  </a:lnTo>
                  <a:lnTo>
                    <a:pt x="1293" y="247"/>
                  </a:lnTo>
                  <a:lnTo>
                    <a:pt x="1293" y="252"/>
                  </a:lnTo>
                  <a:lnTo>
                    <a:pt x="1292" y="256"/>
                  </a:lnTo>
                  <a:lnTo>
                    <a:pt x="1291" y="257"/>
                  </a:lnTo>
                  <a:lnTo>
                    <a:pt x="1289" y="257"/>
                  </a:lnTo>
                  <a:lnTo>
                    <a:pt x="1289" y="257"/>
                  </a:lnTo>
                  <a:lnTo>
                    <a:pt x="1281" y="258"/>
                  </a:lnTo>
                  <a:lnTo>
                    <a:pt x="1274" y="259"/>
                  </a:lnTo>
                  <a:lnTo>
                    <a:pt x="1264" y="262"/>
                  </a:lnTo>
                  <a:lnTo>
                    <a:pt x="1264" y="262"/>
                  </a:lnTo>
                  <a:lnTo>
                    <a:pt x="1246" y="264"/>
                  </a:lnTo>
                  <a:lnTo>
                    <a:pt x="1232" y="267"/>
                  </a:lnTo>
                  <a:lnTo>
                    <a:pt x="1221" y="267"/>
                  </a:lnTo>
                  <a:lnTo>
                    <a:pt x="1221" y="267"/>
                  </a:lnTo>
                  <a:lnTo>
                    <a:pt x="1208" y="268"/>
                  </a:lnTo>
                  <a:lnTo>
                    <a:pt x="1187" y="271"/>
                  </a:lnTo>
                  <a:lnTo>
                    <a:pt x="1143" y="281"/>
                  </a:lnTo>
                  <a:lnTo>
                    <a:pt x="1143" y="281"/>
                  </a:lnTo>
                  <a:lnTo>
                    <a:pt x="1129" y="282"/>
                  </a:lnTo>
                  <a:lnTo>
                    <a:pt x="1106" y="284"/>
                  </a:lnTo>
                  <a:lnTo>
                    <a:pt x="1048" y="284"/>
                  </a:lnTo>
                  <a:lnTo>
                    <a:pt x="969" y="281"/>
                  </a:lnTo>
                  <a:lnTo>
                    <a:pt x="940" y="276"/>
                  </a:lnTo>
                  <a:lnTo>
                    <a:pt x="940" y="257"/>
                  </a:lnTo>
                  <a:lnTo>
                    <a:pt x="940" y="257"/>
                  </a:lnTo>
                  <a:lnTo>
                    <a:pt x="950" y="228"/>
                  </a:lnTo>
                  <a:lnTo>
                    <a:pt x="950" y="228"/>
                  </a:lnTo>
                  <a:lnTo>
                    <a:pt x="952" y="224"/>
                  </a:lnTo>
                  <a:lnTo>
                    <a:pt x="957" y="220"/>
                  </a:lnTo>
                  <a:lnTo>
                    <a:pt x="961" y="217"/>
                  </a:lnTo>
                  <a:lnTo>
                    <a:pt x="964" y="213"/>
                  </a:lnTo>
                  <a:lnTo>
                    <a:pt x="964" y="213"/>
                  </a:lnTo>
                  <a:lnTo>
                    <a:pt x="976" y="189"/>
                  </a:lnTo>
                  <a:lnTo>
                    <a:pt x="982" y="173"/>
                  </a:lnTo>
                  <a:lnTo>
                    <a:pt x="984" y="168"/>
                  </a:lnTo>
                  <a:lnTo>
                    <a:pt x="984" y="165"/>
                  </a:lnTo>
                  <a:lnTo>
                    <a:pt x="984" y="165"/>
                  </a:lnTo>
                  <a:lnTo>
                    <a:pt x="982" y="162"/>
                  </a:lnTo>
                  <a:lnTo>
                    <a:pt x="981" y="160"/>
                  </a:lnTo>
                  <a:lnTo>
                    <a:pt x="981" y="157"/>
                  </a:lnTo>
                  <a:lnTo>
                    <a:pt x="979" y="155"/>
                  </a:lnTo>
                  <a:lnTo>
                    <a:pt x="979" y="155"/>
                  </a:lnTo>
                  <a:lnTo>
                    <a:pt x="977" y="151"/>
                  </a:lnTo>
                  <a:lnTo>
                    <a:pt x="975" y="145"/>
                  </a:lnTo>
                  <a:lnTo>
                    <a:pt x="971" y="128"/>
                  </a:lnTo>
                  <a:lnTo>
                    <a:pt x="964" y="87"/>
                  </a:lnTo>
                  <a:lnTo>
                    <a:pt x="964" y="87"/>
                  </a:lnTo>
                  <a:lnTo>
                    <a:pt x="959" y="68"/>
                  </a:lnTo>
                  <a:lnTo>
                    <a:pt x="951" y="47"/>
                  </a:lnTo>
                  <a:lnTo>
                    <a:pt x="947" y="38"/>
                  </a:lnTo>
                  <a:lnTo>
                    <a:pt x="941" y="30"/>
                  </a:lnTo>
                  <a:lnTo>
                    <a:pt x="936" y="24"/>
                  </a:lnTo>
                  <a:lnTo>
                    <a:pt x="930" y="19"/>
                  </a:lnTo>
                  <a:lnTo>
                    <a:pt x="930" y="19"/>
                  </a:lnTo>
                  <a:lnTo>
                    <a:pt x="916" y="12"/>
                  </a:lnTo>
                  <a:lnTo>
                    <a:pt x="898" y="6"/>
                  </a:lnTo>
                  <a:lnTo>
                    <a:pt x="881" y="1"/>
                  </a:lnTo>
                  <a:lnTo>
                    <a:pt x="873" y="0"/>
                  </a:lnTo>
                  <a:lnTo>
                    <a:pt x="867" y="0"/>
                  </a:lnTo>
                  <a:lnTo>
                    <a:pt x="867" y="0"/>
                  </a:lnTo>
                  <a:lnTo>
                    <a:pt x="853" y="1"/>
                  </a:lnTo>
                  <a:lnTo>
                    <a:pt x="833" y="2"/>
                  </a:lnTo>
                  <a:lnTo>
                    <a:pt x="813" y="3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793" y="4"/>
                  </a:lnTo>
                  <a:lnTo>
                    <a:pt x="789" y="6"/>
                  </a:lnTo>
                  <a:lnTo>
                    <a:pt x="785" y="7"/>
                  </a:lnTo>
                  <a:lnTo>
                    <a:pt x="780" y="11"/>
                  </a:lnTo>
                  <a:lnTo>
                    <a:pt x="766" y="24"/>
                  </a:lnTo>
                  <a:lnTo>
                    <a:pt x="766" y="24"/>
                  </a:lnTo>
                  <a:lnTo>
                    <a:pt x="756" y="34"/>
                  </a:lnTo>
                  <a:lnTo>
                    <a:pt x="749" y="43"/>
                  </a:lnTo>
                  <a:lnTo>
                    <a:pt x="741" y="53"/>
                  </a:lnTo>
                  <a:lnTo>
                    <a:pt x="737" y="63"/>
                  </a:lnTo>
                  <a:lnTo>
                    <a:pt x="729" y="77"/>
                  </a:lnTo>
                  <a:lnTo>
                    <a:pt x="727" y="87"/>
                  </a:lnTo>
                  <a:lnTo>
                    <a:pt x="727" y="87"/>
                  </a:lnTo>
                  <a:lnTo>
                    <a:pt x="726" y="117"/>
                  </a:lnTo>
                  <a:lnTo>
                    <a:pt x="726" y="136"/>
                  </a:lnTo>
                  <a:lnTo>
                    <a:pt x="727" y="145"/>
                  </a:lnTo>
                  <a:lnTo>
                    <a:pt x="727" y="145"/>
                  </a:lnTo>
                  <a:lnTo>
                    <a:pt x="732" y="154"/>
                  </a:lnTo>
                  <a:lnTo>
                    <a:pt x="734" y="159"/>
                  </a:lnTo>
                  <a:lnTo>
                    <a:pt x="737" y="165"/>
                  </a:lnTo>
                  <a:lnTo>
                    <a:pt x="737" y="165"/>
                  </a:lnTo>
                  <a:lnTo>
                    <a:pt x="738" y="172"/>
                  </a:lnTo>
                  <a:lnTo>
                    <a:pt x="739" y="182"/>
                  </a:lnTo>
                  <a:lnTo>
                    <a:pt x="740" y="189"/>
                  </a:lnTo>
                  <a:lnTo>
                    <a:pt x="741" y="194"/>
                  </a:lnTo>
                  <a:lnTo>
                    <a:pt x="741" y="194"/>
                  </a:lnTo>
                  <a:lnTo>
                    <a:pt x="745" y="201"/>
                  </a:lnTo>
                  <a:lnTo>
                    <a:pt x="750" y="214"/>
                  </a:lnTo>
                  <a:lnTo>
                    <a:pt x="756" y="233"/>
                  </a:lnTo>
                  <a:lnTo>
                    <a:pt x="761" y="25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E6FBF659-F353-8E42-8048-6DC541CCA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90488"/>
              <a:ext cx="454025" cy="263525"/>
            </a:xfrm>
            <a:custGeom>
              <a:avLst/>
              <a:gdLst>
                <a:gd name="T0" fmla="*/ 10 w 286"/>
                <a:gd name="T1" fmla="*/ 166 h 166"/>
                <a:gd name="T2" fmla="*/ 34 w 286"/>
                <a:gd name="T3" fmla="*/ 150 h 166"/>
                <a:gd name="T4" fmla="*/ 73 w 286"/>
                <a:gd name="T5" fmla="*/ 132 h 166"/>
                <a:gd name="T6" fmla="*/ 111 w 286"/>
                <a:gd name="T7" fmla="*/ 121 h 166"/>
                <a:gd name="T8" fmla="*/ 140 w 286"/>
                <a:gd name="T9" fmla="*/ 118 h 166"/>
                <a:gd name="T10" fmla="*/ 155 w 286"/>
                <a:gd name="T11" fmla="*/ 118 h 166"/>
                <a:gd name="T12" fmla="*/ 211 w 286"/>
                <a:gd name="T13" fmla="*/ 121 h 166"/>
                <a:gd name="T14" fmla="*/ 252 w 286"/>
                <a:gd name="T15" fmla="*/ 129 h 166"/>
                <a:gd name="T16" fmla="*/ 284 w 286"/>
                <a:gd name="T17" fmla="*/ 135 h 166"/>
                <a:gd name="T18" fmla="*/ 286 w 286"/>
                <a:gd name="T19" fmla="*/ 132 h 166"/>
                <a:gd name="T20" fmla="*/ 284 w 286"/>
                <a:gd name="T21" fmla="*/ 125 h 166"/>
                <a:gd name="T22" fmla="*/ 277 w 286"/>
                <a:gd name="T23" fmla="*/ 113 h 166"/>
                <a:gd name="T24" fmla="*/ 275 w 286"/>
                <a:gd name="T25" fmla="*/ 108 h 166"/>
                <a:gd name="T26" fmla="*/ 267 w 286"/>
                <a:gd name="T27" fmla="*/ 84 h 166"/>
                <a:gd name="T28" fmla="*/ 256 w 286"/>
                <a:gd name="T29" fmla="*/ 63 h 166"/>
                <a:gd name="T30" fmla="*/ 239 w 286"/>
                <a:gd name="T31" fmla="*/ 41 h 166"/>
                <a:gd name="T32" fmla="*/ 216 w 286"/>
                <a:gd name="T33" fmla="*/ 21 h 166"/>
                <a:gd name="T34" fmla="*/ 185 w 286"/>
                <a:gd name="T35" fmla="*/ 6 h 166"/>
                <a:gd name="T36" fmla="*/ 155 w 286"/>
                <a:gd name="T37" fmla="*/ 1 h 166"/>
                <a:gd name="T38" fmla="*/ 134 w 286"/>
                <a:gd name="T39" fmla="*/ 0 h 166"/>
                <a:gd name="T40" fmla="*/ 122 w 286"/>
                <a:gd name="T41" fmla="*/ 1 h 166"/>
                <a:gd name="T42" fmla="*/ 99 w 286"/>
                <a:gd name="T43" fmla="*/ 5 h 166"/>
                <a:gd name="T44" fmla="*/ 79 w 286"/>
                <a:gd name="T45" fmla="*/ 11 h 166"/>
                <a:gd name="T46" fmla="*/ 62 w 286"/>
                <a:gd name="T47" fmla="*/ 19 h 166"/>
                <a:gd name="T48" fmla="*/ 37 w 286"/>
                <a:gd name="T49" fmla="*/ 41 h 166"/>
                <a:gd name="T50" fmla="*/ 21 w 286"/>
                <a:gd name="T51" fmla="*/ 66 h 166"/>
                <a:gd name="T52" fmla="*/ 13 w 286"/>
                <a:gd name="T53" fmla="*/ 92 h 166"/>
                <a:gd name="T54" fmla="*/ 9 w 286"/>
                <a:gd name="T55" fmla="*/ 115 h 166"/>
                <a:gd name="T56" fmla="*/ 9 w 286"/>
                <a:gd name="T57" fmla="*/ 141 h 166"/>
                <a:gd name="T58" fmla="*/ 10 w 286"/>
                <a:gd name="T59" fmla="*/ 147 h 166"/>
                <a:gd name="T60" fmla="*/ 0 w 286"/>
                <a:gd name="T61" fmla="*/ 157 h 166"/>
                <a:gd name="T62" fmla="*/ 0 w 286"/>
                <a:gd name="T63" fmla="*/ 161 h 166"/>
                <a:gd name="T64" fmla="*/ 3 w 286"/>
                <a:gd name="T65" fmla="*/ 164 h 166"/>
                <a:gd name="T66" fmla="*/ 10 w 286"/>
                <a:gd name="T6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6" h="166">
                  <a:moveTo>
                    <a:pt x="10" y="166"/>
                  </a:moveTo>
                  <a:lnTo>
                    <a:pt x="10" y="166"/>
                  </a:lnTo>
                  <a:lnTo>
                    <a:pt x="21" y="159"/>
                  </a:lnTo>
                  <a:lnTo>
                    <a:pt x="34" y="150"/>
                  </a:lnTo>
                  <a:lnTo>
                    <a:pt x="51" y="142"/>
                  </a:lnTo>
                  <a:lnTo>
                    <a:pt x="73" y="132"/>
                  </a:lnTo>
                  <a:lnTo>
                    <a:pt x="97" y="125"/>
                  </a:lnTo>
                  <a:lnTo>
                    <a:pt x="111" y="121"/>
                  </a:lnTo>
                  <a:lnTo>
                    <a:pt x="125" y="119"/>
                  </a:lnTo>
                  <a:lnTo>
                    <a:pt x="140" y="118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85" y="119"/>
                  </a:lnTo>
                  <a:lnTo>
                    <a:pt x="211" y="121"/>
                  </a:lnTo>
                  <a:lnTo>
                    <a:pt x="234" y="125"/>
                  </a:lnTo>
                  <a:lnTo>
                    <a:pt x="252" y="129"/>
                  </a:lnTo>
                  <a:lnTo>
                    <a:pt x="278" y="135"/>
                  </a:lnTo>
                  <a:lnTo>
                    <a:pt x="284" y="135"/>
                  </a:lnTo>
                  <a:lnTo>
                    <a:pt x="286" y="133"/>
                  </a:lnTo>
                  <a:lnTo>
                    <a:pt x="286" y="132"/>
                  </a:lnTo>
                  <a:lnTo>
                    <a:pt x="286" y="132"/>
                  </a:lnTo>
                  <a:lnTo>
                    <a:pt x="284" y="125"/>
                  </a:lnTo>
                  <a:lnTo>
                    <a:pt x="281" y="119"/>
                  </a:lnTo>
                  <a:lnTo>
                    <a:pt x="277" y="113"/>
                  </a:lnTo>
                  <a:lnTo>
                    <a:pt x="277" y="113"/>
                  </a:lnTo>
                  <a:lnTo>
                    <a:pt x="275" y="108"/>
                  </a:lnTo>
                  <a:lnTo>
                    <a:pt x="270" y="93"/>
                  </a:lnTo>
                  <a:lnTo>
                    <a:pt x="267" y="84"/>
                  </a:lnTo>
                  <a:lnTo>
                    <a:pt x="262" y="74"/>
                  </a:lnTo>
                  <a:lnTo>
                    <a:pt x="256" y="63"/>
                  </a:lnTo>
                  <a:lnTo>
                    <a:pt x="249" y="52"/>
                  </a:lnTo>
                  <a:lnTo>
                    <a:pt x="239" y="41"/>
                  </a:lnTo>
                  <a:lnTo>
                    <a:pt x="228" y="30"/>
                  </a:lnTo>
                  <a:lnTo>
                    <a:pt x="216" y="21"/>
                  </a:lnTo>
                  <a:lnTo>
                    <a:pt x="201" y="13"/>
                  </a:lnTo>
                  <a:lnTo>
                    <a:pt x="185" y="6"/>
                  </a:lnTo>
                  <a:lnTo>
                    <a:pt x="166" y="2"/>
                  </a:lnTo>
                  <a:lnTo>
                    <a:pt x="155" y="1"/>
                  </a:lnTo>
                  <a:lnTo>
                    <a:pt x="145" y="0"/>
                  </a:lnTo>
                  <a:lnTo>
                    <a:pt x="134" y="0"/>
                  </a:lnTo>
                  <a:lnTo>
                    <a:pt x="122" y="1"/>
                  </a:lnTo>
                  <a:lnTo>
                    <a:pt x="122" y="1"/>
                  </a:lnTo>
                  <a:lnTo>
                    <a:pt x="109" y="2"/>
                  </a:lnTo>
                  <a:lnTo>
                    <a:pt x="99" y="5"/>
                  </a:lnTo>
                  <a:lnTo>
                    <a:pt x="89" y="9"/>
                  </a:lnTo>
                  <a:lnTo>
                    <a:pt x="79" y="11"/>
                  </a:lnTo>
                  <a:lnTo>
                    <a:pt x="71" y="16"/>
                  </a:lnTo>
                  <a:lnTo>
                    <a:pt x="62" y="19"/>
                  </a:lnTo>
                  <a:lnTo>
                    <a:pt x="49" y="29"/>
                  </a:lnTo>
                  <a:lnTo>
                    <a:pt x="37" y="41"/>
                  </a:lnTo>
                  <a:lnTo>
                    <a:pt x="28" y="53"/>
                  </a:lnTo>
                  <a:lnTo>
                    <a:pt x="21" y="66"/>
                  </a:lnTo>
                  <a:lnTo>
                    <a:pt x="16" y="79"/>
                  </a:lnTo>
                  <a:lnTo>
                    <a:pt x="13" y="92"/>
                  </a:lnTo>
                  <a:lnTo>
                    <a:pt x="10" y="104"/>
                  </a:lnTo>
                  <a:lnTo>
                    <a:pt x="9" y="115"/>
                  </a:lnTo>
                  <a:lnTo>
                    <a:pt x="9" y="126"/>
                  </a:lnTo>
                  <a:lnTo>
                    <a:pt x="9" y="141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4" y="152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3" y="164"/>
                  </a:lnTo>
                  <a:lnTo>
                    <a:pt x="7" y="165"/>
                  </a:lnTo>
                  <a:lnTo>
                    <a:pt x="10" y="166"/>
                  </a:lnTo>
                  <a:lnTo>
                    <a:pt x="10" y="1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B88B687-B1E4-E508-BA51-09A338EA2E5B}"/>
              </a:ext>
            </a:extLst>
          </p:cNvPr>
          <p:cNvGrpSpPr/>
          <p:nvPr/>
        </p:nvGrpSpPr>
        <p:grpSpPr>
          <a:xfrm>
            <a:off x="3780838" y="887767"/>
            <a:ext cx="2344323" cy="2629340"/>
            <a:chOff x="6892925" y="523875"/>
            <a:chExt cx="2898775" cy="3251201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93DEB0A9-EDE1-34DA-428B-07D693056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554038"/>
              <a:ext cx="2898775" cy="3221038"/>
            </a:xfrm>
            <a:custGeom>
              <a:avLst/>
              <a:gdLst>
                <a:gd name="T0" fmla="*/ 903 w 1826"/>
                <a:gd name="T1" fmla="*/ 324 h 2029"/>
                <a:gd name="T2" fmla="*/ 816 w 1826"/>
                <a:gd name="T3" fmla="*/ 338 h 2029"/>
                <a:gd name="T4" fmla="*/ 441 w 1826"/>
                <a:gd name="T5" fmla="*/ 338 h 2029"/>
                <a:gd name="T6" fmla="*/ 155 w 1826"/>
                <a:gd name="T7" fmla="*/ 224 h 2029"/>
                <a:gd name="T8" fmla="*/ 142 w 1826"/>
                <a:gd name="T9" fmla="*/ 186 h 2029"/>
                <a:gd name="T10" fmla="*/ 95 w 1826"/>
                <a:gd name="T11" fmla="*/ 191 h 2029"/>
                <a:gd name="T12" fmla="*/ 49 w 1826"/>
                <a:gd name="T13" fmla="*/ 141 h 2029"/>
                <a:gd name="T14" fmla="*/ 21 w 1826"/>
                <a:gd name="T15" fmla="*/ 164 h 2029"/>
                <a:gd name="T16" fmla="*/ 46 w 1826"/>
                <a:gd name="T17" fmla="*/ 208 h 2029"/>
                <a:gd name="T18" fmla="*/ 6 w 1826"/>
                <a:gd name="T19" fmla="*/ 204 h 2029"/>
                <a:gd name="T20" fmla="*/ 21 w 1826"/>
                <a:gd name="T21" fmla="*/ 238 h 2029"/>
                <a:gd name="T22" fmla="*/ 45 w 1826"/>
                <a:gd name="T23" fmla="*/ 282 h 2029"/>
                <a:gd name="T24" fmla="*/ 112 w 1826"/>
                <a:gd name="T25" fmla="*/ 335 h 2029"/>
                <a:gd name="T26" fmla="*/ 215 w 1826"/>
                <a:gd name="T27" fmla="*/ 369 h 2029"/>
                <a:gd name="T28" fmla="*/ 378 w 1826"/>
                <a:gd name="T29" fmla="*/ 421 h 2029"/>
                <a:gd name="T30" fmla="*/ 722 w 1826"/>
                <a:gd name="T31" fmla="*/ 483 h 2029"/>
                <a:gd name="T32" fmla="*/ 751 w 1826"/>
                <a:gd name="T33" fmla="*/ 873 h 2029"/>
                <a:gd name="T34" fmla="*/ 739 w 1826"/>
                <a:gd name="T35" fmla="*/ 1132 h 2029"/>
                <a:gd name="T36" fmla="*/ 788 w 1826"/>
                <a:gd name="T37" fmla="*/ 1485 h 2029"/>
                <a:gd name="T38" fmla="*/ 832 w 1826"/>
                <a:gd name="T39" fmla="*/ 1856 h 2029"/>
                <a:gd name="T40" fmla="*/ 839 w 1826"/>
                <a:gd name="T41" fmla="*/ 1880 h 2029"/>
                <a:gd name="T42" fmla="*/ 778 w 1826"/>
                <a:gd name="T43" fmla="*/ 2009 h 2029"/>
                <a:gd name="T44" fmla="*/ 860 w 1826"/>
                <a:gd name="T45" fmla="*/ 2018 h 2029"/>
                <a:gd name="T46" fmla="*/ 978 w 1826"/>
                <a:gd name="T47" fmla="*/ 1950 h 2029"/>
                <a:gd name="T48" fmla="*/ 965 w 1826"/>
                <a:gd name="T49" fmla="*/ 1869 h 2029"/>
                <a:gd name="T50" fmla="*/ 969 w 1826"/>
                <a:gd name="T51" fmla="*/ 1747 h 2029"/>
                <a:gd name="T52" fmla="*/ 1010 w 1826"/>
                <a:gd name="T53" fmla="*/ 1369 h 2029"/>
                <a:gd name="T54" fmla="*/ 1045 w 1826"/>
                <a:gd name="T55" fmla="*/ 1838 h 2029"/>
                <a:gd name="T56" fmla="*/ 1058 w 1826"/>
                <a:gd name="T57" fmla="*/ 1886 h 2029"/>
                <a:gd name="T58" fmla="*/ 1106 w 1826"/>
                <a:gd name="T59" fmla="*/ 1994 h 2029"/>
                <a:gd name="T60" fmla="*/ 1183 w 1826"/>
                <a:gd name="T61" fmla="*/ 1997 h 2029"/>
                <a:gd name="T62" fmla="*/ 1164 w 1826"/>
                <a:gd name="T63" fmla="*/ 1898 h 2029"/>
                <a:gd name="T64" fmla="*/ 1163 w 1826"/>
                <a:gd name="T65" fmla="*/ 1854 h 2029"/>
                <a:gd name="T66" fmla="*/ 1193 w 1826"/>
                <a:gd name="T67" fmla="*/ 1540 h 2029"/>
                <a:gd name="T68" fmla="*/ 1205 w 1826"/>
                <a:gd name="T69" fmla="*/ 1103 h 2029"/>
                <a:gd name="T70" fmla="*/ 1172 w 1826"/>
                <a:gd name="T71" fmla="*/ 908 h 2029"/>
                <a:gd name="T72" fmla="*/ 1317 w 1826"/>
                <a:gd name="T73" fmla="*/ 465 h 2029"/>
                <a:gd name="T74" fmla="*/ 1630 w 1826"/>
                <a:gd name="T75" fmla="*/ 346 h 2029"/>
                <a:gd name="T76" fmla="*/ 1658 w 1826"/>
                <a:gd name="T77" fmla="*/ 304 h 2029"/>
                <a:gd name="T78" fmla="*/ 1724 w 1826"/>
                <a:gd name="T79" fmla="*/ 267 h 2029"/>
                <a:gd name="T80" fmla="*/ 1790 w 1826"/>
                <a:gd name="T81" fmla="*/ 198 h 2029"/>
                <a:gd name="T82" fmla="*/ 1818 w 1826"/>
                <a:gd name="T83" fmla="*/ 122 h 2029"/>
                <a:gd name="T84" fmla="*/ 1822 w 1826"/>
                <a:gd name="T85" fmla="*/ 76 h 2029"/>
                <a:gd name="T86" fmla="*/ 1782 w 1826"/>
                <a:gd name="T87" fmla="*/ 112 h 2029"/>
                <a:gd name="T88" fmla="*/ 1796 w 1826"/>
                <a:gd name="T89" fmla="*/ 55 h 2029"/>
                <a:gd name="T90" fmla="*/ 1756 w 1826"/>
                <a:gd name="T91" fmla="*/ 90 h 2029"/>
                <a:gd name="T92" fmla="*/ 1752 w 1826"/>
                <a:gd name="T93" fmla="*/ 55 h 2029"/>
                <a:gd name="T94" fmla="*/ 1713 w 1826"/>
                <a:gd name="T95" fmla="*/ 148 h 2029"/>
                <a:gd name="T96" fmla="*/ 1673 w 1826"/>
                <a:gd name="T97" fmla="*/ 117 h 2029"/>
                <a:gd name="T98" fmla="*/ 1671 w 1826"/>
                <a:gd name="T99" fmla="*/ 161 h 2029"/>
                <a:gd name="T100" fmla="*/ 1601 w 1826"/>
                <a:gd name="T101" fmla="*/ 235 h 2029"/>
                <a:gd name="T102" fmla="*/ 1423 w 1826"/>
                <a:gd name="T103" fmla="*/ 293 h 2029"/>
                <a:gd name="T104" fmla="*/ 1071 w 1826"/>
                <a:gd name="T105" fmla="*/ 316 h 2029"/>
                <a:gd name="T106" fmla="*/ 1056 w 1826"/>
                <a:gd name="T107" fmla="*/ 238 h 2029"/>
                <a:gd name="T108" fmla="*/ 1096 w 1826"/>
                <a:gd name="T109" fmla="*/ 165 h 2029"/>
                <a:gd name="T110" fmla="*/ 1095 w 1826"/>
                <a:gd name="T111" fmla="*/ 117 h 2029"/>
                <a:gd name="T112" fmla="*/ 1049 w 1826"/>
                <a:gd name="T113" fmla="*/ 30 h 2029"/>
                <a:gd name="T114" fmla="*/ 964 w 1826"/>
                <a:gd name="T115" fmla="*/ 5 h 2029"/>
                <a:gd name="T116" fmla="*/ 877 w 1826"/>
                <a:gd name="T117" fmla="*/ 48 h 2029"/>
                <a:gd name="T118" fmla="*/ 862 w 1826"/>
                <a:gd name="T119" fmla="*/ 131 h 2029"/>
                <a:gd name="T120" fmla="*/ 862 w 1826"/>
                <a:gd name="T121" fmla="*/ 190 h 2029"/>
                <a:gd name="T122" fmla="*/ 895 w 1826"/>
                <a:gd name="T123" fmla="*/ 249 h 2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26" h="2029">
                  <a:moveTo>
                    <a:pt x="901" y="267"/>
                  </a:moveTo>
                  <a:lnTo>
                    <a:pt x="901" y="267"/>
                  </a:lnTo>
                  <a:lnTo>
                    <a:pt x="902" y="270"/>
                  </a:lnTo>
                  <a:lnTo>
                    <a:pt x="903" y="276"/>
                  </a:lnTo>
                  <a:lnTo>
                    <a:pt x="905" y="292"/>
                  </a:lnTo>
                  <a:lnTo>
                    <a:pt x="905" y="307"/>
                  </a:lnTo>
                  <a:lnTo>
                    <a:pt x="906" y="316"/>
                  </a:lnTo>
                  <a:lnTo>
                    <a:pt x="906" y="316"/>
                  </a:lnTo>
                  <a:lnTo>
                    <a:pt x="906" y="319"/>
                  </a:lnTo>
                  <a:lnTo>
                    <a:pt x="903" y="324"/>
                  </a:lnTo>
                  <a:lnTo>
                    <a:pt x="901" y="330"/>
                  </a:lnTo>
                  <a:lnTo>
                    <a:pt x="891" y="316"/>
                  </a:lnTo>
                  <a:lnTo>
                    <a:pt x="891" y="316"/>
                  </a:lnTo>
                  <a:lnTo>
                    <a:pt x="889" y="323"/>
                  </a:lnTo>
                  <a:lnTo>
                    <a:pt x="885" y="329"/>
                  </a:lnTo>
                  <a:lnTo>
                    <a:pt x="883" y="330"/>
                  </a:lnTo>
                  <a:lnTo>
                    <a:pt x="882" y="330"/>
                  </a:lnTo>
                  <a:lnTo>
                    <a:pt x="882" y="330"/>
                  </a:lnTo>
                  <a:lnTo>
                    <a:pt x="860" y="333"/>
                  </a:lnTo>
                  <a:lnTo>
                    <a:pt x="816" y="338"/>
                  </a:lnTo>
                  <a:lnTo>
                    <a:pt x="773" y="342"/>
                  </a:lnTo>
                  <a:lnTo>
                    <a:pt x="751" y="345"/>
                  </a:lnTo>
                  <a:lnTo>
                    <a:pt x="751" y="345"/>
                  </a:lnTo>
                  <a:lnTo>
                    <a:pt x="713" y="345"/>
                  </a:lnTo>
                  <a:lnTo>
                    <a:pt x="635" y="345"/>
                  </a:lnTo>
                  <a:lnTo>
                    <a:pt x="551" y="345"/>
                  </a:lnTo>
                  <a:lnTo>
                    <a:pt x="499" y="345"/>
                  </a:lnTo>
                  <a:lnTo>
                    <a:pt x="499" y="345"/>
                  </a:lnTo>
                  <a:lnTo>
                    <a:pt x="477" y="342"/>
                  </a:lnTo>
                  <a:lnTo>
                    <a:pt x="441" y="338"/>
                  </a:lnTo>
                  <a:lnTo>
                    <a:pt x="346" y="323"/>
                  </a:lnTo>
                  <a:lnTo>
                    <a:pt x="218" y="301"/>
                  </a:lnTo>
                  <a:lnTo>
                    <a:pt x="218" y="301"/>
                  </a:lnTo>
                  <a:lnTo>
                    <a:pt x="204" y="300"/>
                  </a:lnTo>
                  <a:lnTo>
                    <a:pt x="194" y="299"/>
                  </a:lnTo>
                  <a:lnTo>
                    <a:pt x="190" y="298"/>
                  </a:lnTo>
                  <a:lnTo>
                    <a:pt x="189" y="296"/>
                  </a:lnTo>
                  <a:lnTo>
                    <a:pt x="189" y="296"/>
                  </a:lnTo>
                  <a:lnTo>
                    <a:pt x="155" y="224"/>
                  </a:lnTo>
                  <a:lnTo>
                    <a:pt x="155" y="224"/>
                  </a:lnTo>
                  <a:lnTo>
                    <a:pt x="154" y="219"/>
                  </a:lnTo>
                  <a:lnTo>
                    <a:pt x="153" y="213"/>
                  </a:lnTo>
                  <a:lnTo>
                    <a:pt x="153" y="201"/>
                  </a:lnTo>
                  <a:lnTo>
                    <a:pt x="152" y="194"/>
                  </a:lnTo>
                  <a:lnTo>
                    <a:pt x="150" y="190"/>
                  </a:lnTo>
                  <a:lnTo>
                    <a:pt x="148" y="186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4" y="185"/>
                  </a:lnTo>
                  <a:lnTo>
                    <a:pt x="142" y="186"/>
                  </a:lnTo>
                  <a:lnTo>
                    <a:pt x="139" y="191"/>
                  </a:lnTo>
                  <a:lnTo>
                    <a:pt x="136" y="207"/>
                  </a:lnTo>
                  <a:lnTo>
                    <a:pt x="132" y="222"/>
                  </a:lnTo>
                  <a:lnTo>
                    <a:pt x="130" y="227"/>
                  </a:lnTo>
                  <a:lnTo>
                    <a:pt x="127" y="228"/>
                  </a:lnTo>
                  <a:lnTo>
                    <a:pt x="126" y="228"/>
                  </a:lnTo>
                  <a:lnTo>
                    <a:pt x="126" y="228"/>
                  </a:lnTo>
                  <a:lnTo>
                    <a:pt x="121" y="225"/>
                  </a:lnTo>
                  <a:lnTo>
                    <a:pt x="113" y="216"/>
                  </a:lnTo>
                  <a:lnTo>
                    <a:pt x="95" y="191"/>
                  </a:lnTo>
                  <a:lnTo>
                    <a:pt x="75" y="165"/>
                  </a:lnTo>
                  <a:lnTo>
                    <a:pt x="68" y="156"/>
                  </a:lnTo>
                  <a:lnTo>
                    <a:pt x="63" y="151"/>
                  </a:lnTo>
                  <a:lnTo>
                    <a:pt x="63" y="151"/>
                  </a:lnTo>
                  <a:lnTo>
                    <a:pt x="57" y="145"/>
                  </a:lnTo>
                  <a:lnTo>
                    <a:pt x="53" y="140"/>
                  </a:lnTo>
                  <a:lnTo>
                    <a:pt x="52" y="139"/>
                  </a:lnTo>
                  <a:lnTo>
                    <a:pt x="51" y="137"/>
                  </a:lnTo>
                  <a:lnTo>
                    <a:pt x="50" y="139"/>
                  </a:lnTo>
                  <a:lnTo>
                    <a:pt x="49" y="141"/>
                  </a:lnTo>
                  <a:lnTo>
                    <a:pt x="49" y="141"/>
                  </a:lnTo>
                  <a:lnTo>
                    <a:pt x="49" y="146"/>
                  </a:lnTo>
                  <a:lnTo>
                    <a:pt x="50" y="152"/>
                  </a:lnTo>
                  <a:lnTo>
                    <a:pt x="56" y="167"/>
                  </a:lnTo>
                  <a:lnTo>
                    <a:pt x="63" y="185"/>
                  </a:lnTo>
                  <a:lnTo>
                    <a:pt x="63" y="185"/>
                  </a:lnTo>
                  <a:lnTo>
                    <a:pt x="56" y="180"/>
                  </a:lnTo>
                  <a:lnTo>
                    <a:pt x="39" y="171"/>
                  </a:lnTo>
                  <a:lnTo>
                    <a:pt x="29" y="167"/>
                  </a:lnTo>
                  <a:lnTo>
                    <a:pt x="21" y="164"/>
                  </a:lnTo>
                  <a:lnTo>
                    <a:pt x="15" y="164"/>
                  </a:lnTo>
                  <a:lnTo>
                    <a:pt x="11" y="164"/>
                  </a:lnTo>
                  <a:lnTo>
                    <a:pt x="10" y="165"/>
                  </a:lnTo>
                  <a:lnTo>
                    <a:pt x="10" y="165"/>
                  </a:lnTo>
                  <a:lnTo>
                    <a:pt x="9" y="168"/>
                  </a:lnTo>
                  <a:lnTo>
                    <a:pt x="10" y="170"/>
                  </a:lnTo>
                  <a:lnTo>
                    <a:pt x="14" y="176"/>
                  </a:lnTo>
                  <a:lnTo>
                    <a:pt x="21" y="185"/>
                  </a:lnTo>
                  <a:lnTo>
                    <a:pt x="29" y="193"/>
                  </a:lnTo>
                  <a:lnTo>
                    <a:pt x="46" y="208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27" y="202"/>
                  </a:lnTo>
                  <a:lnTo>
                    <a:pt x="9" y="196"/>
                  </a:lnTo>
                  <a:lnTo>
                    <a:pt x="3" y="194"/>
                  </a:lnTo>
                  <a:lnTo>
                    <a:pt x="1" y="194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6" y="204"/>
                  </a:lnTo>
                  <a:lnTo>
                    <a:pt x="21" y="22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51" y="256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52" y="258"/>
                  </a:lnTo>
                  <a:lnTo>
                    <a:pt x="37" y="247"/>
                  </a:lnTo>
                  <a:lnTo>
                    <a:pt x="28" y="242"/>
                  </a:lnTo>
                  <a:lnTo>
                    <a:pt x="21" y="238"/>
                  </a:lnTo>
                  <a:lnTo>
                    <a:pt x="14" y="237"/>
                  </a:lnTo>
                  <a:lnTo>
                    <a:pt x="11" y="237"/>
                  </a:lnTo>
                  <a:lnTo>
                    <a:pt x="10" y="238"/>
                  </a:lnTo>
                  <a:lnTo>
                    <a:pt x="10" y="238"/>
                  </a:lnTo>
                  <a:lnTo>
                    <a:pt x="9" y="241"/>
                  </a:lnTo>
                  <a:lnTo>
                    <a:pt x="10" y="243"/>
                  </a:lnTo>
                  <a:lnTo>
                    <a:pt x="12" y="249"/>
                  </a:lnTo>
                  <a:lnTo>
                    <a:pt x="20" y="258"/>
                  </a:lnTo>
                  <a:lnTo>
                    <a:pt x="27" y="266"/>
                  </a:lnTo>
                  <a:lnTo>
                    <a:pt x="45" y="282"/>
                  </a:lnTo>
                  <a:lnTo>
                    <a:pt x="52" y="288"/>
                  </a:lnTo>
                  <a:lnTo>
                    <a:pt x="58" y="292"/>
                  </a:lnTo>
                  <a:lnTo>
                    <a:pt x="58" y="292"/>
                  </a:lnTo>
                  <a:lnTo>
                    <a:pt x="66" y="295"/>
                  </a:lnTo>
                  <a:lnTo>
                    <a:pt x="72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6" y="315"/>
                  </a:lnTo>
                  <a:lnTo>
                    <a:pt x="96" y="324"/>
                  </a:lnTo>
                  <a:lnTo>
                    <a:pt x="112" y="335"/>
                  </a:lnTo>
                  <a:lnTo>
                    <a:pt x="112" y="335"/>
                  </a:lnTo>
                  <a:lnTo>
                    <a:pt x="121" y="340"/>
                  </a:lnTo>
                  <a:lnTo>
                    <a:pt x="132" y="345"/>
                  </a:lnTo>
                  <a:lnTo>
                    <a:pt x="142" y="349"/>
                  </a:lnTo>
                  <a:lnTo>
                    <a:pt x="153" y="351"/>
                  </a:lnTo>
                  <a:lnTo>
                    <a:pt x="169" y="353"/>
                  </a:lnTo>
                  <a:lnTo>
                    <a:pt x="175" y="355"/>
                  </a:lnTo>
                  <a:lnTo>
                    <a:pt x="208" y="364"/>
                  </a:lnTo>
                  <a:lnTo>
                    <a:pt x="208" y="364"/>
                  </a:lnTo>
                  <a:lnTo>
                    <a:pt x="215" y="369"/>
                  </a:lnTo>
                  <a:lnTo>
                    <a:pt x="218" y="374"/>
                  </a:lnTo>
                  <a:lnTo>
                    <a:pt x="223" y="379"/>
                  </a:lnTo>
                  <a:lnTo>
                    <a:pt x="223" y="379"/>
                  </a:lnTo>
                  <a:lnTo>
                    <a:pt x="228" y="385"/>
                  </a:lnTo>
                  <a:lnTo>
                    <a:pt x="235" y="390"/>
                  </a:lnTo>
                  <a:lnTo>
                    <a:pt x="244" y="395"/>
                  </a:lnTo>
                  <a:lnTo>
                    <a:pt x="252" y="398"/>
                  </a:lnTo>
                  <a:lnTo>
                    <a:pt x="252" y="398"/>
                  </a:lnTo>
                  <a:lnTo>
                    <a:pt x="294" y="407"/>
                  </a:lnTo>
                  <a:lnTo>
                    <a:pt x="378" y="421"/>
                  </a:lnTo>
                  <a:lnTo>
                    <a:pt x="494" y="442"/>
                  </a:lnTo>
                  <a:lnTo>
                    <a:pt x="494" y="442"/>
                  </a:lnTo>
                  <a:lnTo>
                    <a:pt x="606" y="457"/>
                  </a:lnTo>
                  <a:lnTo>
                    <a:pt x="682" y="469"/>
                  </a:lnTo>
                  <a:lnTo>
                    <a:pt x="707" y="472"/>
                  </a:lnTo>
                  <a:lnTo>
                    <a:pt x="715" y="475"/>
                  </a:lnTo>
                  <a:lnTo>
                    <a:pt x="717" y="476"/>
                  </a:lnTo>
                  <a:lnTo>
                    <a:pt x="717" y="476"/>
                  </a:lnTo>
                  <a:lnTo>
                    <a:pt x="718" y="480"/>
                  </a:lnTo>
                  <a:lnTo>
                    <a:pt x="722" y="483"/>
                  </a:lnTo>
                  <a:lnTo>
                    <a:pt x="732" y="495"/>
                  </a:lnTo>
                  <a:lnTo>
                    <a:pt x="746" y="510"/>
                  </a:lnTo>
                  <a:lnTo>
                    <a:pt x="770" y="801"/>
                  </a:lnTo>
                  <a:lnTo>
                    <a:pt x="770" y="801"/>
                  </a:lnTo>
                  <a:lnTo>
                    <a:pt x="761" y="830"/>
                  </a:lnTo>
                  <a:lnTo>
                    <a:pt x="755" y="853"/>
                  </a:lnTo>
                  <a:lnTo>
                    <a:pt x="752" y="863"/>
                  </a:lnTo>
                  <a:lnTo>
                    <a:pt x="751" y="869"/>
                  </a:lnTo>
                  <a:lnTo>
                    <a:pt x="751" y="869"/>
                  </a:lnTo>
                  <a:lnTo>
                    <a:pt x="751" y="873"/>
                  </a:lnTo>
                  <a:lnTo>
                    <a:pt x="752" y="876"/>
                  </a:lnTo>
                  <a:lnTo>
                    <a:pt x="756" y="880"/>
                  </a:lnTo>
                  <a:lnTo>
                    <a:pt x="759" y="884"/>
                  </a:lnTo>
                  <a:lnTo>
                    <a:pt x="761" y="886"/>
                  </a:lnTo>
                  <a:lnTo>
                    <a:pt x="761" y="888"/>
                  </a:lnTo>
                  <a:lnTo>
                    <a:pt x="761" y="918"/>
                  </a:lnTo>
                  <a:lnTo>
                    <a:pt x="727" y="951"/>
                  </a:lnTo>
                  <a:lnTo>
                    <a:pt x="727" y="951"/>
                  </a:lnTo>
                  <a:lnTo>
                    <a:pt x="730" y="1007"/>
                  </a:lnTo>
                  <a:lnTo>
                    <a:pt x="739" y="1132"/>
                  </a:lnTo>
                  <a:lnTo>
                    <a:pt x="745" y="1200"/>
                  </a:lnTo>
                  <a:lnTo>
                    <a:pt x="750" y="1261"/>
                  </a:lnTo>
                  <a:lnTo>
                    <a:pt x="756" y="1307"/>
                  </a:lnTo>
                  <a:lnTo>
                    <a:pt x="758" y="1321"/>
                  </a:lnTo>
                  <a:lnTo>
                    <a:pt x="761" y="1330"/>
                  </a:lnTo>
                  <a:lnTo>
                    <a:pt x="761" y="1330"/>
                  </a:lnTo>
                  <a:lnTo>
                    <a:pt x="763" y="1338"/>
                  </a:lnTo>
                  <a:lnTo>
                    <a:pt x="767" y="1357"/>
                  </a:lnTo>
                  <a:lnTo>
                    <a:pt x="776" y="1411"/>
                  </a:lnTo>
                  <a:lnTo>
                    <a:pt x="788" y="1485"/>
                  </a:lnTo>
                  <a:lnTo>
                    <a:pt x="801" y="1568"/>
                  </a:lnTo>
                  <a:lnTo>
                    <a:pt x="821" y="1721"/>
                  </a:lnTo>
                  <a:lnTo>
                    <a:pt x="827" y="1770"/>
                  </a:lnTo>
                  <a:lnTo>
                    <a:pt x="828" y="1791"/>
                  </a:lnTo>
                  <a:lnTo>
                    <a:pt x="828" y="1791"/>
                  </a:lnTo>
                  <a:lnTo>
                    <a:pt x="828" y="1796"/>
                  </a:lnTo>
                  <a:lnTo>
                    <a:pt x="828" y="1804"/>
                  </a:lnTo>
                  <a:lnTo>
                    <a:pt x="830" y="1827"/>
                  </a:lnTo>
                  <a:lnTo>
                    <a:pt x="831" y="1849"/>
                  </a:lnTo>
                  <a:lnTo>
                    <a:pt x="832" y="1856"/>
                  </a:lnTo>
                  <a:lnTo>
                    <a:pt x="833" y="1859"/>
                  </a:lnTo>
                  <a:lnTo>
                    <a:pt x="833" y="1859"/>
                  </a:lnTo>
                  <a:lnTo>
                    <a:pt x="836" y="1859"/>
                  </a:lnTo>
                  <a:lnTo>
                    <a:pt x="840" y="1861"/>
                  </a:lnTo>
                  <a:lnTo>
                    <a:pt x="843" y="1865"/>
                  </a:lnTo>
                  <a:lnTo>
                    <a:pt x="843" y="1867"/>
                  </a:lnTo>
                  <a:lnTo>
                    <a:pt x="843" y="1869"/>
                  </a:lnTo>
                  <a:lnTo>
                    <a:pt x="843" y="1869"/>
                  </a:lnTo>
                  <a:lnTo>
                    <a:pt x="842" y="1873"/>
                  </a:lnTo>
                  <a:lnTo>
                    <a:pt x="839" y="1880"/>
                  </a:lnTo>
                  <a:lnTo>
                    <a:pt x="838" y="1893"/>
                  </a:lnTo>
                  <a:lnTo>
                    <a:pt x="838" y="1922"/>
                  </a:lnTo>
                  <a:lnTo>
                    <a:pt x="838" y="1922"/>
                  </a:lnTo>
                  <a:lnTo>
                    <a:pt x="809" y="1955"/>
                  </a:lnTo>
                  <a:lnTo>
                    <a:pt x="790" y="1979"/>
                  </a:lnTo>
                  <a:lnTo>
                    <a:pt x="782" y="1989"/>
                  </a:lnTo>
                  <a:lnTo>
                    <a:pt x="780" y="1995"/>
                  </a:lnTo>
                  <a:lnTo>
                    <a:pt x="780" y="1995"/>
                  </a:lnTo>
                  <a:lnTo>
                    <a:pt x="779" y="2003"/>
                  </a:lnTo>
                  <a:lnTo>
                    <a:pt x="778" y="2009"/>
                  </a:lnTo>
                  <a:lnTo>
                    <a:pt x="779" y="2014"/>
                  </a:lnTo>
                  <a:lnTo>
                    <a:pt x="780" y="2019"/>
                  </a:lnTo>
                  <a:lnTo>
                    <a:pt x="785" y="2023"/>
                  </a:lnTo>
                  <a:lnTo>
                    <a:pt x="793" y="2026"/>
                  </a:lnTo>
                  <a:lnTo>
                    <a:pt x="804" y="2029"/>
                  </a:lnTo>
                  <a:lnTo>
                    <a:pt x="804" y="2029"/>
                  </a:lnTo>
                  <a:lnTo>
                    <a:pt x="817" y="2029"/>
                  </a:lnTo>
                  <a:lnTo>
                    <a:pt x="832" y="2026"/>
                  </a:lnTo>
                  <a:lnTo>
                    <a:pt x="845" y="2023"/>
                  </a:lnTo>
                  <a:lnTo>
                    <a:pt x="860" y="2018"/>
                  </a:lnTo>
                  <a:lnTo>
                    <a:pt x="889" y="2004"/>
                  </a:lnTo>
                  <a:lnTo>
                    <a:pt x="920" y="1990"/>
                  </a:lnTo>
                  <a:lnTo>
                    <a:pt x="920" y="1990"/>
                  </a:lnTo>
                  <a:lnTo>
                    <a:pt x="935" y="1983"/>
                  </a:lnTo>
                  <a:lnTo>
                    <a:pt x="947" y="1977"/>
                  </a:lnTo>
                  <a:lnTo>
                    <a:pt x="958" y="1971"/>
                  </a:lnTo>
                  <a:lnTo>
                    <a:pt x="966" y="1964"/>
                  </a:lnTo>
                  <a:lnTo>
                    <a:pt x="971" y="1960"/>
                  </a:lnTo>
                  <a:lnTo>
                    <a:pt x="976" y="1955"/>
                  </a:lnTo>
                  <a:lnTo>
                    <a:pt x="978" y="1950"/>
                  </a:lnTo>
                  <a:lnTo>
                    <a:pt x="978" y="1946"/>
                  </a:lnTo>
                  <a:lnTo>
                    <a:pt x="978" y="1946"/>
                  </a:lnTo>
                  <a:lnTo>
                    <a:pt x="977" y="1943"/>
                  </a:lnTo>
                  <a:lnTo>
                    <a:pt x="976" y="1938"/>
                  </a:lnTo>
                  <a:lnTo>
                    <a:pt x="971" y="1929"/>
                  </a:lnTo>
                  <a:lnTo>
                    <a:pt x="966" y="1922"/>
                  </a:lnTo>
                  <a:lnTo>
                    <a:pt x="964" y="1917"/>
                  </a:lnTo>
                  <a:lnTo>
                    <a:pt x="964" y="1869"/>
                  </a:lnTo>
                  <a:lnTo>
                    <a:pt x="964" y="1869"/>
                  </a:lnTo>
                  <a:lnTo>
                    <a:pt x="965" y="1869"/>
                  </a:lnTo>
                  <a:lnTo>
                    <a:pt x="968" y="1869"/>
                  </a:lnTo>
                  <a:lnTo>
                    <a:pt x="970" y="1865"/>
                  </a:lnTo>
                  <a:lnTo>
                    <a:pt x="974" y="1854"/>
                  </a:lnTo>
                  <a:lnTo>
                    <a:pt x="974" y="1854"/>
                  </a:lnTo>
                  <a:lnTo>
                    <a:pt x="975" y="1846"/>
                  </a:lnTo>
                  <a:lnTo>
                    <a:pt x="975" y="1833"/>
                  </a:lnTo>
                  <a:lnTo>
                    <a:pt x="974" y="1806"/>
                  </a:lnTo>
                  <a:lnTo>
                    <a:pt x="970" y="1775"/>
                  </a:lnTo>
                  <a:lnTo>
                    <a:pt x="969" y="1747"/>
                  </a:lnTo>
                  <a:lnTo>
                    <a:pt x="969" y="1747"/>
                  </a:lnTo>
                  <a:lnTo>
                    <a:pt x="972" y="1647"/>
                  </a:lnTo>
                  <a:lnTo>
                    <a:pt x="980" y="1460"/>
                  </a:lnTo>
                  <a:lnTo>
                    <a:pt x="988" y="1283"/>
                  </a:lnTo>
                  <a:lnTo>
                    <a:pt x="991" y="1228"/>
                  </a:lnTo>
                  <a:lnTo>
                    <a:pt x="992" y="1216"/>
                  </a:lnTo>
                  <a:lnTo>
                    <a:pt x="993" y="1214"/>
                  </a:lnTo>
                  <a:lnTo>
                    <a:pt x="993" y="1214"/>
                  </a:lnTo>
                  <a:lnTo>
                    <a:pt x="993" y="1214"/>
                  </a:lnTo>
                  <a:lnTo>
                    <a:pt x="1005" y="1311"/>
                  </a:lnTo>
                  <a:lnTo>
                    <a:pt x="1010" y="1369"/>
                  </a:lnTo>
                  <a:lnTo>
                    <a:pt x="1012" y="1398"/>
                  </a:lnTo>
                  <a:lnTo>
                    <a:pt x="1012" y="1398"/>
                  </a:lnTo>
                  <a:lnTo>
                    <a:pt x="1014" y="1411"/>
                  </a:lnTo>
                  <a:lnTo>
                    <a:pt x="1018" y="1442"/>
                  </a:lnTo>
                  <a:lnTo>
                    <a:pt x="1032" y="1530"/>
                  </a:lnTo>
                  <a:lnTo>
                    <a:pt x="1045" y="1620"/>
                  </a:lnTo>
                  <a:lnTo>
                    <a:pt x="1051" y="1665"/>
                  </a:lnTo>
                  <a:lnTo>
                    <a:pt x="1051" y="1665"/>
                  </a:lnTo>
                  <a:lnTo>
                    <a:pt x="1048" y="1770"/>
                  </a:lnTo>
                  <a:lnTo>
                    <a:pt x="1045" y="1838"/>
                  </a:lnTo>
                  <a:lnTo>
                    <a:pt x="1045" y="1860"/>
                  </a:lnTo>
                  <a:lnTo>
                    <a:pt x="1046" y="1869"/>
                  </a:lnTo>
                  <a:lnTo>
                    <a:pt x="1046" y="1869"/>
                  </a:lnTo>
                  <a:lnTo>
                    <a:pt x="1049" y="1870"/>
                  </a:lnTo>
                  <a:lnTo>
                    <a:pt x="1051" y="1873"/>
                  </a:lnTo>
                  <a:lnTo>
                    <a:pt x="1054" y="1876"/>
                  </a:lnTo>
                  <a:lnTo>
                    <a:pt x="1056" y="1878"/>
                  </a:lnTo>
                  <a:lnTo>
                    <a:pt x="1056" y="1878"/>
                  </a:lnTo>
                  <a:lnTo>
                    <a:pt x="1057" y="1881"/>
                  </a:lnTo>
                  <a:lnTo>
                    <a:pt x="1058" y="1886"/>
                  </a:lnTo>
                  <a:lnTo>
                    <a:pt x="1060" y="1900"/>
                  </a:lnTo>
                  <a:lnTo>
                    <a:pt x="1061" y="1927"/>
                  </a:lnTo>
                  <a:lnTo>
                    <a:pt x="1061" y="1927"/>
                  </a:lnTo>
                  <a:lnTo>
                    <a:pt x="1062" y="1934"/>
                  </a:lnTo>
                  <a:lnTo>
                    <a:pt x="1063" y="1943"/>
                  </a:lnTo>
                  <a:lnTo>
                    <a:pt x="1066" y="1951"/>
                  </a:lnTo>
                  <a:lnTo>
                    <a:pt x="1066" y="1951"/>
                  </a:lnTo>
                  <a:lnTo>
                    <a:pt x="1078" y="1966"/>
                  </a:lnTo>
                  <a:lnTo>
                    <a:pt x="1090" y="1979"/>
                  </a:lnTo>
                  <a:lnTo>
                    <a:pt x="1106" y="1994"/>
                  </a:lnTo>
                  <a:lnTo>
                    <a:pt x="1114" y="2001"/>
                  </a:lnTo>
                  <a:lnTo>
                    <a:pt x="1123" y="2007"/>
                  </a:lnTo>
                  <a:lnTo>
                    <a:pt x="1132" y="2012"/>
                  </a:lnTo>
                  <a:lnTo>
                    <a:pt x="1141" y="2015"/>
                  </a:lnTo>
                  <a:lnTo>
                    <a:pt x="1149" y="2018"/>
                  </a:lnTo>
                  <a:lnTo>
                    <a:pt x="1158" y="2018"/>
                  </a:lnTo>
                  <a:lnTo>
                    <a:pt x="1165" y="2014"/>
                  </a:lnTo>
                  <a:lnTo>
                    <a:pt x="1172" y="2009"/>
                  </a:lnTo>
                  <a:lnTo>
                    <a:pt x="1172" y="2009"/>
                  </a:lnTo>
                  <a:lnTo>
                    <a:pt x="1183" y="1997"/>
                  </a:lnTo>
                  <a:lnTo>
                    <a:pt x="1192" y="1986"/>
                  </a:lnTo>
                  <a:lnTo>
                    <a:pt x="1196" y="1977"/>
                  </a:lnTo>
                  <a:lnTo>
                    <a:pt x="1199" y="1968"/>
                  </a:lnTo>
                  <a:lnTo>
                    <a:pt x="1199" y="1960"/>
                  </a:lnTo>
                  <a:lnTo>
                    <a:pt x="1196" y="1952"/>
                  </a:lnTo>
                  <a:lnTo>
                    <a:pt x="1193" y="1945"/>
                  </a:lnTo>
                  <a:lnTo>
                    <a:pt x="1187" y="1937"/>
                  </a:lnTo>
                  <a:lnTo>
                    <a:pt x="1187" y="1937"/>
                  </a:lnTo>
                  <a:lnTo>
                    <a:pt x="1175" y="1917"/>
                  </a:lnTo>
                  <a:lnTo>
                    <a:pt x="1164" y="1898"/>
                  </a:lnTo>
                  <a:lnTo>
                    <a:pt x="1156" y="1882"/>
                  </a:lnTo>
                  <a:lnTo>
                    <a:pt x="1153" y="1873"/>
                  </a:lnTo>
                  <a:lnTo>
                    <a:pt x="1153" y="1873"/>
                  </a:lnTo>
                  <a:lnTo>
                    <a:pt x="1153" y="1871"/>
                  </a:lnTo>
                  <a:lnTo>
                    <a:pt x="1154" y="1869"/>
                  </a:lnTo>
                  <a:lnTo>
                    <a:pt x="1158" y="1864"/>
                  </a:lnTo>
                  <a:lnTo>
                    <a:pt x="1161" y="1859"/>
                  </a:lnTo>
                  <a:lnTo>
                    <a:pt x="1163" y="1856"/>
                  </a:lnTo>
                  <a:lnTo>
                    <a:pt x="1163" y="1854"/>
                  </a:lnTo>
                  <a:lnTo>
                    <a:pt x="1163" y="1854"/>
                  </a:lnTo>
                  <a:lnTo>
                    <a:pt x="1163" y="1849"/>
                  </a:lnTo>
                  <a:lnTo>
                    <a:pt x="1163" y="1843"/>
                  </a:lnTo>
                  <a:lnTo>
                    <a:pt x="1163" y="1820"/>
                  </a:lnTo>
                  <a:lnTo>
                    <a:pt x="1163" y="1820"/>
                  </a:lnTo>
                  <a:lnTo>
                    <a:pt x="1164" y="1806"/>
                  </a:lnTo>
                  <a:lnTo>
                    <a:pt x="1166" y="1782"/>
                  </a:lnTo>
                  <a:lnTo>
                    <a:pt x="1182" y="1660"/>
                  </a:lnTo>
                  <a:lnTo>
                    <a:pt x="1182" y="1660"/>
                  </a:lnTo>
                  <a:lnTo>
                    <a:pt x="1188" y="1604"/>
                  </a:lnTo>
                  <a:lnTo>
                    <a:pt x="1193" y="1540"/>
                  </a:lnTo>
                  <a:lnTo>
                    <a:pt x="1196" y="1474"/>
                  </a:lnTo>
                  <a:lnTo>
                    <a:pt x="1199" y="1409"/>
                  </a:lnTo>
                  <a:lnTo>
                    <a:pt x="1201" y="1302"/>
                  </a:lnTo>
                  <a:lnTo>
                    <a:pt x="1201" y="1271"/>
                  </a:lnTo>
                  <a:lnTo>
                    <a:pt x="1201" y="1257"/>
                  </a:lnTo>
                  <a:lnTo>
                    <a:pt x="1201" y="1257"/>
                  </a:lnTo>
                  <a:lnTo>
                    <a:pt x="1201" y="1246"/>
                  </a:lnTo>
                  <a:lnTo>
                    <a:pt x="1201" y="1222"/>
                  </a:lnTo>
                  <a:lnTo>
                    <a:pt x="1204" y="1144"/>
                  </a:lnTo>
                  <a:lnTo>
                    <a:pt x="1205" y="1103"/>
                  </a:lnTo>
                  <a:lnTo>
                    <a:pt x="1205" y="1064"/>
                  </a:lnTo>
                  <a:lnTo>
                    <a:pt x="1204" y="1033"/>
                  </a:lnTo>
                  <a:lnTo>
                    <a:pt x="1202" y="1022"/>
                  </a:lnTo>
                  <a:lnTo>
                    <a:pt x="1201" y="1015"/>
                  </a:lnTo>
                  <a:lnTo>
                    <a:pt x="1201" y="1015"/>
                  </a:lnTo>
                  <a:lnTo>
                    <a:pt x="1193" y="994"/>
                  </a:lnTo>
                  <a:lnTo>
                    <a:pt x="1183" y="975"/>
                  </a:lnTo>
                  <a:lnTo>
                    <a:pt x="1172" y="956"/>
                  </a:lnTo>
                  <a:lnTo>
                    <a:pt x="1172" y="908"/>
                  </a:lnTo>
                  <a:lnTo>
                    <a:pt x="1172" y="908"/>
                  </a:lnTo>
                  <a:lnTo>
                    <a:pt x="1235" y="675"/>
                  </a:lnTo>
                  <a:lnTo>
                    <a:pt x="1235" y="675"/>
                  </a:lnTo>
                  <a:lnTo>
                    <a:pt x="1259" y="577"/>
                  </a:lnTo>
                  <a:lnTo>
                    <a:pt x="1274" y="518"/>
                  </a:lnTo>
                  <a:lnTo>
                    <a:pt x="1280" y="498"/>
                  </a:lnTo>
                  <a:lnTo>
                    <a:pt x="1284" y="486"/>
                  </a:lnTo>
                  <a:lnTo>
                    <a:pt x="1284" y="486"/>
                  </a:lnTo>
                  <a:lnTo>
                    <a:pt x="1287" y="482"/>
                  </a:lnTo>
                  <a:lnTo>
                    <a:pt x="1294" y="477"/>
                  </a:lnTo>
                  <a:lnTo>
                    <a:pt x="1317" y="465"/>
                  </a:lnTo>
                  <a:lnTo>
                    <a:pt x="1349" y="452"/>
                  </a:lnTo>
                  <a:lnTo>
                    <a:pt x="1384" y="438"/>
                  </a:lnTo>
                  <a:lnTo>
                    <a:pt x="1448" y="414"/>
                  </a:lnTo>
                  <a:lnTo>
                    <a:pt x="1477" y="403"/>
                  </a:lnTo>
                  <a:lnTo>
                    <a:pt x="1477" y="403"/>
                  </a:lnTo>
                  <a:lnTo>
                    <a:pt x="1502" y="395"/>
                  </a:lnTo>
                  <a:lnTo>
                    <a:pt x="1556" y="375"/>
                  </a:lnTo>
                  <a:lnTo>
                    <a:pt x="1585" y="364"/>
                  </a:lnTo>
                  <a:lnTo>
                    <a:pt x="1612" y="353"/>
                  </a:lnTo>
                  <a:lnTo>
                    <a:pt x="1630" y="346"/>
                  </a:lnTo>
                  <a:lnTo>
                    <a:pt x="1635" y="342"/>
                  </a:lnTo>
                  <a:lnTo>
                    <a:pt x="1637" y="340"/>
                  </a:lnTo>
                  <a:lnTo>
                    <a:pt x="1637" y="340"/>
                  </a:lnTo>
                  <a:lnTo>
                    <a:pt x="1641" y="332"/>
                  </a:lnTo>
                  <a:lnTo>
                    <a:pt x="1646" y="323"/>
                  </a:lnTo>
                  <a:lnTo>
                    <a:pt x="1649" y="316"/>
                  </a:lnTo>
                  <a:lnTo>
                    <a:pt x="1652" y="311"/>
                  </a:lnTo>
                  <a:lnTo>
                    <a:pt x="1652" y="311"/>
                  </a:lnTo>
                  <a:lnTo>
                    <a:pt x="1653" y="309"/>
                  </a:lnTo>
                  <a:lnTo>
                    <a:pt x="1658" y="304"/>
                  </a:lnTo>
                  <a:lnTo>
                    <a:pt x="1671" y="293"/>
                  </a:lnTo>
                  <a:lnTo>
                    <a:pt x="1690" y="277"/>
                  </a:lnTo>
                  <a:lnTo>
                    <a:pt x="1690" y="277"/>
                  </a:lnTo>
                  <a:lnTo>
                    <a:pt x="1692" y="278"/>
                  </a:lnTo>
                  <a:lnTo>
                    <a:pt x="1696" y="278"/>
                  </a:lnTo>
                  <a:lnTo>
                    <a:pt x="1700" y="278"/>
                  </a:lnTo>
                  <a:lnTo>
                    <a:pt x="1706" y="276"/>
                  </a:lnTo>
                  <a:lnTo>
                    <a:pt x="1715" y="272"/>
                  </a:lnTo>
                  <a:lnTo>
                    <a:pt x="1724" y="267"/>
                  </a:lnTo>
                  <a:lnTo>
                    <a:pt x="1724" y="267"/>
                  </a:lnTo>
                  <a:lnTo>
                    <a:pt x="1735" y="260"/>
                  </a:lnTo>
                  <a:lnTo>
                    <a:pt x="1747" y="252"/>
                  </a:lnTo>
                  <a:lnTo>
                    <a:pt x="1757" y="242"/>
                  </a:lnTo>
                  <a:lnTo>
                    <a:pt x="1767" y="232"/>
                  </a:lnTo>
                  <a:lnTo>
                    <a:pt x="1775" y="222"/>
                  </a:lnTo>
                  <a:lnTo>
                    <a:pt x="1781" y="215"/>
                  </a:lnTo>
                  <a:lnTo>
                    <a:pt x="1786" y="208"/>
                  </a:lnTo>
                  <a:lnTo>
                    <a:pt x="1787" y="204"/>
                  </a:lnTo>
                  <a:lnTo>
                    <a:pt x="1787" y="204"/>
                  </a:lnTo>
                  <a:lnTo>
                    <a:pt x="1790" y="198"/>
                  </a:lnTo>
                  <a:lnTo>
                    <a:pt x="1795" y="188"/>
                  </a:lnTo>
                  <a:lnTo>
                    <a:pt x="1809" y="159"/>
                  </a:lnTo>
                  <a:lnTo>
                    <a:pt x="1822" y="131"/>
                  </a:lnTo>
                  <a:lnTo>
                    <a:pt x="1826" y="122"/>
                  </a:lnTo>
                  <a:lnTo>
                    <a:pt x="1826" y="118"/>
                  </a:lnTo>
                  <a:lnTo>
                    <a:pt x="1826" y="117"/>
                  </a:lnTo>
                  <a:lnTo>
                    <a:pt x="1826" y="117"/>
                  </a:lnTo>
                  <a:lnTo>
                    <a:pt x="1825" y="117"/>
                  </a:lnTo>
                  <a:lnTo>
                    <a:pt x="1822" y="118"/>
                  </a:lnTo>
                  <a:lnTo>
                    <a:pt x="1818" y="122"/>
                  </a:lnTo>
                  <a:lnTo>
                    <a:pt x="1805" y="135"/>
                  </a:lnTo>
                  <a:lnTo>
                    <a:pt x="1787" y="156"/>
                  </a:lnTo>
                  <a:lnTo>
                    <a:pt x="1787" y="156"/>
                  </a:lnTo>
                  <a:lnTo>
                    <a:pt x="1795" y="144"/>
                  </a:lnTo>
                  <a:lnTo>
                    <a:pt x="1809" y="118"/>
                  </a:lnTo>
                  <a:lnTo>
                    <a:pt x="1816" y="104"/>
                  </a:lnTo>
                  <a:lnTo>
                    <a:pt x="1821" y="90"/>
                  </a:lnTo>
                  <a:lnTo>
                    <a:pt x="1822" y="84"/>
                  </a:lnTo>
                  <a:lnTo>
                    <a:pt x="1824" y="79"/>
                  </a:lnTo>
                  <a:lnTo>
                    <a:pt x="1822" y="76"/>
                  </a:lnTo>
                  <a:lnTo>
                    <a:pt x="1821" y="73"/>
                  </a:lnTo>
                  <a:lnTo>
                    <a:pt x="1821" y="73"/>
                  </a:lnTo>
                  <a:lnTo>
                    <a:pt x="1819" y="72"/>
                  </a:lnTo>
                  <a:lnTo>
                    <a:pt x="1816" y="72"/>
                  </a:lnTo>
                  <a:lnTo>
                    <a:pt x="1810" y="76"/>
                  </a:lnTo>
                  <a:lnTo>
                    <a:pt x="1803" y="82"/>
                  </a:lnTo>
                  <a:lnTo>
                    <a:pt x="1797" y="89"/>
                  </a:lnTo>
                  <a:lnTo>
                    <a:pt x="1787" y="105"/>
                  </a:lnTo>
                  <a:lnTo>
                    <a:pt x="1782" y="112"/>
                  </a:lnTo>
                  <a:lnTo>
                    <a:pt x="1782" y="112"/>
                  </a:lnTo>
                  <a:lnTo>
                    <a:pt x="1787" y="104"/>
                  </a:lnTo>
                  <a:lnTo>
                    <a:pt x="1797" y="84"/>
                  </a:lnTo>
                  <a:lnTo>
                    <a:pt x="1801" y="73"/>
                  </a:lnTo>
                  <a:lnTo>
                    <a:pt x="1804" y="63"/>
                  </a:lnTo>
                  <a:lnTo>
                    <a:pt x="1804" y="57"/>
                  </a:lnTo>
                  <a:lnTo>
                    <a:pt x="1803" y="55"/>
                  </a:lnTo>
                  <a:lnTo>
                    <a:pt x="1802" y="54"/>
                  </a:lnTo>
                  <a:lnTo>
                    <a:pt x="1802" y="54"/>
                  </a:lnTo>
                  <a:lnTo>
                    <a:pt x="1799" y="54"/>
                  </a:lnTo>
                  <a:lnTo>
                    <a:pt x="1796" y="55"/>
                  </a:lnTo>
                  <a:lnTo>
                    <a:pt x="1790" y="61"/>
                  </a:lnTo>
                  <a:lnTo>
                    <a:pt x="1781" y="70"/>
                  </a:lnTo>
                  <a:lnTo>
                    <a:pt x="1774" y="79"/>
                  </a:lnTo>
                  <a:lnTo>
                    <a:pt x="1761" y="97"/>
                  </a:lnTo>
                  <a:lnTo>
                    <a:pt x="1756" y="102"/>
                  </a:lnTo>
                  <a:lnTo>
                    <a:pt x="1755" y="102"/>
                  </a:lnTo>
                  <a:lnTo>
                    <a:pt x="1753" y="102"/>
                  </a:lnTo>
                  <a:lnTo>
                    <a:pt x="1753" y="102"/>
                  </a:lnTo>
                  <a:lnTo>
                    <a:pt x="1753" y="97"/>
                  </a:lnTo>
                  <a:lnTo>
                    <a:pt x="1756" y="90"/>
                  </a:lnTo>
                  <a:lnTo>
                    <a:pt x="1762" y="71"/>
                  </a:lnTo>
                  <a:lnTo>
                    <a:pt x="1765" y="60"/>
                  </a:lnTo>
                  <a:lnTo>
                    <a:pt x="1767" y="51"/>
                  </a:lnTo>
                  <a:lnTo>
                    <a:pt x="1767" y="46"/>
                  </a:lnTo>
                  <a:lnTo>
                    <a:pt x="1765" y="44"/>
                  </a:lnTo>
                  <a:lnTo>
                    <a:pt x="1763" y="44"/>
                  </a:lnTo>
                  <a:lnTo>
                    <a:pt x="1763" y="44"/>
                  </a:lnTo>
                  <a:lnTo>
                    <a:pt x="1761" y="45"/>
                  </a:lnTo>
                  <a:lnTo>
                    <a:pt x="1758" y="48"/>
                  </a:lnTo>
                  <a:lnTo>
                    <a:pt x="1752" y="55"/>
                  </a:lnTo>
                  <a:lnTo>
                    <a:pt x="1747" y="65"/>
                  </a:lnTo>
                  <a:lnTo>
                    <a:pt x="1741" y="77"/>
                  </a:lnTo>
                  <a:lnTo>
                    <a:pt x="1732" y="101"/>
                  </a:lnTo>
                  <a:lnTo>
                    <a:pt x="1728" y="111"/>
                  </a:lnTo>
                  <a:lnTo>
                    <a:pt x="1724" y="117"/>
                  </a:lnTo>
                  <a:lnTo>
                    <a:pt x="1724" y="117"/>
                  </a:lnTo>
                  <a:lnTo>
                    <a:pt x="1722" y="122"/>
                  </a:lnTo>
                  <a:lnTo>
                    <a:pt x="1719" y="128"/>
                  </a:lnTo>
                  <a:lnTo>
                    <a:pt x="1716" y="142"/>
                  </a:lnTo>
                  <a:lnTo>
                    <a:pt x="1713" y="148"/>
                  </a:lnTo>
                  <a:lnTo>
                    <a:pt x="1711" y="152"/>
                  </a:lnTo>
                  <a:lnTo>
                    <a:pt x="1710" y="153"/>
                  </a:lnTo>
                  <a:lnTo>
                    <a:pt x="1709" y="153"/>
                  </a:lnTo>
                  <a:lnTo>
                    <a:pt x="1706" y="152"/>
                  </a:lnTo>
                  <a:lnTo>
                    <a:pt x="1705" y="151"/>
                  </a:lnTo>
                  <a:lnTo>
                    <a:pt x="1705" y="151"/>
                  </a:lnTo>
                  <a:lnTo>
                    <a:pt x="1695" y="140"/>
                  </a:lnTo>
                  <a:lnTo>
                    <a:pt x="1684" y="127"/>
                  </a:lnTo>
                  <a:lnTo>
                    <a:pt x="1680" y="122"/>
                  </a:lnTo>
                  <a:lnTo>
                    <a:pt x="1673" y="117"/>
                  </a:lnTo>
                  <a:lnTo>
                    <a:pt x="1670" y="116"/>
                  </a:lnTo>
                  <a:lnTo>
                    <a:pt x="1667" y="116"/>
                  </a:lnTo>
                  <a:lnTo>
                    <a:pt x="1666" y="117"/>
                  </a:lnTo>
                  <a:lnTo>
                    <a:pt x="1666" y="117"/>
                  </a:lnTo>
                  <a:lnTo>
                    <a:pt x="1664" y="120"/>
                  </a:lnTo>
                  <a:lnTo>
                    <a:pt x="1664" y="124"/>
                  </a:lnTo>
                  <a:lnTo>
                    <a:pt x="1665" y="135"/>
                  </a:lnTo>
                  <a:lnTo>
                    <a:pt x="1669" y="148"/>
                  </a:lnTo>
                  <a:lnTo>
                    <a:pt x="1671" y="161"/>
                  </a:lnTo>
                  <a:lnTo>
                    <a:pt x="1671" y="161"/>
                  </a:lnTo>
                  <a:lnTo>
                    <a:pt x="1671" y="188"/>
                  </a:lnTo>
                  <a:lnTo>
                    <a:pt x="1671" y="209"/>
                  </a:lnTo>
                  <a:lnTo>
                    <a:pt x="1671" y="209"/>
                  </a:lnTo>
                  <a:lnTo>
                    <a:pt x="1670" y="213"/>
                  </a:lnTo>
                  <a:lnTo>
                    <a:pt x="1666" y="215"/>
                  </a:lnTo>
                  <a:lnTo>
                    <a:pt x="1661" y="219"/>
                  </a:lnTo>
                  <a:lnTo>
                    <a:pt x="1627" y="233"/>
                  </a:lnTo>
                  <a:lnTo>
                    <a:pt x="1627" y="233"/>
                  </a:lnTo>
                  <a:lnTo>
                    <a:pt x="1613" y="235"/>
                  </a:lnTo>
                  <a:lnTo>
                    <a:pt x="1601" y="235"/>
                  </a:lnTo>
                  <a:lnTo>
                    <a:pt x="1594" y="233"/>
                  </a:lnTo>
                  <a:lnTo>
                    <a:pt x="1594" y="233"/>
                  </a:lnTo>
                  <a:lnTo>
                    <a:pt x="1591" y="233"/>
                  </a:lnTo>
                  <a:lnTo>
                    <a:pt x="1585" y="236"/>
                  </a:lnTo>
                  <a:lnTo>
                    <a:pt x="1571" y="243"/>
                  </a:lnTo>
                  <a:lnTo>
                    <a:pt x="1550" y="254"/>
                  </a:lnTo>
                  <a:lnTo>
                    <a:pt x="1538" y="259"/>
                  </a:lnTo>
                  <a:lnTo>
                    <a:pt x="1526" y="262"/>
                  </a:lnTo>
                  <a:lnTo>
                    <a:pt x="1526" y="262"/>
                  </a:lnTo>
                  <a:lnTo>
                    <a:pt x="1423" y="293"/>
                  </a:lnTo>
                  <a:lnTo>
                    <a:pt x="1367" y="310"/>
                  </a:lnTo>
                  <a:lnTo>
                    <a:pt x="1342" y="316"/>
                  </a:lnTo>
                  <a:lnTo>
                    <a:pt x="1342" y="316"/>
                  </a:lnTo>
                  <a:lnTo>
                    <a:pt x="1305" y="317"/>
                  </a:lnTo>
                  <a:lnTo>
                    <a:pt x="1227" y="321"/>
                  </a:lnTo>
                  <a:lnTo>
                    <a:pt x="1114" y="326"/>
                  </a:lnTo>
                  <a:lnTo>
                    <a:pt x="1114" y="326"/>
                  </a:lnTo>
                  <a:lnTo>
                    <a:pt x="1095" y="322"/>
                  </a:lnTo>
                  <a:lnTo>
                    <a:pt x="1071" y="316"/>
                  </a:lnTo>
                  <a:lnTo>
                    <a:pt x="1071" y="316"/>
                  </a:lnTo>
                  <a:lnTo>
                    <a:pt x="1068" y="315"/>
                  </a:lnTo>
                  <a:lnTo>
                    <a:pt x="1067" y="312"/>
                  </a:lnTo>
                  <a:lnTo>
                    <a:pt x="1064" y="307"/>
                  </a:lnTo>
                  <a:lnTo>
                    <a:pt x="1062" y="304"/>
                  </a:lnTo>
                  <a:lnTo>
                    <a:pt x="1061" y="301"/>
                  </a:lnTo>
                  <a:lnTo>
                    <a:pt x="1061" y="301"/>
                  </a:lnTo>
                  <a:lnTo>
                    <a:pt x="1058" y="300"/>
                  </a:lnTo>
                  <a:lnTo>
                    <a:pt x="1055" y="296"/>
                  </a:lnTo>
                  <a:lnTo>
                    <a:pt x="1051" y="292"/>
                  </a:lnTo>
                  <a:lnTo>
                    <a:pt x="1056" y="238"/>
                  </a:lnTo>
                  <a:lnTo>
                    <a:pt x="1056" y="238"/>
                  </a:lnTo>
                  <a:lnTo>
                    <a:pt x="1069" y="228"/>
                  </a:lnTo>
                  <a:lnTo>
                    <a:pt x="1079" y="220"/>
                  </a:lnTo>
                  <a:lnTo>
                    <a:pt x="1085" y="214"/>
                  </a:lnTo>
                  <a:lnTo>
                    <a:pt x="1085" y="214"/>
                  </a:lnTo>
                  <a:lnTo>
                    <a:pt x="1087" y="210"/>
                  </a:lnTo>
                  <a:lnTo>
                    <a:pt x="1090" y="204"/>
                  </a:lnTo>
                  <a:lnTo>
                    <a:pt x="1094" y="188"/>
                  </a:lnTo>
                  <a:lnTo>
                    <a:pt x="1096" y="171"/>
                  </a:lnTo>
                  <a:lnTo>
                    <a:pt x="1096" y="165"/>
                  </a:lnTo>
                  <a:lnTo>
                    <a:pt x="1095" y="161"/>
                  </a:lnTo>
                  <a:lnTo>
                    <a:pt x="1095" y="161"/>
                  </a:lnTo>
                  <a:lnTo>
                    <a:pt x="1091" y="156"/>
                  </a:lnTo>
                  <a:lnTo>
                    <a:pt x="1089" y="152"/>
                  </a:lnTo>
                  <a:lnTo>
                    <a:pt x="1085" y="151"/>
                  </a:lnTo>
                  <a:lnTo>
                    <a:pt x="1085" y="151"/>
                  </a:lnTo>
                  <a:lnTo>
                    <a:pt x="1092" y="136"/>
                  </a:lnTo>
                  <a:lnTo>
                    <a:pt x="1095" y="124"/>
                  </a:lnTo>
                  <a:lnTo>
                    <a:pt x="1096" y="120"/>
                  </a:lnTo>
                  <a:lnTo>
                    <a:pt x="1095" y="117"/>
                  </a:lnTo>
                  <a:lnTo>
                    <a:pt x="1095" y="117"/>
                  </a:lnTo>
                  <a:lnTo>
                    <a:pt x="1092" y="112"/>
                  </a:lnTo>
                  <a:lnTo>
                    <a:pt x="1090" y="104"/>
                  </a:lnTo>
                  <a:lnTo>
                    <a:pt x="1086" y="91"/>
                  </a:lnTo>
                  <a:lnTo>
                    <a:pt x="1081" y="77"/>
                  </a:lnTo>
                  <a:lnTo>
                    <a:pt x="1074" y="62"/>
                  </a:lnTo>
                  <a:lnTo>
                    <a:pt x="1066" y="48"/>
                  </a:lnTo>
                  <a:lnTo>
                    <a:pt x="1061" y="40"/>
                  </a:lnTo>
                  <a:lnTo>
                    <a:pt x="1055" y="34"/>
                  </a:lnTo>
                  <a:lnTo>
                    <a:pt x="1049" y="30"/>
                  </a:lnTo>
                  <a:lnTo>
                    <a:pt x="1041" y="25"/>
                  </a:lnTo>
                  <a:lnTo>
                    <a:pt x="1041" y="25"/>
                  </a:lnTo>
                  <a:lnTo>
                    <a:pt x="1005" y="4"/>
                  </a:lnTo>
                  <a:lnTo>
                    <a:pt x="998" y="0"/>
                  </a:lnTo>
                  <a:lnTo>
                    <a:pt x="993" y="0"/>
                  </a:lnTo>
                  <a:lnTo>
                    <a:pt x="993" y="0"/>
                  </a:lnTo>
                  <a:lnTo>
                    <a:pt x="981" y="4"/>
                  </a:lnTo>
                  <a:lnTo>
                    <a:pt x="972" y="5"/>
                  </a:lnTo>
                  <a:lnTo>
                    <a:pt x="964" y="5"/>
                  </a:lnTo>
                  <a:lnTo>
                    <a:pt x="964" y="5"/>
                  </a:lnTo>
                  <a:lnTo>
                    <a:pt x="952" y="5"/>
                  </a:lnTo>
                  <a:lnTo>
                    <a:pt x="935" y="8"/>
                  </a:lnTo>
                  <a:lnTo>
                    <a:pt x="917" y="10"/>
                  </a:lnTo>
                  <a:lnTo>
                    <a:pt x="901" y="15"/>
                  </a:lnTo>
                  <a:lnTo>
                    <a:pt x="901" y="15"/>
                  </a:lnTo>
                  <a:lnTo>
                    <a:pt x="897" y="16"/>
                  </a:lnTo>
                  <a:lnTo>
                    <a:pt x="895" y="19"/>
                  </a:lnTo>
                  <a:lnTo>
                    <a:pt x="888" y="27"/>
                  </a:lnTo>
                  <a:lnTo>
                    <a:pt x="882" y="37"/>
                  </a:lnTo>
                  <a:lnTo>
                    <a:pt x="877" y="48"/>
                  </a:lnTo>
                  <a:lnTo>
                    <a:pt x="871" y="61"/>
                  </a:lnTo>
                  <a:lnTo>
                    <a:pt x="867" y="73"/>
                  </a:lnTo>
                  <a:lnTo>
                    <a:pt x="863" y="84"/>
                  </a:lnTo>
                  <a:lnTo>
                    <a:pt x="862" y="93"/>
                  </a:lnTo>
                  <a:lnTo>
                    <a:pt x="862" y="93"/>
                  </a:lnTo>
                  <a:lnTo>
                    <a:pt x="861" y="106"/>
                  </a:lnTo>
                  <a:lnTo>
                    <a:pt x="862" y="116"/>
                  </a:lnTo>
                  <a:lnTo>
                    <a:pt x="863" y="123"/>
                  </a:lnTo>
                  <a:lnTo>
                    <a:pt x="862" y="131"/>
                  </a:lnTo>
                  <a:lnTo>
                    <a:pt x="862" y="131"/>
                  </a:lnTo>
                  <a:lnTo>
                    <a:pt x="861" y="144"/>
                  </a:lnTo>
                  <a:lnTo>
                    <a:pt x="861" y="158"/>
                  </a:lnTo>
                  <a:lnTo>
                    <a:pt x="862" y="175"/>
                  </a:lnTo>
                  <a:lnTo>
                    <a:pt x="862" y="175"/>
                  </a:lnTo>
                  <a:lnTo>
                    <a:pt x="862" y="175"/>
                  </a:lnTo>
                  <a:lnTo>
                    <a:pt x="863" y="175"/>
                  </a:lnTo>
                  <a:lnTo>
                    <a:pt x="863" y="178"/>
                  </a:lnTo>
                  <a:lnTo>
                    <a:pt x="862" y="185"/>
                  </a:lnTo>
                  <a:lnTo>
                    <a:pt x="862" y="185"/>
                  </a:lnTo>
                  <a:lnTo>
                    <a:pt x="862" y="190"/>
                  </a:lnTo>
                  <a:lnTo>
                    <a:pt x="862" y="194"/>
                  </a:lnTo>
                  <a:lnTo>
                    <a:pt x="865" y="204"/>
                  </a:lnTo>
                  <a:lnTo>
                    <a:pt x="868" y="210"/>
                  </a:lnTo>
                  <a:lnTo>
                    <a:pt x="872" y="214"/>
                  </a:lnTo>
                  <a:lnTo>
                    <a:pt x="872" y="214"/>
                  </a:lnTo>
                  <a:lnTo>
                    <a:pt x="878" y="216"/>
                  </a:lnTo>
                  <a:lnTo>
                    <a:pt x="882" y="219"/>
                  </a:lnTo>
                  <a:lnTo>
                    <a:pt x="891" y="233"/>
                  </a:lnTo>
                  <a:lnTo>
                    <a:pt x="891" y="233"/>
                  </a:lnTo>
                  <a:lnTo>
                    <a:pt x="895" y="249"/>
                  </a:lnTo>
                  <a:lnTo>
                    <a:pt x="897" y="261"/>
                  </a:lnTo>
                  <a:lnTo>
                    <a:pt x="900" y="265"/>
                  </a:lnTo>
                  <a:lnTo>
                    <a:pt x="901" y="267"/>
                  </a:lnTo>
                  <a:lnTo>
                    <a:pt x="901" y="26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35C557F8-38FF-466A-B5C7-1B671C50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23875"/>
              <a:ext cx="414338" cy="238125"/>
            </a:xfrm>
            <a:custGeom>
              <a:avLst/>
              <a:gdLst>
                <a:gd name="T0" fmla="*/ 5 w 261"/>
                <a:gd name="T1" fmla="*/ 150 h 150"/>
                <a:gd name="T2" fmla="*/ 5 w 261"/>
                <a:gd name="T3" fmla="*/ 150 h 150"/>
                <a:gd name="T4" fmla="*/ 15 w 261"/>
                <a:gd name="T5" fmla="*/ 146 h 150"/>
                <a:gd name="T6" fmla="*/ 28 w 261"/>
                <a:gd name="T7" fmla="*/ 139 h 150"/>
                <a:gd name="T8" fmla="*/ 45 w 261"/>
                <a:gd name="T9" fmla="*/ 133 h 150"/>
                <a:gd name="T10" fmla="*/ 65 w 261"/>
                <a:gd name="T11" fmla="*/ 127 h 150"/>
                <a:gd name="T12" fmla="*/ 88 w 261"/>
                <a:gd name="T13" fmla="*/ 121 h 150"/>
                <a:gd name="T14" fmla="*/ 114 w 261"/>
                <a:gd name="T15" fmla="*/ 118 h 150"/>
                <a:gd name="T16" fmla="*/ 127 w 261"/>
                <a:gd name="T17" fmla="*/ 116 h 150"/>
                <a:gd name="T18" fmla="*/ 140 w 261"/>
                <a:gd name="T19" fmla="*/ 116 h 150"/>
                <a:gd name="T20" fmla="*/ 140 w 261"/>
                <a:gd name="T21" fmla="*/ 116 h 150"/>
                <a:gd name="T22" fmla="*/ 167 w 261"/>
                <a:gd name="T23" fmla="*/ 118 h 150"/>
                <a:gd name="T24" fmla="*/ 190 w 261"/>
                <a:gd name="T25" fmla="*/ 119 h 150"/>
                <a:gd name="T26" fmla="*/ 210 w 261"/>
                <a:gd name="T27" fmla="*/ 123 h 150"/>
                <a:gd name="T28" fmla="*/ 229 w 261"/>
                <a:gd name="T29" fmla="*/ 125 h 150"/>
                <a:gd name="T30" fmla="*/ 253 w 261"/>
                <a:gd name="T31" fmla="*/ 131 h 150"/>
                <a:gd name="T32" fmla="*/ 259 w 261"/>
                <a:gd name="T33" fmla="*/ 132 h 150"/>
                <a:gd name="T34" fmla="*/ 260 w 261"/>
                <a:gd name="T35" fmla="*/ 132 h 150"/>
                <a:gd name="T36" fmla="*/ 261 w 261"/>
                <a:gd name="T37" fmla="*/ 131 h 150"/>
                <a:gd name="T38" fmla="*/ 261 w 261"/>
                <a:gd name="T39" fmla="*/ 131 h 150"/>
                <a:gd name="T40" fmla="*/ 261 w 261"/>
                <a:gd name="T41" fmla="*/ 126 h 150"/>
                <a:gd name="T42" fmla="*/ 259 w 261"/>
                <a:gd name="T43" fmla="*/ 121 h 150"/>
                <a:gd name="T44" fmla="*/ 256 w 261"/>
                <a:gd name="T45" fmla="*/ 116 h 150"/>
                <a:gd name="T46" fmla="*/ 256 w 261"/>
                <a:gd name="T47" fmla="*/ 116 h 150"/>
                <a:gd name="T48" fmla="*/ 255 w 261"/>
                <a:gd name="T49" fmla="*/ 112 h 150"/>
                <a:gd name="T50" fmla="*/ 249 w 261"/>
                <a:gd name="T51" fmla="*/ 97 h 150"/>
                <a:gd name="T52" fmla="*/ 239 w 261"/>
                <a:gd name="T53" fmla="*/ 79 h 150"/>
                <a:gd name="T54" fmla="*/ 233 w 261"/>
                <a:gd name="T55" fmla="*/ 68 h 150"/>
                <a:gd name="T56" fmla="*/ 226 w 261"/>
                <a:gd name="T57" fmla="*/ 56 h 150"/>
                <a:gd name="T58" fmla="*/ 216 w 261"/>
                <a:gd name="T59" fmla="*/ 45 h 150"/>
                <a:gd name="T60" fmla="*/ 207 w 261"/>
                <a:gd name="T61" fmla="*/ 35 h 150"/>
                <a:gd name="T62" fmla="*/ 195 w 261"/>
                <a:gd name="T63" fmla="*/ 24 h 150"/>
                <a:gd name="T64" fmla="*/ 183 w 261"/>
                <a:gd name="T65" fmla="*/ 16 h 150"/>
                <a:gd name="T66" fmla="*/ 168 w 261"/>
                <a:gd name="T67" fmla="*/ 8 h 150"/>
                <a:gd name="T68" fmla="*/ 152 w 261"/>
                <a:gd name="T69" fmla="*/ 4 h 150"/>
                <a:gd name="T70" fmla="*/ 135 w 261"/>
                <a:gd name="T71" fmla="*/ 0 h 150"/>
                <a:gd name="T72" fmla="*/ 116 w 261"/>
                <a:gd name="T73" fmla="*/ 0 h 150"/>
                <a:gd name="T74" fmla="*/ 116 w 261"/>
                <a:gd name="T75" fmla="*/ 0 h 150"/>
                <a:gd name="T76" fmla="*/ 98 w 261"/>
                <a:gd name="T77" fmla="*/ 2 h 150"/>
                <a:gd name="T78" fmla="*/ 81 w 261"/>
                <a:gd name="T79" fmla="*/ 6 h 150"/>
                <a:gd name="T80" fmla="*/ 66 w 261"/>
                <a:gd name="T81" fmla="*/ 12 h 150"/>
                <a:gd name="T82" fmla="*/ 54 w 261"/>
                <a:gd name="T83" fmla="*/ 21 h 150"/>
                <a:gd name="T84" fmla="*/ 43 w 261"/>
                <a:gd name="T85" fmla="*/ 29 h 150"/>
                <a:gd name="T86" fmla="*/ 35 w 261"/>
                <a:gd name="T87" fmla="*/ 39 h 150"/>
                <a:gd name="T88" fmla="*/ 28 w 261"/>
                <a:gd name="T89" fmla="*/ 50 h 150"/>
                <a:gd name="T90" fmla="*/ 22 w 261"/>
                <a:gd name="T91" fmla="*/ 61 h 150"/>
                <a:gd name="T92" fmla="*/ 17 w 261"/>
                <a:gd name="T93" fmla="*/ 72 h 150"/>
                <a:gd name="T94" fmla="*/ 12 w 261"/>
                <a:gd name="T95" fmla="*/ 82 h 150"/>
                <a:gd name="T96" fmla="*/ 7 w 261"/>
                <a:gd name="T97" fmla="*/ 103 h 150"/>
                <a:gd name="T98" fmla="*/ 6 w 261"/>
                <a:gd name="T99" fmla="*/ 118 h 150"/>
                <a:gd name="T100" fmla="*/ 5 w 261"/>
                <a:gd name="T101" fmla="*/ 126 h 150"/>
                <a:gd name="T102" fmla="*/ 5 w 261"/>
                <a:gd name="T103" fmla="*/ 126 h 150"/>
                <a:gd name="T104" fmla="*/ 5 w 261"/>
                <a:gd name="T105" fmla="*/ 137 h 150"/>
                <a:gd name="T106" fmla="*/ 5 w 261"/>
                <a:gd name="T107" fmla="*/ 141 h 150"/>
                <a:gd name="T108" fmla="*/ 5 w 261"/>
                <a:gd name="T109" fmla="*/ 141 h 150"/>
                <a:gd name="T110" fmla="*/ 2 w 261"/>
                <a:gd name="T111" fmla="*/ 146 h 150"/>
                <a:gd name="T112" fmla="*/ 0 w 261"/>
                <a:gd name="T113" fmla="*/ 150 h 150"/>
                <a:gd name="T114" fmla="*/ 5 w 261"/>
                <a:gd name="T11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1" h="150">
                  <a:moveTo>
                    <a:pt x="5" y="150"/>
                  </a:moveTo>
                  <a:lnTo>
                    <a:pt x="5" y="150"/>
                  </a:lnTo>
                  <a:lnTo>
                    <a:pt x="15" y="146"/>
                  </a:lnTo>
                  <a:lnTo>
                    <a:pt x="28" y="139"/>
                  </a:lnTo>
                  <a:lnTo>
                    <a:pt x="45" y="133"/>
                  </a:lnTo>
                  <a:lnTo>
                    <a:pt x="65" y="127"/>
                  </a:lnTo>
                  <a:lnTo>
                    <a:pt x="88" y="121"/>
                  </a:lnTo>
                  <a:lnTo>
                    <a:pt x="114" y="118"/>
                  </a:lnTo>
                  <a:lnTo>
                    <a:pt x="127" y="116"/>
                  </a:lnTo>
                  <a:lnTo>
                    <a:pt x="140" y="116"/>
                  </a:lnTo>
                  <a:lnTo>
                    <a:pt x="140" y="116"/>
                  </a:lnTo>
                  <a:lnTo>
                    <a:pt x="167" y="118"/>
                  </a:lnTo>
                  <a:lnTo>
                    <a:pt x="190" y="119"/>
                  </a:lnTo>
                  <a:lnTo>
                    <a:pt x="210" y="123"/>
                  </a:lnTo>
                  <a:lnTo>
                    <a:pt x="229" y="125"/>
                  </a:lnTo>
                  <a:lnTo>
                    <a:pt x="253" y="131"/>
                  </a:lnTo>
                  <a:lnTo>
                    <a:pt x="259" y="132"/>
                  </a:lnTo>
                  <a:lnTo>
                    <a:pt x="260" y="132"/>
                  </a:lnTo>
                  <a:lnTo>
                    <a:pt x="261" y="131"/>
                  </a:lnTo>
                  <a:lnTo>
                    <a:pt x="261" y="131"/>
                  </a:lnTo>
                  <a:lnTo>
                    <a:pt x="261" y="126"/>
                  </a:lnTo>
                  <a:lnTo>
                    <a:pt x="259" y="121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5" y="112"/>
                  </a:lnTo>
                  <a:lnTo>
                    <a:pt x="249" y="97"/>
                  </a:lnTo>
                  <a:lnTo>
                    <a:pt x="239" y="79"/>
                  </a:lnTo>
                  <a:lnTo>
                    <a:pt x="233" y="68"/>
                  </a:lnTo>
                  <a:lnTo>
                    <a:pt x="226" y="56"/>
                  </a:lnTo>
                  <a:lnTo>
                    <a:pt x="216" y="45"/>
                  </a:lnTo>
                  <a:lnTo>
                    <a:pt x="207" y="35"/>
                  </a:lnTo>
                  <a:lnTo>
                    <a:pt x="195" y="24"/>
                  </a:lnTo>
                  <a:lnTo>
                    <a:pt x="183" y="16"/>
                  </a:lnTo>
                  <a:lnTo>
                    <a:pt x="168" y="8"/>
                  </a:lnTo>
                  <a:lnTo>
                    <a:pt x="152" y="4"/>
                  </a:lnTo>
                  <a:lnTo>
                    <a:pt x="13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98" y="2"/>
                  </a:lnTo>
                  <a:lnTo>
                    <a:pt x="81" y="6"/>
                  </a:lnTo>
                  <a:lnTo>
                    <a:pt x="66" y="12"/>
                  </a:lnTo>
                  <a:lnTo>
                    <a:pt x="54" y="21"/>
                  </a:lnTo>
                  <a:lnTo>
                    <a:pt x="43" y="29"/>
                  </a:lnTo>
                  <a:lnTo>
                    <a:pt x="35" y="39"/>
                  </a:lnTo>
                  <a:lnTo>
                    <a:pt x="28" y="50"/>
                  </a:lnTo>
                  <a:lnTo>
                    <a:pt x="22" y="61"/>
                  </a:lnTo>
                  <a:lnTo>
                    <a:pt x="17" y="72"/>
                  </a:lnTo>
                  <a:lnTo>
                    <a:pt x="12" y="82"/>
                  </a:lnTo>
                  <a:lnTo>
                    <a:pt x="7" y="103"/>
                  </a:lnTo>
                  <a:lnTo>
                    <a:pt x="6" y="118"/>
                  </a:lnTo>
                  <a:lnTo>
                    <a:pt x="5" y="126"/>
                  </a:lnTo>
                  <a:lnTo>
                    <a:pt x="5" y="126"/>
                  </a:lnTo>
                  <a:lnTo>
                    <a:pt x="5" y="137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2" y="146"/>
                  </a:lnTo>
                  <a:lnTo>
                    <a:pt x="0" y="150"/>
                  </a:lnTo>
                  <a:lnTo>
                    <a:pt x="5" y="1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8193DC8-853C-721F-9303-728638E184C7}"/>
              </a:ext>
            </a:extLst>
          </p:cNvPr>
          <p:cNvGrpSpPr/>
          <p:nvPr/>
        </p:nvGrpSpPr>
        <p:grpSpPr>
          <a:xfrm>
            <a:off x="7038659" y="3801012"/>
            <a:ext cx="1558194" cy="2611133"/>
            <a:chOff x="6907213" y="3559175"/>
            <a:chExt cx="1924050" cy="3224213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37563E78-7965-3CFC-C982-1B825A3B7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7213" y="3595688"/>
              <a:ext cx="1924050" cy="3187700"/>
            </a:xfrm>
            <a:custGeom>
              <a:avLst/>
              <a:gdLst>
                <a:gd name="T0" fmla="*/ 615 w 1212"/>
                <a:gd name="T1" fmla="*/ 315 h 2008"/>
                <a:gd name="T2" fmla="*/ 398 w 1212"/>
                <a:gd name="T3" fmla="*/ 342 h 2008"/>
                <a:gd name="T4" fmla="*/ 253 w 1212"/>
                <a:gd name="T5" fmla="*/ 307 h 2008"/>
                <a:gd name="T6" fmla="*/ 199 w 1212"/>
                <a:gd name="T7" fmla="*/ 278 h 2008"/>
                <a:gd name="T8" fmla="*/ 239 w 1212"/>
                <a:gd name="T9" fmla="*/ 211 h 2008"/>
                <a:gd name="T10" fmla="*/ 253 w 1212"/>
                <a:gd name="T11" fmla="*/ 181 h 2008"/>
                <a:gd name="T12" fmla="*/ 181 w 1212"/>
                <a:gd name="T13" fmla="*/ 179 h 2008"/>
                <a:gd name="T14" fmla="*/ 161 w 1212"/>
                <a:gd name="T15" fmla="*/ 79 h 2008"/>
                <a:gd name="T16" fmla="*/ 143 w 1212"/>
                <a:gd name="T17" fmla="*/ 155 h 2008"/>
                <a:gd name="T18" fmla="*/ 99 w 1212"/>
                <a:gd name="T19" fmla="*/ 55 h 2008"/>
                <a:gd name="T20" fmla="*/ 97 w 1212"/>
                <a:gd name="T21" fmla="*/ 102 h 2008"/>
                <a:gd name="T22" fmla="*/ 63 w 1212"/>
                <a:gd name="T23" fmla="*/ 70 h 2008"/>
                <a:gd name="T24" fmla="*/ 70 w 1212"/>
                <a:gd name="T25" fmla="*/ 171 h 2008"/>
                <a:gd name="T26" fmla="*/ 9 w 1212"/>
                <a:gd name="T27" fmla="*/ 118 h 2008"/>
                <a:gd name="T28" fmla="*/ 14 w 1212"/>
                <a:gd name="T29" fmla="*/ 147 h 2008"/>
                <a:gd name="T30" fmla="*/ 66 w 1212"/>
                <a:gd name="T31" fmla="*/ 245 h 2008"/>
                <a:gd name="T32" fmla="*/ 141 w 1212"/>
                <a:gd name="T33" fmla="*/ 341 h 2008"/>
                <a:gd name="T34" fmla="*/ 306 w 1212"/>
                <a:gd name="T35" fmla="*/ 472 h 2008"/>
                <a:gd name="T36" fmla="*/ 505 w 1212"/>
                <a:gd name="T37" fmla="*/ 564 h 2008"/>
                <a:gd name="T38" fmla="*/ 529 w 1212"/>
                <a:gd name="T39" fmla="*/ 894 h 2008"/>
                <a:gd name="T40" fmla="*/ 483 w 1212"/>
                <a:gd name="T41" fmla="*/ 985 h 2008"/>
                <a:gd name="T42" fmla="*/ 433 w 1212"/>
                <a:gd name="T43" fmla="*/ 1508 h 2008"/>
                <a:gd name="T44" fmla="*/ 364 w 1212"/>
                <a:gd name="T45" fmla="*/ 1840 h 2008"/>
                <a:gd name="T46" fmla="*/ 364 w 1212"/>
                <a:gd name="T47" fmla="*/ 1884 h 2008"/>
                <a:gd name="T48" fmla="*/ 283 w 1212"/>
                <a:gd name="T49" fmla="*/ 1981 h 2008"/>
                <a:gd name="T50" fmla="*/ 340 w 1212"/>
                <a:gd name="T51" fmla="*/ 2003 h 2008"/>
                <a:gd name="T52" fmla="*/ 471 w 1212"/>
                <a:gd name="T53" fmla="*/ 1958 h 2008"/>
                <a:gd name="T54" fmla="*/ 509 w 1212"/>
                <a:gd name="T55" fmla="*/ 1879 h 2008"/>
                <a:gd name="T56" fmla="*/ 525 w 1212"/>
                <a:gd name="T57" fmla="*/ 1849 h 2008"/>
                <a:gd name="T58" fmla="*/ 593 w 1212"/>
                <a:gd name="T59" fmla="*/ 1646 h 2008"/>
                <a:gd name="T60" fmla="*/ 733 w 1212"/>
                <a:gd name="T61" fmla="*/ 1179 h 2008"/>
                <a:gd name="T62" fmla="*/ 858 w 1212"/>
                <a:gd name="T63" fmla="*/ 1491 h 2008"/>
                <a:gd name="T64" fmla="*/ 976 w 1212"/>
                <a:gd name="T65" fmla="*/ 1818 h 2008"/>
                <a:gd name="T66" fmla="*/ 1023 w 1212"/>
                <a:gd name="T67" fmla="*/ 1865 h 2008"/>
                <a:gd name="T68" fmla="*/ 1108 w 1212"/>
                <a:gd name="T69" fmla="*/ 1991 h 2008"/>
                <a:gd name="T70" fmla="*/ 1178 w 1212"/>
                <a:gd name="T71" fmla="*/ 2000 h 2008"/>
                <a:gd name="T72" fmla="*/ 1197 w 1212"/>
                <a:gd name="T73" fmla="*/ 1937 h 2008"/>
                <a:gd name="T74" fmla="*/ 1120 w 1212"/>
                <a:gd name="T75" fmla="*/ 1840 h 2008"/>
                <a:gd name="T76" fmla="*/ 1115 w 1212"/>
                <a:gd name="T77" fmla="*/ 1797 h 2008"/>
                <a:gd name="T78" fmla="*/ 1008 w 1212"/>
                <a:gd name="T79" fmla="*/ 1214 h 2008"/>
                <a:gd name="T80" fmla="*/ 931 w 1212"/>
                <a:gd name="T81" fmla="*/ 913 h 2008"/>
                <a:gd name="T82" fmla="*/ 961 w 1212"/>
                <a:gd name="T83" fmla="*/ 886 h 2008"/>
                <a:gd name="T84" fmla="*/ 1032 w 1212"/>
                <a:gd name="T85" fmla="*/ 797 h 2008"/>
                <a:gd name="T86" fmla="*/ 1066 w 1212"/>
                <a:gd name="T87" fmla="*/ 782 h 2008"/>
                <a:gd name="T88" fmla="*/ 1120 w 1212"/>
                <a:gd name="T89" fmla="*/ 665 h 2008"/>
                <a:gd name="T90" fmla="*/ 1071 w 1212"/>
                <a:gd name="T91" fmla="*/ 549 h 2008"/>
                <a:gd name="T92" fmla="*/ 950 w 1212"/>
                <a:gd name="T93" fmla="*/ 355 h 2008"/>
                <a:gd name="T94" fmla="*/ 795 w 1212"/>
                <a:gd name="T95" fmla="*/ 307 h 2008"/>
                <a:gd name="T96" fmla="*/ 816 w 1212"/>
                <a:gd name="T97" fmla="*/ 189 h 2008"/>
                <a:gd name="T98" fmla="*/ 810 w 1212"/>
                <a:gd name="T99" fmla="*/ 152 h 2008"/>
                <a:gd name="T100" fmla="*/ 783 w 1212"/>
                <a:gd name="T101" fmla="*/ 42 h 2008"/>
                <a:gd name="T102" fmla="*/ 701 w 1212"/>
                <a:gd name="T103" fmla="*/ 1 h 2008"/>
                <a:gd name="T104" fmla="*/ 609 w 1212"/>
                <a:gd name="T105" fmla="*/ 35 h 2008"/>
                <a:gd name="T106" fmla="*/ 587 w 1212"/>
                <a:gd name="T107" fmla="*/ 166 h 2008"/>
                <a:gd name="T108" fmla="*/ 578 w 1212"/>
                <a:gd name="T109" fmla="*/ 186 h 2008"/>
                <a:gd name="T110" fmla="*/ 626 w 1212"/>
                <a:gd name="T111" fmla="*/ 244 h 2008"/>
                <a:gd name="T112" fmla="*/ 994 w 1212"/>
                <a:gd name="T113" fmla="*/ 700 h 2008"/>
                <a:gd name="T114" fmla="*/ 955 w 1212"/>
                <a:gd name="T115" fmla="*/ 775 h 2008"/>
                <a:gd name="T116" fmla="*/ 919 w 1212"/>
                <a:gd name="T117" fmla="*/ 757 h 2008"/>
                <a:gd name="T118" fmla="*/ 950 w 1212"/>
                <a:gd name="T119" fmla="*/ 559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12" h="2008">
                  <a:moveTo>
                    <a:pt x="640" y="268"/>
                  </a:moveTo>
                  <a:lnTo>
                    <a:pt x="640" y="268"/>
                  </a:lnTo>
                  <a:lnTo>
                    <a:pt x="638" y="286"/>
                  </a:lnTo>
                  <a:lnTo>
                    <a:pt x="635" y="300"/>
                  </a:lnTo>
                  <a:lnTo>
                    <a:pt x="635" y="307"/>
                  </a:lnTo>
                  <a:lnTo>
                    <a:pt x="635" y="307"/>
                  </a:lnTo>
                  <a:lnTo>
                    <a:pt x="634" y="308"/>
                  </a:lnTo>
                  <a:lnTo>
                    <a:pt x="630" y="311"/>
                  </a:lnTo>
                  <a:lnTo>
                    <a:pt x="615" y="315"/>
                  </a:lnTo>
                  <a:lnTo>
                    <a:pt x="591" y="321"/>
                  </a:lnTo>
                  <a:lnTo>
                    <a:pt x="563" y="326"/>
                  </a:lnTo>
                  <a:lnTo>
                    <a:pt x="563" y="326"/>
                  </a:lnTo>
                  <a:lnTo>
                    <a:pt x="525" y="331"/>
                  </a:lnTo>
                  <a:lnTo>
                    <a:pt x="480" y="336"/>
                  </a:lnTo>
                  <a:lnTo>
                    <a:pt x="427" y="341"/>
                  </a:lnTo>
                  <a:lnTo>
                    <a:pt x="427" y="341"/>
                  </a:lnTo>
                  <a:lnTo>
                    <a:pt x="414" y="342"/>
                  </a:lnTo>
                  <a:lnTo>
                    <a:pt x="398" y="342"/>
                  </a:lnTo>
                  <a:lnTo>
                    <a:pt x="379" y="341"/>
                  </a:lnTo>
                  <a:lnTo>
                    <a:pt x="379" y="341"/>
                  </a:lnTo>
                  <a:lnTo>
                    <a:pt x="365" y="338"/>
                  </a:lnTo>
                  <a:lnTo>
                    <a:pt x="346" y="335"/>
                  </a:lnTo>
                  <a:lnTo>
                    <a:pt x="305" y="324"/>
                  </a:lnTo>
                  <a:lnTo>
                    <a:pt x="267" y="313"/>
                  </a:lnTo>
                  <a:lnTo>
                    <a:pt x="256" y="309"/>
                  </a:lnTo>
                  <a:lnTo>
                    <a:pt x="253" y="307"/>
                  </a:lnTo>
                  <a:lnTo>
                    <a:pt x="253" y="307"/>
                  </a:lnTo>
                  <a:lnTo>
                    <a:pt x="252" y="306"/>
                  </a:lnTo>
                  <a:lnTo>
                    <a:pt x="248" y="304"/>
                  </a:lnTo>
                  <a:lnTo>
                    <a:pt x="237" y="302"/>
                  </a:lnTo>
                  <a:lnTo>
                    <a:pt x="225" y="300"/>
                  </a:lnTo>
                  <a:lnTo>
                    <a:pt x="221" y="298"/>
                  </a:lnTo>
                  <a:lnTo>
                    <a:pt x="219" y="297"/>
                  </a:lnTo>
                  <a:lnTo>
                    <a:pt x="219" y="297"/>
                  </a:lnTo>
                  <a:lnTo>
                    <a:pt x="208" y="286"/>
                  </a:lnTo>
                  <a:lnTo>
                    <a:pt x="199" y="278"/>
                  </a:lnTo>
                  <a:lnTo>
                    <a:pt x="199" y="278"/>
                  </a:lnTo>
                  <a:lnTo>
                    <a:pt x="199" y="274"/>
                  </a:lnTo>
                  <a:lnTo>
                    <a:pt x="202" y="264"/>
                  </a:lnTo>
                  <a:lnTo>
                    <a:pt x="203" y="258"/>
                  </a:lnTo>
                  <a:lnTo>
                    <a:pt x="207" y="251"/>
                  </a:lnTo>
                  <a:lnTo>
                    <a:pt x="212" y="243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239" y="211"/>
                  </a:lnTo>
                  <a:lnTo>
                    <a:pt x="248" y="200"/>
                  </a:lnTo>
                  <a:lnTo>
                    <a:pt x="248" y="200"/>
                  </a:lnTo>
                  <a:lnTo>
                    <a:pt x="253" y="194"/>
                  </a:lnTo>
                  <a:lnTo>
                    <a:pt x="255" y="189"/>
                  </a:lnTo>
                  <a:lnTo>
                    <a:pt x="256" y="187"/>
                  </a:lnTo>
                  <a:lnTo>
                    <a:pt x="256" y="184"/>
                  </a:lnTo>
                  <a:lnTo>
                    <a:pt x="255" y="183"/>
                  </a:lnTo>
                  <a:lnTo>
                    <a:pt x="253" y="181"/>
                  </a:lnTo>
                  <a:lnTo>
                    <a:pt x="253" y="181"/>
                  </a:lnTo>
                  <a:lnTo>
                    <a:pt x="249" y="179"/>
                  </a:lnTo>
                  <a:lnTo>
                    <a:pt x="243" y="181"/>
                  </a:lnTo>
                  <a:lnTo>
                    <a:pt x="226" y="184"/>
                  </a:lnTo>
                  <a:lnTo>
                    <a:pt x="210" y="189"/>
                  </a:lnTo>
                  <a:lnTo>
                    <a:pt x="204" y="190"/>
                  </a:lnTo>
                  <a:lnTo>
                    <a:pt x="199" y="190"/>
                  </a:lnTo>
                  <a:lnTo>
                    <a:pt x="199" y="190"/>
                  </a:lnTo>
                  <a:lnTo>
                    <a:pt x="191" y="187"/>
                  </a:lnTo>
                  <a:lnTo>
                    <a:pt x="181" y="179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56"/>
                  </a:lnTo>
                  <a:lnTo>
                    <a:pt x="170" y="124"/>
                  </a:lnTo>
                  <a:lnTo>
                    <a:pt x="169" y="107"/>
                  </a:lnTo>
                  <a:lnTo>
                    <a:pt x="167" y="92"/>
                  </a:lnTo>
                  <a:lnTo>
                    <a:pt x="164" y="82"/>
                  </a:lnTo>
                  <a:lnTo>
                    <a:pt x="163" y="80"/>
                  </a:lnTo>
                  <a:lnTo>
                    <a:pt x="161" y="79"/>
                  </a:lnTo>
                  <a:lnTo>
                    <a:pt x="161" y="79"/>
                  </a:lnTo>
                  <a:lnTo>
                    <a:pt x="158" y="80"/>
                  </a:lnTo>
                  <a:lnTo>
                    <a:pt x="157" y="82"/>
                  </a:lnTo>
                  <a:lnTo>
                    <a:pt x="153" y="92"/>
                  </a:lnTo>
                  <a:lnTo>
                    <a:pt x="152" y="104"/>
                  </a:lnTo>
                  <a:lnTo>
                    <a:pt x="150" y="119"/>
                  </a:lnTo>
                  <a:lnTo>
                    <a:pt x="146" y="144"/>
                  </a:lnTo>
                  <a:lnTo>
                    <a:pt x="145" y="153"/>
                  </a:lnTo>
                  <a:lnTo>
                    <a:pt x="143" y="155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39" y="155"/>
                  </a:lnTo>
                  <a:lnTo>
                    <a:pt x="137" y="152"/>
                  </a:lnTo>
                  <a:lnTo>
                    <a:pt x="132" y="139"/>
                  </a:lnTo>
                  <a:lnTo>
                    <a:pt x="120" y="103"/>
                  </a:lnTo>
                  <a:lnTo>
                    <a:pt x="112" y="84"/>
                  </a:lnTo>
                  <a:lnTo>
                    <a:pt x="105" y="67"/>
                  </a:lnTo>
                  <a:lnTo>
                    <a:pt x="99" y="55"/>
                  </a:lnTo>
                  <a:lnTo>
                    <a:pt x="95" y="51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1" y="51"/>
                  </a:lnTo>
                  <a:lnTo>
                    <a:pt x="89" y="55"/>
                  </a:lnTo>
                  <a:lnTo>
                    <a:pt x="89" y="59"/>
                  </a:lnTo>
                  <a:lnTo>
                    <a:pt x="89" y="67"/>
                  </a:lnTo>
                  <a:lnTo>
                    <a:pt x="92" y="82"/>
                  </a:lnTo>
                  <a:lnTo>
                    <a:pt x="97" y="102"/>
                  </a:lnTo>
                  <a:lnTo>
                    <a:pt x="105" y="137"/>
                  </a:lnTo>
                  <a:lnTo>
                    <a:pt x="107" y="148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99" y="136"/>
                  </a:lnTo>
                  <a:lnTo>
                    <a:pt x="84" y="107"/>
                  </a:lnTo>
                  <a:lnTo>
                    <a:pt x="77" y="92"/>
                  </a:lnTo>
                  <a:lnTo>
                    <a:pt x="69" y="79"/>
                  </a:lnTo>
                  <a:lnTo>
                    <a:pt x="63" y="70"/>
                  </a:lnTo>
                  <a:lnTo>
                    <a:pt x="60" y="69"/>
                  </a:lnTo>
                  <a:lnTo>
                    <a:pt x="59" y="69"/>
                  </a:lnTo>
                  <a:lnTo>
                    <a:pt x="59" y="69"/>
                  </a:lnTo>
                  <a:lnTo>
                    <a:pt x="58" y="72"/>
                  </a:lnTo>
                  <a:lnTo>
                    <a:pt x="58" y="75"/>
                  </a:lnTo>
                  <a:lnTo>
                    <a:pt x="58" y="88"/>
                  </a:lnTo>
                  <a:lnTo>
                    <a:pt x="64" y="125"/>
                  </a:lnTo>
                  <a:lnTo>
                    <a:pt x="69" y="160"/>
                  </a:lnTo>
                  <a:lnTo>
                    <a:pt x="70" y="171"/>
                  </a:lnTo>
                  <a:lnTo>
                    <a:pt x="70" y="175"/>
                  </a:lnTo>
                  <a:lnTo>
                    <a:pt x="69" y="176"/>
                  </a:lnTo>
                  <a:lnTo>
                    <a:pt x="69" y="176"/>
                  </a:lnTo>
                  <a:lnTo>
                    <a:pt x="64" y="172"/>
                  </a:lnTo>
                  <a:lnTo>
                    <a:pt x="57" y="165"/>
                  </a:lnTo>
                  <a:lnTo>
                    <a:pt x="36" y="141"/>
                  </a:lnTo>
                  <a:lnTo>
                    <a:pt x="24" y="130"/>
                  </a:lnTo>
                  <a:lnTo>
                    <a:pt x="14" y="120"/>
                  </a:lnTo>
                  <a:lnTo>
                    <a:pt x="9" y="118"/>
                  </a:lnTo>
                  <a:lnTo>
                    <a:pt x="6" y="116"/>
                  </a:lnTo>
                  <a:lnTo>
                    <a:pt x="3" y="116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0" y="121"/>
                  </a:lnTo>
                  <a:lnTo>
                    <a:pt x="1" y="125"/>
                  </a:lnTo>
                  <a:lnTo>
                    <a:pt x="3" y="130"/>
                  </a:lnTo>
                  <a:lnTo>
                    <a:pt x="6" y="135"/>
                  </a:lnTo>
                  <a:lnTo>
                    <a:pt x="14" y="147"/>
                  </a:lnTo>
                  <a:lnTo>
                    <a:pt x="25" y="159"/>
                  </a:lnTo>
                  <a:lnTo>
                    <a:pt x="46" y="183"/>
                  </a:lnTo>
                  <a:lnTo>
                    <a:pt x="52" y="193"/>
                  </a:lnTo>
                  <a:lnTo>
                    <a:pt x="54" y="196"/>
                  </a:lnTo>
                  <a:lnTo>
                    <a:pt x="54" y="200"/>
                  </a:lnTo>
                  <a:lnTo>
                    <a:pt x="54" y="200"/>
                  </a:lnTo>
                  <a:lnTo>
                    <a:pt x="54" y="207"/>
                  </a:lnTo>
                  <a:lnTo>
                    <a:pt x="57" y="218"/>
                  </a:lnTo>
                  <a:lnTo>
                    <a:pt x="66" y="245"/>
                  </a:lnTo>
                  <a:lnTo>
                    <a:pt x="71" y="258"/>
                  </a:lnTo>
                  <a:lnTo>
                    <a:pt x="77" y="272"/>
                  </a:lnTo>
                  <a:lnTo>
                    <a:pt x="83" y="281"/>
                  </a:lnTo>
                  <a:lnTo>
                    <a:pt x="88" y="287"/>
                  </a:lnTo>
                  <a:lnTo>
                    <a:pt x="88" y="287"/>
                  </a:lnTo>
                  <a:lnTo>
                    <a:pt x="112" y="308"/>
                  </a:lnTo>
                  <a:lnTo>
                    <a:pt x="127" y="321"/>
                  </a:lnTo>
                  <a:lnTo>
                    <a:pt x="141" y="341"/>
                  </a:lnTo>
                  <a:lnTo>
                    <a:pt x="141" y="341"/>
                  </a:lnTo>
                  <a:lnTo>
                    <a:pt x="139" y="349"/>
                  </a:lnTo>
                  <a:lnTo>
                    <a:pt x="137" y="357"/>
                  </a:lnTo>
                  <a:lnTo>
                    <a:pt x="137" y="365"/>
                  </a:lnTo>
                  <a:lnTo>
                    <a:pt x="137" y="365"/>
                  </a:lnTo>
                  <a:lnTo>
                    <a:pt x="139" y="371"/>
                  </a:lnTo>
                  <a:lnTo>
                    <a:pt x="145" y="381"/>
                  </a:lnTo>
                  <a:lnTo>
                    <a:pt x="163" y="403"/>
                  </a:lnTo>
                  <a:lnTo>
                    <a:pt x="190" y="433"/>
                  </a:lnTo>
                  <a:lnTo>
                    <a:pt x="306" y="472"/>
                  </a:lnTo>
                  <a:lnTo>
                    <a:pt x="306" y="472"/>
                  </a:lnTo>
                  <a:lnTo>
                    <a:pt x="356" y="482"/>
                  </a:lnTo>
                  <a:lnTo>
                    <a:pt x="391" y="489"/>
                  </a:lnTo>
                  <a:lnTo>
                    <a:pt x="405" y="492"/>
                  </a:lnTo>
                  <a:lnTo>
                    <a:pt x="413" y="496"/>
                  </a:lnTo>
                  <a:lnTo>
                    <a:pt x="413" y="496"/>
                  </a:lnTo>
                  <a:lnTo>
                    <a:pt x="462" y="531"/>
                  </a:lnTo>
                  <a:lnTo>
                    <a:pt x="491" y="553"/>
                  </a:lnTo>
                  <a:lnTo>
                    <a:pt x="505" y="564"/>
                  </a:lnTo>
                  <a:lnTo>
                    <a:pt x="505" y="564"/>
                  </a:lnTo>
                  <a:lnTo>
                    <a:pt x="526" y="633"/>
                  </a:lnTo>
                  <a:lnTo>
                    <a:pt x="548" y="700"/>
                  </a:lnTo>
                  <a:lnTo>
                    <a:pt x="548" y="700"/>
                  </a:lnTo>
                  <a:lnTo>
                    <a:pt x="536" y="775"/>
                  </a:lnTo>
                  <a:lnTo>
                    <a:pt x="524" y="855"/>
                  </a:lnTo>
                  <a:lnTo>
                    <a:pt x="524" y="855"/>
                  </a:lnTo>
                  <a:lnTo>
                    <a:pt x="526" y="876"/>
                  </a:lnTo>
                  <a:lnTo>
                    <a:pt x="529" y="894"/>
                  </a:lnTo>
                  <a:lnTo>
                    <a:pt x="529" y="894"/>
                  </a:lnTo>
                  <a:lnTo>
                    <a:pt x="524" y="933"/>
                  </a:lnTo>
                  <a:lnTo>
                    <a:pt x="524" y="933"/>
                  </a:lnTo>
                  <a:lnTo>
                    <a:pt x="508" y="947"/>
                  </a:lnTo>
                  <a:lnTo>
                    <a:pt x="496" y="962"/>
                  </a:lnTo>
                  <a:lnTo>
                    <a:pt x="490" y="969"/>
                  </a:lnTo>
                  <a:lnTo>
                    <a:pt x="485" y="977"/>
                  </a:lnTo>
                  <a:lnTo>
                    <a:pt x="485" y="977"/>
                  </a:lnTo>
                  <a:lnTo>
                    <a:pt x="483" y="985"/>
                  </a:lnTo>
                  <a:lnTo>
                    <a:pt x="480" y="1002"/>
                  </a:lnTo>
                  <a:lnTo>
                    <a:pt x="474" y="1059"/>
                  </a:lnTo>
                  <a:lnTo>
                    <a:pt x="467" y="1135"/>
                  </a:lnTo>
                  <a:lnTo>
                    <a:pt x="461" y="1222"/>
                  </a:lnTo>
                  <a:lnTo>
                    <a:pt x="449" y="1384"/>
                  </a:lnTo>
                  <a:lnTo>
                    <a:pt x="444" y="1439"/>
                  </a:lnTo>
                  <a:lnTo>
                    <a:pt x="442" y="1462"/>
                  </a:lnTo>
                  <a:lnTo>
                    <a:pt x="442" y="1462"/>
                  </a:lnTo>
                  <a:lnTo>
                    <a:pt x="433" y="1508"/>
                  </a:lnTo>
                  <a:lnTo>
                    <a:pt x="417" y="1598"/>
                  </a:lnTo>
                  <a:lnTo>
                    <a:pt x="403" y="1687"/>
                  </a:lnTo>
                  <a:lnTo>
                    <a:pt x="397" y="1719"/>
                  </a:lnTo>
                  <a:lnTo>
                    <a:pt x="393" y="1734"/>
                  </a:lnTo>
                  <a:lnTo>
                    <a:pt x="393" y="1734"/>
                  </a:lnTo>
                  <a:lnTo>
                    <a:pt x="387" y="1755"/>
                  </a:lnTo>
                  <a:lnTo>
                    <a:pt x="377" y="1792"/>
                  </a:lnTo>
                  <a:lnTo>
                    <a:pt x="364" y="1840"/>
                  </a:lnTo>
                  <a:lnTo>
                    <a:pt x="364" y="1840"/>
                  </a:lnTo>
                  <a:lnTo>
                    <a:pt x="370" y="1849"/>
                  </a:lnTo>
                  <a:lnTo>
                    <a:pt x="374" y="1856"/>
                  </a:lnTo>
                  <a:lnTo>
                    <a:pt x="374" y="1858"/>
                  </a:lnTo>
                  <a:lnTo>
                    <a:pt x="374" y="1860"/>
                  </a:lnTo>
                  <a:lnTo>
                    <a:pt x="374" y="1860"/>
                  </a:lnTo>
                  <a:lnTo>
                    <a:pt x="371" y="1865"/>
                  </a:lnTo>
                  <a:lnTo>
                    <a:pt x="368" y="1873"/>
                  </a:lnTo>
                  <a:lnTo>
                    <a:pt x="364" y="1884"/>
                  </a:lnTo>
                  <a:lnTo>
                    <a:pt x="364" y="1884"/>
                  </a:lnTo>
                  <a:lnTo>
                    <a:pt x="351" y="1896"/>
                  </a:lnTo>
                  <a:lnTo>
                    <a:pt x="323" y="1924"/>
                  </a:lnTo>
                  <a:lnTo>
                    <a:pt x="307" y="1941"/>
                  </a:lnTo>
                  <a:lnTo>
                    <a:pt x="294" y="1956"/>
                  </a:lnTo>
                  <a:lnTo>
                    <a:pt x="285" y="1969"/>
                  </a:lnTo>
                  <a:lnTo>
                    <a:pt x="283" y="1973"/>
                  </a:lnTo>
                  <a:lnTo>
                    <a:pt x="282" y="1976"/>
                  </a:lnTo>
                  <a:lnTo>
                    <a:pt x="282" y="1976"/>
                  </a:lnTo>
                  <a:lnTo>
                    <a:pt x="283" y="1981"/>
                  </a:lnTo>
                  <a:lnTo>
                    <a:pt x="287" y="1987"/>
                  </a:lnTo>
                  <a:lnTo>
                    <a:pt x="291" y="1992"/>
                  </a:lnTo>
                  <a:lnTo>
                    <a:pt x="298" y="1998"/>
                  </a:lnTo>
                  <a:lnTo>
                    <a:pt x="305" y="2002"/>
                  </a:lnTo>
                  <a:lnTo>
                    <a:pt x="312" y="2004"/>
                  </a:lnTo>
                  <a:lnTo>
                    <a:pt x="322" y="2006"/>
                  </a:lnTo>
                  <a:lnTo>
                    <a:pt x="330" y="2005"/>
                  </a:lnTo>
                  <a:lnTo>
                    <a:pt x="330" y="2005"/>
                  </a:lnTo>
                  <a:lnTo>
                    <a:pt x="340" y="2003"/>
                  </a:lnTo>
                  <a:lnTo>
                    <a:pt x="350" y="1999"/>
                  </a:lnTo>
                  <a:lnTo>
                    <a:pt x="371" y="1989"/>
                  </a:lnTo>
                  <a:lnTo>
                    <a:pt x="397" y="1980"/>
                  </a:lnTo>
                  <a:lnTo>
                    <a:pt x="411" y="1975"/>
                  </a:lnTo>
                  <a:lnTo>
                    <a:pt x="427" y="1971"/>
                  </a:lnTo>
                  <a:lnTo>
                    <a:pt x="427" y="1971"/>
                  </a:lnTo>
                  <a:lnTo>
                    <a:pt x="443" y="1968"/>
                  </a:lnTo>
                  <a:lnTo>
                    <a:pt x="457" y="1963"/>
                  </a:lnTo>
                  <a:lnTo>
                    <a:pt x="471" y="1958"/>
                  </a:lnTo>
                  <a:lnTo>
                    <a:pt x="482" y="1953"/>
                  </a:lnTo>
                  <a:lnTo>
                    <a:pt x="491" y="1947"/>
                  </a:lnTo>
                  <a:lnTo>
                    <a:pt x="497" y="1941"/>
                  </a:lnTo>
                  <a:lnTo>
                    <a:pt x="502" y="1935"/>
                  </a:lnTo>
                  <a:lnTo>
                    <a:pt x="505" y="1928"/>
                  </a:lnTo>
                  <a:lnTo>
                    <a:pt x="505" y="1928"/>
                  </a:lnTo>
                  <a:lnTo>
                    <a:pt x="508" y="1897"/>
                  </a:lnTo>
                  <a:lnTo>
                    <a:pt x="509" y="1885"/>
                  </a:lnTo>
                  <a:lnTo>
                    <a:pt x="509" y="1879"/>
                  </a:lnTo>
                  <a:lnTo>
                    <a:pt x="509" y="1879"/>
                  </a:lnTo>
                  <a:lnTo>
                    <a:pt x="509" y="1873"/>
                  </a:lnTo>
                  <a:lnTo>
                    <a:pt x="509" y="1863"/>
                  </a:lnTo>
                  <a:lnTo>
                    <a:pt x="509" y="1850"/>
                  </a:lnTo>
                  <a:lnTo>
                    <a:pt x="509" y="1850"/>
                  </a:lnTo>
                  <a:lnTo>
                    <a:pt x="512" y="1851"/>
                  </a:lnTo>
                  <a:lnTo>
                    <a:pt x="515" y="1851"/>
                  </a:lnTo>
                  <a:lnTo>
                    <a:pt x="519" y="1851"/>
                  </a:lnTo>
                  <a:lnTo>
                    <a:pt x="525" y="1849"/>
                  </a:lnTo>
                  <a:lnTo>
                    <a:pt x="530" y="1844"/>
                  </a:lnTo>
                  <a:lnTo>
                    <a:pt x="536" y="1837"/>
                  </a:lnTo>
                  <a:lnTo>
                    <a:pt x="543" y="1826"/>
                  </a:lnTo>
                  <a:lnTo>
                    <a:pt x="543" y="1826"/>
                  </a:lnTo>
                  <a:lnTo>
                    <a:pt x="547" y="1816"/>
                  </a:lnTo>
                  <a:lnTo>
                    <a:pt x="552" y="1801"/>
                  </a:lnTo>
                  <a:lnTo>
                    <a:pt x="564" y="1759"/>
                  </a:lnTo>
                  <a:lnTo>
                    <a:pt x="578" y="1706"/>
                  </a:lnTo>
                  <a:lnTo>
                    <a:pt x="593" y="1646"/>
                  </a:lnTo>
                  <a:lnTo>
                    <a:pt x="618" y="1539"/>
                  </a:lnTo>
                  <a:lnTo>
                    <a:pt x="630" y="1491"/>
                  </a:lnTo>
                  <a:lnTo>
                    <a:pt x="630" y="1491"/>
                  </a:lnTo>
                  <a:lnTo>
                    <a:pt x="646" y="1435"/>
                  </a:lnTo>
                  <a:lnTo>
                    <a:pt x="683" y="1319"/>
                  </a:lnTo>
                  <a:lnTo>
                    <a:pt x="702" y="1259"/>
                  </a:lnTo>
                  <a:lnTo>
                    <a:pt x="720" y="1209"/>
                  </a:lnTo>
                  <a:lnTo>
                    <a:pt x="727" y="1191"/>
                  </a:lnTo>
                  <a:lnTo>
                    <a:pt x="733" y="1179"/>
                  </a:lnTo>
                  <a:lnTo>
                    <a:pt x="736" y="1175"/>
                  </a:lnTo>
                  <a:lnTo>
                    <a:pt x="738" y="1173"/>
                  </a:lnTo>
                  <a:lnTo>
                    <a:pt x="741" y="1173"/>
                  </a:lnTo>
                  <a:lnTo>
                    <a:pt x="742" y="1175"/>
                  </a:lnTo>
                  <a:lnTo>
                    <a:pt x="742" y="1175"/>
                  </a:lnTo>
                  <a:lnTo>
                    <a:pt x="802" y="1334"/>
                  </a:lnTo>
                  <a:lnTo>
                    <a:pt x="840" y="1434"/>
                  </a:lnTo>
                  <a:lnTo>
                    <a:pt x="852" y="1470"/>
                  </a:lnTo>
                  <a:lnTo>
                    <a:pt x="858" y="1491"/>
                  </a:lnTo>
                  <a:lnTo>
                    <a:pt x="858" y="1491"/>
                  </a:lnTo>
                  <a:lnTo>
                    <a:pt x="863" y="1512"/>
                  </a:lnTo>
                  <a:lnTo>
                    <a:pt x="871" y="1548"/>
                  </a:lnTo>
                  <a:lnTo>
                    <a:pt x="897" y="1645"/>
                  </a:lnTo>
                  <a:lnTo>
                    <a:pt x="931" y="1777"/>
                  </a:lnTo>
                  <a:lnTo>
                    <a:pt x="931" y="1777"/>
                  </a:lnTo>
                  <a:lnTo>
                    <a:pt x="953" y="1799"/>
                  </a:lnTo>
                  <a:lnTo>
                    <a:pt x="968" y="1814"/>
                  </a:lnTo>
                  <a:lnTo>
                    <a:pt x="976" y="1818"/>
                  </a:lnTo>
                  <a:lnTo>
                    <a:pt x="979" y="1821"/>
                  </a:lnTo>
                  <a:lnTo>
                    <a:pt x="979" y="1821"/>
                  </a:lnTo>
                  <a:lnTo>
                    <a:pt x="983" y="1822"/>
                  </a:lnTo>
                  <a:lnTo>
                    <a:pt x="989" y="1827"/>
                  </a:lnTo>
                  <a:lnTo>
                    <a:pt x="1005" y="1840"/>
                  </a:lnTo>
                  <a:lnTo>
                    <a:pt x="1018" y="1856"/>
                  </a:lnTo>
                  <a:lnTo>
                    <a:pt x="1022" y="1861"/>
                  </a:lnTo>
                  <a:lnTo>
                    <a:pt x="1023" y="1865"/>
                  </a:lnTo>
                  <a:lnTo>
                    <a:pt x="1023" y="1865"/>
                  </a:lnTo>
                  <a:lnTo>
                    <a:pt x="1024" y="1877"/>
                  </a:lnTo>
                  <a:lnTo>
                    <a:pt x="1029" y="1901"/>
                  </a:lnTo>
                  <a:lnTo>
                    <a:pt x="1037" y="1937"/>
                  </a:lnTo>
                  <a:lnTo>
                    <a:pt x="1037" y="1937"/>
                  </a:lnTo>
                  <a:lnTo>
                    <a:pt x="1042" y="1943"/>
                  </a:lnTo>
                  <a:lnTo>
                    <a:pt x="1055" y="1954"/>
                  </a:lnTo>
                  <a:lnTo>
                    <a:pt x="1074" y="1969"/>
                  </a:lnTo>
                  <a:lnTo>
                    <a:pt x="1095" y="1983"/>
                  </a:lnTo>
                  <a:lnTo>
                    <a:pt x="1108" y="1991"/>
                  </a:lnTo>
                  <a:lnTo>
                    <a:pt x="1118" y="1997"/>
                  </a:lnTo>
                  <a:lnTo>
                    <a:pt x="1131" y="2002"/>
                  </a:lnTo>
                  <a:lnTo>
                    <a:pt x="1141" y="2005"/>
                  </a:lnTo>
                  <a:lnTo>
                    <a:pt x="1152" y="2008"/>
                  </a:lnTo>
                  <a:lnTo>
                    <a:pt x="1162" y="2008"/>
                  </a:lnTo>
                  <a:lnTo>
                    <a:pt x="1170" y="2005"/>
                  </a:lnTo>
                  <a:lnTo>
                    <a:pt x="1174" y="2003"/>
                  </a:lnTo>
                  <a:lnTo>
                    <a:pt x="1178" y="2000"/>
                  </a:lnTo>
                  <a:lnTo>
                    <a:pt x="1178" y="2000"/>
                  </a:lnTo>
                  <a:lnTo>
                    <a:pt x="1200" y="1981"/>
                  </a:lnTo>
                  <a:lnTo>
                    <a:pt x="1206" y="1974"/>
                  </a:lnTo>
                  <a:lnTo>
                    <a:pt x="1210" y="1968"/>
                  </a:lnTo>
                  <a:lnTo>
                    <a:pt x="1212" y="1964"/>
                  </a:lnTo>
                  <a:lnTo>
                    <a:pt x="1212" y="1962"/>
                  </a:lnTo>
                  <a:lnTo>
                    <a:pt x="1212" y="1958"/>
                  </a:lnTo>
                  <a:lnTo>
                    <a:pt x="1210" y="1956"/>
                  </a:lnTo>
                  <a:lnTo>
                    <a:pt x="1206" y="1947"/>
                  </a:lnTo>
                  <a:lnTo>
                    <a:pt x="1197" y="1937"/>
                  </a:lnTo>
                  <a:lnTo>
                    <a:pt x="1197" y="1937"/>
                  </a:lnTo>
                  <a:lnTo>
                    <a:pt x="1174" y="1914"/>
                  </a:lnTo>
                  <a:lnTo>
                    <a:pt x="1152" y="1891"/>
                  </a:lnTo>
                  <a:lnTo>
                    <a:pt x="1133" y="1872"/>
                  </a:lnTo>
                  <a:lnTo>
                    <a:pt x="1127" y="1865"/>
                  </a:lnTo>
                  <a:lnTo>
                    <a:pt x="1124" y="1860"/>
                  </a:lnTo>
                  <a:lnTo>
                    <a:pt x="1124" y="1860"/>
                  </a:lnTo>
                  <a:lnTo>
                    <a:pt x="1122" y="1851"/>
                  </a:lnTo>
                  <a:lnTo>
                    <a:pt x="1120" y="1840"/>
                  </a:lnTo>
                  <a:lnTo>
                    <a:pt x="1117" y="1831"/>
                  </a:lnTo>
                  <a:lnTo>
                    <a:pt x="1116" y="1827"/>
                  </a:lnTo>
                  <a:lnTo>
                    <a:pt x="1115" y="1826"/>
                  </a:lnTo>
                  <a:lnTo>
                    <a:pt x="1115" y="1826"/>
                  </a:lnTo>
                  <a:lnTo>
                    <a:pt x="1114" y="1825"/>
                  </a:lnTo>
                  <a:lnTo>
                    <a:pt x="1114" y="1821"/>
                  </a:lnTo>
                  <a:lnTo>
                    <a:pt x="1114" y="1812"/>
                  </a:lnTo>
                  <a:lnTo>
                    <a:pt x="1115" y="1797"/>
                  </a:lnTo>
                  <a:lnTo>
                    <a:pt x="1115" y="1797"/>
                  </a:lnTo>
                  <a:lnTo>
                    <a:pt x="1114" y="1788"/>
                  </a:lnTo>
                  <a:lnTo>
                    <a:pt x="1111" y="1772"/>
                  </a:lnTo>
                  <a:lnTo>
                    <a:pt x="1100" y="1724"/>
                  </a:lnTo>
                  <a:lnTo>
                    <a:pt x="1100" y="1724"/>
                  </a:lnTo>
                  <a:lnTo>
                    <a:pt x="1054" y="1461"/>
                  </a:lnTo>
                  <a:lnTo>
                    <a:pt x="1024" y="1296"/>
                  </a:lnTo>
                  <a:lnTo>
                    <a:pt x="1013" y="1240"/>
                  </a:lnTo>
                  <a:lnTo>
                    <a:pt x="1008" y="1214"/>
                  </a:lnTo>
                  <a:lnTo>
                    <a:pt x="1008" y="1214"/>
                  </a:lnTo>
                  <a:lnTo>
                    <a:pt x="996" y="1168"/>
                  </a:lnTo>
                  <a:lnTo>
                    <a:pt x="976" y="1083"/>
                  </a:lnTo>
                  <a:lnTo>
                    <a:pt x="955" y="1001"/>
                  </a:lnTo>
                  <a:lnTo>
                    <a:pt x="945" y="962"/>
                  </a:lnTo>
                  <a:lnTo>
                    <a:pt x="945" y="962"/>
                  </a:lnTo>
                  <a:lnTo>
                    <a:pt x="943" y="953"/>
                  </a:lnTo>
                  <a:lnTo>
                    <a:pt x="938" y="938"/>
                  </a:lnTo>
                  <a:lnTo>
                    <a:pt x="933" y="922"/>
                  </a:lnTo>
                  <a:lnTo>
                    <a:pt x="931" y="913"/>
                  </a:lnTo>
                  <a:lnTo>
                    <a:pt x="931" y="913"/>
                  </a:lnTo>
                  <a:lnTo>
                    <a:pt x="930" y="910"/>
                  </a:lnTo>
                  <a:lnTo>
                    <a:pt x="930" y="903"/>
                  </a:lnTo>
                  <a:lnTo>
                    <a:pt x="931" y="894"/>
                  </a:lnTo>
                  <a:lnTo>
                    <a:pt x="931" y="894"/>
                  </a:lnTo>
                  <a:lnTo>
                    <a:pt x="933" y="894"/>
                  </a:lnTo>
                  <a:lnTo>
                    <a:pt x="940" y="893"/>
                  </a:lnTo>
                  <a:lnTo>
                    <a:pt x="953" y="889"/>
                  </a:lnTo>
                  <a:lnTo>
                    <a:pt x="961" y="886"/>
                  </a:lnTo>
                  <a:lnTo>
                    <a:pt x="969" y="879"/>
                  </a:lnTo>
                  <a:lnTo>
                    <a:pt x="969" y="879"/>
                  </a:lnTo>
                  <a:lnTo>
                    <a:pt x="978" y="872"/>
                  </a:lnTo>
                  <a:lnTo>
                    <a:pt x="986" y="865"/>
                  </a:lnTo>
                  <a:lnTo>
                    <a:pt x="992" y="856"/>
                  </a:lnTo>
                  <a:lnTo>
                    <a:pt x="999" y="849"/>
                  </a:lnTo>
                  <a:lnTo>
                    <a:pt x="1006" y="836"/>
                  </a:lnTo>
                  <a:lnTo>
                    <a:pt x="1008" y="831"/>
                  </a:lnTo>
                  <a:lnTo>
                    <a:pt x="1032" y="797"/>
                  </a:lnTo>
                  <a:lnTo>
                    <a:pt x="1032" y="797"/>
                  </a:lnTo>
                  <a:lnTo>
                    <a:pt x="1036" y="798"/>
                  </a:lnTo>
                  <a:lnTo>
                    <a:pt x="1040" y="798"/>
                  </a:lnTo>
                  <a:lnTo>
                    <a:pt x="1046" y="798"/>
                  </a:lnTo>
                  <a:lnTo>
                    <a:pt x="1051" y="797"/>
                  </a:lnTo>
                  <a:lnTo>
                    <a:pt x="1057" y="793"/>
                  </a:lnTo>
                  <a:lnTo>
                    <a:pt x="1062" y="790"/>
                  </a:lnTo>
                  <a:lnTo>
                    <a:pt x="1066" y="782"/>
                  </a:lnTo>
                  <a:lnTo>
                    <a:pt x="1066" y="782"/>
                  </a:lnTo>
                  <a:lnTo>
                    <a:pt x="1072" y="773"/>
                  </a:lnTo>
                  <a:lnTo>
                    <a:pt x="1080" y="759"/>
                  </a:lnTo>
                  <a:lnTo>
                    <a:pt x="1089" y="745"/>
                  </a:lnTo>
                  <a:lnTo>
                    <a:pt x="1099" y="728"/>
                  </a:lnTo>
                  <a:lnTo>
                    <a:pt x="1109" y="710"/>
                  </a:lnTo>
                  <a:lnTo>
                    <a:pt x="1116" y="691"/>
                  </a:lnTo>
                  <a:lnTo>
                    <a:pt x="1118" y="683"/>
                  </a:lnTo>
                  <a:lnTo>
                    <a:pt x="1120" y="673"/>
                  </a:lnTo>
                  <a:lnTo>
                    <a:pt x="1120" y="665"/>
                  </a:lnTo>
                  <a:lnTo>
                    <a:pt x="1120" y="656"/>
                  </a:lnTo>
                  <a:lnTo>
                    <a:pt x="1120" y="656"/>
                  </a:lnTo>
                  <a:lnTo>
                    <a:pt x="1117" y="640"/>
                  </a:lnTo>
                  <a:lnTo>
                    <a:pt x="1115" y="628"/>
                  </a:lnTo>
                  <a:lnTo>
                    <a:pt x="1111" y="616"/>
                  </a:lnTo>
                  <a:lnTo>
                    <a:pt x="1106" y="607"/>
                  </a:lnTo>
                  <a:lnTo>
                    <a:pt x="1101" y="594"/>
                  </a:lnTo>
                  <a:lnTo>
                    <a:pt x="1093" y="582"/>
                  </a:lnTo>
                  <a:lnTo>
                    <a:pt x="1071" y="549"/>
                  </a:lnTo>
                  <a:lnTo>
                    <a:pt x="1071" y="549"/>
                  </a:lnTo>
                  <a:lnTo>
                    <a:pt x="1057" y="528"/>
                  </a:lnTo>
                  <a:lnTo>
                    <a:pt x="1041" y="501"/>
                  </a:lnTo>
                  <a:lnTo>
                    <a:pt x="1007" y="445"/>
                  </a:lnTo>
                  <a:lnTo>
                    <a:pt x="977" y="393"/>
                  </a:lnTo>
                  <a:lnTo>
                    <a:pt x="965" y="374"/>
                  </a:lnTo>
                  <a:lnTo>
                    <a:pt x="955" y="360"/>
                  </a:lnTo>
                  <a:lnTo>
                    <a:pt x="955" y="360"/>
                  </a:lnTo>
                  <a:lnTo>
                    <a:pt x="950" y="355"/>
                  </a:lnTo>
                  <a:lnTo>
                    <a:pt x="945" y="352"/>
                  </a:lnTo>
                  <a:lnTo>
                    <a:pt x="932" y="344"/>
                  </a:lnTo>
                  <a:lnTo>
                    <a:pt x="917" y="338"/>
                  </a:lnTo>
                  <a:lnTo>
                    <a:pt x="902" y="334"/>
                  </a:lnTo>
                  <a:lnTo>
                    <a:pt x="874" y="329"/>
                  </a:lnTo>
                  <a:lnTo>
                    <a:pt x="858" y="326"/>
                  </a:lnTo>
                  <a:lnTo>
                    <a:pt x="858" y="326"/>
                  </a:lnTo>
                  <a:lnTo>
                    <a:pt x="795" y="307"/>
                  </a:lnTo>
                  <a:lnTo>
                    <a:pt x="795" y="307"/>
                  </a:lnTo>
                  <a:lnTo>
                    <a:pt x="794" y="304"/>
                  </a:lnTo>
                  <a:lnTo>
                    <a:pt x="792" y="301"/>
                  </a:lnTo>
                  <a:lnTo>
                    <a:pt x="787" y="287"/>
                  </a:lnTo>
                  <a:lnTo>
                    <a:pt x="781" y="268"/>
                  </a:lnTo>
                  <a:lnTo>
                    <a:pt x="785" y="239"/>
                  </a:lnTo>
                  <a:lnTo>
                    <a:pt x="805" y="210"/>
                  </a:lnTo>
                  <a:lnTo>
                    <a:pt x="805" y="210"/>
                  </a:lnTo>
                  <a:lnTo>
                    <a:pt x="808" y="204"/>
                  </a:lnTo>
                  <a:lnTo>
                    <a:pt x="816" y="189"/>
                  </a:lnTo>
                  <a:lnTo>
                    <a:pt x="819" y="181"/>
                  </a:lnTo>
                  <a:lnTo>
                    <a:pt x="822" y="173"/>
                  </a:lnTo>
                  <a:lnTo>
                    <a:pt x="822" y="166"/>
                  </a:lnTo>
                  <a:lnTo>
                    <a:pt x="821" y="164"/>
                  </a:lnTo>
                  <a:lnTo>
                    <a:pt x="819" y="161"/>
                  </a:lnTo>
                  <a:lnTo>
                    <a:pt x="819" y="161"/>
                  </a:lnTo>
                  <a:lnTo>
                    <a:pt x="811" y="153"/>
                  </a:lnTo>
                  <a:lnTo>
                    <a:pt x="810" y="152"/>
                  </a:lnTo>
                  <a:lnTo>
                    <a:pt x="810" y="152"/>
                  </a:lnTo>
                  <a:lnTo>
                    <a:pt x="808" y="148"/>
                  </a:lnTo>
                  <a:lnTo>
                    <a:pt x="808" y="141"/>
                  </a:lnTo>
                  <a:lnTo>
                    <a:pt x="807" y="116"/>
                  </a:lnTo>
                  <a:lnTo>
                    <a:pt x="805" y="90"/>
                  </a:lnTo>
                  <a:lnTo>
                    <a:pt x="804" y="78"/>
                  </a:lnTo>
                  <a:lnTo>
                    <a:pt x="800" y="69"/>
                  </a:lnTo>
                  <a:lnTo>
                    <a:pt x="800" y="69"/>
                  </a:lnTo>
                  <a:lnTo>
                    <a:pt x="792" y="56"/>
                  </a:lnTo>
                  <a:lnTo>
                    <a:pt x="783" y="42"/>
                  </a:lnTo>
                  <a:lnTo>
                    <a:pt x="772" y="30"/>
                  </a:lnTo>
                  <a:lnTo>
                    <a:pt x="761" y="21"/>
                  </a:lnTo>
                  <a:lnTo>
                    <a:pt x="761" y="21"/>
                  </a:lnTo>
                  <a:lnTo>
                    <a:pt x="754" y="17"/>
                  </a:lnTo>
                  <a:lnTo>
                    <a:pt x="747" y="13"/>
                  </a:lnTo>
                  <a:lnTo>
                    <a:pt x="729" y="7"/>
                  </a:lnTo>
                  <a:lnTo>
                    <a:pt x="708" y="1"/>
                  </a:lnTo>
                  <a:lnTo>
                    <a:pt x="708" y="1"/>
                  </a:lnTo>
                  <a:lnTo>
                    <a:pt x="701" y="1"/>
                  </a:lnTo>
                  <a:lnTo>
                    <a:pt x="684" y="0"/>
                  </a:lnTo>
                  <a:lnTo>
                    <a:pt x="662" y="1"/>
                  </a:lnTo>
                  <a:lnTo>
                    <a:pt x="650" y="4"/>
                  </a:lnTo>
                  <a:lnTo>
                    <a:pt x="640" y="6"/>
                  </a:lnTo>
                  <a:lnTo>
                    <a:pt x="640" y="6"/>
                  </a:lnTo>
                  <a:lnTo>
                    <a:pt x="635" y="8"/>
                  </a:lnTo>
                  <a:lnTo>
                    <a:pt x="630" y="12"/>
                  </a:lnTo>
                  <a:lnTo>
                    <a:pt x="620" y="22"/>
                  </a:lnTo>
                  <a:lnTo>
                    <a:pt x="609" y="35"/>
                  </a:lnTo>
                  <a:lnTo>
                    <a:pt x="599" y="50"/>
                  </a:lnTo>
                  <a:lnTo>
                    <a:pt x="591" y="65"/>
                  </a:lnTo>
                  <a:lnTo>
                    <a:pt x="583" y="80"/>
                  </a:lnTo>
                  <a:lnTo>
                    <a:pt x="578" y="93"/>
                  </a:lnTo>
                  <a:lnTo>
                    <a:pt x="577" y="103"/>
                  </a:lnTo>
                  <a:lnTo>
                    <a:pt x="577" y="103"/>
                  </a:lnTo>
                  <a:lnTo>
                    <a:pt x="578" y="121"/>
                  </a:lnTo>
                  <a:lnTo>
                    <a:pt x="582" y="142"/>
                  </a:lnTo>
                  <a:lnTo>
                    <a:pt x="587" y="166"/>
                  </a:lnTo>
                  <a:lnTo>
                    <a:pt x="587" y="166"/>
                  </a:lnTo>
                  <a:lnTo>
                    <a:pt x="586" y="166"/>
                  </a:lnTo>
                  <a:lnTo>
                    <a:pt x="582" y="167"/>
                  </a:lnTo>
                  <a:lnTo>
                    <a:pt x="580" y="170"/>
                  </a:lnTo>
                  <a:lnTo>
                    <a:pt x="578" y="172"/>
                  </a:lnTo>
                  <a:lnTo>
                    <a:pt x="577" y="176"/>
                  </a:lnTo>
                  <a:lnTo>
                    <a:pt x="577" y="176"/>
                  </a:lnTo>
                  <a:lnTo>
                    <a:pt x="577" y="179"/>
                  </a:lnTo>
                  <a:lnTo>
                    <a:pt x="578" y="186"/>
                  </a:lnTo>
                  <a:lnTo>
                    <a:pt x="584" y="196"/>
                  </a:lnTo>
                  <a:lnTo>
                    <a:pt x="591" y="205"/>
                  </a:lnTo>
                  <a:lnTo>
                    <a:pt x="594" y="209"/>
                  </a:lnTo>
                  <a:lnTo>
                    <a:pt x="597" y="210"/>
                  </a:lnTo>
                  <a:lnTo>
                    <a:pt x="597" y="210"/>
                  </a:lnTo>
                  <a:lnTo>
                    <a:pt x="606" y="212"/>
                  </a:lnTo>
                  <a:lnTo>
                    <a:pt x="611" y="215"/>
                  </a:lnTo>
                  <a:lnTo>
                    <a:pt x="626" y="244"/>
                  </a:lnTo>
                  <a:lnTo>
                    <a:pt x="626" y="244"/>
                  </a:lnTo>
                  <a:lnTo>
                    <a:pt x="640" y="268"/>
                  </a:lnTo>
                  <a:lnTo>
                    <a:pt x="640" y="268"/>
                  </a:lnTo>
                  <a:close/>
                  <a:moveTo>
                    <a:pt x="950" y="559"/>
                  </a:moveTo>
                  <a:lnTo>
                    <a:pt x="1008" y="651"/>
                  </a:lnTo>
                  <a:lnTo>
                    <a:pt x="1008" y="666"/>
                  </a:lnTo>
                  <a:lnTo>
                    <a:pt x="1008" y="666"/>
                  </a:lnTo>
                  <a:lnTo>
                    <a:pt x="1003" y="679"/>
                  </a:lnTo>
                  <a:lnTo>
                    <a:pt x="999" y="691"/>
                  </a:lnTo>
                  <a:lnTo>
                    <a:pt x="994" y="700"/>
                  </a:lnTo>
                  <a:lnTo>
                    <a:pt x="994" y="700"/>
                  </a:lnTo>
                  <a:lnTo>
                    <a:pt x="955" y="753"/>
                  </a:lnTo>
                  <a:lnTo>
                    <a:pt x="955" y="768"/>
                  </a:lnTo>
                  <a:lnTo>
                    <a:pt x="955" y="768"/>
                  </a:lnTo>
                  <a:lnTo>
                    <a:pt x="956" y="769"/>
                  </a:lnTo>
                  <a:lnTo>
                    <a:pt x="959" y="770"/>
                  </a:lnTo>
                  <a:lnTo>
                    <a:pt x="959" y="771"/>
                  </a:lnTo>
                  <a:lnTo>
                    <a:pt x="957" y="774"/>
                  </a:lnTo>
                  <a:lnTo>
                    <a:pt x="955" y="775"/>
                  </a:lnTo>
                  <a:lnTo>
                    <a:pt x="950" y="778"/>
                  </a:lnTo>
                  <a:lnTo>
                    <a:pt x="950" y="778"/>
                  </a:lnTo>
                  <a:lnTo>
                    <a:pt x="940" y="781"/>
                  </a:lnTo>
                  <a:lnTo>
                    <a:pt x="933" y="782"/>
                  </a:lnTo>
                  <a:lnTo>
                    <a:pt x="928" y="785"/>
                  </a:lnTo>
                  <a:lnTo>
                    <a:pt x="926" y="787"/>
                  </a:lnTo>
                  <a:lnTo>
                    <a:pt x="916" y="802"/>
                  </a:lnTo>
                  <a:lnTo>
                    <a:pt x="916" y="802"/>
                  </a:lnTo>
                  <a:lnTo>
                    <a:pt x="919" y="757"/>
                  </a:lnTo>
                  <a:lnTo>
                    <a:pt x="920" y="718"/>
                  </a:lnTo>
                  <a:lnTo>
                    <a:pt x="921" y="685"/>
                  </a:lnTo>
                  <a:lnTo>
                    <a:pt x="921" y="685"/>
                  </a:lnTo>
                  <a:lnTo>
                    <a:pt x="922" y="670"/>
                  </a:lnTo>
                  <a:lnTo>
                    <a:pt x="926" y="650"/>
                  </a:lnTo>
                  <a:lnTo>
                    <a:pt x="931" y="630"/>
                  </a:lnTo>
                  <a:lnTo>
                    <a:pt x="936" y="609"/>
                  </a:lnTo>
                  <a:lnTo>
                    <a:pt x="945" y="574"/>
                  </a:lnTo>
                  <a:lnTo>
                    <a:pt x="950" y="559"/>
                  </a:lnTo>
                  <a:lnTo>
                    <a:pt x="950" y="55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8F08C47-E9E0-DCEC-AD30-EE3C5A0F4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3559175"/>
              <a:ext cx="427038" cy="254000"/>
            </a:xfrm>
            <a:custGeom>
              <a:avLst/>
              <a:gdLst>
                <a:gd name="T0" fmla="*/ 11 w 269"/>
                <a:gd name="T1" fmla="*/ 160 h 160"/>
                <a:gd name="T2" fmla="*/ 33 w 269"/>
                <a:gd name="T3" fmla="*/ 145 h 160"/>
                <a:gd name="T4" fmla="*/ 65 w 269"/>
                <a:gd name="T5" fmla="*/ 128 h 160"/>
                <a:gd name="T6" fmla="*/ 103 w 269"/>
                <a:gd name="T7" fmla="*/ 114 h 160"/>
                <a:gd name="T8" fmla="*/ 123 w 269"/>
                <a:gd name="T9" fmla="*/ 111 h 160"/>
                <a:gd name="T10" fmla="*/ 143 w 269"/>
                <a:gd name="T11" fmla="*/ 111 h 160"/>
                <a:gd name="T12" fmla="*/ 214 w 269"/>
                <a:gd name="T13" fmla="*/ 120 h 160"/>
                <a:gd name="T14" fmla="*/ 263 w 269"/>
                <a:gd name="T15" fmla="*/ 127 h 160"/>
                <a:gd name="T16" fmla="*/ 268 w 269"/>
                <a:gd name="T17" fmla="*/ 126 h 160"/>
                <a:gd name="T18" fmla="*/ 269 w 269"/>
                <a:gd name="T19" fmla="*/ 124 h 160"/>
                <a:gd name="T20" fmla="*/ 268 w 269"/>
                <a:gd name="T21" fmla="*/ 120 h 160"/>
                <a:gd name="T22" fmla="*/ 263 w 269"/>
                <a:gd name="T23" fmla="*/ 111 h 160"/>
                <a:gd name="T24" fmla="*/ 261 w 269"/>
                <a:gd name="T25" fmla="*/ 104 h 160"/>
                <a:gd name="T26" fmla="*/ 245 w 269"/>
                <a:gd name="T27" fmla="*/ 70 h 160"/>
                <a:gd name="T28" fmla="*/ 231 w 269"/>
                <a:gd name="T29" fmla="*/ 48 h 160"/>
                <a:gd name="T30" fmla="*/ 211 w 269"/>
                <a:gd name="T31" fmla="*/ 29 h 160"/>
                <a:gd name="T32" fmla="*/ 185 w 269"/>
                <a:gd name="T33" fmla="*/ 12 h 160"/>
                <a:gd name="T34" fmla="*/ 153 w 269"/>
                <a:gd name="T35" fmla="*/ 1 h 160"/>
                <a:gd name="T36" fmla="*/ 113 w 269"/>
                <a:gd name="T37" fmla="*/ 0 h 160"/>
                <a:gd name="T38" fmla="*/ 102 w 269"/>
                <a:gd name="T39" fmla="*/ 1 h 160"/>
                <a:gd name="T40" fmla="*/ 84 w 269"/>
                <a:gd name="T41" fmla="*/ 6 h 160"/>
                <a:gd name="T42" fmla="*/ 61 w 269"/>
                <a:gd name="T43" fmla="*/ 17 h 160"/>
                <a:gd name="T44" fmla="*/ 37 w 269"/>
                <a:gd name="T45" fmla="*/ 36 h 160"/>
                <a:gd name="T46" fmla="*/ 22 w 269"/>
                <a:gd name="T47" fmla="*/ 62 h 160"/>
                <a:gd name="T48" fmla="*/ 13 w 269"/>
                <a:gd name="T49" fmla="*/ 86 h 160"/>
                <a:gd name="T50" fmla="*/ 7 w 269"/>
                <a:gd name="T51" fmla="*/ 120 h 160"/>
                <a:gd name="T52" fmla="*/ 7 w 269"/>
                <a:gd name="T53" fmla="*/ 141 h 160"/>
                <a:gd name="T54" fmla="*/ 3 w 269"/>
                <a:gd name="T55" fmla="*/ 145 h 160"/>
                <a:gd name="T56" fmla="*/ 0 w 269"/>
                <a:gd name="T57" fmla="*/ 153 h 160"/>
                <a:gd name="T58" fmla="*/ 2 w 269"/>
                <a:gd name="T59" fmla="*/ 155 h 160"/>
                <a:gd name="T60" fmla="*/ 8 w 269"/>
                <a:gd name="T61" fmla="*/ 160 h 160"/>
                <a:gd name="T62" fmla="*/ 11 w 269"/>
                <a:gd name="T6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9" h="160">
                  <a:moveTo>
                    <a:pt x="11" y="160"/>
                  </a:moveTo>
                  <a:lnTo>
                    <a:pt x="11" y="160"/>
                  </a:lnTo>
                  <a:lnTo>
                    <a:pt x="21" y="153"/>
                  </a:lnTo>
                  <a:lnTo>
                    <a:pt x="33" y="145"/>
                  </a:lnTo>
                  <a:lnTo>
                    <a:pt x="48" y="137"/>
                  </a:lnTo>
                  <a:lnTo>
                    <a:pt x="65" y="128"/>
                  </a:lnTo>
                  <a:lnTo>
                    <a:pt x="84" y="120"/>
                  </a:lnTo>
                  <a:lnTo>
                    <a:pt x="103" y="114"/>
                  </a:lnTo>
                  <a:lnTo>
                    <a:pt x="113" y="113"/>
                  </a:lnTo>
                  <a:lnTo>
                    <a:pt x="123" y="111"/>
                  </a:lnTo>
                  <a:lnTo>
                    <a:pt x="123" y="111"/>
                  </a:lnTo>
                  <a:lnTo>
                    <a:pt x="143" y="111"/>
                  </a:lnTo>
                  <a:lnTo>
                    <a:pt x="166" y="114"/>
                  </a:lnTo>
                  <a:lnTo>
                    <a:pt x="214" y="120"/>
                  </a:lnTo>
                  <a:lnTo>
                    <a:pt x="251" y="126"/>
                  </a:lnTo>
                  <a:lnTo>
                    <a:pt x="263" y="127"/>
                  </a:lnTo>
                  <a:lnTo>
                    <a:pt x="267" y="127"/>
                  </a:lnTo>
                  <a:lnTo>
                    <a:pt x="268" y="126"/>
                  </a:lnTo>
                  <a:lnTo>
                    <a:pt x="268" y="126"/>
                  </a:lnTo>
                  <a:lnTo>
                    <a:pt x="269" y="124"/>
                  </a:lnTo>
                  <a:lnTo>
                    <a:pt x="269" y="122"/>
                  </a:lnTo>
                  <a:lnTo>
                    <a:pt x="268" y="120"/>
                  </a:lnTo>
                  <a:lnTo>
                    <a:pt x="264" y="116"/>
                  </a:lnTo>
                  <a:lnTo>
                    <a:pt x="263" y="111"/>
                  </a:lnTo>
                  <a:lnTo>
                    <a:pt x="263" y="111"/>
                  </a:lnTo>
                  <a:lnTo>
                    <a:pt x="261" y="104"/>
                  </a:lnTo>
                  <a:lnTo>
                    <a:pt x="256" y="90"/>
                  </a:lnTo>
                  <a:lnTo>
                    <a:pt x="245" y="70"/>
                  </a:lnTo>
                  <a:lnTo>
                    <a:pt x="239" y="59"/>
                  </a:lnTo>
                  <a:lnTo>
                    <a:pt x="231" y="48"/>
                  </a:lnTo>
                  <a:lnTo>
                    <a:pt x="222" y="39"/>
                  </a:lnTo>
                  <a:lnTo>
                    <a:pt x="211" y="29"/>
                  </a:lnTo>
                  <a:lnTo>
                    <a:pt x="199" y="19"/>
                  </a:lnTo>
                  <a:lnTo>
                    <a:pt x="185" y="12"/>
                  </a:lnTo>
                  <a:lnTo>
                    <a:pt x="170" y="6"/>
                  </a:lnTo>
                  <a:lnTo>
                    <a:pt x="153" y="1"/>
                  </a:lnTo>
                  <a:lnTo>
                    <a:pt x="134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2" y="1"/>
                  </a:lnTo>
                  <a:lnTo>
                    <a:pt x="92" y="4"/>
                  </a:lnTo>
                  <a:lnTo>
                    <a:pt x="84" y="6"/>
                  </a:lnTo>
                  <a:lnTo>
                    <a:pt x="76" y="8"/>
                  </a:lnTo>
                  <a:lnTo>
                    <a:pt x="61" y="17"/>
                  </a:lnTo>
                  <a:lnTo>
                    <a:pt x="48" y="25"/>
                  </a:lnTo>
                  <a:lnTo>
                    <a:pt x="37" y="36"/>
                  </a:lnTo>
                  <a:lnTo>
                    <a:pt x="28" y="48"/>
                  </a:lnTo>
                  <a:lnTo>
                    <a:pt x="22" y="62"/>
                  </a:lnTo>
                  <a:lnTo>
                    <a:pt x="16" y="74"/>
                  </a:lnTo>
                  <a:lnTo>
                    <a:pt x="13" y="86"/>
                  </a:lnTo>
                  <a:lnTo>
                    <a:pt x="10" y="98"/>
                  </a:lnTo>
                  <a:lnTo>
                    <a:pt x="7" y="120"/>
                  </a:lnTo>
                  <a:lnTo>
                    <a:pt x="7" y="135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3" y="145"/>
                  </a:lnTo>
                  <a:lnTo>
                    <a:pt x="0" y="150"/>
                  </a:lnTo>
                  <a:lnTo>
                    <a:pt x="0" y="153"/>
                  </a:lnTo>
                  <a:lnTo>
                    <a:pt x="2" y="155"/>
                  </a:lnTo>
                  <a:lnTo>
                    <a:pt x="2" y="155"/>
                  </a:lnTo>
                  <a:lnTo>
                    <a:pt x="5" y="159"/>
                  </a:lnTo>
                  <a:lnTo>
                    <a:pt x="8" y="160"/>
                  </a:lnTo>
                  <a:lnTo>
                    <a:pt x="11" y="160"/>
                  </a:lnTo>
                  <a:lnTo>
                    <a:pt x="11" y="16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6863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55548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pptxl08_通せんぼする作業員のシルエット</dc:title>
  <dc:subject>pptxl08_通せんぼする作業員のシルエット</dc:subject>
  <dc:creator>でじけろお</dc:creator>
  <cp:revision>1</cp:revision>
  <dcterms:created xsi:type="dcterms:W3CDTF">2018-05-20T00:31:01Z</dcterms:created>
  <dcterms:modified xsi:type="dcterms:W3CDTF">2022-11-08T06:34:57Z</dcterms:modified>
  <cp:version>1</cp:version>
</cp:coreProperties>
</file>