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1" r:id="rId2"/>
    <p:sldId id="36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D9D9D9"/>
    <a:srgbClr val="66FFFF"/>
    <a:srgbClr val="00B0F0"/>
    <a:srgbClr val="FF6600"/>
    <a:srgbClr val="99CCFF"/>
    <a:srgbClr val="BFBFBF"/>
    <a:srgbClr val="FF9999"/>
    <a:srgbClr val="FF505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2" d="100"/>
          <a:sy n="62" d="100"/>
        </p:scale>
        <p:origin x="78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digipot.net/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6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敬礼する女性のシルエット</a:t>
            </a:r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70CC9C01-BBF6-9BBC-39FD-2E21DFCC24B5}"/>
              </a:ext>
            </a:extLst>
          </p:cNvPr>
          <p:cNvSpPr>
            <a:spLocks noEditPoints="1"/>
          </p:cNvSpPr>
          <p:nvPr/>
        </p:nvSpPr>
        <p:spPr bwMode="auto">
          <a:xfrm>
            <a:off x="1473364" y="914400"/>
            <a:ext cx="1020135" cy="2604521"/>
          </a:xfrm>
          <a:custGeom>
            <a:avLst/>
            <a:gdLst>
              <a:gd name="T0" fmla="*/ 387 w 819"/>
              <a:gd name="T1" fmla="*/ 10 h 2091"/>
              <a:gd name="T2" fmla="*/ 378 w 819"/>
              <a:gd name="T3" fmla="*/ 0 h 2091"/>
              <a:gd name="T4" fmla="*/ 277 w 819"/>
              <a:gd name="T5" fmla="*/ 43 h 2091"/>
              <a:gd name="T6" fmla="*/ 84 w 819"/>
              <a:gd name="T7" fmla="*/ 170 h 2091"/>
              <a:gd name="T8" fmla="*/ 0 w 819"/>
              <a:gd name="T9" fmla="*/ 269 h 2091"/>
              <a:gd name="T10" fmla="*/ 43 w 819"/>
              <a:gd name="T11" fmla="*/ 343 h 2091"/>
              <a:gd name="T12" fmla="*/ 221 w 819"/>
              <a:gd name="T13" fmla="*/ 479 h 2091"/>
              <a:gd name="T14" fmla="*/ 325 w 819"/>
              <a:gd name="T15" fmla="*/ 725 h 2091"/>
              <a:gd name="T16" fmla="*/ 288 w 819"/>
              <a:gd name="T17" fmla="*/ 959 h 2091"/>
              <a:gd name="T18" fmla="*/ 258 w 819"/>
              <a:gd name="T19" fmla="*/ 1364 h 2091"/>
              <a:gd name="T20" fmla="*/ 286 w 819"/>
              <a:gd name="T21" fmla="*/ 1392 h 2091"/>
              <a:gd name="T22" fmla="*/ 378 w 819"/>
              <a:gd name="T23" fmla="*/ 1580 h 2091"/>
              <a:gd name="T24" fmla="*/ 397 w 819"/>
              <a:gd name="T25" fmla="*/ 1777 h 2091"/>
              <a:gd name="T26" fmla="*/ 429 w 819"/>
              <a:gd name="T27" fmla="*/ 1957 h 2091"/>
              <a:gd name="T28" fmla="*/ 388 w 819"/>
              <a:gd name="T29" fmla="*/ 2026 h 2091"/>
              <a:gd name="T30" fmla="*/ 399 w 819"/>
              <a:gd name="T31" fmla="*/ 2081 h 2091"/>
              <a:gd name="T32" fmla="*/ 439 w 819"/>
              <a:gd name="T33" fmla="*/ 2083 h 2091"/>
              <a:gd name="T34" fmla="*/ 520 w 819"/>
              <a:gd name="T35" fmla="*/ 1990 h 2091"/>
              <a:gd name="T36" fmla="*/ 524 w 819"/>
              <a:gd name="T37" fmla="*/ 1929 h 2091"/>
              <a:gd name="T38" fmla="*/ 517 w 819"/>
              <a:gd name="T39" fmla="*/ 1811 h 2091"/>
              <a:gd name="T40" fmla="*/ 502 w 819"/>
              <a:gd name="T41" fmla="*/ 1568 h 2091"/>
              <a:gd name="T42" fmla="*/ 536 w 819"/>
              <a:gd name="T43" fmla="*/ 1512 h 2091"/>
              <a:gd name="T44" fmla="*/ 543 w 819"/>
              <a:gd name="T45" fmla="*/ 1676 h 2091"/>
              <a:gd name="T46" fmla="*/ 559 w 819"/>
              <a:gd name="T47" fmla="*/ 1832 h 2091"/>
              <a:gd name="T48" fmla="*/ 560 w 819"/>
              <a:gd name="T49" fmla="*/ 1969 h 2091"/>
              <a:gd name="T50" fmla="*/ 587 w 819"/>
              <a:gd name="T51" fmla="*/ 2054 h 2091"/>
              <a:gd name="T52" fmla="*/ 626 w 819"/>
              <a:gd name="T53" fmla="*/ 2069 h 2091"/>
              <a:gd name="T54" fmla="*/ 675 w 819"/>
              <a:gd name="T55" fmla="*/ 2017 h 2091"/>
              <a:gd name="T56" fmla="*/ 651 w 819"/>
              <a:gd name="T57" fmla="*/ 1964 h 2091"/>
              <a:gd name="T58" fmla="*/ 664 w 819"/>
              <a:gd name="T59" fmla="*/ 1737 h 2091"/>
              <a:gd name="T60" fmla="*/ 677 w 819"/>
              <a:gd name="T61" fmla="*/ 1593 h 2091"/>
              <a:gd name="T62" fmla="*/ 705 w 819"/>
              <a:gd name="T63" fmla="*/ 1402 h 2091"/>
              <a:gd name="T64" fmla="*/ 734 w 819"/>
              <a:gd name="T65" fmla="*/ 1220 h 2091"/>
              <a:gd name="T66" fmla="*/ 752 w 819"/>
              <a:gd name="T67" fmla="*/ 1162 h 2091"/>
              <a:gd name="T68" fmla="*/ 777 w 819"/>
              <a:gd name="T69" fmla="*/ 1106 h 2091"/>
              <a:gd name="T70" fmla="*/ 819 w 819"/>
              <a:gd name="T71" fmla="*/ 1071 h 2091"/>
              <a:gd name="T72" fmla="*/ 809 w 819"/>
              <a:gd name="T73" fmla="*/ 934 h 2091"/>
              <a:gd name="T74" fmla="*/ 778 w 819"/>
              <a:gd name="T75" fmla="*/ 607 h 2091"/>
              <a:gd name="T76" fmla="*/ 752 w 819"/>
              <a:gd name="T77" fmla="*/ 466 h 2091"/>
              <a:gd name="T78" fmla="*/ 675 w 819"/>
              <a:gd name="T79" fmla="*/ 379 h 2091"/>
              <a:gd name="T80" fmla="*/ 665 w 819"/>
              <a:gd name="T81" fmla="*/ 346 h 2091"/>
              <a:gd name="T82" fmla="*/ 670 w 819"/>
              <a:gd name="T83" fmla="*/ 325 h 2091"/>
              <a:gd name="T84" fmla="*/ 651 w 819"/>
              <a:gd name="T85" fmla="*/ 293 h 2091"/>
              <a:gd name="T86" fmla="*/ 603 w 819"/>
              <a:gd name="T87" fmla="*/ 251 h 2091"/>
              <a:gd name="T88" fmla="*/ 604 w 819"/>
              <a:gd name="T89" fmla="*/ 194 h 2091"/>
              <a:gd name="T90" fmla="*/ 580 w 819"/>
              <a:gd name="T91" fmla="*/ 74 h 2091"/>
              <a:gd name="T92" fmla="*/ 506 w 819"/>
              <a:gd name="T93" fmla="*/ 26 h 2091"/>
              <a:gd name="T94" fmla="*/ 448 w 819"/>
              <a:gd name="T95" fmla="*/ 32 h 2091"/>
              <a:gd name="T96" fmla="*/ 426 w 819"/>
              <a:gd name="T97" fmla="*/ 25 h 2091"/>
              <a:gd name="T98" fmla="*/ 348 w 819"/>
              <a:gd name="T99" fmla="*/ 38 h 2091"/>
              <a:gd name="T100" fmla="*/ 349 w 819"/>
              <a:gd name="T101" fmla="*/ 206 h 2091"/>
              <a:gd name="T102" fmla="*/ 363 w 819"/>
              <a:gd name="T103" fmla="*/ 264 h 2091"/>
              <a:gd name="T104" fmla="*/ 349 w 819"/>
              <a:gd name="T105" fmla="*/ 322 h 2091"/>
              <a:gd name="T106" fmla="*/ 326 w 819"/>
              <a:gd name="T107" fmla="*/ 347 h 2091"/>
              <a:gd name="T108" fmla="*/ 248 w 819"/>
              <a:gd name="T109" fmla="*/ 346 h 2091"/>
              <a:gd name="T110" fmla="*/ 167 w 819"/>
              <a:gd name="T111" fmla="*/ 278 h 2091"/>
              <a:gd name="T112" fmla="*/ 156 w 819"/>
              <a:gd name="T113" fmla="*/ 259 h 2091"/>
              <a:gd name="T114" fmla="*/ 259 w 819"/>
              <a:gd name="T115" fmla="*/ 253 h 2091"/>
              <a:gd name="T116" fmla="*/ 320 w 819"/>
              <a:gd name="T117" fmla="*/ 144 h 2091"/>
              <a:gd name="T118" fmla="*/ 695 w 819"/>
              <a:gd name="T119" fmla="*/ 682 h 2091"/>
              <a:gd name="T120" fmla="*/ 708 w 819"/>
              <a:gd name="T121" fmla="*/ 792 h 2091"/>
              <a:gd name="T122" fmla="*/ 677 w 819"/>
              <a:gd name="T123" fmla="*/ 712 h 2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19" h="2091">
                <a:moveTo>
                  <a:pt x="344" y="38"/>
                </a:moveTo>
                <a:lnTo>
                  <a:pt x="344" y="38"/>
                </a:lnTo>
                <a:lnTo>
                  <a:pt x="345" y="37"/>
                </a:lnTo>
                <a:lnTo>
                  <a:pt x="350" y="34"/>
                </a:lnTo>
                <a:lnTo>
                  <a:pt x="364" y="25"/>
                </a:lnTo>
                <a:lnTo>
                  <a:pt x="380" y="16"/>
                </a:lnTo>
                <a:lnTo>
                  <a:pt x="385" y="12"/>
                </a:lnTo>
                <a:lnTo>
                  <a:pt x="387" y="10"/>
                </a:lnTo>
                <a:lnTo>
                  <a:pt x="387" y="10"/>
                </a:lnTo>
                <a:lnTo>
                  <a:pt x="388" y="7"/>
                </a:lnTo>
                <a:lnTo>
                  <a:pt x="388" y="5"/>
                </a:lnTo>
                <a:lnTo>
                  <a:pt x="386" y="2"/>
                </a:lnTo>
                <a:lnTo>
                  <a:pt x="382" y="0"/>
                </a:lnTo>
                <a:lnTo>
                  <a:pt x="382" y="0"/>
                </a:lnTo>
                <a:lnTo>
                  <a:pt x="380" y="0"/>
                </a:lnTo>
                <a:lnTo>
                  <a:pt x="378" y="0"/>
                </a:lnTo>
                <a:lnTo>
                  <a:pt x="369" y="4"/>
                </a:lnTo>
                <a:lnTo>
                  <a:pt x="346" y="16"/>
                </a:lnTo>
                <a:lnTo>
                  <a:pt x="315" y="34"/>
                </a:lnTo>
                <a:lnTo>
                  <a:pt x="315" y="34"/>
                </a:lnTo>
                <a:lnTo>
                  <a:pt x="300" y="36"/>
                </a:lnTo>
                <a:lnTo>
                  <a:pt x="286" y="40"/>
                </a:lnTo>
                <a:lnTo>
                  <a:pt x="282" y="41"/>
                </a:lnTo>
                <a:lnTo>
                  <a:pt x="277" y="43"/>
                </a:lnTo>
                <a:lnTo>
                  <a:pt x="277" y="43"/>
                </a:lnTo>
                <a:lnTo>
                  <a:pt x="266" y="52"/>
                </a:lnTo>
                <a:lnTo>
                  <a:pt x="252" y="65"/>
                </a:lnTo>
                <a:lnTo>
                  <a:pt x="234" y="82"/>
                </a:lnTo>
                <a:lnTo>
                  <a:pt x="224" y="72"/>
                </a:lnTo>
                <a:lnTo>
                  <a:pt x="224" y="72"/>
                </a:lnTo>
                <a:lnTo>
                  <a:pt x="146" y="126"/>
                </a:lnTo>
                <a:lnTo>
                  <a:pt x="84" y="170"/>
                </a:lnTo>
                <a:lnTo>
                  <a:pt x="58" y="191"/>
                </a:lnTo>
                <a:lnTo>
                  <a:pt x="37" y="206"/>
                </a:lnTo>
                <a:lnTo>
                  <a:pt x="37" y="206"/>
                </a:lnTo>
                <a:lnTo>
                  <a:pt x="23" y="220"/>
                </a:lnTo>
                <a:lnTo>
                  <a:pt x="13" y="233"/>
                </a:lnTo>
                <a:lnTo>
                  <a:pt x="6" y="245"/>
                </a:lnTo>
                <a:lnTo>
                  <a:pt x="1" y="257"/>
                </a:lnTo>
                <a:lnTo>
                  <a:pt x="0" y="269"/>
                </a:lnTo>
                <a:lnTo>
                  <a:pt x="0" y="282"/>
                </a:lnTo>
                <a:lnTo>
                  <a:pt x="4" y="294"/>
                </a:lnTo>
                <a:lnTo>
                  <a:pt x="8" y="307"/>
                </a:lnTo>
                <a:lnTo>
                  <a:pt x="8" y="307"/>
                </a:lnTo>
                <a:lnTo>
                  <a:pt x="13" y="315"/>
                </a:lnTo>
                <a:lnTo>
                  <a:pt x="20" y="323"/>
                </a:lnTo>
                <a:lnTo>
                  <a:pt x="31" y="333"/>
                </a:lnTo>
                <a:lnTo>
                  <a:pt x="43" y="343"/>
                </a:lnTo>
                <a:lnTo>
                  <a:pt x="73" y="366"/>
                </a:lnTo>
                <a:lnTo>
                  <a:pt x="107" y="389"/>
                </a:lnTo>
                <a:lnTo>
                  <a:pt x="173" y="436"/>
                </a:lnTo>
                <a:lnTo>
                  <a:pt x="198" y="455"/>
                </a:lnTo>
                <a:lnTo>
                  <a:pt x="207" y="463"/>
                </a:lnTo>
                <a:lnTo>
                  <a:pt x="215" y="471"/>
                </a:lnTo>
                <a:lnTo>
                  <a:pt x="215" y="471"/>
                </a:lnTo>
                <a:lnTo>
                  <a:pt x="221" y="479"/>
                </a:lnTo>
                <a:lnTo>
                  <a:pt x="228" y="491"/>
                </a:lnTo>
                <a:lnTo>
                  <a:pt x="245" y="523"/>
                </a:lnTo>
                <a:lnTo>
                  <a:pt x="263" y="564"/>
                </a:lnTo>
                <a:lnTo>
                  <a:pt x="280" y="607"/>
                </a:lnTo>
                <a:lnTo>
                  <a:pt x="298" y="649"/>
                </a:lnTo>
                <a:lnTo>
                  <a:pt x="312" y="687"/>
                </a:lnTo>
                <a:lnTo>
                  <a:pt x="321" y="713"/>
                </a:lnTo>
                <a:lnTo>
                  <a:pt x="325" y="725"/>
                </a:lnTo>
                <a:lnTo>
                  <a:pt x="325" y="725"/>
                </a:lnTo>
                <a:lnTo>
                  <a:pt x="312" y="765"/>
                </a:lnTo>
                <a:lnTo>
                  <a:pt x="283" y="844"/>
                </a:lnTo>
                <a:lnTo>
                  <a:pt x="255" y="921"/>
                </a:lnTo>
                <a:lnTo>
                  <a:pt x="243" y="955"/>
                </a:lnTo>
                <a:lnTo>
                  <a:pt x="243" y="955"/>
                </a:lnTo>
                <a:lnTo>
                  <a:pt x="270" y="957"/>
                </a:lnTo>
                <a:lnTo>
                  <a:pt x="288" y="959"/>
                </a:lnTo>
                <a:lnTo>
                  <a:pt x="294" y="959"/>
                </a:lnTo>
                <a:lnTo>
                  <a:pt x="296" y="960"/>
                </a:lnTo>
                <a:lnTo>
                  <a:pt x="296" y="960"/>
                </a:lnTo>
                <a:lnTo>
                  <a:pt x="291" y="1022"/>
                </a:lnTo>
                <a:lnTo>
                  <a:pt x="278" y="1154"/>
                </a:lnTo>
                <a:lnTo>
                  <a:pt x="264" y="1290"/>
                </a:lnTo>
                <a:lnTo>
                  <a:pt x="258" y="1364"/>
                </a:lnTo>
                <a:lnTo>
                  <a:pt x="258" y="1364"/>
                </a:lnTo>
                <a:lnTo>
                  <a:pt x="258" y="1372"/>
                </a:lnTo>
                <a:lnTo>
                  <a:pt x="259" y="1377"/>
                </a:lnTo>
                <a:lnTo>
                  <a:pt x="261" y="1382"/>
                </a:lnTo>
                <a:lnTo>
                  <a:pt x="264" y="1384"/>
                </a:lnTo>
                <a:lnTo>
                  <a:pt x="268" y="1386"/>
                </a:lnTo>
                <a:lnTo>
                  <a:pt x="273" y="1389"/>
                </a:lnTo>
                <a:lnTo>
                  <a:pt x="286" y="1392"/>
                </a:lnTo>
                <a:lnTo>
                  <a:pt x="286" y="1392"/>
                </a:lnTo>
                <a:lnTo>
                  <a:pt x="307" y="1397"/>
                </a:lnTo>
                <a:lnTo>
                  <a:pt x="342" y="1403"/>
                </a:lnTo>
                <a:lnTo>
                  <a:pt x="342" y="1403"/>
                </a:lnTo>
                <a:lnTo>
                  <a:pt x="361" y="1502"/>
                </a:lnTo>
                <a:lnTo>
                  <a:pt x="373" y="1560"/>
                </a:lnTo>
                <a:lnTo>
                  <a:pt x="373" y="1560"/>
                </a:lnTo>
                <a:lnTo>
                  <a:pt x="375" y="1568"/>
                </a:lnTo>
                <a:lnTo>
                  <a:pt x="378" y="1580"/>
                </a:lnTo>
                <a:lnTo>
                  <a:pt x="382" y="1608"/>
                </a:lnTo>
                <a:lnTo>
                  <a:pt x="382" y="1608"/>
                </a:lnTo>
                <a:lnTo>
                  <a:pt x="384" y="1619"/>
                </a:lnTo>
                <a:lnTo>
                  <a:pt x="385" y="1637"/>
                </a:lnTo>
                <a:lnTo>
                  <a:pt x="387" y="1685"/>
                </a:lnTo>
                <a:lnTo>
                  <a:pt x="391" y="1737"/>
                </a:lnTo>
                <a:lnTo>
                  <a:pt x="393" y="1759"/>
                </a:lnTo>
                <a:lnTo>
                  <a:pt x="397" y="1777"/>
                </a:lnTo>
                <a:lnTo>
                  <a:pt x="397" y="1777"/>
                </a:lnTo>
                <a:lnTo>
                  <a:pt x="417" y="1858"/>
                </a:lnTo>
                <a:lnTo>
                  <a:pt x="426" y="1903"/>
                </a:lnTo>
                <a:lnTo>
                  <a:pt x="429" y="1921"/>
                </a:lnTo>
                <a:lnTo>
                  <a:pt x="430" y="1935"/>
                </a:lnTo>
                <a:lnTo>
                  <a:pt x="430" y="1935"/>
                </a:lnTo>
                <a:lnTo>
                  <a:pt x="430" y="1946"/>
                </a:lnTo>
                <a:lnTo>
                  <a:pt x="429" y="1957"/>
                </a:lnTo>
                <a:lnTo>
                  <a:pt x="427" y="1966"/>
                </a:lnTo>
                <a:lnTo>
                  <a:pt x="424" y="1975"/>
                </a:lnTo>
                <a:lnTo>
                  <a:pt x="417" y="1988"/>
                </a:lnTo>
                <a:lnTo>
                  <a:pt x="411" y="1997"/>
                </a:lnTo>
                <a:lnTo>
                  <a:pt x="411" y="1997"/>
                </a:lnTo>
                <a:lnTo>
                  <a:pt x="403" y="2007"/>
                </a:lnTo>
                <a:lnTo>
                  <a:pt x="393" y="2019"/>
                </a:lnTo>
                <a:lnTo>
                  <a:pt x="388" y="2026"/>
                </a:lnTo>
                <a:lnTo>
                  <a:pt x="385" y="2035"/>
                </a:lnTo>
                <a:lnTo>
                  <a:pt x="382" y="2042"/>
                </a:lnTo>
                <a:lnTo>
                  <a:pt x="382" y="2050"/>
                </a:lnTo>
                <a:lnTo>
                  <a:pt x="382" y="2050"/>
                </a:lnTo>
                <a:lnTo>
                  <a:pt x="385" y="2059"/>
                </a:lnTo>
                <a:lnTo>
                  <a:pt x="387" y="2067"/>
                </a:lnTo>
                <a:lnTo>
                  <a:pt x="393" y="2075"/>
                </a:lnTo>
                <a:lnTo>
                  <a:pt x="399" y="2081"/>
                </a:lnTo>
                <a:lnTo>
                  <a:pt x="406" y="2087"/>
                </a:lnTo>
                <a:lnTo>
                  <a:pt x="414" y="2091"/>
                </a:lnTo>
                <a:lnTo>
                  <a:pt x="417" y="2091"/>
                </a:lnTo>
                <a:lnTo>
                  <a:pt x="422" y="2091"/>
                </a:lnTo>
                <a:lnTo>
                  <a:pt x="426" y="2090"/>
                </a:lnTo>
                <a:lnTo>
                  <a:pt x="430" y="2089"/>
                </a:lnTo>
                <a:lnTo>
                  <a:pt x="430" y="2089"/>
                </a:lnTo>
                <a:lnTo>
                  <a:pt x="439" y="2083"/>
                </a:lnTo>
                <a:lnTo>
                  <a:pt x="447" y="2075"/>
                </a:lnTo>
                <a:lnTo>
                  <a:pt x="457" y="2066"/>
                </a:lnTo>
                <a:lnTo>
                  <a:pt x="465" y="2056"/>
                </a:lnTo>
                <a:lnTo>
                  <a:pt x="482" y="2036"/>
                </a:lnTo>
                <a:lnTo>
                  <a:pt x="497" y="2017"/>
                </a:lnTo>
                <a:lnTo>
                  <a:pt x="497" y="2017"/>
                </a:lnTo>
                <a:lnTo>
                  <a:pt x="517" y="1995"/>
                </a:lnTo>
                <a:lnTo>
                  <a:pt x="520" y="1990"/>
                </a:lnTo>
                <a:lnTo>
                  <a:pt x="521" y="1988"/>
                </a:lnTo>
                <a:lnTo>
                  <a:pt x="521" y="1988"/>
                </a:lnTo>
                <a:lnTo>
                  <a:pt x="524" y="1972"/>
                </a:lnTo>
                <a:lnTo>
                  <a:pt x="526" y="1949"/>
                </a:lnTo>
                <a:lnTo>
                  <a:pt x="526" y="1949"/>
                </a:lnTo>
                <a:lnTo>
                  <a:pt x="527" y="1940"/>
                </a:lnTo>
                <a:lnTo>
                  <a:pt x="526" y="1934"/>
                </a:lnTo>
                <a:lnTo>
                  <a:pt x="524" y="1929"/>
                </a:lnTo>
                <a:lnTo>
                  <a:pt x="521" y="1925"/>
                </a:lnTo>
                <a:lnTo>
                  <a:pt x="521" y="1925"/>
                </a:lnTo>
                <a:lnTo>
                  <a:pt x="519" y="1921"/>
                </a:lnTo>
                <a:lnTo>
                  <a:pt x="518" y="1909"/>
                </a:lnTo>
                <a:lnTo>
                  <a:pt x="517" y="1883"/>
                </a:lnTo>
                <a:lnTo>
                  <a:pt x="517" y="1839"/>
                </a:lnTo>
                <a:lnTo>
                  <a:pt x="517" y="1839"/>
                </a:lnTo>
                <a:lnTo>
                  <a:pt x="517" y="1811"/>
                </a:lnTo>
                <a:lnTo>
                  <a:pt x="515" y="1786"/>
                </a:lnTo>
                <a:lnTo>
                  <a:pt x="513" y="1762"/>
                </a:lnTo>
                <a:lnTo>
                  <a:pt x="511" y="1741"/>
                </a:lnTo>
                <a:lnTo>
                  <a:pt x="506" y="1701"/>
                </a:lnTo>
                <a:lnTo>
                  <a:pt x="503" y="1685"/>
                </a:lnTo>
                <a:lnTo>
                  <a:pt x="502" y="1671"/>
                </a:lnTo>
                <a:lnTo>
                  <a:pt x="502" y="1671"/>
                </a:lnTo>
                <a:lnTo>
                  <a:pt x="502" y="1568"/>
                </a:lnTo>
                <a:lnTo>
                  <a:pt x="502" y="1420"/>
                </a:lnTo>
                <a:lnTo>
                  <a:pt x="512" y="1421"/>
                </a:lnTo>
                <a:lnTo>
                  <a:pt x="518" y="1421"/>
                </a:lnTo>
                <a:lnTo>
                  <a:pt x="518" y="1421"/>
                </a:lnTo>
                <a:lnTo>
                  <a:pt x="530" y="1474"/>
                </a:lnTo>
                <a:lnTo>
                  <a:pt x="533" y="1497"/>
                </a:lnTo>
                <a:lnTo>
                  <a:pt x="536" y="1512"/>
                </a:lnTo>
                <a:lnTo>
                  <a:pt x="536" y="1512"/>
                </a:lnTo>
                <a:lnTo>
                  <a:pt x="538" y="1536"/>
                </a:lnTo>
                <a:lnTo>
                  <a:pt x="542" y="1564"/>
                </a:lnTo>
                <a:lnTo>
                  <a:pt x="544" y="1598"/>
                </a:lnTo>
                <a:lnTo>
                  <a:pt x="545" y="1617"/>
                </a:lnTo>
                <a:lnTo>
                  <a:pt x="545" y="1637"/>
                </a:lnTo>
                <a:lnTo>
                  <a:pt x="545" y="1637"/>
                </a:lnTo>
                <a:lnTo>
                  <a:pt x="544" y="1658"/>
                </a:lnTo>
                <a:lnTo>
                  <a:pt x="543" y="1676"/>
                </a:lnTo>
                <a:lnTo>
                  <a:pt x="539" y="1708"/>
                </a:lnTo>
                <a:lnTo>
                  <a:pt x="538" y="1722"/>
                </a:lnTo>
                <a:lnTo>
                  <a:pt x="538" y="1736"/>
                </a:lnTo>
                <a:lnTo>
                  <a:pt x="538" y="1749"/>
                </a:lnTo>
                <a:lnTo>
                  <a:pt x="541" y="1762"/>
                </a:lnTo>
                <a:lnTo>
                  <a:pt x="541" y="1762"/>
                </a:lnTo>
                <a:lnTo>
                  <a:pt x="549" y="1793"/>
                </a:lnTo>
                <a:lnTo>
                  <a:pt x="559" y="1832"/>
                </a:lnTo>
                <a:lnTo>
                  <a:pt x="563" y="1852"/>
                </a:lnTo>
                <a:lnTo>
                  <a:pt x="567" y="1873"/>
                </a:lnTo>
                <a:lnTo>
                  <a:pt x="569" y="1893"/>
                </a:lnTo>
                <a:lnTo>
                  <a:pt x="569" y="1911"/>
                </a:lnTo>
                <a:lnTo>
                  <a:pt x="569" y="1911"/>
                </a:lnTo>
                <a:lnTo>
                  <a:pt x="566" y="1940"/>
                </a:lnTo>
                <a:lnTo>
                  <a:pt x="562" y="1957"/>
                </a:lnTo>
                <a:lnTo>
                  <a:pt x="560" y="1969"/>
                </a:lnTo>
                <a:lnTo>
                  <a:pt x="560" y="1973"/>
                </a:lnTo>
                <a:lnTo>
                  <a:pt x="560" y="1978"/>
                </a:lnTo>
                <a:lnTo>
                  <a:pt x="560" y="1978"/>
                </a:lnTo>
                <a:lnTo>
                  <a:pt x="563" y="1997"/>
                </a:lnTo>
                <a:lnTo>
                  <a:pt x="568" y="2011"/>
                </a:lnTo>
                <a:lnTo>
                  <a:pt x="573" y="2026"/>
                </a:lnTo>
                <a:lnTo>
                  <a:pt x="579" y="2041"/>
                </a:lnTo>
                <a:lnTo>
                  <a:pt x="587" y="2054"/>
                </a:lnTo>
                <a:lnTo>
                  <a:pt x="592" y="2060"/>
                </a:lnTo>
                <a:lnTo>
                  <a:pt x="597" y="2063"/>
                </a:lnTo>
                <a:lnTo>
                  <a:pt x="602" y="2067"/>
                </a:lnTo>
                <a:lnTo>
                  <a:pt x="608" y="2069"/>
                </a:lnTo>
                <a:lnTo>
                  <a:pt x="608" y="2069"/>
                </a:lnTo>
                <a:lnTo>
                  <a:pt x="614" y="2071"/>
                </a:lnTo>
                <a:lnTo>
                  <a:pt x="620" y="2071"/>
                </a:lnTo>
                <a:lnTo>
                  <a:pt x="626" y="2069"/>
                </a:lnTo>
                <a:lnTo>
                  <a:pt x="630" y="2068"/>
                </a:lnTo>
                <a:lnTo>
                  <a:pt x="641" y="2063"/>
                </a:lnTo>
                <a:lnTo>
                  <a:pt x="652" y="2057"/>
                </a:lnTo>
                <a:lnTo>
                  <a:pt x="660" y="2048"/>
                </a:lnTo>
                <a:lnTo>
                  <a:pt x="668" y="2038"/>
                </a:lnTo>
                <a:lnTo>
                  <a:pt x="672" y="2027"/>
                </a:lnTo>
                <a:lnTo>
                  <a:pt x="675" y="2017"/>
                </a:lnTo>
                <a:lnTo>
                  <a:pt x="675" y="2017"/>
                </a:lnTo>
                <a:lnTo>
                  <a:pt x="675" y="2006"/>
                </a:lnTo>
                <a:lnTo>
                  <a:pt x="674" y="1997"/>
                </a:lnTo>
                <a:lnTo>
                  <a:pt x="670" y="1990"/>
                </a:lnTo>
                <a:lnTo>
                  <a:pt x="665" y="1984"/>
                </a:lnTo>
                <a:lnTo>
                  <a:pt x="657" y="1973"/>
                </a:lnTo>
                <a:lnTo>
                  <a:pt x="653" y="1969"/>
                </a:lnTo>
                <a:lnTo>
                  <a:pt x="651" y="1964"/>
                </a:lnTo>
                <a:lnTo>
                  <a:pt x="651" y="1964"/>
                </a:lnTo>
                <a:lnTo>
                  <a:pt x="648" y="1945"/>
                </a:lnTo>
                <a:lnTo>
                  <a:pt x="647" y="1912"/>
                </a:lnTo>
                <a:lnTo>
                  <a:pt x="647" y="1870"/>
                </a:lnTo>
                <a:lnTo>
                  <a:pt x="648" y="1847"/>
                </a:lnTo>
                <a:lnTo>
                  <a:pt x="651" y="1825"/>
                </a:lnTo>
                <a:lnTo>
                  <a:pt x="651" y="1825"/>
                </a:lnTo>
                <a:lnTo>
                  <a:pt x="657" y="1779"/>
                </a:lnTo>
                <a:lnTo>
                  <a:pt x="664" y="1737"/>
                </a:lnTo>
                <a:lnTo>
                  <a:pt x="669" y="1706"/>
                </a:lnTo>
                <a:lnTo>
                  <a:pt x="670" y="1690"/>
                </a:lnTo>
                <a:lnTo>
                  <a:pt x="670" y="1690"/>
                </a:lnTo>
                <a:lnTo>
                  <a:pt x="670" y="1679"/>
                </a:lnTo>
                <a:lnTo>
                  <a:pt x="672" y="1660"/>
                </a:lnTo>
                <a:lnTo>
                  <a:pt x="675" y="1628"/>
                </a:lnTo>
                <a:lnTo>
                  <a:pt x="675" y="1628"/>
                </a:lnTo>
                <a:lnTo>
                  <a:pt x="677" y="1593"/>
                </a:lnTo>
                <a:lnTo>
                  <a:pt x="678" y="1559"/>
                </a:lnTo>
                <a:lnTo>
                  <a:pt x="680" y="1512"/>
                </a:lnTo>
                <a:lnTo>
                  <a:pt x="680" y="1512"/>
                </a:lnTo>
                <a:lnTo>
                  <a:pt x="680" y="1462"/>
                </a:lnTo>
                <a:lnTo>
                  <a:pt x="678" y="1410"/>
                </a:lnTo>
                <a:lnTo>
                  <a:pt x="678" y="1410"/>
                </a:lnTo>
                <a:lnTo>
                  <a:pt x="694" y="1406"/>
                </a:lnTo>
                <a:lnTo>
                  <a:pt x="705" y="1402"/>
                </a:lnTo>
                <a:lnTo>
                  <a:pt x="713" y="1397"/>
                </a:lnTo>
                <a:lnTo>
                  <a:pt x="723" y="1215"/>
                </a:lnTo>
                <a:lnTo>
                  <a:pt x="723" y="1215"/>
                </a:lnTo>
                <a:lnTo>
                  <a:pt x="725" y="1217"/>
                </a:lnTo>
                <a:lnTo>
                  <a:pt x="729" y="1218"/>
                </a:lnTo>
                <a:lnTo>
                  <a:pt x="732" y="1220"/>
                </a:lnTo>
                <a:lnTo>
                  <a:pt x="732" y="1220"/>
                </a:lnTo>
                <a:lnTo>
                  <a:pt x="734" y="1220"/>
                </a:lnTo>
                <a:lnTo>
                  <a:pt x="736" y="1217"/>
                </a:lnTo>
                <a:lnTo>
                  <a:pt x="737" y="1211"/>
                </a:lnTo>
                <a:lnTo>
                  <a:pt x="737" y="1200"/>
                </a:lnTo>
                <a:lnTo>
                  <a:pt x="737" y="1200"/>
                </a:lnTo>
                <a:lnTo>
                  <a:pt x="743" y="1180"/>
                </a:lnTo>
                <a:lnTo>
                  <a:pt x="748" y="1167"/>
                </a:lnTo>
                <a:lnTo>
                  <a:pt x="750" y="1163"/>
                </a:lnTo>
                <a:lnTo>
                  <a:pt x="752" y="1162"/>
                </a:lnTo>
                <a:lnTo>
                  <a:pt x="752" y="1162"/>
                </a:lnTo>
                <a:lnTo>
                  <a:pt x="753" y="1161"/>
                </a:lnTo>
                <a:lnTo>
                  <a:pt x="755" y="1158"/>
                </a:lnTo>
                <a:lnTo>
                  <a:pt x="759" y="1146"/>
                </a:lnTo>
                <a:lnTo>
                  <a:pt x="765" y="1132"/>
                </a:lnTo>
                <a:lnTo>
                  <a:pt x="771" y="1119"/>
                </a:lnTo>
                <a:lnTo>
                  <a:pt x="771" y="1119"/>
                </a:lnTo>
                <a:lnTo>
                  <a:pt x="777" y="1106"/>
                </a:lnTo>
                <a:lnTo>
                  <a:pt x="782" y="1094"/>
                </a:lnTo>
                <a:lnTo>
                  <a:pt x="785" y="1080"/>
                </a:lnTo>
                <a:lnTo>
                  <a:pt x="785" y="1080"/>
                </a:lnTo>
                <a:lnTo>
                  <a:pt x="802" y="1077"/>
                </a:lnTo>
                <a:lnTo>
                  <a:pt x="814" y="1073"/>
                </a:lnTo>
                <a:lnTo>
                  <a:pt x="817" y="1072"/>
                </a:lnTo>
                <a:lnTo>
                  <a:pt x="819" y="1071"/>
                </a:lnTo>
                <a:lnTo>
                  <a:pt x="819" y="1071"/>
                </a:lnTo>
                <a:lnTo>
                  <a:pt x="819" y="1060"/>
                </a:lnTo>
                <a:lnTo>
                  <a:pt x="819" y="1037"/>
                </a:lnTo>
                <a:lnTo>
                  <a:pt x="817" y="1008"/>
                </a:lnTo>
                <a:lnTo>
                  <a:pt x="816" y="993"/>
                </a:lnTo>
                <a:lnTo>
                  <a:pt x="814" y="979"/>
                </a:lnTo>
                <a:lnTo>
                  <a:pt x="814" y="979"/>
                </a:lnTo>
                <a:lnTo>
                  <a:pt x="811" y="961"/>
                </a:lnTo>
                <a:lnTo>
                  <a:pt x="809" y="934"/>
                </a:lnTo>
                <a:lnTo>
                  <a:pt x="804" y="863"/>
                </a:lnTo>
                <a:lnTo>
                  <a:pt x="801" y="792"/>
                </a:lnTo>
                <a:lnTo>
                  <a:pt x="800" y="744"/>
                </a:lnTo>
                <a:lnTo>
                  <a:pt x="800" y="744"/>
                </a:lnTo>
                <a:lnTo>
                  <a:pt x="798" y="726"/>
                </a:lnTo>
                <a:lnTo>
                  <a:pt x="796" y="705"/>
                </a:lnTo>
                <a:lnTo>
                  <a:pt x="786" y="653"/>
                </a:lnTo>
                <a:lnTo>
                  <a:pt x="778" y="607"/>
                </a:lnTo>
                <a:lnTo>
                  <a:pt x="776" y="591"/>
                </a:lnTo>
                <a:lnTo>
                  <a:pt x="776" y="581"/>
                </a:lnTo>
                <a:lnTo>
                  <a:pt x="776" y="581"/>
                </a:lnTo>
                <a:lnTo>
                  <a:pt x="776" y="573"/>
                </a:lnTo>
                <a:lnTo>
                  <a:pt x="773" y="558"/>
                </a:lnTo>
                <a:lnTo>
                  <a:pt x="766" y="519"/>
                </a:lnTo>
                <a:lnTo>
                  <a:pt x="756" y="480"/>
                </a:lnTo>
                <a:lnTo>
                  <a:pt x="752" y="466"/>
                </a:lnTo>
                <a:lnTo>
                  <a:pt x="747" y="456"/>
                </a:lnTo>
                <a:lnTo>
                  <a:pt x="747" y="456"/>
                </a:lnTo>
                <a:lnTo>
                  <a:pt x="741" y="449"/>
                </a:lnTo>
                <a:lnTo>
                  <a:pt x="732" y="439"/>
                </a:lnTo>
                <a:lnTo>
                  <a:pt x="710" y="419"/>
                </a:lnTo>
                <a:lnTo>
                  <a:pt x="680" y="394"/>
                </a:lnTo>
                <a:lnTo>
                  <a:pt x="680" y="394"/>
                </a:lnTo>
                <a:lnTo>
                  <a:pt x="675" y="379"/>
                </a:lnTo>
                <a:lnTo>
                  <a:pt x="670" y="369"/>
                </a:lnTo>
                <a:lnTo>
                  <a:pt x="665" y="360"/>
                </a:lnTo>
                <a:lnTo>
                  <a:pt x="665" y="360"/>
                </a:lnTo>
                <a:lnTo>
                  <a:pt x="662" y="354"/>
                </a:lnTo>
                <a:lnTo>
                  <a:pt x="660" y="349"/>
                </a:lnTo>
                <a:lnTo>
                  <a:pt x="662" y="346"/>
                </a:lnTo>
                <a:lnTo>
                  <a:pt x="663" y="346"/>
                </a:lnTo>
                <a:lnTo>
                  <a:pt x="665" y="346"/>
                </a:lnTo>
                <a:lnTo>
                  <a:pt x="665" y="346"/>
                </a:lnTo>
                <a:lnTo>
                  <a:pt x="684" y="351"/>
                </a:lnTo>
                <a:lnTo>
                  <a:pt x="689" y="355"/>
                </a:lnTo>
                <a:lnTo>
                  <a:pt x="689" y="355"/>
                </a:lnTo>
                <a:lnTo>
                  <a:pt x="688" y="352"/>
                </a:lnTo>
                <a:lnTo>
                  <a:pt x="682" y="341"/>
                </a:lnTo>
                <a:lnTo>
                  <a:pt x="677" y="334"/>
                </a:lnTo>
                <a:lnTo>
                  <a:pt x="670" y="325"/>
                </a:lnTo>
                <a:lnTo>
                  <a:pt x="662" y="317"/>
                </a:lnTo>
                <a:lnTo>
                  <a:pt x="651" y="307"/>
                </a:lnTo>
                <a:lnTo>
                  <a:pt x="651" y="307"/>
                </a:lnTo>
                <a:lnTo>
                  <a:pt x="636" y="295"/>
                </a:lnTo>
                <a:lnTo>
                  <a:pt x="634" y="293"/>
                </a:lnTo>
                <a:lnTo>
                  <a:pt x="641" y="298"/>
                </a:lnTo>
                <a:lnTo>
                  <a:pt x="651" y="293"/>
                </a:lnTo>
                <a:lnTo>
                  <a:pt x="651" y="293"/>
                </a:lnTo>
                <a:lnTo>
                  <a:pt x="647" y="292"/>
                </a:lnTo>
                <a:lnTo>
                  <a:pt x="639" y="286"/>
                </a:lnTo>
                <a:lnTo>
                  <a:pt x="627" y="277"/>
                </a:lnTo>
                <a:lnTo>
                  <a:pt x="620" y="271"/>
                </a:lnTo>
                <a:lnTo>
                  <a:pt x="613" y="264"/>
                </a:lnTo>
                <a:lnTo>
                  <a:pt x="613" y="264"/>
                </a:lnTo>
                <a:lnTo>
                  <a:pt x="607" y="257"/>
                </a:lnTo>
                <a:lnTo>
                  <a:pt x="603" y="251"/>
                </a:lnTo>
                <a:lnTo>
                  <a:pt x="602" y="246"/>
                </a:lnTo>
                <a:lnTo>
                  <a:pt x="602" y="242"/>
                </a:lnTo>
                <a:lnTo>
                  <a:pt x="602" y="234"/>
                </a:lnTo>
                <a:lnTo>
                  <a:pt x="603" y="230"/>
                </a:lnTo>
                <a:lnTo>
                  <a:pt x="603" y="226"/>
                </a:lnTo>
                <a:lnTo>
                  <a:pt x="603" y="226"/>
                </a:lnTo>
                <a:lnTo>
                  <a:pt x="603" y="212"/>
                </a:lnTo>
                <a:lnTo>
                  <a:pt x="604" y="194"/>
                </a:lnTo>
                <a:lnTo>
                  <a:pt x="604" y="175"/>
                </a:lnTo>
                <a:lnTo>
                  <a:pt x="603" y="158"/>
                </a:lnTo>
                <a:lnTo>
                  <a:pt x="603" y="158"/>
                </a:lnTo>
                <a:lnTo>
                  <a:pt x="596" y="119"/>
                </a:lnTo>
                <a:lnTo>
                  <a:pt x="589" y="86"/>
                </a:lnTo>
                <a:lnTo>
                  <a:pt x="589" y="86"/>
                </a:lnTo>
                <a:lnTo>
                  <a:pt x="586" y="82"/>
                </a:lnTo>
                <a:lnTo>
                  <a:pt x="580" y="74"/>
                </a:lnTo>
                <a:lnTo>
                  <a:pt x="573" y="66"/>
                </a:lnTo>
                <a:lnTo>
                  <a:pt x="563" y="58"/>
                </a:lnTo>
                <a:lnTo>
                  <a:pt x="551" y="48"/>
                </a:lnTo>
                <a:lnTo>
                  <a:pt x="539" y="41"/>
                </a:lnTo>
                <a:lnTo>
                  <a:pt x="529" y="34"/>
                </a:lnTo>
                <a:lnTo>
                  <a:pt x="517" y="29"/>
                </a:lnTo>
                <a:lnTo>
                  <a:pt x="517" y="29"/>
                </a:lnTo>
                <a:lnTo>
                  <a:pt x="506" y="26"/>
                </a:lnTo>
                <a:lnTo>
                  <a:pt x="496" y="25"/>
                </a:lnTo>
                <a:lnTo>
                  <a:pt x="489" y="26"/>
                </a:lnTo>
                <a:lnTo>
                  <a:pt x="482" y="28"/>
                </a:lnTo>
                <a:lnTo>
                  <a:pt x="472" y="31"/>
                </a:lnTo>
                <a:lnTo>
                  <a:pt x="469" y="34"/>
                </a:lnTo>
                <a:lnTo>
                  <a:pt x="449" y="34"/>
                </a:lnTo>
                <a:lnTo>
                  <a:pt x="449" y="34"/>
                </a:lnTo>
                <a:lnTo>
                  <a:pt x="448" y="32"/>
                </a:lnTo>
                <a:lnTo>
                  <a:pt x="447" y="30"/>
                </a:lnTo>
                <a:lnTo>
                  <a:pt x="445" y="29"/>
                </a:lnTo>
                <a:lnTo>
                  <a:pt x="445" y="29"/>
                </a:lnTo>
                <a:lnTo>
                  <a:pt x="440" y="28"/>
                </a:lnTo>
                <a:lnTo>
                  <a:pt x="434" y="28"/>
                </a:lnTo>
                <a:lnTo>
                  <a:pt x="426" y="29"/>
                </a:lnTo>
                <a:lnTo>
                  <a:pt x="426" y="29"/>
                </a:lnTo>
                <a:lnTo>
                  <a:pt x="426" y="25"/>
                </a:lnTo>
                <a:lnTo>
                  <a:pt x="424" y="22"/>
                </a:lnTo>
                <a:lnTo>
                  <a:pt x="421" y="19"/>
                </a:lnTo>
                <a:lnTo>
                  <a:pt x="421" y="19"/>
                </a:lnTo>
                <a:lnTo>
                  <a:pt x="416" y="19"/>
                </a:lnTo>
                <a:lnTo>
                  <a:pt x="406" y="22"/>
                </a:lnTo>
                <a:lnTo>
                  <a:pt x="380" y="29"/>
                </a:lnTo>
                <a:lnTo>
                  <a:pt x="355" y="36"/>
                </a:lnTo>
                <a:lnTo>
                  <a:pt x="348" y="38"/>
                </a:lnTo>
                <a:lnTo>
                  <a:pt x="344" y="38"/>
                </a:lnTo>
                <a:lnTo>
                  <a:pt x="344" y="38"/>
                </a:lnTo>
                <a:close/>
                <a:moveTo>
                  <a:pt x="358" y="130"/>
                </a:moveTo>
                <a:lnTo>
                  <a:pt x="358" y="130"/>
                </a:lnTo>
                <a:lnTo>
                  <a:pt x="352" y="161"/>
                </a:lnTo>
                <a:lnTo>
                  <a:pt x="349" y="187"/>
                </a:lnTo>
                <a:lnTo>
                  <a:pt x="349" y="198"/>
                </a:lnTo>
                <a:lnTo>
                  <a:pt x="349" y="206"/>
                </a:lnTo>
                <a:lnTo>
                  <a:pt x="349" y="206"/>
                </a:lnTo>
                <a:lnTo>
                  <a:pt x="350" y="212"/>
                </a:lnTo>
                <a:lnTo>
                  <a:pt x="352" y="218"/>
                </a:lnTo>
                <a:lnTo>
                  <a:pt x="358" y="230"/>
                </a:lnTo>
                <a:lnTo>
                  <a:pt x="361" y="236"/>
                </a:lnTo>
                <a:lnTo>
                  <a:pt x="363" y="245"/>
                </a:lnTo>
                <a:lnTo>
                  <a:pt x="364" y="253"/>
                </a:lnTo>
                <a:lnTo>
                  <a:pt x="363" y="264"/>
                </a:lnTo>
                <a:lnTo>
                  <a:pt x="363" y="264"/>
                </a:lnTo>
                <a:lnTo>
                  <a:pt x="361" y="275"/>
                </a:lnTo>
                <a:lnTo>
                  <a:pt x="357" y="286"/>
                </a:lnTo>
                <a:lnTo>
                  <a:pt x="354" y="294"/>
                </a:lnTo>
                <a:lnTo>
                  <a:pt x="350" y="303"/>
                </a:lnTo>
                <a:lnTo>
                  <a:pt x="343" y="313"/>
                </a:lnTo>
                <a:lnTo>
                  <a:pt x="339" y="317"/>
                </a:lnTo>
                <a:lnTo>
                  <a:pt x="349" y="322"/>
                </a:lnTo>
                <a:lnTo>
                  <a:pt x="349" y="322"/>
                </a:lnTo>
                <a:lnTo>
                  <a:pt x="352" y="321"/>
                </a:lnTo>
                <a:lnTo>
                  <a:pt x="351" y="322"/>
                </a:lnTo>
                <a:lnTo>
                  <a:pt x="344" y="327"/>
                </a:lnTo>
                <a:lnTo>
                  <a:pt x="344" y="327"/>
                </a:lnTo>
                <a:lnTo>
                  <a:pt x="339" y="331"/>
                </a:lnTo>
                <a:lnTo>
                  <a:pt x="334" y="336"/>
                </a:lnTo>
                <a:lnTo>
                  <a:pt x="326" y="347"/>
                </a:lnTo>
                <a:lnTo>
                  <a:pt x="321" y="357"/>
                </a:lnTo>
                <a:lnTo>
                  <a:pt x="320" y="360"/>
                </a:lnTo>
                <a:lnTo>
                  <a:pt x="320" y="360"/>
                </a:lnTo>
                <a:lnTo>
                  <a:pt x="284" y="354"/>
                </a:lnTo>
                <a:lnTo>
                  <a:pt x="259" y="349"/>
                </a:lnTo>
                <a:lnTo>
                  <a:pt x="252" y="347"/>
                </a:lnTo>
                <a:lnTo>
                  <a:pt x="248" y="346"/>
                </a:lnTo>
                <a:lnTo>
                  <a:pt x="248" y="346"/>
                </a:lnTo>
                <a:lnTo>
                  <a:pt x="245" y="342"/>
                </a:lnTo>
                <a:lnTo>
                  <a:pt x="234" y="336"/>
                </a:lnTo>
                <a:lnTo>
                  <a:pt x="200" y="316"/>
                </a:lnTo>
                <a:lnTo>
                  <a:pt x="152" y="288"/>
                </a:lnTo>
                <a:lnTo>
                  <a:pt x="152" y="288"/>
                </a:lnTo>
                <a:lnTo>
                  <a:pt x="159" y="283"/>
                </a:lnTo>
                <a:lnTo>
                  <a:pt x="167" y="278"/>
                </a:lnTo>
                <a:lnTo>
                  <a:pt x="167" y="278"/>
                </a:lnTo>
                <a:lnTo>
                  <a:pt x="165" y="276"/>
                </a:lnTo>
                <a:lnTo>
                  <a:pt x="163" y="271"/>
                </a:lnTo>
                <a:lnTo>
                  <a:pt x="159" y="266"/>
                </a:lnTo>
                <a:lnTo>
                  <a:pt x="157" y="264"/>
                </a:lnTo>
                <a:lnTo>
                  <a:pt x="157" y="264"/>
                </a:lnTo>
                <a:lnTo>
                  <a:pt x="156" y="263"/>
                </a:lnTo>
                <a:lnTo>
                  <a:pt x="156" y="262"/>
                </a:lnTo>
                <a:lnTo>
                  <a:pt x="156" y="259"/>
                </a:lnTo>
                <a:lnTo>
                  <a:pt x="157" y="254"/>
                </a:lnTo>
                <a:lnTo>
                  <a:pt x="157" y="254"/>
                </a:lnTo>
                <a:lnTo>
                  <a:pt x="205" y="256"/>
                </a:lnTo>
                <a:lnTo>
                  <a:pt x="240" y="256"/>
                </a:lnTo>
                <a:lnTo>
                  <a:pt x="252" y="256"/>
                </a:lnTo>
                <a:lnTo>
                  <a:pt x="258" y="254"/>
                </a:lnTo>
                <a:lnTo>
                  <a:pt x="258" y="254"/>
                </a:lnTo>
                <a:lnTo>
                  <a:pt x="259" y="253"/>
                </a:lnTo>
                <a:lnTo>
                  <a:pt x="260" y="250"/>
                </a:lnTo>
                <a:lnTo>
                  <a:pt x="261" y="236"/>
                </a:lnTo>
                <a:lnTo>
                  <a:pt x="265" y="200"/>
                </a:lnTo>
                <a:lnTo>
                  <a:pt x="267" y="149"/>
                </a:lnTo>
                <a:lnTo>
                  <a:pt x="267" y="149"/>
                </a:lnTo>
                <a:lnTo>
                  <a:pt x="289" y="148"/>
                </a:lnTo>
                <a:lnTo>
                  <a:pt x="320" y="144"/>
                </a:lnTo>
                <a:lnTo>
                  <a:pt x="320" y="144"/>
                </a:lnTo>
                <a:lnTo>
                  <a:pt x="326" y="142"/>
                </a:lnTo>
                <a:lnTo>
                  <a:pt x="333" y="138"/>
                </a:lnTo>
                <a:lnTo>
                  <a:pt x="348" y="128"/>
                </a:lnTo>
                <a:lnTo>
                  <a:pt x="363" y="115"/>
                </a:lnTo>
                <a:lnTo>
                  <a:pt x="358" y="130"/>
                </a:lnTo>
                <a:close/>
                <a:moveTo>
                  <a:pt x="694" y="682"/>
                </a:moveTo>
                <a:lnTo>
                  <a:pt x="694" y="682"/>
                </a:lnTo>
                <a:lnTo>
                  <a:pt x="695" y="682"/>
                </a:lnTo>
                <a:lnTo>
                  <a:pt x="696" y="683"/>
                </a:lnTo>
                <a:lnTo>
                  <a:pt x="698" y="687"/>
                </a:lnTo>
                <a:lnTo>
                  <a:pt x="701" y="700"/>
                </a:lnTo>
                <a:lnTo>
                  <a:pt x="702" y="715"/>
                </a:lnTo>
                <a:lnTo>
                  <a:pt x="704" y="725"/>
                </a:lnTo>
                <a:lnTo>
                  <a:pt x="704" y="725"/>
                </a:lnTo>
                <a:lnTo>
                  <a:pt x="708" y="792"/>
                </a:lnTo>
                <a:lnTo>
                  <a:pt x="708" y="792"/>
                </a:lnTo>
                <a:lnTo>
                  <a:pt x="713" y="846"/>
                </a:lnTo>
                <a:lnTo>
                  <a:pt x="718" y="883"/>
                </a:lnTo>
                <a:lnTo>
                  <a:pt x="718" y="883"/>
                </a:lnTo>
                <a:lnTo>
                  <a:pt x="704" y="845"/>
                </a:lnTo>
                <a:lnTo>
                  <a:pt x="704" y="845"/>
                </a:lnTo>
                <a:lnTo>
                  <a:pt x="665" y="739"/>
                </a:lnTo>
                <a:lnTo>
                  <a:pt x="665" y="739"/>
                </a:lnTo>
                <a:lnTo>
                  <a:pt x="677" y="712"/>
                </a:lnTo>
                <a:lnTo>
                  <a:pt x="687" y="693"/>
                </a:lnTo>
                <a:lnTo>
                  <a:pt x="690" y="685"/>
                </a:lnTo>
                <a:lnTo>
                  <a:pt x="694" y="682"/>
                </a:lnTo>
                <a:lnTo>
                  <a:pt x="694" y="68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F728ED59-3AB4-9D48-EE8C-225753987E56}"/>
              </a:ext>
            </a:extLst>
          </p:cNvPr>
          <p:cNvSpPr>
            <a:spLocks noEditPoints="1"/>
          </p:cNvSpPr>
          <p:nvPr/>
        </p:nvSpPr>
        <p:spPr bwMode="auto">
          <a:xfrm>
            <a:off x="4399050" y="903249"/>
            <a:ext cx="1024199" cy="2609438"/>
          </a:xfrm>
          <a:custGeom>
            <a:avLst/>
            <a:gdLst>
              <a:gd name="T0" fmla="*/ 275 w 858"/>
              <a:gd name="T1" fmla="*/ 54 h 2186"/>
              <a:gd name="T2" fmla="*/ 166 w 858"/>
              <a:gd name="T3" fmla="*/ 106 h 2186"/>
              <a:gd name="T4" fmla="*/ 7 w 858"/>
              <a:gd name="T5" fmla="*/ 210 h 2186"/>
              <a:gd name="T6" fmla="*/ 8 w 858"/>
              <a:gd name="T7" fmla="*/ 284 h 2186"/>
              <a:gd name="T8" fmla="*/ 168 w 858"/>
              <a:gd name="T9" fmla="*/ 485 h 2186"/>
              <a:gd name="T10" fmla="*/ 268 w 858"/>
              <a:gd name="T11" fmla="*/ 649 h 2186"/>
              <a:gd name="T12" fmla="*/ 298 w 858"/>
              <a:gd name="T13" fmla="*/ 780 h 2186"/>
              <a:gd name="T14" fmla="*/ 315 w 858"/>
              <a:gd name="T15" fmla="*/ 882 h 2186"/>
              <a:gd name="T16" fmla="*/ 280 w 858"/>
              <a:gd name="T17" fmla="*/ 1013 h 2186"/>
              <a:gd name="T18" fmla="*/ 285 w 858"/>
              <a:gd name="T19" fmla="*/ 1080 h 2186"/>
              <a:gd name="T20" fmla="*/ 268 w 858"/>
              <a:gd name="T21" fmla="*/ 1292 h 2186"/>
              <a:gd name="T22" fmla="*/ 356 w 858"/>
              <a:gd name="T23" fmla="*/ 1559 h 2186"/>
              <a:gd name="T24" fmla="*/ 417 w 858"/>
              <a:gd name="T25" fmla="*/ 1756 h 2186"/>
              <a:gd name="T26" fmla="*/ 468 w 858"/>
              <a:gd name="T27" fmla="*/ 2031 h 2186"/>
              <a:gd name="T28" fmla="*/ 454 w 858"/>
              <a:gd name="T29" fmla="*/ 2126 h 2186"/>
              <a:gd name="T30" fmla="*/ 494 w 858"/>
              <a:gd name="T31" fmla="*/ 2141 h 2186"/>
              <a:gd name="T32" fmla="*/ 518 w 858"/>
              <a:gd name="T33" fmla="*/ 2161 h 2186"/>
              <a:gd name="T34" fmla="*/ 634 w 858"/>
              <a:gd name="T35" fmla="*/ 2183 h 2186"/>
              <a:gd name="T36" fmla="*/ 685 w 858"/>
              <a:gd name="T37" fmla="*/ 2163 h 2186"/>
              <a:gd name="T38" fmla="*/ 618 w 858"/>
              <a:gd name="T39" fmla="*/ 2074 h 2186"/>
              <a:gd name="T40" fmla="*/ 697 w 858"/>
              <a:gd name="T41" fmla="*/ 2126 h 2186"/>
              <a:gd name="T42" fmla="*/ 794 w 858"/>
              <a:gd name="T43" fmla="*/ 2111 h 2186"/>
              <a:gd name="T44" fmla="*/ 743 w 858"/>
              <a:gd name="T45" fmla="*/ 2060 h 2186"/>
              <a:gd name="T46" fmla="*/ 696 w 858"/>
              <a:gd name="T47" fmla="*/ 2000 h 2186"/>
              <a:gd name="T48" fmla="*/ 727 w 858"/>
              <a:gd name="T49" fmla="*/ 1702 h 2186"/>
              <a:gd name="T50" fmla="*/ 781 w 858"/>
              <a:gd name="T51" fmla="*/ 1584 h 2186"/>
              <a:gd name="T52" fmla="*/ 776 w 858"/>
              <a:gd name="T53" fmla="*/ 1272 h 2186"/>
              <a:gd name="T54" fmla="*/ 800 w 858"/>
              <a:gd name="T55" fmla="*/ 1220 h 2186"/>
              <a:gd name="T56" fmla="*/ 832 w 858"/>
              <a:gd name="T57" fmla="*/ 1089 h 2186"/>
              <a:gd name="T58" fmla="*/ 796 w 858"/>
              <a:gd name="T59" fmla="*/ 883 h 2186"/>
              <a:gd name="T60" fmla="*/ 810 w 858"/>
              <a:gd name="T61" fmla="*/ 821 h 2186"/>
              <a:gd name="T62" fmla="*/ 790 w 858"/>
              <a:gd name="T63" fmla="*/ 739 h 2186"/>
              <a:gd name="T64" fmla="*/ 730 w 858"/>
              <a:gd name="T65" fmla="*/ 521 h 2186"/>
              <a:gd name="T66" fmla="*/ 666 w 858"/>
              <a:gd name="T67" fmla="*/ 445 h 2186"/>
              <a:gd name="T68" fmla="*/ 623 w 858"/>
              <a:gd name="T69" fmla="*/ 417 h 2186"/>
              <a:gd name="T70" fmla="*/ 613 w 858"/>
              <a:gd name="T71" fmla="*/ 389 h 2186"/>
              <a:gd name="T72" fmla="*/ 604 w 858"/>
              <a:gd name="T73" fmla="*/ 326 h 2186"/>
              <a:gd name="T74" fmla="*/ 623 w 858"/>
              <a:gd name="T75" fmla="*/ 270 h 2186"/>
              <a:gd name="T76" fmla="*/ 609 w 858"/>
              <a:gd name="T77" fmla="*/ 173 h 2186"/>
              <a:gd name="T78" fmla="*/ 639 w 858"/>
              <a:gd name="T79" fmla="*/ 139 h 2186"/>
              <a:gd name="T80" fmla="*/ 612 w 858"/>
              <a:gd name="T81" fmla="*/ 115 h 2186"/>
              <a:gd name="T82" fmla="*/ 556 w 858"/>
              <a:gd name="T83" fmla="*/ 48 h 2186"/>
              <a:gd name="T84" fmla="*/ 479 w 858"/>
              <a:gd name="T85" fmla="*/ 29 h 2186"/>
              <a:gd name="T86" fmla="*/ 407 w 858"/>
              <a:gd name="T87" fmla="*/ 29 h 2186"/>
              <a:gd name="T88" fmla="*/ 450 w 858"/>
              <a:gd name="T89" fmla="*/ 5 h 2186"/>
              <a:gd name="T90" fmla="*/ 361 w 858"/>
              <a:gd name="T91" fmla="*/ 16 h 2186"/>
              <a:gd name="T92" fmla="*/ 304 w 858"/>
              <a:gd name="T93" fmla="*/ 36 h 2186"/>
              <a:gd name="T94" fmla="*/ 586 w 858"/>
              <a:gd name="T95" fmla="*/ 1598 h 2186"/>
              <a:gd name="T96" fmla="*/ 587 w 858"/>
              <a:gd name="T97" fmla="*/ 1844 h 2186"/>
              <a:gd name="T98" fmla="*/ 589 w 858"/>
              <a:gd name="T99" fmla="*/ 1997 h 2186"/>
              <a:gd name="T100" fmla="*/ 359 w 858"/>
              <a:gd name="T101" fmla="*/ 168 h 2186"/>
              <a:gd name="T102" fmla="*/ 368 w 858"/>
              <a:gd name="T103" fmla="*/ 246 h 2186"/>
              <a:gd name="T104" fmla="*/ 364 w 858"/>
              <a:gd name="T105" fmla="*/ 326 h 2186"/>
              <a:gd name="T106" fmla="*/ 369 w 858"/>
              <a:gd name="T107" fmla="*/ 360 h 2186"/>
              <a:gd name="T108" fmla="*/ 229 w 858"/>
              <a:gd name="T109" fmla="*/ 307 h 2186"/>
              <a:gd name="T110" fmla="*/ 170 w 858"/>
              <a:gd name="T111" fmla="*/ 257 h 2186"/>
              <a:gd name="T112" fmla="*/ 182 w 858"/>
              <a:gd name="T113" fmla="*/ 235 h 2186"/>
              <a:gd name="T114" fmla="*/ 225 w 858"/>
              <a:gd name="T115" fmla="*/ 202 h 2186"/>
              <a:gd name="T116" fmla="*/ 277 w 858"/>
              <a:gd name="T117" fmla="*/ 173 h 2186"/>
              <a:gd name="T118" fmla="*/ 343 w 858"/>
              <a:gd name="T119" fmla="*/ 166 h 2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58" h="2186">
                <a:moveTo>
                  <a:pt x="292" y="58"/>
                </a:moveTo>
                <a:lnTo>
                  <a:pt x="292" y="58"/>
                </a:lnTo>
                <a:lnTo>
                  <a:pt x="291" y="56"/>
                </a:lnTo>
                <a:lnTo>
                  <a:pt x="290" y="55"/>
                </a:lnTo>
                <a:lnTo>
                  <a:pt x="286" y="54"/>
                </a:lnTo>
                <a:lnTo>
                  <a:pt x="278" y="53"/>
                </a:lnTo>
                <a:lnTo>
                  <a:pt x="278" y="53"/>
                </a:lnTo>
                <a:lnTo>
                  <a:pt x="275" y="54"/>
                </a:lnTo>
                <a:lnTo>
                  <a:pt x="272" y="56"/>
                </a:lnTo>
                <a:lnTo>
                  <a:pt x="256" y="66"/>
                </a:lnTo>
                <a:lnTo>
                  <a:pt x="244" y="72"/>
                </a:lnTo>
                <a:lnTo>
                  <a:pt x="230" y="80"/>
                </a:lnTo>
                <a:lnTo>
                  <a:pt x="212" y="88"/>
                </a:lnTo>
                <a:lnTo>
                  <a:pt x="191" y="96"/>
                </a:lnTo>
                <a:lnTo>
                  <a:pt x="191" y="96"/>
                </a:lnTo>
                <a:lnTo>
                  <a:pt x="166" y="106"/>
                </a:lnTo>
                <a:lnTo>
                  <a:pt x="138" y="120"/>
                </a:lnTo>
                <a:lnTo>
                  <a:pt x="108" y="136"/>
                </a:lnTo>
                <a:lnTo>
                  <a:pt x="79" y="154"/>
                </a:lnTo>
                <a:lnTo>
                  <a:pt x="51" y="172"/>
                </a:lnTo>
                <a:lnTo>
                  <a:pt x="28" y="188"/>
                </a:lnTo>
                <a:lnTo>
                  <a:pt x="19" y="196"/>
                </a:lnTo>
                <a:lnTo>
                  <a:pt x="12" y="204"/>
                </a:lnTo>
                <a:lnTo>
                  <a:pt x="7" y="210"/>
                </a:lnTo>
                <a:lnTo>
                  <a:pt x="5" y="216"/>
                </a:lnTo>
                <a:lnTo>
                  <a:pt x="5" y="216"/>
                </a:lnTo>
                <a:lnTo>
                  <a:pt x="2" y="227"/>
                </a:lnTo>
                <a:lnTo>
                  <a:pt x="1" y="238"/>
                </a:lnTo>
                <a:lnTo>
                  <a:pt x="0" y="250"/>
                </a:lnTo>
                <a:lnTo>
                  <a:pt x="1" y="260"/>
                </a:lnTo>
                <a:lnTo>
                  <a:pt x="3" y="272"/>
                </a:lnTo>
                <a:lnTo>
                  <a:pt x="8" y="284"/>
                </a:lnTo>
                <a:lnTo>
                  <a:pt x="14" y="295"/>
                </a:lnTo>
                <a:lnTo>
                  <a:pt x="24" y="307"/>
                </a:lnTo>
                <a:lnTo>
                  <a:pt x="24" y="307"/>
                </a:lnTo>
                <a:lnTo>
                  <a:pt x="57" y="347"/>
                </a:lnTo>
                <a:lnTo>
                  <a:pt x="105" y="404"/>
                </a:lnTo>
                <a:lnTo>
                  <a:pt x="147" y="459"/>
                </a:lnTo>
                <a:lnTo>
                  <a:pt x="168" y="485"/>
                </a:lnTo>
                <a:lnTo>
                  <a:pt x="168" y="485"/>
                </a:lnTo>
                <a:lnTo>
                  <a:pt x="188" y="519"/>
                </a:lnTo>
                <a:lnTo>
                  <a:pt x="206" y="547"/>
                </a:lnTo>
                <a:lnTo>
                  <a:pt x="206" y="547"/>
                </a:lnTo>
                <a:lnTo>
                  <a:pt x="217" y="562"/>
                </a:lnTo>
                <a:lnTo>
                  <a:pt x="227" y="577"/>
                </a:lnTo>
                <a:lnTo>
                  <a:pt x="241" y="599"/>
                </a:lnTo>
                <a:lnTo>
                  <a:pt x="255" y="623"/>
                </a:lnTo>
                <a:lnTo>
                  <a:pt x="268" y="649"/>
                </a:lnTo>
                <a:lnTo>
                  <a:pt x="274" y="664"/>
                </a:lnTo>
                <a:lnTo>
                  <a:pt x="279" y="678"/>
                </a:lnTo>
                <a:lnTo>
                  <a:pt x="284" y="691"/>
                </a:lnTo>
                <a:lnTo>
                  <a:pt x="287" y="706"/>
                </a:lnTo>
                <a:lnTo>
                  <a:pt x="287" y="706"/>
                </a:lnTo>
                <a:lnTo>
                  <a:pt x="292" y="732"/>
                </a:lnTo>
                <a:lnTo>
                  <a:pt x="296" y="757"/>
                </a:lnTo>
                <a:lnTo>
                  <a:pt x="298" y="780"/>
                </a:lnTo>
                <a:lnTo>
                  <a:pt x="298" y="799"/>
                </a:lnTo>
                <a:lnTo>
                  <a:pt x="298" y="831"/>
                </a:lnTo>
                <a:lnTo>
                  <a:pt x="297" y="850"/>
                </a:lnTo>
                <a:lnTo>
                  <a:pt x="297" y="850"/>
                </a:lnTo>
                <a:lnTo>
                  <a:pt x="298" y="856"/>
                </a:lnTo>
                <a:lnTo>
                  <a:pt x="301" y="862"/>
                </a:lnTo>
                <a:lnTo>
                  <a:pt x="310" y="875"/>
                </a:lnTo>
                <a:lnTo>
                  <a:pt x="315" y="882"/>
                </a:lnTo>
                <a:lnTo>
                  <a:pt x="319" y="889"/>
                </a:lnTo>
                <a:lnTo>
                  <a:pt x="321" y="895"/>
                </a:lnTo>
                <a:lnTo>
                  <a:pt x="321" y="899"/>
                </a:lnTo>
                <a:lnTo>
                  <a:pt x="321" y="903"/>
                </a:lnTo>
                <a:lnTo>
                  <a:pt x="321" y="903"/>
                </a:lnTo>
                <a:lnTo>
                  <a:pt x="309" y="934"/>
                </a:lnTo>
                <a:lnTo>
                  <a:pt x="290" y="985"/>
                </a:lnTo>
                <a:lnTo>
                  <a:pt x="280" y="1013"/>
                </a:lnTo>
                <a:lnTo>
                  <a:pt x="272" y="1037"/>
                </a:lnTo>
                <a:lnTo>
                  <a:pt x="268" y="1056"/>
                </a:lnTo>
                <a:lnTo>
                  <a:pt x="267" y="1062"/>
                </a:lnTo>
                <a:lnTo>
                  <a:pt x="268" y="1066"/>
                </a:lnTo>
                <a:lnTo>
                  <a:pt x="268" y="1066"/>
                </a:lnTo>
                <a:lnTo>
                  <a:pt x="272" y="1071"/>
                </a:lnTo>
                <a:lnTo>
                  <a:pt x="275" y="1074"/>
                </a:lnTo>
                <a:lnTo>
                  <a:pt x="285" y="1080"/>
                </a:lnTo>
                <a:lnTo>
                  <a:pt x="292" y="1084"/>
                </a:lnTo>
                <a:lnTo>
                  <a:pt x="297" y="1085"/>
                </a:lnTo>
                <a:lnTo>
                  <a:pt x="297" y="1085"/>
                </a:lnTo>
                <a:lnTo>
                  <a:pt x="297" y="1091"/>
                </a:lnTo>
                <a:lnTo>
                  <a:pt x="295" y="1107"/>
                </a:lnTo>
                <a:lnTo>
                  <a:pt x="287" y="1161"/>
                </a:lnTo>
                <a:lnTo>
                  <a:pt x="268" y="1292"/>
                </a:lnTo>
                <a:lnTo>
                  <a:pt x="268" y="1292"/>
                </a:lnTo>
                <a:lnTo>
                  <a:pt x="265" y="1324"/>
                </a:lnTo>
                <a:lnTo>
                  <a:pt x="262" y="1362"/>
                </a:lnTo>
                <a:lnTo>
                  <a:pt x="260" y="1449"/>
                </a:lnTo>
                <a:lnTo>
                  <a:pt x="259" y="1521"/>
                </a:lnTo>
                <a:lnTo>
                  <a:pt x="259" y="1551"/>
                </a:lnTo>
                <a:lnTo>
                  <a:pt x="259" y="1551"/>
                </a:lnTo>
                <a:lnTo>
                  <a:pt x="308" y="1554"/>
                </a:lnTo>
                <a:lnTo>
                  <a:pt x="356" y="1559"/>
                </a:lnTo>
                <a:lnTo>
                  <a:pt x="381" y="1563"/>
                </a:lnTo>
                <a:lnTo>
                  <a:pt x="406" y="1568"/>
                </a:lnTo>
                <a:lnTo>
                  <a:pt x="406" y="1568"/>
                </a:lnTo>
                <a:lnTo>
                  <a:pt x="407" y="1655"/>
                </a:lnTo>
                <a:lnTo>
                  <a:pt x="410" y="1696"/>
                </a:lnTo>
                <a:lnTo>
                  <a:pt x="412" y="1728"/>
                </a:lnTo>
                <a:lnTo>
                  <a:pt x="412" y="1728"/>
                </a:lnTo>
                <a:lnTo>
                  <a:pt x="417" y="1756"/>
                </a:lnTo>
                <a:lnTo>
                  <a:pt x="424" y="1794"/>
                </a:lnTo>
                <a:lnTo>
                  <a:pt x="444" y="1883"/>
                </a:lnTo>
                <a:lnTo>
                  <a:pt x="462" y="1965"/>
                </a:lnTo>
                <a:lnTo>
                  <a:pt x="468" y="1994"/>
                </a:lnTo>
                <a:lnTo>
                  <a:pt x="471" y="2011"/>
                </a:lnTo>
                <a:lnTo>
                  <a:pt x="471" y="2011"/>
                </a:lnTo>
                <a:lnTo>
                  <a:pt x="471" y="2020"/>
                </a:lnTo>
                <a:lnTo>
                  <a:pt x="468" y="2031"/>
                </a:lnTo>
                <a:lnTo>
                  <a:pt x="461" y="2059"/>
                </a:lnTo>
                <a:lnTo>
                  <a:pt x="453" y="2085"/>
                </a:lnTo>
                <a:lnTo>
                  <a:pt x="450" y="2098"/>
                </a:lnTo>
                <a:lnTo>
                  <a:pt x="450" y="2108"/>
                </a:lnTo>
                <a:lnTo>
                  <a:pt x="450" y="2108"/>
                </a:lnTo>
                <a:lnTo>
                  <a:pt x="452" y="2116"/>
                </a:lnTo>
                <a:lnTo>
                  <a:pt x="453" y="2121"/>
                </a:lnTo>
                <a:lnTo>
                  <a:pt x="454" y="2126"/>
                </a:lnTo>
                <a:lnTo>
                  <a:pt x="456" y="2129"/>
                </a:lnTo>
                <a:lnTo>
                  <a:pt x="460" y="2133"/>
                </a:lnTo>
                <a:lnTo>
                  <a:pt x="465" y="2137"/>
                </a:lnTo>
                <a:lnTo>
                  <a:pt x="465" y="2137"/>
                </a:lnTo>
                <a:lnTo>
                  <a:pt x="468" y="2139"/>
                </a:lnTo>
                <a:lnTo>
                  <a:pt x="472" y="2140"/>
                </a:lnTo>
                <a:lnTo>
                  <a:pt x="482" y="2141"/>
                </a:lnTo>
                <a:lnTo>
                  <a:pt x="494" y="2141"/>
                </a:lnTo>
                <a:lnTo>
                  <a:pt x="494" y="2141"/>
                </a:lnTo>
                <a:lnTo>
                  <a:pt x="494" y="2143"/>
                </a:lnTo>
                <a:lnTo>
                  <a:pt x="496" y="2147"/>
                </a:lnTo>
                <a:lnTo>
                  <a:pt x="498" y="2150"/>
                </a:lnTo>
                <a:lnTo>
                  <a:pt x="503" y="2153"/>
                </a:lnTo>
                <a:lnTo>
                  <a:pt x="509" y="2157"/>
                </a:lnTo>
                <a:lnTo>
                  <a:pt x="518" y="2161"/>
                </a:lnTo>
                <a:lnTo>
                  <a:pt x="518" y="2161"/>
                </a:lnTo>
                <a:lnTo>
                  <a:pt x="542" y="2170"/>
                </a:lnTo>
                <a:lnTo>
                  <a:pt x="557" y="2176"/>
                </a:lnTo>
                <a:lnTo>
                  <a:pt x="574" y="2181"/>
                </a:lnTo>
                <a:lnTo>
                  <a:pt x="591" y="2185"/>
                </a:lnTo>
                <a:lnTo>
                  <a:pt x="609" y="2186"/>
                </a:lnTo>
                <a:lnTo>
                  <a:pt x="617" y="2186"/>
                </a:lnTo>
                <a:lnTo>
                  <a:pt x="625" y="2185"/>
                </a:lnTo>
                <a:lnTo>
                  <a:pt x="634" y="2183"/>
                </a:lnTo>
                <a:lnTo>
                  <a:pt x="642" y="2180"/>
                </a:lnTo>
                <a:lnTo>
                  <a:pt x="642" y="2180"/>
                </a:lnTo>
                <a:lnTo>
                  <a:pt x="657" y="2174"/>
                </a:lnTo>
                <a:lnTo>
                  <a:pt x="669" y="2170"/>
                </a:lnTo>
                <a:lnTo>
                  <a:pt x="677" y="2168"/>
                </a:lnTo>
                <a:lnTo>
                  <a:pt x="683" y="2165"/>
                </a:lnTo>
                <a:lnTo>
                  <a:pt x="685" y="2164"/>
                </a:lnTo>
                <a:lnTo>
                  <a:pt x="685" y="2163"/>
                </a:lnTo>
                <a:lnTo>
                  <a:pt x="687" y="2161"/>
                </a:lnTo>
                <a:lnTo>
                  <a:pt x="685" y="2158"/>
                </a:lnTo>
                <a:lnTo>
                  <a:pt x="683" y="2151"/>
                </a:lnTo>
                <a:lnTo>
                  <a:pt x="676" y="2141"/>
                </a:lnTo>
                <a:lnTo>
                  <a:pt x="676" y="2141"/>
                </a:lnTo>
                <a:lnTo>
                  <a:pt x="658" y="2117"/>
                </a:lnTo>
                <a:lnTo>
                  <a:pt x="639" y="2096"/>
                </a:lnTo>
                <a:lnTo>
                  <a:pt x="618" y="2074"/>
                </a:lnTo>
                <a:lnTo>
                  <a:pt x="618" y="2074"/>
                </a:lnTo>
                <a:lnTo>
                  <a:pt x="642" y="2095"/>
                </a:lnTo>
                <a:lnTo>
                  <a:pt x="664" y="2110"/>
                </a:lnTo>
                <a:lnTo>
                  <a:pt x="675" y="2117"/>
                </a:lnTo>
                <a:lnTo>
                  <a:pt x="685" y="2122"/>
                </a:lnTo>
                <a:lnTo>
                  <a:pt x="685" y="2122"/>
                </a:lnTo>
                <a:lnTo>
                  <a:pt x="691" y="2125"/>
                </a:lnTo>
                <a:lnTo>
                  <a:pt x="697" y="2126"/>
                </a:lnTo>
                <a:lnTo>
                  <a:pt x="714" y="2127"/>
                </a:lnTo>
                <a:lnTo>
                  <a:pt x="732" y="2128"/>
                </a:lnTo>
                <a:lnTo>
                  <a:pt x="750" y="2126"/>
                </a:lnTo>
                <a:lnTo>
                  <a:pt x="768" y="2123"/>
                </a:lnTo>
                <a:lnTo>
                  <a:pt x="782" y="2120"/>
                </a:lnTo>
                <a:lnTo>
                  <a:pt x="788" y="2117"/>
                </a:lnTo>
                <a:lnTo>
                  <a:pt x="792" y="2114"/>
                </a:lnTo>
                <a:lnTo>
                  <a:pt x="794" y="2111"/>
                </a:lnTo>
                <a:lnTo>
                  <a:pt x="796" y="2108"/>
                </a:lnTo>
                <a:lnTo>
                  <a:pt x="796" y="2108"/>
                </a:lnTo>
                <a:lnTo>
                  <a:pt x="794" y="2101"/>
                </a:lnTo>
                <a:lnTo>
                  <a:pt x="791" y="2095"/>
                </a:lnTo>
                <a:lnTo>
                  <a:pt x="785" y="2089"/>
                </a:lnTo>
                <a:lnTo>
                  <a:pt x="779" y="2084"/>
                </a:lnTo>
                <a:lnTo>
                  <a:pt x="762" y="2072"/>
                </a:lnTo>
                <a:lnTo>
                  <a:pt x="743" y="2060"/>
                </a:lnTo>
                <a:lnTo>
                  <a:pt x="743" y="2060"/>
                </a:lnTo>
                <a:lnTo>
                  <a:pt x="733" y="2053"/>
                </a:lnTo>
                <a:lnTo>
                  <a:pt x="724" y="2047"/>
                </a:lnTo>
                <a:lnTo>
                  <a:pt x="715" y="2038"/>
                </a:lnTo>
                <a:lnTo>
                  <a:pt x="708" y="2030"/>
                </a:lnTo>
                <a:lnTo>
                  <a:pt x="703" y="2021"/>
                </a:lnTo>
                <a:lnTo>
                  <a:pt x="699" y="2012"/>
                </a:lnTo>
                <a:lnTo>
                  <a:pt x="696" y="2000"/>
                </a:lnTo>
                <a:lnTo>
                  <a:pt x="695" y="1988"/>
                </a:lnTo>
                <a:lnTo>
                  <a:pt x="695" y="1988"/>
                </a:lnTo>
                <a:lnTo>
                  <a:pt x="696" y="1958"/>
                </a:lnTo>
                <a:lnTo>
                  <a:pt x="699" y="1921"/>
                </a:lnTo>
                <a:lnTo>
                  <a:pt x="703" y="1879"/>
                </a:lnTo>
                <a:lnTo>
                  <a:pt x="709" y="1829"/>
                </a:lnTo>
                <a:lnTo>
                  <a:pt x="709" y="1829"/>
                </a:lnTo>
                <a:lnTo>
                  <a:pt x="727" y="1702"/>
                </a:lnTo>
                <a:lnTo>
                  <a:pt x="736" y="1637"/>
                </a:lnTo>
                <a:lnTo>
                  <a:pt x="738" y="1611"/>
                </a:lnTo>
                <a:lnTo>
                  <a:pt x="738" y="1589"/>
                </a:lnTo>
                <a:lnTo>
                  <a:pt x="738" y="1589"/>
                </a:lnTo>
                <a:lnTo>
                  <a:pt x="738" y="1583"/>
                </a:lnTo>
                <a:lnTo>
                  <a:pt x="738" y="1583"/>
                </a:lnTo>
                <a:lnTo>
                  <a:pt x="770" y="1583"/>
                </a:lnTo>
                <a:lnTo>
                  <a:pt x="781" y="1584"/>
                </a:lnTo>
                <a:lnTo>
                  <a:pt x="781" y="1584"/>
                </a:lnTo>
                <a:lnTo>
                  <a:pt x="784" y="1550"/>
                </a:lnTo>
                <a:lnTo>
                  <a:pt x="785" y="1512"/>
                </a:lnTo>
                <a:lnTo>
                  <a:pt x="786" y="1469"/>
                </a:lnTo>
                <a:lnTo>
                  <a:pt x="786" y="1469"/>
                </a:lnTo>
                <a:lnTo>
                  <a:pt x="785" y="1413"/>
                </a:lnTo>
                <a:lnTo>
                  <a:pt x="781" y="1348"/>
                </a:lnTo>
                <a:lnTo>
                  <a:pt x="776" y="1272"/>
                </a:lnTo>
                <a:lnTo>
                  <a:pt x="776" y="1272"/>
                </a:lnTo>
                <a:lnTo>
                  <a:pt x="779" y="1265"/>
                </a:lnTo>
                <a:lnTo>
                  <a:pt x="786" y="1239"/>
                </a:lnTo>
                <a:lnTo>
                  <a:pt x="786" y="1239"/>
                </a:lnTo>
                <a:lnTo>
                  <a:pt x="791" y="1217"/>
                </a:lnTo>
                <a:lnTo>
                  <a:pt x="791" y="1215"/>
                </a:lnTo>
                <a:lnTo>
                  <a:pt x="791" y="1215"/>
                </a:lnTo>
                <a:lnTo>
                  <a:pt x="800" y="1220"/>
                </a:lnTo>
                <a:lnTo>
                  <a:pt x="808" y="1222"/>
                </a:lnTo>
                <a:lnTo>
                  <a:pt x="810" y="1222"/>
                </a:lnTo>
                <a:lnTo>
                  <a:pt x="810" y="1220"/>
                </a:lnTo>
                <a:lnTo>
                  <a:pt x="810" y="1220"/>
                </a:lnTo>
                <a:lnTo>
                  <a:pt x="800" y="1176"/>
                </a:lnTo>
                <a:lnTo>
                  <a:pt x="858" y="1157"/>
                </a:lnTo>
                <a:lnTo>
                  <a:pt x="858" y="1157"/>
                </a:lnTo>
                <a:lnTo>
                  <a:pt x="832" y="1089"/>
                </a:lnTo>
                <a:lnTo>
                  <a:pt x="814" y="1042"/>
                </a:lnTo>
                <a:lnTo>
                  <a:pt x="805" y="1018"/>
                </a:lnTo>
                <a:lnTo>
                  <a:pt x="805" y="1018"/>
                </a:lnTo>
                <a:lnTo>
                  <a:pt x="799" y="954"/>
                </a:lnTo>
                <a:lnTo>
                  <a:pt x="796" y="910"/>
                </a:lnTo>
                <a:lnTo>
                  <a:pt x="796" y="893"/>
                </a:lnTo>
                <a:lnTo>
                  <a:pt x="796" y="883"/>
                </a:lnTo>
                <a:lnTo>
                  <a:pt x="796" y="883"/>
                </a:lnTo>
                <a:lnTo>
                  <a:pt x="800" y="869"/>
                </a:lnTo>
                <a:lnTo>
                  <a:pt x="806" y="850"/>
                </a:lnTo>
                <a:lnTo>
                  <a:pt x="810" y="840"/>
                </a:lnTo>
                <a:lnTo>
                  <a:pt x="811" y="832"/>
                </a:lnTo>
                <a:lnTo>
                  <a:pt x="812" y="826"/>
                </a:lnTo>
                <a:lnTo>
                  <a:pt x="811" y="823"/>
                </a:lnTo>
                <a:lnTo>
                  <a:pt x="810" y="821"/>
                </a:lnTo>
                <a:lnTo>
                  <a:pt x="810" y="821"/>
                </a:lnTo>
                <a:lnTo>
                  <a:pt x="804" y="816"/>
                </a:lnTo>
                <a:lnTo>
                  <a:pt x="798" y="811"/>
                </a:lnTo>
                <a:lnTo>
                  <a:pt x="796" y="809"/>
                </a:lnTo>
                <a:lnTo>
                  <a:pt x="793" y="805"/>
                </a:lnTo>
                <a:lnTo>
                  <a:pt x="792" y="799"/>
                </a:lnTo>
                <a:lnTo>
                  <a:pt x="791" y="792"/>
                </a:lnTo>
                <a:lnTo>
                  <a:pt x="791" y="792"/>
                </a:lnTo>
                <a:lnTo>
                  <a:pt x="790" y="739"/>
                </a:lnTo>
                <a:lnTo>
                  <a:pt x="790" y="712"/>
                </a:lnTo>
                <a:lnTo>
                  <a:pt x="791" y="696"/>
                </a:lnTo>
                <a:lnTo>
                  <a:pt x="791" y="696"/>
                </a:lnTo>
                <a:lnTo>
                  <a:pt x="788" y="685"/>
                </a:lnTo>
                <a:lnTo>
                  <a:pt x="781" y="661"/>
                </a:lnTo>
                <a:lnTo>
                  <a:pt x="757" y="592"/>
                </a:lnTo>
                <a:lnTo>
                  <a:pt x="743" y="555"/>
                </a:lnTo>
                <a:lnTo>
                  <a:pt x="730" y="521"/>
                </a:lnTo>
                <a:lnTo>
                  <a:pt x="718" y="495"/>
                </a:lnTo>
                <a:lnTo>
                  <a:pt x="713" y="486"/>
                </a:lnTo>
                <a:lnTo>
                  <a:pt x="709" y="480"/>
                </a:lnTo>
                <a:lnTo>
                  <a:pt x="709" y="480"/>
                </a:lnTo>
                <a:lnTo>
                  <a:pt x="702" y="473"/>
                </a:lnTo>
                <a:lnTo>
                  <a:pt x="695" y="466"/>
                </a:lnTo>
                <a:lnTo>
                  <a:pt x="679" y="454"/>
                </a:lnTo>
                <a:lnTo>
                  <a:pt x="666" y="445"/>
                </a:lnTo>
                <a:lnTo>
                  <a:pt x="661" y="442"/>
                </a:lnTo>
                <a:lnTo>
                  <a:pt x="661" y="442"/>
                </a:lnTo>
                <a:lnTo>
                  <a:pt x="655" y="438"/>
                </a:lnTo>
                <a:lnTo>
                  <a:pt x="642" y="427"/>
                </a:lnTo>
                <a:lnTo>
                  <a:pt x="642" y="427"/>
                </a:lnTo>
                <a:lnTo>
                  <a:pt x="635" y="423"/>
                </a:lnTo>
                <a:lnTo>
                  <a:pt x="629" y="419"/>
                </a:lnTo>
                <a:lnTo>
                  <a:pt x="623" y="417"/>
                </a:lnTo>
                <a:lnTo>
                  <a:pt x="618" y="413"/>
                </a:lnTo>
                <a:lnTo>
                  <a:pt x="618" y="413"/>
                </a:lnTo>
                <a:lnTo>
                  <a:pt x="616" y="412"/>
                </a:lnTo>
                <a:lnTo>
                  <a:pt x="615" y="412"/>
                </a:lnTo>
                <a:lnTo>
                  <a:pt x="613" y="412"/>
                </a:lnTo>
                <a:lnTo>
                  <a:pt x="612" y="412"/>
                </a:lnTo>
                <a:lnTo>
                  <a:pt x="612" y="406"/>
                </a:lnTo>
                <a:lnTo>
                  <a:pt x="613" y="389"/>
                </a:lnTo>
                <a:lnTo>
                  <a:pt x="613" y="389"/>
                </a:lnTo>
                <a:lnTo>
                  <a:pt x="615" y="377"/>
                </a:lnTo>
                <a:lnTo>
                  <a:pt x="613" y="365"/>
                </a:lnTo>
                <a:lnTo>
                  <a:pt x="612" y="355"/>
                </a:lnTo>
                <a:lnTo>
                  <a:pt x="610" y="346"/>
                </a:lnTo>
                <a:lnTo>
                  <a:pt x="606" y="331"/>
                </a:lnTo>
                <a:lnTo>
                  <a:pt x="604" y="326"/>
                </a:lnTo>
                <a:lnTo>
                  <a:pt x="604" y="326"/>
                </a:lnTo>
                <a:lnTo>
                  <a:pt x="605" y="325"/>
                </a:lnTo>
                <a:lnTo>
                  <a:pt x="610" y="322"/>
                </a:lnTo>
                <a:lnTo>
                  <a:pt x="615" y="313"/>
                </a:lnTo>
                <a:lnTo>
                  <a:pt x="617" y="308"/>
                </a:lnTo>
                <a:lnTo>
                  <a:pt x="618" y="302"/>
                </a:lnTo>
                <a:lnTo>
                  <a:pt x="618" y="302"/>
                </a:lnTo>
                <a:lnTo>
                  <a:pt x="621" y="287"/>
                </a:lnTo>
                <a:lnTo>
                  <a:pt x="623" y="270"/>
                </a:lnTo>
                <a:lnTo>
                  <a:pt x="624" y="253"/>
                </a:lnTo>
                <a:lnTo>
                  <a:pt x="624" y="246"/>
                </a:lnTo>
                <a:lnTo>
                  <a:pt x="623" y="240"/>
                </a:lnTo>
                <a:lnTo>
                  <a:pt x="623" y="240"/>
                </a:lnTo>
                <a:lnTo>
                  <a:pt x="617" y="204"/>
                </a:lnTo>
                <a:lnTo>
                  <a:pt x="612" y="185"/>
                </a:lnTo>
                <a:lnTo>
                  <a:pt x="611" y="178"/>
                </a:lnTo>
                <a:lnTo>
                  <a:pt x="609" y="173"/>
                </a:lnTo>
                <a:lnTo>
                  <a:pt x="609" y="173"/>
                </a:lnTo>
                <a:lnTo>
                  <a:pt x="599" y="155"/>
                </a:lnTo>
                <a:lnTo>
                  <a:pt x="594" y="144"/>
                </a:lnTo>
                <a:lnTo>
                  <a:pt x="623" y="154"/>
                </a:lnTo>
                <a:lnTo>
                  <a:pt x="609" y="134"/>
                </a:lnTo>
                <a:lnTo>
                  <a:pt x="637" y="139"/>
                </a:lnTo>
                <a:lnTo>
                  <a:pt x="637" y="139"/>
                </a:lnTo>
                <a:lnTo>
                  <a:pt x="639" y="139"/>
                </a:lnTo>
                <a:lnTo>
                  <a:pt x="640" y="138"/>
                </a:lnTo>
                <a:lnTo>
                  <a:pt x="640" y="137"/>
                </a:lnTo>
                <a:lnTo>
                  <a:pt x="639" y="136"/>
                </a:lnTo>
                <a:lnTo>
                  <a:pt x="637" y="133"/>
                </a:lnTo>
                <a:lnTo>
                  <a:pt x="628" y="125"/>
                </a:lnTo>
                <a:lnTo>
                  <a:pt x="628" y="125"/>
                </a:lnTo>
                <a:lnTo>
                  <a:pt x="618" y="119"/>
                </a:lnTo>
                <a:lnTo>
                  <a:pt x="612" y="115"/>
                </a:lnTo>
                <a:lnTo>
                  <a:pt x="606" y="108"/>
                </a:lnTo>
                <a:lnTo>
                  <a:pt x="594" y="91"/>
                </a:lnTo>
                <a:lnTo>
                  <a:pt x="594" y="91"/>
                </a:lnTo>
                <a:lnTo>
                  <a:pt x="581" y="72"/>
                </a:lnTo>
                <a:lnTo>
                  <a:pt x="574" y="61"/>
                </a:lnTo>
                <a:lnTo>
                  <a:pt x="567" y="55"/>
                </a:lnTo>
                <a:lnTo>
                  <a:pt x="556" y="48"/>
                </a:lnTo>
                <a:lnTo>
                  <a:pt x="556" y="48"/>
                </a:lnTo>
                <a:lnTo>
                  <a:pt x="542" y="41"/>
                </a:lnTo>
                <a:lnTo>
                  <a:pt x="527" y="35"/>
                </a:lnTo>
                <a:lnTo>
                  <a:pt x="515" y="30"/>
                </a:lnTo>
                <a:lnTo>
                  <a:pt x="508" y="29"/>
                </a:lnTo>
                <a:lnTo>
                  <a:pt x="508" y="29"/>
                </a:lnTo>
                <a:lnTo>
                  <a:pt x="491" y="29"/>
                </a:lnTo>
                <a:lnTo>
                  <a:pt x="479" y="29"/>
                </a:lnTo>
                <a:lnTo>
                  <a:pt x="479" y="29"/>
                </a:lnTo>
                <a:lnTo>
                  <a:pt x="479" y="29"/>
                </a:lnTo>
                <a:lnTo>
                  <a:pt x="474" y="29"/>
                </a:lnTo>
                <a:lnTo>
                  <a:pt x="474" y="29"/>
                </a:lnTo>
                <a:lnTo>
                  <a:pt x="461" y="29"/>
                </a:lnTo>
                <a:lnTo>
                  <a:pt x="438" y="29"/>
                </a:lnTo>
                <a:lnTo>
                  <a:pt x="417" y="29"/>
                </a:lnTo>
                <a:lnTo>
                  <a:pt x="407" y="29"/>
                </a:lnTo>
                <a:lnTo>
                  <a:pt x="407" y="29"/>
                </a:lnTo>
                <a:lnTo>
                  <a:pt x="435" y="18"/>
                </a:lnTo>
                <a:lnTo>
                  <a:pt x="444" y="14"/>
                </a:lnTo>
                <a:lnTo>
                  <a:pt x="450" y="11"/>
                </a:lnTo>
                <a:lnTo>
                  <a:pt x="452" y="8"/>
                </a:lnTo>
                <a:lnTo>
                  <a:pt x="453" y="7"/>
                </a:lnTo>
                <a:lnTo>
                  <a:pt x="453" y="6"/>
                </a:lnTo>
                <a:lnTo>
                  <a:pt x="450" y="5"/>
                </a:lnTo>
                <a:lnTo>
                  <a:pt x="450" y="5"/>
                </a:lnTo>
                <a:lnTo>
                  <a:pt x="441" y="1"/>
                </a:lnTo>
                <a:lnTo>
                  <a:pt x="434" y="0"/>
                </a:lnTo>
                <a:lnTo>
                  <a:pt x="424" y="1"/>
                </a:lnTo>
                <a:lnTo>
                  <a:pt x="407" y="5"/>
                </a:lnTo>
                <a:lnTo>
                  <a:pt x="407" y="5"/>
                </a:lnTo>
                <a:lnTo>
                  <a:pt x="389" y="10"/>
                </a:lnTo>
                <a:lnTo>
                  <a:pt x="375" y="13"/>
                </a:lnTo>
                <a:lnTo>
                  <a:pt x="361" y="16"/>
                </a:lnTo>
                <a:lnTo>
                  <a:pt x="345" y="19"/>
                </a:lnTo>
                <a:lnTo>
                  <a:pt x="345" y="19"/>
                </a:lnTo>
                <a:lnTo>
                  <a:pt x="329" y="24"/>
                </a:lnTo>
                <a:lnTo>
                  <a:pt x="319" y="28"/>
                </a:lnTo>
                <a:lnTo>
                  <a:pt x="311" y="30"/>
                </a:lnTo>
                <a:lnTo>
                  <a:pt x="307" y="34"/>
                </a:lnTo>
                <a:lnTo>
                  <a:pt x="307" y="34"/>
                </a:lnTo>
                <a:lnTo>
                  <a:pt x="304" y="36"/>
                </a:lnTo>
                <a:lnTo>
                  <a:pt x="302" y="40"/>
                </a:lnTo>
                <a:lnTo>
                  <a:pt x="297" y="49"/>
                </a:lnTo>
                <a:lnTo>
                  <a:pt x="295" y="56"/>
                </a:lnTo>
                <a:lnTo>
                  <a:pt x="293" y="58"/>
                </a:lnTo>
                <a:lnTo>
                  <a:pt x="292" y="58"/>
                </a:lnTo>
                <a:lnTo>
                  <a:pt x="292" y="58"/>
                </a:lnTo>
                <a:close/>
                <a:moveTo>
                  <a:pt x="582" y="1598"/>
                </a:moveTo>
                <a:lnTo>
                  <a:pt x="586" y="1598"/>
                </a:lnTo>
                <a:lnTo>
                  <a:pt x="586" y="1598"/>
                </a:lnTo>
                <a:lnTo>
                  <a:pt x="586" y="1648"/>
                </a:lnTo>
                <a:lnTo>
                  <a:pt x="585" y="1690"/>
                </a:lnTo>
                <a:lnTo>
                  <a:pt x="585" y="1690"/>
                </a:lnTo>
                <a:lnTo>
                  <a:pt x="583" y="1731"/>
                </a:lnTo>
                <a:lnTo>
                  <a:pt x="583" y="1779"/>
                </a:lnTo>
                <a:lnTo>
                  <a:pt x="585" y="1826"/>
                </a:lnTo>
                <a:lnTo>
                  <a:pt x="587" y="1844"/>
                </a:lnTo>
                <a:lnTo>
                  <a:pt x="589" y="1858"/>
                </a:lnTo>
                <a:lnTo>
                  <a:pt x="589" y="1858"/>
                </a:lnTo>
                <a:lnTo>
                  <a:pt x="592" y="1873"/>
                </a:lnTo>
                <a:lnTo>
                  <a:pt x="593" y="1893"/>
                </a:lnTo>
                <a:lnTo>
                  <a:pt x="593" y="1916"/>
                </a:lnTo>
                <a:lnTo>
                  <a:pt x="593" y="1939"/>
                </a:lnTo>
                <a:lnTo>
                  <a:pt x="591" y="1979"/>
                </a:lnTo>
                <a:lnTo>
                  <a:pt x="589" y="1997"/>
                </a:lnTo>
                <a:lnTo>
                  <a:pt x="589" y="1997"/>
                </a:lnTo>
                <a:lnTo>
                  <a:pt x="581" y="1923"/>
                </a:lnTo>
                <a:lnTo>
                  <a:pt x="576" y="1870"/>
                </a:lnTo>
                <a:lnTo>
                  <a:pt x="574" y="1839"/>
                </a:lnTo>
                <a:lnTo>
                  <a:pt x="574" y="1839"/>
                </a:lnTo>
                <a:lnTo>
                  <a:pt x="582" y="1598"/>
                </a:lnTo>
                <a:lnTo>
                  <a:pt x="582" y="1598"/>
                </a:lnTo>
                <a:close/>
                <a:moveTo>
                  <a:pt x="359" y="168"/>
                </a:moveTo>
                <a:lnTo>
                  <a:pt x="359" y="168"/>
                </a:lnTo>
                <a:lnTo>
                  <a:pt x="358" y="170"/>
                </a:lnTo>
                <a:lnTo>
                  <a:pt x="358" y="178"/>
                </a:lnTo>
                <a:lnTo>
                  <a:pt x="359" y="198"/>
                </a:lnTo>
                <a:lnTo>
                  <a:pt x="362" y="220"/>
                </a:lnTo>
                <a:lnTo>
                  <a:pt x="364" y="235"/>
                </a:lnTo>
                <a:lnTo>
                  <a:pt x="364" y="235"/>
                </a:lnTo>
                <a:lnTo>
                  <a:pt x="368" y="246"/>
                </a:lnTo>
                <a:lnTo>
                  <a:pt x="371" y="259"/>
                </a:lnTo>
                <a:lnTo>
                  <a:pt x="374" y="276"/>
                </a:lnTo>
                <a:lnTo>
                  <a:pt x="375" y="284"/>
                </a:lnTo>
                <a:lnTo>
                  <a:pt x="374" y="293"/>
                </a:lnTo>
                <a:lnTo>
                  <a:pt x="374" y="293"/>
                </a:lnTo>
                <a:lnTo>
                  <a:pt x="371" y="308"/>
                </a:lnTo>
                <a:lnTo>
                  <a:pt x="368" y="318"/>
                </a:lnTo>
                <a:lnTo>
                  <a:pt x="364" y="326"/>
                </a:lnTo>
                <a:lnTo>
                  <a:pt x="378" y="322"/>
                </a:lnTo>
                <a:lnTo>
                  <a:pt x="378" y="322"/>
                </a:lnTo>
                <a:lnTo>
                  <a:pt x="377" y="323"/>
                </a:lnTo>
                <a:lnTo>
                  <a:pt x="376" y="324"/>
                </a:lnTo>
                <a:lnTo>
                  <a:pt x="374" y="336"/>
                </a:lnTo>
                <a:lnTo>
                  <a:pt x="374" y="336"/>
                </a:lnTo>
                <a:lnTo>
                  <a:pt x="370" y="353"/>
                </a:lnTo>
                <a:lnTo>
                  <a:pt x="369" y="360"/>
                </a:lnTo>
                <a:lnTo>
                  <a:pt x="369" y="360"/>
                </a:lnTo>
                <a:lnTo>
                  <a:pt x="333" y="353"/>
                </a:lnTo>
                <a:lnTo>
                  <a:pt x="305" y="347"/>
                </a:lnTo>
                <a:lnTo>
                  <a:pt x="295" y="343"/>
                </a:lnTo>
                <a:lnTo>
                  <a:pt x="287" y="341"/>
                </a:lnTo>
                <a:lnTo>
                  <a:pt x="287" y="341"/>
                </a:lnTo>
                <a:lnTo>
                  <a:pt x="250" y="320"/>
                </a:lnTo>
                <a:lnTo>
                  <a:pt x="229" y="307"/>
                </a:lnTo>
                <a:lnTo>
                  <a:pt x="220" y="302"/>
                </a:lnTo>
                <a:lnTo>
                  <a:pt x="215" y="298"/>
                </a:lnTo>
                <a:lnTo>
                  <a:pt x="215" y="298"/>
                </a:lnTo>
                <a:lnTo>
                  <a:pt x="203" y="288"/>
                </a:lnTo>
                <a:lnTo>
                  <a:pt x="188" y="275"/>
                </a:lnTo>
                <a:lnTo>
                  <a:pt x="168" y="259"/>
                </a:lnTo>
                <a:lnTo>
                  <a:pt x="168" y="259"/>
                </a:lnTo>
                <a:lnTo>
                  <a:pt x="170" y="257"/>
                </a:lnTo>
                <a:lnTo>
                  <a:pt x="177" y="250"/>
                </a:lnTo>
                <a:lnTo>
                  <a:pt x="177" y="250"/>
                </a:lnTo>
                <a:lnTo>
                  <a:pt x="181" y="245"/>
                </a:lnTo>
                <a:lnTo>
                  <a:pt x="183" y="240"/>
                </a:lnTo>
                <a:lnTo>
                  <a:pt x="183" y="236"/>
                </a:lnTo>
                <a:lnTo>
                  <a:pt x="182" y="235"/>
                </a:lnTo>
                <a:lnTo>
                  <a:pt x="182" y="235"/>
                </a:lnTo>
                <a:lnTo>
                  <a:pt x="182" y="235"/>
                </a:lnTo>
                <a:lnTo>
                  <a:pt x="182" y="235"/>
                </a:lnTo>
                <a:lnTo>
                  <a:pt x="186" y="233"/>
                </a:lnTo>
                <a:lnTo>
                  <a:pt x="190" y="230"/>
                </a:lnTo>
                <a:lnTo>
                  <a:pt x="196" y="226"/>
                </a:lnTo>
                <a:lnTo>
                  <a:pt x="196" y="226"/>
                </a:lnTo>
                <a:lnTo>
                  <a:pt x="209" y="214"/>
                </a:lnTo>
                <a:lnTo>
                  <a:pt x="217" y="208"/>
                </a:lnTo>
                <a:lnTo>
                  <a:pt x="225" y="202"/>
                </a:lnTo>
                <a:lnTo>
                  <a:pt x="225" y="202"/>
                </a:lnTo>
                <a:lnTo>
                  <a:pt x="245" y="188"/>
                </a:lnTo>
                <a:lnTo>
                  <a:pt x="254" y="184"/>
                </a:lnTo>
                <a:lnTo>
                  <a:pt x="259" y="182"/>
                </a:lnTo>
                <a:lnTo>
                  <a:pt x="259" y="182"/>
                </a:lnTo>
                <a:lnTo>
                  <a:pt x="261" y="182"/>
                </a:lnTo>
                <a:lnTo>
                  <a:pt x="266" y="180"/>
                </a:lnTo>
                <a:lnTo>
                  <a:pt x="277" y="173"/>
                </a:lnTo>
                <a:lnTo>
                  <a:pt x="292" y="163"/>
                </a:lnTo>
                <a:lnTo>
                  <a:pt x="292" y="163"/>
                </a:lnTo>
                <a:lnTo>
                  <a:pt x="301" y="162"/>
                </a:lnTo>
                <a:lnTo>
                  <a:pt x="308" y="162"/>
                </a:lnTo>
                <a:lnTo>
                  <a:pt x="316" y="163"/>
                </a:lnTo>
                <a:lnTo>
                  <a:pt x="316" y="163"/>
                </a:lnTo>
                <a:lnTo>
                  <a:pt x="328" y="164"/>
                </a:lnTo>
                <a:lnTo>
                  <a:pt x="343" y="166"/>
                </a:lnTo>
                <a:lnTo>
                  <a:pt x="356" y="167"/>
                </a:lnTo>
                <a:lnTo>
                  <a:pt x="359" y="168"/>
                </a:lnTo>
                <a:lnTo>
                  <a:pt x="359" y="16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B867B87A-1359-0E01-2DAE-BB05FE440C32}"/>
              </a:ext>
            </a:extLst>
          </p:cNvPr>
          <p:cNvSpPr>
            <a:spLocks noEditPoints="1"/>
          </p:cNvSpPr>
          <p:nvPr/>
        </p:nvSpPr>
        <p:spPr bwMode="auto">
          <a:xfrm>
            <a:off x="7352384" y="936702"/>
            <a:ext cx="1084753" cy="2571222"/>
          </a:xfrm>
          <a:custGeom>
            <a:avLst/>
            <a:gdLst>
              <a:gd name="T0" fmla="*/ 431 w 937"/>
              <a:gd name="T1" fmla="*/ 28 h 2221"/>
              <a:gd name="T2" fmla="*/ 303 w 937"/>
              <a:gd name="T3" fmla="*/ 98 h 2221"/>
              <a:gd name="T4" fmla="*/ 232 w 937"/>
              <a:gd name="T5" fmla="*/ 140 h 2221"/>
              <a:gd name="T6" fmla="*/ 8 w 937"/>
              <a:gd name="T7" fmla="*/ 307 h 2221"/>
              <a:gd name="T8" fmla="*/ 13 w 937"/>
              <a:gd name="T9" fmla="*/ 372 h 2221"/>
              <a:gd name="T10" fmla="*/ 118 w 937"/>
              <a:gd name="T11" fmla="*/ 463 h 2221"/>
              <a:gd name="T12" fmla="*/ 322 w 937"/>
              <a:gd name="T13" fmla="*/ 709 h 2221"/>
              <a:gd name="T14" fmla="*/ 377 w 937"/>
              <a:gd name="T15" fmla="*/ 828 h 2221"/>
              <a:gd name="T16" fmla="*/ 299 w 937"/>
              <a:gd name="T17" fmla="*/ 1055 h 2221"/>
              <a:gd name="T18" fmla="*/ 342 w 937"/>
              <a:gd name="T19" fmla="*/ 1070 h 2221"/>
              <a:gd name="T20" fmla="*/ 296 w 937"/>
              <a:gd name="T21" fmla="*/ 1240 h 2221"/>
              <a:gd name="T22" fmla="*/ 284 w 937"/>
              <a:gd name="T23" fmla="*/ 1418 h 2221"/>
              <a:gd name="T24" fmla="*/ 242 w 937"/>
              <a:gd name="T25" fmla="*/ 1536 h 2221"/>
              <a:gd name="T26" fmla="*/ 393 w 937"/>
              <a:gd name="T27" fmla="*/ 1590 h 2221"/>
              <a:gd name="T28" fmla="*/ 376 w 937"/>
              <a:gd name="T29" fmla="*/ 1794 h 2221"/>
              <a:gd name="T30" fmla="*/ 405 w 937"/>
              <a:gd name="T31" fmla="*/ 1909 h 2221"/>
              <a:gd name="T32" fmla="*/ 444 w 937"/>
              <a:gd name="T33" fmla="*/ 2089 h 2221"/>
              <a:gd name="T34" fmla="*/ 477 w 937"/>
              <a:gd name="T35" fmla="*/ 2155 h 2221"/>
              <a:gd name="T36" fmla="*/ 583 w 937"/>
              <a:gd name="T37" fmla="*/ 2219 h 2221"/>
              <a:gd name="T38" fmla="*/ 642 w 937"/>
              <a:gd name="T39" fmla="*/ 2182 h 2221"/>
              <a:gd name="T40" fmla="*/ 646 w 937"/>
              <a:gd name="T41" fmla="*/ 2134 h 2221"/>
              <a:gd name="T42" fmla="*/ 569 w 937"/>
              <a:gd name="T43" fmla="*/ 2038 h 2221"/>
              <a:gd name="T44" fmla="*/ 534 w 937"/>
              <a:gd name="T45" fmla="*/ 1823 h 2221"/>
              <a:gd name="T46" fmla="*/ 606 w 937"/>
              <a:gd name="T47" fmla="*/ 1555 h 2221"/>
              <a:gd name="T48" fmla="*/ 758 w 937"/>
              <a:gd name="T49" fmla="*/ 1708 h 2221"/>
              <a:gd name="T50" fmla="*/ 764 w 937"/>
              <a:gd name="T51" fmla="*/ 1810 h 2221"/>
              <a:gd name="T52" fmla="*/ 764 w 937"/>
              <a:gd name="T53" fmla="*/ 1987 h 2221"/>
              <a:gd name="T54" fmla="*/ 785 w 937"/>
              <a:gd name="T55" fmla="*/ 2091 h 2221"/>
              <a:gd name="T56" fmla="*/ 827 w 937"/>
              <a:gd name="T57" fmla="*/ 2122 h 2221"/>
              <a:gd name="T58" fmla="*/ 879 w 937"/>
              <a:gd name="T59" fmla="*/ 2074 h 2221"/>
              <a:gd name="T60" fmla="*/ 854 w 937"/>
              <a:gd name="T61" fmla="*/ 1979 h 2221"/>
              <a:gd name="T62" fmla="*/ 881 w 937"/>
              <a:gd name="T63" fmla="*/ 1810 h 2221"/>
              <a:gd name="T64" fmla="*/ 883 w 937"/>
              <a:gd name="T65" fmla="*/ 1639 h 2221"/>
              <a:gd name="T66" fmla="*/ 911 w 937"/>
              <a:gd name="T67" fmla="*/ 1498 h 2221"/>
              <a:gd name="T68" fmla="*/ 881 w 937"/>
              <a:gd name="T69" fmla="*/ 1278 h 2221"/>
              <a:gd name="T70" fmla="*/ 883 w 937"/>
              <a:gd name="T71" fmla="*/ 1222 h 2221"/>
              <a:gd name="T72" fmla="*/ 937 w 937"/>
              <a:gd name="T73" fmla="*/ 1134 h 2221"/>
              <a:gd name="T74" fmla="*/ 897 w 937"/>
              <a:gd name="T75" fmla="*/ 974 h 2221"/>
              <a:gd name="T76" fmla="*/ 841 w 937"/>
              <a:gd name="T77" fmla="*/ 643 h 2221"/>
              <a:gd name="T78" fmla="*/ 796 w 937"/>
              <a:gd name="T79" fmla="*/ 456 h 2221"/>
              <a:gd name="T80" fmla="*/ 697 w 937"/>
              <a:gd name="T81" fmla="*/ 384 h 2221"/>
              <a:gd name="T82" fmla="*/ 694 w 937"/>
              <a:gd name="T83" fmla="*/ 318 h 2221"/>
              <a:gd name="T84" fmla="*/ 670 w 937"/>
              <a:gd name="T85" fmla="*/ 273 h 2221"/>
              <a:gd name="T86" fmla="*/ 672 w 937"/>
              <a:gd name="T87" fmla="*/ 222 h 2221"/>
              <a:gd name="T88" fmla="*/ 647 w 937"/>
              <a:gd name="T89" fmla="*/ 112 h 2221"/>
              <a:gd name="T90" fmla="*/ 615 w 937"/>
              <a:gd name="T91" fmla="*/ 32 h 2221"/>
              <a:gd name="T92" fmla="*/ 528 w 937"/>
              <a:gd name="T93" fmla="*/ 0 h 2221"/>
              <a:gd name="T94" fmla="*/ 493 w 937"/>
              <a:gd name="T95" fmla="*/ 4 h 2221"/>
              <a:gd name="T96" fmla="*/ 450 w 937"/>
              <a:gd name="T97" fmla="*/ 15 h 2221"/>
              <a:gd name="T98" fmla="*/ 275 w 937"/>
              <a:gd name="T99" fmla="*/ 211 h 2221"/>
              <a:gd name="T100" fmla="*/ 342 w 937"/>
              <a:gd name="T101" fmla="*/ 201 h 2221"/>
              <a:gd name="T102" fmla="*/ 395 w 937"/>
              <a:gd name="T103" fmla="*/ 196 h 2221"/>
              <a:gd name="T104" fmla="*/ 412 w 937"/>
              <a:gd name="T105" fmla="*/ 231 h 2221"/>
              <a:gd name="T106" fmla="*/ 406 w 937"/>
              <a:gd name="T107" fmla="*/ 297 h 2221"/>
              <a:gd name="T108" fmla="*/ 410 w 937"/>
              <a:gd name="T109" fmla="*/ 338 h 2221"/>
              <a:gd name="T110" fmla="*/ 386 w 937"/>
              <a:gd name="T111" fmla="*/ 364 h 2221"/>
              <a:gd name="T112" fmla="*/ 242 w 937"/>
              <a:gd name="T113" fmla="*/ 340 h 2221"/>
              <a:gd name="T114" fmla="*/ 261 w 937"/>
              <a:gd name="T115" fmla="*/ 292 h 2221"/>
              <a:gd name="T116" fmla="*/ 290 w 937"/>
              <a:gd name="T117" fmla="*/ 268 h 2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37" h="2221">
                <a:moveTo>
                  <a:pt x="434" y="38"/>
                </a:moveTo>
                <a:lnTo>
                  <a:pt x="434" y="38"/>
                </a:lnTo>
                <a:lnTo>
                  <a:pt x="438" y="31"/>
                </a:lnTo>
                <a:lnTo>
                  <a:pt x="438" y="31"/>
                </a:lnTo>
                <a:lnTo>
                  <a:pt x="436" y="30"/>
                </a:lnTo>
                <a:lnTo>
                  <a:pt x="434" y="28"/>
                </a:lnTo>
                <a:lnTo>
                  <a:pt x="434" y="28"/>
                </a:lnTo>
                <a:lnTo>
                  <a:pt x="431" y="28"/>
                </a:lnTo>
                <a:lnTo>
                  <a:pt x="425" y="31"/>
                </a:lnTo>
                <a:lnTo>
                  <a:pt x="412" y="37"/>
                </a:lnTo>
                <a:lnTo>
                  <a:pt x="372" y="57"/>
                </a:lnTo>
                <a:lnTo>
                  <a:pt x="334" y="80"/>
                </a:lnTo>
                <a:lnTo>
                  <a:pt x="314" y="91"/>
                </a:lnTo>
                <a:lnTo>
                  <a:pt x="314" y="91"/>
                </a:lnTo>
                <a:lnTo>
                  <a:pt x="308" y="94"/>
                </a:lnTo>
                <a:lnTo>
                  <a:pt x="303" y="98"/>
                </a:lnTo>
                <a:lnTo>
                  <a:pt x="290" y="110"/>
                </a:lnTo>
                <a:lnTo>
                  <a:pt x="290" y="110"/>
                </a:lnTo>
                <a:lnTo>
                  <a:pt x="272" y="123"/>
                </a:lnTo>
                <a:lnTo>
                  <a:pt x="261" y="129"/>
                </a:lnTo>
                <a:lnTo>
                  <a:pt x="247" y="139"/>
                </a:lnTo>
                <a:lnTo>
                  <a:pt x="242" y="134"/>
                </a:lnTo>
                <a:lnTo>
                  <a:pt x="242" y="134"/>
                </a:lnTo>
                <a:lnTo>
                  <a:pt x="232" y="140"/>
                </a:lnTo>
                <a:lnTo>
                  <a:pt x="206" y="156"/>
                </a:lnTo>
                <a:lnTo>
                  <a:pt x="170" y="180"/>
                </a:lnTo>
                <a:lnTo>
                  <a:pt x="128" y="208"/>
                </a:lnTo>
                <a:lnTo>
                  <a:pt x="86" y="240"/>
                </a:lnTo>
                <a:lnTo>
                  <a:pt x="48" y="270"/>
                </a:lnTo>
                <a:lnTo>
                  <a:pt x="31" y="283"/>
                </a:lnTo>
                <a:lnTo>
                  <a:pt x="18" y="296"/>
                </a:lnTo>
                <a:lnTo>
                  <a:pt x="8" y="307"/>
                </a:lnTo>
                <a:lnTo>
                  <a:pt x="2" y="316"/>
                </a:lnTo>
                <a:lnTo>
                  <a:pt x="2" y="316"/>
                </a:lnTo>
                <a:lnTo>
                  <a:pt x="0" y="325"/>
                </a:lnTo>
                <a:lnTo>
                  <a:pt x="0" y="333"/>
                </a:lnTo>
                <a:lnTo>
                  <a:pt x="1" y="343"/>
                </a:lnTo>
                <a:lnTo>
                  <a:pt x="3" y="352"/>
                </a:lnTo>
                <a:lnTo>
                  <a:pt x="7" y="362"/>
                </a:lnTo>
                <a:lnTo>
                  <a:pt x="13" y="372"/>
                </a:lnTo>
                <a:lnTo>
                  <a:pt x="20" y="381"/>
                </a:lnTo>
                <a:lnTo>
                  <a:pt x="27" y="391"/>
                </a:lnTo>
                <a:lnTo>
                  <a:pt x="45" y="410"/>
                </a:lnTo>
                <a:lnTo>
                  <a:pt x="66" y="428"/>
                </a:lnTo>
                <a:lnTo>
                  <a:pt x="87" y="442"/>
                </a:lnTo>
                <a:lnTo>
                  <a:pt x="107" y="456"/>
                </a:lnTo>
                <a:lnTo>
                  <a:pt x="107" y="456"/>
                </a:lnTo>
                <a:lnTo>
                  <a:pt x="118" y="463"/>
                </a:lnTo>
                <a:lnTo>
                  <a:pt x="131" y="475"/>
                </a:lnTo>
                <a:lnTo>
                  <a:pt x="146" y="488"/>
                </a:lnTo>
                <a:lnTo>
                  <a:pt x="161" y="506"/>
                </a:lnTo>
                <a:lnTo>
                  <a:pt x="194" y="545"/>
                </a:lnTo>
                <a:lnTo>
                  <a:pt x="229" y="588"/>
                </a:lnTo>
                <a:lnTo>
                  <a:pt x="290" y="669"/>
                </a:lnTo>
                <a:lnTo>
                  <a:pt x="314" y="698"/>
                </a:lnTo>
                <a:lnTo>
                  <a:pt x="322" y="709"/>
                </a:lnTo>
                <a:lnTo>
                  <a:pt x="328" y="715"/>
                </a:lnTo>
                <a:lnTo>
                  <a:pt x="328" y="715"/>
                </a:lnTo>
                <a:lnTo>
                  <a:pt x="333" y="720"/>
                </a:lnTo>
                <a:lnTo>
                  <a:pt x="338" y="727"/>
                </a:lnTo>
                <a:lnTo>
                  <a:pt x="347" y="745"/>
                </a:lnTo>
                <a:lnTo>
                  <a:pt x="357" y="767"/>
                </a:lnTo>
                <a:lnTo>
                  <a:pt x="365" y="788"/>
                </a:lnTo>
                <a:lnTo>
                  <a:pt x="377" y="828"/>
                </a:lnTo>
                <a:lnTo>
                  <a:pt x="381" y="845"/>
                </a:lnTo>
                <a:lnTo>
                  <a:pt x="381" y="845"/>
                </a:lnTo>
                <a:lnTo>
                  <a:pt x="376" y="853"/>
                </a:lnTo>
                <a:lnTo>
                  <a:pt x="366" y="878"/>
                </a:lnTo>
                <a:lnTo>
                  <a:pt x="335" y="953"/>
                </a:lnTo>
                <a:lnTo>
                  <a:pt x="320" y="992"/>
                </a:lnTo>
                <a:lnTo>
                  <a:pt x="308" y="1028"/>
                </a:lnTo>
                <a:lnTo>
                  <a:pt x="299" y="1055"/>
                </a:lnTo>
                <a:lnTo>
                  <a:pt x="298" y="1062"/>
                </a:lnTo>
                <a:lnTo>
                  <a:pt x="298" y="1064"/>
                </a:lnTo>
                <a:lnTo>
                  <a:pt x="299" y="1065"/>
                </a:lnTo>
                <a:lnTo>
                  <a:pt x="299" y="1065"/>
                </a:lnTo>
                <a:lnTo>
                  <a:pt x="304" y="1068"/>
                </a:lnTo>
                <a:lnTo>
                  <a:pt x="311" y="1069"/>
                </a:lnTo>
                <a:lnTo>
                  <a:pt x="324" y="1070"/>
                </a:lnTo>
                <a:lnTo>
                  <a:pt x="342" y="1070"/>
                </a:lnTo>
                <a:lnTo>
                  <a:pt x="342" y="1070"/>
                </a:lnTo>
                <a:lnTo>
                  <a:pt x="339" y="1088"/>
                </a:lnTo>
                <a:lnTo>
                  <a:pt x="328" y="1131"/>
                </a:lnTo>
                <a:lnTo>
                  <a:pt x="315" y="1183"/>
                </a:lnTo>
                <a:lnTo>
                  <a:pt x="308" y="1207"/>
                </a:lnTo>
                <a:lnTo>
                  <a:pt x="299" y="1229"/>
                </a:lnTo>
                <a:lnTo>
                  <a:pt x="299" y="1229"/>
                </a:lnTo>
                <a:lnTo>
                  <a:pt x="296" y="1240"/>
                </a:lnTo>
                <a:lnTo>
                  <a:pt x="293" y="1250"/>
                </a:lnTo>
                <a:lnTo>
                  <a:pt x="291" y="1264"/>
                </a:lnTo>
                <a:lnTo>
                  <a:pt x="290" y="1278"/>
                </a:lnTo>
                <a:lnTo>
                  <a:pt x="287" y="1309"/>
                </a:lnTo>
                <a:lnTo>
                  <a:pt x="287" y="1340"/>
                </a:lnTo>
                <a:lnTo>
                  <a:pt x="287" y="1370"/>
                </a:lnTo>
                <a:lnTo>
                  <a:pt x="286" y="1397"/>
                </a:lnTo>
                <a:lnTo>
                  <a:pt x="284" y="1418"/>
                </a:lnTo>
                <a:lnTo>
                  <a:pt x="282" y="1426"/>
                </a:lnTo>
                <a:lnTo>
                  <a:pt x="280" y="1430"/>
                </a:lnTo>
                <a:lnTo>
                  <a:pt x="280" y="1430"/>
                </a:lnTo>
                <a:lnTo>
                  <a:pt x="274" y="1441"/>
                </a:lnTo>
                <a:lnTo>
                  <a:pt x="268" y="1456"/>
                </a:lnTo>
                <a:lnTo>
                  <a:pt x="256" y="1490"/>
                </a:lnTo>
                <a:lnTo>
                  <a:pt x="242" y="1536"/>
                </a:lnTo>
                <a:lnTo>
                  <a:pt x="242" y="1536"/>
                </a:lnTo>
                <a:lnTo>
                  <a:pt x="254" y="1538"/>
                </a:lnTo>
                <a:lnTo>
                  <a:pt x="287" y="1542"/>
                </a:lnTo>
                <a:lnTo>
                  <a:pt x="336" y="1548"/>
                </a:lnTo>
                <a:lnTo>
                  <a:pt x="365" y="1549"/>
                </a:lnTo>
                <a:lnTo>
                  <a:pt x="396" y="1552"/>
                </a:lnTo>
                <a:lnTo>
                  <a:pt x="396" y="1552"/>
                </a:lnTo>
                <a:lnTo>
                  <a:pt x="394" y="1570"/>
                </a:lnTo>
                <a:lnTo>
                  <a:pt x="393" y="1590"/>
                </a:lnTo>
                <a:lnTo>
                  <a:pt x="392" y="1631"/>
                </a:lnTo>
                <a:lnTo>
                  <a:pt x="392" y="1667"/>
                </a:lnTo>
                <a:lnTo>
                  <a:pt x="390" y="1690"/>
                </a:lnTo>
                <a:lnTo>
                  <a:pt x="390" y="1690"/>
                </a:lnTo>
                <a:lnTo>
                  <a:pt x="387" y="1711"/>
                </a:lnTo>
                <a:lnTo>
                  <a:pt x="382" y="1739"/>
                </a:lnTo>
                <a:lnTo>
                  <a:pt x="377" y="1775"/>
                </a:lnTo>
                <a:lnTo>
                  <a:pt x="376" y="1794"/>
                </a:lnTo>
                <a:lnTo>
                  <a:pt x="376" y="1814"/>
                </a:lnTo>
                <a:lnTo>
                  <a:pt x="376" y="1814"/>
                </a:lnTo>
                <a:lnTo>
                  <a:pt x="376" y="1825"/>
                </a:lnTo>
                <a:lnTo>
                  <a:pt x="378" y="1835"/>
                </a:lnTo>
                <a:lnTo>
                  <a:pt x="383" y="1854"/>
                </a:lnTo>
                <a:lnTo>
                  <a:pt x="389" y="1873"/>
                </a:lnTo>
                <a:lnTo>
                  <a:pt x="398" y="1891"/>
                </a:lnTo>
                <a:lnTo>
                  <a:pt x="405" y="1909"/>
                </a:lnTo>
                <a:lnTo>
                  <a:pt x="413" y="1927"/>
                </a:lnTo>
                <a:lnTo>
                  <a:pt x="419" y="1948"/>
                </a:lnTo>
                <a:lnTo>
                  <a:pt x="424" y="1968"/>
                </a:lnTo>
                <a:lnTo>
                  <a:pt x="424" y="1968"/>
                </a:lnTo>
                <a:lnTo>
                  <a:pt x="431" y="2010"/>
                </a:lnTo>
                <a:lnTo>
                  <a:pt x="438" y="2047"/>
                </a:lnTo>
                <a:lnTo>
                  <a:pt x="443" y="2077"/>
                </a:lnTo>
                <a:lnTo>
                  <a:pt x="444" y="2089"/>
                </a:lnTo>
                <a:lnTo>
                  <a:pt x="443" y="2098"/>
                </a:lnTo>
                <a:lnTo>
                  <a:pt x="443" y="2098"/>
                </a:lnTo>
                <a:lnTo>
                  <a:pt x="443" y="2105"/>
                </a:lnTo>
                <a:lnTo>
                  <a:pt x="444" y="2112"/>
                </a:lnTo>
                <a:lnTo>
                  <a:pt x="447" y="2118"/>
                </a:lnTo>
                <a:lnTo>
                  <a:pt x="452" y="2125"/>
                </a:lnTo>
                <a:lnTo>
                  <a:pt x="462" y="2139"/>
                </a:lnTo>
                <a:lnTo>
                  <a:pt x="477" y="2155"/>
                </a:lnTo>
                <a:lnTo>
                  <a:pt x="477" y="2155"/>
                </a:lnTo>
                <a:lnTo>
                  <a:pt x="487" y="2166"/>
                </a:lnTo>
                <a:lnTo>
                  <a:pt x="504" y="2179"/>
                </a:lnTo>
                <a:lnTo>
                  <a:pt x="526" y="2194"/>
                </a:lnTo>
                <a:lnTo>
                  <a:pt x="549" y="2207"/>
                </a:lnTo>
                <a:lnTo>
                  <a:pt x="561" y="2212"/>
                </a:lnTo>
                <a:lnTo>
                  <a:pt x="573" y="2217"/>
                </a:lnTo>
                <a:lnTo>
                  <a:pt x="583" y="2219"/>
                </a:lnTo>
                <a:lnTo>
                  <a:pt x="594" y="2221"/>
                </a:lnTo>
                <a:lnTo>
                  <a:pt x="604" y="2221"/>
                </a:lnTo>
                <a:lnTo>
                  <a:pt x="612" y="2219"/>
                </a:lnTo>
                <a:lnTo>
                  <a:pt x="619" y="2214"/>
                </a:lnTo>
                <a:lnTo>
                  <a:pt x="623" y="2212"/>
                </a:lnTo>
                <a:lnTo>
                  <a:pt x="625" y="2208"/>
                </a:lnTo>
                <a:lnTo>
                  <a:pt x="625" y="2208"/>
                </a:lnTo>
                <a:lnTo>
                  <a:pt x="642" y="2182"/>
                </a:lnTo>
                <a:lnTo>
                  <a:pt x="649" y="2172"/>
                </a:lnTo>
                <a:lnTo>
                  <a:pt x="653" y="2163"/>
                </a:lnTo>
                <a:lnTo>
                  <a:pt x="654" y="2158"/>
                </a:lnTo>
                <a:lnTo>
                  <a:pt x="654" y="2153"/>
                </a:lnTo>
                <a:lnTo>
                  <a:pt x="653" y="2148"/>
                </a:lnTo>
                <a:lnTo>
                  <a:pt x="652" y="2143"/>
                </a:lnTo>
                <a:lnTo>
                  <a:pt x="649" y="2139"/>
                </a:lnTo>
                <a:lnTo>
                  <a:pt x="646" y="2134"/>
                </a:lnTo>
                <a:lnTo>
                  <a:pt x="635" y="2122"/>
                </a:lnTo>
                <a:lnTo>
                  <a:pt x="635" y="2122"/>
                </a:lnTo>
                <a:lnTo>
                  <a:pt x="613" y="2100"/>
                </a:lnTo>
                <a:lnTo>
                  <a:pt x="598" y="2085"/>
                </a:lnTo>
                <a:lnTo>
                  <a:pt x="587" y="2071"/>
                </a:lnTo>
                <a:lnTo>
                  <a:pt x="577" y="2055"/>
                </a:lnTo>
                <a:lnTo>
                  <a:pt x="577" y="2055"/>
                </a:lnTo>
                <a:lnTo>
                  <a:pt x="569" y="2038"/>
                </a:lnTo>
                <a:lnTo>
                  <a:pt x="563" y="2023"/>
                </a:lnTo>
                <a:lnTo>
                  <a:pt x="558" y="2007"/>
                </a:lnTo>
                <a:lnTo>
                  <a:pt x="553" y="1983"/>
                </a:lnTo>
                <a:lnTo>
                  <a:pt x="553" y="1983"/>
                </a:lnTo>
                <a:lnTo>
                  <a:pt x="547" y="1944"/>
                </a:lnTo>
                <a:lnTo>
                  <a:pt x="540" y="1895"/>
                </a:lnTo>
                <a:lnTo>
                  <a:pt x="535" y="1846"/>
                </a:lnTo>
                <a:lnTo>
                  <a:pt x="534" y="1823"/>
                </a:lnTo>
                <a:lnTo>
                  <a:pt x="534" y="1805"/>
                </a:lnTo>
                <a:lnTo>
                  <a:pt x="534" y="1805"/>
                </a:lnTo>
                <a:lnTo>
                  <a:pt x="538" y="1760"/>
                </a:lnTo>
                <a:lnTo>
                  <a:pt x="544" y="1690"/>
                </a:lnTo>
                <a:lnTo>
                  <a:pt x="559" y="1550"/>
                </a:lnTo>
                <a:lnTo>
                  <a:pt x="559" y="1550"/>
                </a:lnTo>
                <a:lnTo>
                  <a:pt x="583" y="1553"/>
                </a:lnTo>
                <a:lnTo>
                  <a:pt x="606" y="1555"/>
                </a:lnTo>
                <a:lnTo>
                  <a:pt x="649" y="1561"/>
                </a:lnTo>
                <a:lnTo>
                  <a:pt x="689" y="1568"/>
                </a:lnTo>
                <a:lnTo>
                  <a:pt x="721" y="1576"/>
                </a:lnTo>
                <a:lnTo>
                  <a:pt x="721" y="1576"/>
                </a:lnTo>
                <a:lnTo>
                  <a:pt x="732" y="1615"/>
                </a:lnTo>
                <a:lnTo>
                  <a:pt x="745" y="1658"/>
                </a:lnTo>
                <a:lnTo>
                  <a:pt x="756" y="1694"/>
                </a:lnTo>
                <a:lnTo>
                  <a:pt x="758" y="1708"/>
                </a:lnTo>
                <a:lnTo>
                  <a:pt x="760" y="1714"/>
                </a:lnTo>
                <a:lnTo>
                  <a:pt x="760" y="1714"/>
                </a:lnTo>
                <a:lnTo>
                  <a:pt x="760" y="1728"/>
                </a:lnTo>
                <a:lnTo>
                  <a:pt x="762" y="1752"/>
                </a:lnTo>
                <a:lnTo>
                  <a:pt x="764" y="1781"/>
                </a:lnTo>
                <a:lnTo>
                  <a:pt x="764" y="1795"/>
                </a:lnTo>
                <a:lnTo>
                  <a:pt x="764" y="1810"/>
                </a:lnTo>
                <a:lnTo>
                  <a:pt x="764" y="1810"/>
                </a:lnTo>
                <a:lnTo>
                  <a:pt x="764" y="1836"/>
                </a:lnTo>
                <a:lnTo>
                  <a:pt x="764" y="1861"/>
                </a:lnTo>
                <a:lnTo>
                  <a:pt x="766" y="1886"/>
                </a:lnTo>
                <a:lnTo>
                  <a:pt x="764" y="1911"/>
                </a:lnTo>
                <a:lnTo>
                  <a:pt x="764" y="1911"/>
                </a:lnTo>
                <a:lnTo>
                  <a:pt x="763" y="1925"/>
                </a:lnTo>
                <a:lnTo>
                  <a:pt x="763" y="1944"/>
                </a:lnTo>
                <a:lnTo>
                  <a:pt x="764" y="1987"/>
                </a:lnTo>
                <a:lnTo>
                  <a:pt x="767" y="2026"/>
                </a:lnTo>
                <a:lnTo>
                  <a:pt x="768" y="2039"/>
                </a:lnTo>
                <a:lnTo>
                  <a:pt x="769" y="2045"/>
                </a:lnTo>
                <a:lnTo>
                  <a:pt x="769" y="2045"/>
                </a:lnTo>
                <a:lnTo>
                  <a:pt x="772" y="2051"/>
                </a:lnTo>
                <a:lnTo>
                  <a:pt x="774" y="2061"/>
                </a:lnTo>
                <a:lnTo>
                  <a:pt x="779" y="2075"/>
                </a:lnTo>
                <a:lnTo>
                  <a:pt x="785" y="2091"/>
                </a:lnTo>
                <a:lnTo>
                  <a:pt x="793" y="2104"/>
                </a:lnTo>
                <a:lnTo>
                  <a:pt x="797" y="2111"/>
                </a:lnTo>
                <a:lnTo>
                  <a:pt x="802" y="2116"/>
                </a:lnTo>
                <a:lnTo>
                  <a:pt x="808" y="2119"/>
                </a:lnTo>
                <a:lnTo>
                  <a:pt x="813" y="2122"/>
                </a:lnTo>
                <a:lnTo>
                  <a:pt x="819" y="2123"/>
                </a:lnTo>
                <a:lnTo>
                  <a:pt x="827" y="2122"/>
                </a:lnTo>
                <a:lnTo>
                  <a:pt x="827" y="2122"/>
                </a:lnTo>
                <a:lnTo>
                  <a:pt x="852" y="2113"/>
                </a:lnTo>
                <a:lnTo>
                  <a:pt x="860" y="2109"/>
                </a:lnTo>
                <a:lnTo>
                  <a:pt x="867" y="2104"/>
                </a:lnTo>
                <a:lnTo>
                  <a:pt x="873" y="2098"/>
                </a:lnTo>
                <a:lnTo>
                  <a:pt x="877" y="2091"/>
                </a:lnTo>
                <a:lnTo>
                  <a:pt x="879" y="2083"/>
                </a:lnTo>
                <a:lnTo>
                  <a:pt x="879" y="2074"/>
                </a:lnTo>
                <a:lnTo>
                  <a:pt x="879" y="2074"/>
                </a:lnTo>
                <a:lnTo>
                  <a:pt x="878" y="2064"/>
                </a:lnTo>
                <a:lnTo>
                  <a:pt x="876" y="2055"/>
                </a:lnTo>
                <a:lnTo>
                  <a:pt x="869" y="2035"/>
                </a:lnTo>
                <a:lnTo>
                  <a:pt x="861" y="2016"/>
                </a:lnTo>
                <a:lnTo>
                  <a:pt x="858" y="2004"/>
                </a:lnTo>
                <a:lnTo>
                  <a:pt x="855" y="1992"/>
                </a:lnTo>
                <a:lnTo>
                  <a:pt x="855" y="1992"/>
                </a:lnTo>
                <a:lnTo>
                  <a:pt x="854" y="1979"/>
                </a:lnTo>
                <a:lnTo>
                  <a:pt x="853" y="1965"/>
                </a:lnTo>
                <a:lnTo>
                  <a:pt x="854" y="1949"/>
                </a:lnTo>
                <a:lnTo>
                  <a:pt x="855" y="1932"/>
                </a:lnTo>
                <a:lnTo>
                  <a:pt x="859" y="1913"/>
                </a:lnTo>
                <a:lnTo>
                  <a:pt x="863" y="1891"/>
                </a:lnTo>
                <a:lnTo>
                  <a:pt x="875" y="1838"/>
                </a:lnTo>
                <a:lnTo>
                  <a:pt x="875" y="1838"/>
                </a:lnTo>
                <a:lnTo>
                  <a:pt x="881" y="1810"/>
                </a:lnTo>
                <a:lnTo>
                  <a:pt x="884" y="1781"/>
                </a:lnTo>
                <a:lnTo>
                  <a:pt x="885" y="1756"/>
                </a:lnTo>
                <a:lnTo>
                  <a:pt x="884" y="1734"/>
                </a:lnTo>
                <a:lnTo>
                  <a:pt x="883" y="1716"/>
                </a:lnTo>
                <a:lnTo>
                  <a:pt x="882" y="1702"/>
                </a:lnTo>
                <a:lnTo>
                  <a:pt x="879" y="1690"/>
                </a:lnTo>
                <a:lnTo>
                  <a:pt x="879" y="1690"/>
                </a:lnTo>
                <a:lnTo>
                  <a:pt x="883" y="1639"/>
                </a:lnTo>
                <a:lnTo>
                  <a:pt x="887" y="1590"/>
                </a:lnTo>
                <a:lnTo>
                  <a:pt x="889" y="1541"/>
                </a:lnTo>
                <a:lnTo>
                  <a:pt x="899" y="1536"/>
                </a:lnTo>
                <a:lnTo>
                  <a:pt x="899" y="1536"/>
                </a:lnTo>
                <a:lnTo>
                  <a:pt x="901" y="1532"/>
                </a:lnTo>
                <a:lnTo>
                  <a:pt x="906" y="1519"/>
                </a:lnTo>
                <a:lnTo>
                  <a:pt x="908" y="1510"/>
                </a:lnTo>
                <a:lnTo>
                  <a:pt x="911" y="1498"/>
                </a:lnTo>
                <a:lnTo>
                  <a:pt x="912" y="1482"/>
                </a:lnTo>
                <a:lnTo>
                  <a:pt x="913" y="1464"/>
                </a:lnTo>
                <a:lnTo>
                  <a:pt x="913" y="1464"/>
                </a:lnTo>
                <a:lnTo>
                  <a:pt x="912" y="1440"/>
                </a:lnTo>
                <a:lnTo>
                  <a:pt x="907" y="1409"/>
                </a:lnTo>
                <a:lnTo>
                  <a:pt x="901" y="1374"/>
                </a:lnTo>
                <a:lnTo>
                  <a:pt x="894" y="1338"/>
                </a:lnTo>
                <a:lnTo>
                  <a:pt x="881" y="1278"/>
                </a:lnTo>
                <a:lnTo>
                  <a:pt x="875" y="1253"/>
                </a:lnTo>
                <a:lnTo>
                  <a:pt x="870" y="1238"/>
                </a:lnTo>
                <a:lnTo>
                  <a:pt x="870" y="1238"/>
                </a:lnTo>
                <a:lnTo>
                  <a:pt x="871" y="1237"/>
                </a:lnTo>
                <a:lnTo>
                  <a:pt x="876" y="1234"/>
                </a:lnTo>
                <a:lnTo>
                  <a:pt x="878" y="1231"/>
                </a:lnTo>
                <a:lnTo>
                  <a:pt x="881" y="1226"/>
                </a:lnTo>
                <a:lnTo>
                  <a:pt x="883" y="1222"/>
                </a:lnTo>
                <a:lnTo>
                  <a:pt x="884" y="1214"/>
                </a:lnTo>
                <a:lnTo>
                  <a:pt x="884" y="1214"/>
                </a:lnTo>
                <a:lnTo>
                  <a:pt x="899" y="1147"/>
                </a:lnTo>
                <a:lnTo>
                  <a:pt x="899" y="1147"/>
                </a:lnTo>
                <a:lnTo>
                  <a:pt x="919" y="1142"/>
                </a:lnTo>
                <a:lnTo>
                  <a:pt x="932" y="1137"/>
                </a:lnTo>
                <a:lnTo>
                  <a:pt x="936" y="1135"/>
                </a:lnTo>
                <a:lnTo>
                  <a:pt x="937" y="1134"/>
                </a:lnTo>
                <a:lnTo>
                  <a:pt x="937" y="1133"/>
                </a:lnTo>
                <a:lnTo>
                  <a:pt x="937" y="1133"/>
                </a:lnTo>
                <a:lnTo>
                  <a:pt x="927" y="1101"/>
                </a:lnTo>
                <a:lnTo>
                  <a:pt x="920" y="1075"/>
                </a:lnTo>
                <a:lnTo>
                  <a:pt x="913" y="1046"/>
                </a:lnTo>
                <a:lnTo>
                  <a:pt x="913" y="1046"/>
                </a:lnTo>
                <a:lnTo>
                  <a:pt x="902" y="996"/>
                </a:lnTo>
                <a:lnTo>
                  <a:pt x="897" y="974"/>
                </a:lnTo>
                <a:lnTo>
                  <a:pt x="894" y="950"/>
                </a:lnTo>
                <a:lnTo>
                  <a:pt x="894" y="950"/>
                </a:lnTo>
                <a:lnTo>
                  <a:pt x="884" y="895"/>
                </a:lnTo>
                <a:lnTo>
                  <a:pt x="867" y="804"/>
                </a:lnTo>
                <a:lnTo>
                  <a:pt x="849" y="708"/>
                </a:lnTo>
                <a:lnTo>
                  <a:pt x="843" y="669"/>
                </a:lnTo>
                <a:lnTo>
                  <a:pt x="841" y="643"/>
                </a:lnTo>
                <a:lnTo>
                  <a:pt x="841" y="643"/>
                </a:lnTo>
                <a:lnTo>
                  <a:pt x="839" y="620"/>
                </a:lnTo>
                <a:lnTo>
                  <a:pt x="834" y="594"/>
                </a:lnTo>
                <a:lnTo>
                  <a:pt x="828" y="565"/>
                </a:lnTo>
                <a:lnTo>
                  <a:pt x="821" y="535"/>
                </a:lnTo>
                <a:lnTo>
                  <a:pt x="813" y="506"/>
                </a:lnTo>
                <a:lnTo>
                  <a:pt x="806" y="482"/>
                </a:lnTo>
                <a:lnTo>
                  <a:pt x="799" y="463"/>
                </a:lnTo>
                <a:lnTo>
                  <a:pt x="796" y="456"/>
                </a:lnTo>
                <a:lnTo>
                  <a:pt x="793" y="451"/>
                </a:lnTo>
                <a:lnTo>
                  <a:pt x="793" y="451"/>
                </a:lnTo>
                <a:lnTo>
                  <a:pt x="786" y="444"/>
                </a:lnTo>
                <a:lnTo>
                  <a:pt x="778" y="434"/>
                </a:lnTo>
                <a:lnTo>
                  <a:pt x="758" y="417"/>
                </a:lnTo>
                <a:lnTo>
                  <a:pt x="736" y="398"/>
                </a:lnTo>
                <a:lnTo>
                  <a:pt x="736" y="398"/>
                </a:lnTo>
                <a:lnTo>
                  <a:pt x="697" y="384"/>
                </a:lnTo>
                <a:lnTo>
                  <a:pt x="697" y="384"/>
                </a:lnTo>
                <a:lnTo>
                  <a:pt x="696" y="375"/>
                </a:lnTo>
                <a:lnTo>
                  <a:pt x="692" y="350"/>
                </a:lnTo>
                <a:lnTo>
                  <a:pt x="692" y="350"/>
                </a:lnTo>
                <a:lnTo>
                  <a:pt x="692" y="342"/>
                </a:lnTo>
                <a:lnTo>
                  <a:pt x="692" y="334"/>
                </a:lnTo>
                <a:lnTo>
                  <a:pt x="694" y="324"/>
                </a:lnTo>
                <a:lnTo>
                  <a:pt x="694" y="318"/>
                </a:lnTo>
                <a:lnTo>
                  <a:pt x="692" y="313"/>
                </a:lnTo>
                <a:lnTo>
                  <a:pt x="691" y="308"/>
                </a:lnTo>
                <a:lnTo>
                  <a:pt x="688" y="302"/>
                </a:lnTo>
                <a:lnTo>
                  <a:pt x="688" y="302"/>
                </a:lnTo>
                <a:lnTo>
                  <a:pt x="680" y="292"/>
                </a:lnTo>
                <a:lnTo>
                  <a:pt x="674" y="285"/>
                </a:lnTo>
                <a:lnTo>
                  <a:pt x="671" y="278"/>
                </a:lnTo>
                <a:lnTo>
                  <a:pt x="670" y="273"/>
                </a:lnTo>
                <a:lnTo>
                  <a:pt x="668" y="268"/>
                </a:lnTo>
                <a:lnTo>
                  <a:pt x="668" y="268"/>
                </a:lnTo>
                <a:lnTo>
                  <a:pt x="668" y="259"/>
                </a:lnTo>
                <a:lnTo>
                  <a:pt x="671" y="250"/>
                </a:lnTo>
                <a:lnTo>
                  <a:pt x="672" y="242"/>
                </a:lnTo>
                <a:lnTo>
                  <a:pt x="673" y="230"/>
                </a:lnTo>
                <a:lnTo>
                  <a:pt x="673" y="230"/>
                </a:lnTo>
                <a:lnTo>
                  <a:pt x="672" y="222"/>
                </a:lnTo>
                <a:lnTo>
                  <a:pt x="670" y="214"/>
                </a:lnTo>
                <a:lnTo>
                  <a:pt x="664" y="199"/>
                </a:lnTo>
                <a:lnTo>
                  <a:pt x="656" y="187"/>
                </a:lnTo>
                <a:lnTo>
                  <a:pt x="654" y="182"/>
                </a:lnTo>
                <a:lnTo>
                  <a:pt x="654" y="182"/>
                </a:lnTo>
                <a:lnTo>
                  <a:pt x="653" y="168"/>
                </a:lnTo>
                <a:lnTo>
                  <a:pt x="650" y="133"/>
                </a:lnTo>
                <a:lnTo>
                  <a:pt x="647" y="112"/>
                </a:lnTo>
                <a:lnTo>
                  <a:pt x="643" y="91"/>
                </a:lnTo>
                <a:lnTo>
                  <a:pt x="637" y="70"/>
                </a:lnTo>
                <a:lnTo>
                  <a:pt x="634" y="61"/>
                </a:lnTo>
                <a:lnTo>
                  <a:pt x="630" y="52"/>
                </a:lnTo>
                <a:lnTo>
                  <a:pt x="630" y="52"/>
                </a:lnTo>
                <a:lnTo>
                  <a:pt x="625" y="45"/>
                </a:lnTo>
                <a:lnTo>
                  <a:pt x="621" y="38"/>
                </a:lnTo>
                <a:lnTo>
                  <a:pt x="615" y="32"/>
                </a:lnTo>
                <a:lnTo>
                  <a:pt x="609" y="26"/>
                </a:lnTo>
                <a:lnTo>
                  <a:pt x="594" y="18"/>
                </a:lnTo>
                <a:lnTo>
                  <a:pt x="580" y="10"/>
                </a:lnTo>
                <a:lnTo>
                  <a:pt x="565" y="6"/>
                </a:lnTo>
                <a:lnTo>
                  <a:pt x="553" y="3"/>
                </a:lnTo>
                <a:lnTo>
                  <a:pt x="534" y="0"/>
                </a:lnTo>
                <a:lnTo>
                  <a:pt x="534" y="0"/>
                </a:lnTo>
                <a:lnTo>
                  <a:pt x="528" y="0"/>
                </a:lnTo>
                <a:lnTo>
                  <a:pt x="523" y="0"/>
                </a:lnTo>
                <a:lnTo>
                  <a:pt x="514" y="3"/>
                </a:lnTo>
                <a:lnTo>
                  <a:pt x="508" y="7"/>
                </a:lnTo>
                <a:lnTo>
                  <a:pt x="505" y="9"/>
                </a:lnTo>
                <a:lnTo>
                  <a:pt x="505" y="9"/>
                </a:lnTo>
                <a:lnTo>
                  <a:pt x="504" y="8"/>
                </a:lnTo>
                <a:lnTo>
                  <a:pt x="498" y="6"/>
                </a:lnTo>
                <a:lnTo>
                  <a:pt x="493" y="4"/>
                </a:lnTo>
                <a:lnTo>
                  <a:pt x="487" y="3"/>
                </a:lnTo>
                <a:lnTo>
                  <a:pt x="480" y="3"/>
                </a:lnTo>
                <a:lnTo>
                  <a:pt x="472" y="4"/>
                </a:lnTo>
                <a:lnTo>
                  <a:pt x="472" y="4"/>
                </a:lnTo>
                <a:lnTo>
                  <a:pt x="466" y="6"/>
                </a:lnTo>
                <a:lnTo>
                  <a:pt x="460" y="8"/>
                </a:lnTo>
                <a:lnTo>
                  <a:pt x="455" y="12"/>
                </a:lnTo>
                <a:lnTo>
                  <a:pt x="450" y="15"/>
                </a:lnTo>
                <a:lnTo>
                  <a:pt x="443" y="22"/>
                </a:lnTo>
                <a:lnTo>
                  <a:pt x="438" y="31"/>
                </a:lnTo>
                <a:lnTo>
                  <a:pt x="438" y="31"/>
                </a:lnTo>
                <a:lnTo>
                  <a:pt x="438" y="33"/>
                </a:lnTo>
                <a:lnTo>
                  <a:pt x="436" y="36"/>
                </a:lnTo>
                <a:lnTo>
                  <a:pt x="434" y="38"/>
                </a:lnTo>
                <a:lnTo>
                  <a:pt x="434" y="38"/>
                </a:lnTo>
                <a:close/>
                <a:moveTo>
                  <a:pt x="275" y="211"/>
                </a:moveTo>
                <a:lnTo>
                  <a:pt x="275" y="211"/>
                </a:lnTo>
                <a:lnTo>
                  <a:pt x="294" y="204"/>
                </a:lnTo>
                <a:lnTo>
                  <a:pt x="314" y="196"/>
                </a:lnTo>
                <a:lnTo>
                  <a:pt x="314" y="196"/>
                </a:lnTo>
                <a:lnTo>
                  <a:pt x="316" y="196"/>
                </a:lnTo>
                <a:lnTo>
                  <a:pt x="320" y="196"/>
                </a:lnTo>
                <a:lnTo>
                  <a:pt x="328" y="199"/>
                </a:lnTo>
                <a:lnTo>
                  <a:pt x="342" y="201"/>
                </a:lnTo>
                <a:lnTo>
                  <a:pt x="342" y="201"/>
                </a:lnTo>
                <a:lnTo>
                  <a:pt x="359" y="204"/>
                </a:lnTo>
                <a:lnTo>
                  <a:pt x="374" y="204"/>
                </a:lnTo>
                <a:lnTo>
                  <a:pt x="380" y="202"/>
                </a:lnTo>
                <a:lnTo>
                  <a:pt x="386" y="201"/>
                </a:lnTo>
                <a:lnTo>
                  <a:pt x="390" y="199"/>
                </a:lnTo>
                <a:lnTo>
                  <a:pt x="395" y="196"/>
                </a:lnTo>
                <a:lnTo>
                  <a:pt x="395" y="196"/>
                </a:lnTo>
                <a:lnTo>
                  <a:pt x="408" y="186"/>
                </a:lnTo>
                <a:lnTo>
                  <a:pt x="414" y="182"/>
                </a:lnTo>
                <a:lnTo>
                  <a:pt x="414" y="182"/>
                </a:lnTo>
                <a:lnTo>
                  <a:pt x="412" y="193"/>
                </a:lnTo>
                <a:lnTo>
                  <a:pt x="410" y="211"/>
                </a:lnTo>
                <a:lnTo>
                  <a:pt x="410" y="211"/>
                </a:lnTo>
                <a:lnTo>
                  <a:pt x="411" y="219"/>
                </a:lnTo>
                <a:lnTo>
                  <a:pt x="412" y="231"/>
                </a:lnTo>
                <a:lnTo>
                  <a:pt x="414" y="244"/>
                </a:lnTo>
                <a:lnTo>
                  <a:pt x="414" y="259"/>
                </a:lnTo>
                <a:lnTo>
                  <a:pt x="414" y="259"/>
                </a:lnTo>
                <a:lnTo>
                  <a:pt x="413" y="282"/>
                </a:lnTo>
                <a:lnTo>
                  <a:pt x="412" y="289"/>
                </a:lnTo>
                <a:lnTo>
                  <a:pt x="410" y="292"/>
                </a:lnTo>
                <a:lnTo>
                  <a:pt x="410" y="292"/>
                </a:lnTo>
                <a:lnTo>
                  <a:pt x="406" y="297"/>
                </a:lnTo>
                <a:lnTo>
                  <a:pt x="404" y="303"/>
                </a:lnTo>
                <a:lnTo>
                  <a:pt x="401" y="310"/>
                </a:lnTo>
                <a:lnTo>
                  <a:pt x="400" y="316"/>
                </a:lnTo>
                <a:lnTo>
                  <a:pt x="400" y="316"/>
                </a:lnTo>
                <a:lnTo>
                  <a:pt x="400" y="320"/>
                </a:lnTo>
                <a:lnTo>
                  <a:pt x="402" y="324"/>
                </a:lnTo>
                <a:lnTo>
                  <a:pt x="406" y="332"/>
                </a:lnTo>
                <a:lnTo>
                  <a:pt x="410" y="338"/>
                </a:lnTo>
                <a:lnTo>
                  <a:pt x="410" y="340"/>
                </a:lnTo>
                <a:lnTo>
                  <a:pt x="410" y="340"/>
                </a:lnTo>
                <a:lnTo>
                  <a:pt x="410" y="340"/>
                </a:lnTo>
                <a:lnTo>
                  <a:pt x="408" y="342"/>
                </a:lnTo>
                <a:lnTo>
                  <a:pt x="405" y="344"/>
                </a:lnTo>
                <a:lnTo>
                  <a:pt x="396" y="352"/>
                </a:lnTo>
                <a:lnTo>
                  <a:pt x="386" y="364"/>
                </a:lnTo>
                <a:lnTo>
                  <a:pt x="386" y="364"/>
                </a:lnTo>
                <a:lnTo>
                  <a:pt x="363" y="364"/>
                </a:lnTo>
                <a:lnTo>
                  <a:pt x="346" y="363"/>
                </a:lnTo>
                <a:lnTo>
                  <a:pt x="338" y="364"/>
                </a:lnTo>
                <a:lnTo>
                  <a:pt x="338" y="364"/>
                </a:lnTo>
                <a:lnTo>
                  <a:pt x="333" y="364"/>
                </a:lnTo>
                <a:lnTo>
                  <a:pt x="321" y="361"/>
                </a:lnTo>
                <a:lnTo>
                  <a:pt x="288" y="352"/>
                </a:lnTo>
                <a:lnTo>
                  <a:pt x="242" y="340"/>
                </a:lnTo>
                <a:lnTo>
                  <a:pt x="189" y="321"/>
                </a:lnTo>
                <a:lnTo>
                  <a:pt x="189" y="321"/>
                </a:lnTo>
                <a:lnTo>
                  <a:pt x="197" y="316"/>
                </a:lnTo>
                <a:lnTo>
                  <a:pt x="217" y="307"/>
                </a:lnTo>
                <a:lnTo>
                  <a:pt x="241" y="297"/>
                </a:lnTo>
                <a:lnTo>
                  <a:pt x="251" y="294"/>
                </a:lnTo>
                <a:lnTo>
                  <a:pt x="261" y="292"/>
                </a:lnTo>
                <a:lnTo>
                  <a:pt x="261" y="292"/>
                </a:lnTo>
                <a:lnTo>
                  <a:pt x="285" y="291"/>
                </a:lnTo>
                <a:lnTo>
                  <a:pt x="288" y="290"/>
                </a:lnTo>
                <a:lnTo>
                  <a:pt x="290" y="289"/>
                </a:lnTo>
                <a:lnTo>
                  <a:pt x="290" y="288"/>
                </a:lnTo>
                <a:lnTo>
                  <a:pt x="290" y="288"/>
                </a:lnTo>
                <a:lnTo>
                  <a:pt x="290" y="283"/>
                </a:lnTo>
                <a:lnTo>
                  <a:pt x="290" y="277"/>
                </a:lnTo>
                <a:lnTo>
                  <a:pt x="290" y="268"/>
                </a:lnTo>
                <a:lnTo>
                  <a:pt x="290" y="259"/>
                </a:lnTo>
                <a:lnTo>
                  <a:pt x="290" y="259"/>
                </a:lnTo>
                <a:lnTo>
                  <a:pt x="287" y="246"/>
                </a:lnTo>
                <a:lnTo>
                  <a:pt x="282" y="230"/>
                </a:lnTo>
                <a:lnTo>
                  <a:pt x="275" y="211"/>
                </a:lnTo>
                <a:lnTo>
                  <a:pt x="275" y="21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A1227B10-822F-CA96-7D57-8DC429A6DBA3}"/>
              </a:ext>
            </a:extLst>
          </p:cNvPr>
          <p:cNvSpPr>
            <a:spLocks noEditPoints="1"/>
          </p:cNvSpPr>
          <p:nvPr/>
        </p:nvSpPr>
        <p:spPr bwMode="auto">
          <a:xfrm>
            <a:off x="1478269" y="3871671"/>
            <a:ext cx="1147185" cy="2554698"/>
          </a:xfrm>
          <a:custGeom>
            <a:avLst/>
            <a:gdLst>
              <a:gd name="T0" fmla="*/ 213 w 921"/>
              <a:gd name="T1" fmla="*/ 360 h 2051"/>
              <a:gd name="T2" fmla="*/ 214 w 921"/>
              <a:gd name="T3" fmla="*/ 450 h 2051"/>
              <a:gd name="T4" fmla="*/ 194 w 921"/>
              <a:gd name="T5" fmla="*/ 485 h 2051"/>
              <a:gd name="T6" fmla="*/ 131 w 921"/>
              <a:gd name="T7" fmla="*/ 509 h 2051"/>
              <a:gd name="T8" fmla="*/ 97 w 921"/>
              <a:gd name="T9" fmla="*/ 509 h 2051"/>
              <a:gd name="T10" fmla="*/ 133 w 921"/>
              <a:gd name="T11" fmla="*/ 432 h 2051"/>
              <a:gd name="T12" fmla="*/ 112 w 921"/>
              <a:gd name="T13" fmla="*/ 317 h 2051"/>
              <a:gd name="T14" fmla="*/ 179 w 921"/>
              <a:gd name="T15" fmla="*/ 220 h 2051"/>
              <a:gd name="T16" fmla="*/ 163 w 921"/>
              <a:gd name="T17" fmla="*/ 199 h 2051"/>
              <a:gd name="T18" fmla="*/ 153 w 921"/>
              <a:gd name="T19" fmla="*/ 183 h 2051"/>
              <a:gd name="T20" fmla="*/ 163 w 921"/>
              <a:gd name="T21" fmla="*/ 110 h 2051"/>
              <a:gd name="T22" fmla="*/ 142 w 921"/>
              <a:gd name="T23" fmla="*/ 92 h 2051"/>
              <a:gd name="T24" fmla="*/ 119 w 921"/>
              <a:gd name="T25" fmla="*/ 103 h 2051"/>
              <a:gd name="T26" fmla="*/ 88 w 921"/>
              <a:gd name="T27" fmla="*/ 124 h 2051"/>
              <a:gd name="T28" fmla="*/ 49 w 921"/>
              <a:gd name="T29" fmla="*/ 218 h 2051"/>
              <a:gd name="T30" fmla="*/ 16 w 921"/>
              <a:gd name="T31" fmla="*/ 278 h 2051"/>
              <a:gd name="T32" fmla="*/ 3 w 921"/>
              <a:gd name="T33" fmla="*/ 516 h 2051"/>
              <a:gd name="T34" fmla="*/ 31 w 921"/>
              <a:gd name="T35" fmla="*/ 650 h 2051"/>
              <a:gd name="T36" fmla="*/ 279 w 921"/>
              <a:gd name="T37" fmla="*/ 631 h 2051"/>
              <a:gd name="T38" fmla="*/ 334 w 921"/>
              <a:gd name="T39" fmla="*/ 689 h 2051"/>
              <a:gd name="T40" fmla="*/ 371 w 921"/>
              <a:gd name="T41" fmla="*/ 816 h 2051"/>
              <a:gd name="T42" fmla="*/ 360 w 921"/>
              <a:gd name="T43" fmla="*/ 894 h 2051"/>
              <a:gd name="T44" fmla="*/ 332 w 921"/>
              <a:gd name="T45" fmla="*/ 1116 h 2051"/>
              <a:gd name="T46" fmla="*/ 261 w 921"/>
              <a:gd name="T47" fmla="*/ 1526 h 2051"/>
              <a:gd name="T48" fmla="*/ 401 w 921"/>
              <a:gd name="T49" fmla="*/ 1532 h 2051"/>
              <a:gd name="T50" fmla="*/ 441 w 921"/>
              <a:gd name="T51" fmla="*/ 1735 h 2051"/>
              <a:gd name="T52" fmla="*/ 463 w 921"/>
              <a:gd name="T53" fmla="*/ 1888 h 2051"/>
              <a:gd name="T54" fmla="*/ 375 w 921"/>
              <a:gd name="T55" fmla="*/ 2007 h 2051"/>
              <a:gd name="T56" fmla="*/ 381 w 921"/>
              <a:gd name="T57" fmla="*/ 2041 h 2051"/>
              <a:gd name="T58" fmla="*/ 441 w 921"/>
              <a:gd name="T59" fmla="*/ 2050 h 2051"/>
              <a:gd name="T60" fmla="*/ 539 w 921"/>
              <a:gd name="T61" fmla="*/ 1968 h 2051"/>
              <a:gd name="T62" fmla="*/ 568 w 921"/>
              <a:gd name="T63" fmla="*/ 1978 h 2051"/>
              <a:gd name="T64" fmla="*/ 573 w 921"/>
              <a:gd name="T65" fmla="*/ 1901 h 2051"/>
              <a:gd name="T66" fmla="*/ 562 w 921"/>
              <a:gd name="T67" fmla="*/ 1564 h 2051"/>
              <a:gd name="T68" fmla="*/ 590 w 921"/>
              <a:gd name="T69" fmla="*/ 1672 h 2051"/>
              <a:gd name="T70" fmla="*/ 599 w 921"/>
              <a:gd name="T71" fmla="*/ 1831 h 2051"/>
              <a:gd name="T72" fmla="*/ 587 w 921"/>
              <a:gd name="T73" fmla="*/ 1935 h 2051"/>
              <a:gd name="T74" fmla="*/ 647 w 921"/>
              <a:gd name="T75" fmla="*/ 2039 h 2051"/>
              <a:gd name="T76" fmla="*/ 709 w 921"/>
              <a:gd name="T77" fmla="*/ 2032 h 2051"/>
              <a:gd name="T78" fmla="*/ 718 w 921"/>
              <a:gd name="T79" fmla="*/ 1966 h 2051"/>
              <a:gd name="T80" fmla="*/ 701 w 921"/>
              <a:gd name="T81" fmla="*/ 1897 h 2051"/>
              <a:gd name="T82" fmla="*/ 737 w 921"/>
              <a:gd name="T83" fmla="*/ 1668 h 2051"/>
              <a:gd name="T84" fmla="*/ 823 w 921"/>
              <a:gd name="T85" fmla="*/ 1536 h 2051"/>
              <a:gd name="T86" fmla="*/ 848 w 921"/>
              <a:gd name="T87" fmla="*/ 1358 h 2051"/>
              <a:gd name="T88" fmla="*/ 809 w 921"/>
              <a:gd name="T89" fmla="*/ 1084 h 2051"/>
              <a:gd name="T90" fmla="*/ 865 w 921"/>
              <a:gd name="T91" fmla="*/ 969 h 2051"/>
              <a:gd name="T92" fmla="*/ 920 w 921"/>
              <a:gd name="T93" fmla="*/ 945 h 2051"/>
              <a:gd name="T94" fmla="*/ 870 w 921"/>
              <a:gd name="T95" fmla="*/ 662 h 2051"/>
              <a:gd name="T96" fmla="*/ 714 w 921"/>
              <a:gd name="T97" fmla="*/ 336 h 2051"/>
              <a:gd name="T98" fmla="*/ 635 w 921"/>
              <a:gd name="T99" fmla="*/ 297 h 2051"/>
              <a:gd name="T100" fmla="*/ 527 w 921"/>
              <a:gd name="T101" fmla="*/ 210 h 2051"/>
              <a:gd name="T102" fmla="*/ 486 w 921"/>
              <a:gd name="T103" fmla="*/ 153 h 2051"/>
              <a:gd name="T104" fmla="*/ 459 w 921"/>
              <a:gd name="T105" fmla="*/ 87 h 2051"/>
              <a:gd name="T106" fmla="*/ 400 w 921"/>
              <a:gd name="T107" fmla="*/ 33 h 2051"/>
              <a:gd name="T108" fmla="*/ 308 w 921"/>
              <a:gd name="T109" fmla="*/ 0 h 2051"/>
              <a:gd name="T110" fmla="*/ 218 w 921"/>
              <a:gd name="T111" fmla="*/ 54 h 2051"/>
              <a:gd name="T112" fmla="*/ 194 w 921"/>
              <a:gd name="T113" fmla="*/ 148 h 2051"/>
              <a:gd name="T114" fmla="*/ 218 w 921"/>
              <a:gd name="T115" fmla="*/ 321 h 2051"/>
              <a:gd name="T116" fmla="*/ 777 w 921"/>
              <a:gd name="T117" fmla="*/ 678 h 2051"/>
              <a:gd name="T118" fmla="*/ 803 w 921"/>
              <a:gd name="T119" fmla="*/ 902 h 2051"/>
              <a:gd name="T120" fmla="*/ 748 w 921"/>
              <a:gd name="T121" fmla="*/ 673 h 2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21" h="2051">
                <a:moveTo>
                  <a:pt x="199" y="350"/>
                </a:moveTo>
                <a:lnTo>
                  <a:pt x="213" y="347"/>
                </a:lnTo>
                <a:lnTo>
                  <a:pt x="213" y="347"/>
                </a:lnTo>
                <a:lnTo>
                  <a:pt x="214" y="345"/>
                </a:lnTo>
                <a:lnTo>
                  <a:pt x="217" y="344"/>
                </a:lnTo>
                <a:lnTo>
                  <a:pt x="218" y="345"/>
                </a:lnTo>
                <a:lnTo>
                  <a:pt x="213" y="347"/>
                </a:lnTo>
                <a:lnTo>
                  <a:pt x="213" y="347"/>
                </a:lnTo>
                <a:lnTo>
                  <a:pt x="213" y="351"/>
                </a:lnTo>
                <a:lnTo>
                  <a:pt x="213" y="360"/>
                </a:lnTo>
                <a:lnTo>
                  <a:pt x="213" y="360"/>
                </a:lnTo>
                <a:lnTo>
                  <a:pt x="215" y="373"/>
                </a:lnTo>
                <a:lnTo>
                  <a:pt x="219" y="384"/>
                </a:lnTo>
                <a:lnTo>
                  <a:pt x="223" y="393"/>
                </a:lnTo>
                <a:lnTo>
                  <a:pt x="227" y="384"/>
                </a:lnTo>
                <a:lnTo>
                  <a:pt x="232" y="403"/>
                </a:lnTo>
                <a:lnTo>
                  <a:pt x="232" y="403"/>
                </a:lnTo>
                <a:lnTo>
                  <a:pt x="223" y="425"/>
                </a:lnTo>
                <a:lnTo>
                  <a:pt x="217" y="443"/>
                </a:lnTo>
                <a:lnTo>
                  <a:pt x="214" y="450"/>
                </a:lnTo>
                <a:lnTo>
                  <a:pt x="213" y="456"/>
                </a:lnTo>
                <a:lnTo>
                  <a:pt x="213" y="456"/>
                </a:lnTo>
                <a:lnTo>
                  <a:pt x="212" y="465"/>
                </a:lnTo>
                <a:lnTo>
                  <a:pt x="212" y="469"/>
                </a:lnTo>
                <a:lnTo>
                  <a:pt x="209" y="473"/>
                </a:lnTo>
                <a:lnTo>
                  <a:pt x="207" y="476"/>
                </a:lnTo>
                <a:lnTo>
                  <a:pt x="203" y="480"/>
                </a:lnTo>
                <a:lnTo>
                  <a:pt x="200" y="482"/>
                </a:lnTo>
                <a:lnTo>
                  <a:pt x="194" y="485"/>
                </a:lnTo>
                <a:lnTo>
                  <a:pt x="194" y="485"/>
                </a:lnTo>
                <a:lnTo>
                  <a:pt x="181" y="487"/>
                </a:lnTo>
                <a:lnTo>
                  <a:pt x="169" y="489"/>
                </a:lnTo>
                <a:lnTo>
                  <a:pt x="157" y="491"/>
                </a:lnTo>
                <a:lnTo>
                  <a:pt x="151" y="492"/>
                </a:lnTo>
                <a:lnTo>
                  <a:pt x="146" y="494"/>
                </a:lnTo>
                <a:lnTo>
                  <a:pt x="146" y="494"/>
                </a:lnTo>
                <a:lnTo>
                  <a:pt x="139" y="499"/>
                </a:lnTo>
                <a:lnTo>
                  <a:pt x="135" y="501"/>
                </a:lnTo>
                <a:lnTo>
                  <a:pt x="131" y="509"/>
                </a:lnTo>
                <a:lnTo>
                  <a:pt x="131" y="509"/>
                </a:lnTo>
                <a:lnTo>
                  <a:pt x="129" y="511"/>
                </a:lnTo>
                <a:lnTo>
                  <a:pt x="124" y="512"/>
                </a:lnTo>
                <a:lnTo>
                  <a:pt x="112" y="516"/>
                </a:lnTo>
                <a:lnTo>
                  <a:pt x="101" y="518"/>
                </a:lnTo>
                <a:lnTo>
                  <a:pt x="98" y="518"/>
                </a:lnTo>
                <a:lnTo>
                  <a:pt x="98" y="518"/>
                </a:lnTo>
                <a:lnTo>
                  <a:pt x="98" y="518"/>
                </a:lnTo>
                <a:lnTo>
                  <a:pt x="98" y="517"/>
                </a:lnTo>
                <a:lnTo>
                  <a:pt x="98" y="515"/>
                </a:lnTo>
                <a:lnTo>
                  <a:pt x="97" y="509"/>
                </a:lnTo>
                <a:lnTo>
                  <a:pt x="97" y="505"/>
                </a:lnTo>
                <a:lnTo>
                  <a:pt x="97" y="500"/>
                </a:lnTo>
                <a:lnTo>
                  <a:pt x="99" y="495"/>
                </a:lnTo>
                <a:lnTo>
                  <a:pt x="103" y="489"/>
                </a:lnTo>
                <a:lnTo>
                  <a:pt x="103" y="489"/>
                </a:lnTo>
                <a:lnTo>
                  <a:pt x="107" y="482"/>
                </a:lnTo>
                <a:lnTo>
                  <a:pt x="111" y="475"/>
                </a:lnTo>
                <a:lnTo>
                  <a:pt x="119" y="456"/>
                </a:lnTo>
                <a:lnTo>
                  <a:pt x="128" y="439"/>
                </a:lnTo>
                <a:lnTo>
                  <a:pt x="133" y="432"/>
                </a:lnTo>
                <a:lnTo>
                  <a:pt x="136" y="427"/>
                </a:lnTo>
                <a:lnTo>
                  <a:pt x="136" y="427"/>
                </a:lnTo>
                <a:lnTo>
                  <a:pt x="149" y="414"/>
                </a:lnTo>
                <a:lnTo>
                  <a:pt x="154" y="409"/>
                </a:lnTo>
                <a:lnTo>
                  <a:pt x="155" y="403"/>
                </a:lnTo>
                <a:lnTo>
                  <a:pt x="155" y="403"/>
                </a:lnTo>
                <a:lnTo>
                  <a:pt x="154" y="397"/>
                </a:lnTo>
                <a:lnTo>
                  <a:pt x="149" y="386"/>
                </a:lnTo>
                <a:lnTo>
                  <a:pt x="134" y="356"/>
                </a:lnTo>
                <a:lnTo>
                  <a:pt x="112" y="317"/>
                </a:lnTo>
                <a:lnTo>
                  <a:pt x="112" y="317"/>
                </a:lnTo>
                <a:lnTo>
                  <a:pt x="127" y="307"/>
                </a:lnTo>
                <a:lnTo>
                  <a:pt x="139" y="299"/>
                </a:lnTo>
                <a:lnTo>
                  <a:pt x="151" y="288"/>
                </a:lnTo>
                <a:lnTo>
                  <a:pt x="151" y="288"/>
                </a:lnTo>
                <a:lnTo>
                  <a:pt x="155" y="280"/>
                </a:lnTo>
                <a:lnTo>
                  <a:pt x="161" y="272"/>
                </a:lnTo>
                <a:lnTo>
                  <a:pt x="170" y="250"/>
                </a:lnTo>
                <a:lnTo>
                  <a:pt x="176" y="231"/>
                </a:lnTo>
                <a:lnTo>
                  <a:pt x="179" y="220"/>
                </a:lnTo>
                <a:lnTo>
                  <a:pt x="179" y="220"/>
                </a:lnTo>
                <a:lnTo>
                  <a:pt x="184" y="211"/>
                </a:lnTo>
                <a:lnTo>
                  <a:pt x="185" y="205"/>
                </a:lnTo>
                <a:lnTo>
                  <a:pt x="185" y="202"/>
                </a:lnTo>
                <a:lnTo>
                  <a:pt x="184" y="201"/>
                </a:lnTo>
                <a:lnTo>
                  <a:pt x="184" y="201"/>
                </a:lnTo>
                <a:lnTo>
                  <a:pt x="179" y="199"/>
                </a:lnTo>
                <a:lnTo>
                  <a:pt x="173" y="198"/>
                </a:lnTo>
                <a:lnTo>
                  <a:pt x="166" y="198"/>
                </a:lnTo>
                <a:lnTo>
                  <a:pt x="163" y="199"/>
                </a:lnTo>
                <a:lnTo>
                  <a:pt x="160" y="201"/>
                </a:lnTo>
                <a:lnTo>
                  <a:pt x="160" y="201"/>
                </a:lnTo>
                <a:lnTo>
                  <a:pt x="146" y="219"/>
                </a:lnTo>
                <a:lnTo>
                  <a:pt x="139" y="226"/>
                </a:lnTo>
                <a:lnTo>
                  <a:pt x="137" y="226"/>
                </a:lnTo>
                <a:lnTo>
                  <a:pt x="136" y="225"/>
                </a:lnTo>
                <a:lnTo>
                  <a:pt x="136" y="225"/>
                </a:lnTo>
                <a:lnTo>
                  <a:pt x="137" y="219"/>
                </a:lnTo>
                <a:lnTo>
                  <a:pt x="141" y="210"/>
                </a:lnTo>
                <a:lnTo>
                  <a:pt x="153" y="183"/>
                </a:lnTo>
                <a:lnTo>
                  <a:pt x="165" y="156"/>
                </a:lnTo>
                <a:lnTo>
                  <a:pt x="169" y="146"/>
                </a:lnTo>
                <a:lnTo>
                  <a:pt x="170" y="139"/>
                </a:lnTo>
                <a:lnTo>
                  <a:pt x="170" y="139"/>
                </a:lnTo>
                <a:lnTo>
                  <a:pt x="170" y="120"/>
                </a:lnTo>
                <a:lnTo>
                  <a:pt x="169" y="112"/>
                </a:lnTo>
                <a:lnTo>
                  <a:pt x="167" y="110"/>
                </a:lnTo>
                <a:lnTo>
                  <a:pt x="165" y="110"/>
                </a:lnTo>
                <a:lnTo>
                  <a:pt x="165" y="110"/>
                </a:lnTo>
                <a:lnTo>
                  <a:pt x="163" y="110"/>
                </a:lnTo>
                <a:lnTo>
                  <a:pt x="161" y="108"/>
                </a:lnTo>
                <a:lnTo>
                  <a:pt x="160" y="100"/>
                </a:lnTo>
                <a:lnTo>
                  <a:pt x="159" y="92"/>
                </a:lnTo>
                <a:lnTo>
                  <a:pt x="158" y="88"/>
                </a:lnTo>
                <a:lnTo>
                  <a:pt x="155" y="86"/>
                </a:lnTo>
                <a:lnTo>
                  <a:pt x="155" y="86"/>
                </a:lnTo>
                <a:lnTo>
                  <a:pt x="152" y="86"/>
                </a:lnTo>
                <a:lnTo>
                  <a:pt x="149" y="86"/>
                </a:lnTo>
                <a:lnTo>
                  <a:pt x="146" y="88"/>
                </a:lnTo>
                <a:lnTo>
                  <a:pt x="142" y="92"/>
                </a:lnTo>
                <a:lnTo>
                  <a:pt x="139" y="98"/>
                </a:lnTo>
                <a:lnTo>
                  <a:pt x="136" y="100"/>
                </a:lnTo>
                <a:lnTo>
                  <a:pt x="136" y="100"/>
                </a:lnTo>
                <a:lnTo>
                  <a:pt x="136" y="99"/>
                </a:lnTo>
                <a:lnTo>
                  <a:pt x="135" y="98"/>
                </a:lnTo>
                <a:lnTo>
                  <a:pt x="133" y="96"/>
                </a:lnTo>
                <a:lnTo>
                  <a:pt x="127" y="96"/>
                </a:lnTo>
                <a:lnTo>
                  <a:pt x="127" y="96"/>
                </a:lnTo>
                <a:lnTo>
                  <a:pt x="123" y="98"/>
                </a:lnTo>
                <a:lnTo>
                  <a:pt x="119" y="103"/>
                </a:lnTo>
                <a:lnTo>
                  <a:pt x="113" y="115"/>
                </a:lnTo>
                <a:lnTo>
                  <a:pt x="109" y="128"/>
                </a:lnTo>
                <a:lnTo>
                  <a:pt x="107" y="134"/>
                </a:lnTo>
                <a:lnTo>
                  <a:pt x="107" y="134"/>
                </a:lnTo>
                <a:lnTo>
                  <a:pt x="105" y="130"/>
                </a:lnTo>
                <a:lnTo>
                  <a:pt x="99" y="124"/>
                </a:lnTo>
                <a:lnTo>
                  <a:pt x="95" y="122"/>
                </a:lnTo>
                <a:lnTo>
                  <a:pt x="92" y="120"/>
                </a:lnTo>
                <a:lnTo>
                  <a:pt x="89" y="121"/>
                </a:lnTo>
                <a:lnTo>
                  <a:pt x="88" y="124"/>
                </a:lnTo>
                <a:lnTo>
                  <a:pt x="88" y="124"/>
                </a:lnTo>
                <a:lnTo>
                  <a:pt x="86" y="147"/>
                </a:lnTo>
                <a:lnTo>
                  <a:pt x="83" y="159"/>
                </a:lnTo>
                <a:lnTo>
                  <a:pt x="81" y="166"/>
                </a:lnTo>
                <a:lnTo>
                  <a:pt x="79" y="172"/>
                </a:lnTo>
                <a:lnTo>
                  <a:pt x="79" y="172"/>
                </a:lnTo>
                <a:lnTo>
                  <a:pt x="70" y="186"/>
                </a:lnTo>
                <a:lnTo>
                  <a:pt x="62" y="198"/>
                </a:lnTo>
                <a:lnTo>
                  <a:pt x="52" y="211"/>
                </a:lnTo>
                <a:lnTo>
                  <a:pt x="49" y="218"/>
                </a:lnTo>
                <a:lnTo>
                  <a:pt x="45" y="225"/>
                </a:lnTo>
                <a:lnTo>
                  <a:pt x="45" y="225"/>
                </a:lnTo>
                <a:lnTo>
                  <a:pt x="40" y="242"/>
                </a:lnTo>
                <a:lnTo>
                  <a:pt x="38" y="259"/>
                </a:lnTo>
                <a:lnTo>
                  <a:pt x="36" y="278"/>
                </a:lnTo>
                <a:lnTo>
                  <a:pt x="26" y="273"/>
                </a:lnTo>
                <a:lnTo>
                  <a:pt x="26" y="273"/>
                </a:lnTo>
                <a:lnTo>
                  <a:pt x="22" y="274"/>
                </a:lnTo>
                <a:lnTo>
                  <a:pt x="20" y="276"/>
                </a:lnTo>
                <a:lnTo>
                  <a:pt x="16" y="278"/>
                </a:lnTo>
                <a:lnTo>
                  <a:pt x="16" y="278"/>
                </a:lnTo>
                <a:lnTo>
                  <a:pt x="15" y="282"/>
                </a:lnTo>
                <a:lnTo>
                  <a:pt x="14" y="290"/>
                </a:lnTo>
                <a:lnTo>
                  <a:pt x="13" y="317"/>
                </a:lnTo>
                <a:lnTo>
                  <a:pt x="12" y="348"/>
                </a:lnTo>
                <a:lnTo>
                  <a:pt x="12" y="379"/>
                </a:lnTo>
                <a:lnTo>
                  <a:pt x="12" y="379"/>
                </a:lnTo>
                <a:lnTo>
                  <a:pt x="10" y="399"/>
                </a:lnTo>
                <a:lnTo>
                  <a:pt x="9" y="432"/>
                </a:lnTo>
                <a:lnTo>
                  <a:pt x="3" y="516"/>
                </a:lnTo>
                <a:lnTo>
                  <a:pt x="1" y="558"/>
                </a:lnTo>
                <a:lnTo>
                  <a:pt x="0" y="596"/>
                </a:lnTo>
                <a:lnTo>
                  <a:pt x="0" y="626"/>
                </a:lnTo>
                <a:lnTo>
                  <a:pt x="1" y="636"/>
                </a:lnTo>
                <a:lnTo>
                  <a:pt x="2" y="643"/>
                </a:lnTo>
                <a:lnTo>
                  <a:pt x="2" y="643"/>
                </a:lnTo>
                <a:lnTo>
                  <a:pt x="3" y="645"/>
                </a:lnTo>
                <a:lnTo>
                  <a:pt x="7" y="647"/>
                </a:lnTo>
                <a:lnTo>
                  <a:pt x="16" y="649"/>
                </a:lnTo>
                <a:lnTo>
                  <a:pt x="31" y="650"/>
                </a:lnTo>
                <a:lnTo>
                  <a:pt x="49" y="650"/>
                </a:lnTo>
                <a:lnTo>
                  <a:pt x="93" y="647"/>
                </a:lnTo>
                <a:lnTo>
                  <a:pt x="142" y="641"/>
                </a:lnTo>
                <a:lnTo>
                  <a:pt x="191" y="633"/>
                </a:lnTo>
                <a:lnTo>
                  <a:pt x="234" y="626"/>
                </a:lnTo>
                <a:lnTo>
                  <a:pt x="275" y="619"/>
                </a:lnTo>
                <a:lnTo>
                  <a:pt x="275" y="619"/>
                </a:lnTo>
                <a:lnTo>
                  <a:pt x="275" y="621"/>
                </a:lnTo>
                <a:lnTo>
                  <a:pt x="278" y="627"/>
                </a:lnTo>
                <a:lnTo>
                  <a:pt x="279" y="631"/>
                </a:lnTo>
                <a:lnTo>
                  <a:pt x="281" y="636"/>
                </a:lnTo>
                <a:lnTo>
                  <a:pt x="285" y="639"/>
                </a:lnTo>
                <a:lnTo>
                  <a:pt x="290" y="643"/>
                </a:lnTo>
                <a:lnTo>
                  <a:pt x="290" y="643"/>
                </a:lnTo>
                <a:lnTo>
                  <a:pt x="310" y="655"/>
                </a:lnTo>
                <a:lnTo>
                  <a:pt x="318" y="661"/>
                </a:lnTo>
                <a:lnTo>
                  <a:pt x="322" y="663"/>
                </a:lnTo>
                <a:lnTo>
                  <a:pt x="323" y="667"/>
                </a:lnTo>
                <a:lnTo>
                  <a:pt x="323" y="667"/>
                </a:lnTo>
                <a:lnTo>
                  <a:pt x="334" y="689"/>
                </a:lnTo>
                <a:lnTo>
                  <a:pt x="353" y="727"/>
                </a:lnTo>
                <a:lnTo>
                  <a:pt x="363" y="749"/>
                </a:lnTo>
                <a:lnTo>
                  <a:pt x="370" y="768"/>
                </a:lnTo>
                <a:lnTo>
                  <a:pt x="376" y="782"/>
                </a:lnTo>
                <a:lnTo>
                  <a:pt x="376" y="788"/>
                </a:lnTo>
                <a:lnTo>
                  <a:pt x="376" y="792"/>
                </a:lnTo>
                <a:lnTo>
                  <a:pt x="376" y="792"/>
                </a:lnTo>
                <a:lnTo>
                  <a:pt x="370" y="809"/>
                </a:lnTo>
                <a:lnTo>
                  <a:pt x="370" y="813"/>
                </a:lnTo>
                <a:lnTo>
                  <a:pt x="371" y="816"/>
                </a:lnTo>
                <a:lnTo>
                  <a:pt x="371" y="816"/>
                </a:lnTo>
                <a:lnTo>
                  <a:pt x="374" y="823"/>
                </a:lnTo>
                <a:lnTo>
                  <a:pt x="375" y="837"/>
                </a:lnTo>
                <a:lnTo>
                  <a:pt x="376" y="846"/>
                </a:lnTo>
                <a:lnTo>
                  <a:pt x="375" y="854"/>
                </a:lnTo>
                <a:lnTo>
                  <a:pt x="374" y="863"/>
                </a:lnTo>
                <a:lnTo>
                  <a:pt x="371" y="869"/>
                </a:lnTo>
                <a:lnTo>
                  <a:pt x="371" y="869"/>
                </a:lnTo>
                <a:lnTo>
                  <a:pt x="366" y="878"/>
                </a:lnTo>
                <a:lnTo>
                  <a:pt x="360" y="894"/>
                </a:lnTo>
                <a:lnTo>
                  <a:pt x="347" y="933"/>
                </a:lnTo>
                <a:lnTo>
                  <a:pt x="335" y="972"/>
                </a:lnTo>
                <a:lnTo>
                  <a:pt x="333" y="984"/>
                </a:lnTo>
                <a:lnTo>
                  <a:pt x="333" y="987"/>
                </a:lnTo>
                <a:lnTo>
                  <a:pt x="333" y="989"/>
                </a:lnTo>
                <a:lnTo>
                  <a:pt x="333" y="989"/>
                </a:lnTo>
                <a:lnTo>
                  <a:pt x="352" y="993"/>
                </a:lnTo>
                <a:lnTo>
                  <a:pt x="352" y="993"/>
                </a:lnTo>
                <a:lnTo>
                  <a:pt x="346" y="1030"/>
                </a:lnTo>
                <a:lnTo>
                  <a:pt x="332" y="1116"/>
                </a:lnTo>
                <a:lnTo>
                  <a:pt x="315" y="1223"/>
                </a:lnTo>
                <a:lnTo>
                  <a:pt x="309" y="1272"/>
                </a:lnTo>
                <a:lnTo>
                  <a:pt x="304" y="1315"/>
                </a:lnTo>
                <a:lnTo>
                  <a:pt x="304" y="1315"/>
                </a:lnTo>
                <a:lnTo>
                  <a:pt x="300" y="1354"/>
                </a:lnTo>
                <a:lnTo>
                  <a:pt x="294" y="1391"/>
                </a:lnTo>
                <a:lnTo>
                  <a:pt x="287" y="1427"/>
                </a:lnTo>
                <a:lnTo>
                  <a:pt x="279" y="1458"/>
                </a:lnTo>
                <a:lnTo>
                  <a:pt x="267" y="1507"/>
                </a:lnTo>
                <a:lnTo>
                  <a:pt x="261" y="1526"/>
                </a:lnTo>
                <a:lnTo>
                  <a:pt x="261" y="1526"/>
                </a:lnTo>
                <a:lnTo>
                  <a:pt x="269" y="1524"/>
                </a:lnTo>
                <a:lnTo>
                  <a:pt x="279" y="1522"/>
                </a:lnTo>
                <a:lnTo>
                  <a:pt x="292" y="1520"/>
                </a:lnTo>
                <a:lnTo>
                  <a:pt x="308" y="1519"/>
                </a:lnTo>
                <a:lnTo>
                  <a:pt x="328" y="1519"/>
                </a:lnTo>
                <a:lnTo>
                  <a:pt x="351" y="1522"/>
                </a:lnTo>
                <a:lnTo>
                  <a:pt x="376" y="1526"/>
                </a:lnTo>
                <a:lnTo>
                  <a:pt x="376" y="1526"/>
                </a:lnTo>
                <a:lnTo>
                  <a:pt x="401" y="1532"/>
                </a:lnTo>
                <a:lnTo>
                  <a:pt x="401" y="1532"/>
                </a:lnTo>
                <a:lnTo>
                  <a:pt x="405" y="1576"/>
                </a:lnTo>
                <a:lnTo>
                  <a:pt x="410" y="1622"/>
                </a:lnTo>
                <a:lnTo>
                  <a:pt x="410" y="1622"/>
                </a:lnTo>
                <a:lnTo>
                  <a:pt x="413" y="1643"/>
                </a:lnTo>
                <a:lnTo>
                  <a:pt x="417" y="1661"/>
                </a:lnTo>
                <a:lnTo>
                  <a:pt x="423" y="1679"/>
                </a:lnTo>
                <a:lnTo>
                  <a:pt x="427" y="1694"/>
                </a:lnTo>
                <a:lnTo>
                  <a:pt x="437" y="1723"/>
                </a:lnTo>
                <a:lnTo>
                  <a:pt x="441" y="1735"/>
                </a:lnTo>
                <a:lnTo>
                  <a:pt x="443" y="1747"/>
                </a:lnTo>
                <a:lnTo>
                  <a:pt x="443" y="1747"/>
                </a:lnTo>
                <a:lnTo>
                  <a:pt x="449" y="1776"/>
                </a:lnTo>
                <a:lnTo>
                  <a:pt x="456" y="1812"/>
                </a:lnTo>
                <a:lnTo>
                  <a:pt x="463" y="1845"/>
                </a:lnTo>
                <a:lnTo>
                  <a:pt x="466" y="1858"/>
                </a:lnTo>
                <a:lnTo>
                  <a:pt x="467" y="1867"/>
                </a:lnTo>
                <a:lnTo>
                  <a:pt x="467" y="1867"/>
                </a:lnTo>
                <a:lnTo>
                  <a:pt x="466" y="1876"/>
                </a:lnTo>
                <a:lnTo>
                  <a:pt x="463" y="1888"/>
                </a:lnTo>
                <a:lnTo>
                  <a:pt x="455" y="1915"/>
                </a:lnTo>
                <a:lnTo>
                  <a:pt x="444" y="1941"/>
                </a:lnTo>
                <a:lnTo>
                  <a:pt x="441" y="1949"/>
                </a:lnTo>
                <a:lnTo>
                  <a:pt x="438" y="1954"/>
                </a:lnTo>
                <a:lnTo>
                  <a:pt x="438" y="1954"/>
                </a:lnTo>
                <a:lnTo>
                  <a:pt x="414" y="1973"/>
                </a:lnTo>
                <a:lnTo>
                  <a:pt x="390" y="1992"/>
                </a:lnTo>
                <a:lnTo>
                  <a:pt x="390" y="1992"/>
                </a:lnTo>
                <a:lnTo>
                  <a:pt x="383" y="1998"/>
                </a:lnTo>
                <a:lnTo>
                  <a:pt x="375" y="2007"/>
                </a:lnTo>
                <a:lnTo>
                  <a:pt x="369" y="2015"/>
                </a:lnTo>
                <a:lnTo>
                  <a:pt x="366" y="2019"/>
                </a:lnTo>
                <a:lnTo>
                  <a:pt x="366" y="2021"/>
                </a:lnTo>
                <a:lnTo>
                  <a:pt x="366" y="2021"/>
                </a:lnTo>
                <a:lnTo>
                  <a:pt x="369" y="2026"/>
                </a:lnTo>
                <a:lnTo>
                  <a:pt x="372" y="2031"/>
                </a:lnTo>
                <a:lnTo>
                  <a:pt x="376" y="2035"/>
                </a:lnTo>
                <a:lnTo>
                  <a:pt x="376" y="2035"/>
                </a:lnTo>
                <a:lnTo>
                  <a:pt x="377" y="2038"/>
                </a:lnTo>
                <a:lnTo>
                  <a:pt x="381" y="2041"/>
                </a:lnTo>
                <a:lnTo>
                  <a:pt x="386" y="2045"/>
                </a:lnTo>
                <a:lnTo>
                  <a:pt x="386" y="2045"/>
                </a:lnTo>
                <a:lnTo>
                  <a:pt x="389" y="2046"/>
                </a:lnTo>
                <a:lnTo>
                  <a:pt x="394" y="2047"/>
                </a:lnTo>
                <a:lnTo>
                  <a:pt x="405" y="2049"/>
                </a:lnTo>
                <a:lnTo>
                  <a:pt x="424" y="2050"/>
                </a:lnTo>
                <a:lnTo>
                  <a:pt x="424" y="2050"/>
                </a:lnTo>
                <a:lnTo>
                  <a:pt x="429" y="2051"/>
                </a:lnTo>
                <a:lnTo>
                  <a:pt x="433" y="2051"/>
                </a:lnTo>
                <a:lnTo>
                  <a:pt x="441" y="2050"/>
                </a:lnTo>
                <a:lnTo>
                  <a:pt x="453" y="2045"/>
                </a:lnTo>
                <a:lnTo>
                  <a:pt x="453" y="2045"/>
                </a:lnTo>
                <a:lnTo>
                  <a:pt x="473" y="2035"/>
                </a:lnTo>
                <a:lnTo>
                  <a:pt x="498" y="2022"/>
                </a:lnTo>
                <a:lnTo>
                  <a:pt x="520" y="2009"/>
                </a:lnTo>
                <a:lnTo>
                  <a:pt x="526" y="2004"/>
                </a:lnTo>
                <a:lnTo>
                  <a:pt x="529" y="2002"/>
                </a:lnTo>
                <a:lnTo>
                  <a:pt x="529" y="2002"/>
                </a:lnTo>
                <a:lnTo>
                  <a:pt x="535" y="1983"/>
                </a:lnTo>
                <a:lnTo>
                  <a:pt x="539" y="1968"/>
                </a:lnTo>
                <a:lnTo>
                  <a:pt x="549" y="1973"/>
                </a:lnTo>
                <a:lnTo>
                  <a:pt x="549" y="1973"/>
                </a:lnTo>
                <a:lnTo>
                  <a:pt x="550" y="1978"/>
                </a:lnTo>
                <a:lnTo>
                  <a:pt x="551" y="1980"/>
                </a:lnTo>
                <a:lnTo>
                  <a:pt x="553" y="1983"/>
                </a:lnTo>
                <a:lnTo>
                  <a:pt x="553" y="1983"/>
                </a:lnTo>
                <a:lnTo>
                  <a:pt x="556" y="1983"/>
                </a:lnTo>
                <a:lnTo>
                  <a:pt x="561" y="1981"/>
                </a:lnTo>
                <a:lnTo>
                  <a:pt x="568" y="1978"/>
                </a:lnTo>
                <a:lnTo>
                  <a:pt x="568" y="1978"/>
                </a:lnTo>
                <a:lnTo>
                  <a:pt x="571" y="1973"/>
                </a:lnTo>
                <a:lnTo>
                  <a:pt x="575" y="1965"/>
                </a:lnTo>
                <a:lnTo>
                  <a:pt x="576" y="1955"/>
                </a:lnTo>
                <a:lnTo>
                  <a:pt x="577" y="1944"/>
                </a:lnTo>
                <a:lnTo>
                  <a:pt x="577" y="1944"/>
                </a:lnTo>
                <a:lnTo>
                  <a:pt x="579" y="1936"/>
                </a:lnTo>
                <a:lnTo>
                  <a:pt x="579" y="1927"/>
                </a:lnTo>
                <a:lnTo>
                  <a:pt x="577" y="1918"/>
                </a:lnTo>
                <a:lnTo>
                  <a:pt x="573" y="1901"/>
                </a:lnTo>
                <a:lnTo>
                  <a:pt x="573" y="1901"/>
                </a:lnTo>
                <a:lnTo>
                  <a:pt x="565" y="1878"/>
                </a:lnTo>
                <a:lnTo>
                  <a:pt x="561" y="1853"/>
                </a:lnTo>
                <a:lnTo>
                  <a:pt x="558" y="1830"/>
                </a:lnTo>
                <a:lnTo>
                  <a:pt x="557" y="1819"/>
                </a:lnTo>
                <a:lnTo>
                  <a:pt x="558" y="1810"/>
                </a:lnTo>
                <a:lnTo>
                  <a:pt x="558" y="1810"/>
                </a:lnTo>
                <a:lnTo>
                  <a:pt x="559" y="1776"/>
                </a:lnTo>
                <a:lnTo>
                  <a:pt x="561" y="1711"/>
                </a:lnTo>
                <a:lnTo>
                  <a:pt x="562" y="1564"/>
                </a:lnTo>
                <a:lnTo>
                  <a:pt x="562" y="1564"/>
                </a:lnTo>
                <a:lnTo>
                  <a:pt x="587" y="1560"/>
                </a:lnTo>
                <a:lnTo>
                  <a:pt x="595" y="1559"/>
                </a:lnTo>
                <a:lnTo>
                  <a:pt x="595" y="1559"/>
                </a:lnTo>
                <a:lnTo>
                  <a:pt x="598" y="1580"/>
                </a:lnTo>
                <a:lnTo>
                  <a:pt x="598" y="1588"/>
                </a:lnTo>
                <a:lnTo>
                  <a:pt x="596" y="1594"/>
                </a:lnTo>
                <a:lnTo>
                  <a:pt x="596" y="1594"/>
                </a:lnTo>
                <a:lnTo>
                  <a:pt x="594" y="1613"/>
                </a:lnTo>
                <a:lnTo>
                  <a:pt x="592" y="1640"/>
                </a:lnTo>
                <a:lnTo>
                  <a:pt x="590" y="1672"/>
                </a:lnTo>
                <a:lnTo>
                  <a:pt x="592" y="1694"/>
                </a:lnTo>
                <a:lnTo>
                  <a:pt x="592" y="1694"/>
                </a:lnTo>
                <a:lnTo>
                  <a:pt x="595" y="1714"/>
                </a:lnTo>
                <a:lnTo>
                  <a:pt x="600" y="1735"/>
                </a:lnTo>
                <a:lnTo>
                  <a:pt x="605" y="1756"/>
                </a:lnTo>
                <a:lnTo>
                  <a:pt x="606" y="1764"/>
                </a:lnTo>
                <a:lnTo>
                  <a:pt x="606" y="1771"/>
                </a:lnTo>
                <a:lnTo>
                  <a:pt x="606" y="1771"/>
                </a:lnTo>
                <a:lnTo>
                  <a:pt x="602" y="1810"/>
                </a:lnTo>
                <a:lnTo>
                  <a:pt x="599" y="1831"/>
                </a:lnTo>
                <a:lnTo>
                  <a:pt x="596" y="1848"/>
                </a:lnTo>
                <a:lnTo>
                  <a:pt x="596" y="1848"/>
                </a:lnTo>
                <a:lnTo>
                  <a:pt x="589" y="1879"/>
                </a:lnTo>
                <a:lnTo>
                  <a:pt x="587" y="1894"/>
                </a:lnTo>
                <a:lnTo>
                  <a:pt x="587" y="1901"/>
                </a:lnTo>
                <a:lnTo>
                  <a:pt x="587" y="1901"/>
                </a:lnTo>
                <a:lnTo>
                  <a:pt x="587" y="1907"/>
                </a:lnTo>
                <a:lnTo>
                  <a:pt x="587" y="1918"/>
                </a:lnTo>
                <a:lnTo>
                  <a:pt x="586" y="1927"/>
                </a:lnTo>
                <a:lnTo>
                  <a:pt x="587" y="1935"/>
                </a:lnTo>
                <a:lnTo>
                  <a:pt x="587" y="1935"/>
                </a:lnTo>
                <a:lnTo>
                  <a:pt x="599" y="1966"/>
                </a:lnTo>
                <a:lnTo>
                  <a:pt x="610" y="1989"/>
                </a:lnTo>
                <a:lnTo>
                  <a:pt x="614" y="1998"/>
                </a:lnTo>
                <a:lnTo>
                  <a:pt x="620" y="2007"/>
                </a:lnTo>
                <a:lnTo>
                  <a:pt x="620" y="2007"/>
                </a:lnTo>
                <a:lnTo>
                  <a:pt x="630" y="2020"/>
                </a:lnTo>
                <a:lnTo>
                  <a:pt x="637" y="2031"/>
                </a:lnTo>
                <a:lnTo>
                  <a:pt x="642" y="2035"/>
                </a:lnTo>
                <a:lnTo>
                  <a:pt x="647" y="2039"/>
                </a:lnTo>
                <a:lnTo>
                  <a:pt x="652" y="2043"/>
                </a:lnTo>
                <a:lnTo>
                  <a:pt x="659" y="2045"/>
                </a:lnTo>
                <a:lnTo>
                  <a:pt x="659" y="2045"/>
                </a:lnTo>
                <a:lnTo>
                  <a:pt x="671" y="2049"/>
                </a:lnTo>
                <a:lnTo>
                  <a:pt x="679" y="2050"/>
                </a:lnTo>
                <a:lnTo>
                  <a:pt x="683" y="2049"/>
                </a:lnTo>
                <a:lnTo>
                  <a:pt x="688" y="2047"/>
                </a:lnTo>
                <a:lnTo>
                  <a:pt x="697" y="2040"/>
                </a:lnTo>
                <a:lnTo>
                  <a:pt x="697" y="2040"/>
                </a:lnTo>
                <a:lnTo>
                  <a:pt x="709" y="2032"/>
                </a:lnTo>
                <a:lnTo>
                  <a:pt x="714" y="2027"/>
                </a:lnTo>
                <a:lnTo>
                  <a:pt x="718" y="2022"/>
                </a:lnTo>
                <a:lnTo>
                  <a:pt x="721" y="2017"/>
                </a:lnTo>
                <a:lnTo>
                  <a:pt x="725" y="2013"/>
                </a:lnTo>
                <a:lnTo>
                  <a:pt x="726" y="2005"/>
                </a:lnTo>
                <a:lnTo>
                  <a:pt x="726" y="1997"/>
                </a:lnTo>
                <a:lnTo>
                  <a:pt x="726" y="1997"/>
                </a:lnTo>
                <a:lnTo>
                  <a:pt x="725" y="1989"/>
                </a:lnTo>
                <a:lnTo>
                  <a:pt x="722" y="1980"/>
                </a:lnTo>
                <a:lnTo>
                  <a:pt x="718" y="1966"/>
                </a:lnTo>
                <a:lnTo>
                  <a:pt x="712" y="1954"/>
                </a:lnTo>
                <a:lnTo>
                  <a:pt x="707" y="1944"/>
                </a:lnTo>
                <a:lnTo>
                  <a:pt x="707" y="1944"/>
                </a:lnTo>
                <a:lnTo>
                  <a:pt x="706" y="1942"/>
                </a:lnTo>
                <a:lnTo>
                  <a:pt x="704" y="1944"/>
                </a:lnTo>
                <a:lnTo>
                  <a:pt x="703" y="1949"/>
                </a:lnTo>
                <a:lnTo>
                  <a:pt x="703" y="1944"/>
                </a:lnTo>
                <a:lnTo>
                  <a:pt x="702" y="1915"/>
                </a:lnTo>
                <a:lnTo>
                  <a:pt x="702" y="1915"/>
                </a:lnTo>
                <a:lnTo>
                  <a:pt x="701" y="1897"/>
                </a:lnTo>
                <a:lnTo>
                  <a:pt x="700" y="1887"/>
                </a:lnTo>
                <a:lnTo>
                  <a:pt x="696" y="1877"/>
                </a:lnTo>
                <a:lnTo>
                  <a:pt x="696" y="1872"/>
                </a:lnTo>
                <a:lnTo>
                  <a:pt x="698" y="1861"/>
                </a:lnTo>
                <a:lnTo>
                  <a:pt x="712" y="1815"/>
                </a:lnTo>
                <a:lnTo>
                  <a:pt x="712" y="1815"/>
                </a:lnTo>
                <a:lnTo>
                  <a:pt x="719" y="1783"/>
                </a:lnTo>
                <a:lnTo>
                  <a:pt x="726" y="1747"/>
                </a:lnTo>
                <a:lnTo>
                  <a:pt x="731" y="1709"/>
                </a:lnTo>
                <a:lnTo>
                  <a:pt x="737" y="1668"/>
                </a:lnTo>
                <a:lnTo>
                  <a:pt x="744" y="1590"/>
                </a:lnTo>
                <a:lnTo>
                  <a:pt x="749" y="1528"/>
                </a:lnTo>
                <a:lnTo>
                  <a:pt x="749" y="1528"/>
                </a:lnTo>
                <a:lnTo>
                  <a:pt x="761" y="1528"/>
                </a:lnTo>
                <a:lnTo>
                  <a:pt x="773" y="1528"/>
                </a:lnTo>
                <a:lnTo>
                  <a:pt x="783" y="1529"/>
                </a:lnTo>
                <a:lnTo>
                  <a:pt x="793" y="1531"/>
                </a:lnTo>
                <a:lnTo>
                  <a:pt x="793" y="1531"/>
                </a:lnTo>
                <a:lnTo>
                  <a:pt x="809" y="1535"/>
                </a:lnTo>
                <a:lnTo>
                  <a:pt x="823" y="1536"/>
                </a:lnTo>
                <a:lnTo>
                  <a:pt x="836" y="1536"/>
                </a:lnTo>
                <a:lnTo>
                  <a:pt x="848" y="1534"/>
                </a:lnTo>
                <a:lnTo>
                  <a:pt x="857" y="1531"/>
                </a:lnTo>
                <a:lnTo>
                  <a:pt x="864" y="1529"/>
                </a:lnTo>
                <a:lnTo>
                  <a:pt x="870" y="1526"/>
                </a:lnTo>
                <a:lnTo>
                  <a:pt x="870" y="1526"/>
                </a:lnTo>
                <a:lnTo>
                  <a:pt x="866" y="1507"/>
                </a:lnTo>
                <a:lnTo>
                  <a:pt x="859" y="1458"/>
                </a:lnTo>
                <a:lnTo>
                  <a:pt x="851" y="1393"/>
                </a:lnTo>
                <a:lnTo>
                  <a:pt x="848" y="1358"/>
                </a:lnTo>
                <a:lnTo>
                  <a:pt x="846" y="1325"/>
                </a:lnTo>
                <a:lnTo>
                  <a:pt x="846" y="1325"/>
                </a:lnTo>
                <a:lnTo>
                  <a:pt x="843" y="1290"/>
                </a:lnTo>
                <a:lnTo>
                  <a:pt x="837" y="1253"/>
                </a:lnTo>
                <a:lnTo>
                  <a:pt x="830" y="1214"/>
                </a:lnTo>
                <a:lnTo>
                  <a:pt x="823" y="1180"/>
                </a:lnTo>
                <a:lnTo>
                  <a:pt x="809" y="1122"/>
                </a:lnTo>
                <a:lnTo>
                  <a:pt x="803" y="1099"/>
                </a:lnTo>
                <a:lnTo>
                  <a:pt x="803" y="1099"/>
                </a:lnTo>
                <a:lnTo>
                  <a:pt x="809" y="1084"/>
                </a:lnTo>
                <a:lnTo>
                  <a:pt x="815" y="1070"/>
                </a:lnTo>
                <a:lnTo>
                  <a:pt x="818" y="1064"/>
                </a:lnTo>
                <a:lnTo>
                  <a:pt x="822" y="1061"/>
                </a:lnTo>
                <a:lnTo>
                  <a:pt x="822" y="1061"/>
                </a:lnTo>
                <a:lnTo>
                  <a:pt x="827" y="1056"/>
                </a:lnTo>
                <a:lnTo>
                  <a:pt x="831" y="1046"/>
                </a:lnTo>
                <a:lnTo>
                  <a:pt x="842" y="1024"/>
                </a:lnTo>
                <a:lnTo>
                  <a:pt x="855" y="993"/>
                </a:lnTo>
                <a:lnTo>
                  <a:pt x="865" y="969"/>
                </a:lnTo>
                <a:lnTo>
                  <a:pt x="865" y="969"/>
                </a:lnTo>
                <a:lnTo>
                  <a:pt x="872" y="971"/>
                </a:lnTo>
                <a:lnTo>
                  <a:pt x="890" y="971"/>
                </a:lnTo>
                <a:lnTo>
                  <a:pt x="899" y="969"/>
                </a:lnTo>
                <a:lnTo>
                  <a:pt x="907" y="968"/>
                </a:lnTo>
                <a:lnTo>
                  <a:pt x="914" y="965"/>
                </a:lnTo>
                <a:lnTo>
                  <a:pt x="917" y="962"/>
                </a:lnTo>
                <a:lnTo>
                  <a:pt x="918" y="960"/>
                </a:lnTo>
                <a:lnTo>
                  <a:pt x="918" y="960"/>
                </a:lnTo>
                <a:lnTo>
                  <a:pt x="919" y="953"/>
                </a:lnTo>
                <a:lnTo>
                  <a:pt x="920" y="945"/>
                </a:lnTo>
                <a:lnTo>
                  <a:pt x="921" y="926"/>
                </a:lnTo>
                <a:lnTo>
                  <a:pt x="920" y="909"/>
                </a:lnTo>
                <a:lnTo>
                  <a:pt x="918" y="897"/>
                </a:lnTo>
                <a:lnTo>
                  <a:pt x="918" y="897"/>
                </a:lnTo>
                <a:lnTo>
                  <a:pt x="912" y="867"/>
                </a:lnTo>
                <a:lnTo>
                  <a:pt x="900" y="806"/>
                </a:lnTo>
                <a:lnTo>
                  <a:pt x="885" y="732"/>
                </a:lnTo>
                <a:lnTo>
                  <a:pt x="878" y="696"/>
                </a:lnTo>
                <a:lnTo>
                  <a:pt x="870" y="662"/>
                </a:lnTo>
                <a:lnTo>
                  <a:pt x="870" y="662"/>
                </a:lnTo>
                <a:lnTo>
                  <a:pt x="865" y="645"/>
                </a:lnTo>
                <a:lnTo>
                  <a:pt x="858" y="626"/>
                </a:lnTo>
                <a:lnTo>
                  <a:pt x="840" y="581"/>
                </a:lnTo>
                <a:lnTo>
                  <a:pt x="818" y="530"/>
                </a:lnTo>
                <a:lnTo>
                  <a:pt x="794" y="477"/>
                </a:lnTo>
                <a:lnTo>
                  <a:pt x="769" y="429"/>
                </a:lnTo>
                <a:lnTo>
                  <a:pt x="746" y="386"/>
                </a:lnTo>
                <a:lnTo>
                  <a:pt x="727" y="354"/>
                </a:lnTo>
                <a:lnTo>
                  <a:pt x="720" y="343"/>
                </a:lnTo>
                <a:lnTo>
                  <a:pt x="714" y="336"/>
                </a:lnTo>
                <a:lnTo>
                  <a:pt x="714" y="336"/>
                </a:lnTo>
                <a:lnTo>
                  <a:pt x="704" y="327"/>
                </a:lnTo>
                <a:lnTo>
                  <a:pt x="696" y="320"/>
                </a:lnTo>
                <a:lnTo>
                  <a:pt x="688" y="314"/>
                </a:lnTo>
                <a:lnTo>
                  <a:pt x="680" y="309"/>
                </a:lnTo>
                <a:lnTo>
                  <a:pt x="667" y="305"/>
                </a:lnTo>
                <a:lnTo>
                  <a:pt x="658" y="302"/>
                </a:lnTo>
                <a:lnTo>
                  <a:pt x="658" y="302"/>
                </a:lnTo>
                <a:lnTo>
                  <a:pt x="648" y="300"/>
                </a:lnTo>
                <a:lnTo>
                  <a:pt x="635" y="297"/>
                </a:lnTo>
                <a:lnTo>
                  <a:pt x="620" y="294"/>
                </a:lnTo>
                <a:lnTo>
                  <a:pt x="605" y="293"/>
                </a:lnTo>
                <a:lnTo>
                  <a:pt x="561" y="291"/>
                </a:lnTo>
                <a:lnTo>
                  <a:pt x="561" y="291"/>
                </a:lnTo>
                <a:lnTo>
                  <a:pt x="551" y="271"/>
                </a:lnTo>
                <a:lnTo>
                  <a:pt x="541" y="252"/>
                </a:lnTo>
                <a:lnTo>
                  <a:pt x="534" y="230"/>
                </a:lnTo>
                <a:lnTo>
                  <a:pt x="534" y="230"/>
                </a:lnTo>
                <a:lnTo>
                  <a:pt x="531" y="219"/>
                </a:lnTo>
                <a:lnTo>
                  <a:pt x="527" y="210"/>
                </a:lnTo>
                <a:lnTo>
                  <a:pt x="517" y="192"/>
                </a:lnTo>
                <a:lnTo>
                  <a:pt x="505" y="172"/>
                </a:lnTo>
                <a:lnTo>
                  <a:pt x="505" y="172"/>
                </a:lnTo>
                <a:lnTo>
                  <a:pt x="504" y="171"/>
                </a:lnTo>
                <a:lnTo>
                  <a:pt x="503" y="171"/>
                </a:lnTo>
                <a:lnTo>
                  <a:pt x="498" y="169"/>
                </a:lnTo>
                <a:lnTo>
                  <a:pt x="495" y="168"/>
                </a:lnTo>
                <a:lnTo>
                  <a:pt x="492" y="164"/>
                </a:lnTo>
                <a:lnTo>
                  <a:pt x="489" y="160"/>
                </a:lnTo>
                <a:lnTo>
                  <a:pt x="486" y="153"/>
                </a:lnTo>
                <a:lnTo>
                  <a:pt x="486" y="153"/>
                </a:lnTo>
                <a:lnTo>
                  <a:pt x="484" y="146"/>
                </a:lnTo>
                <a:lnTo>
                  <a:pt x="481" y="142"/>
                </a:lnTo>
                <a:lnTo>
                  <a:pt x="477" y="135"/>
                </a:lnTo>
                <a:lnTo>
                  <a:pt x="471" y="128"/>
                </a:lnTo>
                <a:lnTo>
                  <a:pt x="469" y="122"/>
                </a:lnTo>
                <a:lnTo>
                  <a:pt x="467" y="115"/>
                </a:lnTo>
                <a:lnTo>
                  <a:pt x="467" y="115"/>
                </a:lnTo>
                <a:lnTo>
                  <a:pt x="463" y="99"/>
                </a:lnTo>
                <a:lnTo>
                  <a:pt x="459" y="87"/>
                </a:lnTo>
                <a:lnTo>
                  <a:pt x="453" y="80"/>
                </a:lnTo>
                <a:lnTo>
                  <a:pt x="450" y="78"/>
                </a:lnTo>
                <a:lnTo>
                  <a:pt x="448" y="76"/>
                </a:lnTo>
                <a:lnTo>
                  <a:pt x="448" y="76"/>
                </a:lnTo>
                <a:lnTo>
                  <a:pt x="443" y="75"/>
                </a:lnTo>
                <a:lnTo>
                  <a:pt x="438" y="75"/>
                </a:lnTo>
                <a:lnTo>
                  <a:pt x="433" y="76"/>
                </a:lnTo>
                <a:lnTo>
                  <a:pt x="433" y="76"/>
                </a:lnTo>
                <a:lnTo>
                  <a:pt x="415" y="52"/>
                </a:lnTo>
                <a:lnTo>
                  <a:pt x="400" y="33"/>
                </a:lnTo>
                <a:lnTo>
                  <a:pt x="393" y="25"/>
                </a:lnTo>
                <a:lnTo>
                  <a:pt x="386" y="19"/>
                </a:lnTo>
                <a:lnTo>
                  <a:pt x="386" y="19"/>
                </a:lnTo>
                <a:lnTo>
                  <a:pt x="375" y="12"/>
                </a:lnTo>
                <a:lnTo>
                  <a:pt x="366" y="8"/>
                </a:lnTo>
                <a:lnTo>
                  <a:pt x="347" y="4"/>
                </a:lnTo>
                <a:lnTo>
                  <a:pt x="347" y="4"/>
                </a:lnTo>
                <a:lnTo>
                  <a:pt x="334" y="2"/>
                </a:lnTo>
                <a:lnTo>
                  <a:pt x="321" y="0"/>
                </a:lnTo>
                <a:lnTo>
                  <a:pt x="308" y="0"/>
                </a:lnTo>
                <a:lnTo>
                  <a:pt x="294" y="0"/>
                </a:lnTo>
                <a:lnTo>
                  <a:pt x="294" y="0"/>
                </a:lnTo>
                <a:lnTo>
                  <a:pt x="287" y="1"/>
                </a:lnTo>
                <a:lnTo>
                  <a:pt x="280" y="4"/>
                </a:lnTo>
                <a:lnTo>
                  <a:pt x="264" y="14"/>
                </a:lnTo>
                <a:lnTo>
                  <a:pt x="251" y="24"/>
                </a:lnTo>
                <a:lnTo>
                  <a:pt x="246" y="28"/>
                </a:lnTo>
                <a:lnTo>
                  <a:pt x="246" y="28"/>
                </a:lnTo>
                <a:lnTo>
                  <a:pt x="231" y="42"/>
                </a:lnTo>
                <a:lnTo>
                  <a:pt x="218" y="54"/>
                </a:lnTo>
                <a:lnTo>
                  <a:pt x="213" y="61"/>
                </a:lnTo>
                <a:lnTo>
                  <a:pt x="208" y="67"/>
                </a:lnTo>
                <a:lnTo>
                  <a:pt x="208" y="67"/>
                </a:lnTo>
                <a:lnTo>
                  <a:pt x="205" y="74"/>
                </a:lnTo>
                <a:lnTo>
                  <a:pt x="202" y="82"/>
                </a:lnTo>
                <a:lnTo>
                  <a:pt x="197" y="100"/>
                </a:lnTo>
                <a:lnTo>
                  <a:pt x="195" y="120"/>
                </a:lnTo>
                <a:lnTo>
                  <a:pt x="194" y="139"/>
                </a:lnTo>
                <a:lnTo>
                  <a:pt x="194" y="139"/>
                </a:lnTo>
                <a:lnTo>
                  <a:pt x="194" y="148"/>
                </a:lnTo>
                <a:lnTo>
                  <a:pt x="196" y="159"/>
                </a:lnTo>
                <a:lnTo>
                  <a:pt x="201" y="184"/>
                </a:lnTo>
                <a:lnTo>
                  <a:pt x="213" y="230"/>
                </a:lnTo>
                <a:lnTo>
                  <a:pt x="213" y="230"/>
                </a:lnTo>
                <a:lnTo>
                  <a:pt x="218" y="252"/>
                </a:lnTo>
                <a:lnTo>
                  <a:pt x="220" y="279"/>
                </a:lnTo>
                <a:lnTo>
                  <a:pt x="221" y="293"/>
                </a:lnTo>
                <a:lnTo>
                  <a:pt x="221" y="305"/>
                </a:lnTo>
                <a:lnTo>
                  <a:pt x="220" y="314"/>
                </a:lnTo>
                <a:lnTo>
                  <a:pt x="218" y="321"/>
                </a:lnTo>
                <a:lnTo>
                  <a:pt x="218" y="321"/>
                </a:lnTo>
                <a:lnTo>
                  <a:pt x="212" y="332"/>
                </a:lnTo>
                <a:lnTo>
                  <a:pt x="205" y="341"/>
                </a:lnTo>
                <a:lnTo>
                  <a:pt x="199" y="350"/>
                </a:lnTo>
                <a:lnTo>
                  <a:pt x="199" y="350"/>
                </a:lnTo>
                <a:close/>
                <a:moveTo>
                  <a:pt x="742" y="605"/>
                </a:moveTo>
                <a:lnTo>
                  <a:pt x="742" y="605"/>
                </a:lnTo>
                <a:lnTo>
                  <a:pt x="748" y="617"/>
                </a:lnTo>
                <a:lnTo>
                  <a:pt x="763" y="645"/>
                </a:lnTo>
                <a:lnTo>
                  <a:pt x="777" y="678"/>
                </a:lnTo>
                <a:lnTo>
                  <a:pt x="781" y="691"/>
                </a:lnTo>
                <a:lnTo>
                  <a:pt x="783" y="701"/>
                </a:lnTo>
                <a:lnTo>
                  <a:pt x="783" y="701"/>
                </a:lnTo>
                <a:lnTo>
                  <a:pt x="783" y="715"/>
                </a:lnTo>
                <a:lnTo>
                  <a:pt x="786" y="731"/>
                </a:lnTo>
                <a:lnTo>
                  <a:pt x="788" y="763"/>
                </a:lnTo>
                <a:lnTo>
                  <a:pt x="788" y="763"/>
                </a:lnTo>
                <a:lnTo>
                  <a:pt x="795" y="837"/>
                </a:lnTo>
                <a:lnTo>
                  <a:pt x="803" y="902"/>
                </a:lnTo>
                <a:lnTo>
                  <a:pt x="803" y="902"/>
                </a:lnTo>
                <a:lnTo>
                  <a:pt x="794" y="883"/>
                </a:lnTo>
                <a:lnTo>
                  <a:pt x="775" y="833"/>
                </a:lnTo>
                <a:lnTo>
                  <a:pt x="757" y="779"/>
                </a:lnTo>
                <a:lnTo>
                  <a:pt x="751" y="758"/>
                </a:lnTo>
                <a:lnTo>
                  <a:pt x="750" y="752"/>
                </a:lnTo>
                <a:lnTo>
                  <a:pt x="750" y="749"/>
                </a:lnTo>
                <a:lnTo>
                  <a:pt x="750" y="749"/>
                </a:lnTo>
                <a:lnTo>
                  <a:pt x="750" y="739"/>
                </a:lnTo>
                <a:lnTo>
                  <a:pt x="750" y="721"/>
                </a:lnTo>
                <a:lnTo>
                  <a:pt x="748" y="673"/>
                </a:lnTo>
                <a:lnTo>
                  <a:pt x="742" y="605"/>
                </a:lnTo>
                <a:lnTo>
                  <a:pt x="742" y="60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5">
            <a:extLst>
              <a:ext uri="{FF2B5EF4-FFF2-40B4-BE49-F238E27FC236}">
                <a16:creationId xmlns:a16="http://schemas.microsoft.com/office/drawing/2014/main" id="{C25B81C4-474A-C7A6-3E76-BDED965650BC}"/>
              </a:ext>
            </a:extLst>
          </p:cNvPr>
          <p:cNvSpPr>
            <a:spLocks/>
          </p:cNvSpPr>
          <p:nvPr/>
        </p:nvSpPr>
        <p:spPr bwMode="auto">
          <a:xfrm>
            <a:off x="7330136" y="3898504"/>
            <a:ext cx="1229394" cy="2466261"/>
          </a:xfrm>
          <a:custGeom>
            <a:avLst/>
            <a:gdLst>
              <a:gd name="T0" fmla="*/ 200 w 987"/>
              <a:gd name="T1" fmla="*/ 323 h 1980"/>
              <a:gd name="T2" fmla="*/ 199 w 987"/>
              <a:gd name="T3" fmla="*/ 393 h 1980"/>
              <a:gd name="T4" fmla="*/ 225 w 987"/>
              <a:gd name="T5" fmla="*/ 387 h 1980"/>
              <a:gd name="T6" fmla="*/ 240 w 987"/>
              <a:gd name="T7" fmla="*/ 422 h 1980"/>
              <a:gd name="T8" fmla="*/ 130 w 987"/>
              <a:gd name="T9" fmla="*/ 510 h 1980"/>
              <a:gd name="T10" fmla="*/ 120 w 987"/>
              <a:gd name="T11" fmla="*/ 504 h 1980"/>
              <a:gd name="T12" fmla="*/ 158 w 987"/>
              <a:gd name="T13" fmla="*/ 408 h 1980"/>
              <a:gd name="T14" fmla="*/ 117 w 987"/>
              <a:gd name="T15" fmla="*/ 333 h 1980"/>
              <a:gd name="T16" fmla="*/ 156 w 987"/>
              <a:gd name="T17" fmla="*/ 285 h 1980"/>
              <a:gd name="T18" fmla="*/ 174 w 987"/>
              <a:gd name="T19" fmla="*/ 236 h 1980"/>
              <a:gd name="T20" fmla="*/ 134 w 987"/>
              <a:gd name="T21" fmla="*/ 254 h 1980"/>
              <a:gd name="T22" fmla="*/ 129 w 987"/>
              <a:gd name="T23" fmla="*/ 153 h 1980"/>
              <a:gd name="T24" fmla="*/ 108 w 987"/>
              <a:gd name="T25" fmla="*/ 156 h 1980"/>
              <a:gd name="T26" fmla="*/ 91 w 987"/>
              <a:gd name="T27" fmla="*/ 156 h 1980"/>
              <a:gd name="T28" fmla="*/ 63 w 987"/>
              <a:gd name="T29" fmla="*/ 164 h 1980"/>
              <a:gd name="T30" fmla="*/ 29 w 987"/>
              <a:gd name="T31" fmla="*/ 268 h 1980"/>
              <a:gd name="T32" fmla="*/ 0 w 987"/>
              <a:gd name="T33" fmla="*/ 564 h 1980"/>
              <a:gd name="T34" fmla="*/ 41 w 987"/>
              <a:gd name="T35" fmla="*/ 668 h 1980"/>
              <a:gd name="T36" fmla="*/ 302 w 987"/>
              <a:gd name="T37" fmla="*/ 624 h 1980"/>
              <a:gd name="T38" fmla="*/ 398 w 987"/>
              <a:gd name="T39" fmla="*/ 768 h 1980"/>
              <a:gd name="T40" fmla="*/ 407 w 987"/>
              <a:gd name="T41" fmla="*/ 821 h 1980"/>
              <a:gd name="T42" fmla="*/ 410 w 987"/>
              <a:gd name="T43" fmla="*/ 855 h 1980"/>
              <a:gd name="T44" fmla="*/ 359 w 987"/>
              <a:gd name="T45" fmla="*/ 960 h 1980"/>
              <a:gd name="T46" fmla="*/ 335 w 987"/>
              <a:gd name="T47" fmla="*/ 1123 h 1980"/>
              <a:gd name="T48" fmla="*/ 431 w 987"/>
              <a:gd name="T49" fmla="*/ 1546 h 1980"/>
              <a:gd name="T50" fmla="*/ 470 w 987"/>
              <a:gd name="T51" fmla="*/ 1839 h 1980"/>
              <a:gd name="T52" fmla="*/ 448 w 987"/>
              <a:gd name="T53" fmla="*/ 1887 h 1980"/>
              <a:gd name="T54" fmla="*/ 427 w 987"/>
              <a:gd name="T55" fmla="*/ 1896 h 1980"/>
              <a:gd name="T56" fmla="*/ 389 w 987"/>
              <a:gd name="T57" fmla="*/ 1957 h 1980"/>
              <a:gd name="T58" fmla="*/ 453 w 987"/>
              <a:gd name="T59" fmla="*/ 1968 h 1980"/>
              <a:gd name="T60" fmla="*/ 590 w 987"/>
              <a:gd name="T61" fmla="*/ 1911 h 1980"/>
              <a:gd name="T62" fmla="*/ 575 w 987"/>
              <a:gd name="T63" fmla="*/ 1810 h 1980"/>
              <a:gd name="T64" fmla="*/ 561 w 987"/>
              <a:gd name="T65" fmla="*/ 1546 h 1980"/>
              <a:gd name="T66" fmla="*/ 590 w 987"/>
              <a:gd name="T67" fmla="*/ 1464 h 1980"/>
              <a:gd name="T68" fmla="*/ 606 w 987"/>
              <a:gd name="T69" fmla="*/ 1682 h 1980"/>
              <a:gd name="T70" fmla="*/ 611 w 987"/>
              <a:gd name="T71" fmla="*/ 1899 h 1980"/>
              <a:gd name="T72" fmla="*/ 649 w 987"/>
              <a:gd name="T73" fmla="*/ 1971 h 1980"/>
              <a:gd name="T74" fmla="*/ 720 w 987"/>
              <a:gd name="T75" fmla="*/ 1965 h 1980"/>
              <a:gd name="T76" fmla="*/ 733 w 987"/>
              <a:gd name="T77" fmla="*/ 1909 h 1980"/>
              <a:gd name="T78" fmla="*/ 705 w 987"/>
              <a:gd name="T79" fmla="*/ 1872 h 1980"/>
              <a:gd name="T80" fmla="*/ 713 w 987"/>
              <a:gd name="T81" fmla="*/ 1752 h 1980"/>
              <a:gd name="T82" fmla="*/ 781 w 987"/>
              <a:gd name="T83" fmla="*/ 1418 h 1980"/>
              <a:gd name="T84" fmla="*/ 882 w 987"/>
              <a:gd name="T85" fmla="*/ 1195 h 1980"/>
              <a:gd name="T86" fmla="*/ 872 w 987"/>
              <a:gd name="T87" fmla="*/ 912 h 1980"/>
              <a:gd name="T88" fmla="*/ 908 w 987"/>
              <a:gd name="T89" fmla="*/ 947 h 1980"/>
              <a:gd name="T90" fmla="*/ 924 w 987"/>
              <a:gd name="T91" fmla="*/ 938 h 1980"/>
              <a:gd name="T92" fmla="*/ 959 w 987"/>
              <a:gd name="T93" fmla="*/ 955 h 1980"/>
              <a:gd name="T94" fmla="*/ 972 w 987"/>
              <a:gd name="T95" fmla="*/ 945 h 1980"/>
              <a:gd name="T96" fmla="*/ 986 w 987"/>
              <a:gd name="T97" fmla="*/ 925 h 1980"/>
              <a:gd name="T98" fmla="*/ 944 w 987"/>
              <a:gd name="T99" fmla="*/ 836 h 1980"/>
              <a:gd name="T100" fmla="*/ 808 w 987"/>
              <a:gd name="T101" fmla="*/ 425 h 1980"/>
              <a:gd name="T102" fmla="*/ 661 w 987"/>
              <a:gd name="T103" fmla="*/ 246 h 1980"/>
              <a:gd name="T104" fmla="*/ 562 w 987"/>
              <a:gd name="T105" fmla="*/ 246 h 1980"/>
              <a:gd name="T106" fmla="*/ 473 w 987"/>
              <a:gd name="T107" fmla="*/ 184 h 1980"/>
              <a:gd name="T108" fmla="*/ 422 w 987"/>
              <a:gd name="T109" fmla="*/ 134 h 1980"/>
              <a:gd name="T110" fmla="*/ 379 w 987"/>
              <a:gd name="T111" fmla="*/ 62 h 1980"/>
              <a:gd name="T112" fmla="*/ 281 w 987"/>
              <a:gd name="T113" fmla="*/ 1 h 1980"/>
              <a:gd name="T114" fmla="*/ 192 w 987"/>
              <a:gd name="T115" fmla="*/ 38 h 1980"/>
              <a:gd name="T116" fmla="*/ 146 w 987"/>
              <a:gd name="T117" fmla="*/ 126 h 1980"/>
              <a:gd name="T118" fmla="*/ 182 w 987"/>
              <a:gd name="T119" fmla="*/ 249 h 1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87" h="1980">
                <a:moveTo>
                  <a:pt x="187" y="326"/>
                </a:moveTo>
                <a:lnTo>
                  <a:pt x="202" y="311"/>
                </a:lnTo>
                <a:lnTo>
                  <a:pt x="202" y="311"/>
                </a:lnTo>
                <a:lnTo>
                  <a:pt x="205" y="308"/>
                </a:lnTo>
                <a:lnTo>
                  <a:pt x="206" y="307"/>
                </a:lnTo>
                <a:lnTo>
                  <a:pt x="202" y="311"/>
                </a:lnTo>
                <a:lnTo>
                  <a:pt x="202" y="311"/>
                </a:lnTo>
                <a:lnTo>
                  <a:pt x="201" y="313"/>
                </a:lnTo>
                <a:lnTo>
                  <a:pt x="200" y="318"/>
                </a:lnTo>
                <a:lnTo>
                  <a:pt x="200" y="323"/>
                </a:lnTo>
                <a:lnTo>
                  <a:pt x="201" y="331"/>
                </a:lnTo>
                <a:lnTo>
                  <a:pt x="201" y="331"/>
                </a:lnTo>
                <a:lnTo>
                  <a:pt x="204" y="343"/>
                </a:lnTo>
                <a:lnTo>
                  <a:pt x="205" y="349"/>
                </a:lnTo>
                <a:lnTo>
                  <a:pt x="206" y="356"/>
                </a:lnTo>
                <a:lnTo>
                  <a:pt x="206" y="369"/>
                </a:lnTo>
                <a:lnTo>
                  <a:pt x="206" y="369"/>
                </a:lnTo>
                <a:lnTo>
                  <a:pt x="205" y="378"/>
                </a:lnTo>
                <a:lnTo>
                  <a:pt x="202" y="386"/>
                </a:lnTo>
                <a:lnTo>
                  <a:pt x="199" y="393"/>
                </a:lnTo>
                <a:lnTo>
                  <a:pt x="196" y="399"/>
                </a:lnTo>
                <a:lnTo>
                  <a:pt x="189" y="409"/>
                </a:lnTo>
                <a:lnTo>
                  <a:pt x="187" y="413"/>
                </a:lnTo>
                <a:lnTo>
                  <a:pt x="187" y="413"/>
                </a:lnTo>
                <a:lnTo>
                  <a:pt x="199" y="409"/>
                </a:lnTo>
                <a:lnTo>
                  <a:pt x="208" y="404"/>
                </a:lnTo>
                <a:lnTo>
                  <a:pt x="212" y="402"/>
                </a:lnTo>
                <a:lnTo>
                  <a:pt x="216" y="398"/>
                </a:lnTo>
                <a:lnTo>
                  <a:pt x="216" y="398"/>
                </a:lnTo>
                <a:lnTo>
                  <a:pt x="225" y="387"/>
                </a:lnTo>
                <a:lnTo>
                  <a:pt x="230" y="384"/>
                </a:lnTo>
                <a:lnTo>
                  <a:pt x="230" y="384"/>
                </a:lnTo>
                <a:lnTo>
                  <a:pt x="230" y="393"/>
                </a:lnTo>
                <a:lnTo>
                  <a:pt x="230" y="402"/>
                </a:lnTo>
                <a:lnTo>
                  <a:pt x="230" y="408"/>
                </a:lnTo>
                <a:lnTo>
                  <a:pt x="230" y="408"/>
                </a:lnTo>
                <a:lnTo>
                  <a:pt x="232" y="413"/>
                </a:lnTo>
                <a:lnTo>
                  <a:pt x="235" y="417"/>
                </a:lnTo>
                <a:lnTo>
                  <a:pt x="240" y="422"/>
                </a:lnTo>
                <a:lnTo>
                  <a:pt x="240" y="422"/>
                </a:lnTo>
                <a:lnTo>
                  <a:pt x="199" y="462"/>
                </a:lnTo>
                <a:lnTo>
                  <a:pt x="169" y="489"/>
                </a:lnTo>
                <a:lnTo>
                  <a:pt x="153" y="504"/>
                </a:lnTo>
                <a:lnTo>
                  <a:pt x="153" y="504"/>
                </a:lnTo>
                <a:lnTo>
                  <a:pt x="147" y="507"/>
                </a:lnTo>
                <a:lnTo>
                  <a:pt x="139" y="510"/>
                </a:lnTo>
                <a:lnTo>
                  <a:pt x="129" y="513"/>
                </a:lnTo>
                <a:lnTo>
                  <a:pt x="129" y="513"/>
                </a:lnTo>
                <a:lnTo>
                  <a:pt x="130" y="512"/>
                </a:lnTo>
                <a:lnTo>
                  <a:pt x="130" y="510"/>
                </a:lnTo>
                <a:lnTo>
                  <a:pt x="129" y="509"/>
                </a:lnTo>
                <a:lnTo>
                  <a:pt x="129" y="509"/>
                </a:lnTo>
                <a:lnTo>
                  <a:pt x="128" y="509"/>
                </a:lnTo>
                <a:lnTo>
                  <a:pt x="126" y="509"/>
                </a:lnTo>
                <a:lnTo>
                  <a:pt x="123" y="510"/>
                </a:lnTo>
                <a:lnTo>
                  <a:pt x="121" y="511"/>
                </a:lnTo>
                <a:lnTo>
                  <a:pt x="121" y="511"/>
                </a:lnTo>
                <a:lnTo>
                  <a:pt x="120" y="509"/>
                </a:lnTo>
                <a:lnTo>
                  <a:pt x="120" y="509"/>
                </a:lnTo>
                <a:lnTo>
                  <a:pt x="120" y="504"/>
                </a:lnTo>
                <a:lnTo>
                  <a:pt x="122" y="495"/>
                </a:lnTo>
                <a:lnTo>
                  <a:pt x="130" y="474"/>
                </a:lnTo>
                <a:lnTo>
                  <a:pt x="139" y="452"/>
                </a:lnTo>
                <a:lnTo>
                  <a:pt x="144" y="441"/>
                </a:lnTo>
                <a:lnTo>
                  <a:pt x="144" y="441"/>
                </a:lnTo>
                <a:lnTo>
                  <a:pt x="148" y="435"/>
                </a:lnTo>
                <a:lnTo>
                  <a:pt x="154" y="425"/>
                </a:lnTo>
                <a:lnTo>
                  <a:pt x="159" y="414"/>
                </a:lnTo>
                <a:lnTo>
                  <a:pt x="159" y="410"/>
                </a:lnTo>
                <a:lnTo>
                  <a:pt x="158" y="408"/>
                </a:lnTo>
                <a:lnTo>
                  <a:pt x="158" y="408"/>
                </a:lnTo>
                <a:lnTo>
                  <a:pt x="154" y="404"/>
                </a:lnTo>
                <a:lnTo>
                  <a:pt x="147" y="397"/>
                </a:lnTo>
                <a:lnTo>
                  <a:pt x="130" y="378"/>
                </a:lnTo>
                <a:lnTo>
                  <a:pt x="116" y="357"/>
                </a:lnTo>
                <a:lnTo>
                  <a:pt x="111" y="349"/>
                </a:lnTo>
                <a:lnTo>
                  <a:pt x="110" y="345"/>
                </a:lnTo>
                <a:lnTo>
                  <a:pt x="110" y="345"/>
                </a:lnTo>
                <a:lnTo>
                  <a:pt x="114" y="337"/>
                </a:lnTo>
                <a:lnTo>
                  <a:pt x="117" y="333"/>
                </a:lnTo>
                <a:lnTo>
                  <a:pt x="120" y="331"/>
                </a:lnTo>
                <a:lnTo>
                  <a:pt x="120" y="331"/>
                </a:lnTo>
                <a:lnTo>
                  <a:pt x="123" y="331"/>
                </a:lnTo>
                <a:lnTo>
                  <a:pt x="127" y="330"/>
                </a:lnTo>
                <a:lnTo>
                  <a:pt x="132" y="326"/>
                </a:lnTo>
                <a:lnTo>
                  <a:pt x="139" y="317"/>
                </a:lnTo>
                <a:lnTo>
                  <a:pt x="139" y="317"/>
                </a:lnTo>
                <a:lnTo>
                  <a:pt x="147" y="304"/>
                </a:lnTo>
                <a:lnTo>
                  <a:pt x="152" y="294"/>
                </a:lnTo>
                <a:lnTo>
                  <a:pt x="156" y="285"/>
                </a:lnTo>
                <a:lnTo>
                  <a:pt x="158" y="278"/>
                </a:lnTo>
                <a:lnTo>
                  <a:pt x="158" y="278"/>
                </a:lnTo>
                <a:lnTo>
                  <a:pt x="160" y="270"/>
                </a:lnTo>
                <a:lnTo>
                  <a:pt x="166" y="260"/>
                </a:lnTo>
                <a:lnTo>
                  <a:pt x="171" y="252"/>
                </a:lnTo>
                <a:lnTo>
                  <a:pt x="172" y="247"/>
                </a:lnTo>
                <a:lnTo>
                  <a:pt x="172" y="244"/>
                </a:lnTo>
                <a:lnTo>
                  <a:pt x="172" y="244"/>
                </a:lnTo>
                <a:lnTo>
                  <a:pt x="172" y="240"/>
                </a:lnTo>
                <a:lnTo>
                  <a:pt x="174" y="236"/>
                </a:lnTo>
                <a:lnTo>
                  <a:pt x="174" y="235"/>
                </a:lnTo>
                <a:lnTo>
                  <a:pt x="172" y="235"/>
                </a:lnTo>
                <a:lnTo>
                  <a:pt x="168" y="235"/>
                </a:lnTo>
                <a:lnTo>
                  <a:pt x="168" y="235"/>
                </a:lnTo>
                <a:lnTo>
                  <a:pt x="163" y="236"/>
                </a:lnTo>
                <a:lnTo>
                  <a:pt x="158" y="238"/>
                </a:lnTo>
                <a:lnTo>
                  <a:pt x="147" y="246"/>
                </a:lnTo>
                <a:lnTo>
                  <a:pt x="138" y="253"/>
                </a:lnTo>
                <a:lnTo>
                  <a:pt x="135" y="254"/>
                </a:lnTo>
                <a:lnTo>
                  <a:pt x="134" y="254"/>
                </a:lnTo>
                <a:lnTo>
                  <a:pt x="134" y="254"/>
                </a:lnTo>
                <a:lnTo>
                  <a:pt x="139" y="202"/>
                </a:lnTo>
                <a:lnTo>
                  <a:pt x="140" y="169"/>
                </a:lnTo>
                <a:lnTo>
                  <a:pt x="140" y="158"/>
                </a:lnTo>
                <a:lnTo>
                  <a:pt x="140" y="154"/>
                </a:lnTo>
                <a:lnTo>
                  <a:pt x="139" y="153"/>
                </a:lnTo>
                <a:lnTo>
                  <a:pt x="139" y="153"/>
                </a:lnTo>
                <a:lnTo>
                  <a:pt x="132" y="153"/>
                </a:lnTo>
                <a:lnTo>
                  <a:pt x="129" y="153"/>
                </a:lnTo>
                <a:lnTo>
                  <a:pt x="129" y="153"/>
                </a:lnTo>
                <a:lnTo>
                  <a:pt x="129" y="151"/>
                </a:lnTo>
                <a:lnTo>
                  <a:pt x="130" y="145"/>
                </a:lnTo>
                <a:lnTo>
                  <a:pt x="129" y="138"/>
                </a:lnTo>
                <a:lnTo>
                  <a:pt x="127" y="135"/>
                </a:lnTo>
                <a:lnTo>
                  <a:pt x="124" y="134"/>
                </a:lnTo>
                <a:lnTo>
                  <a:pt x="124" y="134"/>
                </a:lnTo>
                <a:lnTo>
                  <a:pt x="121" y="134"/>
                </a:lnTo>
                <a:lnTo>
                  <a:pt x="118" y="138"/>
                </a:lnTo>
                <a:lnTo>
                  <a:pt x="111" y="146"/>
                </a:lnTo>
                <a:lnTo>
                  <a:pt x="108" y="156"/>
                </a:lnTo>
                <a:lnTo>
                  <a:pt x="105" y="158"/>
                </a:lnTo>
                <a:lnTo>
                  <a:pt x="105" y="158"/>
                </a:lnTo>
                <a:lnTo>
                  <a:pt x="105" y="154"/>
                </a:lnTo>
                <a:lnTo>
                  <a:pt x="103" y="151"/>
                </a:lnTo>
                <a:lnTo>
                  <a:pt x="100" y="148"/>
                </a:lnTo>
                <a:lnTo>
                  <a:pt x="98" y="148"/>
                </a:lnTo>
                <a:lnTo>
                  <a:pt x="96" y="148"/>
                </a:lnTo>
                <a:lnTo>
                  <a:pt x="96" y="148"/>
                </a:lnTo>
                <a:lnTo>
                  <a:pt x="93" y="151"/>
                </a:lnTo>
                <a:lnTo>
                  <a:pt x="91" y="156"/>
                </a:lnTo>
                <a:lnTo>
                  <a:pt x="88" y="169"/>
                </a:lnTo>
                <a:lnTo>
                  <a:pt x="86" y="187"/>
                </a:lnTo>
                <a:lnTo>
                  <a:pt x="86" y="187"/>
                </a:lnTo>
                <a:lnTo>
                  <a:pt x="79" y="170"/>
                </a:lnTo>
                <a:lnTo>
                  <a:pt x="72" y="160"/>
                </a:lnTo>
                <a:lnTo>
                  <a:pt x="69" y="158"/>
                </a:lnTo>
                <a:lnTo>
                  <a:pt x="68" y="158"/>
                </a:lnTo>
                <a:lnTo>
                  <a:pt x="67" y="158"/>
                </a:lnTo>
                <a:lnTo>
                  <a:pt x="67" y="158"/>
                </a:lnTo>
                <a:lnTo>
                  <a:pt x="63" y="164"/>
                </a:lnTo>
                <a:lnTo>
                  <a:pt x="61" y="172"/>
                </a:lnTo>
                <a:lnTo>
                  <a:pt x="59" y="184"/>
                </a:lnTo>
                <a:lnTo>
                  <a:pt x="57" y="201"/>
                </a:lnTo>
                <a:lnTo>
                  <a:pt x="57" y="201"/>
                </a:lnTo>
                <a:lnTo>
                  <a:pt x="56" y="211"/>
                </a:lnTo>
                <a:lnTo>
                  <a:pt x="53" y="219"/>
                </a:lnTo>
                <a:lnTo>
                  <a:pt x="43" y="236"/>
                </a:lnTo>
                <a:lnTo>
                  <a:pt x="35" y="253"/>
                </a:lnTo>
                <a:lnTo>
                  <a:pt x="31" y="261"/>
                </a:lnTo>
                <a:lnTo>
                  <a:pt x="29" y="268"/>
                </a:lnTo>
                <a:lnTo>
                  <a:pt x="29" y="268"/>
                </a:lnTo>
                <a:lnTo>
                  <a:pt x="27" y="277"/>
                </a:lnTo>
                <a:lnTo>
                  <a:pt x="27" y="286"/>
                </a:lnTo>
                <a:lnTo>
                  <a:pt x="27" y="307"/>
                </a:lnTo>
                <a:lnTo>
                  <a:pt x="29" y="331"/>
                </a:lnTo>
                <a:lnTo>
                  <a:pt x="14" y="336"/>
                </a:lnTo>
                <a:lnTo>
                  <a:pt x="14" y="336"/>
                </a:lnTo>
                <a:lnTo>
                  <a:pt x="0" y="547"/>
                </a:lnTo>
                <a:lnTo>
                  <a:pt x="0" y="547"/>
                </a:lnTo>
                <a:lnTo>
                  <a:pt x="0" y="564"/>
                </a:lnTo>
                <a:lnTo>
                  <a:pt x="2" y="582"/>
                </a:lnTo>
                <a:lnTo>
                  <a:pt x="5" y="601"/>
                </a:lnTo>
                <a:lnTo>
                  <a:pt x="9" y="619"/>
                </a:lnTo>
                <a:lnTo>
                  <a:pt x="14" y="636"/>
                </a:lnTo>
                <a:lnTo>
                  <a:pt x="19" y="650"/>
                </a:lnTo>
                <a:lnTo>
                  <a:pt x="24" y="661"/>
                </a:lnTo>
                <a:lnTo>
                  <a:pt x="29" y="667"/>
                </a:lnTo>
                <a:lnTo>
                  <a:pt x="29" y="667"/>
                </a:lnTo>
                <a:lnTo>
                  <a:pt x="32" y="668"/>
                </a:lnTo>
                <a:lnTo>
                  <a:pt x="41" y="668"/>
                </a:lnTo>
                <a:lnTo>
                  <a:pt x="65" y="666"/>
                </a:lnTo>
                <a:lnTo>
                  <a:pt x="97" y="661"/>
                </a:lnTo>
                <a:lnTo>
                  <a:pt x="134" y="654"/>
                </a:lnTo>
                <a:lnTo>
                  <a:pt x="201" y="641"/>
                </a:lnTo>
                <a:lnTo>
                  <a:pt x="235" y="633"/>
                </a:lnTo>
                <a:lnTo>
                  <a:pt x="235" y="633"/>
                </a:lnTo>
                <a:lnTo>
                  <a:pt x="271" y="627"/>
                </a:lnTo>
                <a:lnTo>
                  <a:pt x="291" y="624"/>
                </a:lnTo>
                <a:lnTo>
                  <a:pt x="298" y="623"/>
                </a:lnTo>
                <a:lnTo>
                  <a:pt x="302" y="624"/>
                </a:lnTo>
                <a:lnTo>
                  <a:pt x="302" y="624"/>
                </a:lnTo>
                <a:lnTo>
                  <a:pt x="349" y="689"/>
                </a:lnTo>
                <a:lnTo>
                  <a:pt x="381" y="732"/>
                </a:lnTo>
                <a:lnTo>
                  <a:pt x="398" y="753"/>
                </a:lnTo>
                <a:lnTo>
                  <a:pt x="398" y="753"/>
                </a:lnTo>
                <a:lnTo>
                  <a:pt x="400" y="756"/>
                </a:lnTo>
                <a:lnTo>
                  <a:pt x="400" y="758"/>
                </a:lnTo>
                <a:lnTo>
                  <a:pt x="399" y="762"/>
                </a:lnTo>
                <a:lnTo>
                  <a:pt x="398" y="768"/>
                </a:lnTo>
                <a:lnTo>
                  <a:pt x="398" y="768"/>
                </a:lnTo>
                <a:lnTo>
                  <a:pt x="398" y="775"/>
                </a:lnTo>
                <a:lnTo>
                  <a:pt x="399" y="783"/>
                </a:lnTo>
                <a:lnTo>
                  <a:pt x="400" y="788"/>
                </a:lnTo>
                <a:lnTo>
                  <a:pt x="403" y="792"/>
                </a:lnTo>
                <a:lnTo>
                  <a:pt x="403" y="792"/>
                </a:lnTo>
                <a:lnTo>
                  <a:pt x="404" y="793"/>
                </a:lnTo>
                <a:lnTo>
                  <a:pt x="405" y="797"/>
                </a:lnTo>
                <a:lnTo>
                  <a:pt x="406" y="806"/>
                </a:lnTo>
                <a:lnTo>
                  <a:pt x="407" y="816"/>
                </a:lnTo>
                <a:lnTo>
                  <a:pt x="407" y="821"/>
                </a:lnTo>
                <a:lnTo>
                  <a:pt x="407" y="821"/>
                </a:lnTo>
                <a:lnTo>
                  <a:pt x="404" y="824"/>
                </a:lnTo>
                <a:lnTo>
                  <a:pt x="403" y="827"/>
                </a:lnTo>
                <a:lnTo>
                  <a:pt x="403" y="830"/>
                </a:lnTo>
                <a:lnTo>
                  <a:pt x="403" y="830"/>
                </a:lnTo>
                <a:lnTo>
                  <a:pt x="409" y="841"/>
                </a:lnTo>
                <a:lnTo>
                  <a:pt x="411" y="846"/>
                </a:lnTo>
                <a:lnTo>
                  <a:pt x="412" y="849"/>
                </a:lnTo>
                <a:lnTo>
                  <a:pt x="412" y="849"/>
                </a:lnTo>
                <a:lnTo>
                  <a:pt x="410" y="855"/>
                </a:lnTo>
                <a:lnTo>
                  <a:pt x="406" y="866"/>
                </a:lnTo>
                <a:lnTo>
                  <a:pt x="400" y="878"/>
                </a:lnTo>
                <a:lnTo>
                  <a:pt x="397" y="883"/>
                </a:lnTo>
                <a:lnTo>
                  <a:pt x="393" y="888"/>
                </a:lnTo>
                <a:lnTo>
                  <a:pt x="393" y="888"/>
                </a:lnTo>
                <a:lnTo>
                  <a:pt x="389" y="894"/>
                </a:lnTo>
                <a:lnTo>
                  <a:pt x="385" y="902"/>
                </a:lnTo>
                <a:lnTo>
                  <a:pt x="374" y="925"/>
                </a:lnTo>
                <a:lnTo>
                  <a:pt x="359" y="960"/>
                </a:lnTo>
                <a:lnTo>
                  <a:pt x="359" y="960"/>
                </a:lnTo>
                <a:lnTo>
                  <a:pt x="358" y="963"/>
                </a:lnTo>
                <a:lnTo>
                  <a:pt x="358" y="966"/>
                </a:lnTo>
                <a:lnTo>
                  <a:pt x="361" y="971"/>
                </a:lnTo>
                <a:lnTo>
                  <a:pt x="363" y="973"/>
                </a:lnTo>
                <a:lnTo>
                  <a:pt x="364" y="974"/>
                </a:lnTo>
                <a:lnTo>
                  <a:pt x="364" y="974"/>
                </a:lnTo>
                <a:lnTo>
                  <a:pt x="356" y="1025"/>
                </a:lnTo>
                <a:lnTo>
                  <a:pt x="346" y="1073"/>
                </a:lnTo>
                <a:lnTo>
                  <a:pt x="335" y="1123"/>
                </a:lnTo>
                <a:lnTo>
                  <a:pt x="335" y="1123"/>
                </a:lnTo>
                <a:lnTo>
                  <a:pt x="320" y="1190"/>
                </a:lnTo>
                <a:lnTo>
                  <a:pt x="301" y="1277"/>
                </a:lnTo>
                <a:lnTo>
                  <a:pt x="278" y="1382"/>
                </a:lnTo>
                <a:lnTo>
                  <a:pt x="278" y="1382"/>
                </a:lnTo>
                <a:lnTo>
                  <a:pt x="406" y="1423"/>
                </a:lnTo>
                <a:lnTo>
                  <a:pt x="406" y="1423"/>
                </a:lnTo>
                <a:lnTo>
                  <a:pt x="423" y="1499"/>
                </a:lnTo>
                <a:lnTo>
                  <a:pt x="429" y="1530"/>
                </a:lnTo>
                <a:lnTo>
                  <a:pt x="431" y="1546"/>
                </a:lnTo>
                <a:lnTo>
                  <a:pt x="431" y="1546"/>
                </a:lnTo>
                <a:lnTo>
                  <a:pt x="433" y="1577"/>
                </a:lnTo>
                <a:lnTo>
                  <a:pt x="434" y="1596"/>
                </a:lnTo>
                <a:lnTo>
                  <a:pt x="436" y="1613"/>
                </a:lnTo>
                <a:lnTo>
                  <a:pt x="436" y="1613"/>
                </a:lnTo>
                <a:lnTo>
                  <a:pt x="460" y="1752"/>
                </a:lnTo>
                <a:lnTo>
                  <a:pt x="460" y="1752"/>
                </a:lnTo>
                <a:lnTo>
                  <a:pt x="468" y="1803"/>
                </a:lnTo>
                <a:lnTo>
                  <a:pt x="471" y="1822"/>
                </a:lnTo>
                <a:lnTo>
                  <a:pt x="471" y="1830"/>
                </a:lnTo>
                <a:lnTo>
                  <a:pt x="470" y="1839"/>
                </a:lnTo>
                <a:lnTo>
                  <a:pt x="470" y="1839"/>
                </a:lnTo>
                <a:lnTo>
                  <a:pt x="464" y="1869"/>
                </a:lnTo>
                <a:lnTo>
                  <a:pt x="460" y="1879"/>
                </a:lnTo>
                <a:lnTo>
                  <a:pt x="458" y="1883"/>
                </a:lnTo>
                <a:lnTo>
                  <a:pt x="455" y="1887"/>
                </a:lnTo>
                <a:lnTo>
                  <a:pt x="455" y="1887"/>
                </a:lnTo>
                <a:lnTo>
                  <a:pt x="453" y="1888"/>
                </a:lnTo>
                <a:lnTo>
                  <a:pt x="450" y="1889"/>
                </a:lnTo>
                <a:lnTo>
                  <a:pt x="449" y="1888"/>
                </a:lnTo>
                <a:lnTo>
                  <a:pt x="448" y="1887"/>
                </a:lnTo>
                <a:lnTo>
                  <a:pt x="446" y="1883"/>
                </a:lnTo>
                <a:lnTo>
                  <a:pt x="446" y="1882"/>
                </a:lnTo>
                <a:lnTo>
                  <a:pt x="446" y="1882"/>
                </a:lnTo>
                <a:lnTo>
                  <a:pt x="440" y="1883"/>
                </a:lnTo>
                <a:lnTo>
                  <a:pt x="435" y="1885"/>
                </a:lnTo>
                <a:lnTo>
                  <a:pt x="431" y="1887"/>
                </a:lnTo>
                <a:lnTo>
                  <a:pt x="431" y="1887"/>
                </a:lnTo>
                <a:lnTo>
                  <a:pt x="430" y="1889"/>
                </a:lnTo>
                <a:lnTo>
                  <a:pt x="429" y="1893"/>
                </a:lnTo>
                <a:lnTo>
                  <a:pt x="427" y="1896"/>
                </a:lnTo>
                <a:lnTo>
                  <a:pt x="422" y="1901"/>
                </a:lnTo>
                <a:lnTo>
                  <a:pt x="422" y="1901"/>
                </a:lnTo>
                <a:lnTo>
                  <a:pt x="413" y="1907"/>
                </a:lnTo>
                <a:lnTo>
                  <a:pt x="401" y="1915"/>
                </a:lnTo>
                <a:lnTo>
                  <a:pt x="397" y="1920"/>
                </a:lnTo>
                <a:lnTo>
                  <a:pt x="392" y="1926"/>
                </a:lnTo>
                <a:lnTo>
                  <a:pt x="389" y="1932"/>
                </a:lnTo>
                <a:lnTo>
                  <a:pt x="388" y="1939"/>
                </a:lnTo>
                <a:lnTo>
                  <a:pt x="388" y="1939"/>
                </a:lnTo>
                <a:lnTo>
                  <a:pt x="389" y="1957"/>
                </a:lnTo>
                <a:lnTo>
                  <a:pt x="391" y="1961"/>
                </a:lnTo>
                <a:lnTo>
                  <a:pt x="393" y="1963"/>
                </a:lnTo>
                <a:lnTo>
                  <a:pt x="393" y="1963"/>
                </a:lnTo>
                <a:lnTo>
                  <a:pt x="401" y="1966"/>
                </a:lnTo>
                <a:lnTo>
                  <a:pt x="416" y="1969"/>
                </a:lnTo>
                <a:lnTo>
                  <a:pt x="431" y="1972"/>
                </a:lnTo>
                <a:lnTo>
                  <a:pt x="441" y="1973"/>
                </a:lnTo>
                <a:lnTo>
                  <a:pt x="441" y="1973"/>
                </a:lnTo>
                <a:lnTo>
                  <a:pt x="446" y="1972"/>
                </a:lnTo>
                <a:lnTo>
                  <a:pt x="453" y="1968"/>
                </a:lnTo>
                <a:lnTo>
                  <a:pt x="472" y="1957"/>
                </a:lnTo>
                <a:lnTo>
                  <a:pt x="492" y="1947"/>
                </a:lnTo>
                <a:lnTo>
                  <a:pt x="508" y="1939"/>
                </a:lnTo>
                <a:lnTo>
                  <a:pt x="508" y="1939"/>
                </a:lnTo>
                <a:lnTo>
                  <a:pt x="542" y="1929"/>
                </a:lnTo>
                <a:lnTo>
                  <a:pt x="570" y="1920"/>
                </a:lnTo>
                <a:lnTo>
                  <a:pt x="570" y="1920"/>
                </a:lnTo>
                <a:lnTo>
                  <a:pt x="576" y="1918"/>
                </a:lnTo>
                <a:lnTo>
                  <a:pt x="582" y="1915"/>
                </a:lnTo>
                <a:lnTo>
                  <a:pt x="590" y="1911"/>
                </a:lnTo>
                <a:lnTo>
                  <a:pt x="590" y="1911"/>
                </a:lnTo>
                <a:lnTo>
                  <a:pt x="590" y="1900"/>
                </a:lnTo>
                <a:lnTo>
                  <a:pt x="590" y="1882"/>
                </a:lnTo>
                <a:lnTo>
                  <a:pt x="590" y="1882"/>
                </a:lnTo>
                <a:lnTo>
                  <a:pt x="590" y="1878"/>
                </a:lnTo>
                <a:lnTo>
                  <a:pt x="588" y="1876"/>
                </a:lnTo>
                <a:lnTo>
                  <a:pt x="585" y="1869"/>
                </a:lnTo>
                <a:lnTo>
                  <a:pt x="580" y="1863"/>
                </a:lnTo>
                <a:lnTo>
                  <a:pt x="580" y="1863"/>
                </a:lnTo>
                <a:lnTo>
                  <a:pt x="575" y="1810"/>
                </a:lnTo>
                <a:lnTo>
                  <a:pt x="575" y="1810"/>
                </a:lnTo>
                <a:lnTo>
                  <a:pt x="574" y="1776"/>
                </a:lnTo>
                <a:lnTo>
                  <a:pt x="573" y="1728"/>
                </a:lnTo>
                <a:lnTo>
                  <a:pt x="573" y="1676"/>
                </a:lnTo>
                <a:lnTo>
                  <a:pt x="570" y="1632"/>
                </a:lnTo>
                <a:lnTo>
                  <a:pt x="570" y="1632"/>
                </a:lnTo>
                <a:lnTo>
                  <a:pt x="567" y="1602"/>
                </a:lnTo>
                <a:lnTo>
                  <a:pt x="564" y="1582"/>
                </a:lnTo>
                <a:lnTo>
                  <a:pt x="562" y="1565"/>
                </a:lnTo>
                <a:lnTo>
                  <a:pt x="561" y="1546"/>
                </a:lnTo>
                <a:lnTo>
                  <a:pt x="561" y="1546"/>
                </a:lnTo>
                <a:lnTo>
                  <a:pt x="563" y="1493"/>
                </a:lnTo>
                <a:lnTo>
                  <a:pt x="567" y="1416"/>
                </a:lnTo>
                <a:lnTo>
                  <a:pt x="567" y="1416"/>
                </a:lnTo>
                <a:lnTo>
                  <a:pt x="570" y="1416"/>
                </a:lnTo>
                <a:lnTo>
                  <a:pt x="570" y="1416"/>
                </a:lnTo>
                <a:lnTo>
                  <a:pt x="582" y="1416"/>
                </a:lnTo>
                <a:lnTo>
                  <a:pt x="582" y="1416"/>
                </a:lnTo>
                <a:lnTo>
                  <a:pt x="587" y="1446"/>
                </a:lnTo>
                <a:lnTo>
                  <a:pt x="590" y="1464"/>
                </a:lnTo>
                <a:lnTo>
                  <a:pt x="590" y="1464"/>
                </a:lnTo>
                <a:lnTo>
                  <a:pt x="596" y="1519"/>
                </a:lnTo>
                <a:lnTo>
                  <a:pt x="598" y="1555"/>
                </a:lnTo>
                <a:lnTo>
                  <a:pt x="599" y="1572"/>
                </a:lnTo>
                <a:lnTo>
                  <a:pt x="599" y="1584"/>
                </a:lnTo>
                <a:lnTo>
                  <a:pt x="599" y="1584"/>
                </a:lnTo>
                <a:lnTo>
                  <a:pt x="599" y="1596"/>
                </a:lnTo>
                <a:lnTo>
                  <a:pt x="600" y="1612"/>
                </a:lnTo>
                <a:lnTo>
                  <a:pt x="603" y="1646"/>
                </a:lnTo>
                <a:lnTo>
                  <a:pt x="606" y="1682"/>
                </a:lnTo>
                <a:lnTo>
                  <a:pt x="609" y="1714"/>
                </a:lnTo>
                <a:lnTo>
                  <a:pt x="609" y="1714"/>
                </a:lnTo>
                <a:lnTo>
                  <a:pt x="610" y="1739"/>
                </a:lnTo>
                <a:lnTo>
                  <a:pt x="609" y="1763"/>
                </a:lnTo>
                <a:lnTo>
                  <a:pt x="609" y="1805"/>
                </a:lnTo>
                <a:lnTo>
                  <a:pt x="609" y="1805"/>
                </a:lnTo>
                <a:lnTo>
                  <a:pt x="609" y="1852"/>
                </a:lnTo>
                <a:lnTo>
                  <a:pt x="609" y="1887"/>
                </a:lnTo>
                <a:lnTo>
                  <a:pt x="609" y="1887"/>
                </a:lnTo>
                <a:lnTo>
                  <a:pt x="611" y="1899"/>
                </a:lnTo>
                <a:lnTo>
                  <a:pt x="613" y="1911"/>
                </a:lnTo>
                <a:lnTo>
                  <a:pt x="613" y="1911"/>
                </a:lnTo>
                <a:lnTo>
                  <a:pt x="615" y="1917"/>
                </a:lnTo>
                <a:lnTo>
                  <a:pt x="617" y="1921"/>
                </a:lnTo>
                <a:lnTo>
                  <a:pt x="623" y="1930"/>
                </a:lnTo>
                <a:lnTo>
                  <a:pt x="623" y="1930"/>
                </a:lnTo>
                <a:lnTo>
                  <a:pt x="629" y="1941"/>
                </a:lnTo>
                <a:lnTo>
                  <a:pt x="635" y="1950"/>
                </a:lnTo>
                <a:lnTo>
                  <a:pt x="641" y="1961"/>
                </a:lnTo>
                <a:lnTo>
                  <a:pt x="649" y="1971"/>
                </a:lnTo>
                <a:lnTo>
                  <a:pt x="654" y="1974"/>
                </a:lnTo>
                <a:lnTo>
                  <a:pt x="659" y="1978"/>
                </a:lnTo>
                <a:lnTo>
                  <a:pt x="664" y="1979"/>
                </a:lnTo>
                <a:lnTo>
                  <a:pt x="670" y="1980"/>
                </a:lnTo>
                <a:lnTo>
                  <a:pt x="675" y="1980"/>
                </a:lnTo>
                <a:lnTo>
                  <a:pt x="681" y="1978"/>
                </a:lnTo>
                <a:lnTo>
                  <a:pt x="681" y="1978"/>
                </a:lnTo>
                <a:lnTo>
                  <a:pt x="691" y="1973"/>
                </a:lnTo>
                <a:lnTo>
                  <a:pt x="702" y="1969"/>
                </a:lnTo>
                <a:lnTo>
                  <a:pt x="720" y="1965"/>
                </a:lnTo>
                <a:lnTo>
                  <a:pt x="727" y="1963"/>
                </a:lnTo>
                <a:lnTo>
                  <a:pt x="733" y="1961"/>
                </a:lnTo>
                <a:lnTo>
                  <a:pt x="737" y="1959"/>
                </a:lnTo>
                <a:lnTo>
                  <a:pt x="738" y="1954"/>
                </a:lnTo>
                <a:lnTo>
                  <a:pt x="738" y="1954"/>
                </a:lnTo>
                <a:lnTo>
                  <a:pt x="739" y="1935"/>
                </a:lnTo>
                <a:lnTo>
                  <a:pt x="738" y="1920"/>
                </a:lnTo>
                <a:lnTo>
                  <a:pt x="738" y="1920"/>
                </a:lnTo>
                <a:lnTo>
                  <a:pt x="736" y="1914"/>
                </a:lnTo>
                <a:lnTo>
                  <a:pt x="733" y="1909"/>
                </a:lnTo>
                <a:lnTo>
                  <a:pt x="730" y="1905"/>
                </a:lnTo>
                <a:lnTo>
                  <a:pt x="729" y="1901"/>
                </a:lnTo>
                <a:lnTo>
                  <a:pt x="729" y="1901"/>
                </a:lnTo>
                <a:lnTo>
                  <a:pt x="731" y="1891"/>
                </a:lnTo>
                <a:lnTo>
                  <a:pt x="731" y="1885"/>
                </a:lnTo>
                <a:lnTo>
                  <a:pt x="730" y="1883"/>
                </a:lnTo>
                <a:lnTo>
                  <a:pt x="729" y="1882"/>
                </a:lnTo>
                <a:lnTo>
                  <a:pt x="729" y="1882"/>
                </a:lnTo>
                <a:lnTo>
                  <a:pt x="714" y="1876"/>
                </a:lnTo>
                <a:lnTo>
                  <a:pt x="705" y="1872"/>
                </a:lnTo>
                <a:lnTo>
                  <a:pt x="705" y="1872"/>
                </a:lnTo>
                <a:lnTo>
                  <a:pt x="703" y="1873"/>
                </a:lnTo>
                <a:lnTo>
                  <a:pt x="703" y="1873"/>
                </a:lnTo>
                <a:lnTo>
                  <a:pt x="702" y="1872"/>
                </a:lnTo>
                <a:lnTo>
                  <a:pt x="701" y="1863"/>
                </a:lnTo>
                <a:lnTo>
                  <a:pt x="700" y="1839"/>
                </a:lnTo>
                <a:lnTo>
                  <a:pt x="700" y="1839"/>
                </a:lnTo>
                <a:lnTo>
                  <a:pt x="701" y="1821"/>
                </a:lnTo>
                <a:lnTo>
                  <a:pt x="703" y="1799"/>
                </a:lnTo>
                <a:lnTo>
                  <a:pt x="713" y="1752"/>
                </a:lnTo>
                <a:lnTo>
                  <a:pt x="723" y="1708"/>
                </a:lnTo>
                <a:lnTo>
                  <a:pt x="726" y="1687"/>
                </a:lnTo>
                <a:lnTo>
                  <a:pt x="729" y="1670"/>
                </a:lnTo>
                <a:lnTo>
                  <a:pt x="729" y="1670"/>
                </a:lnTo>
                <a:lnTo>
                  <a:pt x="743" y="1566"/>
                </a:lnTo>
                <a:lnTo>
                  <a:pt x="754" y="1490"/>
                </a:lnTo>
                <a:lnTo>
                  <a:pt x="757" y="1454"/>
                </a:lnTo>
                <a:lnTo>
                  <a:pt x="761" y="1421"/>
                </a:lnTo>
                <a:lnTo>
                  <a:pt x="761" y="1421"/>
                </a:lnTo>
                <a:lnTo>
                  <a:pt x="781" y="1418"/>
                </a:lnTo>
                <a:lnTo>
                  <a:pt x="800" y="1416"/>
                </a:lnTo>
                <a:lnTo>
                  <a:pt x="835" y="1410"/>
                </a:lnTo>
                <a:lnTo>
                  <a:pt x="859" y="1404"/>
                </a:lnTo>
                <a:lnTo>
                  <a:pt x="868" y="1402"/>
                </a:lnTo>
                <a:lnTo>
                  <a:pt x="868" y="1402"/>
                </a:lnTo>
                <a:lnTo>
                  <a:pt x="875" y="1316"/>
                </a:lnTo>
                <a:lnTo>
                  <a:pt x="880" y="1248"/>
                </a:lnTo>
                <a:lnTo>
                  <a:pt x="881" y="1218"/>
                </a:lnTo>
                <a:lnTo>
                  <a:pt x="882" y="1195"/>
                </a:lnTo>
                <a:lnTo>
                  <a:pt x="882" y="1195"/>
                </a:lnTo>
                <a:lnTo>
                  <a:pt x="882" y="1184"/>
                </a:lnTo>
                <a:lnTo>
                  <a:pt x="880" y="1169"/>
                </a:lnTo>
                <a:lnTo>
                  <a:pt x="874" y="1130"/>
                </a:lnTo>
                <a:lnTo>
                  <a:pt x="865" y="1085"/>
                </a:lnTo>
                <a:lnTo>
                  <a:pt x="856" y="1036"/>
                </a:lnTo>
                <a:lnTo>
                  <a:pt x="838" y="949"/>
                </a:lnTo>
                <a:lnTo>
                  <a:pt x="829" y="912"/>
                </a:lnTo>
                <a:lnTo>
                  <a:pt x="839" y="878"/>
                </a:lnTo>
                <a:lnTo>
                  <a:pt x="872" y="912"/>
                </a:lnTo>
                <a:lnTo>
                  <a:pt x="872" y="912"/>
                </a:lnTo>
                <a:lnTo>
                  <a:pt x="887" y="942"/>
                </a:lnTo>
                <a:lnTo>
                  <a:pt x="899" y="962"/>
                </a:lnTo>
                <a:lnTo>
                  <a:pt x="902" y="968"/>
                </a:lnTo>
                <a:lnTo>
                  <a:pt x="905" y="969"/>
                </a:lnTo>
                <a:lnTo>
                  <a:pt x="906" y="969"/>
                </a:lnTo>
                <a:lnTo>
                  <a:pt x="906" y="969"/>
                </a:lnTo>
                <a:lnTo>
                  <a:pt x="907" y="967"/>
                </a:lnTo>
                <a:lnTo>
                  <a:pt x="908" y="965"/>
                </a:lnTo>
                <a:lnTo>
                  <a:pt x="910" y="956"/>
                </a:lnTo>
                <a:lnTo>
                  <a:pt x="908" y="947"/>
                </a:lnTo>
                <a:lnTo>
                  <a:pt x="906" y="941"/>
                </a:lnTo>
                <a:lnTo>
                  <a:pt x="906" y="941"/>
                </a:lnTo>
                <a:lnTo>
                  <a:pt x="902" y="930"/>
                </a:lnTo>
                <a:lnTo>
                  <a:pt x="899" y="913"/>
                </a:lnTo>
                <a:lnTo>
                  <a:pt x="896" y="900"/>
                </a:lnTo>
                <a:lnTo>
                  <a:pt x="896" y="896"/>
                </a:lnTo>
                <a:lnTo>
                  <a:pt x="896" y="897"/>
                </a:lnTo>
                <a:lnTo>
                  <a:pt x="896" y="897"/>
                </a:lnTo>
                <a:lnTo>
                  <a:pt x="906" y="913"/>
                </a:lnTo>
                <a:lnTo>
                  <a:pt x="924" y="938"/>
                </a:lnTo>
                <a:lnTo>
                  <a:pt x="934" y="951"/>
                </a:lnTo>
                <a:lnTo>
                  <a:pt x="942" y="961"/>
                </a:lnTo>
                <a:lnTo>
                  <a:pt x="949" y="968"/>
                </a:lnTo>
                <a:lnTo>
                  <a:pt x="953" y="969"/>
                </a:lnTo>
                <a:lnTo>
                  <a:pt x="954" y="969"/>
                </a:lnTo>
                <a:lnTo>
                  <a:pt x="954" y="969"/>
                </a:lnTo>
                <a:lnTo>
                  <a:pt x="958" y="966"/>
                </a:lnTo>
                <a:lnTo>
                  <a:pt x="959" y="961"/>
                </a:lnTo>
                <a:lnTo>
                  <a:pt x="959" y="955"/>
                </a:lnTo>
                <a:lnTo>
                  <a:pt x="959" y="955"/>
                </a:lnTo>
                <a:lnTo>
                  <a:pt x="959" y="955"/>
                </a:lnTo>
                <a:lnTo>
                  <a:pt x="961" y="955"/>
                </a:lnTo>
                <a:lnTo>
                  <a:pt x="965" y="957"/>
                </a:lnTo>
                <a:lnTo>
                  <a:pt x="967" y="959"/>
                </a:lnTo>
                <a:lnTo>
                  <a:pt x="970" y="959"/>
                </a:lnTo>
                <a:lnTo>
                  <a:pt x="972" y="957"/>
                </a:lnTo>
                <a:lnTo>
                  <a:pt x="973" y="955"/>
                </a:lnTo>
                <a:lnTo>
                  <a:pt x="973" y="955"/>
                </a:lnTo>
                <a:lnTo>
                  <a:pt x="973" y="950"/>
                </a:lnTo>
                <a:lnTo>
                  <a:pt x="972" y="945"/>
                </a:lnTo>
                <a:lnTo>
                  <a:pt x="967" y="932"/>
                </a:lnTo>
                <a:lnTo>
                  <a:pt x="959" y="917"/>
                </a:lnTo>
                <a:lnTo>
                  <a:pt x="959" y="917"/>
                </a:lnTo>
                <a:lnTo>
                  <a:pt x="972" y="926"/>
                </a:lnTo>
                <a:lnTo>
                  <a:pt x="981" y="931"/>
                </a:lnTo>
                <a:lnTo>
                  <a:pt x="985" y="932"/>
                </a:lnTo>
                <a:lnTo>
                  <a:pt x="987" y="931"/>
                </a:lnTo>
                <a:lnTo>
                  <a:pt x="987" y="931"/>
                </a:lnTo>
                <a:lnTo>
                  <a:pt x="987" y="929"/>
                </a:lnTo>
                <a:lnTo>
                  <a:pt x="986" y="925"/>
                </a:lnTo>
                <a:lnTo>
                  <a:pt x="981" y="914"/>
                </a:lnTo>
                <a:lnTo>
                  <a:pt x="968" y="893"/>
                </a:lnTo>
                <a:lnTo>
                  <a:pt x="968" y="893"/>
                </a:lnTo>
                <a:lnTo>
                  <a:pt x="958" y="879"/>
                </a:lnTo>
                <a:lnTo>
                  <a:pt x="942" y="861"/>
                </a:lnTo>
                <a:lnTo>
                  <a:pt x="920" y="840"/>
                </a:lnTo>
                <a:lnTo>
                  <a:pt x="920" y="840"/>
                </a:lnTo>
                <a:lnTo>
                  <a:pt x="934" y="839"/>
                </a:lnTo>
                <a:lnTo>
                  <a:pt x="942" y="837"/>
                </a:lnTo>
                <a:lnTo>
                  <a:pt x="944" y="836"/>
                </a:lnTo>
                <a:lnTo>
                  <a:pt x="944" y="835"/>
                </a:lnTo>
                <a:lnTo>
                  <a:pt x="944" y="835"/>
                </a:lnTo>
                <a:lnTo>
                  <a:pt x="935" y="793"/>
                </a:lnTo>
                <a:lnTo>
                  <a:pt x="917" y="701"/>
                </a:lnTo>
                <a:lnTo>
                  <a:pt x="896" y="605"/>
                </a:lnTo>
                <a:lnTo>
                  <a:pt x="888" y="570"/>
                </a:lnTo>
                <a:lnTo>
                  <a:pt x="882" y="552"/>
                </a:lnTo>
                <a:lnTo>
                  <a:pt x="882" y="552"/>
                </a:lnTo>
                <a:lnTo>
                  <a:pt x="856" y="506"/>
                </a:lnTo>
                <a:lnTo>
                  <a:pt x="808" y="425"/>
                </a:lnTo>
                <a:lnTo>
                  <a:pt x="757" y="344"/>
                </a:lnTo>
                <a:lnTo>
                  <a:pt x="738" y="314"/>
                </a:lnTo>
                <a:lnTo>
                  <a:pt x="726" y="297"/>
                </a:lnTo>
                <a:lnTo>
                  <a:pt x="726" y="297"/>
                </a:lnTo>
                <a:lnTo>
                  <a:pt x="711" y="280"/>
                </a:lnTo>
                <a:lnTo>
                  <a:pt x="701" y="272"/>
                </a:lnTo>
                <a:lnTo>
                  <a:pt x="691" y="264"/>
                </a:lnTo>
                <a:lnTo>
                  <a:pt x="682" y="256"/>
                </a:lnTo>
                <a:lnTo>
                  <a:pt x="672" y="250"/>
                </a:lnTo>
                <a:lnTo>
                  <a:pt x="661" y="246"/>
                </a:lnTo>
                <a:lnTo>
                  <a:pt x="652" y="242"/>
                </a:lnTo>
                <a:lnTo>
                  <a:pt x="652" y="242"/>
                </a:lnTo>
                <a:lnTo>
                  <a:pt x="641" y="240"/>
                </a:lnTo>
                <a:lnTo>
                  <a:pt x="630" y="238"/>
                </a:lnTo>
                <a:lnTo>
                  <a:pt x="619" y="240"/>
                </a:lnTo>
                <a:lnTo>
                  <a:pt x="609" y="240"/>
                </a:lnTo>
                <a:lnTo>
                  <a:pt x="591" y="243"/>
                </a:lnTo>
                <a:lnTo>
                  <a:pt x="578" y="244"/>
                </a:lnTo>
                <a:lnTo>
                  <a:pt x="578" y="244"/>
                </a:lnTo>
                <a:lnTo>
                  <a:pt x="562" y="246"/>
                </a:lnTo>
                <a:lnTo>
                  <a:pt x="539" y="249"/>
                </a:lnTo>
                <a:lnTo>
                  <a:pt x="508" y="254"/>
                </a:lnTo>
                <a:lnTo>
                  <a:pt x="508" y="254"/>
                </a:lnTo>
                <a:lnTo>
                  <a:pt x="507" y="248"/>
                </a:lnTo>
                <a:lnTo>
                  <a:pt x="502" y="232"/>
                </a:lnTo>
                <a:lnTo>
                  <a:pt x="495" y="213"/>
                </a:lnTo>
                <a:lnTo>
                  <a:pt x="490" y="205"/>
                </a:lnTo>
                <a:lnTo>
                  <a:pt x="484" y="196"/>
                </a:lnTo>
                <a:lnTo>
                  <a:pt x="484" y="196"/>
                </a:lnTo>
                <a:lnTo>
                  <a:pt x="473" y="184"/>
                </a:lnTo>
                <a:lnTo>
                  <a:pt x="465" y="177"/>
                </a:lnTo>
                <a:lnTo>
                  <a:pt x="459" y="171"/>
                </a:lnTo>
                <a:lnTo>
                  <a:pt x="455" y="168"/>
                </a:lnTo>
                <a:lnTo>
                  <a:pt x="455" y="168"/>
                </a:lnTo>
                <a:lnTo>
                  <a:pt x="453" y="162"/>
                </a:lnTo>
                <a:lnTo>
                  <a:pt x="446" y="153"/>
                </a:lnTo>
                <a:lnTo>
                  <a:pt x="446" y="153"/>
                </a:lnTo>
                <a:lnTo>
                  <a:pt x="438" y="146"/>
                </a:lnTo>
                <a:lnTo>
                  <a:pt x="430" y="140"/>
                </a:lnTo>
                <a:lnTo>
                  <a:pt x="422" y="134"/>
                </a:lnTo>
                <a:lnTo>
                  <a:pt x="422" y="134"/>
                </a:lnTo>
                <a:lnTo>
                  <a:pt x="415" y="110"/>
                </a:lnTo>
                <a:lnTo>
                  <a:pt x="409" y="91"/>
                </a:lnTo>
                <a:lnTo>
                  <a:pt x="403" y="76"/>
                </a:lnTo>
                <a:lnTo>
                  <a:pt x="403" y="76"/>
                </a:lnTo>
                <a:lnTo>
                  <a:pt x="399" y="68"/>
                </a:lnTo>
                <a:lnTo>
                  <a:pt x="397" y="64"/>
                </a:lnTo>
                <a:lnTo>
                  <a:pt x="393" y="62"/>
                </a:lnTo>
                <a:lnTo>
                  <a:pt x="388" y="62"/>
                </a:lnTo>
                <a:lnTo>
                  <a:pt x="379" y="62"/>
                </a:lnTo>
                <a:lnTo>
                  <a:pt x="379" y="62"/>
                </a:lnTo>
                <a:lnTo>
                  <a:pt x="367" y="50"/>
                </a:lnTo>
                <a:lnTo>
                  <a:pt x="353" y="37"/>
                </a:lnTo>
                <a:lnTo>
                  <a:pt x="335" y="24"/>
                </a:lnTo>
                <a:lnTo>
                  <a:pt x="335" y="24"/>
                </a:lnTo>
                <a:lnTo>
                  <a:pt x="317" y="13"/>
                </a:lnTo>
                <a:lnTo>
                  <a:pt x="309" y="8"/>
                </a:lnTo>
                <a:lnTo>
                  <a:pt x="299" y="6"/>
                </a:lnTo>
                <a:lnTo>
                  <a:pt x="291" y="3"/>
                </a:lnTo>
                <a:lnTo>
                  <a:pt x="281" y="1"/>
                </a:lnTo>
                <a:lnTo>
                  <a:pt x="259" y="0"/>
                </a:lnTo>
                <a:lnTo>
                  <a:pt x="259" y="0"/>
                </a:lnTo>
                <a:lnTo>
                  <a:pt x="253" y="0"/>
                </a:lnTo>
                <a:lnTo>
                  <a:pt x="246" y="1"/>
                </a:lnTo>
                <a:lnTo>
                  <a:pt x="234" y="6"/>
                </a:lnTo>
                <a:lnTo>
                  <a:pt x="223" y="12"/>
                </a:lnTo>
                <a:lnTo>
                  <a:pt x="212" y="19"/>
                </a:lnTo>
                <a:lnTo>
                  <a:pt x="204" y="26"/>
                </a:lnTo>
                <a:lnTo>
                  <a:pt x="198" y="32"/>
                </a:lnTo>
                <a:lnTo>
                  <a:pt x="192" y="38"/>
                </a:lnTo>
                <a:lnTo>
                  <a:pt x="192" y="38"/>
                </a:lnTo>
                <a:lnTo>
                  <a:pt x="181" y="46"/>
                </a:lnTo>
                <a:lnTo>
                  <a:pt x="170" y="56"/>
                </a:lnTo>
                <a:lnTo>
                  <a:pt x="158" y="67"/>
                </a:lnTo>
                <a:lnTo>
                  <a:pt x="158" y="67"/>
                </a:lnTo>
                <a:lnTo>
                  <a:pt x="156" y="70"/>
                </a:lnTo>
                <a:lnTo>
                  <a:pt x="153" y="76"/>
                </a:lnTo>
                <a:lnTo>
                  <a:pt x="150" y="90"/>
                </a:lnTo>
                <a:lnTo>
                  <a:pt x="147" y="106"/>
                </a:lnTo>
                <a:lnTo>
                  <a:pt x="146" y="126"/>
                </a:lnTo>
                <a:lnTo>
                  <a:pt x="146" y="144"/>
                </a:lnTo>
                <a:lnTo>
                  <a:pt x="146" y="160"/>
                </a:lnTo>
                <a:lnTo>
                  <a:pt x="147" y="174"/>
                </a:lnTo>
                <a:lnTo>
                  <a:pt x="148" y="182"/>
                </a:lnTo>
                <a:lnTo>
                  <a:pt x="148" y="182"/>
                </a:lnTo>
                <a:lnTo>
                  <a:pt x="154" y="195"/>
                </a:lnTo>
                <a:lnTo>
                  <a:pt x="165" y="213"/>
                </a:lnTo>
                <a:lnTo>
                  <a:pt x="175" y="231"/>
                </a:lnTo>
                <a:lnTo>
                  <a:pt x="180" y="241"/>
                </a:lnTo>
                <a:lnTo>
                  <a:pt x="182" y="249"/>
                </a:lnTo>
                <a:lnTo>
                  <a:pt x="182" y="249"/>
                </a:lnTo>
                <a:lnTo>
                  <a:pt x="183" y="259"/>
                </a:lnTo>
                <a:lnTo>
                  <a:pt x="186" y="270"/>
                </a:lnTo>
                <a:lnTo>
                  <a:pt x="187" y="296"/>
                </a:lnTo>
                <a:lnTo>
                  <a:pt x="187" y="326"/>
                </a:lnTo>
                <a:lnTo>
                  <a:pt x="187" y="3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6">
            <a:extLst>
              <a:ext uri="{FF2B5EF4-FFF2-40B4-BE49-F238E27FC236}">
                <a16:creationId xmlns:a16="http://schemas.microsoft.com/office/drawing/2014/main" id="{620C414E-0039-C74B-0DF4-D6F178FA6E64}"/>
              </a:ext>
            </a:extLst>
          </p:cNvPr>
          <p:cNvSpPr>
            <a:spLocks noEditPoints="1"/>
          </p:cNvSpPr>
          <p:nvPr/>
        </p:nvSpPr>
        <p:spPr bwMode="auto">
          <a:xfrm>
            <a:off x="4304410" y="3779884"/>
            <a:ext cx="1322813" cy="2646871"/>
          </a:xfrm>
          <a:custGeom>
            <a:avLst/>
            <a:gdLst>
              <a:gd name="T0" fmla="*/ 591 w 1062"/>
              <a:gd name="T1" fmla="*/ 1990 h 2125"/>
              <a:gd name="T2" fmla="*/ 628 w 1062"/>
              <a:gd name="T3" fmla="*/ 2068 h 2125"/>
              <a:gd name="T4" fmla="*/ 740 w 1062"/>
              <a:gd name="T5" fmla="*/ 2111 h 2125"/>
              <a:gd name="T6" fmla="*/ 771 w 1062"/>
              <a:gd name="T7" fmla="*/ 2068 h 2125"/>
              <a:gd name="T8" fmla="*/ 755 w 1062"/>
              <a:gd name="T9" fmla="*/ 2033 h 2125"/>
              <a:gd name="T10" fmla="*/ 702 w 1062"/>
              <a:gd name="T11" fmla="*/ 1978 h 2125"/>
              <a:gd name="T12" fmla="*/ 735 w 1062"/>
              <a:gd name="T13" fmla="*/ 1642 h 2125"/>
              <a:gd name="T14" fmla="*/ 825 w 1062"/>
              <a:gd name="T15" fmla="*/ 1372 h 2125"/>
              <a:gd name="T16" fmla="*/ 763 w 1062"/>
              <a:gd name="T17" fmla="*/ 1071 h 2125"/>
              <a:gd name="T18" fmla="*/ 702 w 1062"/>
              <a:gd name="T19" fmla="*/ 950 h 2125"/>
              <a:gd name="T20" fmla="*/ 704 w 1062"/>
              <a:gd name="T21" fmla="*/ 894 h 2125"/>
              <a:gd name="T22" fmla="*/ 712 w 1062"/>
              <a:gd name="T23" fmla="*/ 829 h 2125"/>
              <a:gd name="T24" fmla="*/ 841 w 1062"/>
              <a:gd name="T25" fmla="*/ 1085 h 2125"/>
              <a:gd name="T26" fmla="*/ 860 w 1062"/>
              <a:gd name="T27" fmla="*/ 1162 h 2125"/>
              <a:gd name="T28" fmla="*/ 923 w 1062"/>
              <a:gd name="T29" fmla="*/ 1159 h 2125"/>
              <a:gd name="T30" fmla="*/ 960 w 1062"/>
              <a:gd name="T31" fmla="*/ 1181 h 2125"/>
              <a:gd name="T32" fmla="*/ 1031 w 1062"/>
              <a:gd name="T33" fmla="*/ 1204 h 2125"/>
              <a:gd name="T34" fmla="*/ 1061 w 1062"/>
              <a:gd name="T35" fmla="*/ 1206 h 2125"/>
              <a:gd name="T36" fmla="*/ 975 w 1062"/>
              <a:gd name="T37" fmla="*/ 1099 h 2125"/>
              <a:gd name="T38" fmla="*/ 832 w 1062"/>
              <a:gd name="T39" fmla="*/ 642 h 2125"/>
              <a:gd name="T40" fmla="*/ 773 w 1062"/>
              <a:gd name="T41" fmla="*/ 446 h 2125"/>
              <a:gd name="T42" fmla="*/ 687 w 1062"/>
              <a:gd name="T43" fmla="*/ 362 h 2125"/>
              <a:gd name="T44" fmla="*/ 654 w 1062"/>
              <a:gd name="T45" fmla="*/ 336 h 2125"/>
              <a:gd name="T46" fmla="*/ 631 w 1062"/>
              <a:gd name="T47" fmla="*/ 237 h 2125"/>
              <a:gd name="T48" fmla="*/ 620 w 1062"/>
              <a:gd name="T49" fmla="*/ 139 h 2125"/>
              <a:gd name="T50" fmla="*/ 606 w 1062"/>
              <a:gd name="T51" fmla="*/ 100 h 2125"/>
              <a:gd name="T52" fmla="*/ 542 w 1062"/>
              <a:gd name="T53" fmla="*/ 52 h 2125"/>
              <a:gd name="T54" fmla="*/ 471 w 1062"/>
              <a:gd name="T55" fmla="*/ 48 h 2125"/>
              <a:gd name="T56" fmla="*/ 467 w 1062"/>
              <a:gd name="T57" fmla="*/ 38 h 2125"/>
              <a:gd name="T58" fmla="*/ 462 w 1062"/>
              <a:gd name="T59" fmla="*/ 19 h 2125"/>
              <a:gd name="T60" fmla="*/ 429 w 1062"/>
              <a:gd name="T61" fmla="*/ 14 h 2125"/>
              <a:gd name="T62" fmla="*/ 342 w 1062"/>
              <a:gd name="T63" fmla="*/ 38 h 2125"/>
              <a:gd name="T64" fmla="*/ 371 w 1062"/>
              <a:gd name="T65" fmla="*/ 0 h 2125"/>
              <a:gd name="T66" fmla="*/ 265 w 1062"/>
              <a:gd name="T67" fmla="*/ 55 h 2125"/>
              <a:gd name="T68" fmla="*/ 36 w 1062"/>
              <a:gd name="T69" fmla="*/ 206 h 2125"/>
              <a:gd name="T70" fmla="*/ 30 w 1062"/>
              <a:gd name="T71" fmla="*/ 320 h 2125"/>
              <a:gd name="T72" fmla="*/ 222 w 1062"/>
              <a:gd name="T73" fmla="*/ 489 h 2125"/>
              <a:gd name="T74" fmla="*/ 332 w 1062"/>
              <a:gd name="T75" fmla="*/ 758 h 2125"/>
              <a:gd name="T76" fmla="*/ 242 w 1062"/>
              <a:gd name="T77" fmla="*/ 995 h 2125"/>
              <a:gd name="T78" fmla="*/ 257 w 1062"/>
              <a:gd name="T79" fmla="*/ 1165 h 2125"/>
              <a:gd name="T80" fmla="*/ 251 w 1062"/>
              <a:gd name="T81" fmla="*/ 1512 h 2125"/>
              <a:gd name="T82" fmla="*/ 385 w 1062"/>
              <a:gd name="T83" fmla="*/ 1694 h 2125"/>
              <a:gd name="T84" fmla="*/ 457 w 1062"/>
              <a:gd name="T85" fmla="*/ 1915 h 2125"/>
              <a:gd name="T86" fmla="*/ 438 w 1062"/>
              <a:gd name="T87" fmla="*/ 2064 h 2125"/>
              <a:gd name="T88" fmla="*/ 447 w 1062"/>
              <a:gd name="T89" fmla="*/ 2098 h 2125"/>
              <a:gd name="T90" fmla="*/ 515 w 1062"/>
              <a:gd name="T91" fmla="*/ 2125 h 2125"/>
              <a:gd name="T92" fmla="*/ 554 w 1062"/>
              <a:gd name="T93" fmla="*/ 2083 h 2125"/>
              <a:gd name="T94" fmla="*/ 582 w 1062"/>
              <a:gd name="T95" fmla="*/ 2016 h 2125"/>
              <a:gd name="T96" fmla="*/ 601 w 1062"/>
              <a:gd name="T97" fmla="*/ 1704 h 2125"/>
              <a:gd name="T98" fmla="*/ 582 w 1062"/>
              <a:gd name="T99" fmla="*/ 1955 h 2125"/>
              <a:gd name="T100" fmla="*/ 548 w 1062"/>
              <a:gd name="T101" fmla="*/ 1746 h 2125"/>
              <a:gd name="T102" fmla="*/ 542 w 1062"/>
              <a:gd name="T103" fmla="*/ 1522 h 2125"/>
              <a:gd name="T104" fmla="*/ 385 w 1062"/>
              <a:gd name="T105" fmla="*/ 110 h 2125"/>
              <a:gd name="T106" fmla="*/ 379 w 1062"/>
              <a:gd name="T107" fmla="*/ 225 h 2125"/>
              <a:gd name="T108" fmla="*/ 371 w 1062"/>
              <a:gd name="T109" fmla="*/ 297 h 2125"/>
              <a:gd name="T110" fmla="*/ 269 w 1062"/>
              <a:gd name="T111" fmla="*/ 336 h 2125"/>
              <a:gd name="T112" fmla="*/ 183 w 1062"/>
              <a:gd name="T113" fmla="*/ 271 h 2125"/>
              <a:gd name="T114" fmla="*/ 276 w 1062"/>
              <a:gd name="T115" fmla="*/ 214 h 2125"/>
              <a:gd name="T116" fmla="*/ 301 w 1062"/>
              <a:gd name="T117" fmla="*/ 163 h 2125"/>
              <a:gd name="T118" fmla="*/ 352 w 1062"/>
              <a:gd name="T119" fmla="*/ 139 h 2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62" h="2125">
                <a:moveTo>
                  <a:pt x="582" y="2016"/>
                </a:moveTo>
                <a:lnTo>
                  <a:pt x="582" y="2016"/>
                </a:lnTo>
                <a:lnTo>
                  <a:pt x="584" y="2008"/>
                </a:lnTo>
                <a:lnTo>
                  <a:pt x="586" y="2001"/>
                </a:lnTo>
                <a:lnTo>
                  <a:pt x="591" y="1990"/>
                </a:lnTo>
                <a:lnTo>
                  <a:pt x="591" y="1990"/>
                </a:lnTo>
                <a:lnTo>
                  <a:pt x="591" y="1987"/>
                </a:lnTo>
                <a:lnTo>
                  <a:pt x="591" y="1987"/>
                </a:lnTo>
                <a:lnTo>
                  <a:pt x="591" y="1987"/>
                </a:lnTo>
                <a:lnTo>
                  <a:pt x="591" y="1990"/>
                </a:lnTo>
                <a:lnTo>
                  <a:pt x="591" y="1990"/>
                </a:lnTo>
                <a:lnTo>
                  <a:pt x="591" y="2001"/>
                </a:lnTo>
                <a:lnTo>
                  <a:pt x="594" y="2014"/>
                </a:lnTo>
                <a:lnTo>
                  <a:pt x="596" y="2031"/>
                </a:lnTo>
                <a:lnTo>
                  <a:pt x="596" y="2031"/>
                </a:lnTo>
                <a:lnTo>
                  <a:pt x="600" y="2033"/>
                </a:lnTo>
                <a:lnTo>
                  <a:pt x="603" y="2035"/>
                </a:lnTo>
                <a:lnTo>
                  <a:pt x="606" y="2040"/>
                </a:lnTo>
                <a:lnTo>
                  <a:pt x="606" y="2040"/>
                </a:lnTo>
                <a:lnTo>
                  <a:pt x="609" y="2045"/>
                </a:lnTo>
                <a:lnTo>
                  <a:pt x="618" y="2055"/>
                </a:lnTo>
                <a:lnTo>
                  <a:pt x="628" y="2068"/>
                </a:lnTo>
                <a:lnTo>
                  <a:pt x="643" y="2081"/>
                </a:lnTo>
                <a:lnTo>
                  <a:pt x="657" y="2094"/>
                </a:lnTo>
                <a:lnTo>
                  <a:pt x="672" y="2106"/>
                </a:lnTo>
                <a:lnTo>
                  <a:pt x="679" y="2111"/>
                </a:lnTo>
                <a:lnTo>
                  <a:pt x="685" y="2113"/>
                </a:lnTo>
                <a:lnTo>
                  <a:pt x="691" y="2116"/>
                </a:lnTo>
                <a:lnTo>
                  <a:pt x="697" y="2117"/>
                </a:lnTo>
                <a:lnTo>
                  <a:pt x="697" y="2117"/>
                </a:lnTo>
                <a:lnTo>
                  <a:pt x="715" y="2116"/>
                </a:lnTo>
                <a:lnTo>
                  <a:pt x="730" y="2113"/>
                </a:lnTo>
                <a:lnTo>
                  <a:pt x="740" y="2111"/>
                </a:lnTo>
                <a:lnTo>
                  <a:pt x="743" y="2109"/>
                </a:lnTo>
                <a:lnTo>
                  <a:pt x="745" y="2107"/>
                </a:lnTo>
                <a:lnTo>
                  <a:pt x="745" y="2107"/>
                </a:lnTo>
                <a:lnTo>
                  <a:pt x="749" y="2103"/>
                </a:lnTo>
                <a:lnTo>
                  <a:pt x="758" y="2094"/>
                </a:lnTo>
                <a:lnTo>
                  <a:pt x="765" y="2086"/>
                </a:lnTo>
                <a:lnTo>
                  <a:pt x="767" y="2082"/>
                </a:lnTo>
                <a:lnTo>
                  <a:pt x="769" y="2079"/>
                </a:lnTo>
                <a:lnTo>
                  <a:pt x="769" y="2079"/>
                </a:lnTo>
                <a:lnTo>
                  <a:pt x="770" y="2073"/>
                </a:lnTo>
                <a:lnTo>
                  <a:pt x="771" y="2068"/>
                </a:lnTo>
                <a:lnTo>
                  <a:pt x="771" y="2064"/>
                </a:lnTo>
                <a:lnTo>
                  <a:pt x="769" y="2059"/>
                </a:lnTo>
                <a:lnTo>
                  <a:pt x="769" y="2059"/>
                </a:lnTo>
                <a:lnTo>
                  <a:pt x="765" y="2056"/>
                </a:lnTo>
                <a:lnTo>
                  <a:pt x="764" y="2055"/>
                </a:lnTo>
                <a:lnTo>
                  <a:pt x="761" y="2052"/>
                </a:lnTo>
                <a:lnTo>
                  <a:pt x="759" y="2050"/>
                </a:lnTo>
                <a:lnTo>
                  <a:pt x="759" y="2050"/>
                </a:lnTo>
                <a:lnTo>
                  <a:pt x="757" y="2045"/>
                </a:lnTo>
                <a:lnTo>
                  <a:pt x="757" y="2038"/>
                </a:lnTo>
                <a:lnTo>
                  <a:pt x="755" y="2033"/>
                </a:lnTo>
                <a:lnTo>
                  <a:pt x="755" y="2032"/>
                </a:lnTo>
                <a:lnTo>
                  <a:pt x="754" y="2031"/>
                </a:lnTo>
                <a:lnTo>
                  <a:pt x="754" y="2031"/>
                </a:lnTo>
                <a:lnTo>
                  <a:pt x="753" y="2031"/>
                </a:lnTo>
                <a:lnTo>
                  <a:pt x="751" y="2028"/>
                </a:lnTo>
                <a:lnTo>
                  <a:pt x="740" y="2016"/>
                </a:lnTo>
                <a:lnTo>
                  <a:pt x="740" y="2016"/>
                </a:lnTo>
                <a:lnTo>
                  <a:pt x="716" y="1995"/>
                </a:lnTo>
                <a:lnTo>
                  <a:pt x="706" y="1984"/>
                </a:lnTo>
                <a:lnTo>
                  <a:pt x="703" y="1980"/>
                </a:lnTo>
                <a:lnTo>
                  <a:pt x="702" y="1978"/>
                </a:lnTo>
                <a:lnTo>
                  <a:pt x="702" y="1978"/>
                </a:lnTo>
                <a:lnTo>
                  <a:pt x="698" y="1953"/>
                </a:lnTo>
                <a:lnTo>
                  <a:pt x="697" y="1933"/>
                </a:lnTo>
                <a:lnTo>
                  <a:pt x="697" y="1915"/>
                </a:lnTo>
                <a:lnTo>
                  <a:pt x="697" y="1915"/>
                </a:lnTo>
                <a:lnTo>
                  <a:pt x="699" y="1900"/>
                </a:lnTo>
                <a:lnTo>
                  <a:pt x="703" y="1873"/>
                </a:lnTo>
                <a:lnTo>
                  <a:pt x="716" y="1798"/>
                </a:lnTo>
                <a:lnTo>
                  <a:pt x="728" y="1711"/>
                </a:lnTo>
                <a:lnTo>
                  <a:pt x="733" y="1673"/>
                </a:lnTo>
                <a:lnTo>
                  <a:pt x="735" y="1642"/>
                </a:lnTo>
                <a:lnTo>
                  <a:pt x="735" y="1642"/>
                </a:lnTo>
                <a:lnTo>
                  <a:pt x="736" y="1584"/>
                </a:lnTo>
                <a:lnTo>
                  <a:pt x="738" y="1528"/>
                </a:lnTo>
                <a:lnTo>
                  <a:pt x="738" y="1528"/>
                </a:lnTo>
                <a:lnTo>
                  <a:pt x="775" y="1512"/>
                </a:lnTo>
                <a:lnTo>
                  <a:pt x="813" y="1494"/>
                </a:lnTo>
                <a:lnTo>
                  <a:pt x="855" y="1474"/>
                </a:lnTo>
                <a:lnTo>
                  <a:pt x="855" y="1474"/>
                </a:lnTo>
                <a:lnTo>
                  <a:pt x="849" y="1453"/>
                </a:lnTo>
                <a:lnTo>
                  <a:pt x="835" y="1403"/>
                </a:lnTo>
                <a:lnTo>
                  <a:pt x="825" y="1372"/>
                </a:lnTo>
                <a:lnTo>
                  <a:pt x="817" y="1337"/>
                </a:lnTo>
                <a:lnTo>
                  <a:pt x="808" y="1301"/>
                </a:lnTo>
                <a:lnTo>
                  <a:pt x="802" y="1267"/>
                </a:lnTo>
                <a:lnTo>
                  <a:pt x="802" y="1267"/>
                </a:lnTo>
                <a:lnTo>
                  <a:pt x="796" y="1234"/>
                </a:lnTo>
                <a:lnTo>
                  <a:pt x="789" y="1200"/>
                </a:lnTo>
                <a:lnTo>
                  <a:pt x="775" y="1139"/>
                </a:lnTo>
                <a:lnTo>
                  <a:pt x="764" y="1093"/>
                </a:lnTo>
                <a:lnTo>
                  <a:pt x="759" y="1075"/>
                </a:lnTo>
                <a:lnTo>
                  <a:pt x="759" y="1075"/>
                </a:lnTo>
                <a:lnTo>
                  <a:pt x="763" y="1071"/>
                </a:lnTo>
                <a:lnTo>
                  <a:pt x="764" y="1069"/>
                </a:lnTo>
                <a:lnTo>
                  <a:pt x="764" y="1065"/>
                </a:lnTo>
                <a:lnTo>
                  <a:pt x="764" y="1065"/>
                </a:lnTo>
                <a:lnTo>
                  <a:pt x="753" y="1049"/>
                </a:lnTo>
                <a:lnTo>
                  <a:pt x="733" y="1014"/>
                </a:lnTo>
                <a:lnTo>
                  <a:pt x="722" y="996"/>
                </a:lnTo>
                <a:lnTo>
                  <a:pt x="712" y="977"/>
                </a:lnTo>
                <a:lnTo>
                  <a:pt x="705" y="961"/>
                </a:lnTo>
                <a:lnTo>
                  <a:pt x="703" y="955"/>
                </a:lnTo>
                <a:lnTo>
                  <a:pt x="702" y="950"/>
                </a:lnTo>
                <a:lnTo>
                  <a:pt x="702" y="950"/>
                </a:lnTo>
                <a:lnTo>
                  <a:pt x="700" y="936"/>
                </a:lnTo>
                <a:lnTo>
                  <a:pt x="698" y="926"/>
                </a:lnTo>
                <a:lnTo>
                  <a:pt x="697" y="919"/>
                </a:lnTo>
                <a:lnTo>
                  <a:pt x="697" y="912"/>
                </a:lnTo>
                <a:lnTo>
                  <a:pt x="697" y="912"/>
                </a:lnTo>
                <a:lnTo>
                  <a:pt x="697" y="906"/>
                </a:lnTo>
                <a:lnTo>
                  <a:pt x="698" y="902"/>
                </a:lnTo>
                <a:lnTo>
                  <a:pt x="699" y="900"/>
                </a:lnTo>
                <a:lnTo>
                  <a:pt x="702" y="897"/>
                </a:lnTo>
                <a:lnTo>
                  <a:pt x="702" y="897"/>
                </a:lnTo>
                <a:lnTo>
                  <a:pt x="704" y="894"/>
                </a:lnTo>
                <a:lnTo>
                  <a:pt x="704" y="890"/>
                </a:lnTo>
                <a:lnTo>
                  <a:pt x="702" y="883"/>
                </a:lnTo>
                <a:lnTo>
                  <a:pt x="702" y="883"/>
                </a:lnTo>
                <a:lnTo>
                  <a:pt x="699" y="877"/>
                </a:lnTo>
                <a:lnTo>
                  <a:pt x="698" y="869"/>
                </a:lnTo>
                <a:lnTo>
                  <a:pt x="697" y="864"/>
                </a:lnTo>
                <a:lnTo>
                  <a:pt x="698" y="859"/>
                </a:lnTo>
                <a:lnTo>
                  <a:pt x="699" y="854"/>
                </a:lnTo>
                <a:lnTo>
                  <a:pt x="702" y="849"/>
                </a:lnTo>
                <a:lnTo>
                  <a:pt x="702" y="849"/>
                </a:lnTo>
                <a:lnTo>
                  <a:pt x="712" y="829"/>
                </a:lnTo>
                <a:lnTo>
                  <a:pt x="729" y="797"/>
                </a:lnTo>
                <a:lnTo>
                  <a:pt x="749" y="753"/>
                </a:lnTo>
                <a:lnTo>
                  <a:pt x="749" y="753"/>
                </a:lnTo>
                <a:lnTo>
                  <a:pt x="778" y="902"/>
                </a:lnTo>
                <a:lnTo>
                  <a:pt x="778" y="902"/>
                </a:lnTo>
                <a:lnTo>
                  <a:pt x="787" y="931"/>
                </a:lnTo>
                <a:lnTo>
                  <a:pt x="806" y="990"/>
                </a:lnTo>
                <a:lnTo>
                  <a:pt x="826" y="1050"/>
                </a:lnTo>
                <a:lnTo>
                  <a:pt x="835" y="1073"/>
                </a:lnTo>
                <a:lnTo>
                  <a:pt x="841" y="1085"/>
                </a:lnTo>
                <a:lnTo>
                  <a:pt x="841" y="1085"/>
                </a:lnTo>
                <a:lnTo>
                  <a:pt x="849" y="1099"/>
                </a:lnTo>
                <a:lnTo>
                  <a:pt x="857" y="1117"/>
                </a:lnTo>
                <a:lnTo>
                  <a:pt x="865" y="1133"/>
                </a:lnTo>
                <a:lnTo>
                  <a:pt x="869" y="1142"/>
                </a:lnTo>
                <a:lnTo>
                  <a:pt x="869" y="1142"/>
                </a:lnTo>
                <a:lnTo>
                  <a:pt x="871" y="1145"/>
                </a:lnTo>
                <a:lnTo>
                  <a:pt x="871" y="1147"/>
                </a:lnTo>
                <a:lnTo>
                  <a:pt x="868" y="1151"/>
                </a:lnTo>
                <a:lnTo>
                  <a:pt x="865" y="1156"/>
                </a:lnTo>
                <a:lnTo>
                  <a:pt x="860" y="1162"/>
                </a:lnTo>
                <a:lnTo>
                  <a:pt x="860" y="1162"/>
                </a:lnTo>
                <a:lnTo>
                  <a:pt x="859" y="1164"/>
                </a:lnTo>
                <a:lnTo>
                  <a:pt x="860" y="1166"/>
                </a:lnTo>
                <a:lnTo>
                  <a:pt x="862" y="1169"/>
                </a:lnTo>
                <a:lnTo>
                  <a:pt x="867" y="1170"/>
                </a:lnTo>
                <a:lnTo>
                  <a:pt x="879" y="1171"/>
                </a:lnTo>
                <a:lnTo>
                  <a:pt x="893" y="1171"/>
                </a:lnTo>
                <a:lnTo>
                  <a:pt x="893" y="1171"/>
                </a:lnTo>
                <a:lnTo>
                  <a:pt x="902" y="1170"/>
                </a:lnTo>
                <a:lnTo>
                  <a:pt x="909" y="1168"/>
                </a:lnTo>
                <a:lnTo>
                  <a:pt x="916" y="1164"/>
                </a:lnTo>
                <a:lnTo>
                  <a:pt x="923" y="1159"/>
                </a:lnTo>
                <a:lnTo>
                  <a:pt x="933" y="1151"/>
                </a:lnTo>
                <a:lnTo>
                  <a:pt x="936" y="1147"/>
                </a:lnTo>
                <a:lnTo>
                  <a:pt x="936" y="1147"/>
                </a:lnTo>
                <a:lnTo>
                  <a:pt x="939" y="1153"/>
                </a:lnTo>
                <a:lnTo>
                  <a:pt x="944" y="1164"/>
                </a:lnTo>
                <a:lnTo>
                  <a:pt x="948" y="1171"/>
                </a:lnTo>
                <a:lnTo>
                  <a:pt x="952" y="1176"/>
                </a:lnTo>
                <a:lnTo>
                  <a:pt x="956" y="1180"/>
                </a:lnTo>
                <a:lnTo>
                  <a:pt x="958" y="1181"/>
                </a:lnTo>
                <a:lnTo>
                  <a:pt x="960" y="1181"/>
                </a:lnTo>
                <a:lnTo>
                  <a:pt x="960" y="1181"/>
                </a:lnTo>
                <a:lnTo>
                  <a:pt x="964" y="1180"/>
                </a:lnTo>
                <a:lnTo>
                  <a:pt x="966" y="1176"/>
                </a:lnTo>
                <a:lnTo>
                  <a:pt x="966" y="1172"/>
                </a:lnTo>
                <a:lnTo>
                  <a:pt x="968" y="1169"/>
                </a:lnTo>
                <a:lnTo>
                  <a:pt x="966" y="1160"/>
                </a:lnTo>
                <a:lnTo>
                  <a:pt x="965" y="1157"/>
                </a:lnTo>
                <a:lnTo>
                  <a:pt x="999" y="1171"/>
                </a:lnTo>
                <a:lnTo>
                  <a:pt x="999" y="1171"/>
                </a:lnTo>
                <a:lnTo>
                  <a:pt x="1018" y="1190"/>
                </a:lnTo>
                <a:lnTo>
                  <a:pt x="1018" y="1190"/>
                </a:lnTo>
                <a:lnTo>
                  <a:pt x="1031" y="1204"/>
                </a:lnTo>
                <a:lnTo>
                  <a:pt x="1042" y="1214"/>
                </a:lnTo>
                <a:lnTo>
                  <a:pt x="1042" y="1214"/>
                </a:lnTo>
                <a:lnTo>
                  <a:pt x="1043" y="1216"/>
                </a:lnTo>
                <a:lnTo>
                  <a:pt x="1046" y="1217"/>
                </a:lnTo>
                <a:lnTo>
                  <a:pt x="1050" y="1217"/>
                </a:lnTo>
                <a:lnTo>
                  <a:pt x="1056" y="1216"/>
                </a:lnTo>
                <a:lnTo>
                  <a:pt x="1061" y="1214"/>
                </a:lnTo>
                <a:lnTo>
                  <a:pt x="1061" y="1214"/>
                </a:lnTo>
                <a:lnTo>
                  <a:pt x="1062" y="1213"/>
                </a:lnTo>
                <a:lnTo>
                  <a:pt x="1062" y="1211"/>
                </a:lnTo>
                <a:lnTo>
                  <a:pt x="1061" y="1206"/>
                </a:lnTo>
                <a:lnTo>
                  <a:pt x="1056" y="1200"/>
                </a:lnTo>
                <a:lnTo>
                  <a:pt x="1052" y="1186"/>
                </a:lnTo>
                <a:lnTo>
                  <a:pt x="1052" y="1186"/>
                </a:lnTo>
                <a:lnTo>
                  <a:pt x="1047" y="1178"/>
                </a:lnTo>
                <a:lnTo>
                  <a:pt x="1038" y="1168"/>
                </a:lnTo>
                <a:lnTo>
                  <a:pt x="1023" y="1152"/>
                </a:lnTo>
                <a:lnTo>
                  <a:pt x="1023" y="1152"/>
                </a:lnTo>
                <a:lnTo>
                  <a:pt x="1012" y="1145"/>
                </a:lnTo>
                <a:lnTo>
                  <a:pt x="994" y="1133"/>
                </a:lnTo>
                <a:lnTo>
                  <a:pt x="970" y="1118"/>
                </a:lnTo>
                <a:lnTo>
                  <a:pt x="975" y="1099"/>
                </a:lnTo>
                <a:lnTo>
                  <a:pt x="975" y="1099"/>
                </a:lnTo>
                <a:lnTo>
                  <a:pt x="942" y="1052"/>
                </a:lnTo>
                <a:lnTo>
                  <a:pt x="917" y="1016"/>
                </a:lnTo>
                <a:lnTo>
                  <a:pt x="908" y="1001"/>
                </a:lnTo>
                <a:lnTo>
                  <a:pt x="903" y="989"/>
                </a:lnTo>
                <a:lnTo>
                  <a:pt x="903" y="989"/>
                </a:lnTo>
                <a:lnTo>
                  <a:pt x="898" y="967"/>
                </a:lnTo>
                <a:lnTo>
                  <a:pt x="889" y="924"/>
                </a:lnTo>
                <a:lnTo>
                  <a:pt x="865" y="804"/>
                </a:lnTo>
                <a:lnTo>
                  <a:pt x="841" y="684"/>
                </a:lnTo>
                <a:lnTo>
                  <a:pt x="832" y="642"/>
                </a:lnTo>
                <a:lnTo>
                  <a:pt x="826" y="619"/>
                </a:lnTo>
                <a:lnTo>
                  <a:pt x="826" y="619"/>
                </a:lnTo>
                <a:lnTo>
                  <a:pt x="821" y="605"/>
                </a:lnTo>
                <a:lnTo>
                  <a:pt x="815" y="583"/>
                </a:lnTo>
                <a:lnTo>
                  <a:pt x="801" y="528"/>
                </a:lnTo>
                <a:lnTo>
                  <a:pt x="794" y="500"/>
                </a:lnTo>
                <a:lnTo>
                  <a:pt x="785" y="475"/>
                </a:lnTo>
                <a:lnTo>
                  <a:pt x="779" y="456"/>
                </a:lnTo>
                <a:lnTo>
                  <a:pt x="776" y="450"/>
                </a:lnTo>
                <a:lnTo>
                  <a:pt x="773" y="446"/>
                </a:lnTo>
                <a:lnTo>
                  <a:pt x="773" y="446"/>
                </a:lnTo>
                <a:lnTo>
                  <a:pt x="763" y="437"/>
                </a:lnTo>
                <a:lnTo>
                  <a:pt x="752" y="427"/>
                </a:lnTo>
                <a:lnTo>
                  <a:pt x="740" y="417"/>
                </a:lnTo>
                <a:lnTo>
                  <a:pt x="735" y="398"/>
                </a:lnTo>
                <a:lnTo>
                  <a:pt x="735" y="398"/>
                </a:lnTo>
                <a:lnTo>
                  <a:pt x="733" y="396"/>
                </a:lnTo>
                <a:lnTo>
                  <a:pt x="727" y="388"/>
                </a:lnTo>
                <a:lnTo>
                  <a:pt x="716" y="379"/>
                </a:lnTo>
                <a:lnTo>
                  <a:pt x="702" y="369"/>
                </a:lnTo>
                <a:lnTo>
                  <a:pt x="702" y="369"/>
                </a:lnTo>
                <a:lnTo>
                  <a:pt x="687" y="362"/>
                </a:lnTo>
                <a:lnTo>
                  <a:pt x="682" y="360"/>
                </a:lnTo>
                <a:lnTo>
                  <a:pt x="682" y="360"/>
                </a:lnTo>
                <a:lnTo>
                  <a:pt x="682" y="360"/>
                </a:lnTo>
                <a:lnTo>
                  <a:pt x="682" y="360"/>
                </a:lnTo>
                <a:lnTo>
                  <a:pt x="682" y="360"/>
                </a:lnTo>
                <a:lnTo>
                  <a:pt x="692" y="350"/>
                </a:lnTo>
                <a:lnTo>
                  <a:pt x="692" y="350"/>
                </a:lnTo>
                <a:lnTo>
                  <a:pt x="690" y="350"/>
                </a:lnTo>
                <a:lnTo>
                  <a:pt x="682" y="348"/>
                </a:lnTo>
                <a:lnTo>
                  <a:pt x="669" y="344"/>
                </a:lnTo>
                <a:lnTo>
                  <a:pt x="654" y="336"/>
                </a:lnTo>
                <a:lnTo>
                  <a:pt x="654" y="336"/>
                </a:lnTo>
                <a:lnTo>
                  <a:pt x="645" y="330"/>
                </a:lnTo>
                <a:lnTo>
                  <a:pt x="639" y="324"/>
                </a:lnTo>
                <a:lnTo>
                  <a:pt x="636" y="318"/>
                </a:lnTo>
                <a:lnTo>
                  <a:pt x="632" y="310"/>
                </a:lnTo>
                <a:lnTo>
                  <a:pt x="630" y="303"/>
                </a:lnTo>
                <a:lnTo>
                  <a:pt x="630" y="296"/>
                </a:lnTo>
                <a:lnTo>
                  <a:pt x="630" y="283"/>
                </a:lnTo>
                <a:lnTo>
                  <a:pt x="630" y="283"/>
                </a:lnTo>
                <a:lnTo>
                  <a:pt x="631" y="252"/>
                </a:lnTo>
                <a:lnTo>
                  <a:pt x="631" y="237"/>
                </a:lnTo>
                <a:lnTo>
                  <a:pt x="630" y="230"/>
                </a:lnTo>
                <a:lnTo>
                  <a:pt x="630" y="230"/>
                </a:lnTo>
                <a:lnTo>
                  <a:pt x="630" y="219"/>
                </a:lnTo>
                <a:lnTo>
                  <a:pt x="631" y="201"/>
                </a:lnTo>
                <a:lnTo>
                  <a:pt x="631" y="181"/>
                </a:lnTo>
                <a:lnTo>
                  <a:pt x="631" y="174"/>
                </a:lnTo>
                <a:lnTo>
                  <a:pt x="630" y="168"/>
                </a:lnTo>
                <a:lnTo>
                  <a:pt x="630" y="168"/>
                </a:lnTo>
                <a:lnTo>
                  <a:pt x="624" y="151"/>
                </a:lnTo>
                <a:lnTo>
                  <a:pt x="620" y="139"/>
                </a:lnTo>
                <a:lnTo>
                  <a:pt x="620" y="139"/>
                </a:lnTo>
                <a:lnTo>
                  <a:pt x="620" y="138"/>
                </a:lnTo>
                <a:lnTo>
                  <a:pt x="621" y="136"/>
                </a:lnTo>
                <a:lnTo>
                  <a:pt x="625" y="133"/>
                </a:lnTo>
                <a:lnTo>
                  <a:pt x="630" y="129"/>
                </a:lnTo>
                <a:lnTo>
                  <a:pt x="630" y="129"/>
                </a:lnTo>
                <a:lnTo>
                  <a:pt x="630" y="127"/>
                </a:lnTo>
                <a:lnTo>
                  <a:pt x="625" y="120"/>
                </a:lnTo>
                <a:lnTo>
                  <a:pt x="625" y="120"/>
                </a:lnTo>
                <a:lnTo>
                  <a:pt x="614" y="108"/>
                </a:lnTo>
                <a:lnTo>
                  <a:pt x="606" y="100"/>
                </a:lnTo>
                <a:lnTo>
                  <a:pt x="606" y="100"/>
                </a:lnTo>
                <a:lnTo>
                  <a:pt x="607" y="98"/>
                </a:lnTo>
                <a:lnTo>
                  <a:pt x="606" y="94"/>
                </a:lnTo>
                <a:lnTo>
                  <a:pt x="606" y="91"/>
                </a:lnTo>
                <a:lnTo>
                  <a:pt x="591" y="86"/>
                </a:lnTo>
                <a:lnTo>
                  <a:pt x="591" y="86"/>
                </a:lnTo>
                <a:lnTo>
                  <a:pt x="583" y="78"/>
                </a:lnTo>
                <a:lnTo>
                  <a:pt x="571" y="68"/>
                </a:lnTo>
                <a:lnTo>
                  <a:pt x="553" y="57"/>
                </a:lnTo>
                <a:lnTo>
                  <a:pt x="553" y="57"/>
                </a:lnTo>
                <a:lnTo>
                  <a:pt x="548" y="55"/>
                </a:lnTo>
                <a:lnTo>
                  <a:pt x="542" y="52"/>
                </a:lnTo>
                <a:lnTo>
                  <a:pt x="531" y="50"/>
                </a:lnTo>
                <a:lnTo>
                  <a:pt x="519" y="50"/>
                </a:lnTo>
                <a:lnTo>
                  <a:pt x="509" y="51"/>
                </a:lnTo>
                <a:lnTo>
                  <a:pt x="500" y="52"/>
                </a:lnTo>
                <a:lnTo>
                  <a:pt x="493" y="55"/>
                </a:lnTo>
                <a:lnTo>
                  <a:pt x="486" y="57"/>
                </a:lnTo>
                <a:lnTo>
                  <a:pt x="486" y="57"/>
                </a:lnTo>
                <a:lnTo>
                  <a:pt x="481" y="52"/>
                </a:lnTo>
                <a:lnTo>
                  <a:pt x="476" y="49"/>
                </a:lnTo>
                <a:lnTo>
                  <a:pt x="474" y="48"/>
                </a:lnTo>
                <a:lnTo>
                  <a:pt x="471" y="48"/>
                </a:lnTo>
                <a:lnTo>
                  <a:pt x="471" y="48"/>
                </a:lnTo>
                <a:lnTo>
                  <a:pt x="468" y="48"/>
                </a:lnTo>
                <a:lnTo>
                  <a:pt x="467" y="46"/>
                </a:lnTo>
                <a:lnTo>
                  <a:pt x="465" y="44"/>
                </a:lnTo>
                <a:lnTo>
                  <a:pt x="467" y="43"/>
                </a:lnTo>
                <a:lnTo>
                  <a:pt x="467" y="43"/>
                </a:lnTo>
                <a:lnTo>
                  <a:pt x="468" y="42"/>
                </a:lnTo>
                <a:lnTo>
                  <a:pt x="467" y="42"/>
                </a:lnTo>
                <a:lnTo>
                  <a:pt x="467" y="40"/>
                </a:lnTo>
                <a:lnTo>
                  <a:pt x="467" y="38"/>
                </a:lnTo>
                <a:lnTo>
                  <a:pt x="467" y="38"/>
                </a:lnTo>
                <a:lnTo>
                  <a:pt x="465" y="37"/>
                </a:lnTo>
                <a:lnTo>
                  <a:pt x="463" y="37"/>
                </a:lnTo>
                <a:lnTo>
                  <a:pt x="455" y="38"/>
                </a:lnTo>
                <a:lnTo>
                  <a:pt x="443" y="43"/>
                </a:lnTo>
                <a:lnTo>
                  <a:pt x="443" y="43"/>
                </a:lnTo>
                <a:lnTo>
                  <a:pt x="446" y="40"/>
                </a:lnTo>
                <a:lnTo>
                  <a:pt x="453" y="34"/>
                </a:lnTo>
                <a:lnTo>
                  <a:pt x="457" y="31"/>
                </a:lnTo>
                <a:lnTo>
                  <a:pt x="459" y="27"/>
                </a:lnTo>
                <a:lnTo>
                  <a:pt x="462" y="22"/>
                </a:lnTo>
                <a:lnTo>
                  <a:pt x="462" y="19"/>
                </a:lnTo>
                <a:lnTo>
                  <a:pt x="462" y="19"/>
                </a:lnTo>
                <a:lnTo>
                  <a:pt x="461" y="18"/>
                </a:lnTo>
                <a:lnTo>
                  <a:pt x="459" y="16"/>
                </a:lnTo>
                <a:lnTo>
                  <a:pt x="455" y="16"/>
                </a:lnTo>
                <a:lnTo>
                  <a:pt x="449" y="18"/>
                </a:lnTo>
                <a:lnTo>
                  <a:pt x="441" y="20"/>
                </a:lnTo>
                <a:lnTo>
                  <a:pt x="429" y="26"/>
                </a:lnTo>
                <a:lnTo>
                  <a:pt x="423" y="28"/>
                </a:lnTo>
                <a:lnTo>
                  <a:pt x="423" y="28"/>
                </a:lnTo>
                <a:lnTo>
                  <a:pt x="427" y="20"/>
                </a:lnTo>
                <a:lnTo>
                  <a:pt x="429" y="14"/>
                </a:lnTo>
                <a:lnTo>
                  <a:pt x="429" y="12"/>
                </a:lnTo>
                <a:lnTo>
                  <a:pt x="428" y="9"/>
                </a:lnTo>
                <a:lnTo>
                  <a:pt x="428" y="9"/>
                </a:lnTo>
                <a:lnTo>
                  <a:pt x="427" y="9"/>
                </a:lnTo>
                <a:lnTo>
                  <a:pt x="423" y="9"/>
                </a:lnTo>
                <a:lnTo>
                  <a:pt x="415" y="12"/>
                </a:lnTo>
                <a:lnTo>
                  <a:pt x="387" y="22"/>
                </a:lnTo>
                <a:lnTo>
                  <a:pt x="359" y="34"/>
                </a:lnTo>
                <a:lnTo>
                  <a:pt x="348" y="38"/>
                </a:lnTo>
                <a:lnTo>
                  <a:pt x="342" y="38"/>
                </a:lnTo>
                <a:lnTo>
                  <a:pt x="342" y="38"/>
                </a:lnTo>
                <a:lnTo>
                  <a:pt x="341" y="37"/>
                </a:lnTo>
                <a:lnTo>
                  <a:pt x="341" y="36"/>
                </a:lnTo>
                <a:lnTo>
                  <a:pt x="343" y="32"/>
                </a:lnTo>
                <a:lnTo>
                  <a:pt x="348" y="26"/>
                </a:lnTo>
                <a:lnTo>
                  <a:pt x="355" y="21"/>
                </a:lnTo>
                <a:lnTo>
                  <a:pt x="376" y="4"/>
                </a:lnTo>
                <a:lnTo>
                  <a:pt x="376" y="4"/>
                </a:lnTo>
                <a:lnTo>
                  <a:pt x="376" y="3"/>
                </a:lnTo>
                <a:lnTo>
                  <a:pt x="376" y="1"/>
                </a:lnTo>
                <a:lnTo>
                  <a:pt x="374" y="0"/>
                </a:lnTo>
                <a:lnTo>
                  <a:pt x="371" y="0"/>
                </a:lnTo>
                <a:lnTo>
                  <a:pt x="371" y="0"/>
                </a:lnTo>
                <a:lnTo>
                  <a:pt x="362" y="1"/>
                </a:lnTo>
                <a:lnTo>
                  <a:pt x="347" y="4"/>
                </a:lnTo>
                <a:lnTo>
                  <a:pt x="338" y="8"/>
                </a:lnTo>
                <a:lnTo>
                  <a:pt x="330" y="13"/>
                </a:lnTo>
                <a:lnTo>
                  <a:pt x="320" y="18"/>
                </a:lnTo>
                <a:lnTo>
                  <a:pt x="313" y="24"/>
                </a:lnTo>
                <a:lnTo>
                  <a:pt x="313" y="24"/>
                </a:lnTo>
                <a:lnTo>
                  <a:pt x="304" y="31"/>
                </a:lnTo>
                <a:lnTo>
                  <a:pt x="293" y="38"/>
                </a:lnTo>
                <a:lnTo>
                  <a:pt x="265" y="55"/>
                </a:lnTo>
                <a:lnTo>
                  <a:pt x="232" y="72"/>
                </a:lnTo>
                <a:lnTo>
                  <a:pt x="222" y="67"/>
                </a:lnTo>
                <a:lnTo>
                  <a:pt x="222" y="67"/>
                </a:lnTo>
                <a:lnTo>
                  <a:pt x="148" y="120"/>
                </a:lnTo>
                <a:lnTo>
                  <a:pt x="94" y="158"/>
                </a:lnTo>
                <a:lnTo>
                  <a:pt x="75" y="171"/>
                </a:lnTo>
                <a:lnTo>
                  <a:pt x="64" y="177"/>
                </a:lnTo>
                <a:lnTo>
                  <a:pt x="64" y="177"/>
                </a:lnTo>
                <a:lnTo>
                  <a:pt x="57" y="182"/>
                </a:lnTo>
                <a:lnTo>
                  <a:pt x="47" y="192"/>
                </a:lnTo>
                <a:lnTo>
                  <a:pt x="36" y="206"/>
                </a:lnTo>
                <a:lnTo>
                  <a:pt x="24" y="223"/>
                </a:lnTo>
                <a:lnTo>
                  <a:pt x="15" y="240"/>
                </a:lnTo>
                <a:lnTo>
                  <a:pt x="6" y="256"/>
                </a:lnTo>
                <a:lnTo>
                  <a:pt x="3" y="264"/>
                </a:lnTo>
                <a:lnTo>
                  <a:pt x="2" y="271"/>
                </a:lnTo>
                <a:lnTo>
                  <a:pt x="0" y="278"/>
                </a:lnTo>
                <a:lnTo>
                  <a:pt x="2" y="283"/>
                </a:lnTo>
                <a:lnTo>
                  <a:pt x="2" y="283"/>
                </a:lnTo>
                <a:lnTo>
                  <a:pt x="5" y="289"/>
                </a:lnTo>
                <a:lnTo>
                  <a:pt x="11" y="297"/>
                </a:lnTo>
                <a:lnTo>
                  <a:pt x="30" y="320"/>
                </a:lnTo>
                <a:lnTo>
                  <a:pt x="57" y="349"/>
                </a:lnTo>
                <a:lnTo>
                  <a:pt x="87" y="379"/>
                </a:lnTo>
                <a:lnTo>
                  <a:pt x="143" y="435"/>
                </a:lnTo>
                <a:lnTo>
                  <a:pt x="174" y="465"/>
                </a:lnTo>
                <a:lnTo>
                  <a:pt x="174" y="465"/>
                </a:lnTo>
                <a:lnTo>
                  <a:pt x="180" y="469"/>
                </a:lnTo>
                <a:lnTo>
                  <a:pt x="186" y="474"/>
                </a:lnTo>
                <a:lnTo>
                  <a:pt x="202" y="480"/>
                </a:lnTo>
                <a:lnTo>
                  <a:pt x="215" y="486"/>
                </a:lnTo>
                <a:lnTo>
                  <a:pt x="222" y="489"/>
                </a:lnTo>
                <a:lnTo>
                  <a:pt x="222" y="489"/>
                </a:lnTo>
                <a:lnTo>
                  <a:pt x="260" y="518"/>
                </a:lnTo>
                <a:lnTo>
                  <a:pt x="299" y="547"/>
                </a:lnTo>
                <a:lnTo>
                  <a:pt x="299" y="547"/>
                </a:lnTo>
                <a:lnTo>
                  <a:pt x="302" y="557"/>
                </a:lnTo>
                <a:lnTo>
                  <a:pt x="307" y="579"/>
                </a:lnTo>
                <a:lnTo>
                  <a:pt x="319" y="649"/>
                </a:lnTo>
                <a:lnTo>
                  <a:pt x="330" y="720"/>
                </a:lnTo>
                <a:lnTo>
                  <a:pt x="332" y="745"/>
                </a:lnTo>
                <a:lnTo>
                  <a:pt x="332" y="753"/>
                </a:lnTo>
                <a:lnTo>
                  <a:pt x="332" y="758"/>
                </a:lnTo>
                <a:lnTo>
                  <a:pt x="332" y="758"/>
                </a:lnTo>
                <a:lnTo>
                  <a:pt x="317" y="811"/>
                </a:lnTo>
                <a:lnTo>
                  <a:pt x="305" y="847"/>
                </a:lnTo>
                <a:lnTo>
                  <a:pt x="294" y="878"/>
                </a:lnTo>
                <a:lnTo>
                  <a:pt x="294" y="878"/>
                </a:lnTo>
                <a:lnTo>
                  <a:pt x="281" y="909"/>
                </a:lnTo>
                <a:lnTo>
                  <a:pt x="263" y="947"/>
                </a:lnTo>
                <a:lnTo>
                  <a:pt x="247" y="978"/>
                </a:lnTo>
                <a:lnTo>
                  <a:pt x="242" y="987"/>
                </a:lnTo>
                <a:lnTo>
                  <a:pt x="241" y="993"/>
                </a:lnTo>
                <a:lnTo>
                  <a:pt x="241" y="993"/>
                </a:lnTo>
                <a:lnTo>
                  <a:pt x="242" y="995"/>
                </a:lnTo>
                <a:lnTo>
                  <a:pt x="245" y="996"/>
                </a:lnTo>
                <a:lnTo>
                  <a:pt x="254" y="998"/>
                </a:lnTo>
                <a:lnTo>
                  <a:pt x="282" y="1003"/>
                </a:lnTo>
                <a:lnTo>
                  <a:pt x="323" y="1008"/>
                </a:lnTo>
                <a:lnTo>
                  <a:pt x="323" y="1008"/>
                </a:lnTo>
                <a:lnTo>
                  <a:pt x="312" y="1027"/>
                </a:lnTo>
                <a:lnTo>
                  <a:pt x="301" y="1049"/>
                </a:lnTo>
                <a:lnTo>
                  <a:pt x="288" y="1076"/>
                </a:lnTo>
                <a:lnTo>
                  <a:pt x="275" y="1109"/>
                </a:lnTo>
                <a:lnTo>
                  <a:pt x="263" y="1146"/>
                </a:lnTo>
                <a:lnTo>
                  <a:pt x="257" y="1165"/>
                </a:lnTo>
                <a:lnTo>
                  <a:pt x="252" y="1184"/>
                </a:lnTo>
                <a:lnTo>
                  <a:pt x="248" y="1204"/>
                </a:lnTo>
                <a:lnTo>
                  <a:pt x="246" y="1224"/>
                </a:lnTo>
                <a:lnTo>
                  <a:pt x="246" y="1224"/>
                </a:lnTo>
                <a:lnTo>
                  <a:pt x="242" y="1267"/>
                </a:lnTo>
                <a:lnTo>
                  <a:pt x="242" y="1314"/>
                </a:lnTo>
                <a:lnTo>
                  <a:pt x="242" y="1362"/>
                </a:lnTo>
                <a:lnTo>
                  <a:pt x="245" y="1408"/>
                </a:lnTo>
                <a:lnTo>
                  <a:pt x="248" y="1482"/>
                </a:lnTo>
                <a:lnTo>
                  <a:pt x="251" y="1512"/>
                </a:lnTo>
                <a:lnTo>
                  <a:pt x="251" y="1512"/>
                </a:lnTo>
                <a:lnTo>
                  <a:pt x="372" y="1516"/>
                </a:lnTo>
                <a:lnTo>
                  <a:pt x="372" y="1516"/>
                </a:lnTo>
                <a:lnTo>
                  <a:pt x="378" y="1543"/>
                </a:lnTo>
                <a:lnTo>
                  <a:pt x="380" y="1554"/>
                </a:lnTo>
                <a:lnTo>
                  <a:pt x="380" y="1560"/>
                </a:lnTo>
                <a:lnTo>
                  <a:pt x="380" y="1560"/>
                </a:lnTo>
                <a:lnTo>
                  <a:pt x="379" y="1574"/>
                </a:lnTo>
                <a:lnTo>
                  <a:pt x="379" y="1606"/>
                </a:lnTo>
                <a:lnTo>
                  <a:pt x="380" y="1648"/>
                </a:lnTo>
                <a:lnTo>
                  <a:pt x="383" y="1670"/>
                </a:lnTo>
                <a:lnTo>
                  <a:pt x="385" y="1694"/>
                </a:lnTo>
                <a:lnTo>
                  <a:pt x="385" y="1694"/>
                </a:lnTo>
                <a:lnTo>
                  <a:pt x="387" y="1706"/>
                </a:lnTo>
                <a:lnTo>
                  <a:pt x="390" y="1720"/>
                </a:lnTo>
                <a:lnTo>
                  <a:pt x="398" y="1747"/>
                </a:lnTo>
                <a:lnTo>
                  <a:pt x="409" y="1776"/>
                </a:lnTo>
                <a:lnTo>
                  <a:pt x="420" y="1806"/>
                </a:lnTo>
                <a:lnTo>
                  <a:pt x="432" y="1835"/>
                </a:lnTo>
                <a:lnTo>
                  <a:pt x="443" y="1864"/>
                </a:lnTo>
                <a:lnTo>
                  <a:pt x="451" y="1891"/>
                </a:lnTo>
                <a:lnTo>
                  <a:pt x="455" y="1903"/>
                </a:lnTo>
                <a:lnTo>
                  <a:pt x="457" y="1915"/>
                </a:lnTo>
                <a:lnTo>
                  <a:pt x="457" y="1915"/>
                </a:lnTo>
                <a:lnTo>
                  <a:pt x="464" y="1950"/>
                </a:lnTo>
                <a:lnTo>
                  <a:pt x="468" y="1968"/>
                </a:lnTo>
                <a:lnTo>
                  <a:pt x="469" y="1973"/>
                </a:lnTo>
                <a:lnTo>
                  <a:pt x="469" y="1979"/>
                </a:lnTo>
                <a:lnTo>
                  <a:pt x="467" y="1992"/>
                </a:lnTo>
                <a:lnTo>
                  <a:pt x="467" y="1992"/>
                </a:lnTo>
                <a:lnTo>
                  <a:pt x="461" y="2013"/>
                </a:lnTo>
                <a:lnTo>
                  <a:pt x="451" y="2035"/>
                </a:lnTo>
                <a:lnTo>
                  <a:pt x="443" y="2055"/>
                </a:lnTo>
                <a:lnTo>
                  <a:pt x="438" y="2064"/>
                </a:lnTo>
                <a:lnTo>
                  <a:pt x="438" y="2064"/>
                </a:lnTo>
                <a:lnTo>
                  <a:pt x="435" y="2068"/>
                </a:lnTo>
                <a:lnTo>
                  <a:pt x="435" y="2073"/>
                </a:lnTo>
                <a:lnTo>
                  <a:pt x="435" y="2077"/>
                </a:lnTo>
                <a:lnTo>
                  <a:pt x="438" y="2083"/>
                </a:lnTo>
                <a:lnTo>
                  <a:pt x="438" y="2083"/>
                </a:lnTo>
                <a:lnTo>
                  <a:pt x="441" y="2088"/>
                </a:lnTo>
                <a:lnTo>
                  <a:pt x="444" y="2092"/>
                </a:lnTo>
                <a:lnTo>
                  <a:pt x="446" y="2094"/>
                </a:lnTo>
                <a:lnTo>
                  <a:pt x="447" y="2098"/>
                </a:lnTo>
                <a:lnTo>
                  <a:pt x="447" y="2098"/>
                </a:lnTo>
                <a:lnTo>
                  <a:pt x="447" y="2103"/>
                </a:lnTo>
                <a:lnTo>
                  <a:pt x="447" y="2109"/>
                </a:lnTo>
                <a:lnTo>
                  <a:pt x="449" y="2111"/>
                </a:lnTo>
                <a:lnTo>
                  <a:pt x="451" y="2113"/>
                </a:lnTo>
                <a:lnTo>
                  <a:pt x="453" y="2116"/>
                </a:lnTo>
                <a:lnTo>
                  <a:pt x="457" y="2117"/>
                </a:lnTo>
                <a:lnTo>
                  <a:pt x="457" y="2117"/>
                </a:lnTo>
                <a:lnTo>
                  <a:pt x="471" y="2121"/>
                </a:lnTo>
                <a:lnTo>
                  <a:pt x="493" y="2124"/>
                </a:lnTo>
                <a:lnTo>
                  <a:pt x="504" y="2125"/>
                </a:lnTo>
                <a:lnTo>
                  <a:pt x="515" y="2125"/>
                </a:lnTo>
                <a:lnTo>
                  <a:pt x="523" y="2124"/>
                </a:lnTo>
                <a:lnTo>
                  <a:pt x="527" y="2123"/>
                </a:lnTo>
                <a:lnTo>
                  <a:pt x="529" y="2122"/>
                </a:lnTo>
                <a:lnTo>
                  <a:pt x="529" y="2122"/>
                </a:lnTo>
                <a:lnTo>
                  <a:pt x="536" y="2113"/>
                </a:lnTo>
                <a:lnTo>
                  <a:pt x="542" y="2106"/>
                </a:lnTo>
                <a:lnTo>
                  <a:pt x="546" y="2099"/>
                </a:lnTo>
                <a:lnTo>
                  <a:pt x="548" y="2093"/>
                </a:lnTo>
                <a:lnTo>
                  <a:pt x="548" y="2093"/>
                </a:lnTo>
                <a:lnTo>
                  <a:pt x="551" y="2088"/>
                </a:lnTo>
                <a:lnTo>
                  <a:pt x="554" y="2083"/>
                </a:lnTo>
                <a:lnTo>
                  <a:pt x="558" y="2077"/>
                </a:lnTo>
                <a:lnTo>
                  <a:pt x="563" y="2069"/>
                </a:lnTo>
                <a:lnTo>
                  <a:pt x="563" y="2069"/>
                </a:lnTo>
                <a:lnTo>
                  <a:pt x="566" y="2058"/>
                </a:lnTo>
                <a:lnTo>
                  <a:pt x="570" y="2047"/>
                </a:lnTo>
                <a:lnTo>
                  <a:pt x="572" y="2035"/>
                </a:lnTo>
                <a:lnTo>
                  <a:pt x="572" y="2035"/>
                </a:lnTo>
                <a:lnTo>
                  <a:pt x="573" y="2034"/>
                </a:lnTo>
                <a:lnTo>
                  <a:pt x="576" y="2032"/>
                </a:lnTo>
                <a:lnTo>
                  <a:pt x="579" y="2026"/>
                </a:lnTo>
                <a:lnTo>
                  <a:pt x="582" y="2016"/>
                </a:lnTo>
                <a:lnTo>
                  <a:pt x="582" y="2016"/>
                </a:lnTo>
                <a:close/>
                <a:moveTo>
                  <a:pt x="542" y="1522"/>
                </a:moveTo>
                <a:lnTo>
                  <a:pt x="542" y="1522"/>
                </a:lnTo>
                <a:lnTo>
                  <a:pt x="585" y="1525"/>
                </a:lnTo>
                <a:lnTo>
                  <a:pt x="585" y="1525"/>
                </a:lnTo>
                <a:lnTo>
                  <a:pt x="589" y="1553"/>
                </a:lnTo>
                <a:lnTo>
                  <a:pt x="591" y="1584"/>
                </a:lnTo>
                <a:lnTo>
                  <a:pt x="591" y="1584"/>
                </a:lnTo>
                <a:lnTo>
                  <a:pt x="596" y="1646"/>
                </a:lnTo>
                <a:lnTo>
                  <a:pt x="600" y="1678"/>
                </a:lnTo>
                <a:lnTo>
                  <a:pt x="601" y="1704"/>
                </a:lnTo>
                <a:lnTo>
                  <a:pt x="601" y="1704"/>
                </a:lnTo>
                <a:lnTo>
                  <a:pt x="602" y="1742"/>
                </a:lnTo>
                <a:lnTo>
                  <a:pt x="603" y="1800"/>
                </a:lnTo>
                <a:lnTo>
                  <a:pt x="603" y="1860"/>
                </a:lnTo>
                <a:lnTo>
                  <a:pt x="602" y="1885"/>
                </a:lnTo>
                <a:lnTo>
                  <a:pt x="601" y="1906"/>
                </a:lnTo>
                <a:lnTo>
                  <a:pt x="601" y="1906"/>
                </a:lnTo>
                <a:lnTo>
                  <a:pt x="594" y="1948"/>
                </a:lnTo>
                <a:lnTo>
                  <a:pt x="591" y="1971"/>
                </a:lnTo>
                <a:lnTo>
                  <a:pt x="591" y="1971"/>
                </a:lnTo>
                <a:lnTo>
                  <a:pt x="582" y="1955"/>
                </a:lnTo>
                <a:lnTo>
                  <a:pt x="576" y="1942"/>
                </a:lnTo>
                <a:lnTo>
                  <a:pt x="567" y="1925"/>
                </a:lnTo>
                <a:lnTo>
                  <a:pt x="567" y="1925"/>
                </a:lnTo>
                <a:lnTo>
                  <a:pt x="563" y="1911"/>
                </a:lnTo>
                <a:lnTo>
                  <a:pt x="558" y="1891"/>
                </a:lnTo>
                <a:lnTo>
                  <a:pt x="555" y="1871"/>
                </a:lnTo>
                <a:lnTo>
                  <a:pt x="552" y="1848"/>
                </a:lnTo>
                <a:lnTo>
                  <a:pt x="549" y="1801"/>
                </a:lnTo>
                <a:lnTo>
                  <a:pt x="548" y="1762"/>
                </a:lnTo>
                <a:lnTo>
                  <a:pt x="548" y="1762"/>
                </a:lnTo>
                <a:lnTo>
                  <a:pt x="548" y="1746"/>
                </a:lnTo>
                <a:lnTo>
                  <a:pt x="547" y="1733"/>
                </a:lnTo>
                <a:lnTo>
                  <a:pt x="545" y="1721"/>
                </a:lnTo>
                <a:lnTo>
                  <a:pt x="542" y="1711"/>
                </a:lnTo>
                <a:lnTo>
                  <a:pt x="537" y="1698"/>
                </a:lnTo>
                <a:lnTo>
                  <a:pt x="534" y="1690"/>
                </a:lnTo>
                <a:lnTo>
                  <a:pt x="534" y="1690"/>
                </a:lnTo>
                <a:lnTo>
                  <a:pt x="534" y="1664"/>
                </a:lnTo>
                <a:lnTo>
                  <a:pt x="536" y="1613"/>
                </a:lnTo>
                <a:lnTo>
                  <a:pt x="540" y="1558"/>
                </a:lnTo>
                <a:lnTo>
                  <a:pt x="542" y="1522"/>
                </a:lnTo>
                <a:lnTo>
                  <a:pt x="542" y="1522"/>
                </a:lnTo>
                <a:close/>
                <a:moveTo>
                  <a:pt x="591" y="1971"/>
                </a:moveTo>
                <a:lnTo>
                  <a:pt x="591" y="1971"/>
                </a:lnTo>
                <a:lnTo>
                  <a:pt x="591" y="1972"/>
                </a:lnTo>
                <a:lnTo>
                  <a:pt x="591" y="1973"/>
                </a:lnTo>
                <a:lnTo>
                  <a:pt x="591" y="1973"/>
                </a:lnTo>
                <a:lnTo>
                  <a:pt x="591" y="1973"/>
                </a:lnTo>
                <a:lnTo>
                  <a:pt x="591" y="1971"/>
                </a:lnTo>
                <a:lnTo>
                  <a:pt x="591" y="1971"/>
                </a:lnTo>
                <a:close/>
                <a:moveTo>
                  <a:pt x="352" y="139"/>
                </a:moveTo>
                <a:lnTo>
                  <a:pt x="371" y="120"/>
                </a:lnTo>
                <a:lnTo>
                  <a:pt x="385" y="110"/>
                </a:lnTo>
                <a:lnTo>
                  <a:pt x="385" y="110"/>
                </a:lnTo>
                <a:lnTo>
                  <a:pt x="383" y="117"/>
                </a:lnTo>
                <a:lnTo>
                  <a:pt x="376" y="139"/>
                </a:lnTo>
                <a:lnTo>
                  <a:pt x="376" y="139"/>
                </a:lnTo>
                <a:lnTo>
                  <a:pt x="373" y="146"/>
                </a:lnTo>
                <a:lnTo>
                  <a:pt x="372" y="154"/>
                </a:lnTo>
                <a:lnTo>
                  <a:pt x="372" y="172"/>
                </a:lnTo>
                <a:lnTo>
                  <a:pt x="373" y="190"/>
                </a:lnTo>
                <a:lnTo>
                  <a:pt x="376" y="206"/>
                </a:lnTo>
                <a:lnTo>
                  <a:pt x="376" y="206"/>
                </a:lnTo>
                <a:lnTo>
                  <a:pt x="379" y="225"/>
                </a:lnTo>
                <a:lnTo>
                  <a:pt x="382" y="236"/>
                </a:lnTo>
                <a:lnTo>
                  <a:pt x="385" y="254"/>
                </a:lnTo>
                <a:lnTo>
                  <a:pt x="385" y="254"/>
                </a:lnTo>
                <a:lnTo>
                  <a:pt x="386" y="264"/>
                </a:lnTo>
                <a:lnTo>
                  <a:pt x="385" y="271"/>
                </a:lnTo>
                <a:lnTo>
                  <a:pt x="384" y="276"/>
                </a:lnTo>
                <a:lnTo>
                  <a:pt x="382" y="278"/>
                </a:lnTo>
                <a:lnTo>
                  <a:pt x="376" y="285"/>
                </a:lnTo>
                <a:lnTo>
                  <a:pt x="373" y="290"/>
                </a:lnTo>
                <a:lnTo>
                  <a:pt x="371" y="297"/>
                </a:lnTo>
                <a:lnTo>
                  <a:pt x="371" y="297"/>
                </a:lnTo>
                <a:lnTo>
                  <a:pt x="370" y="307"/>
                </a:lnTo>
                <a:lnTo>
                  <a:pt x="368" y="316"/>
                </a:lnTo>
                <a:lnTo>
                  <a:pt x="370" y="334"/>
                </a:lnTo>
                <a:lnTo>
                  <a:pt x="371" y="355"/>
                </a:lnTo>
                <a:lnTo>
                  <a:pt x="371" y="355"/>
                </a:lnTo>
                <a:lnTo>
                  <a:pt x="328" y="349"/>
                </a:lnTo>
                <a:lnTo>
                  <a:pt x="298" y="344"/>
                </a:lnTo>
                <a:lnTo>
                  <a:pt x="286" y="343"/>
                </a:lnTo>
                <a:lnTo>
                  <a:pt x="280" y="340"/>
                </a:lnTo>
                <a:lnTo>
                  <a:pt x="280" y="340"/>
                </a:lnTo>
                <a:lnTo>
                  <a:pt x="269" y="336"/>
                </a:lnTo>
                <a:lnTo>
                  <a:pt x="251" y="330"/>
                </a:lnTo>
                <a:lnTo>
                  <a:pt x="232" y="324"/>
                </a:lnTo>
                <a:lnTo>
                  <a:pt x="223" y="320"/>
                </a:lnTo>
                <a:lnTo>
                  <a:pt x="217" y="316"/>
                </a:lnTo>
                <a:lnTo>
                  <a:pt x="217" y="316"/>
                </a:lnTo>
                <a:lnTo>
                  <a:pt x="206" y="308"/>
                </a:lnTo>
                <a:lnTo>
                  <a:pt x="196" y="300"/>
                </a:lnTo>
                <a:lnTo>
                  <a:pt x="184" y="288"/>
                </a:lnTo>
                <a:lnTo>
                  <a:pt x="184" y="288"/>
                </a:lnTo>
                <a:lnTo>
                  <a:pt x="183" y="278"/>
                </a:lnTo>
                <a:lnTo>
                  <a:pt x="183" y="271"/>
                </a:lnTo>
                <a:lnTo>
                  <a:pt x="183" y="270"/>
                </a:lnTo>
                <a:lnTo>
                  <a:pt x="184" y="268"/>
                </a:lnTo>
                <a:lnTo>
                  <a:pt x="184" y="268"/>
                </a:lnTo>
                <a:lnTo>
                  <a:pt x="196" y="260"/>
                </a:lnTo>
                <a:lnTo>
                  <a:pt x="218" y="243"/>
                </a:lnTo>
                <a:lnTo>
                  <a:pt x="240" y="228"/>
                </a:lnTo>
                <a:lnTo>
                  <a:pt x="251" y="220"/>
                </a:lnTo>
                <a:lnTo>
                  <a:pt x="251" y="220"/>
                </a:lnTo>
                <a:lnTo>
                  <a:pt x="256" y="220"/>
                </a:lnTo>
                <a:lnTo>
                  <a:pt x="266" y="218"/>
                </a:lnTo>
                <a:lnTo>
                  <a:pt x="276" y="214"/>
                </a:lnTo>
                <a:lnTo>
                  <a:pt x="280" y="213"/>
                </a:lnTo>
                <a:lnTo>
                  <a:pt x="280" y="211"/>
                </a:lnTo>
                <a:lnTo>
                  <a:pt x="280" y="211"/>
                </a:lnTo>
                <a:lnTo>
                  <a:pt x="278" y="201"/>
                </a:lnTo>
                <a:lnTo>
                  <a:pt x="278" y="183"/>
                </a:lnTo>
                <a:lnTo>
                  <a:pt x="278" y="166"/>
                </a:lnTo>
                <a:lnTo>
                  <a:pt x="280" y="158"/>
                </a:lnTo>
                <a:lnTo>
                  <a:pt x="280" y="158"/>
                </a:lnTo>
                <a:lnTo>
                  <a:pt x="282" y="158"/>
                </a:lnTo>
                <a:lnTo>
                  <a:pt x="287" y="159"/>
                </a:lnTo>
                <a:lnTo>
                  <a:pt x="301" y="163"/>
                </a:lnTo>
                <a:lnTo>
                  <a:pt x="318" y="166"/>
                </a:lnTo>
                <a:lnTo>
                  <a:pt x="325" y="168"/>
                </a:lnTo>
                <a:lnTo>
                  <a:pt x="332" y="168"/>
                </a:lnTo>
                <a:lnTo>
                  <a:pt x="332" y="168"/>
                </a:lnTo>
                <a:lnTo>
                  <a:pt x="337" y="166"/>
                </a:lnTo>
                <a:lnTo>
                  <a:pt x="342" y="164"/>
                </a:lnTo>
                <a:lnTo>
                  <a:pt x="344" y="160"/>
                </a:lnTo>
                <a:lnTo>
                  <a:pt x="347" y="157"/>
                </a:lnTo>
                <a:lnTo>
                  <a:pt x="349" y="147"/>
                </a:lnTo>
                <a:lnTo>
                  <a:pt x="352" y="139"/>
                </a:lnTo>
                <a:lnTo>
                  <a:pt x="352" y="13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01393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敬礼する女性のシルエット</a:t>
            </a:r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70CC9C01-BBF6-9BBC-39FD-2E21DFCC24B5}"/>
              </a:ext>
            </a:extLst>
          </p:cNvPr>
          <p:cNvSpPr>
            <a:spLocks noEditPoints="1"/>
          </p:cNvSpPr>
          <p:nvPr/>
        </p:nvSpPr>
        <p:spPr bwMode="auto">
          <a:xfrm>
            <a:off x="1473364" y="914400"/>
            <a:ext cx="1020135" cy="2604521"/>
          </a:xfrm>
          <a:custGeom>
            <a:avLst/>
            <a:gdLst>
              <a:gd name="T0" fmla="*/ 387 w 819"/>
              <a:gd name="T1" fmla="*/ 10 h 2091"/>
              <a:gd name="T2" fmla="*/ 378 w 819"/>
              <a:gd name="T3" fmla="*/ 0 h 2091"/>
              <a:gd name="T4" fmla="*/ 277 w 819"/>
              <a:gd name="T5" fmla="*/ 43 h 2091"/>
              <a:gd name="T6" fmla="*/ 84 w 819"/>
              <a:gd name="T7" fmla="*/ 170 h 2091"/>
              <a:gd name="T8" fmla="*/ 0 w 819"/>
              <a:gd name="T9" fmla="*/ 269 h 2091"/>
              <a:gd name="T10" fmla="*/ 43 w 819"/>
              <a:gd name="T11" fmla="*/ 343 h 2091"/>
              <a:gd name="T12" fmla="*/ 221 w 819"/>
              <a:gd name="T13" fmla="*/ 479 h 2091"/>
              <a:gd name="T14" fmla="*/ 325 w 819"/>
              <a:gd name="T15" fmla="*/ 725 h 2091"/>
              <a:gd name="T16" fmla="*/ 288 w 819"/>
              <a:gd name="T17" fmla="*/ 959 h 2091"/>
              <a:gd name="T18" fmla="*/ 258 w 819"/>
              <a:gd name="T19" fmla="*/ 1364 h 2091"/>
              <a:gd name="T20" fmla="*/ 286 w 819"/>
              <a:gd name="T21" fmla="*/ 1392 h 2091"/>
              <a:gd name="T22" fmla="*/ 378 w 819"/>
              <a:gd name="T23" fmla="*/ 1580 h 2091"/>
              <a:gd name="T24" fmla="*/ 397 w 819"/>
              <a:gd name="T25" fmla="*/ 1777 h 2091"/>
              <a:gd name="T26" fmla="*/ 429 w 819"/>
              <a:gd name="T27" fmla="*/ 1957 h 2091"/>
              <a:gd name="T28" fmla="*/ 388 w 819"/>
              <a:gd name="T29" fmla="*/ 2026 h 2091"/>
              <a:gd name="T30" fmla="*/ 399 w 819"/>
              <a:gd name="T31" fmla="*/ 2081 h 2091"/>
              <a:gd name="T32" fmla="*/ 439 w 819"/>
              <a:gd name="T33" fmla="*/ 2083 h 2091"/>
              <a:gd name="T34" fmla="*/ 520 w 819"/>
              <a:gd name="T35" fmla="*/ 1990 h 2091"/>
              <a:gd name="T36" fmla="*/ 524 w 819"/>
              <a:gd name="T37" fmla="*/ 1929 h 2091"/>
              <a:gd name="T38" fmla="*/ 517 w 819"/>
              <a:gd name="T39" fmla="*/ 1811 h 2091"/>
              <a:gd name="T40" fmla="*/ 502 w 819"/>
              <a:gd name="T41" fmla="*/ 1568 h 2091"/>
              <a:gd name="T42" fmla="*/ 536 w 819"/>
              <a:gd name="T43" fmla="*/ 1512 h 2091"/>
              <a:gd name="T44" fmla="*/ 543 w 819"/>
              <a:gd name="T45" fmla="*/ 1676 h 2091"/>
              <a:gd name="T46" fmla="*/ 559 w 819"/>
              <a:gd name="T47" fmla="*/ 1832 h 2091"/>
              <a:gd name="T48" fmla="*/ 560 w 819"/>
              <a:gd name="T49" fmla="*/ 1969 h 2091"/>
              <a:gd name="T50" fmla="*/ 587 w 819"/>
              <a:gd name="T51" fmla="*/ 2054 h 2091"/>
              <a:gd name="T52" fmla="*/ 626 w 819"/>
              <a:gd name="T53" fmla="*/ 2069 h 2091"/>
              <a:gd name="T54" fmla="*/ 675 w 819"/>
              <a:gd name="T55" fmla="*/ 2017 h 2091"/>
              <a:gd name="T56" fmla="*/ 651 w 819"/>
              <a:gd name="T57" fmla="*/ 1964 h 2091"/>
              <a:gd name="T58" fmla="*/ 664 w 819"/>
              <a:gd name="T59" fmla="*/ 1737 h 2091"/>
              <a:gd name="T60" fmla="*/ 677 w 819"/>
              <a:gd name="T61" fmla="*/ 1593 h 2091"/>
              <a:gd name="T62" fmla="*/ 705 w 819"/>
              <a:gd name="T63" fmla="*/ 1402 h 2091"/>
              <a:gd name="T64" fmla="*/ 734 w 819"/>
              <a:gd name="T65" fmla="*/ 1220 h 2091"/>
              <a:gd name="T66" fmla="*/ 752 w 819"/>
              <a:gd name="T67" fmla="*/ 1162 h 2091"/>
              <a:gd name="T68" fmla="*/ 777 w 819"/>
              <a:gd name="T69" fmla="*/ 1106 h 2091"/>
              <a:gd name="T70" fmla="*/ 819 w 819"/>
              <a:gd name="T71" fmla="*/ 1071 h 2091"/>
              <a:gd name="T72" fmla="*/ 809 w 819"/>
              <a:gd name="T73" fmla="*/ 934 h 2091"/>
              <a:gd name="T74" fmla="*/ 778 w 819"/>
              <a:gd name="T75" fmla="*/ 607 h 2091"/>
              <a:gd name="T76" fmla="*/ 752 w 819"/>
              <a:gd name="T77" fmla="*/ 466 h 2091"/>
              <a:gd name="T78" fmla="*/ 675 w 819"/>
              <a:gd name="T79" fmla="*/ 379 h 2091"/>
              <a:gd name="T80" fmla="*/ 665 w 819"/>
              <a:gd name="T81" fmla="*/ 346 h 2091"/>
              <a:gd name="T82" fmla="*/ 670 w 819"/>
              <a:gd name="T83" fmla="*/ 325 h 2091"/>
              <a:gd name="T84" fmla="*/ 651 w 819"/>
              <a:gd name="T85" fmla="*/ 293 h 2091"/>
              <a:gd name="T86" fmla="*/ 603 w 819"/>
              <a:gd name="T87" fmla="*/ 251 h 2091"/>
              <a:gd name="T88" fmla="*/ 604 w 819"/>
              <a:gd name="T89" fmla="*/ 194 h 2091"/>
              <a:gd name="T90" fmla="*/ 580 w 819"/>
              <a:gd name="T91" fmla="*/ 74 h 2091"/>
              <a:gd name="T92" fmla="*/ 506 w 819"/>
              <a:gd name="T93" fmla="*/ 26 h 2091"/>
              <a:gd name="T94" fmla="*/ 448 w 819"/>
              <a:gd name="T95" fmla="*/ 32 h 2091"/>
              <a:gd name="T96" fmla="*/ 426 w 819"/>
              <a:gd name="T97" fmla="*/ 25 h 2091"/>
              <a:gd name="T98" fmla="*/ 348 w 819"/>
              <a:gd name="T99" fmla="*/ 38 h 2091"/>
              <a:gd name="T100" fmla="*/ 349 w 819"/>
              <a:gd name="T101" fmla="*/ 206 h 2091"/>
              <a:gd name="T102" fmla="*/ 363 w 819"/>
              <a:gd name="T103" fmla="*/ 264 h 2091"/>
              <a:gd name="T104" fmla="*/ 349 w 819"/>
              <a:gd name="T105" fmla="*/ 322 h 2091"/>
              <a:gd name="T106" fmla="*/ 326 w 819"/>
              <a:gd name="T107" fmla="*/ 347 h 2091"/>
              <a:gd name="T108" fmla="*/ 248 w 819"/>
              <a:gd name="T109" fmla="*/ 346 h 2091"/>
              <a:gd name="T110" fmla="*/ 167 w 819"/>
              <a:gd name="T111" fmla="*/ 278 h 2091"/>
              <a:gd name="T112" fmla="*/ 156 w 819"/>
              <a:gd name="T113" fmla="*/ 259 h 2091"/>
              <a:gd name="T114" fmla="*/ 259 w 819"/>
              <a:gd name="T115" fmla="*/ 253 h 2091"/>
              <a:gd name="T116" fmla="*/ 320 w 819"/>
              <a:gd name="T117" fmla="*/ 144 h 2091"/>
              <a:gd name="T118" fmla="*/ 695 w 819"/>
              <a:gd name="T119" fmla="*/ 682 h 2091"/>
              <a:gd name="T120" fmla="*/ 708 w 819"/>
              <a:gd name="T121" fmla="*/ 792 h 2091"/>
              <a:gd name="T122" fmla="*/ 677 w 819"/>
              <a:gd name="T123" fmla="*/ 712 h 2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19" h="2091">
                <a:moveTo>
                  <a:pt x="344" y="38"/>
                </a:moveTo>
                <a:lnTo>
                  <a:pt x="344" y="38"/>
                </a:lnTo>
                <a:lnTo>
                  <a:pt x="345" y="37"/>
                </a:lnTo>
                <a:lnTo>
                  <a:pt x="350" y="34"/>
                </a:lnTo>
                <a:lnTo>
                  <a:pt x="364" y="25"/>
                </a:lnTo>
                <a:lnTo>
                  <a:pt x="380" y="16"/>
                </a:lnTo>
                <a:lnTo>
                  <a:pt x="385" y="12"/>
                </a:lnTo>
                <a:lnTo>
                  <a:pt x="387" y="10"/>
                </a:lnTo>
                <a:lnTo>
                  <a:pt x="387" y="10"/>
                </a:lnTo>
                <a:lnTo>
                  <a:pt x="388" y="7"/>
                </a:lnTo>
                <a:lnTo>
                  <a:pt x="388" y="5"/>
                </a:lnTo>
                <a:lnTo>
                  <a:pt x="386" y="2"/>
                </a:lnTo>
                <a:lnTo>
                  <a:pt x="382" y="0"/>
                </a:lnTo>
                <a:lnTo>
                  <a:pt x="382" y="0"/>
                </a:lnTo>
                <a:lnTo>
                  <a:pt x="380" y="0"/>
                </a:lnTo>
                <a:lnTo>
                  <a:pt x="378" y="0"/>
                </a:lnTo>
                <a:lnTo>
                  <a:pt x="369" y="4"/>
                </a:lnTo>
                <a:lnTo>
                  <a:pt x="346" y="16"/>
                </a:lnTo>
                <a:lnTo>
                  <a:pt x="315" y="34"/>
                </a:lnTo>
                <a:lnTo>
                  <a:pt x="315" y="34"/>
                </a:lnTo>
                <a:lnTo>
                  <a:pt x="300" y="36"/>
                </a:lnTo>
                <a:lnTo>
                  <a:pt x="286" y="40"/>
                </a:lnTo>
                <a:lnTo>
                  <a:pt x="282" y="41"/>
                </a:lnTo>
                <a:lnTo>
                  <a:pt x="277" y="43"/>
                </a:lnTo>
                <a:lnTo>
                  <a:pt x="277" y="43"/>
                </a:lnTo>
                <a:lnTo>
                  <a:pt x="266" y="52"/>
                </a:lnTo>
                <a:lnTo>
                  <a:pt x="252" y="65"/>
                </a:lnTo>
                <a:lnTo>
                  <a:pt x="234" y="82"/>
                </a:lnTo>
                <a:lnTo>
                  <a:pt x="224" y="72"/>
                </a:lnTo>
                <a:lnTo>
                  <a:pt x="224" y="72"/>
                </a:lnTo>
                <a:lnTo>
                  <a:pt x="146" y="126"/>
                </a:lnTo>
                <a:lnTo>
                  <a:pt x="84" y="170"/>
                </a:lnTo>
                <a:lnTo>
                  <a:pt x="58" y="191"/>
                </a:lnTo>
                <a:lnTo>
                  <a:pt x="37" y="206"/>
                </a:lnTo>
                <a:lnTo>
                  <a:pt x="37" y="206"/>
                </a:lnTo>
                <a:lnTo>
                  <a:pt x="23" y="220"/>
                </a:lnTo>
                <a:lnTo>
                  <a:pt x="13" y="233"/>
                </a:lnTo>
                <a:lnTo>
                  <a:pt x="6" y="245"/>
                </a:lnTo>
                <a:lnTo>
                  <a:pt x="1" y="257"/>
                </a:lnTo>
                <a:lnTo>
                  <a:pt x="0" y="269"/>
                </a:lnTo>
                <a:lnTo>
                  <a:pt x="0" y="282"/>
                </a:lnTo>
                <a:lnTo>
                  <a:pt x="4" y="294"/>
                </a:lnTo>
                <a:lnTo>
                  <a:pt x="8" y="307"/>
                </a:lnTo>
                <a:lnTo>
                  <a:pt x="8" y="307"/>
                </a:lnTo>
                <a:lnTo>
                  <a:pt x="13" y="315"/>
                </a:lnTo>
                <a:lnTo>
                  <a:pt x="20" y="323"/>
                </a:lnTo>
                <a:lnTo>
                  <a:pt x="31" y="333"/>
                </a:lnTo>
                <a:lnTo>
                  <a:pt x="43" y="343"/>
                </a:lnTo>
                <a:lnTo>
                  <a:pt x="73" y="366"/>
                </a:lnTo>
                <a:lnTo>
                  <a:pt x="107" y="389"/>
                </a:lnTo>
                <a:lnTo>
                  <a:pt x="173" y="436"/>
                </a:lnTo>
                <a:lnTo>
                  <a:pt x="198" y="455"/>
                </a:lnTo>
                <a:lnTo>
                  <a:pt x="207" y="463"/>
                </a:lnTo>
                <a:lnTo>
                  <a:pt x="215" y="471"/>
                </a:lnTo>
                <a:lnTo>
                  <a:pt x="215" y="471"/>
                </a:lnTo>
                <a:lnTo>
                  <a:pt x="221" y="479"/>
                </a:lnTo>
                <a:lnTo>
                  <a:pt x="228" y="491"/>
                </a:lnTo>
                <a:lnTo>
                  <a:pt x="245" y="523"/>
                </a:lnTo>
                <a:lnTo>
                  <a:pt x="263" y="564"/>
                </a:lnTo>
                <a:lnTo>
                  <a:pt x="280" y="607"/>
                </a:lnTo>
                <a:lnTo>
                  <a:pt x="298" y="649"/>
                </a:lnTo>
                <a:lnTo>
                  <a:pt x="312" y="687"/>
                </a:lnTo>
                <a:lnTo>
                  <a:pt x="321" y="713"/>
                </a:lnTo>
                <a:lnTo>
                  <a:pt x="325" y="725"/>
                </a:lnTo>
                <a:lnTo>
                  <a:pt x="325" y="725"/>
                </a:lnTo>
                <a:lnTo>
                  <a:pt x="312" y="765"/>
                </a:lnTo>
                <a:lnTo>
                  <a:pt x="283" y="844"/>
                </a:lnTo>
                <a:lnTo>
                  <a:pt x="255" y="921"/>
                </a:lnTo>
                <a:lnTo>
                  <a:pt x="243" y="955"/>
                </a:lnTo>
                <a:lnTo>
                  <a:pt x="243" y="955"/>
                </a:lnTo>
                <a:lnTo>
                  <a:pt x="270" y="957"/>
                </a:lnTo>
                <a:lnTo>
                  <a:pt x="288" y="959"/>
                </a:lnTo>
                <a:lnTo>
                  <a:pt x="294" y="959"/>
                </a:lnTo>
                <a:lnTo>
                  <a:pt x="296" y="960"/>
                </a:lnTo>
                <a:lnTo>
                  <a:pt x="296" y="960"/>
                </a:lnTo>
                <a:lnTo>
                  <a:pt x="291" y="1022"/>
                </a:lnTo>
                <a:lnTo>
                  <a:pt x="278" y="1154"/>
                </a:lnTo>
                <a:lnTo>
                  <a:pt x="264" y="1290"/>
                </a:lnTo>
                <a:lnTo>
                  <a:pt x="258" y="1364"/>
                </a:lnTo>
                <a:lnTo>
                  <a:pt x="258" y="1364"/>
                </a:lnTo>
                <a:lnTo>
                  <a:pt x="258" y="1372"/>
                </a:lnTo>
                <a:lnTo>
                  <a:pt x="259" y="1377"/>
                </a:lnTo>
                <a:lnTo>
                  <a:pt x="261" y="1382"/>
                </a:lnTo>
                <a:lnTo>
                  <a:pt x="264" y="1384"/>
                </a:lnTo>
                <a:lnTo>
                  <a:pt x="268" y="1386"/>
                </a:lnTo>
                <a:lnTo>
                  <a:pt x="273" y="1389"/>
                </a:lnTo>
                <a:lnTo>
                  <a:pt x="286" y="1392"/>
                </a:lnTo>
                <a:lnTo>
                  <a:pt x="286" y="1392"/>
                </a:lnTo>
                <a:lnTo>
                  <a:pt x="307" y="1397"/>
                </a:lnTo>
                <a:lnTo>
                  <a:pt x="342" y="1403"/>
                </a:lnTo>
                <a:lnTo>
                  <a:pt x="342" y="1403"/>
                </a:lnTo>
                <a:lnTo>
                  <a:pt x="361" y="1502"/>
                </a:lnTo>
                <a:lnTo>
                  <a:pt x="373" y="1560"/>
                </a:lnTo>
                <a:lnTo>
                  <a:pt x="373" y="1560"/>
                </a:lnTo>
                <a:lnTo>
                  <a:pt x="375" y="1568"/>
                </a:lnTo>
                <a:lnTo>
                  <a:pt x="378" y="1580"/>
                </a:lnTo>
                <a:lnTo>
                  <a:pt x="382" y="1608"/>
                </a:lnTo>
                <a:lnTo>
                  <a:pt x="382" y="1608"/>
                </a:lnTo>
                <a:lnTo>
                  <a:pt x="384" y="1619"/>
                </a:lnTo>
                <a:lnTo>
                  <a:pt x="385" y="1637"/>
                </a:lnTo>
                <a:lnTo>
                  <a:pt x="387" y="1685"/>
                </a:lnTo>
                <a:lnTo>
                  <a:pt x="391" y="1737"/>
                </a:lnTo>
                <a:lnTo>
                  <a:pt x="393" y="1759"/>
                </a:lnTo>
                <a:lnTo>
                  <a:pt x="397" y="1777"/>
                </a:lnTo>
                <a:lnTo>
                  <a:pt x="397" y="1777"/>
                </a:lnTo>
                <a:lnTo>
                  <a:pt x="417" y="1858"/>
                </a:lnTo>
                <a:lnTo>
                  <a:pt x="426" y="1903"/>
                </a:lnTo>
                <a:lnTo>
                  <a:pt x="429" y="1921"/>
                </a:lnTo>
                <a:lnTo>
                  <a:pt x="430" y="1935"/>
                </a:lnTo>
                <a:lnTo>
                  <a:pt x="430" y="1935"/>
                </a:lnTo>
                <a:lnTo>
                  <a:pt x="430" y="1946"/>
                </a:lnTo>
                <a:lnTo>
                  <a:pt x="429" y="1957"/>
                </a:lnTo>
                <a:lnTo>
                  <a:pt x="427" y="1966"/>
                </a:lnTo>
                <a:lnTo>
                  <a:pt x="424" y="1975"/>
                </a:lnTo>
                <a:lnTo>
                  <a:pt x="417" y="1988"/>
                </a:lnTo>
                <a:lnTo>
                  <a:pt x="411" y="1997"/>
                </a:lnTo>
                <a:lnTo>
                  <a:pt x="411" y="1997"/>
                </a:lnTo>
                <a:lnTo>
                  <a:pt x="403" y="2007"/>
                </a:lnTo>
                <a:lnTo>
                  <a:pt x="393" y="2019"/>
                </a:lnTo>
                <a:lnTo>
                  <a:pt x="388" y="2026"/>
                </a:lnTo>
                <a:lnTo>
                  <a:pt x="385" y="2035"/>
                </a:lnTo>
                <a:lnTo>
                  <a:pt x="382" y="2042"/>
                </a:lnTo>
                <a:lnTo>
                  <a:pt x="382" y="2050"/>
                </a:lnTo>
                <a:lnTo>
                  <a:pt x="382" y="2050"/>
                </a:lnTo>
                <a:lnTo>
                  <a:pt x="385" y="2059"/>
                </a:lnTo>
                <a:lnTo>
                  <a:pt x="387" y="2067"/>
                </a:lnTo>
                <a:lnTo>
                  <a:pt x="393" y="2075"/>
                </a:lnTo>
                <a:lnTo>
                  <a:pt x="399" y="2081"/>
                </a:lnTo>
                <a:lnTo>
                  <a:pt x="406" y="2087"/>
                </a:lnTo>
                <a:lnTo>
                  <a:pt x="414" y="2091"/>
                </a:lnTo>
                <a:lnTo>
                  <a:pt x="417" y="2091"/>
                </a:lnTo>
                <a:lnTo>
                  <a:pt x="422" y="2091"/>
                </a:lnTo>
                <a:lnTo>
                  <a:pt x="426" y="2090"/>
                </a:lnTo>
                <a:lnTo>
                  <a:pt x="430" y="2089"/>
                </a:lnTo>
                <a:lnTo>
                  <a:pt x="430" y="2089"/>
                </a:lnTo>
                <a:lnTo>
                  <a:pt x="439" y="2083"/>
                </a:lnTo>
                <a:lnTo>
                  <a:pt x="447" y="2075"/>
                </a:lnTo>
                <a:lnTo>
                  <a:pt x="457" y="2066"/>
                </a:lnTo>
                <a:lnTo>
                  <a:pt x="465" y="2056"/>
                </a:lnTo>
                <a:lnTo>
                  <a:pt x="482" y="2036"/>
                </a:lnTo>
                <a:lnTo>
                  <a:pt x="497" y="2017"/>
                </a:lnTo>
                <a:lnTo>
                  <a:pt x="497" y="2017"/>
                </a:lnTo>
                <a:lnTo>
                  <a:pt x="517" y="1995"/>
                </a:lnTo>
                <a:lnTo>
                  <a:pt x="520" y="1990"/>
                </a:lnTo>
                <a:lnTo>
                  <a:pt x="521" y="1988"/>
                </a:lnTo>
                <a:lnTo>
                  <a:pt x="521" y="1988"/>
                </a:lnTo>
                <a:lnTo>
                  <a:pt x="524" y="1972"/>
                </a:lnTo>
                <a:lnTo>
                  <a:pt x="526" y="1949"/>
                </a:lnTo>
                <a:lnTo>
                  <a:pt x="526" y="1949"/>
                </a:lnTo>
                <a:lnTo>
                  <a:pt x="527" y="1940"/>
                </a:lnTo>
                <a:lnTo>
                  <a:pt x="526" y="1934"/>
                </a:lnTo>
                <a:lnTo>
                  <a:pt x="524" y="1929"/>
                </a:lnTo>
                <a:lnTo>
                  <a:pt x="521" y="1925"/>
                </a:lnTo>
                <a:lnTo>
                  <a:pt x="521" y="1925"/>
                </a:lnTo>
                <a:lnTo>
                  <a:pt x="519" y="1921"/>
                </a:lnTo>
                <a:lnTo>
                  <a:pt x="518" y="1909"/>
                </a:lnTo>
                <a:lnTo>
                  <a:pt x="517" y="1883"/>
                </a:lnTo>
                <a:lnTo>
                  <a:pt x="517" y="1839"/>
                </a:lnTo>
                <a:lnTo>
                  <a:pt x="517" y="1839"/>
                </a:lnTo>
                <a:lnTo>
                  <a:pt x="517" y="1811"/>
                </a:lnTo>
                <a:lnTo>
                  <a:pt x="515" y="1786"/>
                </a:lnTo>
                <a:lnTo>
                  <a:pt x="513" y="1762"/>
                </a:lnTo>
                <a:lnTo>
                  <a:pt x="511" y="1741"/>
                </a:lnTo>
                <a:lnTo>
                  <a:pt x="506" y="1701"/>
                </a:lnTo>
                <a:lnTo>
                  <a:pt x="503" y="1685"/>
                </a:lnTo>
                <a:lnTo>
                  <a:pt x="502" y="1671"/>
                </a:lnTo>
                <a:lnTo>
                  <a:pt x="502" y="1671"/>
                </a:lnTo>
                <a:lnTo>
                  <a:pt x="502" y="1568"/>
                </a:lnTo>
                <a:lnTo>
                  <a:pt x="502" y="1420"/>
                </a:lnTo>
                <a:lnTo>
                  <a:pt x="512" y="1421"/>
                </a:lnTo>
                <a:lnTo>
                  <a:pt x="518" y="1421"/>
                </a:lnTo>
                <a:lnTo>
                  <a:pt x="518" y="1421"/>
                </a:lnTo>
                <a:lnTo>
                  <a:pt x="530" y="1474"/>
                </a:lnTo>
                <a:lnTo>
                  <a:pt x="533" y="1497"/>
                </a:lnTo>
                <a:lnTo>
                  <a:pt x="536" y="1512"/>
                </a:lnTo>
                <a:lnTo>
                  <a:pt x="536" y="1512"/>
                </a:lnTo>
                <a:lnTo>
                  <a:pt x="538" y="1536"/>
                </a:lnTo>
                <a:lnTo>
                  <a:pt x="542" y="1564"/>
                </a:lnTo>
                <a:lnTo>
                  <a:pt x="544" y="1598"/>
                </a:lnTo>
                <a:lnTo>
                  <a:pt x="545" y="1617"/>
                </a:lnTo>
                <a:lnTo>
                  <a:pt x="545" y="1637"/>
                </a:lnTo>
                <a:lnTo>
                  <a:pt x="545" y="1637"/>
                </a:lnTo>
                <a:lnTo>
                  <a:pt x="544" y="1658"/>
                </a:lnTo>
                <a:lnTo>
                  <a:pt x="543" y="1676"/>
                </a:lnTo>
                <a:lnTo>
                  <a:pt x="539" y="1708"/>
                </a:lnTo>
                <a:lnTo>
                  <a:pt x="538" y="1722"/>
                </a:lnTo>
                <a:lnTo>
                  <a:pt x="538" y="1736"/>
                </a:lnTo>
                <a:lnTo>
                  <a:pt x="538" y="1749"/>
                </a:lnTo>
                <a:lnTo>
                  <a:pt x="541" y="1762"/>
                </a:lnTo>
                <a:lnTo>
                  <a:pt x="541" y="1762"/>
                </a:lnTo>
                <a:lnTo>
                  <a:pt x="549" y="1793"/>
                </a:lnTo>
                <a:lnTo>
                  <a:pt x="559" y="1832"/>
                </a:lnTo>
                <a:lnTo>
                  <a:pt x="563" y="1852"/>
                </a:lnTo>
                <a:lnTo>
                  <a:pt x="567" y="1873"/>
                </a:lnTo>
                <a:lnTo>
                  <a:pt x="569" y="1893"/>
                </a:lnTo>
                <a:lnTo>
                  <a:pt x="569" y="1911"/>
                </a:lnTo>
                <a:lnTo>
                  <a:pt x="569" y="1911"/>
                </a:lnTo>
                <a:lnTo>
                  <a:pt x="566" y="1940"/>
                </a:lnTo>
                <a:lnTo>
                  <a:pt x="562" y="1957"/>
                </a:lnTo>
                <a:lnTo>
                  <a:pt x="560" y="1969"/>
                </a:lnTo>
                <a:lnTo>
                  <a:pt x="560" y="1973"/>
                </a:lnTo>
                <a:lnTo>
                  <a:pt x="560" y="1978"/>
                </a:lnTo>
                <a:lnTo>
                  <a:pt x="560" y="1978"/>
                </a:lnTo>
                <a:lnTo>
                  <a:pt x="563" y="1997"/>
                </a:lnTo>
                <a:lnTo>
                  <a:pt x="568" y="2011"/>
                </a:lnTo>
                <a:lnTo>
                  <a:pt x="573" y="2026"/>
                </a:lnTo>
                <a:lnTo>
                  <a:pt x="579" y="2041"/>
                </a:lnTo>
                <a:lnTo>
                  <a:pt x="587" y="2054"/>
                </a:lnTo>
                <a:lnTo>
                  <a:pt x="592" y="2060"/>
                </a:lnTo>
                <a:lnTo>
                  <a:pt x="597" y="2063"/>
                </a:lnTo>
                <a:lnTo>
                  <a:pt x="602" y="2067"/>
                </a:lnTo>
                <a:lnTo>
                  <a:pt x="608" y="2069"/>
                </a:lnTo>
                <a:lnTo>
                  <a:pt x="608" y="2069"/>
                </a:lnTo>
                <a:lnTo>
                  <a:pt x="614" y="2071"/>
                </a:lnTo>
                <a:lnTo>
                  <a:pt x="620" y="2071"/>
                </a:lnTo>
                <a:lnTo>
                  <a:pt x="626" y="2069"/>
                </a:lnTo>
                <a:lnTo>
                  <a:pt x="630" y="2068"/>
                </a:lnTo>
                <a:lnTo>
                  <a:pt x="641" y="2063"/>
                </a:lnTo>
                <a:lnTo>
                  <a:pt x="652" y="2057"/>
                </a:lnTo>
                <a:lnTo>
                  <a:pt x="660" y="2048"/>
                </a:lnTo>
                <a:lnTo>
                  <a:pt x="668" y="2038"/>
                </a:lnTo>
                <a:lnTo>
                  <a:pt x="672" y="2027"/>
                </a:lnTo>
                <a:lnTo>
                  <a:pt x="675" y="2017"/>
                </a:lnTo>
                <a:lnTo>
                  <a:pt x="675" y="2017"/>
                </a:lnTo>
                <a:lnTo>
                  <a:pt x="675" y="2006"/>
                </a:lnTo>
                <a:lnTo>
                  <a:pt x="674" y="1997"/>
                </a:lnTo>
                <a:lnTo>
                  <a:pt x="670" y="1990"/>
                </a:lnTo>
                <a:lnTo>
                  <a:pt x="665" y="1984"/>
                </a:lnTo>
                <a:lnTo>
                  <a:pt x="657" y="1973"/>
                </a:lnTo>
                <a:lnTo>
                  <a:pt x="653" y="1969"/>
                </a:lnTo>
                <a:lnTo>
                  <a:pt x="651" y="1964"/>
                </a:lnTo>
                <a:lnTo>
                  <a:pt x="651" y="1964"/>
                </a:lnTo>
                <a:lnTo>
                  <a:pt x="648" y="1945"/>
                </a:lnTo>
                <a:lnTo>
                  <a:pt x="647" y="1912"/>
                </a:lnTo>
                <a:lnTo>
                  <a:pt x="647" y="1870"/>
                </a:lnTo>
                <a:lnTo>
                  <a:pt x="648" y="1847"/>
                </a:lnTo>
                <a:lnTo>
                  <a:pt x="651" y="1825"/>
                </a:lnTo>
                <a:lnTo>
                  <a:pt x="651" y="1825"/>
                </a:lnTo>
                <a:lnTo>
                  <a:pt x="657" y="1779"/>
                </a:lnTo>
                <a:lnTo>
                  <a:pt x="664" y="1737"/>
                </a:lnTo>
                <a:lnTo>
                  <a:pt x="669" y="1706"/>
                </a:lnTo>
                <a:lnTo>
                  <a:pt x="670" y="1690"/>
                </a:lnTo>
                <a:lnTo>
                  <a:pt x="670" y="1690"/>
                </a:lnTo>
                <a:lnTo>
                  <a:pt x="670" y="1679"/>
                </a:lnTo>
                <a:lnTo>
                  <a:pt x="672" y="1660"/>
                </a:lnTo>
                <a:lnTo>
                  <a:pt x="675" y="1628"/>
                </a:lnTo>
                <a:lnTo>
                  <a:pt x="675" y="1628"/>
                </a:lnTo>
                <a:lnTo>
                  <a:pt x="677" y="1593"/>
                </a:lnTo>
                <a:lnTo>
                  <a:pt x="678" y="1559"/>
                </a:lnTo>
                <a:lnTo>
                  <a:pt x="680" y="1512"/>
                </a:lnTo>
                <a:lnTo>
                  <a:pt x="680" y="1512"/>
                </a:lnTo>
                <a:lnTo>
                  <a:pt x="680" y="1462"/>
                </a:lnTo>
                <a:lnTo>
                  <a:pt x="678" y="1410"/>
                </a:lnTo>
                <a:lnTo>
                  <a:pt x="678" y="1410"/>
                </a:lnTo>
                <a:lnTo>
                  <a:pt x="694" y="1406"/>
                </a:lnTo>
                <a:lnTo>
                  <a:pt x="705" y="1402"/>
                </a:lnTo>
                <a:lnTo>
                  <a:pt x="713" y="1397"/>
                </a:lnTo>
                <a:lnTo>
                  <a:pt x="723" y="1215"/>
                </a:lnTo>
                <a:lnTo>
                  <a:pt x="723" y="1215"/>
                </a:lnTo>
                <a:lnTo>
                  <a:pt x="725" y="1217"/>
                </a:lnTo>
                <a:lnTo>
                  <a:pt x="729" y="1218"/>
                </a:lnTo>
                <a:lnTo>
                  <a:pt x="732" y="1220"/>
                </a:lnTo>
                <a:lnTo>
                  <a:pt x="732" y="1220"/>
                </a:lnTo>
                <a:lnTo>
                  <a:pt x="734" y="1220"/>
                </a:lnTo>
                <a:lnTo>
                  <a:pt x="736" y="1217"/>
                </a:lnTo>
                <a:lnTo>
                  <a:pt x="737" y="1211"/>
                </a:lnTo>
                <a:lnTo>
                  <a:pt x="737" y="1200"/>
                </a:lnTo>
                <a:lnTo>
                  <a:pt x="737" y="1200"/>
                </a:lnTo>
                <a:lnTo>
                  <a:pt x="743" y="1180"/>
                </a:lnTo>
                <a:lnTo>
                  <a:pt x="748" y="1167"/>
                </a:lnTo>
                <a:lnTo>
                  <a:pt x="750" y="1163"/>
                </a:lnTo>
                <a:lnTo>
                  <a:pt x="752" y="1162"/>
                </a:lnTo>
                <a:lnTo>
                  <a:pt x="752" y="1162"/>
                </a:lnTo>
                <a:lnTo>
                  <a:pt x="753" y="1161"/>
                </a:lnTo>
                <a:lnTo>
                  <a:pt x="755" y="1158"/>
                </a:lnTo>
                <a:lnTo>
                  <a:pt x="759" y="1146"/>
                </a:lnTo>
                <a:lnTo>
                  <a:pt x="765" y="1132"/>
                </a:lnTo>
                <a:lnTo>
                  <a:pt x="771" y="1119"/>
                </a:lnTo>
                <a:lnTo>
                  <a:pt x="771" y="1119"/>
                </a:lnTo>
                <a:lnTo>
                  <a:pt x="777" y="1106"/>
                </a:lnTo>
                <a:lnTo>
                  <a:pt x="782" y="1094"/>
                </a:lnTo>
                <a:lnTo>
                  <a:pt x="785" y="1080"/>
                </a:lnTo>
                <a:lnTo>
                  <a:pt x="785" y="1080"/>
                </a:lnTo>
                <a:lnTo>
                  <a:pt x="802" y="1077"/>
                </a:lnTo>
                <a:lnTo>
                  <a:pt x="814" y="1073"/>
                </a:lnTo>
                <a:lnTo>
                  <a:pt x="817" y="1072"/>
                </a:lnTo>
                <a:lnTo>
                  <a:pt x="819" y="1071"/>
                </a:lnTo>
                <a:lnTo>
                  <a:pt x="819" y="1071"/>
                </a:lnTo>
                <a:lnTo>
                  <a:pt x="819" y="1060"/>
                </a:lnTo>
                <a:lnTo>
                  <a:pt x="819" y="1037"/>
                </a:lnTo>
                <a:lnTo>
                  <a:pt x="817" y="1008"/>
                </a:lnTo>
                <a:lnTo>
                  <a:pt x="816" y="993"/>
                </a:lnTo>
                <a:lnTo>
                  <a:pt x="814" y="979"/>
                </a:lnTo>
                <a:lnTo>
                  <a:pt x="814" y="979"/>
                </a:lnTo>
                <a:lnTo>
                  <a:pt x="811" y="961"/>
                </a:lnTo>
                <a:lnTo>
                  <a:pt x="809" y="934"/>
                </a:lnTo>
                <a:lnTo>
                  <a:pt x="804" y="863"/>
                </a:lnTo>
                <a:lnTo>
                  <a:pt x="801" y="792"/>
                </a:lnTo>
                <a:lnTo>
                  <a:pt x="800" y="744"/>
                </a:lnTo>
                <a:lnTo>
                  <a:pt x="800" y="744"/>
                </a:lnTo>
                <a:lnTo>
                  <a:pt x="798" y="726"/>
                </a:lnTo>
                <a:lnTo>
                  <a:pt x="796" y="705"/>
                </a:lnTo>
                <a:lnTo>
                  <a:pt x="786" y="653"/>
                </a:lnTo>
                <a:lnTo>
                  <a:pt x="778" y="607"/>
                </a:lnTo>
                <a:lnTo>
                  <a:pt x="776" y="591"/>
                </a:lnTo>
                <a:lnTo>
                  <a:pt x="776" y="581"/>
                </a:lnTo>
                <a:lnTo>
                  <a:pt x="776" y="581"/>
                </a:lnTo>
                <a:lnTo>
                  <a:pt x="776" y="573"/>
                </a:lnTo>
                <a:lnTo>
                  <a:pt x="773" y="558"/>
                </a:lnTo>
                <a:lnTo>
                  <a:pt x="766" y="519"/>
                </a:lnTo>
                <a:lnTo>
                  <a:pt x="756" y="480"/>
                </a:lnTo>
                <a:lnTo>
                  <a:pt x="752" y="466"/>
                </a:lnTo>
                <a:lnTo>
                  <a:pt x="747" y="456"/>
                </a:lnTo>
                <a:lnTo>
                  <a:pt x="747" y="456"/>
                </a:lnTo>
                <a:lnTo>
                  <a:pt x="741" y="449"/>
                </a:lnTo>
                <a:lnTo>
                  <a:pt x="732" y="439"/>
                </a:lnTo>
                <a:lnTo>
                  <a:pt x="710" y="419"/>
                </a:lnTo>
                <a:lnTo>
                  <a:pt x="680" y="394"/>
                </a:lnTo>
                <a:lnTo>
                  <a:pt x="680" y="394"/>
                </a:lnTo>
                <a:lnTo>
                  <a:pt x="675" y="379"/>
                </a:lnTo>
                <a:lnTo>
                  <a:pt x="670" y="369"/>
                </a:lnTo>
                <a:lnTo>
                  <a:pt x="665" y="360"/>
                </a:lnTo>
                <a:lnTo>
                  <a:pt x="665" y="360"/>
                </a:lnTo>
                <a:lnTo>
                  <a:pt x="662" y="354"/>
                </a:lnTo>
                <a:lnTo>
                  <a:pt x="660" y="349"/>
                </a:lnTo>
                <a:lnTo>
                  <a:pt x="662" y="346"/>
                </a:lnTo>
                <a:lnTo>
                  <a:pt x="663" y="346"/>
                </a:lnTo>
                <a:lnTo>
                  <a:pt x="665" y="346"/>
                </a:lnTo>
                <a:lnTo>
                  <a:pt x="665" y="346"/>
                </a:lnTo>
                <a:lnTo>
                  <a:pt x="684" y="351"/>
                </a:lnTo>
                <a:lnTo>
                  <a:pt x="689" y="355"/>
                </a:lnTo>
                <a:lnTo>
                  <a:pt x="689" y="355"/>
                </a:lnTo>
                <a:lnTo>
                  <a:pt x="688" y="352"/>
                </a:lnTo>
                <a:lnTo>
                  <a:pt x="682" y="341"/>
                </a:lnTo>
                <a:lnTo>
                  <a:pt x="677" y="334"/>
                </a:lnTo>
                <a:lnTo>
                  <a:pt x="670" y="325"/>
                </a:lnTo>
                <a:lnTo>
                  <a:pt x="662" y="317"/>
                </a:lnTo>
                <a:lnTo>
                  <a:pt x="651" y="307"/>
                </a:lnTo>
                <a:lnTo>
                  <a:pt x="651" y="307"/>
                </a:lnTo>
                <a:lnTo>
                  <a:pt x="636" y="295"/>
                </a:lnTo>
                <a:lnTo>
                  <a:pt x="634" y="293"/>
                </a:lnTo>
                <a:lnTo>
                  <a:pt x="641" y="298"/>
                </a:lnTo>
                <a:lnTo>
                  <a:pt x="651" y="293"/>
                </a:lnTo>
                <a:lnTo>
                  <a:pt x="651" y="293"/>
                </a:lnTo>
                <a:lnTo>
                  <a:pt x="647" y="292"/>
                </a:lnTo>
                <a:lnTo>
                  <a:pt x="639" y="286"/>
                </a:lnTo>
                <a:lnTo>
                  <a:pt x="627" y="277"/>
                </a:lnTo>
                <a:lnTo>
                  <a:pt x="620" y="271"/>
                </a:lnTo>
                <a:lnTo>
                  <a:pt x="613" y="264"/>
                </a:lnTo>
                <a:lnTo>
                  <a:pt x="613" y="264"/>
                </a:lnTo>
                <a:lnTo>
                  <a:pt x="607" y="257"/>
                </a:lnTo>
                <a:lnTo>
                  <a:pt x="603" y="251"/>
                </a:lnTo>
                <a:lnTo>
                  <a:pt x="602" y="246"/>
                </a:lnTo>
                <a:lnTo>
                  <a:pt x="602" y="242"/>
                </a:lnTo>
                <a:lnTo>
                  <a:pt x="602" y="234"/>
                </a:lnTo>
                <a:lnTo>
                  <a:pt x="603" y="230"/>
                </a:lnTo>
                <a:lnTo>
                  <a:pt x="603" y="226"/>
                </a:lnTo>
                <a:lnTo>
                  <a:pt x="603" y="226"/>
                </a:lnTo>
                <a:lnTo>
                  <a:pt x="603" y="212"/>
                </a:lnTo>
                <a:lnTo>
                  <a:pt x="604" y="194"/>
                </a:lnTo>
                <a:lnTo>
                  <a:pt x="604" y="175"/>
                </a:lnTo>
                <a:lnTo>
                  <a:pt x="603" y="158"/>
                </a:lnTo>
                <a:lnTo>
                  <a:pt x="603" y="158"/>
                </a:lnTo>
                <a:lnTo>
                  <a:pt x="596" y="119"/>
                </a:lnTo>
                <a:lnTo>
                  <a:pt x="589" y="86"/>
                </a:lnTo>
                <a:lnTo>
                  <a:pt x="589" y="86"/>
                </a:lnTo>
                <a:lnTo>
                  <a:pt x="586" y="82"/>
                </a:lnTo>
                <a:lnTo>
                  <a:pt x="580" y="74"/>
                </a:lnTo>
                <a:lnTo>
                  <a:pt x="573" y="66"/>
                </a:lnTo>
                <a:lnTo>
                  <a:pt x="563" y="58"/>
                </a:lnTo>
                <a:lnTo>
                  <a:pt x="551" y="48"/>
                </a:lnTo>
                <a:lnTo>
                  <a:pt x="539" y="41"/>
                </a:lnTo>
                <a:lnTo>
                  <a:pt x="529" y="34"/>
                </a:lnTo>
                <a:lnTo>
                  <a:pt x="517" y="29"/>
                </a:lnTo>
                <a:lnTo>
                  <a:pt x="517" y="29"/>
                </a:lnTo>
                <a:lnTo>
                  <a:pt x="506" y="26"/>
                </a:lnTo>
                <a:lnTo>
                  <a:pt x="496" y="25"/>
                </a:lnTo>
                <a:lnTo>
                  <a:pt x="489" y="26"/>
                </a:lnTo>
                <a:lnTo>
                  <a:pt x="482" y="28"/>
                </a:lnTo>
                <a:lnTo>
                  <a:pt x="472" y="31"/>
                </a:lnTo>
                <a:lnTo>
                  <a:pt x="469" y="34"/>
                </a:lnTo>
                <a:lnTo>
                  <a:pt x="449" y="34"/>
                </a:lnTo>
                <a:lnTo>
                  <a:pt x="449" y="34"/>
                </a:lnTo>
                <a:lnTo>
                  <a:pt x="448" y="32"/>
                </a:lnTo>
                <a:lnTo>
                  <a:pt x="447" y="30"/>
                </a:lnTo>
                <a:lnTo>
                  <a:pt x="445" y="29"/>
                </a:lnTo>
                <a:lnTo>
                  <a:pt x="445" y="29"/>
                </a:lnTo>
                <a:lnTo>
                  <a:pt x="440" y="28"/>
                </a:lnTo>
                <a:lnTo>
                  <a:pt x="434" y="28"/>
                </a:lnTo>
                <a:lnTo>
                  <a:pt x="426" y="29"/>
                </a:lnTo>
                <a:lnTo>
                  <a:pt x="426" y="29"/>
                </a:lnTo>
                <a:lnTo>
                  <a:pt x="426" y="25"/>
                </a:lnTo>
                <a:lnTo>
                  <a:pt x="424" y="22"/>
                </a:lnTo>
                <a:lnTo>
                  <a:pt x="421" y="19"/>
                </a:lnTo>
                <a:lnTo>
                  <a:pt x="421" y="19"/>
                </a:lnTo>
                <a:lnTo>
                  <a:pt x="416" y="19"/>
                </a:lnTo>
                <a:lnTo>
                  <a:pt x="406" y="22"/>
                </a:lnTo>
                <a:lnTo>
                  <a:pt x="380" y="29"/>
                </a:lnTo>
                <a:lnTo>
                  <a:pt x="355" y="36"/>
                </a:lnTo>
                <a:lnTo>
                  <a:pt x="348" y="38"/>
                </a:lnTo>
                <a:lnTo>
                  <a:pt x="344" y="38"/>
                </a:lnTo>
                <a:lnTo>
                  <a:pt x="344" y="38"/>
                </a:lnTo>
                <a:close/>
                <a:moveTo>
                  <a:pt x="358" y="130"/>
                </a:moveTo>
                <a:lnTo>
                  <a:pt x="358" y="130"/>
                </a:lnTo>
                <a:lnTo>
                  <a:pt x="352" y="161"/>
                </a:lnTo>
                <a:lnTo>
                  <a:pt x="349" y="187"/>
                </a:lnTo>
                <a:lnTo>
                  <a:pt x="349" y="198"/>
                </a:lnTo>
                <a:lnTo>
                  <a:pt x="349" y="206"/>
                </a:lnTo>
                <a:lnTo>
                  <a:pt x="349" y="206"/>
                </a:lnTo>
                <a:lnTo>
                  <a:pt x="350" y="212"/>
                </a:lnTo>
                <a:lnTo>
                  <a:pt x="352" y="218"/>
                </a:lnTo>
                <a:lnTo>
                  <a:pt x="358" y="230"/>
                </a:lnTo>
                <a:lnTo>
                  <a:pt x="361" y="236"/>
                </a:lnTo>
                <a:lnTo>
                  <a:pt x="363" y="245"/>
                </a:lnTo>
                <a:lnTo>
                  <a:pt x="364" y="253"/>
                </a:lnTo>
                <a:lnTo>
                  <a:pt x="363" y="264"/>
                </a:lnTo>
                <a:lnTo>
                  <a:pt x="363" y="264"/>
                </a:lnTo>
                <a:lnTo>
                  <a:pt x="361" y="275"/>
                </a:lnTo>
                <a:lnTo>
                  <a:pt x="357" y="286"/>
                </a:lnTo>
                <a:lnTo>
                  <a:pt x="354" y="294"/>
                </a:lnTo>
                <a:lnTo>
                  <a:pt x="350" y="303"/>
                </a:lnTo>
                <a:lnTo>
                  <a:pt x="343" y="313"/>
                </a:lnTo>
                <a:lnTo>
                  <a:pt x="339" y="317"/>
                </a:lnTo>
                <a:lnTo>
                  <a:pt x="349" y="322"/>
                </a:lnTo>
                <a:lnTo>
                  <a:pt x="349" y="322"/>
                </a:lnTo>
                <a:lnTo>
                  <a:pt x="352" y="321"/>
                </a:lnTo>
                <a:lnTo>
                  <a:pt x="351" y="322"/>
                </a:lnTo>
                <a:lnTo>
                  <a:pt x="344" y="327"/>
                </a:lnTo>
                <a:lnTo>
                  <a:pt x="344" y="327"/>
                </a:lnTo>
                <a:lnTo>
                  <a:pt x="339" y="331"/>
                </a:lnTo>
                <a:lnTo>
                  <a:pt x="334" y="336"/>
                </a:lnTo>
                <a:lnTo>
                  <a:pt x="326" y="347"/>
                </a:lnTo>
                <a:lnTo>
                  <a:pt x="321" y="357"/>
                </a:lnTo>
                <a:lnTo>
                  <a:pt x="320" y="360"/>
                </a:lnTo>
                <a:lnTo>
                  <a:pt x="320" y="360"/>
                </a:lnTo>
                <a:lnTo>
                  <a:pt x="284" y="354"/>
                </a:lnTo>
                <a:lnTo>
                  <a:pt x="259" y="349"/>
                </a:lnTo>
                <a:lnTo>
                  <a:pt x="252" y="347"/>
                </a:lnTo>
                <a:lnTo>
                  <a:pt x="248" y="346"/>
                </a:lnTo>
                <a:lnTo>
                  <a:pt x="248" y="346"/>
                </a:lnTo>
                <a:lnTo>
                  <a:pt x="245" y="342"/>
                </a:lnTo>
                <a:lnTo>
                  <a:pt x="234" y="336"/>
                </a:lnTo>
                <a:lnTo>
                  <a:pt x="200" y="316"/>
                </a:lnTo>
                <a:lnTo>
                  <a:pt x="152" y="288"/>
                </a:lnTo>
                <a:lnTo>
                  <a:pt x="152" y="288"/>
                </a:lnTo>
                <a:lnTo>
                  <a:pt x="159" y="283"/>
                </a:lnTo>
                <a:lnTo>
                  <a:pt x="167" y="278"/>
                </a:lnTo>
                <a:lnTo>
                  <a:pt x="167" y="278"/>
                </a:lnTo>
                <a:lnTo>
                  <a:pt x="165" y="276"/>
                </a:lnTo>
                <a:lnTo>
                  <a:pt x="163" y="271"/>
                </a:lnTo>
                <a:lnTo>
                  <a:pt x="159" y="266"/>
                </a:lnTo>
                <a:lnTo>
                  <a:pt x="157" y="264"/>
                </a:lnTo>
                <a:lnTo>
                  <a:pt x="157" y="264"/>
                </a:lnTo>
                <a:lnTo>
                  <a:pt x="156" y="263"/>
                </a:lnTo>
                <a:lnTo>
                  <a:pt x="156" y="262"/>
                </a:lnTo>
                <a:lnTo>
                  <a:pt x="156" y="259"/>
                </a:lnTo>
                <a:lnTo>
                  <a:pt x="157" y="254"/>
                </a:lnTo>
                <a:lnTo>
                  <a:pt x="157" y="254"/>
                </a:lnTo>
                <a:lnTo>
                  <a:pt x="205" y="256"/>
                </a:lnTo>
                <a:lnTo>
                  <a:pt x="240" y="256"/>
                </a:lnTo>
                <a:lnTo>
                  <a:pt x="252" y="256"/>
                </a:lnTo>
                <a:lnTo>
                  <a:pt x="258" y="254"/>
                </a:lnTo>
                <a:lnTo>
                  <a:pt x="258" y="254"/>
                </a:lnTo>
                <a:lnTo>
                  <a:pt x="259" y="253"/>
                </a:lnTo>
                <a:lnTo>
                  <a:pt x="260" y="250"/>
                </a:lnTo>
                <a:lnTo>
                  <a:pt x="261" y="236"/>
                </a:lnTo>
                <a:lnTo>
                  <a:pt x="265" y="200"/>
                </a:lnTo>
                <a:lnTo>
                  <a:pt x="267" y="149"/>
                </a:lnTo>
                <a:lnTo>
                  <a:pt x="267" y="149"/>
                </a:lnTo>
                <a:lnTo>
                  <a:pt x="289" y="148"/>
                </a:lnTo>
                <a:lnTo>
                  <a:pt x="320" y="144"/>
                </a:lnTo>
                <a:lnTo>
                  <a:pt x="320" y="144"/>
                </a:lnTo>
                <a:lnTo>
                  <a:pt x="326" y="142"/>
                </a:lnTo>
                <a:lnTo>
                  <a:pt x="333" y="138"/>
                </a:lnTo>
                <a:lnTo>
                  <a:pt x="348" y="128"/>
                </a:lnTo>
                <a:lnTo>
                  <a:pt x="363" y="115"/>
                </a:lnTo>
                <a:lnTo>
                  <a:pt x="358" y="130"/>
                </a:lnTo>
                <a:close/>
                <a:moveTo>
                  <a:pt x="694" y="682"/>
                </a:moveTo>
                <a:lnTo>
                  <a:pt x="694" y="682"/>
                </a:lnTo>
                <a:lnTo>
                  <a:pt x="695" y="682"/>
                </a:lnTo>
                <a:lnTo>
                  <a:pt x="696" y="683"/>
                </a:lnTo>
                <a:lnTo>
                  <a:pt x="698" y="687"/>
                </a:lnTo>
                <a:lnTo>
                  <a:pt x="701" y="700"/>
                </a:lnTo>
                <a:lnTo>
                  <a:pt x="702" y="715"/>
                </a:lnTo>
                <a:lnTo>
                  <a:pt x="704" y="725"/>
                </a:lnTo>
                <a:lnTo>
                  <a:pt x="704" y="725"/>
                </a:lnTo>
                <a:lnTo>
                  <a:pt x="708" y="792"/>
                </a:lnTo>
                <a:lnTo>
                  <a:pt x="708" y="792"/>
                </a:lnTo>
                <a:lnTo>
                  <a:pt x="713" y="846"/>
                </a:lnTo>
                <a:lnTo>
                  <a:pt x="718" y="883"/>
                </a:lnTo>
                <a:lnTo>
                  <a:pt x="718" y="883"/>
                </a:lnTo>
                <a:lnTo>
                  <a:pt x="704" y="845"/>
                </a:lnTo>
                <a:lnTo>
                  <a:pt x="704" y="845"/>
                </a:lnTo>
                <a:lnTo>
                  <a:pt x="665" y="739"/>
                </a:lnTo>
                <a:lnTo>
                  <a:pt x="665" y="739"/>
                </a:lnTo>
                <a:lnTo>
                  <a:pt x="677" y="712"/>
                </a:lnTo>
                <a:lnTo>
                  <a:pt x="687" y="693"/>
                </a:lnTo>
                <a:lnTo>
                  <a:pt x="690" y="685"/>
                </a:lnTo>
                <a:lnTo>
                  <a:pt x="694" y="682"/>
                </a:lnTo>
                <a:lnTo>
                  <a:pt x="694" y="682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F728ED59-3AB4-9D48-EE8C-225753987E56}"/>
              </a:ext>
            </a:extLst>
          </p:cNvPr>
          <p:cNvSpPr>
            <a:spLocks noEditPoints="1"/>
          </p:cNvSpPr>
          <p:nvPr/>
        </p:nvSpPr>
        <p:spPr bwMode="auto">
          <a:xfrm>
            <a:off x="4399050" y="903249"/>
            <a:ext cx="1024199" cy="2609438"/>
          </a:xfrm>
          <a:custGeom>
            <a:avLst/>
            <a:gdLst>
              <a:gd name="T0" fmla="*/ 275 w 858"/>
              <a:gd name="T1" fmla="*/ 54 h 2186"/>
              <a:gd name="T2" fmla="*/ 166 w 858"/>
              <a:gd name="T3" fmla="*/ 106 h 2186"/>
              <a:gd name="T4" fmla="*/ 7 w 858"/>
              <a:gd name="T5" fmla="*/ 210 h 2186"/>
              <a:gd name="T6" fmla="*/ 8 w 858"/>
              <a:gd name="T7" fmla="*/ 284 h 2186"/>
              <a:gd name="T8" fmla="*/ 168 w 858"/>
              <a:gd name="T9" fmla="*/ 485 h 2186"/>
              <a:gd name="T10" fmla="*/ 268 w 858"/>
              <a:gd name="T11" fmla="*/ 649 h 2186"/>
              <a:gd name="T12" fmla="*/ 298 w 858"/>
              <a:gd name="T13" fmla="*/ 780 h 2186"/>
              <a:gd name="T14" fmla="*/ 315 w 858"/>
              <a:gd name="T15" fmla="*/ 882 h 2186"/>
              <a:gd name="T16" fmla="*/ 280 w 858"/>
              <a:gd name="T17" fmla="*/ 1013 h 2186"/>
              <a:gd name="T18" fmla="*/ 285 w 858"/>
              <a:gd name="T19" fmla="*/ 1080 h 2186"/>
              <a:gd name="T20" fmla="*/ 268 w 858"/>
              <a:gd name="T21" fmla="*/ 1292 h 2186"/>
              <a:gd name="T22" fmla="*/ 356 w 858"/>
              <a:gd name="T23" fmla="*/ 1559 h 2186"/>
              <a:gd name="T24" fmla="*/ 417 w 858"/>
              <a:gd name="T25" fmla="*/ 1756 h 2186"/>
              <a:gd name="T26" fmla="*/ 468 w 858"/>
              <a:gd name="T27" fmla="*/ 2031 h 2186"/>
              <a:gd name="T28" fmla="*/ 454 w 858"/>
              <a:gd name="T29" fmla="*/ 2126 h 2186"/>
              <a:gd name="T30" fmla="*/ 494 w 858"/>
              <a:gd name="T31" fmla="*/ 2141 h 2186"/>
              <a:gd name="T32" fmla="*/ 518 w 858"/>
              <a:gd name="T33" fmla="*/ 2161 h 2186"/>
              <a:gd name="T34" fmla="*/ 634 w 858"/>
              <a:gd name="T35" fmla="*/ 2183 h 2186"/>
              <a:gd name="T36" fmla="*/ 685 w 858"/>
              <a:gd name="T37" fmla="*/ 2163 h 2186"/>
              <a:gd name="T38" fmla="*/ 618 w 858"/>
              <a:gd name="T39" fmla="*/ 2074 h 2186"/>
              <a:gd name="T40" fmla="*/ 697 w 858"/>
              <a:gd name="T41" fmla="*/ 2126 h 2186"/>
              <a:gd name="T42" fmla="*/ 794 w 858"/>
              <a:gd name="T43" fmla="*/ 2111 h 2186"/>
              <a:gd name="T44" fmla="*/ 743 w 858"/>
              <a:gd name="T45" fmla="*/ 2060 h 2186"/>
              <a:gd name="T46" fmla="*/ 696 w 858"/>
              <a:gd name="T47" fmla="*/ 2000 h 2186"/>
              <a:gd name="T48" fmla="*/ 727 w 858"/>
              <a:gd name="T49" fmla="*/ 1702 h 2186"/>
              <a:gd name="T50" fmla="*/ 781 w 858"/>
              <a:gd name="T51" fmla="*/ 1584 h 2186"/>
              <a:gd name="T52" fmla="*/ 776 w 858"/>
              <a:gd name="T53" fmla="*/ 1272 h 2186"/>
              <a:gd name="T54" fmla="*/ 800 w 858"/>
              <a:gd name="T55" fmla="*/ 1220 h 2186"/>
              <a:gd name="T56" fmla="*/ 832 w 858"/>
              <a:gd name="T57" fmla="*/ 1089 h 2186"/>
              <a:gd name="T58" fmla="*/ 796 w 858"/>
              <a:gd name="T59" fmla="*/ 883 h 2186"/>
              <a:gd name="T60" fmla="*/ 810 w 858"/>
              <a:gd name="T61" fmla="*/ 821 h 2186"/>
              <a:gd name="T62" fmla="*/ 790 w 858"/>
              <a:gd name="T63" fmla="*/ 739 h 2186"/>
              <a:gd name="T64" fmla="*/ 730 w 858"/>
              <a:gd name="T65" fmla="*/ 521 h 2186"/>
              <a:gd name="T66" fmla="*/ 666 w 858"/>
              <a:gd name="T67" fmla="*/ 445 h 2186"/>
              <a:gd name="T68" fmla="*/ 623 w 858"/>
              <a:gd name="T69" fmla="*/ 417 h 2186"/>
              <a:gd name="T70" fmla="*/ 613 w 858"/>
              <a:gd name="T71" fmla="*/ 389 h 2186"/>
              <a:gd name="T72" fmla="*/ 604 w 858"/>
              <a:gd name="T73" fmla="*/ 326 h 2186"/>
              <a:gd name="T74" fmla="*/ 623 w 858"/>
              <a:gd name="T75" fmla="*/ 270 h 2186"/>
              <a:gd name="T76" fmla="*/ 609 w 858"/>
              <a:gd name="T77" fmla="*/ 173 h 2186"/>
              <a:gd name="T78" fmla="*/ 639 w 858"/>
              <a:gd name="T79" fmla="*/ 139 h 2186"/>
              <a:gd name="T80" fmla="*/ 612 w 858"/>
              <a:gd name="T81" fmla="*/ 115 h 2186"/>
              <a:gd name="T82" fmla="*/ 556 w 858"/>
              <a:gd name="T83" fmla="*/ 48 h 2186"/>
              <a:gd name="T84" fmla="*/ 479 w 858"/>
              <a:gd name="T85" fmla="*/ 29 h 2186"/>
              <a:gd name="T86" fmla="*/ 407 w 858"/>
              <a:gd name="T87" fmla="*/ 29 h 2186"/>
              <a:gd name="T88" fmla="*/ 450 w 858"/>
              <a:gd name="T89" fmla="*/ 5 h 2186"/>
              <a:gd name="T90" fmla="*/ 361 w 858"/>
              <a:gd name="T91" fmla="*/ 16 h 2186"/>
              <a:gd name="T92" fmla="*/ 304 w 858"/>
              <a:gd name="T93" fmla="*/ 36 h 2186"/>
              <a:gd name="T94" fmla="*/ 586 w 858"/>
              <a:gd name="T95" fmla="*/ 1598 h 2186"/>
              <a:gd name="T96" fmla="*/ 587 w 858"/>
              <a:gd name="T97" fmla="*/ 1844 h 2186"/>
              <a:gd name="T98" fmla="*/ 589 w 858"/>
              <a:gd name="T99" fmla="*/ 1997 h 2186"/>
              <a:gd name="T100" fmla="*/ 359 w 858"/>
              <a:gd name="T101" fmla="*/ 168 h 2186"/>
              <a:gd name="T102" fmla="*/ 368 w 858"/>
              <a:gd name="T103" fmla="*/ 246 h 2186"/>
              <a:gd name="T104" fmla="*/ 364 w 858"/>
              <a:gd name="T105" fmla="*/ 326 h 2186"/>
              <a:gd name="T106" fmla="*/ 369 w 858"/>
              <a:gd name="T107" fmla="*/ 360 h 2186"/>
              <a:gd name="T108" fmla="*/ 229 w 858"/>
              <a:gd name="T109" fmla="*/ 307 h 2186"/>
              <a:gd name="T110" fmla="*/ 170 w 858"/>
              <a:gd name="T111" fmla="*/ 257 h 2186"/>
              <a:gd name="T112" fmla="*/ 182 w 858"/>
              <a:gd name="T113" fmla="*/ 235 h 2186"/>
              <a:gd name="T114" fmla="*/ 225 w 858"/>
              <a:gd name="T115" fmla="*/ 202 h 2186"/>
              <a:gd name="T116" fmla="*/ 277 w 858"/>
              <a:gd name="T117" fmla="*/ 173 h 2186"/>
              <a:gd name="T118" fmla="*/ 343 w 858"/>
              <a:gd name="T119" fmla="*/ 166 h 2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58" h="2186">
                <a:moveTo>
                  <a:pt x="292" y="58"/>
                </a:moveTo>
                <a:lnTo>
                  <a:pt x="292" y="58"/>
                </a:lnTo>
                <a:lnTo>
                  <a:pt x="291" y="56"/>
                </a:lnTo>
                <a:lnTo>
                  <a:pt x="290" y="55"/>
                </a:lnTo>
                <a:lnTo>
                  <a:pt x="286" y="54"/>
                </a:lnTo>
                <a:lnTo>
                  <a:pt x="278" y="53"/>
                </a:lnTo>
                <a:lnTo>
                  <a:pt x="278" y="53"/>
                </a:lnTo>
                <a:lnTo>
                  <a:pt x="275" y="54"/>
                </a:lnTo>
                <a:lnTo>
                  <a:pt x="272" y="56"/>
                </a:lnTo>
                <a:lnTo>
                  <a:pt x="256" y="66"/>
                </a:lnTo>
                <a:lnTo>
                  <a:pt x="244" y="72"/>
                </a:lnTo>
                <a:lnTo>
                  <a:pt x="230" y="80"/>
                </a:lnTo>
                <a:lnTo>
                  <a:pt x="212" y="88"/>
                </a:lnTo>
                <a:lnTo>
                  <a:pt x="191" y="96"/>
                </a:lnTo>
                <a:lnTo>
                  <a:pt x="191" y="96"/>
                </a:lnTo>
                <a:lnTo>
                  <a:pt x="166" y="106"/>
                </a:lnTo>
                <a:lnTo>
                  <a:pt x="138" y="120"/>
                </a:lnTo>
                <a:lnTo>
                  <a:pt x="108" y="136"/>
                </a:lnTo>
                <a:lnTo>
                  <a:pt x="79" y="154"/>
                </a:lnTo>
                <a:lnTo>
                  <a:pt x="51" y="172"/>
                </a:lnTo>
                <a:lnTo>
                  <a:pt x="28" y="188"/>
                </a:lnTo>
                <a:lnTo>
                  <a:pt x="19" y="196"/>
                </a:lnTo>
                <a:lnTo>
                  <a:pt x="12" y="204"/>
                </a:lnTo>
                <a:lnTo>
                  <a:pt x="7" y="210"/>
                </a:lnTo>
                <a:lnTo>
                  <a:pt x="5" y="216"/>
                </a:lnTo>
                <a:lnTo>
                  <a:pt x="5" y="216"/>
                </a:lnTo>
                <a:lnTo>
                  <a:pt x="2" y="227"/>
                </a:lnTo>
                <a:lnTo>
                  <a:pt x="1" y="238"/>
                </a:lnTo>
                <a:lnTo>
                  <a:pt x="0" y="250"/>
                </a:lnTo>
                <a:lnTo>
                  <a:pt x="1" y="260"/>
                </a:lnTo>
                <a:lnTo>
                  <a:pt x="3" y="272"/>
                </a:lnTo>
                <a:lnTo>
                  <a:pt x="8" y="284"/>
                </a:lnTo>
                <a:lnTo>
                  <a:pt x="14" y="295"/>
                </a:lnTo>
                <a:lnTo>
                  <a:pt x="24" y="307"/>
                </a:lnTo>
                <a:lnTo>
                  <a:pt x="24" y="307"/>
                </a:lnTo>
                <a:lnTo>
                  <a:pt x="57" y="347"/>
                </a:lnTo>
                <a:lnTo>
                  <a:pt x="105" y="404"/>
                </a:lnTo>
                <a:lnTo>
                  <a:pt x="147" y="459"/>
                </a:lnTo>
                <a:lnTo>
                  <a:pt x="168" y="485"/>
                </a:lnTo>
                <a:lnTo>
                  <a:pt x="168" y="485"/>
                </a:lnTo>
                <a:lnTo>
                  <a:pt x="188" y="519"/>
                </a:lnTo>
                <a:lnTo>
                  <a:pt x="206" y="547"/>
                </a:lnTo>
                <a:lnTo>
                  <a:pt x="206" y="547"/>
                </a:lnTo>
                <a:lnTo>
                  <a:pt x="217" y="562"/>
                </a:lnTo>
                <a:lnTo>
                  <a:pt x="227" y="577"/>
                </a:lnTo>
                <a:lnTo>
                  <a:pt x="241" y="599"/>
                </a:lnTo>
                <a:lnTo>
                  <a:pt x="255" y="623"/>
                </a:lnTo>
                <a:lnTo>
                  <a:pt x="268" y="649"/>
                </a:lnTo>
                <a:lnTo>
                  <a:pt x="274" y="664"/>
                </a:lnTo>
                <a:lnTo>
                  <a:pt x="279" y="678"/>
                </a:lnTo>
                <a:lnTo>
                  <a:pt x="284" y="691"/>
                </a:lnTo>
                <a:lnTo>
                  <a:pt x="287" y="706"/>
                </a:lnTo>
                <a:lnTo>
                  <a:pt x="287" y="706"/>
                </a:lnTo>
                <a:lnTo>
                  <a:pt x="292" y="732"/>
                </a:lnTo>
                <a:lnTo>
                  <a:pt x="296" y="757"/>
                </a:lnTo>
                <a:lnTo>
                  <a:pt x="298" y="780"/>
                </a:lnTo>
                <a:lnTo>
                  <a:pt x="298" y="799"/>
                </a:lnTo>
                <a:lnTo>
                  <a:pt x="298" y="831"/>
                </a:lnTo>
                <a:lnTo>
                  <a:pt x="297" y="850"/>
                </a:lnTo>
                <a:lnTo>
                  <a:pt x="297" y="850"/>
                </a:lnTo>
                <a:lnTo>
                  <a:pt x="298" y="856"/>
                </a:lnTo>
                <a:lnTo>
                  <a:pt x="301" y="862"/>
                </a:lnTo>
                <a:lnTo>
                  <a:pt x="310" y="875"/>
                </a:lnTo>
                <a:lnTo>
                  <a:pt x="315" y="882"/>
                </a:lnTo>
                <a:lnTo>
                  <a:pt x="319" y="889"/>
                </a:lnTo>
                <a:lnTo>
                  <a:pt x="321" y="895"/>
                </a:lnTo>
                <a:lnTo>
                  <a:pt x="321" y="899"/>
                </a:lnTo>
                <a:lnTo>
                  <a:pt x="321" y="903"/>
                </a:lnTo>
                <a:lnTo>
                  <a:pt x="321" y="903"/>
                </a:lnTo>
                <a:lnTo>
                  <a:pt x="309" y="934"/>
                </a:lnTo>
                <a:lnTo>
                  <a:pt x="290" y="985"/>
                </a:lnTo>
                <a:lnTo>
                  <a:pt x="280" y="1013"/>
                </a:lnTo>
                <a:lnTo>
                  <a:pt x="272" y="1037"/>
                </a:lnTo>
                <a:lnTo>
                  <a:pt x="268" y="1056"/>
                </a:lnTo>
                <a:lnTo>
                  <a:pt x="267" y="1062"/>
                </a:lnTo>
                <a:lnTo>
                  <a:pt x="268" y="1066"/>
                </a:lnTo>
                <a:lnTo>
                  <a:pt x="268" y="1066"/>
                </a:lnTo>
                <a:lnTo>
                  <a:pt x="272" y="1071"/>
                </a:lnTo>
                <a:lnTo>
                  <a:pt x="275" y="1074"/>
                </a:lnTo>
                <a:lnTo>
                  <a:pt x="285" y="1080"/>
                </a:lnTo>
                <a:lnTo>
                  <a:pt x="292" y="1084"/>
                </a:lnTo>
                <a:lnTo>
                  <a:pt x="297" y="1085"/>
                </a:lnTo>
                <a:lnTo>
                  <a:pt x="297" y="1085"/>
                </a:lnTo>
                <a:lnTo>
                  <a:pt x="297" y="1091"/>
                </a:lnTo>
                <a:lnTo>
                  <a:pt x="295" y="1107"/>
                </a:lnTo>
                <a:lnTo>
                  <a:pt x="287" y="1161"/>
                </a:lnTo>
                <a:lnTo>
                  <a:pt x="268" y="1292"/>
                </a:lnTo>
                <a:lnTo>
                  <a:pt x="268" y="1292"/>
                </a:lnTo>
                <a:lnTo>
                  <a:pt x="265" y="1324"/>
                </a:lnTo>
                <a:lnTo>
                  <a:pt x="262" y="1362"/>
                </a:lnTo>
                <a:lnTo>
                  <a:pt x="260" y="1449"/>
                </a:lnTo>
                <a:lnTo>
                  <a:pt x="259" y="1521"/>
                </a:lnTo>
                <a:lnTo>
                  <a:pt x="259" y="1551"/>
                </a:lnTo>
                <a:lnTo>
                  <a:pt x="259" y="1551"/>
                </a:lnTo>
                <a:lnTo>
                  <a:pt x="308" y="1554"/>
                </a:lnTo>
                <a:lnTo>
                  <a:pt x="356" y="1559"/>
                </a:lnTo>
                <a:lnTo>
                  <a:pt x="381" y="1563"/>
                </a:lnTo>
                <a:lnTo>
                  <a:pt x="406" y="1568"/>
                </a:lnTo>
                <a:lnTo>
                  <a:pt x="406" y="1568"/>
                </a:lnTo>
                <a:lnTo>
                  <a:pt x="407" y="1655"/>
                </a:lnTo>
                <a:lnTo>
                  <a:pt x="410" y="1696"/>
                </a:lnTo>
                <a:lnTo>
                  <a:pt x="412" y="1728"/>
                </a:lnTo>
                <a:lnTo>
                  <a:pt x="412" y="1728"/>
                </a:lnTo>
                <a:lnTo>
                  <a:pt x="417" y="1756"/>
                </a:lnTo>
                <a:lnTo>
                  <a:pt x="424" y="1794"/>
                </a:lnTo>
                <a:lnTo>
                  <a:pt x="444" y="1883"/>
                </a:lnTo>
                <a:lnTo>
                  <a:pt x="462" y="1965"/>
                </a:lnTo>
                <a:lnTo>
                  <a:pt x="468" y="1994"/>
                </a:lnTo>
                <a:lnTo>
                  <a:pt x="471" y="2011"/>
                </a:lnTo>
                <a:lnTo>
                  <a:pt x="471" y="2011"/>
                </a:lnTo>
                <a:lnTo>
                  <a:pt x="471" y="2020"/>
                </a:lnTo>
                <a:lnTo>
                  <a:pt x="468" y="2031"/>
                </a:lnTo>
                <a:lnTo>
                  <a:pt x="461" y="2059"/>
                </a:lnTo>
                <a:lnTo>
                  <a:pt x="453" y="2085"/>
                </a:lnTo>
                <a:lnTo>
                  <a:pt x="450" y="2098"/>
                </a:lnTo>
                <a:lnTo>
                  <a:pt x="450" y="2108"/>
                </a:lnTo>
                <a:lnTo>
                  <a:pt x="450" y="2108"/>
                </a:lnTo>
                <a:lnTo>
                  <a:pt x="452" y="2116"/>
                </a:lnTo>
                <a:lnTo>
                  <a:pt x="453" y="2121"/>
                </a:lnTo>
                <a:lnTo>
                  <a:pt x="454" y="2126"/>
                </a:lnTo>
                <a:lnTo>
                  <a:pt x="456" y="2129"/>
                </a:lnTo>
                <a:lnTo>
                  <a:pt x="460" y="2133"/>
                </a:lnTo>
                <a:lnTo>
                  <a:pt x="465" y="2137"/>
                </a:lnTo>
                <a:lnTo>
                  <a:pt x="465" y="2137"/>
                </a:lnTo>
                <a:lnTo>
                  <a:pt x="468" y="2139"/>
                </a:lnTo>
                <a:lnTo>
                  <a:pt x="472" y="2140"/>
                </a:lnTo>
                <a:lnTo>
                  <a:pt x="482" y="2141"/>
                </a:lnTo>
                <a:lnTo>
                  <a:pt x="494" y="2141"/>
                </a:lnTo>
                <a:lnTo>
                  <a:pt x="494" y="2141"/>
                </a:lnTo>
                <a:lnTo>
                  <a:pt x="494" y="2143"/>
                </a:lnTo>
                <a:lnTo>
                  <a:pt x="496" y="2147"/>
                </a:lnTo>
                <a:lnTo>
                  <a:pt x="498" y="2150"/>
                </a:lnTo>
                <a:lnTo>
                  <a:pt x="503" y="2153"/>
                </a:lnTo>
                <a:lnTo>
                  <a:pt x="509" y="2157"/>
                </a:lnTo>
                <a:lnTo>
                  <a:pt x="518" y="2161"/>
                </a:lnTo>
                <a:lnTo>
                  <a:pt x="518" y="2161"/>
                </a:lnTo>
                <a:lnTo>
                  <a:pt x="542" y="2170"/>
                </a:lnTo>
                <a:lnTo>
                  <a:pt x="557" y="2176"/>
                </a:lnTo>
                <a:lnTo>
                  <a:pt x="574" y="2181"/>
                </a:lnTo>
                <a:lnTo>
                  <a:pt x="591" y="2185"/>
                </a:lnTo>
                <a:lnTo>
                  <a:pt x="609" y="2186"/>
                </a:lnTo>
                <a:lnTo>
                  <a:pt x="617" y="2186"/>
                </a:lnTo>
                <a:lnTo>
                  <a:pt x="625" y="2185"/>
                </a:lnTo>
                <a:lnTo>
                  <a:pt x="634" y="2183"/>
                </a:lnTo>
                <a:lnTo>
                  <a:pt x="642" y="2180"/>
                </a:lnTo>
                <a:lnTo>
                  <a:pt x="642" y="2180"/>
                </a:lnTo>
                <a:lnTo>
                  <a:pt x="657" y="2174"/>
                </a:lnTo>
                <a:lnTo>
                  <a:pt x="669" y="2170"/>
                </a:lnTo>
                <a:lnTo>
                  <a:pt x="677" y="2168"/>
                </a:lnTo>
                <a:lnTo>
                  <a:pt x="683" y="2165"/>
                </a:lnTo>
                <a:lnTo>
                  <a:pt x="685" y="2164"/>
                </a:lnTo>
                <a:lnTo>
                  <a:pt x="685" y="2163"/>
                </a:lnTo>
                <a:lnTo>
                  <a:pt x="687" y="2161"/>
                </a:lnTo>
                <a:lnTo>
                  <a:pt x="685" y="2158"/>
                </a:lnTo>
                <a:lnTo>
                  <a:pt x="683" y="2151"/>
                </a:lnTo>
                <a:lnTo>
                  <a:pt x="676" y="2141"/>
                </a:lnTo>
                <a:lnTo>
                  <a:pt x="676" y="2141"/>
                </a:lnTo>
                <a:lnTo>
                  <a:pt x="658" y="2117"/>
                </a:lnTo>
                <a:lnTo>
                  <a:pt x="639" y="2096"/>
                </a:lnTo>
                <a:lnTo>
                  <a:pt x="618" y="2074"/>
                </a:lnTo>
                <a:lnTo>
                  <a:pt x="618" y="2074"/>
                </a:lnTo>
                <a:lnTo>
                  <a:pt x="642" y="2095"/>
                </a:lnTo>
                <a:lnTo>
                  <a:pt x="664" y="2110"/>
                </a:lnTo>
                <a:lnTo>
                  <a:pt x="675" y="2117"/>
                </a:lnTo>
                <a:lnTo>
                  <a:pt x="685" y="2122"/>
                </a:lnTo>
                <a:lnTo>
                  <a:pt x="685" y="2122"/>
                </a:lnTo>
                <a:lnTo>
                  <a:pt x="691" y="2125"/>
                </a:lnTo>
                <a:lnTo>
                  <a:pt x="697" y="2126"/>
                </a:lnTo>
                <a:lnTo>
                  <a:pt x="714" y="2127"/>
                </a:lnTo>
                <a:lnTo>
                  <a:pt x="732" y="2128"/>
                </a:lnTo>
                <a:lnTo>
                  <a:pt x="750" y="2126"/>
                </a:lnTo>
                <a:lnTo>
                  <a:pt x="768" y="2123"/>
                </a:lnTo>
                <a:lnTo>
                  <a:pt x="782" y="2120"/>
                </a:lnTo>
                <a:lnTo>
                  <a:pt x="788" y="2117"/>
                </a:lnTo>
                <a:lnTo>
                  <a:pt x="792" y="2114"/>
                </a:lnTo>
                <a:lnTo>
                  <a:pt x="794" y="2111"/>
                </a:lnTo>
                <a:lnTo>
                  <a:pt x="796" y="2108"/>
                </a:lnTo>
                <a:lnTo>
                  <a:pt x="796" y="2108"/>
                </a:lnTo>
                <a:lnTo>
                  <a:pt x="794" y="2101"/>
                </a:lnTo>
                <a:lnTo>
                  <a:pt x="791" y="2095"/>
                </a:lnTo>
                <a:lnTo>
                  <a:pt x="785" y="2089"/>
                </a:lnTo>
                <a:lnTo>
                  <a:pt x="779" y="2084"/>
                </a:lnTo>
                <a:lnTo>
                  <a:pt x="762" y="2072"/>
                </a:lnTo>
                <a:lnTo>
                  <a:pt x="743" y="2060"/>
                </a:lnTo>
                <a:lnTo>
                  <a:pt x="743" y="2060"/>
                </a:lnTo>
                <a:lnTo>
                  <a:pt x="733" y="2053"/>
                </a:lnTo>
                <a:lnTo>
                  <a:pt x="724" y="2047"/>
                </a:lnTo>
                <a:lnTo>
                  <a:pt x="715" y="2038"/>
                </a:lnTo>
                <a:lnTo>
                  <a:pt x="708" y="2030"/>
                </a:lnTo>
                <a:lnTo>
                  <a:pt x="703" y="2021"/>
                </a:lnTo>
                <a:lnTo>
                  <a:pt x="699" y="2012"/>
                </a:lnTo>
                <a:lnTo>
                  <a:pt x="696" y="2000"/>
                </a:lnTo>
                <a:lnTo>
                  <a:pt x="695" y="1988"/>
                </a:lnTo>
                <a:lnTo>
                  <a:pt x="695" y="1988"/>
                </a:lnTo>
                <a:lnTo>
                  <a:pt x="696" y="1958"/>
                </a:lnTo>
                <a:lnTo>
                  <a:pt x="699" y="1921"/>
                </a:lnTo>
                <a:lnTo>
                  <a:pt x="703" y="1879"/>
                </a:lnTo>
                <a:lnTo>
                  <a:pt x="709" y="1829"/>
                </a:lnTo>
                <a:lnTo>
                  <a:pt x="709" y="1829"/>
                </a:lnTo>
                <a:lnTo>
                  <a:pt x="727" y="1702"/>
                </a:lnTo>
                <a:lnTo>
                  <a:pt x="736" y="1637"/>
                </a:lnTo>
                <a:lnTo>
                  <a:pt x="738" y="1611"/>
                </a:lnTo>
                <a:lnTo>
                  <a:pt x="738" y="1589"/>
                </a:lnTo>
                <a:lnTo>
                  <a:pt x="738" y="1589"/>
                </a:lnTo>
                <a:lnTo>
                  <a:pt x="738" y="1583"/>
                </a:lnTo>
                <a:lnTo>
                  <a:pt x="738" y="1583"/>
                </a:lnTo>
                <a:lnTo>
                  <a:pt x="770" y="1583"/>
                </a:lnTo>
                <a:lnTo>
                  <a:pt x="781" y="1584"/>
                </a:lnTo>
                <a:lnTo>
                  <a:pt x="781" y="1584"/>
                </a:lnTo>
                <a:lnTo>
                  <a:pt x="784" y="1550"/>
                </a:lnTo>
                <a:lnTo>
                  <a:pt x="785" y="1512"/>
                </a:lnTo>
                <a:lnTo>
                  <a:pt x="786" y="1469"/>
                </a:lnTo>
                <a:lnTo>
                  <a:pt x="786" y="1469"/>
                </a:lnTo>
                <a:lnTo>
                  <a:pt x="785" y="1413"/>
                </a:lnTo>
                <a:lnTo>
                  <a:pt x="781" y="1348"/>
                </a:lnTo>
                <a:lnTo>
                  <a:pt x="776" y="1272"/>
                </a:lnTo>
                <a:lnTo>
                  <a:pt x="776" y="1272"/>
                </a:lnTo>
                <a:lnTo>
                  <a:pt x="779" y="1265"/>
                </a:lnTo>
                <a:lnTo>
                  <a:pt x="786" y="1239"/>
                </a:lnTo>
                <a:lnTo>
                  <a:pt x="786" y="1239"/>
                </a:lnTo>
                <a:lnTo>
                  <a:pt x="791" y="1217"/>
                </a:lnTo>
                <a:lnTo>
                  <a:pt x="791" y="1215"/>
                </a:lnTo>
                <a:lnTo>
                  <a:pt x="791" y="1215"/>
                </a:lnTo>
                <a:lnTo>
                  <a:pt x="800" y="1220"/>
                </a:lnTo>
                <a:lnTo>
                  <a:pt x="808" y="1222"/>
                </a:lnTo>
                <a:lnTo>
                  <a:pt x="810" y="1222"/>
                </a:lnTo>
                <a:lnTo>
                  <a:pt x="810" y="1220"/>
                </a:lnTo>
                <a:lnTo>
                  <a:pt x="810" y="1220"/>
                </a:lnTo>
                <a:lnTo>
                  <a:pt x="800" y="1176"/>
                </a:lnTo>
                <a:lnTo>
                  <a:pt x="858" y="1157"/>
                </a:lnTo>
                <a:lnTo>
                  <a:pt x="858" y="1157"/>
                </a:lnTo>
                <a:lnTo>
                  <a:pt x="832" y="1089"/>
                </a:lnTo>
                <a:lnTo>
                  <a:pt x="814" y="1042"/>
                </a:lnTo>
                <a:lnTo>
                  <a:pt x="805" y="1018"/>
                </a:lnTo>
                <a:lnTo>
                  <a:pt x="805" y="1018"/>
                </a:lnTo>
                <a:lnTo>
                  <a:pt x="799" y="954"/>
                </a:lnTo>
                <a:lnTo>
                  <a:pt x="796" y="910"/>
                </a:lnTo>
                <a:lnTo>
                  <a:pt x="796" y="893"/>
                </a:lnTo>
                <a:lnTo>
                  <a:pt x="796" y="883"/>
                </a:lnTo>
                <a:lnTo>
                  <a:pt x="796" y="883"/>
                </a:lnTo>
                <a:lnTo>
                  <a:pt x="800" y="869"/>
                </a:lnTo>
                <a:lnTo>
                  <a:pt x="806" y="850"/>
                </a:lnTo>
                <a:lnTo>
                  <a:pt x="810" y="840"/>
                </a:lnTo>
                <a:lnTo>
                  <a:pt x="811" y="832"/>
                </a:lnTo>
                <a:lnTo>
                  <a:pt x="812" y="826"/>
                </a:lnTo>
                <a:lnTo>
                  <a:pt x="811" y="823"/>
                </a:lnTo>
                <a:lnTo>
                  <a:pt x="810" y="821"/>
                </a:lnTo>
                <a:lnTo>
                  <a:pt x="810" y="821"/>
                </a:lnTo>
                <a:lnTo>
                  <a:pt x="804" y="816"/>
                </a:lnTo>
                <a:lnTo>
                  <a:pt x="798" y="811"/>
                </a:lnTo>
                <a:lnTo>
                  <a:pt x="796" y="809"/>
                </a:lnTo>
                <a:lnTo>
                  <a:pt x="793" y="805"/>
                </a:lnTo>
                <a:lnTo>
                  <a:pt x="792" y="799"/>
                </a:lnTo>
                <a:lnTo>
                  <a:pt x="791" y="792"/>
                </a:lnTo>
                <a:lnTo>
                  <a:pt x="791" y="792"/>
                </a:lnTo>
                <a:lnTo>
                  <a:pt x="790" y="739"/>
                </a:lnTo>
                <a:lnTo>
                  <a:pt x="790" y="712"/>
                </a:lnTo>
                <a:lnTo>
                  <a:pt x="791" y="696"/>
                </a:lnTo>
                <a:lnTo>
                  <a:pt x="791" y="696"/>
                </a:lnTo>
                <a:lnTo>
                  <a:pt x="788" y="685"/>
                </a:lnTo>
                <a:lnTo>
                  <a:pt x="781" y="661"/>
                </a:lnTo>
                <a:lnTo>
                  <a:pt x="757" y="592"/>
                </a:lnTo>
                <a:lnTo>
                  <a:pt x="743" y="555"/>
                </a:lnTo>
                <a:lnTo>
                  <a:pt x="730" y="521"/>
                </a:lnTo>
                <a:lnTo>
                  <a:pt x="718" y="495"/>
                </a:lnTo>
                <a:lnTo>
                  <a:pt x="713" y="486"/>
                </a:lnTo>
                <a:lnTo>
                  <a:pt x="709" y="480"/>
                </a:lnTo>
                <a:lnTo>
                  <a:pt x="709" y="480"/>
                </a:lnTo>
                <a:lnTo>
                  <a:pt x="702" y="473"/>
                </a:lnTo>
                <a:lnTo>
                  <a:pt x="695" y="466"/>
                </a:lnTo>
                <a:lnTo>
                  <a:pt x="679" y="454"/>
                </a:lnTo>
                <a:lnTo>
                  <a:pt x="666" y="445"/>
                </a:lnTo>
                <a:lnTo>
                  <a:pt x="661" y="442"/>
                </a:lnTo>
                <a:lnTo>
                  <a:pt x="661" y="442"/>
                </a:lnTo>
                <a:lnTo>
                  <a:pt x="655" y="438"/>
                </a:lnTo>
                <a:lnTo>
                  <a:pt x="642" y="427"/>
                </a:lnTo>
                <a:lnTo>
                  <a:pt x="642" y="427"/>
                </a:lnTo>
                <a:lnTo>
                  <a:pt x="635" y="423"/>
                </a:lnTo>
                <a:lnTo>
                  <a:pt x="629" y="419"/>
                </a:lnTo>
                <a:lnTo>
                  <a:pt x="623" y="417"/>
                </a:lnTo>
                <a:lnTo>
                  <a:pt x="618" y="413"/>
                </a:lnTo>
                <a:lnTo>
                  <a:pt x="618" y="413"/>
                </a:lnTo>
                <a:lnTo>
                  <a:pt x="616" y="412"/>
                </a:lnTo>
                <a:lnTo>
                  <a:pt x="615" y="412"/>
                </a:lnTo>
                <a:lnTo>
                  <a:pt x="613" y="412"/>
                </a:lnTo>
                <a:lnTo>
                  <a:pt x="612" y="412"/>
                </a:lnTo>
                <a:lnTo>
                  <a:pt x="612" y="406"/>
                </a:lnTo>
                <a:lnTo>
                  <a:pt x="613" y="389"/>
                </a:lnTo>
                <a:lnTo>
                  <a:pt x="613" y="389"/>
                </a:lnTo>
                <a:lnTo>
                  <a:pt x="615" y="377"/>
                </a:lnTo>
                <a:lnTo>
                  <a:pt x="613" y="365"/>
                </a:lnTo>
                <a:lnTo>
                  <a:pt x="612" y="355"/>
                </a:lnTo>
                <a:lnTo>
                  <a:pt x="610" y="346"/>
                </a:lnTo>
                <a:lnTo>
                  <a:pt x="606" y="331"/>
                </a:lnTo>
                <a:lnTo>
                  <a:pt x="604" y="326"/>
                </a:lnTo>
                <a:lnTo>
                  <a:pt x="604" y="326"/>
                </a:lnTo>
                <a:lnTo>
                  <a:pt x="605" y="325"/>
                </a:lnTo>
                <a:lnTo>
                  <a:pt x="610" y="322"/>
                </a:lnTo>
                <a:lnTo>
                  <a:pt x="615" y="313"/>
                </a:lnTo>
                <a:lnTo>
                  <a:pt x="617" y="308"/>
                </a:lnTo>
                <a:lnTo>
                  <a:pt x="618" y="302"/>
                </a:lnTo>
                <a:lnTo>
                  <a:pt x="618" y="302"/>
                </a:lnTo>
                <a:lnTo>
                  <a:pt x="621" y="287"/>
                </a:lnTo>
                <a:lnTo>
                  <a:pt x="623" y="270"/>
                </a:lnTo>
                <a:lnTo>
                  <a:pt x="624" y="253"/>
                </a:lnTo>
                <a:lnTo>
                  <a:pt x="624" y="246"/>
                </a:lnTo>
                <a:lnTo>
                  <a:pt x="623" y="240"/>
                </a:lnTo>
                <a:lnTo>
                  <a:pt x="623" y="240"/>
                </a:lnTo>
                <a:lnTo>
                  <a:pt x="617" y="204"/>
                </a:lnTo>
                <a:lnTo>
                  <a:pt x="612" y="185"/>
                </a:lnTo>
                <a:lnTo>
                  <a:pt x="611" y="178"/>
                </a:lnTo>
                <a:lnTo>
                  <a:pt x="609" y="173"/>
                </a:lnTo>
                <a:lnTo>
                  <a:pt x="609" y="173"/>
                </a:lnTo>
                <a:lnTo>
                  <a:pt x="599" y="155"/>
                </a:lnTo>
                <a:lnTo>
                  <a:pt x="594" y="144"/>
                </a:lnTo>
                <a:lnTo>
                  <a:pt x="623" y="154"/>
                </a:lnTo>
                <a:lnTo>
                  <a:pt x="609" y="134"/>
                </a:lnTo>
                <a:lnTo>
                  <a:pt x="637" y="139"/>
                </a:lnTo>
                <a:lnTo>
                  <a:pt x="637" y="139"/>
                </a:lnTo>
                <a:lnTo>
                  <a:pt x="639" y="139"/>
                </a:lnTo>
                <a:lnTo>
                  <a:pt x="640" y="138"/>
                </a:lnTo>
                <a:lnTo>
                  <a:pt x="640" y="137"/>
                </a:lnTo>
                <a:lnTo>
                  <a:pt x="639" y="136"/>
                </a:lnTo>
                <a:lnTo>
                  <a:pt x="637" y="133"/>
                </a:lnTo>
                <a:lnTo>
                  <a:pt x="628" y="125"/>
                </a:lnTo>
                <a:lnTo>
                  <a:pt x="628" y="125"/>
                </a:lnTo>
                <a:lnTo>
                  <a:pt x="618" y="119"/>
                </a:lnTo>
                <a:lnTo>
                  <a:pt x="612" y="115"/>
                </a:lnTo>
                <a:lnTo>
                  <a:pt x="606" y="108"/>
                </a:lnTo>
                <a:lnTo>
                  <a:pt x="594" y="91"/>
                </a:lnTo>
                <a:lnTo>
                  <a:pt x="594" y="91"/>
                </a:lnTo>
                <a:lnTo>
                  <a:pt x="581" y="72"/>
                </a:lnTo>
                <a:lnTo>
                  <a:pt x="574" y="61"/>
                </a:lnTo>
                <a:lnTo>
                  <a:pt x="567" y="55"/>
                </a:lnTo>
                <a:lnTo>
                  <a:pt x="556" y="48"/>
                </a:lnTo>
                <a:lnTo>
                  <a:pt x="556" y="48"/>
                </a:lnTo>
                <a:lnTo>
                  <a:pt x="542" y="41"/>
                </a:lnTo>
                <a:lnTo>
                  <a:pt x="527" y="35"/>
                </a:lnTo>
                <a:lnTo>
                  <a:pt x="515" y="30"/>
                </a:lnTo>
                <a:lnTo>
                  <a:pt x="508" y="29"/>
                </a:lnTo>
                <a:lnTo>
                  <a:pt x="508" y="29"/>
                </a:lnTo>
                <a:lnTo>
                  <a:pt x="491" y="29"/>
                </a:lnTo>
                <a:lnTo>
                  <a:pt x="479" y="29"/>
                </a:lnTo>
                <a:lnTo>
                  <a:pt x="479" y="29"/>
                </a:lnTo>
                <a:lnTo>
                  <a:pt x="479" y="29"/>
                </a:lnTo>
                <a:lnTo>
                  <a:pt x="474" y="29"/>
                </a:lnTo>
                <a:lnTo>
                  <a:pt x="474" y="29"/>
                </a:lnTo>
                <a:lnTo>
                  <a:pt x="461" y="29"/>
                </a:lnTo>
                <a:lnTo>
                  <a:pt x="438" y="29"/>
                </a:lnTo>
                <a:lnTo>
                  <a:pt x="417" y="29"/>
                </a:lnTo>
                <a:lnTo>
                  <a:pt x="407" y="29"/>
                </a:lnTo>
                <a:lnTo>
                  <a:pt x="407" y="29"/>
                </a:lnTo>
                <a:lnTo>
                  <a:pt x="435" y="18"/>
                </a:lnTo>
                <a:lnTo>
                  <a:pt x="444" y="14"/>
                </a:lnTo>
                <a:lnTo>
                  <a:pt x="450" y="11"/>
                </a:lnTo>
                <a:lnTo>
                  <a:pt x="452" y="8"/>
                </a:lnTo>
                <a:lnTo>
                  <a:pt x="453" y="7"/>
                </a:lnTo>
                <a:lnTo>
                  <a:pt x="453" y="6"/>
                </a:lnTo>
                <a:lnTo>
                  <a:pt x="450" y="5"/>
                </a:lnTo>
                <a:lnTo>
                  <a:pt x="450" y="5"/>
                </a:lnTo>
                <a:lnTo>
                  <a:pt x="441" y="1"/>
                </a:lnTo>
                <a:lnTo>
                  <a:pt x="434" y="0"/>
                </a:lnTo>
                <a:lnTo>
                  <a:pt x="424" y="1"/>
                </a:lnTo>
                <a:lnTo>
                  <a:pt x="407" y="5"/>
                </a:lnTo>
                <a:lnTo>
                  <a:pt x="407" y="5"/>
                </a:lnTo>
                <a:lnTo>
                  <a:pt x="389" y="10"/>
                </a:lnTo>
                <a:lnTo>
                  <a:pt x="375" y="13"/>
                </a:lnTo>
                <a:lnTo>
                  <a:pt x="361" y="16"/>
                </a:lnTo>
                <a:lnTo>
                  <a:pt x="345" y="19"/>
                </a:lnTo>
                <a:lnTo>
                  <a:pt x="345" y="19"/>
                </a:lnTo>
                <a:lnTo>
                  <a:pt x="329" y="24"/>
                </a:lnTo>
                <a:lnTo>
                  <a:pt x="319" y="28"/>
                </a:lnTo>
                <a:lnTo>
                  <a:pt x="311" y="30"/>
                </a:lnTo>
                <a:lnTo>
                  <a:pt x="307" y="34"/>
                </a:lnTo>
                <a:lnTo>
                  <a:pt x="307" y="34"/>
                </a:lnTo>
                <a:lnTo>
                  <a:pt x="304" y="36"/>
                </a:lnTo>
                <a:lnTo>
                  <a:pt x="302" y="40"/>
                </a:lnTo>
                <a:lnTo>
                  <a:pt x="297" y="49"/>
                </a:lnTo>
                <a:lnTo>
                  <a:pt x="295" y="56"/>
                </a:lnTo>
                <a:lnTo>
                  <a:pt x="293" y="58"/>
                </a:lnTo>
                <a:lnTo>
                  <a:pt x="292" y="58"/>
                </a:lnTo>
                <a:lnTo>
                  <a:pt x="292" y="58"/>
                </a:lnTo>
                <a:close/>
                <a:moveTo>
                  <a:pt x="582" y="1598"/>
                </a:moveTo>
                <a:lnTo>
                  <a:pt x="586" y="1598"/>
                </a:lnTo>
                <a:lnTo>
                  <a:pt x="586" y="1598"/>
                </a:lnTo>
                <a:lnTo>
                  <a:pt x="586" y="1648"/>
                </a:lnTo>
                <a:lnTo>
                  <a:pt x="585" y="1690"/>
                </a:lnTo>
                <a:lnTo>
                  <a:pt x="585" y="1690"/>
                </a:lnTo>
                <a:lnTo>
                  <a:pt x="583" y="1731"/>
                </a:lnTo>
                <a:lnTo>
                  <a:pt x="583" y="1779"/>
                </a:lnTo>
                <a:lnTo>
                  <a:pt x="585" y="1826"/>
                </a:lnTo>
                <a:lnTo>
                  <a:pt x="587" y="1844"/>
                </a:lnTo>
                <a:lnTo>
                  <a:pt x="589" y="1858"/>
                </a:lnTo>
                <a:lnTo>
                  <a:pt x="589" y="1858"/>
                </a:lnTo>
                <a:lnTo>
                  <a:pt x="592" y="1873"/>
                </a:lnTo>
                <a:lnTo>
                  <a:pt x="593" y="1893"/>
                </a:lnTo>
                <a:lnTo>
                  <a:pt x="593" y="1916"/>
                </a:lnTo>
                <a:lnTo>
                  <a:pt x="593" y="1939"/>
                </a:lnTo>
                <a:lnTo>
                  <a:pt x="591" y="1979"/>
                </a:lnTo>
                <a:lnTo>
                  <a:pt x="589" y="1997"/>
                </a:lnTo>
                <a:lnTo>
                  <a:pt x="589" y="1997"/>
                </a:lnTo>
                <a:lnTo>
                  <a:pt x="581" y="1923"/>
                </a:lnTo>
                <a:lnTo>
                  <a:pt x="576" y="1870"/>
                </a:lnTo>
                <a:lnTo>
                  <a:pt x="574" y="1839"/>
                </a:lnTo>
                <a:lnTo>
                  <a:pt x="574" y="1839"/>
                </a:lnTo>
                <a:lnTo>
                  <a:pt x="582" y="1598"/>
                </a:lnTo>
                <a:lnTo>
                  <a:pt x="582" y="1598"/>
                </a:lnTo>
                <a:close/>
                <a:moveTo>
                  <a:pt x="359" y="168"/>
                </a:moveTo>
                <a:lnTo>
                  <a:pt x="359" y="168"/>
                </a:lnTo>
                <a:lnTo>
                  <a:pt x="358" y="170"/>
                </a:lnTo>
                <a:lnTo>
                  <a:pt x="358" y="178"/>
                </a:lnTo>
                <a:lnTo>
                  <a:pt x="359" y="198"/>
                </a:lnTo>
                <a:lnTo>
                  <a:pt x="362" y="220"/>
                </a:lnTo>
                <a:lnTo>
                  <a:pt x="364" y="235"/>
                </a:lnTo>
                <a:lnTo>
                  <a:pt x="364" y="235"/>
                </a:lnTo>
                <a:lnTo>
                  <a:pt x="368" y="246"/>
                </a:lnTo>
                <a:lnTo>
                  <a:pt x="371" y="259"/>
                </a:lnTo>
                <a:lnTo>
                  <a:pt x="374" y="276"/>
                </a:lnTo>
                <a:lnTo>
                  <a:pt x="375" y="284"/>
                </a:lnTo>
                <a:lnTo>
                  <a:pt x="374" y="293"/>
                </a:lnTo>
                <a:lnTo>
                  <a:pt x="374" y="293"/>
                </a:lnTo>
                <a:lnTo>
                  <a:pt x="371" y="308"/>
                </a:lnTo>
                <a:lnTo>
                  <a:pt x="368" y="318"/>
                </a:lnTo>
                <a:lnTo>
                  <a:pt x="364" y="326"/>
                </a:lnTo>
                <a:lnTo>
                  <a:pt x="378" y="322"/>
                </a:lnTo>
                <a:lnTo>
                  <a:pt x="378" y="322"/>
                </a:lnTo>
                <a:lnTo>
                  <a:pt x="377" y="323"/>
                </a:lnTo>
                <a:lnTo>
                  <a:pt x="376" y="324"/>
                </a:lnTo>
                <a:lnTo>
                  <a:pt x="374" y="336"/>
                </a:lnTo>
                <a:lnTo>
                  <a:pt x="374" y="336"/>
                </a:lnTo>
                <a:lnTo>
                  <a:pt x="370" y="353"/>
                </a:lnTo>
                <a:lnTo>
                  <a:pt x="369" y="360"/>
                </a:lnTo>
                <a:lnTo>
                  <a:pt x="369" y="360"/>
                </a:lnTo>
                <a:lnTo>
                  <a:pt x="333" y="353"/>
                </a:lnTo>
                <a:lnTo>
                  <a:pt x="305" y="347"/>
                </a:lnTo>
                <a:lnTo>
                  <a:pt x="295" y="343"/>
                </a:lnTo>
                <a:lnTo>
                  <a:pt x="287" y="341"/>
                </a:lnTo>
                <a:lnTo>
                  <a:pt x="287" y="341"/>
                </a:lnTo>
                <a:lnTo>
                  <a:pt x="250" y="320"/>
                </a:lnTo>
                <a:lnTo>
                  <a:pt x="229" y="307"/>
                </a:lnTo>
                <a:lnTo>
                  <a:pt x="220" y="302"/>
                </a:lnTo>
                <a:lnTo>
                  <a:pt x="215" y="298"/>
                </a:lnTo>
                <a:lnTo>
                  <a:pt x="215" y="298"/>
                </a:lnTo>
                <a:lnTo>
                  <a:pt x="203" y="288"/>
                </a:lnTo>
                <a:lnTo>
                  <a:pt x="188" y="275"/>
                </a:lnTo>
                <a:lnTo>
                  <a:pt x="168" y="259"/>
                </a:lnTo>
                <a:lnTo>
                  <a:pt x="168" y="259"/>
                </a:lnTo>
                <a:lnTo>
                  <a:pt x="170" y="257"/>
                </a:lnTo>
                <a:lnTo>
                  <a:pt x="177" y="250"/>
                </a:lnTo>
                <a:lnTo>
                  <a:pt x="177" y="250"/>
                </a:lnTo>
                <a:lnTo>
                  <a:pt x="181" y="245"/>
                </a:lnTo>
                <a:lnTo>
                  <a:pt x="183" y="240"/>
                </a:lnTo>
                <a:lnTo>
                  <a:pt x="183" y="236"/>
                </a:lnTo>
                <a:lnTo>
                  <a:pt x="182" y="235"/>
                </a:lnTo>
                <a:lnTo>
                  <a:pt x="182" y="235"/>
                </a:lnTo>
                <a:lnTo>
                  <a:pt x="182" y="235"/>
                </a:lnTo>
                <a:lnTo>
                  <a:pt x="182" y="235"/>
                </a:lnTo>
                <a:lnTo>
                  <a:pt x="186" y="233"/>
                </a:lnTo>
                <a:lnTo>
                  <a:pt x="190" y="230"/>
                </a:lnTo>
                <a:lnTo>
                  <a:pt x="196" y="226"/>
                </a:lnTo>
                <a:lnTo>
                  <a:pt x="196" y="226"/>
                </a:lnTo>
                <a:lnTo>
                  <a:pt x="209" y="214"/>
                </a:lnTo>
                <a:lnTo>
                  <a:pt x="217" y="208"/>
                </a:lnTo>
                <a:lnTo>
                  <a:pt x="225" y="202"/>
                </a:lnTo>
                <a:lnTo>
                  <a:pt x="225" y="202"/>
                </a:lnTo>
                <a:lnTo>
                  <a:pt x="245" y="188"/>
                </a:lnTo>
                <a:lnTo>
                  <a:pt x="254" y="184"/>
                </a:lnTo>
                <a:lnTo>
                  <a:pt x="259" y="182"/>
                </a:lnTo>
                <a:lnTo>
                  <a:pt x="259" y="182"/>
                </a:lnTo>
                <a:lnTo>
                  <a:pt x="261" y="182"/>
                </a:lnTo>
                <a:lnTo>
                  <a:pt x="266" y="180"/>
                </a:lnTo>
                <a:lnTo>
                  <a:pt x="277" y="173"/>
                </a:lnTo>
                <a:lnTo>
                  <a:pt x="292" y="163"/>
                </a:lnTo>
                <a:lnTo>
                  <a:pt x="292" y="163"/>
                </a:lnTo>
                <a:lnTo>
                  <a:pt x="301" y="162"/>
                </a:lnTo>
                <a:lnTo>
                  <a:pt x="308" y="162"/>
                </a:lnTo>
                <a:lnTo>
                  <a:pt x="316" y="163"/>
                </a:lnTo>
                <a:lnTo>
                  <a:pt x="316" y="163"/>
                </a:lnTo>
                <a:lnTo>
                  <a:pt x="328" y="164"/>
                </a:lnTo>
                <a:lnTo>
                  <a:pt x="343" y="166"/>
                </a:lnTo>
                <a:lnTo>
                  <a:pt x="356" y="167"/>
                </a:lnTo>
                <a:lnTo>
                  <a:pt x="359" y="168"/>
                </a:lnTo>
                <a:lnTo>
                  <a:pt x="359" y="168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B867B87A-1359-0E01-2DAE-BB05FE440C32}"/>
              </a:ext>
            </a:extLst>
          </p:cNvPr>
          <p:cNvSpPr>
            <a:spLocks noEditPoints="1"/>
          </p:cNvSpPr>
          <p:nvPr/>
        </p:nvSpPr>
        <p:spPr bwMode="auto">
          <a:xfrm>
            <a:off x="7352384" y="936702"/>
            <a:ext cx="1084753" cy="2571222"/>
          </a:xfrm>
          <a:custGeom>
            <a:avLst/>
            <a:gdLst>
              <a:gd name="T0" fmla="*/ 431 w 937"/>
              <a:gd name="T1" fmla="*/ 28 h 2221"/>
              <a:gd name="T2" fmla="*/ 303 w 937"/>
              <a:gd name="T3" fmla="*/ 98 h 2221"/>
              <a:gd name="T4" fmla="*/ 232 w 937"/>
              <a:gd name="T5" fmla="*/ 140 h 2221"/>
              <a:gd name="T6" fmla="*/ 8 w 937"/>
              <a:gd name="T7" fmla="*/ 307 h 2221"/>
              <a:gd name="T8" fmla="*/ 13 w 937"/>
              <a:gd name="T9" fmla="*/ 372 h 2221"/>
              <a:gd name="T10" fmla="*/ 118 w 937"/>
              <a:gd name="T11" fmla="*/ 463 h 2221"/>
              <a:gd name="T12" fmla="*/ 322 w 937"/>
              <a:gd name="T13" fmla="*/ 709 h 2221"/>
              <a:gd name="T14" fmla="*/ 377 w 937"/>
              <a:gd name="T15" fmla="*/ 828 h 2221"/>
              <a:gd name="T16" fmla="*/ 299 w 937"/>
              <a:gd name="T17" fmla="*/ 1055 h 2221"/>
              <a:gd name="T18" fmla="*/ 342 w 937"/>
              <a:gd name="T19" fmla="*/ 1070 h 2221"/>
              <a:gd name="T20" fmla="*/ 296 w 937"/>
              <a:gd name="T21" fmla="*/ 1240 h 2221"/>
              <a:gd name="T22" fmla="*/ 284 w 937"/>
              <a:gd name="T23" fmla="*/ 1418 h 2221"/>
              <a:gd name="T24" fmla="*/ 242 w 937"/>
              <a:gd name="T25" fmla="*/ 1536 h 2221"/>
              <a:gd name="T26" fmla="*/ 393 w 937"/>
              <a:gd name="T27" fmla="*/ 1590 h 2221"/>
              <a:gd name="T28" fmla="*/ 376 w 937"/>
              <a:gd name="T29" fmla="*/ 1794 h 2221"/>
              <a:gd name="T30" fmla="*/ 405 w 937"/>
              <a:gd name="T31" fmla="*/ 1909 h 2221"/>
              <a:gd name="T32" fmla="*/ 444 w 937"/>
              <a:gd name="T33" fmla="*/ 2089 h 2221"/>
              <a:gd name="T34" fmla="*/ 477 w 937"/>
              <a:gd name="T35" fmla="*/ 2155 h 2221"/>
              <a:gd name="T36" fmla="*/ 583 w 937"/>
              <a:gd name="T37" fmla="*/ 2219 h 2221"/>
              <a:gd name="T38" fmla="*/ 642 w 937"/>
              <a:gd name="T39" fmla="*/ 2182 h 2221"/>
              <a:gd name="T40" fmla="*/ 646 w 937"/>
              <a:gd name="T41" fmla="*/ 2134 h 2221"/>
              <a:gd name="T42" fmla="*/ 569 w 937"/>
              <a:gd name="T43" fmla="*/ 2038 h 2221"/>
              <a:gd name="T44" fmla="*/ 534 w 937"/>
              <a:gd name="T45" fmla="*/ 1823 h 2221"/>
              <a:gd name="T46" fmla="*/ 606 w 937"/>
              <a:gd name="T47" fmla="*/ 1555 h 2221"/>
              <a:gd name="T48" fmla="*/ 758 w 937"/>
              <a:gd name="T49" fmla="*/ 1708 h 2221"/>
              <a:gd name="T50" fmla="*/ 764 w 937"/>
              <a:gd name="T51" fmla="*/ 1810 h 2221"/>
              <a:gd name="T52" fmla="*/ 764 w 937"/>
              <a:gd name="T53" fmla="*/ 1987 h 2221"/>
              <a:gd name="T54" fmla="*/ 785 w 937"/>
              <a:gd name="T55" fmla="*/ 2091 h 2221"/>
              <a:gd name="T56" fmla="*/ 827 w 937"/>
              <a:gd name="T57" fmla="*/ 2122 h 2221"/>
              <a:gd name="T58" fmla="*/ 879 w 937"/>
              <a:gd name="T59" fmla="*/ 2074 h 2221"/>
              <a:gd name="T60" fmla="*/ 854 w 937"/>
              <a:gd name="T61" fmla="*/ 1979 h 2221"/>
              <a:gd name="T62" fmla="*/ 881 w 937"/>
              <a:gd name="T63" fmla="*/ 1810 h 2221"/>
              <a:gd name="T64" fmla="*/ 883 w 937"/>
              <a:gd name="T65" fmla="*/ 1639 h 2221"/>
              <a:gd name="T66" fmla="*/ 911 w 937"/>
              <a:gd name="T67" fmla="*/ 1498 h 2221"/>
              <a:gd name="T68" fmla="*/ 881 w 937"/>
              <a:gd name="T69" fmla="*/ 1278 h 2221"/>
              <a:gd name="T70" fmla="*/ 883 w 937"/>
              <a:gd name="T71" fmla="*/ 1222 h 2221"/>
              <a:gd name="T72" fmla="*/ 937 w 937"/>
              <a:gd name="T73" fmla="*/ 1134 h 2221"/>
              <a:gd name="T74" fmla="*/ 897 w 937"/>
              <a:gd name="T75" fmla="*/ 974 h 2221"/>
              <a:gd name="T76" fmla="*/ 841 w 937"/>
              <a:gd name="T77" fmla="*/ 643 h 2221"/>
              <a:gd name="T78" fmla="*/ 796 w 937"/>
              <a:gd name="T79" fmla="*/ 456 h 2221"/>
              <a:gd name="T80" fmla="*/ 697 w 937"/>
              <a:gd name="T81" fmla="*/ 384 h 2221"/>
              <a:gd name="T82" fmla="*/ 694 w 937"/>
              <a:gd name="T83" fmla="*/ 318 h 2221"/>
              <a:gd name="T84" fmla="*/ 670 w 937"/>
              <a:gd name="T85" fmla="*/ 273 h 2221"/>
              <a:gd name="T86" fmla="*/ 672 w 937"/>
              <a:gd name="T87" fmla="*/ 222 h 2221"/>
              <a:gd name="T88" fmla="*/ 647 w 937"/>
              <a:gd name="T89" fmla="*/ 112 h 2221"/>
              <a:gd name="T90" fmla="*/ 615 w 937"/>
              <a:gd name="T91" fmla="*/ 32 h 2221"/>
              <a:gd name="T92" fmla="*/ 528 w 937"/>
              <a:gd name="T93" fmla="*/ 0 h 2221"/>
              <a:gd name="T94" fmla="*/ 493 w 937"/>
              <a:gd name="T95" fmla="*/ 4 h 2221"/>
              <a:gd name="T96" fmla="*/ 450 w 937"/>
              <a:gd name="T97" fmla="*/ 15 h 2221"/>
              <a:gd name="T98" fmla="*/ 275 w 937"/>
              <a:gd name="T99" fmla="*/ 211 h 2221"/>
              <a:gd name="T100" fmla="*/ 342 w 937"/>
              <a:gd name="T101" fmla="*/ 201 h 2221"/>
              <a:gd name="T102" fmla="*/ 395 w 937"/>
              <a:gd name="T103" fmla="*/ 196 h 2221"/>
              <a:gd name="T104" fmla="*/ 412 w 937"/>
              <a:gd name="T105" fmla="*/ 231 h 2221"/>
              <a:gd name="T106" fmla="*/ 406 w 937"/>
              <a:gd name="T107" fmla="*/ 297 h 2221"/>
              <a:gd name="T108" fmla="*/ 410 w 937"/>
              <a:gd name="T109" fmla="*/ 338 h 2221"/>
              <a:gd name="T110" fmla="*/ 386 w 937"/>
              <a:gd name="T111" fmla="*/ 364 h 2221"/>
              <a:gd name="T112" fmla="*/ 242 w 937"/>
              <a:gd name="T113" fmla="*/ 340 h 2221"/>
              <a:gd name="T114" fmla="*/ 261 w 937"/>
              <a:gd name="T115" fmla="*/ 292 h 2221"/>
              <a:gd name="T116" fmla="*/ 290 w 937"/>
              <a:gd name="T117" fmla="*/ 268 h 2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37" h="2221">
                <a:moveTo>
                  <a:pt x="434" y="38"/>
                </a:moveTo>
                <a:lnTo>
                  <a:pt x="434" y="38"/>
                </a:lnTo>
                <a:lnTo>
                  <a:pt x="438" y="31"/>
                </a:lnTo>
                <a:lnTo>
                  <a:pt x="438" y="31"/>
                </a:lnTo>
                <a:lnTo>
                  <a:pt x="436" y="30"/>
                </a:lnTo>
                <a:lnTo>
                  <a:pt x="434" y="28"/>
                </a:lnTo>
                <a:lnTo>
                  <a:pt x="434" y="28"/>
                </a:lnTo>
                <a:lnTo>
                  <a:pt x="431" y="28"/>
                </a:lnTo>
                <a:lnTo>
                  <a:pt x="425" y="31"/>
                </a:lnTo>
                <a:lnTo>
                  <a:pt x="412" y="37"/>
                </a:lnTo>
                <a:lnTo>
                  <a:pt x="372" y="57"/>
                </a:lnTo>
                <a:lnTo>
                  <a:pt x="334" y="80"/>
                </a:lnTo>
                <a:lnTo>
                  <a:pt x="314" y="91"/>
                </a:lnTo>
                <a:lnTo>
                  <a:pt x="314" y="91"/>
                </a:lnTo>
                <a:lnTo>
                  <a:pt x="308" y="94"/>
                </a:lnTo>
                <a:lnTo>
                  <a:pt x="303" y="98"/>
                </a:lnTo>
                <a:lnTo>
                  <a:pt x="290" y="110"/>
                </a:lnTo>
                <a:lnTo>
                  <a:pt x="290" y="110"/>
                </a:lnTo>
                <a:lnTo>
                  <a:pt x="272" y="123"/>
                </a:lnTo>
                <a:lnTo>
                  <a:pt x="261" y="129"/>
                </a:lnTo>
                <a:lnTo>
                  <a:pt x="247" y="139"/>
                </a:lnTo>
                <a:lnTo>
                  <a:pt x="242" y="134"/>
                </a:lnTo>
                <a:lnTo>
                  <a:pt x="242" y="134"/>
                </a:lnTo>
                <a:lnTo>
                  <a:pt x="232" y="140"/>
                </a:lnTo>
                <a:lnTo>
                  <a:pt x="206" y="156"/>
                </a:lnTo>
                <a:lnTo>
                  <a:pt x="170" y="180"/>
                </a:lnTo>
                <a:lnTo>
                  <a:pt x="128" y="208"/>
                </a:lnTo>
                <a:lnTo>
                  <a:pt x="86" y="240"/>
                </a:lnTo>
                <a:lnTo>
                  <a:pt x="48" y="270"/>
                </a:lnTo>
                <a:lnTo>
                  <a:pt x="31" y="283"/>
                </a:lnTo>
                <a:lnTo>
                  <a:pt x="18" y="296"/>
                </a:lnTo>
                <a:lnTo>
                  <a:pt x="8" y="307"/>
                </a:lnTo>
                <a:lnTo>
                  <a:pt x="2" y="316"/>
                </a:lnTo>
                <a:lnTo>
                  <a:pt x="2" y="316"/>
                </a:lnTo>
                <a:lnTo>
                  <a:pt x="0" y="325"/>
                </a:lnTo>
                <a:lnTo>
                  <a:pt x="0" y="333"/>
                </a:lnTo>
                <a:lnTo>
                  <a:pt x="1" y="343"/>
                </a:lnTo>
                <a:lnTo>
                  <a:pt x="3" y="352"/>
                </a:lnTo>
                <a:lnTo>
                  <a:pt x="7" y="362"/>
                </a:lnTo>
                <a:lnTo>
                  <a:pt x="13" y="372"/>
                </a:lnTo>
                <a:lnTo>
                  <a:pt x="20" y="381"/>
                </a:lnTo>
                <a:lnTo>
                  <a:pt x="27" y="391"/>
                </a:lnTo>
                <a:lnTo>
                  <a:pt x="45" y="410"/>
                </a:lnTo>
                <a:lnTo>
                  <a:pt x="66" y="428"/>
                </a:lnTo>
                <a:lnTo>
                  <a:pt x="87" y="442"/>
                </a:lnTo>
                <a:lnTo>
                  <a:pt x="107" y="456"/>
                </a:lnTo>
                <a:lnTo>
                  <a:pt x="107" y="456"/>
                </a:lnTo>
                <a:lnTo>
                  <a:pt x="118" y="463"/>
                </a:lnTo>
                <a:lnTo>
                  <a:pt x="131" y="475"/>
                </a:lnTo>
                <a:lnTo>
                  <a:pt x="146" y="488"/>
                </a:lnTo>
                <a:lnTo>
                  <a:pt x="161" y="506"/>
                </a:lnTo>
                <a:lnTo>
                  <a:pt x="194" y="545"/>
                </a:lnTo>
                <a:lnTo>
                  <a:pt x="229" y="588"/>
                </a:lnTo>
                <a:lnTo>
                  <a:pt x="290" y="669"/>
                </a:lnTo>
                <a:lnTo>
                  <a:pt x="314" y="698"/>
                </a:lnTo>
                <a:lnTo>
                  <a:pt x="322" y="709"/>
                </a:lnTo>
                <a:lnTo>
                  <a:pt x="328" y="715"/>
                </a:lnTo>
                <a:lnTo>
                  <a:pt x="328" y="715"/>
                </a:lnTo>
                <a:lnTo>
                  <a:pt x="333" y="720"/>
                </a:lnTo>
                <a:lnTo>
                  <a:pt x="338" y="727"/>
                </a:lnTo>
                <a:lnTo>
                  <a:pt x="347" y="745"/>
                </a:lnTo>
                <a:lnTo>
                  <a:pt x="357" y="767"/>
                </a:lnTo>
                <a:lnTo>
                  <a:pt x="365" y="788"/>
                </a:lnTo>
                <a:lnTo>
                  <a:pt x="377" y="828"/>
                </a:lnTo>
                <a:lnTo>
                  <a:pt x="381" y="845"/>
                </a:lnTo>
                <a:lnTo>
                  <a:pt x="381" y="845"/>
                </a:lnTo>
                <a:lnTo>
                  <a:pt x="376" y="853"/>
                </a:lnTo>
                <a:lnTo>
                  <a:pt x="366" y="878"/>
                </a:lnTo>
                <a:lnTo>
                  <a:pt x="335" y="953"/>
                </a:lnTo>
                <a:lnTo>
                  <a:pt x="320" y="992"/>
                </a:lnTo>
                <a:lnTo>
                  <a:pt x="308" y="1028"/>
                </a:lnTo>
                <a:lnTo>
                  <a:pt x="299" y="1055"/>
                </a:lnTo>
                <a:lnTo>
                  <a:pt x="298" y="1062"/>
                </a:lnTo>
                <a:lnTo>
                  <a:pt x="298" y="1064"/>
                </a:lnTo>
                <a:lnTo>
                  <a:pt x="299" y="1065"/>
                </a:lnTo>
                <a:lnTo>
                  <a:pt x="299" y="1065"/>
                </a:lnTo>
                <a:lnTo>
                  <a:pt x="304" y="1068"/>
                </a:lnTo>
                <a:lnTo>
                  <a:pt x="311" y="1069"/>
                </a:lnTo>
                <a:lnTo>
                  <a:pt x="324" y="1070"/>
                </a:lnTo>
                <a:lnTo>
                  <a:pt x="342" y="1070"/>
                </a:lnTo>
                <a:lnTo>
                  <a:pt x="342" y="1070"/>
                </a:lnTo>
                <a:lnTo>
                  <a:pt x="339" y="1088"/>
                </a:lnTo>
                <a:lnTo>
                  <a:pt x="328" y="1131"/>
                </a:lnTo>
                <a:lnTo>
                  <a:pt x="315" y="1183"/>
                </a:lnTo>
                <a:lnTo>
                  <a:pt x="308" y="1207"/>
                </a:lnTo>
                <a:lnTo>
                  <a:pt x="299" y="1229"/>
                </a:lnTo>
                <a:lnTo>
                  <a:pt x="299" y="1229"/>
                </a:lnTo>
                <a:lnTo>
                  <a:pt x="296" y="1240"/>
                </a:lnTo>
                <a:lnTo>
                  <a:pt x="293" y="1250"/>
                </a:lnTo>
                <a:lnTo>
                  <a:pt x="291" y="1264"/>
                </a:lnTo>
                <a:lnTo>
                  <a:pt x="290" y="1278"/>
                </a:lnTo>
                <a:lnTo>
                  <a:pt x="287" y="1309"/>
                </a:lnTo>
                <a:lnTo>
                  <a:pt x="287" y="1340"/>
                </a:lnTo>
                <a:lnTo>
                  <a:pt x="287" y="1370"/>
                </a:lnTo>
                <a:lnTo>
                  <a:pt x="286" y="1397"/>
                </a:lnTo>
                <a:lnTo>
                  <a:pt x="284" y="1418"/>
                </a:lnTo>
                <a:lnTo>
                  <a:pt x="282" y="1426"/>
                </a:lnTo>
                <a:lnTo>
                  <a:pt x="280" y="1430"/>
                </a:lnTo>
                <a:lnTo>
                  <a:pt x="280" y="1430"/>
                </a:lnTo>
                <a:lnTo>
                  <a:pt x="274" y="1441"/>
                </a:lnTo>
                <a:lnTo>
                  <a:pt x="268" y="1456"/>
                </a:lnTo>
                <a:lnTo>
                  <a:pt x="256" y="1490"/>
                </a:lnTo>
                <a:lnTo>
                  <a:pt x="242" y="1536"/>
                </a:lnTo>
                <a:lnTo>
                  <a:pt x="242" y="1536"/>
                </a:lnTo>
                <a:lnTo>
                  <a:pt x="254" y="1538"/>
                </a:lnTo>
                <a:lnTo>
                  <a:pt x="287" y="1542"/>
                </a:lnTo>
                <a:lnTo>
                  <a:pt x="336" y="1548"/>
                </a:lnTo>
                <a:lnTo>
                  <a:pt x="365" y="1549"/>
                </a:lnTo>
                <a:lnTo>
                  <a:pt x="396" y="1552"/>
                </a:lnTo>
                <a:lnTo>
                  <a:pt x="396" y="1552"/>
                </a:lnTo>
                <a:lnTo>
                  <a:pt x="394" y="1570"/>
                </a:lnTo>
                <a:lnTo>
                  <a:pt x="393" y="1590"/>
                </a:lnTo>
                <a:lnTo>
                  <a:pt x="392" y="1631"/>
                </a:lnTo>
                <a:lnTo>
                  <a:pt x="392" y="1667"/>
                </a:lnTo>
                <a:lnTo>
                  <a:pt x="390" y="1690"/>
                </a:lnTo>
                <a:lnTo>
                  <a:pt x="390" y="1690"/>
                </a:lnTo>
                <a:lnTo>
                  <a:pt x="387" y="1711"/>
                </a:lnTo>
                <a:lnTo>
                  <a:pt x="382" y="1739"/>
                </a:lnTo>
                <a:lnTo>
                  <a:pt x="377" y="1775"/>
                </a:lnTo>
                <a:lnTo>
                  <a:pt x="376" y="1794"/>
                </a:lnTo>
                <a:lnTo>
                  <a:pt x="376" y="1814"/>
                </a:lnTo>
                <a:lnTo>
                  <a:pt x="376" y="1814"/>
                </a:lnTo>
                <a:lnTo>
                  <a:pt x="376" y="1825"/>
                </a:lnTo>
                <a:lnTo>
                  <a:pt x="378" y="1835"/>
                </a:lnTo>
                <a:lnTo>
                  <a:pt x="383" y="1854"/>
                </a:lnTo>
                <a:lnTo>
                  <a:pt x="389" y="1873"/>
                </a:lnTo>
                <a:lnTo>
                  <a:pt x="398" y="1891"/>
                </a:lnTo>
                <a:lnTo>
                  <a:pt x="405" y="1909"/>
                </a:lnTo>
                <a:lnTo>
                  <a:pt x="413" y="1927"/>
                </a:lnTo>
                <a:lnTo>
                  <a:pt x="419" y="1948"/>
                </a:lnTo>
                <a:lnTo>
                  <a:pt x="424" y="1968"/>
                </a:lnTo>
                <a:lnTo>
                  <a:pt x="424" y="1968"/>
                </a:lnTo>
                <a:lnTo>
                  <a:pt x="431" y="2010"/>
                </a:lnTo>
                <a:lnTo>
                  <a:pt x="438" y="2047"/>
                </a:lnTo>
                <a:lnTo>
                  <a:pt x="443" y="2077"/>
                </a:lnTo>
                <a:lnTo>
                  <a:pt x="444" y="2089"/>
                </a:lnTo>
                <a:lnTo>
                  <a:pt x="443" y="2098"/>
                </a:lnTo>
                <a:lnTo>
                  <a:pt x="443" y="2098"/>
                </a:lnTo>
                <a:lnTo>
                  <a:pt x="443" y="2105"/>
                </a:lnTo>
                <a:lnTo>
                  <a:pt x="444" y="2112"/>
                </a:lnTo>
                <a:lnTo>
                  <a:pt x="447" y="2118"/>
                </a:lnTo>
                <a:lnTo>
                  <a:pt x="452" y="2125"/>
                </a:lnTo>
                <a:lnTo>
                  <a:pt x="462" y="2139"/>
                </a:lnTo>
                <a:lnTo>
                  <a:pt x="477" y="2155"/>
                </a:lnTo>
                <a:lnTo>
                  <a:pt x="477" y="2155"/>
                </a:lnTo>
                <a:lnTo>
                  <a:pt x="487" y="2166"/>
                </a:lnTo>
                <a:lnTo>
                  <a:pt x="504" y="2179"/>
                </a:lnTo>
                <a:lnTo>
                  <a:pt x="526" y="2194"/>
                </a:lnTo>
                <a:lnTo>
                  <a:pt x="549" y="2207"/>
                </a:lnTo>
                <a:lnTo>
                  <a:pt x="561" y="2212"/>
                </a:lnTo>
                <a:lnTo>
                  <a:pt x="573" y="2217"/>
                </a:lnTo>
                <a:lnTo>
                  <a:pt x="583" y="2219"/>
                </a:lnTo>
                <a:lnTo>
                  <a:pt x="594" y="2221"/>
                </a:lnTo>
                <a:lnTo>
                  <a:pt x="604" y="2221"/>
                </a:lnTo>
                <a:lnTo>
                  <a:pt x="612" y="2219"/>
                </a:lnTo>
                <a:lnTo>
                  <a:pt x="619" y="2214"/>
                </a:lnTo>
                <a:lnTo>
                  <a:pt x="623" y="2212"/>
                </a:lnTo>
                <a:lnTo>
                  <a:pt x="625" y="2208"/>
                </a:lnTo>
                <a:lnTo>
                  <a:pt x="625" y="2208"/>
                </a:lnTo>
                <a:lnTo>
                  <a:pt x="642" y="2182"/>
                </a:lnTo>
                <a:lnTo>
                  <a:pt x="649" y="2172"/>
                </a:lnTo>
                <a:lnTo>
                  <a:pt x="653" y="2163"/>
                </a:lnTo>
                <a:lnTo>
                  <a:pt x="654" y="2158"/>
                </a:lnTo>
                <a:lnTo>
                  <a:pt x="654" y="2153"/>
                </a:lnTo>
                <a:lnTo>
                  <a:pt x="653" y="2148"/>
                </a:lnTo>
                <a:lnTo>
                  <a:pt x="652" y="2143"/>
                </a:lnTo>
                <a:lnTo>
                  <a:pt x="649" y="2139"/>
                </a:lnTo>
                <a:lnTo>
                  <a:pt x="646" y="2134"/>
                </a:lnTo>
                <a:lnTo>
                  <a:pt x="635" y="2122"/>
                </a:lnTo>
                <a:lnTo>
                  <a:pt x="635" y="2122"/>
                </a:lnTo>
                <a:lnTo>
                  <a:pt x="613" y="2100"/>
                </a:lnTo>
                <a:lnTo>
                  <a:pt x="598" y="2085"/>
                </a:lnTo>
                <a:lnTo>
                  <a:pt x="587" y="2071"/>
                </a:lnTo>
                <a:lnTo>
                  <a:pt x="577" y="2055"/>
                </a:lnTo>
                <a:lnTo>
                  <a:pt x="577" y="2055"/>
                </a:lnTo>
                <a:lnTo>
                  <a:pt x="569" y="2038"/>
                </a:lnTo>
                <a:lnTo>
                  <a:pt x="563" y="2023"/>
                </a:lnTo>
                <a:lnTo>
                  <a:pt x="558" y="2007"/>
                </a:lnTo>
                <a:lnTo>
                  <a:pt x="553" y="1983"/>
                </a:lnTo>
                <a:lnTo>
                  <a:pt x="553" y="1983"/>
                </a:lnTo>
                <a:lnTo>
                  <a:pt x="547" y="1944"/>
                </a:lnTo>
                <a:lnTo>
                  <a:pt x="540" y="1895"/>
                </a:lnTo>
                <a:lnTo>
                  <a:pt x="535" y="1846"/>
                </a:lnTo>
                <a:lnTo>
                  <a:pt x="534" y="1823"/>
                </a:lnTo>
                <a:lnTo>
                  <a:pt x="534" y="1805"/>
                </a:lnTo>
                <a:lnTo>
                  <a:pt x="534" y="1805"/>
                </a:lnTo>
                <a:lnTo>
                  <a:pt x="538" y="1760"/>
                </a:lnTo>
                <a:lnTo>
                  <a:pt x="544" y="1690"/>
                </a:lnTo>
                <a:lnTo>
                  <a:pt x="559" y="1550"/>
                </a:lnTo>
                <a:lnTo>
                  <a:pt x="559" y="1550"/>
                </a:lnTo>
                <a:lnTo>
                  <a:pt x="583" y="1553"/>
                </a:lnTo>
                <a:lnTo>
                  <a:pt x="606" y="1555"/>
                </a:lnTo>
                <a:lnTo>
                  <a:pt x="649" y="1561"/>
                </a:lnTo>
                <a:lnTo>
                  <a:pt x="689" y="1568"/>
                </a:lnTo>
                <a:lnTo>
                  <a:pt x="721" y="1576"/>
                </a:lnTo>
                <a:lnTo>
                  <a:pt x="721" y="1576"/>
                </a:lnTo>
                <a:lnTo>
                  <a:pt x="732" y="1615"/>
                </a:lnTo>
                <a:lnTo>
                  <a:pt x="745" y="1658"/>
                </a:lnTo>
                <a:lnTo>
                  <a:pt x="756" y="1694"/>
                </a:lnTo>
                <a:lnTo>
                  <a:pt x="758" y="1708"/>
                </a:lnTo>
                <a:lnTo>
                  <a:pt x="760" y="1714"/>
                </a:lnTo>
                <a:lnTo>
                  <a:pt x="760" y="1714"/>
                </a:lnTo>
                <a:lnTo>
                  <a:pt x="760" y="1728"/>
                </a:lnTo>
                <a:lnTo>
                  <a:pt x="762" y="1752"/>
                </a:lnTo>
                <a:lnTo>
                  <a:pt x="764" y="1781"/>
                </a:lnTo>
                <a:lnTo>
                  <a:pt x="764" y="1795"/>
                </a:lnTo>
                <a:lnTo>
                  <a:pt x="764" y="1810"/>
                </a:lnTo>
                <a:lnTo>
                  <a:pt x="764" y="1810"/>
                </a:lnTo>
                <a:lnTo>
                  <a:pt x="764" y="1836"/>
                </a:lnTo>
                <a:lnTo>
                  <a:pt x="764" y="1861"/>
                </a:lnTo>
                <a:lnTo>
                  <a:pt x="766" y="1886"/>
                </a:lnTo>
                <a:lnTo>
                  <a:pt x="764" y="1911"/>
                </a:lnTo>
                <a:lnTo>
                  <a:pt x="764" y="1911"/>
                </a:lnTo>
                <a:lnTo>
                  <a:pt x="763" y="1925"/>
                </a:lnTo>
                <a:lnTo>
                  <a:pt x="763" y="1944"/>
                </a:lnTo>
                <a:lnTo>
                  <a:pt x="764" y="1987"/>
                </a:lnTo>
                <a:lnTo>
                  <a:pt x="767" y="2026"/>
                </a:lnTo>
                <a:lnTo>
                  <a:pt x="768" y="2039"/>
                </a:lnTo>
                <a:lnTo>
                  <a:pt x="769" y="2045"/>
                </a:lnTo>
                <a:lnTo>
                  <a:pt x="769" y="2045"/>
                </a:lnTo>
                <a:lnTo>
                  <a:pt x="772" y="2051"/>
                </a:lnTo>
                <a:lnTo>
                  <a:pt x="774" y="2061"/>
                </a:lnTo>
                <a:lnTo>
                  <a:pt x="779" y="2075"/>
                </a:lnTo>
                <a:lnTo>
                  <a:pt x="785" y="2091"/>
                </a:lnTo>
                <a:lnTo>
                  <a:pt x="793" y="2104"/>
                </a:lnTo>
                <a:lnTo>
                  <a:pt x="797" y="2111"/>
                </a:lnTo>
                <a:lnTo>
                  <a:pt x="802" y="2116"/>
                </a:lnTo>
                <a:lnTo>
                  <a:pt x="808" y="2119"/>
                </a:lnTo>
                <a:lnTo>
                  <a:pt x="813" y="2122"/>
                </a:lnTo>
                <a:lnTo>
                  <a:pt x="819" y="2123"/>
                </a:lnTo>
                <a:lnTo>
                  <a:pt x="827" y="2122"/>
                </a:lnTo>
                <a:lnTo>
                  <a:pt x="827" y="2122"/>
                </a:lnTo>
                <a:lnTo>
                  <a:pt x="852" y="2113"/>
                </a:lnTo>
                <a:lnTo>
                  <a:pt x="860" y="2109"/>
                </a:lnTo>
                <a:lnTo>
                  <a:pt x="867" y="2104"/>
                </a:lnTo>
                <a:lnTo>
                  <a:pt x="873" y="2098"/>
                </a:lnTo>
                <a:lnTo>
                  <a:pt x="877" y="2091"/>
                </a:lnTo>
                <a:lnTo>
                  <a:pt x="879" y="2083"/>
                </a:lnTo>
                <a:lnTo>
                  <a:pt x="879" y="2074"/>
                </a:lnTo>
                <a:lnTo>
                  <a:pt x="879" y="2074"/>
                </a:lnTo>
                <a:lnTo>
                  <a:pt x="878" y="2064"/>
                </a:lnTo>
                <a:lnTo>
                  <a:pt x="876" y="2055"/>
                </a:lnTo>
                <a:lnTo>
                  <a:pt x="869" y="2035"/>
                </a:lnTo>
                <a:lnTo>
                  <a:pt x="861" y="2016"/>
                </a:lnTo>
                <a:lnTo>
                  <a:pt x="858" y="2004"/>
                </a:lnTo>
                <a:lnTo>
                  <a:pt x="855" y="1992"/>
                </a:lnTo>
                <a:lnTo>
                  <a:pt x="855" y="1992"/>
                </a:lnTo>
                <a:lnTo>
                  <a:pt x="854" y="1979"/>
                </a:lnTo>
                <a:lnTo>
                  <a:pt x="853" y="1965"/>
                </a:lnTo>
                <a:lnTo>
                  <a:pt x="854" y="1949"/>
                </a:lnTo>
                <a:lnTo>
                  <a:pt x="855" y="1932"/>
                </a:lnTo>
                <a:lnTo>
                  <a:pt x="859" y="1913"/>
                </a:lnTo>
                <a:lnTo>
                  <a:pt x="863" y="1891"/>
                </a:lnTo>
                <a:lnTo>
                  <a:pt x="875" y="1838"/>
                </a:lnTo>
                <a:lnTo>
                  <a:pt x="875" y="1838"/>
                </a:lnTo>
                <a:lnTo>
                  <a:pt x="881" y="1810"/>
                </a:lnTo>
                <a:lnTo>
                  <a:pt x="884" y="1781"/>
                </a:lnTo>
                <a:lnTo>
                  <a:pt x="885" y="1756"/>
                </a:lnTo>
                <a:lnTo>
                  <a:pt x="884" y="1734"/>
                </a:lnTo>
                <a:lnTo>
                  <a:pt x="883" y="1716"/>
                </a:lnTo>
                <a:lnTo>
                  <a:pt x="882" y="1702"/>
                </a:lnTo>
                <a:lnTo>
                  <a:pt x="879" y="1690"/>
                </a:lnTo>
                <a:lnTo>
                  <a:pt x="879" y="1690"/>
                </a:lnTo>
                <a:lnTo>
                  <a:pt x="883" y="1639"/>
                </a:lnTo>
                <a:lnTo>
                  <a:pt x="887" y="1590"/>
                </a:lnTo>
                <a:lnTo>
                  <a:pt x="889" y="1541"/>
                </a:lnTo>
                <a:lnTo>
                  <a:pt x="899" y="1536"/>
                </a:lnTo>
                <a:lnTo>
                  <a:pt x="899" y="1536"/>
                </a:lnTo>
                <a:lnTo>
                  <a:pt x="901" y="1532"/>
                </a:lnTo>
                <a:lnTo>
                  <a:pt x="906" y="1519"/>
                </a:lnTo>
                <a:lnTo>
                  <a:pt x="908" y="1510"/>
                </a:lnTo>
                <a:lnTo>
                  <a:pt x="911" y="1498"/>
                </a:lnTo>
                <a:lnTo>
                  <a:pt x="912" y="1482"/>
                </a:lnTo>
                <a:lnTo>
                  <a:pt x="913" y="1464"/>
                </a:lnTo>
                <a:lnTo>
                  <a:pt x="913" y="1464"/>
                </a:lnTo>
                <a:lnTo>
                  <a:pt x="912" y="1440"/>
                </a:lnTo>
                <a:lnTo>
                  <a:pt x="907" y="1409"/>
                </a:lnTo>
                <a:lnTo>
                  <a:pt x="901" y="1374"/>
                </a:lnTo>
                <a:lnTo>
                  <a:pt x="894" y="1338"/>
                </a:lnTo>
                <a:lnTo>
                  <a:pt x="881" y="1278"/>
                </a:lnTo>
                <a:lnTo>
                  <a:pt x="875" y="1253"/>
                </a:lnTo>
                <a:lnTo>
                  <a:pt x="870" y="1238"/>
                </a:lnTo>
                <a:lnTo>
                  <a:pt x="870" y="1238"/>
                </a:lnTo>
                <a:lnTo>
                  <a:pt x="871" y="1237"/>
                </a:lnTo>
                <a:lnTo>
                  <a:pt x="876" y="1234"/>
                </a:lnTo>
                <a:lnTo>
                  <a:pt x="878" y="1231"/>
                </a:lnTo>
                <a:lnTo>
                  <a:pt x="881" y="1226"/>
                </a:lnTo>
                <a:lnTo>
                  <a:pt x="883" y="1222"/>
                </a:lnTo>
                <a:lnTo>
                  <a:pt x="884" y="1214"/>
                </a:lnTo>
                <a:lnTo>
                  <a:pt x="884" y="1214"/>
                </a:lnTo>
                <a:lnTo>
                  <a:pt x="899" y="1147"/>
                </a:lnTo>
                <a:lnTo>
                  <a:pt x="899" y="1147"/>
                </a:lnTo>
                <a:lnTo>
                  <a:pt x="919" y="1142"/>
                </a:lnTo>
                <a:lnTo>
                  <a:pt x="932" y="1137"/>
                </a:lnTo>
                <a:lnTo>
                  <a:pt x="936" y="1135"/>
                </a:lnTo>
                <a:lnTo>
                  <a:pt x="937" y="1134"/>
                </a:lnTo>
                <a:lnTo>
                  <a:pt x="937" y="1133"/>
                </a:lnTo>
                <a:lnTo>
                  <a:pt x="937" y="1133"/>
                </a:lnTo>
                <a:lnTo>
                  <a:pt x="927" y="1101"/>
                </a:lnTo>
                <a:lnTo>
                  <a:pt x="920" y="1075"/>
                </a:lnTo>
                <a:lnTo>
                  <a:pt x="913" y="1046"/>
                </a:lnTo>
                <a:lnTo>
                  <a:pt x="913" y="1046"/>
                </a:lnTo>
                <a:lnTo>
                  <a:pt x="902" y="996"/>
                </a:lnTo>
                <a:lnTo>
                  <a:pt x="897" y="974"/>
                </a:lnTo>
                <a:lnTo>
                  <a:pt x="894" y="950"/>
                </a:lnTo>
                <a:lnTo>
                  <a:pt x="894" y="950"/>
                </a:lnTo>
                <a:lnTo>
                  <a:pt x="884" y="895"/>
                </a:lnTo>
                <a:lnTo>
                  <a:pt x="867" y="804"/>
                </a:lnTo>
                <a:lnTo>
                  <a:pt x="849" y="708"/>
                </a:lnTo>
                <a:lnTo>
                  <a:pt x="843" y="669"/>
                </a:lnTo>
                <a:lnTo>
                  <a:pt x="841" y="643"/>
                </a:lnTo>
                <a:lnTo>
                  <a:pt x="841" y="643"/>
                </a:lnTo>
                <a:lnTo>
                  <a:pt x="839" y="620"/>
                </a:lnTo>
                <a:lnTo>
                  <a:pt x="834" y="594"/>
                </a:lnTo>
                <a:lnTo>
                  <a:pt x="828" y="565"/>
                </a:lnTo>
                <a:lnTo>
                  <a:pt x="821" y="535"/>
                </a:lnTo>
                <a:lnTo>
                  <a:pt x="813" y="506"/>
                </a:lnTo>
                <a:lnTo>
                  <a:pt x="806" y="482"/>
                </a:lnTo>
                <a:lnTo>
                  <a:pt x="799" y="463"/>
                </a:lnTo>
                <a:lnTo>
                  <a:pt x="796" y="456"/>
                </a:lnTo>
                <a:lnTo>
                  <a:pt x="793" y="451"/>
                </a:lnTo>
                <a:lnTo>
                  <a:pt x="793" y="451"/>
                </a:lnTo>
                <a:lnTo>
                  <a:pt x="786" y="444"/>
                </a:lnTo>
                <a:lnTo>
                  <a:pt x="778" y="434"/>
                </a:lnTo>
                <a:lnTo>
                  <a:pt x="758" y="417"/>
                </a:lnTo>
                <a:lnTo>
                  <a:pt x="736" y="398"/>
                </a:lnTo>
                <a:lnTo>
                  <a:pt x="736" y="398"/>
                </a:lnTo>
                <a:lnTo>
                  <a:pt x="697" y="384"/>
                </a:lnTo>
                <a:lnTo>
                  <a:pt x="697" y="384"/>
                </a:lnTo>
                <a:lnTo>
                  <a:pt x="696" y="375"/>
                </a:lnTo>
                <a:lnTo>
                  <a:pt x="692" y="350"/>
                </a:lnTo>
                <a:lnTo>
                  <a:pt x="692" y="350"/>
                </a:lnTo>
                <a:lnTo>
                  <a:pt x="692" y="342"/>
                </a:lnTo>
                <a:lnTo>
                  <a:pt x="692" y="334"/>
                </a:lnTo>
                <a:lnTo>
                  <a:pt x="694" y="324"/>
                </a:lnTo>
                <a:lnTo>
                  <a:pt x="694" y="318"/>
                </a:lnTo>
                <a:lnTo>
                  <a:pt x="692" y="313"/>
                </a:lnTo>
                <a:lnTo>
                  <a:pt x="691" y="308"/>
                </a:lnTo>
                <a:lnTo>
                  <a:pt x="688" y="302"/>
                </a:lnTo>
                <a:lnTo>
                  <a:pt x="688" y="302"/>
                </a:lnTo>
                <a:lnTo>
                  <a:pt x="680" y="292"/>
                </a:lnTo>
                <a:lnTo>
                  <a:pt x="674" y="285"/>
                </a:lnTo>
                <a:lnTo>
                  <a:pt x="671" y="278"/>
                </a:lnTo>
                <a:lnTo>
                  <a:pt x="670" y="273"/>
                </a:lnTo>
                <a:lnTo>
                  <a:pt x="668" y="268"/>
                </a:lnTo>
                <a:lnTo>
                  <a:pt x="668" y="268"/>
                </a:lnTo>
                <a:lnTo>
                  <a:pt x="668" y="259"/>
                </a:lnTo>
                <a:lnTo>
                  <a:pt x="671" y="250"/>
                </a:lnTo>
                <a:lnTo>
                  <a:pt x="672" y="242"/>
                </a:lnTo>
                <a:lnTo>
                  <a:pt x="673" y="230"/>
                </a:lnTo>
                <a:lnTo>
                  <a:pt x="673" y="230"/>
                </a:lnTo>
                <a:lnTo>
                  <a:pt x="672" y="222"/>
                </a:lnTo>
                <a:lnTo>
                  <a:pt x="670" y="214"/>
                </a:lnTo>
                <a:lnTo>
                  <a:pt x="664" y="199"/>
                </a:lnTo>
                <a:lnTo>
                  <a:pt x="656" y="187"/>
                </a:lnTo>
                <a:lnTo>
                  <a:pt x="654" y="182"/>
                </a:lnTo>
                <a:lnTo>
                  <a:pt x="654" y="182"/>
                </a:lnTo>
                <a:lnTo>
                  <a:pt x="653" y="168"/>
                </a:lnTo>
                <a:lnTo>
                  <a:pt x="650" y="133"/>
                </a:lnTo>
                <a:lnTo>
                  <a:pt x="647" y="112"/>
                </a:lnTo>
                <a:lnTo>
                  <a:pt x="643" y="91"/>
                </a:lnTo>
                <a:lnTo>
                  <a:pt x="637" y="70"/>
                </a:lnTo>
                <a:lnTo>
                  <a:pt x="634" y="61"/>
                </a:lnTo>
                <a:lnTo>
                  <a:pt x="630" y="52"/>
                </a:lnTo>
                <a:lnTo>
                  <a:pt x="630" y="52"/>
                </a:lnTo>
                <a:lnTo>
                  <a:pt x="625" y="45"/>
                </a:lnTo>
                <a:lnTo>
                  <a:pt x="621" y="38"/>
                </a:lnTo>
                <a:lnTo>
                  <a:pt x="615" y="32"/>
                </a:lnTo>
                <a:lnTo>
                  <a:pt x="609" y="26"/>
                </a:lnTo>
                <a:lnTo>
                  <a:pt x="594" y="18"/>
                </a:lnTo>
                <a:lnTo>
                  <a:pt x="580" y="10"/>
                </a:lnTo>
                <a:lnTo>
                  <a:pt x="565" y="6"/>
                </a:lnTo>
                <a:lnTo>
                  <a:pt x="553" y="3"/>
                </a:lnTo>
                <a:lnTo>
                  <a:pt x="534" y="0"/>
                </a:lnTo>
                <a:lnTo>
                  <a:pt x="534" y="0"/>
                </a:lnTo>
                <a:lnTo>
                  <a:pt x="528" y="0"/>
                </a:lnTo>
                <a:lnTo>
                  <a:pt x="523" y="0"/>
                </a:lnTo>
                <a:lnTo>
                  <a:pt x="514" y="3"/>
                </a:lnTo>
                <a:lnTo>
                  <a:pt x="508" y="7"/>
                </a:lnTo>
                <a:lnTo>
                  <a:pt x="505" y="9"/>
                </a:lnTo>
                <a:lnTo>
                  <a:pt x="505" y="9"/>
                </a:lnTo>
                <a:lnTo>
                  <a:pt x="504" y="8"/>
                </a:lnTo>
                <a:lnTo>
                  <a:pt x="498" y="6"/>
                </a:lnTo>
                <a:lnTo>
                  <a:pt x="493" y="4"/>
                </a:lnTo>
                <a:lnTo>
                  <a:pt x="487" y="3"/>
                </a:lnTo>
                <a:lnTo>
                  <a:pt x="480" y="3"/>
                </a:lnTo>
                <a:lnTo>
                  <a:pt x="472" y="4"/>
                </a:lnTo>
                <a:lnTo>
                  <a:pt x="472" y="4"/>
                </a:lnTo>
                <a:lnTo>
                  <a:pt x="466" y="6"/>
                </a:lnTo>
                <a:lnTo>
                  <a:pt x="460" y="8"/>
                </a:lnTo>
                <a:lnTo>
                  <a:pt x="455" y="12"/>
                </a:lnTo>
                <a:lnTo>
                  <a:pt x="450" y="15"/>
                </a:lnTo>
                <a:lnTo>
                  <a:pt x="443" y="22"/>
                </a:lnTo>
                <a:lnTo>
                  <a:pt x="438" y="31"/>
                </a:lnTo>
                <a:lnTo>
                  <a:pt x="438" y="31"/>
                </a:lnTo>
                <a:lnTo>
                  <a:pt x="438" y="33"/>
                </a:lnTo>
                <a:lnTo>
                  <a:pt x="436" y="36"/>
                </a:lnTo>
                <a:lnTo>
                  <a:pt x="434" y="38"/>
                </a:lnTo>
                <a:lnTo>
                  <a:pt x="434" y="38"/>
                </a:lnTo>
                <a:close/>
                <a:moveTo>
                  <a:pt x="275" y="211"/>
                </a:moveTo>
                <a:lnTo>
                  <a:pt x="275" y="211"/>
                </a:lnTo>
                <a:lnTo>
                  <a:pt x="294" y="204"/>
                </a:lnTo>
                <a:lnTo>
                  <a:pt x="314" y="196"/>
                </a:lnTo>
                <a:lnTo>
                  <a:pt x="314" y="196"/>
                </a:lnTo>
                <a:lnTo>
                  <a:pt x="316" y="196"/>
                </a:lnTo>
                <a:lnTo>
                  <a:pt x="320" y="196"/>
                </a:lnTo>
                <a:lnTo>
                  <a:pt x="328" y="199"/>
                </a:lnTo>
                <a:lnTo>
                  <a:pt x="342" y="201"/>
                </a:lnTo>
                <a:lnTo>
                  <a:pt x="342" y="201"/>
                </a:lnTo>
                <a:lnTo>
                  <a:pt x="359" y="204"/>
                </a:lnTo>
                <a:lnTo>
                  <a:pt x="374" y="204"/>
                </a:lnTo>
                <a:lnTo>
                  <a:pt x="380" y="202"/>
                </a:lnTo>
                <a:lnTo>
                  <a:pt x="386" y="201"/>
                </a:lnTo>
                <a:lnTo>
                  <a:pt x="390" y="199"/>
                </a:lnTo>
                <a:lnTo>
                  <a:pt x="395" y="196"/>
                </a:lnTo>
                <a:lnTo>
                  <a:pt x="395" y="196"/>
                </a:lnTo>
                <a:lnTo>
                  <a:pt x="408" y="186"/>
                </a:lnTo>
                <a:lnTo>
                  <a:pt x="414" y="182"/>
                </a:lnTo>
                <a:lnTo>
                  <a:pt x="414" y="182"/>
                </a:lnTo>
                <a:lnTo>
                  <a:pt x="412" y="193"/>
                </a:lnTo>
                <a:lnTo>
                  <a:pt x="410" y="211"/>
                </a:lnTo>
                <a:lnTo>
                  <a:pt x="410" y="211"/>
                </a:lnTo>
                <a:lnTo>
                  <a:pt x="411" y="219"/>
                </a:lnTo>
                <a:lnTo>
                  <a:pt x="412" y="231"/>
                </a:lnTo>
                <a:lnTo>
                  <a:pt x="414" y="244"/>
                </a:lnTo>
                <a:lnTo>
                  <a:pt x="414" y="259"/>
                </a:lnTo>
                <a:lnTo>
                  <a:pt x="414" y="259"/>
                </a:lnTo>
                <a:lnTo>
                  <a:pt x="413" y="282"/>
                </a:lnTo>
                <a:lnTo>
                  <a:pt x="412" y="289"/>
                </a:lnTo>
                <a:lnTo>
                  <a:pt x="410" y="292"/>
                </a:lnTo>
                <a:lnTo>
                  <a:pt x="410" y="292"/>
                </a:lnTo>
                <a:lnTo>
                  <a:pt x="406" y="297"/>
                </a:lnTo>
                <a:lnTo>
                  <a:pt x="404" y="303"/>
                </a:lnTo>
                <a:lnTo>
                  <a:pt x="401" y="310"/>
                </a:lnTo>
                <a:lnTo>
                  <a:pt x="400" y="316"/>
                </a:lnTo>
                <a:lnTo>
                  <a:pt x="400" y="316"/>
                </a:lnTo>
                <a:lnTo>
                  <a:pt x="400" y="320"/>
                </a:lnTo>
                <a:lnTo>
                  <a:pt x="402" y="324"/>
                </a:lnTo>
                <a:lnTo>
                  <a:pt x="406" y="332"/>
                </a:lnTo>
                <a:lnTo>
                  <a:pt x="410" y="338"/>
                </a:lnTo>
                <a:lnTo>
                  <a:pt x="410" y="340"/>
                </a:lnTo>
                <a:lnTo>
                  <a:pt x="410" y="340"/>
                </a:lnTo>
                <a:lnTo>
                  <a:pt x="410" y="340"/>
                </a:lnTo>
                <a:lnTo>
                  <a:pt x="408" y="342"/>
                </a:lnTo>
                <a:lnTo>
                  <a:pt x="405" y="344"/>
                </a:lnTo>
                <a:lnTo>
                  <a:pt x="396" y="352"/>
                </a:lnTo>
                <a:lnTo>
                  <a:pt x="386" y="364"/>
                </a:lnTo>
                <a:lnTo>
                  <a:pt x="386" y="364"/>
                </a:lnTo>
                <a:lnTo>
                  <a:pt x="363" y="364"/>
                </a:lnTo>
                <a:lnTo>
                  <a:pt x="346" y="363"/>
                </a:lnTo>
                <a:lnTo>
                  <a:pt x="338" y="364"/>
                </a:lnTo>
                <a:lnTo>
                  <a:pt x="338" y="364"/>
                </a:lnTo>
                <a:lnTo>
                  <a:pt x="333" y="364"/>
                </a:lnTo>
                <a:lnTo>
                  <a:pt x="321" y="361"/>
                </a:lnTo>
                <a:lnTo>
                  <a:pt x="288" y="352"/>
                </a:lnTo>
                <a:lnTo>
                  <a:pt x="242" y="340"/>
                </a:lnTo>
                <a:lnTo>
                  <a:pt x="189" y="321"/>
                </a:lnTo>
                <a:lnTo>
                  <a:pt x="189" y="321"/>
                </a:lnTo>
                <a:lnTo>
                  <a:pt x="197" y="316"/>
                </a:lnTo>
                <a:lnTo>
                  <a:pt x="217" y="307"/>
                </a:lnTo>
                <a:lnTo>
                  <a:pt x="241" y="297"/>
                </a:lnTo>
                <a:lnTo>
                  <a:pt x="251" y="294"/>
                </a:lnTo>
                <a:lnTo>
                  <a:pt x="261" y="292"/>
                </a:lnTo>
                <a:lnTo>
                  <a:pt x="261" y="292"/>
                </a:lnTo>
                <a:lnTo>
                  <a:pt x="285" y="291"/>
                </a:lnTo>
                <a:lnTo>
                  <a:pt x="288" y="290"/>
                </a:lnTo>
                <a:lnTo>
                  <a:pt x="290" y="289"/>
                </a:lnTo>
                <a:lnTo>
                  <a:pt x="290" y="288"/>
                </a:lnTo>
                <a:lnTo>
                  <a:pt x="290" y="288"/>
                </a:lnTo>
                <a:lnTo>
                  <a:pt x="290" y="283"/>
                </a:lnTo>
                <a:lnTo>
                  <a:pt x="290" y="277"/>
                </a:lnTo>
                <a:lnTo>
                  <a:pt x="290" y="268"/>
                </a:lnTo>
                <a:lnTo>
                  <a:pt x="290" y="259"/>
                </a:lnTo>
                <a:lnTo>
                  <a:pt x="290" y="259"/>
                </a:lnTo>
                <a:lnTo>
                  <a:pt x="287" y="246"/>
                </a:lnTo>
                <a:lnTo>
                  <a:pt x="282" y="230"/>
                </a:lnTo>
                <a:lnTo>
                  <a:pt x="275" y="211"/>
                </a:lnTo>
                <a:lnTo>
                  <a:pt x="275" y="211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A1227B10-822F-CA96-7D57-8DC429A6DBA3}"/>
              </a:ext>
            </a:extLst>
          </p:cNvPr>
          <p:cNvSpPr>
            <a:spLocks noEditPoints="1"/>
          </p:cNvSpPr>
          <p:nvPr/>
        </p:nvSpPr>
        <p:spPr bwMode="auto">
          <a:xfrm>
            <a:off x="1478269" y="3871671"/>
            <a:ext cx="1147185" cy="2554698"/>
          </a:xfrm>
          <a:custGeom>
            <a:avLst/>
            <a:gdLst>
              <a:gd name="T0" fmla="*/ 213 w 921"/>
              <a:gd name="T1" fmla="*/ 360 h 2051"/>
              <a:gd name="T2" fmla="*/ 214 w 921"/>
              <a:gd name="T3" fmla="*/ 450 h 2051"/>
              <a:gd name="T4" fmla="*/ 194 w 921"/>
              <a:gd name="T5" fmla="*/ 485 h 2051"/>
              <a:gd name="T6" fmla="*/ 131 w 921"/>
              <a:gd name="T7" fmla="*/ 509 h 2051"/>
              <a:gd name="T8" fmla="*/ 97 w 921"/>
              <a:gd name="T9" fmla="*/ 509 h 2051"/>
              <a:gd name="T10" fmla="*/ 133 w 921"/>
              <a:gd name="T11" fmla="*/ 432 h 2051"/>
              <a:gd name="T12" fmla="*/ 112 w 921"/>
              <a:gd name="T13" fmla="*/ 317 h 2051"/>
              <a:gd name="T14" fmla="*/ 179 w 921"/>
              <a:gd name="T15" fmla="*/ 220 h 2051"/>
              <a:gd name="T16" fmla="*/ 163 w 921"/>
              <a:gd name="T17" fmla="*/ 199 h 2051"/>
              <a:gd name="T18" fmla="*/ 153 w 921"/>
              <a:gd name="T19" fmla="*/ 183 h 2051"/>
              <a:gd name="T20" fmla="*/ 163 w 921"/>
              <a:gd name="T21" fmla="*/ 110 h 2051"/>
              <a:gd name="T22" fmla="*/ 142 w 921"/>
              <a:gd name="T23" fmla="*/ 92 h 2051"/>
              <a:gd name="T24" fmla="*/ 119 w 921"/>
              <a:gd name="T25" fmla="*/ 103 h 2051"/>
              <a:gd name="T26" fmla="*/ 88 w 921"/>
              <a:gd name="T27" fmla="*/ 124 h 2051"/>
              <a:gd name="T28" fmla="*/ 49 w 921"/>
              <a:gd name="T29" fmla="*/ 218 h 2051"/>
              <a:gd name="T30" fmla="*/ 16 w 921"/>
              <a:gd name="T31" fmla="*/ 278 h 2051"/>
              <a:gd name="T32" fmla="*/ 3 w 921"/>
              <a:gd name="T33" fmla="*/ 516 h 2051"/>
              <a:gd name="T34" fmla="*/ 31 w 921"/>
              <a:gd name="T35" fmla="*/ 650 h 2051"/>
              <a:gd name="T36" fmla="*/ 279 w 921"/>
              <a:gd name="T37" fmla="*/ 631 h 2051"/>
              <a:gd name="T38" fmla="*/ 334 w 921"/>
              <a:gd name="T39" fmla="*/ 689 h 2051"/>
              <a:gd name="T40" fmla="*/ 371 w 921"/>
              <a:gd name="T41" fmla="*/ 816 h 2051"/>
              <a:gd name="T42" fmla="*/ 360 w 921"/>
              <a:gd name="T43" fmla="*/ 894 h 2051"/>
              <a:gd name="T44" fmla="*/ 332 w 921"/>
              <a:gd name="T45" fmla="*/ 1116 h 2051"/>
              <a:gd name="T46" fmla="*/ 261 w 921"/>
              <a:gd name="T47" fmla="*/ 1526 h 2051"/>
              <a:gd name="T48" fmla="*/ 401 w 921"/>
              <a:gd name="T49" fmla="*/ 1532 h 2051"/>
              <a:gd name="T50" fmla="*/ 441 w 921"/>
              <a:gd name="T51" fmla="*/ 1735 h 2051"/>
              <a:gd name="T52" fmla="*/ 463 w 921"/>
              <a:gd name="T53" fmla="*/ 1888 h 2051"/>
              <a:gd name="T54" fmla="*/ 375 w 921"/>
              <a:gd name="T55" fmla="*/ 2007 h 2051"/>
              <a:gd name="T56" fmla="*/ 381 w 921"/>
              <a:gd name="T57" fmla="*/ 2041 h 2051"/>
              <a:gd name="T58" fmla="*/ 441 w 921"/>
              <a:gd name="T59" fmla="*/ 2050 h 2051"/>
              <a:gd name="T60" fmla="*/ 539 w 921"/>
              <a:gd name="T61" fmla="*/ 1968 h 2051"/>
              <a:gd name="T62" fmla="*/ 568 w 921"/>
              <a:gd name="T63" fmla="*/ 1978 h 2051"/>
              <a:gd name="T64" fmla="*/ 573 w 921"/>
              <a:gd name="T65" fmla="*/ 1901 h 2051"/>
              <a:gd name="T66" fmla="*/ 562 w 921"/>
              <a:gd name="T67" fmla="*/ 1564 h 2051"/>
              <a:gd name="T68" fmla="*/ 590 w 921"/>
              <a:gd name="T69" fmla="*/ 1672 h 2051"/>
              <a:gd name="T70" fmla="*/ 599 w 921"/>
              <a:gd name="T71" fmla="*/ 1831 h 2051"/>
              <a:gd name="T72" fmla="*/ 587 w 921"/>
              <a:gd name="T73" fmla="*/ 1935 h 2051"/>
              <a:gd name="T74" fmla="*/ 647 w 921"/>
              <a:gd name="T75" fmla="*/ 2039 h 2051"/>
              <a:gd name="T76" fmla="*/ 709 w 921"/>
              <a:gd name="T77" fmla="*/ 2032 h 2051"/>
              <a:gd name="T78" fmla="*/ 718 w 921"/>
              <a:gd name="T79" fmla="*/ 1966 h 2051"/>
              <a:gd name="T80" fmla="*/ 701 w 921"/>
              <a:gd name="T81" fmla="*/ 1897 h 2051"/>
              <a:gd name="T82" fmla="*/ 737 w 921"/>
              <a:gd name="T83" fmla="*/ 1668 h 2051"/>
              <a:gd name="T84" fmla="*/ 823 w 921"/>
              <a:gd name="T85" fmla="*/ 1536 h 2051"/>
              <a:gd name="T86" fmla="*/ 848 w 921"/>
              <a:gd name="T87" fmla="*/ 1358 h 2051"/>
              <a:gd name="T88" fmla="*/ 809 w 921"/>
              <a:gd name="T89" fmla="*/ 1084 h 2051"/>
              <a:gd name="T90" fmla="*/ 865 w 921"/>
              <a:gd name="T91" fmla="*/ 969 h 2051"/>
              <a:gd name="T92" fmla="*/ 920 w 921"/>
              <a:gd name="T93" fmla="*/ 945 h 2051"/>
              <a:gd name="T94" fmla="*/ 870 w 921"/>
              <a:gd name="T95" fmla="*/ 662 h 2051"/>
              <a:gd name="T96" fmla="*/ 714 w 921"/>
              <a:gd name="T97" fmla="*/ 336 h 2051"/>
              <a:gd name="T98" fmla="*/ 635 w 921"/>
              <a:gd name="T99" fmla="*/ 297 h 2051"/>
              <a:gd name="T100" fmla="*/ 527 w 921"/>
              <a:gd name="T101" fmla="*/ 210 h 2051"/>
              <a:gd name="T102" fmla="*/ 486 w 921"/>
              <a:gd name="T103" fmla="*/ 153 h 2051"/>
              <a:gd name="T104" fmla="*/ 459 w 921"/>
              <a:gd name="T105" fmla="*/ 87 h 2051"/>
              <a:gd name="T106" fmla="*/ 400 w 921"/>
              <a:gd name="T107" fmla="*/ 33 h 2051"/>
              <a:gd name="T108" fmla="*/ 308 w 921"/>
              <a:gd name="T109" fmla="*/ 0 h 2051"/>
              <a:gd name="T110" fmla="*/ 218 w 921"/>
              <a:gd name="T111" fmla="*/ 54 h 2051"/>
              <a:gd name="T112" fmla="*/ 194 w 921"/>
              <a:gd name="T113" fmla="*/ 148 h 2051"/>
              <a:gd name="T114" fmla="*/ 218 w 921"/>
              <a:gd name="T115" fmla="*/ 321 h 2051"/>
              <a:gd name="T116" fmla="*/ 777 w 921"/>
              <a:gd name="T117" fmla="*/ 678 h 2051"/>
              <a:gd name="T118" fmla="*/ 803 w 921"/>
              <a:gd name="T119" fmla="*/ 902 h 2051"/>
              <a:gd name="T120" fmla="*/ 748 w 921"/>
              <a:gd name="T121" fmla="*/ 673 h 2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21" h="2051">
                <a:moveTo>
                  <a:pt x="199" y="350"/>
                </a:moveTo>
                <a:lnTo>
                  <a:pt x="213" y="347"/>
                </a:lnTo>
                <a:lnTo>
                  <a:pt x="213" y="347"/>
                </a:lnTo>
                <a:lnTo>
                  <a:pt x="214" y="345"/>
                </a:lnTo>
                <a:lnTo>
                  <a:pt x="217" y="344"/>
                </a:lnTo>
                <a:lnTo>
                  <a:pt x="218" y="345"/>
                </a:lnTo>
                <a:lnTo>
                  <a:pt x="213" y="347"/>
                </a:lnTo>
                <a:lnTo>
                  <a:pt x="213" y="347"/>
                </a:lnTo>
                <a:lnTo>
                  <a:pt x="213" y="351"/>
                </a:lnTo>
                <a:lnTo>
                  <a:pt x="213" y="360"/>
                </a:lnTo>
                <a:lnTo>
                  <a:pt x="213" y="360"/>
                </a:lnTo>
                <a:lnTo>
                  <a:pt x="215" y="373"/>
                </a:lnTo>
                <a:lnTo>
                  <a:pt x="219" y="384"/>
                </a:lnTo>
                <a:lnTo>
                  <a:pt x="223" y="393"/>
                </a:lnTo>
                <a:lnTo>
                  <a:pt x="227" y="384"/>
                </a:lnTo>
                <a:lnTo>
                  <a:pt x="232" y="403"/>
                </a:lnTo>
                <a:lnTo>
                  <a:pt x="232" y="403"/>
                </a:lnTo>
                <a:lnTo>
                  <a:pt x="223" y="425"/>
                </a:lnTo>
                <a:lnTo>
                  <a:pt x="217" y="443"/>
                </a:lnTo>
                <a:lnTo>
                  <a:pt x="214" y="450"/>
                </a:lnTo>
                <a:lnTo>
                  <a:pt x="213" y="456"/>
                </a:lnTo>
                <a:lnTo>
                  <a:pt x="213" y="456"/>
                </a:lnTo>
                <a:lnTo>
                  <a:pt x="212" y="465"/>
                </a:lnTo>
                <a:lnTo>
                  <a:pt x="212" y="469"/>
                </a:lnTo>
                <a:lnTo>
                  <a:pt x="209" y="473"/>
                </a:lnTo>
                <a:lnTo>
                  <a:pt x="207" y="476"/>
                </a:lnTo>
                <a:lnTo>
                  <a:pt x="203" y="480"/>
                </a:lnTo>
                <a:lnTo>
                  <a:pt x="200" y="482"/>
                </a:lnTo>
                <a:lnTo>
                  <a:pt x="194" y="485"/>
                </a:lnTo>
                <a:lnTo>
                  <a:pt x="194" y="485"/>
                </a:lnTo>
                <a:lnTo>
                  <a:pt x="181" y="487"/>
                </a:lnTo>
                <a:lnTo>
                  <a:pt x="169" y="489"/>
                </a:lnTo>
                <a:lnTo>
                  <a:pt x="157" y="491"/>
                </a:lnTo>
                <a:lnTo>
                  <a:pt x="151" y="492"/>
                </a:lnTo>
                <a:lnTo>
                  <a:pt x="146" y="494"/>
                </a:lnTo>
                <a:lnTo>
                  <a:pt x="146" y="494"/>
                </a:lnTo>
                <a:lnTo>
                  <a:pt x="139" y="499"/>
                </a:lnTo>
                <a:lnTo>
                  <a:pt x="135" y="501"/>
                </a:lnTo>
                <a:lnTo>
                  <a:pt x="131" y="509"/>
                </a:lnTo>
                <a:lnTo>
                  <a:pt x="131" y="509"/>
                </a:lnTo>
                <a:lnTo>
                  <a:pt x="129" y="511"/>
                </a:lnTo>
                <a:lnTo>
                  <a:pt x="124" y="512"/>
                </a:lnTo>
                <a:lnTo>
                  <a:pt x="112" y="516"/>
                </a:lnTo>
                <a:lnTo>
                  <a:pt x="101" y="518"/>
                </a:lnTo>
                <a:lnTo>
                  <a:pt x="98" y="518"/>
                </a:lnTo>
                <a:lnTo>
                  <a:pt x="98" y="518"/>
                </a:lnTo>
                <a:lnTo>
                  <a:pt x="98" y="518"/>
                </a:lnTo>
                <a:lnTo>
                  <a:pt x="98" y="517"/>
                </a:lnTo>
                <a:lnTo>
                  <a:pt x="98" y="515"/>
                </a:lnTo>
                <a:lnTo>
                  <a:pt x="97" y="509"/>
                </a:lnTo>
                <a:lnTo>
                  <a:pt x="97" y="505"/>
                </a:lnTo>
                <a:lnTo>
                  <a:pt x="97" y="500"/>
                </a:lnTo>
                <a:lnTo>
                  <a:pt x="99" y="495"/>
                </a:lnTo>
                <a:lnTo>
                  <a:pt x="103" y="489"/>
                </a:lnTo>
                <a:lnTo>
                  <a:pt x="103" y="489"/>
                </a:lnTo>
                <a:lnTo>
                  <a:pt x="107" y="482"/>
                </a:lnTo>
                <a:lnTo>
                  <a:pt x="111" y="475"/>
                </a:lnTo>
                <a:lnTo>
                  <a:pt x="119" y="456"/>
                </a:lnTo>
                <a:lnTo>
                  <a:pt x="128" y="439"/>
                </a:lnTo>
                <a:lnTo>
                  <a:pt x="133" y="432"/>
                </a:lnTo>
                <a:lnTo>
                  <a:pt x="136" y="427"/>
                </a:lnTo>
                <a:lnTo>
                  <a:pt x="136" y="427"/>
                </a:lnTo>
                <a:lnTo>
                  <a:pt x="149" y="414"/>
                </a:lnTo>
                <a:lnTo>
                  <a:pt x="154" y="409"/>
                </a:lnTo>
                <a:lnTo>
                  <a:pt x="155" y="403"/>
                </a:lnTo>
                <a:lnTo>
                  <a:pt x="155" y="403"/>
                </a:lnTo>
                <a:lnTo>
                  <a:pt x="154" y="397"/>
                </a:lnTo>
                <a:lnTo>
                  <a:pt x="149" y="386"/>
                </a:lnTo>
                <a:lnTo>
                  <a:pt x="134" y="356"/>
                </a:lnTo>
                <a:lnTo>
                  <a:pt x="112" y="317"/>
                </a:lnTo>
                <a:lnTo>
                  <a:pt x="112" y="317"/>
                </a:lnTo>
                <a:lnTo>
                  <a:pt x="127" y="307"/>
                </a:lnTo>
                <a:lnTo>
                  <a:pt x="139" y="299"/>
                </a:lnTo>
                <a:lnTo>
                  <a:pt x="151" y="288"/>
                </a:lnTo>
                <a:lnTo>
                  <a:pt x="151" y="288"/>
                </a:lnTo>
                <a:lnTo>
                  <a:pt x="155" y="280"/>
                </a:lnTo>
                <a:lnTo>
                  <a:pt x="161" y="272"/>
                </a:lnTo>
                <a:lnTo>
                  <a:pt x="170" y="250"/>
                </a:lnTo>
                <a:lnTo>
                  <a:pt x="176" y="231"/>
                </a:lnTo>
                <a:lnTo>
                  <a:pt x="179" y="220"/>
                </a:lnTo>
                <a:lnTo>
                  <a:pt x="179" y="220"/>
                </a:lnTo>
                <a:lnTo>
                  <a:pt x="184" y="211"/>
                </a:lnTo>
                <a:lnTo>
                  <a:pt x="185" y="205"/>
                </a:lnTo>
                <a:lnTo>
                  <a:pt x="185" y="202"/>
                </a:lnTo>
                <a:lnTo>
                  <a:pt x="184" y="201"/>
                </a:lnTo>
                <a:lnTo>
                  <a:pt x="184" y="201"/>
                </a:lnTo>
                <a:lnTo>
                  <a:pt x="179" y="199"/>
                </a:lnTo>
                <a:lnTo>
                  <a:pt x="173" y="198"/>
                </a:lnTo>
                <a:lnTo>
                  <a:pt x="166" y="198"/>
                </a:lnTo>
                <a:lnTo>
                  <a:pt x="163" y="199"/>
                </a:lnTo>
                <a:lnTo>
                  <a:pt x="160" y="201"/>
                </a:lnTo>
                <a:lnTo>
                  <a:pt x="160" y="201"/>
                </a:lnTo>
                <a:lnTo>
                  <a:pt x="146" y="219"/>
                </a:lnTo>
                <a:lnTo>
                  <a:pt x="139" y="226"/>
                </a:lnTo>
                <a:lnTo>
                  <a:pt x="137" y="226"/>
                </a:lnTo>
                <a:lnTo>
                  <a:pt x="136" y="225"/>
                </a:lnTo>
                <a:lnTo>
                  <a:pt x="136" y="225"/>
                </a:lnTo>
                <a:lnTo>
                  <a:pt x="137" y="219"/>
                </a:lnTo>
                <a:lnTo>
                  <a:pt x="141" y="210"/>
                </a:lnTo>
                <a:lnTo>
                  <a:pt x="153" y="183"/>
                </a:lnTo>
                <a:lnTo>
                  <a:pt x="165" y="156"/>
                </a:lnTo>
                <a:lnTo>
                  <a:pt x="169" y="146"/>
                </a:lnTo>
                <a:lnTo>
                  <a:pt x="170" y="139"/>
                </a:lnTo>
                <a:lnTo>
                  <a:pt x="170" y="139"/>
                </a:lnTo>
                <a:lnTo>
                  <a:pt x="170" y="120"/>
                </a:lnTo>
                <a:lnTo>
                  <a:pt x="169" y="112"/>
                </a:lnTo>
                <a:lnTo>
                  <a:pt x="167" y="110"/>
                </a:lnTo>
                <a:lnTo>
                  <a:pt x="165" y="110"/>
                </a:lnTo>
                <a:lnTo>
                  <a:pt x="165" y="110"/>
                </a:lnTo>
                <a:lnTo>
                  <a:pt x="163" y="110"/>
                </a:lnTo>
                <a:lnTo>
                  <a:pt x="161" y="108"/>
                </a:lnTo>
                <a:lnTo>
                  <a:pt x="160" y="100"/>
                </a:lnTo>
                <a:lnTo>
                  <a:pt x="159" y="92"/>
                </a:lnTo>
                <a:lnTo>
                  <a:pt x="158" y="88"/>
                </a:lnTo>
                <a:lnTo>
                  <a:pt x="155" y="86"/>
                </a:lnTo>
                <a:lnTo>
                  <a:pt x="155" y="86"/>
                </a:lnTo>
                <a:lnTo>
                  <a:pt x="152" y="86"/>
                </a:lnTo>
                <a:lnTo>
                  <a:pt x="149" y="86"/>
                </a:lnTo>
                <a:lnTo>
                  <a:pt x="146" y="88"/>
                </a:lnTo>
                <a:lnTo>
                  <a:pt x="142" y="92"/>
                </a:lnTo>
                <a:lnTo>
                  <a:pt x="139" y="98"/>
                </a:lnTo>
                <a:lnTo>
                  <a:pt x="136" y="100"/>
                </a:lnTo>
                <a:lnTo>
                  <a:pt x="136" y="100"/>
                </a:lnTo>
                <a:lnTo>
                  <a:pt x="136" y="99"/>
                </a:lnTo>
                <a:lnTo>
                  <a:pt x="135" y="98"/>
                </a:lnTo>
                <a:lnTo>
                  <a:pt x="133" y="96"/>
                </a:lnTo>
                <a:lnTo>
                  <a:pt x="127" y="96"/>
                </a:lnTo>
                <a:lnTo>
                  <a:pt x="127" y="96"/>
                </a:lnTo>
                <a:lnTo>
                  <a:pt x="123" y="98"/>
                </a:lnTo>
                <a:lnTo>
                  <a:pt x="119" y="103"/>
                </a:lnTo>
                <a:lnTo>
                  <a:pt x="113" y="115"/>
                </a:lnTo>
                <a:lnTo>
                  <a:pt x="109" y="128"/>
                </a:lnTo>
                <a:lnTo>
                  <a:pt x="107" y="134"/>
                </a:lnTo>
                <a:lnTo>
                  <a:pt x="107" y="134"/>
                </a:lnTo>
                <a:lnTo>
                  <a:pt x="105" y="130"/>
                </a:lnTo>
                <a:lnTo>
                  <a:pt x="99" y="124"/>
                </a:lnTo>
                <a:lnTo>
                  <a:pt x="95" y="122"/>
                </a:lnTo>
                <a:lnTo>
                  <a:pt x="92" y="120"/>
                </a:lnTo>
                <a:lnTo>
                  <a:pt x="89" y="121"/>
                </a:lnTo>
                <a:lnTo>
                  <a:pt x="88" y="124"/>
                </a:lnTo>
                <a:lnTo>
                  <a:pt x="88" y="124"/>
                </a:lnTo>
                <a:lnTo>
                  <a:pt x="86" y="147"/>
                </a:lnTo>
                <a:lnTo>
                  <a:pt x="83" y="159"/>
                </a:lnTo>
                <a:lnTo>
                  <a:pt x="81" y="166"/>
                </a:lnTo>
                <a:lnTo>
                  <a:pt x="79" y="172"/>
                </a:lnTo>
                <a:lnTo>
                  <a:pt x="79" y="172"/>
                </a:lnTo>
                <a:lnTo>
                  <a:pt x="70" y="186"/>
                </a:lnTo>
                <a:lnTo>
                  <a:pt x="62" y="198"/>
                </a:lnTo>
                <a:lnTo>
                  <a:pt x="52" y="211"/>
                </a:lnTo>
                <a:lnTo>
                  <a:pt x="49" y="218"/>
                </a:lnTo>
                <a:lnTo>
                  <a:pt x="45" y="225"/>
                </a:lnTo>
                <a:lnTo>
                  <a:pt x="45" y="225"/>
                </a:lnTo>
                <a:lnTo>
                  <a:pt x="40" y="242"/>
                </a:lnTo>
                <a:lnTo>
                  <a:pt x="38" y="259"/>
                </a:lnTo>
                <a:lnTo>
                  <a:pt x="36" y="278"/>
                </a:lnTo>
                <a:lnTo>
                  <a:pt x="26" y="273"/>
                </a:lnTo>
                <a:lnTo>
                  <a:pt x="26" y="273"/>
                </a:lnTo>
                <a:lnTo>
                  <a:pt x="22" y="274"/>
                </a:lnTo>
                <a:lnTo>
                  <a:pt x="20" y="276"/>
                </a:lnTo>
                <a:lnTo>
                  <a:pt x="16" y="278"/>
                </a:lnTo>
                <a:lnTo>
                  <a:pt x="16" y="278"/>
                </a:lnTo>
                <a:lnTo>
                  <a:pt x="15" y="282"/>
                </a:lnTo>
                <a:lnTo>
                  <a:pt x="14" y="290"/>
                </a:lnTo>
                <a:lnTo>
                  <a:pt x="13" y="317"/>
                </a:lnTo>
                <a:lnTo>
                  <a:pt x="12" y="348"/>
                </a:lnTo>
                <a:lnTo>
                  <a:pt x="12" y="379"/>
                </a:lnTo>
                <a:lnTo>
                  <a:pt x="12" y="379"/>
                </a:lnTo>
                <a:lnTo>
                  <a:pt x="10" y="399"/>
                </a:lnTo>
                <a:lnTo>
                  <a:pt x="9" y="432"/>
                </a:lnTo>
                <a:lnTo>
                  <a:pt x="3" y="516"/>
                </a:lnTo>
                <a:lnTo>
                  <a:pt x="1" y="558"/>
                </a:lnTo>
                <a:lnTo>
                  <a:pt x="0" y="596"/>
                </a:lnTo>
                <a:lnTo>
                  <a:pt x="0" y="626"/>
                </a:lnTo>
                <a:lnTo>
                  <a:pt x="1" y="636"/>
                </a:lnTo>
                <a:lnTo>
                  <a:pt x="2" y="643"/>
                </a:lnTo>
                <a:lnTo>
                  <a:pt x="2" y="643"/>
                </a:lnTo>
                <a:lnTo>
                  <a:pt x="3" y="645"/>
                </a:lnTo>
                <a:lnTo>
                  <a:pt x="7" y="647"/>
                </a:lnTo>
                <a:lnTo>
                  <a:pt x="16" y="649"/>
                </a:lnTo>
                <a:lnTo>
                  <a:pt x="31" y="650"/>
                </a:lnTo>
                <a:lnTo>
                  <a:pt x="49" y="650"/>
                </a:lnTo>
                <a:lnTo>
                  <a:pt x="93" y="647"/>
                </a:lnTo>
                <a:lnTo>
                  <a:pt x="142" y="641"/>
                </a:lnTo>
                <a:lnTo>
                  <a:pt x="191" y="633"/>
                </a:lnTo>
                <a:lnTo>
                  <a:pt x="234" y="626"/>
                </a:lnTo>
                <a:lnTo>
                  <a:pt x="275" y="619"/>
                </a:lnTo>
                <a:lnTo>
                  <a:pt x="275" y="619"/>
                </a:lnTo>
                <a:lnTo>
                  <a:pt x="275" y="621"/>
                </a:lnTo>
                <a:lnTo>
                  <a:pt x="278" y="627"/>
                </a:lnTo>
                <a:lnTo>
                  <a:pt x="279" y="631"/>
                </a:lnTo>
                <a:lnTo>
                  <a:pt x="281" y="636"/>
                </a:lnTo>
                <a:lnTo>
                  <a:pt x="285" y="639"/>
                </a:lnTo>
                <a:lnTo>
                  <a:pt x="290" y="643"/>
                </a:lnTo>
                <a:lnTo>
                  <a:pt x="290" y="643"/>
                </a:lnTo>
                <a:lnTo>
                  <a:pt x="310" y="655"/>
                </a:lnTo>
                <a:lnTo>
                  <a:pt x="318" y="661"/>
                </a:lnTo>
                <a:lnTo>
                  <a:pt x="322" y="663"/>
                </a:lnTo>
                <a:lnTo>
                  <a:pt x="323" y="667"/>
                </a:lnTo>
                <a:lnTo>
                  <a:pt x="323" y="667"/>
                </a:lnTo>
                <a:lnTo>
                  <a:pt x="334" y="689"/>
                </a:lnTo>
                <a:lnTo>
                  <a:pt x="353" y="727"/>
                </a:lnTo>
                <a:lnTo>
                  <a:pt x="363" y="749"/>
                </a:lnTo>
                <a:lnTo>
                  <a:pt x="370" y="768"/>
                </a:lnTo>
                <a:lnTo>
                  <a:pt x="376" y="782"/>
                </a:lnTo>
                <a:lnTo>
                  <a:pt x="376" y="788"/>
                </a:lnTo>
                <a:lnTo>
                  <a:pt x="376" y="792"/>
                </a:lnTo>
                <a:lnTo>
                  <a:pt x="376" y="792"/>
                </a:lnTo>
                <a:lnTo>
                  <a:pt x="370" y="809"/>
                </a:lnTo>
                <a:lnTo>
                  <a:pt x="370" y="813"/>
                </a:lnTo>
                <a:lnTo>
                  <a:pt x="371" y="816"/>
                </a:lnTo>
                <a:lnTo>
                  <a:pt x="371" y="816"/>
                </a:lnTo>
                <a:lnTo>
                  <a:pt x="374" y="823"/>
                </a:lnTo>
                <a:lnTo>
                  <a:pt x="375" y="837"/>
                </a:lnTo>
                <a:lnTo>
                  <a:pt x="376" y="846"/>
                </a:lnTo>
                <a:lnTo>
                  <a:pt x="375" y="854"/>
                </a:lnTo>
                <a:lnTo>
                  <a:pt x="374" y="863"/>
                </a:lnTo>
                <a:lnTo>
                  <a:pt x="371" y="869"/>
                </a:lnTo>
                <a:lnTo>
                  <a:pt x="371" y="869"/>
                </a:lnTo>
                <a:lnTo>
                  <a:pt x="366" y="878"/>
                </a:lnTo>
                <a:lnTo>
                  <a:pt x="360" y="894"/>
                </a:lnTo>
                <a:lnTo>
                  <a:pt x="347" y="933"/>
                </a:lnTo>
                <a:lnTo>
                  <a:pt x="335" y="972"/>
                </a:lnTo>
                <a:lnTo>
                  <a:pt x="333" y="984"/>
                </a:lnTo>
                <a:lnTo>
                  <a:pt x="333" y="987"/>
                </a:lnTo>
                <a:lnTo>
                  <a:pt x="333" y="989"/>
                </a:lnTo>
                <a:lnTo>
                  <a:pt x="333" y="989"/>
                </a:lnTo>
                <a:lnTo>
                  <a:pt x="352" y="993"/>
                </a:lnTo>
                <a:lnTo>
                  <a:pt x="352" y="993"/>
                </a:lnTo>
                <a:lnTo>
                  <a:pt x="346" y="1030"/>
                </a:lnTo>
                <a:lnTo>
                  <a:pt x="332" y="1116"/>
                </a:lnTo>
                <a:lnTo>
                  <a:pt x="315" y="1223"/>
                </a:lnTo>
                <a:lnTo>
                  <a:pt x="309" y="1272"/>
                </a:lnTo>
                <a:lnTo>
                  <a:pt x="304" y="1315"/>
                </a:lnTo>
                <a:lnTo>
                  <a:pt x="304" y="1315"/>
                </a:lnTo>
                <a:lnTo>
                  <a:pt x="300" y="1354"/>
                </a:lnTo>
                <a:lnTo>
                  <a:pt x="294" y="1391"/>
                </a:lnTo>
                <a:lnTo>
                  <a:pt x="287" y="1427"/>
                </a:lnTo>
                <a:lnTo>
                  <a:pt x="279" y="1458"/>
                </a:lnTo>
                <a:lnTo>
                  <a:pt x="267" y="1507"/>
                </a:lnTo>
                <a:lnTo>
                  <a:pt x="261" y="1526"/>
                </a:lnTo>
                <a:lnTo>
                  <a:pt x="261" y="1526"/>
                </a:lnTo>
                <a:lnTo>
                  <a:pt x="269" y="1524"/>
                </a:lnTo>
                <a:lnTo>
                  <a:pt x="279" y="1522"/>
                </a:lnTo>
                <a:lnTo>
                  <a:pt x="292" y="1520"/>
                </a:lnTo>
                <a:lnTo>
                  <a:pt x="308" y="1519"/>
                </a:lnTo>
                <a:lnTo>
                  <a:pt x="328" y="1519"/>
                </a:lnTo>
                <a:lnTo>
                  <a:pt x="351" y="1522"/>
                </a:lnTo>
                <a:lnTo>
                  <a:pt x="376" y="1526"/>
                </a:lnTo>
                <a:lnTo>
                  <a:pt x="376" y="1526"/>
                </a:lnTo>
                <a:lnTo>
                  <a:pt x="401" y="1532"/>
                </a:lnTo>
                <a:lnTo>
                  <a:pt x="401" y="1532"/>
                </a:lnTo>
                <a:lnTo>
                  <a:pt x="405" y="1576"/>
                </a:lnTo>
                <a:lnTo>
                  <a:pt x="410" y="1622"/>
                </a:lnTo>
                <a:lnTo>
                  <a:pt x="410" y="1622"/>
                </a:lnTo>
                <a:lnTo>
                  <a:pt x="413" y="1643"/>
                </a:lnTo>
                <a:lnTo>
                  <a:pt x="417" y="1661"/>
                </a:lnTo>
                <a:lnTo>
                  <a:pt x="423" y="1679"/>
                </a:lnTo>
                <a:lnTo>
                  <a:pt x="427" y="1694"/>
                </a:lnTo>
                <a:lnTo>
                  <a:pt x="437" y="1723"/>
                </a:lnTo>
                <a:lnTo>
                  <a:pt x="441" y="1735"/>
                </a:lnTo>
                <a:lnTo>
                  <a:pt x="443" y="1747"/>
                </a:lnTo>
                <a:lnTo>
                  <a:pt x="443" y="1747"/>
                </a:lnTo>
                <a:lnTo>
                  <a:pt x="449" y="1776"/>
                </a:lnTo>
                <a:lnTo>
                  <a:pt x="456" y="1812"/>
                </a:lnTo>
                <a:lnTo>
                  <a:pt x="463" y="1845"/>
                </a:lnTo>
                <a:lnTo>
                  <a:pt x="466" y="1858"/>
                </a:lnTo>
                <a:lnTo>
                  <a:pt x="467" y="1867"/>
                </a:lnTo>
                <a:lnTo>
                  <a:pt x="467" y="1867"/>
                </a:lnTo>
                <a:lnTo>
                  <a:pt x="466" y="1876"/>
                </a:lnTo>
                <a:lnTo>
                  <a:pt x="463" y="1888"/>
                </a:lnTo>
                <a:lnTo>
                  <a:pt x="455" y="1915"/>
                </a:lnTo>
                <a:lnTo>
                  <a:pt x="444" y="1941"/>
                </a:lnTo>
                <a:lnTo>
                  <a:pt x="441" y="1949"/>
                </a:lnTo>
                <a:lnTo>
                  <a:pt x="438" y="1954"/>
                </a:lnTo>
                <a:lnTo>
                  <a:pt x="438" y="1954"/>
                </a:lnTo>
                <a:lnTo>
                  <a:pt x="414" y="1973"/>
                </a:lnTo>
                <a:lnTo>
                  <a:pt x="390" y="1992"/>
                </a:lnTo>
                <a:lnTo>
                  <a:pt x="390" y="1992"/>
                </a:lnTo>
                <a:lnTo>
                  <a:pt x="383" y="1998"/>
                </a:lnTo>
                <a:lnTo>
                  <a:pt x="375" y="2007"/>
                </a:lnTo>
                <a:lnTo>
                  <a:pt x="369" y="2015"/>
                </a:lnTo>
                <a:lnTo>
                  <a:pt x="366" y="2019"/>
                </a:lnTo>
                <a:lnTo>
                  <a:pt x="366" y="2021"/>
                </a:lnTo>
                <a:lnTo>
                  <a:pt x="366" y="2021"/>
                </a:lnTo>
                <a:lnTo>
                  <a:pt x="369" y="2026"/>
                </a:lnTo>
                <a:lnTo>
                  <a:pt x="372" y="2031"/>
                </a:lnTo>
                <a:lnTo>
                  <a:pt x="376" y="2035"/>
                </a:lnTo>
                <a:lnTo>
                  <a:pt x="376" y="2035"/>
                </a:lnTo>
                <a:lnTo>
                  <a:pt x="377" y="2038"/>
                </a:lnTo>
                <a:lnTo>
                  <a:pt x="381" y="2041"/>
                </a:lnTo>
                <a:lnTo>
                  <a:pt x="386" y="2045"/>
                </a:lnTo>
                <a:lnTo>
                  <a:pt x="386" y="2045"/>
                </a:lnTo>
                <a:lnTo>
                  <a:pt x="389" y="2046"/>
                </a:lnTo>
                <a:lnTo>
                  <a:pt x="394" y="2047"/>
                </a:lnTo>
                <a:lnTo>
                  <a:pt x="405" y="2049"/>
                </a:lnTo>
                <a:lnTo>
                  <a:pt x="424" y="2050"/>
                </a:lnTo>
                <a:lnTo>
                  <a:pt x="424" y="2050"/>
                </a:lnTo>
                <a:lnTo>
                  <a:pt x="429" y="2051"/>
                </a:lnTo>
                <a:lnTo>
                  <a:pt x="433" y="2051"/>
                </a:lnTo>
                <a:lnTo>
                  <a:pt x="441" y="2050"/>
                </a:lnTo>
                <a:lnTo>
                  <a:pt x="453" y="2045"/>
                </a:lnTo>
                <a:lnTo>
                  <a:pt x="453" y="2045"/>
                </a:lnTo>
                <a:lnTo>
                  <a:pt x="473" y="2035"/>
                </a:lnTo>
                <a:lnTo>
                  <a:pt x="498" y="2022"/>
                </a:lnTo>
                <a:lnTo>
                  <a:pt x="520" y="2009"/>
                </a:lnTo>
                <a:lnTo>
                  <a:pt x="526" y="2004"/>
                </a:lnTo>
                <a:lnTo>
                  <a:pt x="529" y="2002"/>
                </a:lnTo>
                <a:lnTo>
                  <a:pt x="529" y="2002"/>
                </a:lnTo>
                <a:lnTo>
                  <a:pt x="535" y="1983"/>
                </a:lnTo>
                <a:lnTo>
                  <a:pt x="539" y="1968"/>
                </a:lnTo>
                <a:lnTo>
                  <a:pt x="549" y="1973"/>
                </a:lnTo>
                <a:lnTo>
                  <a:pt x="549" y="1973"/>
                </a:lnTo>
                <a:lnTo>
                  <a:pt x="550" y="1978"/>
                </a:lnTo>
                <a:lnTo>
                  <a:pt x="551" y="1980"/>
                </a:lnTo>
                <a:lnTo>
                  <a:pt x="553" y="1983"/>
                </a:lnTo>
                <a:lnTo>
                  <a:pt x="553" y="1983"/>
                </a:lnTo>
                <a:lnTo>
                  <a:pt x="556" y="1983"/>
                </a:lnTo>
                <a:lnTo>
                  <a:pt x="561" y="1981"/>
                </a:lnTo>
                <a:lnTo>
                  <a:pt x="568" y="1978"/>
                </a:lnTo>
                <a:lnTo>
                  <a:pt x="568" y="1978"/>
                </a:lnTo>
                <a:lnTo>
                  <a:pt x="571" y="1973"/>
                </a:lnTo>
                <a:lnTo>
                  <a:pt x="575" y="1965"/>
                </a:lnTo>
                <a:lnTo>
                  <a:pt x="576" y="1955"/>
                </a:lnTo>
                <a:lnTo>
                  <a:pt x="577" y="1944"/>
                </a:lnTo>
                <a:lnTo>
                  <a:pt x="577" y="1944"/>
                </a:lnTo>
                <a:lnTo>
                  <a:pt x="579" y="1936"/>
                </a:lnTo>
                <a:lnTo>
                  <a:pt x="579" y="1927"/>
                </a:lnTo>
                <a:lnTo>
                  <a:pt x="577" y="1918"/>
                </a:lnTo>
                <a:lnTo>
                  <a:pt x="573" y="1901"/>
                </a:lnTo>
                <a:lnTo>
                  <a:pt x="573" y="1901"/>
                </a:lnTo>
                <a:lnTo>
                  <a:pt x="565" y="1878"/>
                </a:lnTo>
                <a:lnTo>
                  <a:pt x="561" y="1853"/>
                </a:lnTo>
                <a:lnTo>
                  <a:pt x="558" y="1830"/>
                </a:lnTo>
                <a:lnTo>
                  <a:pt x="557" y="1819"/>
                </a:lnTo>
                <a:lnTo>
                  <a:pt x="558" y="1810"/>
                </a:lnTo>
                <a:lnTo>
                  <a:pt x="558" y="1810"/>
                </a:lnTo>
                <a:lnTo>
                  <a:pt x="559" y="1776"/>
                </a:lnTo>
                <a:lnTo>
                  <a:pt x="561" y="1711"/>
                </a:lnTo>
                <a:lnTo>
                  <a:pt x="562" y="1564"/>
                </a:lnTo>
                <a:lnTo>
                  <a:pt x="562" y="1564"/>
                </a:lnTo>
                <a:lnTo>
                  <a:pt x="587" y="1560"/>
                </a:lnTo>
                <a:lnTo>
                  <a:pt x="595" y="1559"/>
                </a:lnTo>
                <a:lnTo>
                  <a:pt x="595" y="1559"/>
                </a:lnTo>
                <a:lnTo>
                  <a:pt x="598" y="1580"/>
                </a:lnTo>
                <a:lnTo>
                  <a:pt x="598" y="1588"/>
                </a:lnTo>
                <a:lnTo>
                  <a:pt x="596" y="1594"/>
                </a:lnTo>
                <a:lnTo>
                  <a:pt x="596" y="1594"/>
                </a:lnTo>
                <a:lnTo>
                  <a:pt x="594" y="1613"/>
                </a:lnTo>
                <a:lnTo>
                  <a:pt x="592" y="1640"/>
                </a:lnTo>
                <a:lnTo>
                  <a:pt x="590" y="1672"/>
                </a:lnTo>
                <a:lnTo>
                  <a:pt x="592" y="1694"/>
                </a:lnTo>
                <a:lnTo>
                  <a:pt x="592" y="1694"/>
                </a:lnTo>
                <a:lnTo>
                  <a:pt x="595" y="1714"/>
                </a:lnTo>
                <a:lnTo>
                  <a:pt x="600" y="1735"/>
                </a:lnTo>
                <a:lnTo>
                  <a:pt x="605" y="1756"/>
                </a:lnTo>
                <a:lnTo>
                  <a:pt x="606" y="1764"/>
                </a:lnTo>
                <a:lnTo>
                  <a:pt x="606" y="1771"/>
                </a:lnTo>
                <a:lnTo>
                  <a:pt x="606" y="1771"/>
                </a:lnTo>
                <a:lnTo>
                  <a:pt x="602" y="1810"/>
                </a:lnTo>
                <a:lnTo>
                  <a:pt x="599" y="1831"/>
                </a:lnTo>
                <a:lnTo>
                  <a:pt x="596" y="1848"/>
                </a:lnTo>
                <a:lnTo>
                  <a:pt x="596" y="1848"/>
                </a:lnTo>
                <a:lnTo>
                  <a:pt x="589" y="1879"/>
                </a:lnTo>
                <a:lnTo>
                  <a:pt x="587" y="1894"/>
                </a:lnTo>
                <a:lnTo>
                  <a:pt x="587" y="1901"/>
                </a:lnTo>
                <a:lnTo>
                  <a:pt x="587" y="1901"/>
                </a:lnTo>
                <a:lnTo>
                  <a:pt x="587" y="1907"/>
                </a:lnTo>
                <a:lnTo>
                  <a:pt x="587" y="1918"/>
                </a:lnTo>
                <a:lnTo>
                  <a:pt x="586" y="1927"/>
                </a:lnTo>
                <a:lnTo>
                  <a:pt x="587" y="1935"/>
                </a:lnTo>
                <a:lnTo>
                  <a:pt x="587" y="1935"/>
                </a:lnTo>
                <a:lnTo>
                  <a:pt x="599" y="1966"/>
                </a:lnTo>
                <a:lnTo>
                  <a:pt x="610" y="1989"/>
                </a:lnTo>
                <a:lnTo>
                  <a:pt x="614" y="1998"/>
                </a:lnTo>
                <a:lnTo>
                  <a:pt x="620" y="2007"/>
                </a:lnTo>
                <a:lnTo>
                  <a:pt x="620" y="2007"/>
                </a:lnTo>
                <a:lnTo>
                  <a:pt x="630" y="2020"/>
                </a:lnTo>
                <a:lnTo>
                  <a:pt x="637" y="2031"/>
                </a:lnTo>
                <a:lnTo>
                  <a:pt x="642" y="2035"/>
                </a:lnTo>
                <a:lnTo>
                  <a:pt x="647" y="2039"/>
                </a:lnTo>
                <a:lnTo>
                  <a:pt x="652" y="2043"/>
                </a:lnTo>
                <a:lnTo>
                  <a:pt x="659" y="2045"/>
                </a:lnTo>
                <a:lnTo>
                  <a:pt x="659" y="2045"/>
                </a:lnTo>
                <a:lnTo>
                  <a:pt x="671" y="2049"/>
                </a:lnTo>
                <a:lnTo>
                  <a:pt x="679" y="2050"/>
                </a:lnTo>
                <a:lnTo>
                  <a:pt x="683" y="2049"/>
                </a:lnTo>
                <a:lnTo>
                  <a:pt x="688" y="2047"/>
                </a:lnTo>
                <a:lnTo>
                  <a:pt x="697" y="2040"/>
                </a:lnTo>
                <a:lnTo>
                  <a:pt x="697" y="2040"/>
                </a:lnTo>
                <a:lnTo>
                  <a:pt x="709" y="2032"/>
                </a:lnTo>
                <a:lnTo>
                  <a:pt x="714" y="2027"/>
                </a:lnTo>
                <a:lnTo>
                  <a:pt x="718" y="2022"/>
                </a:lnTo>
                <a:lnTo>
                  <a:pt x="721" y="2017"/>
                </a:lnTo>
                <a:lnTo>
                  <a:pt x="725" y="2013"/>
                </a:lnTo>
                <a:lnTo>
                  <a:pt x="726" y="2005"/>
                </a:lnTo>
                <a:lnTo>
                  <a:pt x="726" y="1997"/>
                </a:lnTo>
                <a:lnTo>
                  <a:pt x="726" y="1997"/>
                </a:lnTo>
                <a:lnTo>
                  <a:pt x="725" y="1989"/>
                </a:lnTo>
                <a:lnTo>
                  <a:pt x="722" y="1980"/>
                </a:lnTo>
                <a:lnTo>
                  <a:pt x="718" y="1966"/>
                </a:lnTo>
                <a:lnTo>
                  <a:pt x="712" y="1954"/>
                </a:lnTo>
                <a:lnTo>
                  <a:pt x="707" y="1944"/>
                </a:lnTo>
                <a:lnTo>
                  <a:pt x="707" y="1944"/>
                </a:lnTo>
                <a:lnTo>
                  <a:pt x="706" y="1942"/>
                </a:lnTo>
                <a:lnTo>
                  <a:pt x="704" y="1944"/>
                </a:lnTo>
                <a:lnTo>
                  <a:pt x="703" y="1949"/>
                </a:lnTo>
                <a:lnTo>
                  <a:pt x="703" y="1944"/>
                </a:lnTo>
                <a:lnTo>
                  <a:pt x="702" y="1915"/>
                </a:lnTo>
                <a:lnTo>
                  <a:pt x="702" y="1915"/>
                </a:lnTo>
                <a:lnTo>
                  <a:pt x="701" y="1897"/>
                </a:lnTo>
                <a:lnTo>
                  <a:pt x="700" y="1887"/>
                </a:lnTo>
                <a:lnTo>
                  <a:pt x="696" y="1877"/>
                </a:lnTo>
                <a:lnTo>
                  <a:pt x="696" y="1872"/>
                </a:lnTo>
                <a:lnTo>
                  <a:pt x="698" y="1861"/>
                </a:lnTo>
                <a:lnTo>
                  <a:pt x="712" y="1815"/>
                </a:lnTo>
                <a:lnTo>
                  <a:pt x="712" y="1815"/>
                </a:lnTo>
                <a:lnTo>
                  <a:pt x="719" y="1783"/>
                </a:lnTo>
                <a:lnTo>
                  <a:pt x="726" y="1747"/>
                </a:lnTo>
                <a:lnTo>
                  <a:pt x="731" y="1709"/>
                </a:lnTo>
                <a:lnTo>
                  <a:pt x="737" y="1668"/>
                </a:lnTo>
                <a:lnTo>
                  <a:pt x="744" y="1590"/>
                </a:lnTo>
                <a:lnTo>
                  <a:pt x="749" y="1528"/>
                </a:lnTo>
                <a:lnTo>
                  <a:pt x="749" y="1528"/>
                </a:lnTo>
                <a:lnTo>
                  <a:pt x="761" y="1528"/>
                </a:lnTo>
                <a:lnTo>
                  <a:pt x="773" y="1528"/>
                </a:lnTo>
                <a:lnTo>
                  <a:pt x="783" y="1529"/>
                </a:lnTo>
                <a:lnTo>
                  <a:pt x="793" y="1531"/>
                </a:lnTo>
                <a:lnTo>
                  <a:pt x="793" y="1531"/>
                </a:lnTo>
                <a:lnTo>
                  <a:pt x="809" y="1535"/>
                </a:lnTo>
                <a:lnTo>
                  <a:pt x="823" y="1536"/>
                </a:lnTo>
                <a:lnTo>
                  <a:pt x="836" y="1536"/>
                </a:lnTo>
                <a:lnTo>
                  <a:pt x="848" y="1534"/>
                </a:lnTo>
                <a:lnTo>
                  <a:pt x="857" y="1531"/>
                </a:lnTo>
                <a:lnTo>
                  <a:pt x="864" y="1529"/>
                </a:lnTo>
                <a:lnTo>
                  <a:pt x="870" y="1526"/>
                </a:lnTo>
                <a:lnTo>
                  <a:pt x="870" y="1526"/>
                </a:lnTo>
                <a:lnTo>
                  <a:pt x="866" y="1507"/>
                </a:lnTo>
                <a:lnTo>
                  <a:pt x="859" y="1458"/>
                </a:lnTo>
                <a:lnTo>
                  <a:pt x="851" y="1393"/>
                </a:lnTo>
                <a:lnTo>
                  <a:pt x="848" y="1358"/>
                </a:lnTo>
                <a:lnTo>
                  <a:pt x="846" y="1325"/>
                </a:lnTo>
                <a:lnTo>
                  <a:pt x="846" y="1325"/>
                </a:lnTo>
                <a:lnTo>
                  <a:pt x="843" y="1290"/>
                </a:lnTo>
                <a:lnTo>
                  <a:pt x="837" y="1253"/>
                </a:lnTo>
                <a:lnTo>
                  <a:pt x="830" y="1214"/>
                </a:lnTo>
                <a:lnTo>
                  <a:pt x="823" y="1180"/>
                </a:lnTo>
                <a:lnTo>
                  <a:pt x="809" y="1122"/>
                </a:lnTo>
                <a:lnTo>
                  <a:pt x="803" y="1099"/>
                </a:lnTo>
                <a:lnTo>
                  <a:pt x="803" y="1099"/>
                </a:lnTo>
                <a:lnTo>
                  <a:pt x="809" y="1084"/>
                </a:lnTo>
                <a:lnTo>
                  <a:pt x="815" y="1070"/>
                </a:lnTo>
                <a:lnTo>
                  <a:pt x="818" y="1064"/>
                </a:lnTo>
                <a:lnTo>
                  <a:pt x="822" y="1061"/>
                </a:lnTo>
                <a:lnTo>
                  <a:pt x="822" y="1061"/>
                </a:lnTo>
                <a:lnTo>
                  <a:pt x="827" y="1056"/>
                </a:lnTo>
                <a:lnTo>
                  <a:pt x="831" y="1046"/>
                </a:lnTo>
                <a:lnTo>
                  <a:pt x="842" y="1024"/>
                </a:lnTo>
                <a:lnTo>
                  <a:pt x="855" y="993"/>
                </a:lnTo>
                <a:lnTo>
                  <a:pt x="865" y="969"/>
                </a:lnTo>
                <a:lnTo>
                  <a:pt x="865" y="969"/>
                </a:lnTo>
                <a:lnTo>
                  <a:pt x="872" y="971"/>
                </a:lnTo>
                <a:lnTo>
                  <a:pt x="890" y="971"/>
                </a:lnTo>
                <a:lnTo>
                  <a:pt x="899" y="969"/>
                </a:lnTo>
                <a:lnTo>
                  <a:pt x="907" y="968"/>
                </a:lnTo>
                <a:lnTo>
                  <a:pt x="914" y="965"/>
                </a:lnTo>
                <a:lnTo>
                  <a:pt x="917" y="962"/>
                </a:lnTo>
                <a:lnTo>
                  <a:pt x="918" y="960"/>
                </a:lnTo>
                <a:lnTo>
                  <a:pt x="918" y="960"/>
                </a:lnTo>
                <a:lnTo>
                  <a:pt x="919" y="953"/>
                </a:lnTo>
                <a:lnTo>
                  <a:pt x="920" y="945"/>
                </a:lnTo>
                <a:lnTo>
                  <a:pt x="921" y="926"/>
                </a:lnTo>
                <a:lnTo>
                  <a:pt x="920" y="909"/>
                </a:lnTo>
                <a:lnTo>
                  <a:pt x="918" y="897"/>
                </a:lnTo>
                <a:lnTo>
                  <a:pt x="918" y="897"/>
                </a:lnTo>
                <a:lnTo>
                  <a:pt x="912" y="867"/>
                </a:lnTo>
                <a:lnTo>
                  <a:pt x="900" y="806"/>
                </a:lnTo>
                <a:lnTo>
                  <a:pt x="885" y="732"/>
                </a:lnTo>
                <a:lnTo>
                  <a:pt x="878" y="696"/>
                </a:lnTo>
                <a:lnTo>
                  <a:pt x="870" y="662"/>
                </a:lnTo>
                <a:lnTo>
                  <a:pt x="870" y="662"/>
                </a:lnTo>
                <a:lnTo>
                  <a:pt x="865" y="645"/>
                </a:lnTo>
                <a:lnTo>
                  <a:pt x="858" y="626"/>
                </a:lnTo>
                <a:lnTo>
                  <a:pt x="840" y="581"/>
                </a:lnTo>
                <a:lnTo>
                  <a:pt x="818" y="530"/>
                </a:lnTo>
                <a:lnTo>
                  <a:pt x="794" y="477"/>
                </a:lnTo>
                <a:lnTo>
                  <a:pt x="769" y="429"/>
                </a:lnTo>
                <a:lnTo>
                  <a:pt x="746" y="386"/>
                </a:lnTo>
                <a:lnTo>
                  <a:pt x="727" y="354"/>
                </a:lnTo>
                <a:lnTo>
                  <a:pt x="720" y="343"/>
                </a:lnTo>
                <a:lnTo>
                  <a:pt x="714" y="336"/>
                </a:lnTo>
                <a:lnTo>
                  <a:pt x="714" y="336"/>
                </a:lnTo>
                <a:lnTo>
                  <a:pt x="704" y="327"/>
                </a:lnTo>
                <a:lnTo>
                  <a:pt x="696" y="320"/>
                </a:lnTo>
                <a:lnTo>
                  <a:pt x="688" y="314"/>
                </a:lnTo>
                <a:lnTo>
                  <a:pt x="680" y="309"/>
                </a:lnTo>
                <a:lnTo>
                  <a:pt x="667" y="305"/>
                </a:lnTo>
                <a:lnTo>
                  <a:pt x="658" y="302"/>
                </a:lnTo>
                <a:lnTo>
                  <a:pt x="658" y="302"/>
                </a:lnTo>
                <a:lnTo>
                  <a:pt x="648" y="300"/>
                </a:lnTo>
                <a:lnTo>
                  <a:pt x="635" y="297"/>
                </a:lnTo>
                <a:lnTo>
                  <a:pt x="620" y="294"/>
                </a:lnTo>
                <a:lnTo>
                  <a:pt x="605" y="293"/>
                </a:lnTo>
                <a:lnTo>
                  <a:pt x="561" y="291"/>
                </a:lnTo>
                <a:lnTo>
                  <a:pt x="561" y="291"/>
                </a:lnTo>
                <a:lnTo>
                  <a:pt x="551" y="271"/>
                </a:lnTo>
                <a:lnTo>
                  <a:pt x="541" y="252"/>
                </a:lnTo>
                <a:lnTo>
                  <a:pt x="534" y="230"/>
                </a:lnTo>
                <a:lnTo>
                  <a:pt x="534" y="230"/>
                </a:lnTo>
                <a:lnTo>
                  <a:pt x="531" y="219"/>
                </a:lnTo>
                <a:lnTo>
                  <a:pt x="527" y="210"/>
                </a:lnTo>
                <a:lnTo>
                  <a:pt x="517" y="192"/>
                </a:lnTo>
                <a:lnTo>
                  <a:pt x="505" y="172"/>
                </a:lnTo>
                <a:lnTo>
                  <a:pt x="505" y="172"/>
                </a:lnTo>
                <a:lnTo>
                  <a:pt x="504" y="171"/>
                </a:lnTo>
                <a:lnTo>
                  <a:pt x="503" y="171"/>
                </a:lnTo>
                <a:lnTo>
                  <a:pt x="498" y="169"/>
                </a:lnTo>
                <a:lnTo>
                  <a:pt x="495" y="168"/>
                </a:lnTo>
                <a:lnTo>
                  <a:pt x="492" y="164"/>
                </a:lnTo>
                <a:lnTo>
                  <a:pt x="489" y="160"/>
                </a:lnTo>
                <a:lnTo>
                  <a:pt x="486" y="153"/>
                </a:lnTo>
                <a:lnTo>
                  <a:pt x="486" y="153"/>
                </a:lnTo>
                <a:lnTo>
                  <a:pt x="484" y="146"/>
                </a:lnTo>
                <a:lnTo>
                  <a:pt x="481" y="142"/>
                </a:lnTo>
                <a:lnTo>
                  <a:pt x="477" y="135"/>
                </a:lnTo>
                <a:lnTo>
                  <a:pt x="471" y="128"/>
                </a:lnTo>
                <a:lnTo>
                  <a:pt x="469" y="122"/>
                </a:lnTo>
                <a:lnTo>
                  <a:pt x="467" y="115"/>
                </a:lnTo>
                <a:lnTo>
                  <a:pt x="467" y="115"/>
                </a:lnTo>
                <a:lnTo>
                  <a:pt x="463" y="99"/>
                </a:lnTo>
                <a:lnTo>
                  <a:pt x="459" y="87"/>
                </a:lnTo>
                <a:lnTo>
                  <a:pt x="453" y="80"/>
                </a:lnTo>
                <a:lnTo>
                  <a:pt x="450" y="78"/>
                </a:lnTo>
                <a:lnTo>
                  <a:pt x="448" y="76"/>
                </a:lnTo>
                <a:lnTo>
                  <a:pt x="448" y="76"/>
                </a:lnTo>
                <a:lnTo>
                  <a:pt x="443" y="75"/>
                </a:lnTo>
                <a:lnTo>
                  <a:pt x="438" y="75"/>
                </a:lnTo>
                <a:lnTo>
                  <a:pt x="433" y="76"/>
                </a:lnTo>
                <a:lnTo>
                  <a:pt x="433" y="76"/>
                </a:lnTo>
                <a:lnTo>
                  <a:pt x="415" y="52"/>
                </a:lnTo>
                <a:lnTo>
                  <a:pt x="400" y="33"/>
                </a:lnTo>
                <a:lnTo>
                  <a:pt x="393" y="25"/>
                </a:lnTo>
                <a:lnTo>
                  <a:pt x="386" y="19"/>
                </a:lnTo>
                <a:lnTo>
                  <a:pt x="386" y="19"/>
                </a:lnTo>
                <a:lnTo>
                  <a:pt x="375" y="12"/>
                </a:lnTo>
                <a:lnTo>
                  <a:pt x="366" y="8"/>
                </a:lnTo>
                <a:lnTo>
                  <a:pt x="347" y="4"/>
                </a:lnTo>
                <a:lnTo>
                  <a:pt x="347" y="4"/>
                </a:lnTo>
                <a:lnTo>
                  <a:pt x="334" y="2"/>
                </a:lnTo>
                <a:lnTo>
                  <a:pt x="321" y="0"/>
                </a:lnTo>
                <a:lnTo>
                  <a:pt x="308" y="0"/>
                </a:lnTo>
                <a:lnTo>
                  <a:pt x="294" y="0"/>
                </a:lnTo>
                <a:lnTo>
                  <a:pt x="294" y="0"/>
                </a:lnTo>
                <a:lnTo>
                  <a:pt x="287" y="1"/>
                </a:lnTo>
                <a:lnTo>
                  <a:pt x="280" y="4"/>
                </a:lnTo>
                <a:lnTo>
                  <a:pt x="264" y="14"/>
                </a:lnTo>
                <a:lnTo>
                  <a:pt x="251" y="24"/>
                </a:lnTo>
                <a:lnTo>
                  <a:pt x="246" y="28"/>
                </a:lnTo>
                <a:lnTo>
                  <a:pt x="246" y="28"/>
                </a:lnTo>
                <a:lnTo>
                  <a:pt x="231" y="42"/>
                </a:lnTo>
                <a:lnTo>
                  <a:pt x="218" y="54"/>
                </a:lnTo>
                <a:lnTo>
                  <a:pt x="213" y="61"/>
                </a:lnTo>
                <a:lnTo>
                  <a:pt x="208" y="67"/>
                </a:lnTo>
                <a:lnTo>
                  <a:pt x="208" y="67"/>
                </a:lnTo>
                <a:lnTo>
                  <a:pt x="205" y="74"/>
                </a:lnTo>
                <a:lnTo>
                  <a:pt x="202" y="82"/>
                </a:lnTo>
                <a:lnTo>
                  <a:pt x="197" y="100"/>
                </a:lnTo>
                <a:lnTo>
                  <a:pt x="195" y="120"/>
                </a:lnTo>
                <a:lnTo>
                  <a:pt x="194" y="139"/>
                </a:lnTo>
                <a:lnTo>
                  <a:pt x="194" y="139"/>
                </a:lnTo>
                <a:lnTo>
                  <a:pt x="194" y="148"/>
                </a:lnTo>
                <a:lnTo>
                  <a:pt x="196" y="159"/>
                </a:lnTo>
                <a:lnTo>
                  <a:pt x="201" y="184"/>
                </a:lnTo>
                <a:lnTo>
                  <a:pt x="213" y="230"/>
                </a:lnTo>
                <a:lnTo>
                  <a:pt x="213" y="230"/>
                </a:lnTo>
                <a:lnTo>
                  <a:pt x="218" y="252"/>
                </a:lnTo>
                <a:lnTo>
                  <a:pt x="220" y="279"/>
                </a:lnTo>
                <a:lnTo>
                  <a:pt x="221" y="293"/>
                </a:lnTo>
                <a:lnTo>
                  <a:pt x="221" y="305"/>
                </a:lnTo>
                <a:lnTo>
                  <a:pt x="220" y="314"/>
                </a:lnTo>
                <a:lnTo>
                  <a:pt x="218" y="321"/>
                </a:lnTo>
                <a:lnTo>
                  <a:pt x="218" y="321"/>
                </a:lnTo>
                <a:lnTo>
                  <a:pt x="212" y="332"/>
                </a:lnTo>
                <a:lnTo>
                  <a:pt x="205" y="341"/>
                </a:lnTo>
                <a:lnTo>
                  <a:pt x="199" y="350"/>
                </a:lnTo>
                <a:lnTo>
                  <a:pt x="199" y="350"/>
                </a:lnTo>
                <a:close/>
                <a:moveTo>
                  <a:pt x="742" y="605"/>
                </a:moveTo>
                <a:lnTo>
                  <a:pt x="742" y="605"/>
                </a:lnTo>
                <a:lnTo>
                  <a:pt x="748" y="617"/>
                </a:lnTo>
                <a:lnTo>
                  <a:pt x="763" y="645"/>
                </a:lnTo>
                <a:lnTo>
                  <a:pt x="777" y="678"/>
                </a:lnTo>
                <a:lnTo>
                  <a:pt x="781" y="691"/>
                </a:lnTo>
                <a:lnTo>
                  <a:pt x="783" y="701"/>
                </a:lnTo>
                <a:lnTo>
                  <a:pt x="783" y="701"/>
                </a:lnTo>
                <a:lnTo>
                  <a:pt x="783" y="715"/>
                </a:lnTo>
                <a:lnTo>
                  <a:pt x="786" y="731"/>
                </a:lnTo>
                <a:lnTo>
                  <a:pt x="788" y="763"/>
                </a:lnTo>
                <a:lnTo>
                  <a:pt x="788" y="763"/>
                </a:lnTo>
                <a:lnTo>
                  <a:pt x="795" y="837"/>
                </a:lnTo>
                <a:lnTo>
                  <a:pt x="803" y="902"/>
                </a:lnTo>
                <a:lnTo>
                  <a:pt x="803" y="902"/>
                </a:lnTo>
                <a:lnTo>
                  <a:pt x="794" y="883"/>
                </a:lnTo>
                <a:lnTo>
                  <a:pt x="775" y="833"/>
                </a:lnTo>
                <a:lnTo>
                  <a:pt x="757" y="779"/>
                </a:lnTo>
                <a:lnTo>
                  <a:pt x="751" y="758"/>
                </a:lnTo>
                <a:lnTo>
                  <a:pt x="750" y="752"/>
                </a:lnTo>
                <a:lnTo>
                  <a:pt x="750" y="749"/>
                </a:lnTo>
                <a:lnTo>
                  <a:pt x="750" y="749"/>
                </a:lnTo>
                <a:lnTo>
                  <a:pt x="750" y="739"/>
                </a:lnTo>
                <a:lnTo>
                  <a:pt x="750" y="721"/>
                </a:lnTo>
                <a:lnTo>
                  <a:pt x="748" y="673"/>
                </a:lnTo>
                <a:lnTo>
                  <a:pt x="742" y="605"/>
                </a:lnTo>
                <a:lnTo>
                  <a:pt x="742" y="605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5">
            <a:extLst>
              <a:ext uri="{FF2B5EF4-FFF2-40B4-BE49-F238E27FC236}">
                <a16:creationId xmlns:a16="http://schemas.microsoft.com/office/drawing/2014/main" id="{C25B81C4-474A-C7A6-3E76-BDED965650BC}"/>
              </a:ext>
            </a:extLst>
          </p:cNvPr>
          <p:cNvSpPr>
            <a:spLocks/>
          </p:cNvSpPr>
          <p:nvPr/>
        </p:nvSpPr>
        <p:spPr bwMode="auto">
          <a:xfrm>
            <a:off x="7330136" y="3898504"/>
            <a:ext cx="1229394" cy="2466261"/>
          </a:xfrm>
          <a:custGeom>
            <a:avLst/>
            <a:gdLst>
              <a:gd name="T0" fmla="*/ 200 w 987"/>
              <a:gd name="T1" fmla="*/ 323 h 1980"/>
              <a:gd name="T2" fmla="*/ 199 w 987"/>
              <a:gd name="T3" fmla="*/ 393 h 1980"/>
              <a:gd name="T4" fmla="*/ 225 w 987"/>
              <a:gd name="T5" fmla="*/ 387 h 1980"/>
              <a:gd name="T6" fmla="*/ 240 w 987"/>
              <a:gd name="T7" fmla="*/ 422 h 1980"/>
              <a:gd name="T8" fmla="*/ 130 w 987"/>
              <a:gd name="T9" fmla="*/ 510 h 1980"/>
              <a:gd name="T10" fmla="*/ 120 w 987"/>
              <a:gd name="T11" fmla="*/ 504 h 1980"/>
              <a:gd name="T12" fmla="*/ 158 w 987"/>
              <a:gd name="T13" fmla="*/ 408 h 1980"/>
              <a:gd name="T14" fmla="*/ 117 w 987"/>
              <a:gd name="T15" fmla="*/ 333 h 1980"/>
              <a:gd name="T16" fmla="*/ 156 w 987"/>
              <a:gd name="T17" fmla="*/ 285 h 1980"/>
              <a:gd name="T18" fmla="*/ 174 w 987"/>
              <a:gd name="T19" fmla="*/ 236 h 1980"/>
              <a:gd name="T20" fmla="*/ 134 w 987"/>
              <a:gd name="T21" fmla="*/ 254 h 1980"/>
              <a:gd name="T22" fmla="*/ 129 w 987"/>
              <a:gd name="T23" fmla="*/ 153 h 1980"/>
              <a:gd name="T24" fmla="*/ 108 w 987"/>
              <a:gd name="T25" fmla="*/ 156 h 1980"/>
              <a:gd name="T26" fmla="*/ 91 w 987"/>
              <a:gd name="T27" fmla="*/ 156 h 1980"/>
              <a:gd name="T28" fmla="*/ 63 w 987"/>
              <a:gd name="T29" fmla="*/ 164 h 1980"/>
              <a:gd name="T30" fmla="*/ 29 w 987"/>
              <a:gd name="T31" fmla="*/ 268 h 1980"/>
              <a:gd name="T32" fmla="*/ 0 w 987"/>
              <a:gd name="T33" fmla="*/ 564 h 1980"/>
              <a:gd name="T34" fmla="*/ 41 w 987"/>
              <a:gd name="T35" fmla="*/ 668 h 1980"/>
              <a:gd name="T36" fmla="*/ 302 w 987"/>
              <a:gd name="T37" fmla="*/ 624 h 1980"/>
              <a:gd name="T38" fmla="*/ 398 w 987"/>
              <a:gd name="T39" fmla="*/ 768 h 1980"/>
              <a:gd name="T40" fmla="*/ 407 w 987"/>
              <a:gd name="T41" fmla="*/ 821 h 1980"/>
              <a:gd name="T42" fmla="*/ 410 w 987"/>
              <a:gd name="T43" fmla="*/ 855 h 1980"/>
              <a:gd name="T44" fmla="*/ 359 w 987"/>
              <a:gd name="T45" fmla="*/ 960 h 1980"/>
              <a:gd name="T46" fmla="*/ 335 w 987"/>
              <a:gd name="T47" fmla="*/ 1123 h 1980"/>
              <a:gd name="T48" fmla="*/ 431 w 987"/>
              <a:gd name="T49" fmla="*/ 1546 h 1980"/>
              <a:gd name="T50" fmla="*/ 470 w 987"/>
              <a:gd name="T51" fmla="*/ 1839 h 1980"/>
              <a:gd name="T52" fmla="*/ 448 w 987"/>
              <a:gd name="T53" fmla="*/ 1887 h 1980"/>
              <a:gd name="T54" fmla="*/ 427 w 987"/>
              <a:gd name="T55" fmla="*/ 1896 h 1980"/>
              <a:gd name="T56" fmla="*/ 389 w 987"/>
              <a:gd name="T57" fmla="*/ 1957 h 1980"/>
              <a:gd name="T58" fmla="*/ 453 w 987"/>
              <a:gd name="T59" fmla="*/ 1968 h 1980"/>
              <a:gd name="T60" fmla="*/ 590 w 987"/>
              <a:gd name="T61" fmla="*/ 1911 h 1980"/>
              <a:gd name="T62" fmla="*/ 575 w 987"/>
              <a:gd name="T63" fmla="*/ 1810 h 1980"/>
              <a:gd name="T64" fmla="*/ 561 w 987"/>
              <a:gd name="T65" fmla="*/ 1546 h 1980"/>
              <a:gd name="T66" fmla="*/ 590 w 987"/>
              <a:gd name="T67" fmla="*/ 1464 h 1980"/>
              <a:gd name="T68" fmla="*/ 606 w 987"/>
              <a:gd name="T69" fmla="*/ 1682 h 1980"/>
              <a:gd name="T70" fmla="*/ 611 w 987"/>
              <a:gd name="T71" fmla="*/ 1899 h 1980"/>
              <a:gd name="T72" fmla="*/ 649 w 987"/>
              <a:gd name="T73" fmla="*/ 1971 h 1980"/>
              <a:gd name="T74" fmla="*/ 720 w 987"/>
              <a:gd name="T75" fmla="*/ 1965 h 1980"/>
              <a:gd name="T76" fmla="*/ 733 w 987"/>
              <a:gd name="T77" fmla="*/ 1909 h 1980"/>
              <a:gd name="T78" fmla="*/ 705 w 987"/>
              <a:gd name="T79" fmla="*/ 1872 h 1980"/>
              <a:gd name="T80" fmla="*/ 713 w 987"/>
              <a:gd name="T81" fmla="*/ 1752 h 1980"/>
              <a:gd name="T82" fmla="*/ 781 w 987"/>
              <a:gd name="T83" fmla="*/ 1418 h 1980"/>
              <a:gd name="T84" fmla="*/ 882 w 987"/>
              <a:gd name="T85" fmla="*/ 1195 h 1980"/>
              <a:gd name="T86" fmla="*/ 872 w 987"/>
              <a:gd name="T87" fmla="*/ 912 h 1980"/>
              <a:gd name="T88" fmla="*/ 908 w 987"/>
              <a:gd name="T89" fmla="*/ 947 h 1980"/>
              <a:gd name="T90" fmla="*/ 924 w 987"/>
              <a:gd name="T91" fmla="*/ 938 h 1980"/>
              <a:gd name="T92" fmla="*/ 959 w 987"/>
              <a:gd name="T93" fmla="*/ 955 h 1980"/>
              <a:gd name="T94" fmla="*/ 972 w 987"/>
              <a:gd name="T95" fmla="*/ 945 h 1980"/>
              <a:gd name="T96" fmla="*/ 986 w 987"/>
              <a:gd name="T97" fmla="*/ 925 h 1980"/>
              <a:gd name="T98" fmla="*/ 944 w 987"/>
              <a:gd name="T99" fmla="*/ 836 h 1980"/>
              <a:gd name="T100" fmla="*/ 808 w 987"/>
              <a:gd name="T101" fmla="*/ 425 h 1980"/>
              <a:gd name="T102" fmla="*/ 661 w 987"/>
              <a:gd name="T103" fmla="*/ 246 h 1980"/>
              <a:gd name="T104" fmla="*/ 562 w 987"/>
              <a:gd name="T105" fmla="*/ 246 h 1980"/>
              <a:gd name="T106" fmla="*/ 473 w 987"/>
              <a:gd name="T107" fmla="*/ 184 h 1980"/>
              <a:gd name="T108" fmla="*/ 422 w 987"/>
              <a:gd name="T109" fmla="*/ 134 h 1980"/>
              <a:gd name="T110" fmla="*/ 379 w 987"/>
              <a:gd name="T111" fmla="*/ 62 h 1980"/>
              <a:gd name="T112" fmla="*/ 281 w 987"/>
              <a:gd name="T113" fmla="*/ 1 h 1980"/>
              <a:gd name="T114" fmla="*/ 192 w 987"/>
              <a:gd name="T115" fmla="*/ 38 h 1980"/>
              <a:gd name="T116" fmla="*/ 146 w 987"/>
              <a:gd name="T117" fmla="*/ 126 h 1980"/>
              <a:gd name="T118" fmla="*/ 182 w 987"/>
              <a:gd name="T119" fmla="*/ 249 h 1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87" h="1980">
                <a:moveTo>
                  <a:pt x="187" y="326"/>
                </a:moveTo>
                <a:lnTo>
                  <a:pt x="202" y="311"/>
                </a:lnTo>
                <a:lnTo>
                  <a:pt x="202" y="311"/>
                </a:lnTo>
                <a:lnTo>
                  <a:pt x="205" y="308"/>
                </a:lnTo>
                <a:lnTo>
                  <a:pt x="206" y="307"/>
                </a:lnTo>
                <a:lnTo>
                  <a:pt x="202" y="311"/>
                </a:lnTo>
                <a:lnTo>
                  <a:pt x="202" y="311"/>
                </a:lnTo>
                <a:lnTo>
                  <a:pt x="201" y="313"/>
                </a:lnTo>
                <a:lnTo>
                  <a:pt x="200" y="318"/>
                </a:lnTo>
                <a:lnTo>
                  <a:pt x="200" y="323"/>
                </a:lnTo>
                <a:lnTo>
                  <a:pt x="201" y="331"/>
                </a:lnTo>
                <a:lnTo>
                  <a:pt x="201" y="331"/>
                </a:lnTo>
                <a:lnTo>
                  <a:pt x="204" y="343"/>
                </a:lnTo>
                <a:lnTo>
                  <a:pt x="205" y="349"/>
                </a:lnTo>
                <a:lnTo>
                  <a:pt x="206" y="356"/>
                </a:lnTo>
                <a:lnTo>
                  <a:pt x="206" y="369"/>
                </a:lnTo>
                <a:lnTo>
                  <a:pt x="206" y="369"/>
                </a:lnTo>
                <a:lnTo>
                  <a:pt x="205" y="378"/>
                </a:lnTo>
                <a:lnTo>
                  <a:pt x="202" y="386"/>
                </a:lnTo>
                <a:lnTo>
                  <a:pt x="199" y="393"/>
                </a:lnTo>
                <a:lnTo>
                  <a:pt x="196" y="399"/>
                </a:lnTo>
                <a:lnTo>
                  <a:pt x="189" y="409"/>
                </a:lnTo>
                <a:lnTo>
                  <a:pt x="187" y="413"/>
                </a:lnTo>
                <a:lnTo>
                  <a:pt x="187" y="413"/>
                </a:lnTo>
                <a:lnTo>
                  <a:pt x="199" y="409"/>
                </a:lnTo>
                <a:lnTo>
                  <a:pt x="208" y="404"/>
                </a:lnTo>
                <a:lnTo>
                  <a:pt x="212" y="402"/>
                </a:lnTo>
                <a:lnTo>
                  <a:pt x="216" y="398"/>
                </a:lnTo>
                <a:lnTo>
                  <a:pt x="216" y="398"/>
                </a:lnTo>
                <a:lnTo>
                  <a:pt x="225" y="387"/>
                </a:lnTo>
                <a:lnTo>
                  <a:pt x="230" y="384"/>
                </a:lnTo>
                <a:lnTo>
                  <a:pt x="230" y="384"/>
                </a:lnTo>
                <a:lnTo>
                  <a:pt x="230" y="393"/>
                </a:lnTo>
                <a:lnTo>
                  <a:pt x="230" y="402"/>
                </a:lnTo>
                <a:lnTo>
                  <a:pt x="230" y="408"/>
                </a:lnTo>
                <a:lnTo>
                  <a:pt x="230" y="408"/>
                </a:lnTo>
                <a:lnTo>
                  <a:pt x="232" y="413"/>
                </a:lnTo>
                <a:lnTo>
                  <a:pt x="235" y="417"/>
                </a:lnTo>
                <a:lnTo>
                  <a:pt x="240" y="422"/>
                </a:lnTo>
                <a:lnTo>
                  <a:pt x="240" y="422"/>
                </a:lnTo>
                <a:lnTo>
                  <a:pt x="199" y="462"/>
                </a:lnTo>
                <a:lnTo>
                  <a:pt x="169" y="489"/>
                </a:lnTo>
                <a:lnTo>
                  <a:pt x="153" y="504"/>
                </a:lnTo>
                <a:lnTo>
                  <a:pt x="153" y="504"/>
                </a:lnTo>
                <a:lnTo>
                  <a:pt x="147" y="507"/>
                </a:lnTo>
                <a:lnTo>
                  <a:pt x="139" y="510"/>
                </a:lnTo>
                <a:lnTo>
                  <a:pt x="129" y="513"/>
                </a:lnTo>
                <a:lnTo>
                  <a:pt x="129" y="513"/>
                </a:lnTo>
                <a:lnTo>
                  <a:pt x="130" y="512"/>
                </a:lnTo>
                <a:lnTo>
                  <a:pt x="130" y="510"/>
                </a:lnTo>
                <a:lnTo>
                  <a:pt x="129" y="509"/>
                </a:lnTo>
                <a:lnTo>
                  <a:pt x="129" y="509"/>
                </a:lnTo>
                <a:lnTo>
                  <a:pt x="128" y="509"/>
                </a:lnTo>
                <a:lnTo>
                  <a:pt x="126" y="509"/>
                </a:lnTo>
                <a:lnTo>
                  <a:pt x="123" y="510"/>
                </a:lnTo>
                <a:lnTo>
                  <a:pt x="121" y="511"/>
                </a:lnTo>
                <a:lnTo>
                  <a:pt x="121" y="511"/>
                </a:lnTo>
                <a:lnTo>
                  <a:pt x="120" y="509"/>
                </a:lnTo>
                <a:lnTo>
                  <a:pt x="120" y="509"/>
                </a:lnTo>
                <a:lnTo>
                  <a:pt x="120" y="504"/>
                </a:lnTo>
                <a:lnTo>
                  <a:pt x="122" y="495"/>
                </a:lnTo>
                <a:lnTo>
                  <a:pt x="130" y="474"/>
                </a:lnTo>
                <a:lnTo>
                  <a:pt x="139" y="452"/>
                </a:lnTo>
                <a:lnTo>
                  <a:pt x="144" y="441"/>
                </a:lnTo>
                <a:lnTo>
                  <a:pt x="144" y="441"/>
                </a:lnTo>
                <a:lnTo>
                  <a:pt x="148" y="435"/>
                </a:lnTo>
                <a:lnTo>
                  <a:pt x="154" y="425"/>
                </a:lnTo>
                <a:lnTo>
                  <a:pt x="159" y="414"/>
                </a:lnTo>
                <a:lnTo>
                  <a:pt x="159" y="410"/>
                </a:lnTo>
                <a:lnTo>
                  <a:pt x="158" y="408"/>
                </a:lnTo>
                <a:lnTo>
                  <a:pt x="158" y="408"/>
                </a:lnTo>
                <a:lnTo>
                  <a:pt x="154" y="404"/>
                </a:lnTo>
                <a:lnTo>
                  <a:pt x="147" y="397"/>
                </a:lnTo>
                <a:lnTo>
                  <a:pt x="130" y="378"/>
                </a:lnTo>
                <a:lnTo>
                  <a:pt x="116" y="357"/>
                </a:lnTo>
                <a:lnTo>
                  <a:pt x="111" y="349"/>
                </a:lnTo>
                <a:lnTo>
                  <a:pt x="110" y="345"/>
                </a:lnTo>
                <a:lnTo>
                  <a:pt x="110" y="345"/>
                </a:lnTo>
                <a:lnTo>
                  <a:pt x="114" y="337"/>
                </a:lnTo>
                <a:lnTo>
                  <a:pt x="117" y="333"/>
                </a:lnTo>
                <a:lnTo>
                  <a:pt x="120" y="331"/>
                </a:lnTo>
                <a:lnTo>
                  <a:pt x="120" y="331"/>
                </a:lnTo>
                <a:lnTo>
                  <a:pt x="123" y="331"/>
                </a:lnTo>
                <a:lnTo>
                  <a:pt x="127" y="330"/>
                </a:lnTo>
                <a:lnTo>
                  <a:pt x="132" y="326"/>
                </a:lnTo>
                <a:lnTo>
                  <a:pt x="139" y="317"/>
                </a:lnTo>
                <a:lnTo>
                  <a:pt x="139" y="317"/>
                </a:lnTo>
                <a:lnTo>
                  <a:pt x="147" y="304"/>
                </a:lnTo>
                <a:lnTo>
                  <a:pt x="152" y="294"/>
                </a:lnTo>
                <a:lnTo>
                  <a:pt x="156" y="285"/>
                </a:lnTo>
                <a:lnTo>
                  <a:pt x="158" y="278"/>
                </a:lnTo>
                <a:lnTo>
                  <a:pt x="158" y="278"/>
                </a:lnTo>
                <a:lnTo>
                  <a:pt x="160" y="270"/>
                </a:lnTo>
                <a:lnTo>
                  <a:pt x="166" y="260"/>
                </a:lnTo>
                <a:lnTo>
                  <a:pt x="171" y="252"/>
                </a:lnTo>
                <a:lnTo>
                  <a:pt x="172" y="247"/>
                </a:lnTo>
                <a:lnTo>
                  <a:pt x="172" y="244"/>
                </a:lnTo>
                <a:lnTo>
                  <a:pt x="172" y="244"/>
                </a:lnTo>
                <a:lnTo>
                  <a:pt x="172" y="240"/>
                </a:lnTo>
                <a:lnTo>
                  <a:pt x="174" y="236"/>
                </a:lnTo>
                <a:lnTo>
                  <a:pt x="174" y="235"/>
                </a:lnTo>
                <a:lnTo>
                  <a:pt x="172" y="235"/>
                </a:lnTo>
                <a:lnTo>
                  <a:pt x="168" y="235"/>
                </a:lnTo>
                <a:lnTo>
                  <a:pt x="168" y="235"/>
                </a:lnTo>
                <a:lnTo>
                  <a:pt x="163" y="236"/>
                </a:lnTo>
                <a:lnTo>
                  <a:pt x="158" y="238"/>
                </a:lnTo>
                <a:lnTo>
                  <a:pt x="147" y="246"/>
                </a:lnTo>
                <a:lnTo>
                  <a:pt x="138" y="253"/>
                </a:lnTo>
                <a:lnTo>
                  <a:pt x="135" y="254"/>
                </a:lnTo>
                <a:lnTo>
                  <a:pt x="134" y="254"/>
                </a:lnTo>
                <a:lnTo>
                  <a:pt x="134" y="254"/>
                </a:lnTo>
                <a:lnTo>
                  <a:pt x="139" y="202"/>
                </a:lnTo>
                <a:lnTo>
                  <a:pt x="140" y="169"/>
                </a:lnTo>
                <a:lnTo>
                  <a:pt x="140" y="158"/>
                </a:lnTo>
                <a:lnTo>
                  <a:pt x="140" y="154"/>
                </a:lnTo>
                <a:lnTo>
                  <a:pt x="139" y="153"/>
                </a:lnTo>
                <a:lnTo>
                  <a:pt x="139" y="153"/>
                </a:lnTo>
                <a:lnTo>
                  <a:pt x="132" y="153"/>
                </a:lnTo>
                <a:lnTo>
                  <a:pt x="129" y="153"/>
                </a:lnTo>
                <a:lnTo>
                  <a:pt x="129" y="153"/>
                </a:lnTo>
                <a:lnTo>
                  <a:pt x="129" y="151"/>
                </a:lnTo>
                <a:lnTo>
                  <a:pt x="130" y="145"/>
                </a:lnTo>
                <a:lnTo>
                  <a:pt x="129" y="138"/>
                </a:lnTo>
                <a:lnTo>
                  <a:pt x="127" y="135"/>
                </a:lnTo>
                <a:lnTo>
                  <a:pt x="124" y="134"/>
                </a:lnTo>
                <a:lnTo>
                  <a:pt x="124" y="134"/>
                </a:lnTo>
                <a:lnTo>
                  <a:pt x="121" y="134"/>
                </a:lnTo>
                <a:lnTo>
                  <a:pt x="118" y="138"/>
                </a:lnTo>
                <a:lnTo>
                  <a:pt x="111" y="146"/>
                </a:lnTo>
                <a:lnTo>
                  <a:pt x="108" y="156"/>
                </a:lnTo>
                <a:lnTo>
                  <a:pt x="105" y="158"/>
                </a:lnTo>
                <a:lnTo>
                  <a:pt x="105" y="158"/>
                </a:lnTo>
                <a:lnTo>
                  <a:pt x="105" y="154"/>
                </a:lnTo>
                <a:lnTo>
                  <a:pt x="103" y="151"/>
                </a:lnTo>
                <a:lnTo>
                  <a:pt x="100" y="148"/>
                </a:lnTo>
                <a:lnTo>
                  <a:pt x="98" y="148"/>
                </a:lnTo>
                <a:lnTo>
                  <a:pt x="96" y="148"/>
                </a:lnTo>
                <a:lnTo>
                  <a:pt x="96" y="148"/>
                </a:lnTo>
                <a:lnTo>
                  <a:pt x="93" y="151"/>
                </a:lnTo>
                <a:lnTo>
                  <a:pt x="91" y="156"/>
                </a:lnTo>
                <a:lnTo>
                  <a:pt x="88" y="169"/>
                </a:lnTo>
                <a:lnTo>
                  <a:pt x="86" y="187"/>
                </a:lnTo>
                <a:lnTo>
                  <a:pt x="86" y="187"/>
                </a:lnTo>
                <a:lnTo>
                  <a:pt x="79" y="170"/>
                </a:lnTo>
                <a:lnTo>
                  <a:pt x="72" y="160"/>
                </a:lnTo>
                <a:lnTo>
                  <a:pt x="69" y="158"/>
                </a:lnTo>
                <a:lnTo>
                  <a:pt x="68" y="158"/>
                </a:lnTo>
                <a:lnTo>
                  <a:pt x="67" y="158"/>
                </a:lnTo>
                <a:lnTo>
                  <a:pt x="67" y="158"/>
                </a:lnTo>
                <a:lnTo>
                  <a:pt x="63" y="164"/>
                </a:lnTo>
                <a:lnTo>
                  <a:pt x="61" y="172"/>
                </a:lnTo>
                <a:lnTo>
                  <a:pt x="59" y="184"/>
                </a:lnTo>
                <a:lnTo>
                  <a:pt x="57" y="201"/>
                </a:lnTo>
                <a:lnTo>
                  <a:pt x="57" y="201"/>
                </a:lnTo>
                <a:lnTo>
                  <a:pt x="56" y="211"/>
                </a:lnTo>
                <a:lnTo>
                  <a:pt x="53" y="219"/>
                </a:lnTo>
                <a:lnTo>
                  <a:pt x="43" y="236"/>
                </a:lnTo>
                <a:lnTo>
                  <a:pt x="35" y="253"/>
                </a:lnTo>
                <a:lnTo>
                  <a:pt x="31" y="261"/>
                </a:lnTo>
                <a:lnTo>
                  <a:pt x="29" y="268"/>
                </a:lnTo>
                <a:lnTo>
                  <a:pt x="29" y="268"/>
                </a:lnTo>
                <a:lnTo>
                  <a:pt x="27" y="277"/>
                </a:lnTo>
                <a:lnTo>
                  <a:pt x="27" y="286"/>
                </a:lnTo>
                <a:lnTo>
                  <a:pt x="27" y="307"/>
                </a:lnTo>
                <a:lnTo>
                  <a:pt x="29" y="331"/>
                </a:lnTo>
                <a:lnTo>
                  <a:pt x="14" y="336"/>
                </a:lnTo>
                <a:lnTo>
                  <a:pt x="14" y="336"/>
                </a:lnTo>
                <a:lnTo>
                  <a:pt x="0" y="547"/>
                </a:lnTo>
                <a:lnTo>
                  <a:pt x="0" y="547"/>
                </a:lnTo>
                <a:lnTo>
                  <a:pt x="0" y="564"/>
                </a:lnTo>
                <a:lnTo>
                  <a:pt x="2" y="582"/>
                </a:lnTo>
                <a:lnTo>
                  <a:pt x="5" y="601"/>
                </a:lnTo>
                <a:lnTo>
                  <a:pt x="9" y="619"/>
                </a:lnTo>
                <a:lnTo>
                  <a:pt x="14" y="636"/>
                </a:lnTo>
                <a:lnTo>
                  <a:pt x="19" y="650"/>
                </a:lnTo>
                <a:lnTo>
                  <a:pt x="24" y="661"/>
                </a:lnTo>
                <a:lnTo>
                  <a:pt x="29" y="667"/>
                </a:lnTo>
                <a:lnTo>
                  <a:pt x="29" y="667"/>
                </a:lnTo>
                <a:lnTo>
                  <a:pt x="32" y="668"/>
                </a:lnTo>
                <a:lnTo>
                  <a:pt x="41" y="668"/>
                </a:lnTo>
                <a:lnTo>
                  <a:pt x="65" y="666"/>
                </a:lnTo>
                <a:lnTo>
                  <a:pt x="97" y="661"/>
                </a:lnTo>
                <a:lnTo>
                  <a:pt x="134" y="654"/>
                </a:lnTo>
                <a:lnTo>
                  <a:pt x="201" y="641"/>
                </a:lnTo>
                <a:lnTo>
                  <a:pt x="235" y="633"/>
                </a:lnTo>
                <a:lnTo>
                  <a:pt x="235" y="633"/>
                </a:lnTo>
                <a:lnTo>
                  <a:pt x="271" y="627"/>
                </a:lnTo>
                <a:lnTo>
                  <a:pt x="291" y="624"/>
                </a:lnTo>
                <a:lnTo>
                  <a:pt x="298" y="623"/>
                </a:lnTo>
                <a:lnTo>
                  <a:pt x="302" y="624"/>
                </a:lnTo>
                <a:lnTo>
                  <a:pt x="302" y="624"/>
                </a:lnTo>
                <a:lnTo>
                  <a:pt x="349" y="689"/>
                </a:lnTo>
                <a:lnTo>
                  <a:pt x="381" y="732"/>
                </a:lnTo>
                <a:lnTo>
                  <a:pt x="398" y="753"/>
                </a:lnTo>
                <a:lnTo>
                  <a:pt x="398" y="753"/>
                </a:lnTo>
                <a:lnTo>
                  <a:pt x="400" y="756"/>
                </a:lnTo>
                <a:lnTo>
                  <a:pt x="400" y="758"/>
                </a:lnTo>
                <a:lnTo>
                  <a:pt x="399" y="762"/>
                </a:lnTo>
                <a:lnTo>
                  <a:pt x="398" y="768"/>
                </a:lnTo>
                <a:lnTo>
                  <a:pt x="398" y="768"/>
                </a:lnTo>
                <a:lnTo>
                  <a:pt x="398" y="775"/>
                </a:lnTo>
                <a:lnTo>
                  <a:pt x="399" y="783"/>
                </a:lnTo>
                <a:lnTo>
                  <a:pt x="400" y="788"/>
                </a:lnTo>
                <a:lnTo>
                  <a:pt x="403" y="792"/>
                </a:lnTo>
                <a:lnTo>
                  <a:pt x="403" y="792"/>
                </a:lnTo>
                <a:lnTo>
                  <a:pt x="404" y="793"/>
                </a:lnTo>
                <a:lnTo>
                  <a:pt x="405" y="797"/>
                </a:lnTo>
                <a:lnTo>
                  <a:pt x="406" y="806"/>
                </a:lnTo>
                <a:lnTo>
                  <a:pt x="407" y="816"/>
                </a:lnTo>
                <a:lnTo>
                  <a:pt x="407" y="821"/>
                </a:lnTo>
                <a:lnTo>
                  <a:pt x="407" y="821"/>
                </a:lnTo>
                <a:lnTo>
                  <a:pt x="404" y="824"/>
                </a:lnTo>
                <a:lnTo>
                  <a:pt x="403" y="827"/>
                </a:lnTo>
                <a:lnTo>
                  <a:pt x="403" y="830"/>
                </a:lnTo>
                <a:lnTo>
                  <a:pt x="403" y="830"/>
                </a:lnTo>
                <a:lnTo>
                  <a:pt x="409" y="841"/>
                </a:lnTo>
                <a:lnTo>
                  <a:pt x="411" y="846"/>
                </a:lnTo>
                <a:lnTo>
                  <a:pt x="412" y="849"/>
                </a:lnTo>
                <a:lnTo>
                  <a:pt x="412" y="849"/>
                </a:lnTo>
                <a:lnTo>
                  <a:pt x="410" y="855"/>
                </a:lnTo>
                <a:lnTo>
                  <a:pt x="406" y="866"/>
                </a:lnTo>
                <a:lnTo>
                  <a:pt x="400" y="878"/>
                </a:lnTo>
                <a:lnTo>
                  <a:pt x="397" y="883"/>
                </a:lnTo>
                <a:lnTo>
                  <a:pt x="393" y="888"/>
                </a:lnTo>
                <a:lnTo>
                  <a:pt x="393" y="888"/>
                </a:lnTo>
                <a:lnTo>
                  <a:pt x="389" y="894"/>
                </a:lnTo>
                <a:lnTo>
                  <a:pt x="385" y="902"/>
                </a:lnTo>
                <a:lnTo>
                  <a:pt x="374" y="925"/>
                </a:lnTo>
                <a:lnTo>
                  <a:pt x="359" y="960"/>
                </a:lnTo>
                <a:lnTo>
                  <a:pt x="359" y="960"/>
                </a:lnTo>
                <a:lnTo>
                  <a:pt x="358" y="963"/>
                </a:lnTo>
                <a:lnTo>
                  <a:pt x="358" y="966"/>
                </a:lnTo>
                <a:lnTo>
                  <a:pt x="361" y="971"/>
                </a:lnTo>
                <a:lnTo>
                  <a:pt x="363" y="973"/>
                </a:lnTo>
                <a:lnTo>
                  <a:pt x="364" y="974"/>
                </a:lnTo>
                <a:lnTo>
                  <a:pt x="364" y="974"/>
                </a:lnTo>
                <a:lnTo>
                  <a:pt x="356" y="1025"/>
                </a:lnTo>
                <a:lnTo>
                  <a:pt x="346" y="1073"/>
                </a:lnTo>
                <a:lnTo>
                  <a:pt x="335" y="1123"/>
                </a:lnTo>
                <a:lnTo>
                  <a:pt x="335" y="1123"/>
                </a:lnTo>
                <a:lnTo>
                  <a:pt x="320" y="1190"/>
                </a:lnTo>
                <a:lnTo>
                  <a:pt x="301" y="1277"/>
                </a:lnTo>
                <a:lnTo>
                  <a:pt x="278" y="1382"/>
                </a:lnTo>
                <a:lnTo>
                  <a:pt x="278" y="1382"/>
                </a:lnTo>
                <a:lnTo>
                  <a:pt x="406" y="1423"/>
                </a:lnTo>
                <a:lnTo>
                  <a:pt x="406" y="1423"/>
                </a:lnTo>
                <a:lnTo>
                  <a:pt x="423" y="1499"/>
                </a:lnTo>
                <a:lnTo>
                  <a:pt x="429" y="1530"/>
                </a:lnTo>
                <a:lnTo>
                  <a:pt x="431" y="1546"/>
                </a:lnTo>
                <a:lnTo>
                  <a:pt x="431" y="1546"/>
                </a:lnTo>
                <a:lnTo>
                  <a:pt x="433" y="1577"/>
                </a:lnTo>
                <a:lnTo>
                  <a:pt x="434" y="1596"/>
                </a:lnTo>
                <a:lnTo>
                  <a:pt x="436" y="1613"/>
                </a:lnTo>
                <a:lnTo>
                  <a:pt x="436" y="1613"/>
                </a:lnTo>
                <a:lnTo>
                  <a:pt x="460" y="1752"/>
                </a:lnTo>
                <a:lnTo>
                  <a:pt x="460" y="1752"/>
                </a:lnTo>
                <a:lnTo>
                  <a:pt x="468" y="1803"/>
                </a:lnTo>
                <a:lnTo>
                  <a:pt x="471" y="1822"/>
                </a:lnTo>
                <a:lnTo>
                  <a:pt x="471" y="1830"/>
                </a:lnTo>
                <a:lnTo>
                  <a:pt x="470" y="1839"/>
                </a:lnTo>
                <a:lnTo>
                  <a:pt x="470" y="1839"/>
                </a:lnTo>
                <a:lnTo>
                  <a:pt x="464" y="1869"/>
                </a:lnTo>
                <a:lnTo>
                  <a:pt x="460" y="1879"/>
                </a:lnTo>
                <a:lnTo>
                  <a:pt x="458" y="1883"/>
                </a:lnTo>
                <a:lnTo>
                  <a:pt x="455" y="1887"/>
                </a:lnTo>
                <a:lnTo>
                  <a:pt x="455" y="1887"/>
                </a:lnTo>
                <a:lnTo>
                  <a:pt x="453" y="1888"/>
                </a:lnTo>
                <a:lnTo>
                  <a:pt x="450" y="1889"/>
                </a:lnTo>
                <a:lnTo>
                  <a:pt x="449" y="1888"/>
                </a:lnTo>
                <a:lnTo>
                  <a:pt x="448" y="1887"/>
                </a:lnTo>
                <a:lnTo>
                  <a:pt x="446" y="1883"/>
                </a:lnTo>
                <a:lnTo>
                  <a:pt x="446" y="1882"/>
                </a:lnTo>
                <a:lnTo>
                  <a:pt x="446" y="1882"/>
                </a:lnTo>
                <a:lnTo>
                  <a:pt x="440" y="1883"/>
                </a:lnTo>
                <a:lnTo>
                  <a:pt x="435" y="1885"/>
                </a:lnTo>
                <a:lnTo>
                  <a:pt x="431" y="1887"/>
                </a:lnTo>
                <a:lnTo>
                  <a:pt x="431" y="1887"/>
                </a:lnTo>
                <a:lnTo>
                  <a:pt x="430" y="1889"/>
                </a:lnTo>
                <a:lnTo>
                  <a:pt x="429" y="1893"/>
                </a:lnTo>
                <a:lnTo>
                  <a:pt x="427" y="1896"/>
                </a:lnTo>
                <a:lnTo>
                  <a:pt x="422" y="1901"/>
                </a:lnTo>
                <a:lnTo>
                  <a:pt x="422" y="1901"/>
                </a:lnTo>
                <a:lnTo>
                  <a:pt x="413" y="1907"/>
                </a:lnTo>
                <a:lnTo>
                  <a:pt x="401" y="1915"/>
                </a:lnTo>
                <a:lnTo>
                  <a:pt x="397" y="1920"/>
                </a:lnTo>
                <a:lnTo>
                  <a:pt x="392" y="1926"/>
                </a:lnTo>
                <a:lnTo>
                  <a:pt x="389" y="1932"/>
                </a:lnTo>
                <a:lnTo>
                  <a:pt x="388" y="1939"/>
                </a:lnTo>
                <a:lnTo>
                  <a:pt x="388" y="1939"/>
                </a:lnTo>
                <a:lnTo>
                  <a:pt x="389" y="1957"/>
                </a:lnTo>
                <a:lnTo>
                  <a:pt x="391" y="1961"/>
                </a:lnTo>
                <a:lnTo>
                  <a:pt x="393" y="1963"/>
                </a:lnTo>
                <a:lnTo>
                  <a:pt x="393" y="1963"/>
                </a:lnTo>
                <a:lnTo>
                  <a:pt x="401" y="1966"/>
                </a:lnTo>
                <a:lnTo>
                  <a:pt x="416" y="1969"/>
                </a:lnTo>
                <a:lnTo>
                  <a:pt x="431" y="1972"/>
                </a:lnTo>
                <a:lnTo>
                  <a:pt x="441" y="1973"/>
                </a:lnTo>
                <a:lnTo>
                  <a:pt x="441" y="1973"/>
                </a:lnTo>
                <a:lnTo>
                  <a:pt x="446" y="1972"/>
                </a:lnTo>
                <a:lnTo>
                  <a:pt x="453" y="1968"/>
                </a:lnTo>
                <a:lnTo>
                  <a:pt x="472" y="1957"/>
                </a:lnTo>
                <a:lnTo>
                  <a:pt x="492" y="1947"/>
                </a:lnTo>
                <a:lnTo>
                  <a:pt x="508" y="1939"/>
                </a:lnTo>
                <a:lnTo>
                  <a:pt x="508" y="1939"/>
                </a:lnTo>
                <a:lnTo>
                  <a:pt x="542" y="1929"/>
                </a:lnTo>
                <a:lnTo>
                  <a:pt x="570" y="1920"/>
                </a:lnTo>
                <a:lnTo>
                  <a:pt x="570" y="1920"/>
                </a:lnTo>
                <a:lnTo>
                  <a:pt x="576" y="1918"/>
                </a:lnTo>
                <a:lnTo>
                  <a:pt x="582" y="1915"/>
                </a:lnTo>
                <a:lnTo>
                  <a:pt x="590" y="1911"/>
                </a:lnTo>
                <a:lnTo>
                  <a:pt x="590" y="1911"/>
                </a:lnTo>
                <a:lnTo>
                  <a:pt x="590" y="1900"/>
                </a:lnTo>
                <a:lnTo>
                  <a:pt x="590" y="1882"/>
                </a:lnTo>
                <a:lnTo>
                  <a:pt x="590" y="1882"/>
                </a:lnTo>
                <a:lnTo>
                  <a:pt x="590" y="1878"/>
                </a:lnTo>
                <a:lnTo>
                  <a:pt x="588" y="1876"/>
                </a:lnTo>
                <a:lnTo>
                  <a:pt x="585" y="1869"/>
                </a:lnTo>
                <a:lnTo>
                  <a:pt x="580" y="1863"/>
                </a:lnTo>
                <a:lnTo>
                  <a:pt x="580" y="1863"/>
                </a:lnTo>
                <a:lnTo>
                  <a:pt x="575" y="1810"/>
                </a:lnTo>
                <a:lnTo>
                  <a:pt x="575" y="1810"/>
                </a:lnTo>
                <a:lnTo>
                  <a:pt x="574" y="1776"/>
                </a:lnTo>
                <a:lnTo>
                  <a:pt x="573" y="1728"/>
                </a:lnTo>
                <a:lnTo>
                  <a:pt x="573" y="1676"/>
                </a:lnTo>
                <a:lnTo>
                  <a:pt x="570" y="1632"/>
                </a:lnTo>
                <a:lnTo>
                  <a:pt x="570" y="1632"/>
                </a:lnTo>
                <a:lnTo>
                  <a:pt x="567" y="1602"/>
                </a:lnTo>
                <a:lnTo>
                  <a:pt x="564" y="1582"/>
                </a:lnTo>
                <a:lnTo>
                  <a:pt x="562" y="1565"/>
                </a:lnTo>
                <a:lnTo>
                  <a:pt x="561" y="1546"/>
                </a:lnTo>
                <a:lnTo>
                  <a:pt x="561" y="1546"/>
                </a:lnTo>
                <a:lnTo>
                  <a:pt x="563" y="1493"/>
                </a:lnTo>
                <a:lnTo>
                  <a:pt x="567" y="1416"/>
                </a:lnTo>
                <a:lnTo>
                  <a:pt x="567" y="1416"/>
                </a:lnTo>
                <a:lnTo>
                  <a:pt x="570" y="1416"/>
                </a:lnTo>
                <a:lnTo>
                  <a:pt x="570" y="1416"/>
                </a:lnTo>
                <a:lnTo>
                  <a:pt x="582" y="1416"/>
                </a:lnTo>
                <a:lnTo>
                  <a:pt x="582" y="1416"/>
                </a:lnTo>
                <a:lnTo>
                  <a:pt x="587" y="1446"/>
                </a:lnTo>
                <a:lnTo>
                  <a:pt x="590" y="1464"/>
                </a:lnTo>
                <a:lnTo>
                  <a:pt x="590" y="1464"/>
                </a:lnTo>
                <a:lnTo>
                  <a:pt x="596" y="1519"/>
                </a:lnTo>
                <a:lnTo>
                  <a:pt x="598" y="1555"/>
                </a:lnTo>
                <a:lnTo>
                  <a:pt x="599" y="1572"/>
                </a:lnTo>
                <a:lnTo>
                  <a:pt x="599" y="1584"/>
                </a:lnTo>
                <a:lnTo>
                  <a:pt x="599" y="1584"/>
                </a:lnTo>
                <a:lnTo>
                  <a:pt x="599" y="1596"/>
                </a:lnTo>
                <a:lnTo>
                  <a:pt x="600" y="1612"/>
                </a:lnTo>
                <a:lnTo>
                  <a:pt x="603" y="1646"/>
                </a:lnTo>
                <a:lnTo>
                  <a:pt x="606" y="1682"/>
                </a:lnTo>
                <a:lnTo>
                  <a:pt x="609" y="1714"/>
                </a:lnTo>
                <a:lnTo>
                  <a:pt x="609" y="1714"/>
                </a:lnTo>
                <a:lnTo>
                  <a:pt x="610" y="1739"/>
                </a:lnTo>
                <a:lnTo>
                  <a:pt x="609" y="1763"/>
                </a:lnTo>
                <a:lnTo>
                  <a:pt x="609" y="1805"/>
                </a:lnTo>
                <a:lnTo>
                  <a:pt x="609" y="1805"/>
                </a:lnTo>
                <a:lnTo>
                  <a:pt x="609" y="1852"/>
                </a:lnTo>
                <a:lnTo>
                  <a:pt x="609" y="1887"/>
                </a:lnTo>
                <a:lnTo>
                  <a:pt x="609" y="1887"/>
                </a:lnTo>
                <a:lnTo>
                  <a:pt x="611" y="1899"/>
                </a:lnTo>
                <a:lnTo>
                  <a:pt x="613" y="1911"/>
                </a:lnTo>
                <a:lnTo>
                  <a:pt x="613" y="1911"/>
                </a:lnTo>
                <a:lnTo>
                  <a:pt x="615" y="1917"/>
                </a:lnTo>
                <a:lnTo>
                  <a:pt x="617" y="1921"/>
                </a:lnTo>
                <a:lnTo>
                  <a:pt x="623" y="1930"/>
                </a:lnTo>
                <a:lnTo>
                  <a:pt x="623" y="1930"/>
                </a:lnTo>
                <a:lnTo>
                  <a:pt x="629" y="1941"/>
                </a:lnTo>
                <a:lnTo>
                  <a:pt x="635" y="1950"/>
                </a:lnTo>
                <a:lnTo>
                  <a:pt x="641" y="1961"/>
                </a:lnTo>
                <a:lnTo>
                  <a:pt x="649" y="1971"/>
                </a:lnTo>
                <a:lnTo>
                  <a:pt x="654" y="1974"/>
                </a:lnTo>
                <a:lnTo>
                  <a:pt x="659" y="1978"/>
                </a:lnTo>
                <a:lnTo>
                  <a:pt x="664" y="1979"/>
                </a:lnTo>
                <a:lnTo>
                  <a:pt x="670" y="1980"/>
                </a:lnTo>
                <a:lnTo>
                  <a:pt x="675" y="1980"/>
                </a:lnTo>
                <a:lnTo>
                  <a:pt x="681" y="1978"/>
                </a:lnTo>
                <a:lnTo>
                  <a:pt x="681" y="1978"/>
                </a:lnTo>
                <a:lnTo>
                  <a:pt x="691" y="1973"/>
                </a:lnTo>
                <a:lnTo>
                  <a:pt x="702" y="1969"/>
                </a:lnTo>
                <a:lnTo>
                  <a:pt x="720" y="1965"/>
                </a:lnTo>
                <a:lnTo>
                  <a:pt x="727" y="1963"/>
                </a:lnTo>
                <a:lnTo>
                  <a:pt x="733" y="1961"/>
                </a:lnTo>
                <a:lnTo>
                  <a:pt x="737" y="1959"/>
                </a:lnTo>
                <a:lnTo>
                  <a:pt x="738" y="1954"/>
                </a:lnTo>
                <a:lnTo>
                  <a:pt x="738" y="1954"/>
                </a:lnTo>
                <a:lnTo>
                  <a:pt x="739" y="1935"/>
                </a:lnTo>
                <a:lnTo>
                  <a:pt x="738" y="1920"/>
                </a:lnTo>
                <a:lnTo>
                  <a:pt x="738" y="1920"/>
                </a:lnTo>
                <a:lnTo>
                  <a:pt x="736" y="1914"/>
                </a:lnTo>
                <a:lnTo>
                  <a:pt x="733" y="1909"/>
                </a:lnTo>
                <a:lnTo>
                  <a:pt x="730" y="1905"/>
                </a:lnTo>
                <a:lnTo>
                  <a:pt x="729" y="1901"/>
                </a:lnTo>
                <a:lnTo>
                  <a:pt x="729" y="1901"/>
                </a:lnTo>
                <a:lnTo>
                  <a:pt x="731" y="1891"/>
                </a:lnTo>
                <a:lnTo>
                  <a:pt x="731" y="1885"/>
                </a:lnTo>
                <a:lnTo>
                  <a:pt x="730" y="1883"/>
                </a:lnTo>
                <a:lnTo>
                  <a:pt x="729" y="1882"/>
                </a:lnTo>
                <a:lnTo>
                  <a:pt x="729" y="1882"/>
                </a:lnTo>
                <a:lnTo>
                  <a:pt x="714" y="1876"/>
                </a:lnTo>
                <a:lnTo>
                  <a:pt x="705" y="1872"/>
                </a:lnTo>
                <a:lnTo>
                  <a:pt x="705" y="1872"/>
                </a:lnTo>
                <a:lnTo>
                  <a:pt x="703" y="1873"/>
                </a:lnTo>
                <a:lnTo>
                  <a:pt x="703" y="1873"/>
                </a:lnTo>
                <a:lnTo>
                  <a:pt x="702" y="1872"/>
                </a:lnTo>
                <a:lnTo>
                  <a:pt x="701" y="1863"/>
                </a:lnTo>
                <a:lnTo>
                  <a:pt x="700" y="1839"/>
                </a:lnTo>
                <a:lnTo>
                  <a:pt x="700" y="1839"/>
                </a:lnTo>
                <a:lnTo>
                  <a:pt x="701" y="1821"/>
                </a:lnTo>
                <a:lnTo>
                  <a:pt x="703" y="1799"/>
                </a:lnTo>
                <a:lnTo>
                  <a:pt x="713" y="1752"/>
                </a:lnTo>
                <a:lnTo>
                  <a:pt x="723" y="1708"/>
                </a:lnTo>
                <a:lnTo>
                  <a:pt x="726" y="1687"/>
                </a:lnTo>
                <a:lnTo>
                  <a:pt x="729" y="1670"/>
                </a:lnTo>
                <a:lnTo>
                  <a:pt x="729" y="1670"/>
                </a:lnTo>
                <a:lnTo>
                  <a:pt x="743" y="1566"/>
                </a:lnTo>
                <a:lnTo>
                  <a:pt x="754" y="1490"/>
                </a:lnTo>
                <a:lnTo>
                  <a:pt x="757" y="1454"/>
                </a:lnTo>
                <a:lnTo>
                  <a:pt x="761" y="1421"/>
                </a:lnTo>
                <a:lnTo>
                  <a:pt x="761" y="1421"/>
                </a:lnTo>
                <a:lnTo>
                  <a:pt x="781" y="1418"/>
                </a:lnTo>
                <a:lnTo>
                  <a:pt x="800" y="1416"/>
                </a:lnTo>
                <a:lnTo>
                  <a:pt x="835" y="1410"/>
                </a:lnTo>
                <a:lnTo>
                  <a:pt x="859" y="1404"/>
                </a:lnTo>
                <a:lnTo>
                  <a:pt x="868" y="1402"/>
                </a:lnTo>
                <a:lnTo>
                  <a:pt x="868" y="1402"/>
                </a:lnTo>
                <a:lnTo>
                  <a:pt x="875" y="1316"/>
                </a:lnTo>
                <a:lnTo>
                  <a:pt x="880" y="1248"/>
                </a:lnTo>
                <a:lnTo>
                  <a:pt x="881" y="1218"/>
                </a:lnTo>
                <a:lnTo>
                  <a:pt x="882" y="1195"/>
                </a:lnTo>
                <a:lnTo>
                  <a:pt x="882" y="1195"/>
                </a:lnTo>
                <a:lnTo>
                  <a:pt x="882" y="1184"/>
                </a:lnTo>
                <a:lnTo>
                  <a:pt x="880" y="1169"/>
                </a:lnTo>
                <a:lnTo>
                  <a:pt x="874" y="1130"/>
                </a:lnTo>
                <a:lnTo>
                  <a:pt x="865" y="1085"/>
                </a:lnTo>
                <a:lnTo>
                  <a:pt x="856" y="1036"/>
                </a:lnTo>
                <a:lnTo>
                  <a:pt x="838" y="949"/>
                </a:lnTo>
                <a:lnTo>
                  <a:pt x="829" y="912"/>
                </a:lnTo>
                <a:lnTo>
                  <a:pt x="839" y="878"/>
                </a:lnTo>
                <a:lnTo>
                  <a:pt x="872" y="912"/>
                </a:lnTo>
                <a:lnTo>
                  <a:pt x="872" y="912"/>
                </a:lnTo>
                <a:lnTo>
                  <a:pt x="887" y="942"/>
                </a:lnTo>
                <a:lnTo>
                  <a:pt x="899" y="962"/>
                </a:lnTo>
                <a:lnTo>
                  <a:pt x="902" y="968"/>
                </a:lnTo>
                <a:lnTo>
                  <a:pt x="905" y="969"/>
                </a:lnTo>
                <a:lnTo>
                  <a:pt x="906" y="969"/>
                </a:lnTo>
                <a:lnTo>
                  <a:pt x="906" y="969"/>
                </a:lnTo>
                <a:lnTo>
                  <a:pt x="907" y="967"/>
                </a:lnTo>
                <a:lnTo>
                  <a:pt x="908" y="965"/>
                </a:lnTo>
                <a:lnTo>
                  <a:pt x="910" y="956"/>
                </a:lnTo>
                <a:lnTo>
                  <a:pt x="908" y="947"/>
                </a:lnTo>
                <a:lnTo>
                  <a:pt x="906" y="941"/>
                </a:lnTo>
                <a:lnTo>
                  <a:pt x="906" y="941"/>
                </a:lnTo>
                <a:lnTo>
                  <a:pt x="902" y="930"/>
                </a:lnTo>
                <a:lnTo>
                  <a:pt x="899" y="913"/>
                </a:lnTo>
                <a:lnTo>
                  <a:pt x="896" y="900"/>
                </a:lnTo>
                <a:lnTo>
                  <a:pt x="896" y="896"/>
                </a:lnTo>
                <a:lnTo>
                  <a:pt x="896" y="897"/>
                </a:lnTo>
                <a:lnTo>
                  <a:pt x="896" y="897"/>
                </a:lnTo>
                <a:lnTo>
                  <a:pt x="906" y="913"/>
                </a:lnTo>
                <a:lnTo>
                  <a:pt x="924" y="938"/>
                </a:lnTo>
                <a:lnTo>
                  <a:pt x="934" y="951"/>
                </a:lnTo>
                <a:lnTo>
                  <a:pt x="942" y="961"/>
                </a:lnTo>
                <a:lnTo>
                  <a:pt x="949" y="968"/>
                </a:lnTo>
                <a:lnTo>
                  <a:pt x="953" y="969"/>
                </a:lnTo>
                <a:lnTo>
                  <a:pt x="954" y="969"/>
                </a:lnTo>
                <a:lnTo>
                  <a:pt x="954" y="969"/>
                </a:lnTo>
                <a:lnTo>
                  <a:pt x="958" y="966"/>
                </a:lnTo>
                <a:lnTo>
                  <a:pt x="959" y="961"/>
                </a:lnTo>
                <a:lnTo>
                  <a:pt x="959" y="955"/>
                </a:lnTo>
                <a:lnTo>
                  <a:pt x="959" y="955"/>
                </a:lnTo>
                <a:lnTo>
                  <a:pt x="959" y="955"/>
                </a:lnTo>
                <a:lnTo>
                  <a:pt x="961" y="955"/>
                </a:lnTo>
                <a:lnTo>
                  <a:pt x="965" y="957"/>
                </a:lnTo>
                <a:lnTo>
                  <a:pt x="967" y="959"/>
                </a:lnTo>
                <a:lnTo>
                  <a:pt x="970" y="959"/>
                </a:lnTo>
                <a:lnTo>
                  <a:pt x="972" y="957"/>
                </a:lnTo>
                <a:lnTo>
                  <a:pt x="973" y="955"/>
                </a:lnTo>
                <a:lnTo>
                  <a:pt x="973" y="955"/>
                </a:lnTo>
                <a:lnTo>
                  <a:pt x="973" y="950"/>
                </a:lnTo>
                <a:lnTo>
                  <a:pt x="972" y="945"/>
                </a:lnTo>
                <a:lnTo>
                  <a:pt x="967" y="932"/>
                </a:lnTo>
                <a:lnTo>
                  <a:pt x="959" y="917"/>
                </a:lnTo>
                <a:lnTo>
                  <a:pt x="959" y="917"/>
                </a:lnTo>
                <a:lnTo>
                  <a:pt x="972" y="926"/>
                </a:lnTo>
                <a:lnTo>
                  <a:pt x="981" y="931"/>
                </a:lnTo>
                <a:lnTo>
                  <a:pt x="985" y="932"/>
                </a:lnTo>
                <a:lnTo>
                  <a:pt x="987" y="931"/>
                </a:lnTo>
                <a:lnTo>
                  <a:pt x="987" y="931"/>
                </a:lnTo>
                <a:lnTo>
                  <a:pt x="987" y="929"/>
                </a:lnTo>
                <a:lnTo>
                  <a:pt x="986" y="925"/>
                </a:lnTo>
                <a:lnTo>
                  <a:pt x="981" y="914"/>
                </a:lnTo>
                <a:lnTo>
                  <a:pt x="968" y="893"/>
                </a:lnTo>
                <a:lnTo>
                  <a:pt x="968" y="893"/>
                </a:lnTo>
                <a:lnTo>
                  <a:pt x="958" y="879"/>
                </a:lnTo>
                <a:lnTo>
                  <a:pt x="942" y="861"/>
                </a:lnTo>
                <a:lnTo>
                  <a:pt x="920" y="840"/>
                </a:lnTo>
                <a:lnTo>
                  <a:pt x="920" y="840"/>
                </a:lnTo>
                <a:lnTo>
                  <a:pt x="934" y="839"/>
                </a:lnTo>
                <a:lnTo>
                  <a:pt x="942" y="837"/>
                </a:lnTo>
                <a:lnTo>
                  <a:pt x="944" y="836"/>
                </a:lnTo>
                <a:lnTo>
                  <a:pt x="944" y="835"/>
                </a:lnTo>
                <a:lnTo>
                  <a:pt x="944" y="835"/>
                </a:lnTo>
                <a:lnTo>
                  <a:pt x="935" y="793"/>
                </a:lnTo>
                <a:lnTo>
                  <a:pt x="917" y="701"/>
                </a:lnTo>
                <a:lnTo>
                  <a:pt x="896" y="605"/>
                </a:lnTo>
                <a:lnTo>
                  <a:pt x="888" y="570"/>
                </a:lnTo>
                <a:lnTo>
                  <a:pt x="882" y="552"/>
                </a:lnTo>
                <a:lnTo>
                  <a:pt x="882" y="552"/>
                </a:lnTo>
                <a:lnTo>
                  <a:pt x="856" y="506"/>
                </a:lnTo>
                <a:lnTo>
                  <a:pt x="808" y="425"/>
                </a:lnTo>
                <a:lnTo>
                  <a:pt x="757" y="344"/>
                </a:lnTo>
                <a:lnTo>
                  <a:pt x="738" y="314"/>
                </a:lnTo>
                <a:lnTo>
                  <a:pt x="726" y="297"/>
                </a:lnTo>
                <a:lnTo>
                  <a:pt x="726" y="297"/>
                </a:lnTo>
                <a:lnTo>
                  <a:pt x="711" y="280"/>
                </a:lnTo>
                <a:lnTo>
                  <a:pt x="701" y="272"/>
                </a:lnTo>
                <a:lnTo>
                  <a:pt x="691" y="264"/>
                </a:lnTo>
                <a:lnTo>
                  <a:pt x="682" y="256"/>
                </a:lnTo>
                <a:lnTo>
                  <a:pt x="672" y="250"/>
                </a:lnTo>
                <a:lnTo>
                  <a:pt x="661" y="246"/>
                </a:lnTo>
                <a:lnTo>
                  <a:pt x="652" y="242"/>
                </a:lnTo>
                <a:lnTo>
                  <a:pt x="652" y="242"/>
                </a:lnTo>
                <a:lnTo>
                  <a:pt x="641" y="240"/>
                </a:lnTo>
                <a:lnTo>
                  <a:pt x="630" y="238"/>
                </a:lnTo>
                <a:lnTo>
                  <a:pt x="619" y="240"/>
                </a:lnTo>
                <a:lnTo>
                  <a:pt x="609" y="240"/>
                </a:lnTo>
                <a:lnTo>
                  <a:pt x="591" y="243"/>
                </a:lnTo>
                <a:lnTo>
                  <a:pt x="578" y="244"/>
                </a:lnTo>
                <a:lnTo>
                  <a:pt x="578" y="244"/>
                </a:lnTo>
                <a:lnTo>
                  <a:pt x="562" y="246"/>
                </a:lnTo>
                <a:lnTo>
                  <a:pt x="539" y="249"/>
                </a:lnTo>
                <a:lnTo>
                  <a:pt x="508" y="254"/>
                </a:lnTo>
                <a:lnTo>
                  <a:pt x="508" y="254"/>
                </a:lnTo>
                <a:lnTo>
                  <a:pt x="507" y="248"/>
                </a:lnTo>
                <a:lnTo>
                  <a:pt x="502" y="232"/>
                </a:lnTo>
                <a:lnTo>
                  <a:pt x="495" y="213"/>
                </a:lnTo>
                <a:lnTo>
                  <a:pt x="490" y="205"/>
                </a:lnTo>
                <a:lnTo>
                  <a:pt x="484" y="196"/>
                </a:lnTo>
                <a:lnTo>
                  <a:pt x="484" y="196"/>
                </a:lnTo>
                <a:lnTo>
                  <a:pt x="473" y="184"/>
                </a:lnTo>
                <a:lnTo>
                  <a:pt x="465" y="177"/>
                </a:lnTo>
                <a:lnTo>
                  <a:pt x="459" y="171"/>
                </a:lnTo>
                <a:lnTo>
                  <a:pt x="455" y="168"/>
                </a:lnTo>
                <a:lnTo>
                  <a:pt x="455" y="168"/>
                </a:lnTo>
                <a:lnTo>
                  <a:pt x="453" y="162"/>
                </a:lnTo>
                <a:lnTo>
                  <a:pt x="446" y="153"/>
                </a:lnTo>
                <a:lnTo>
                  <a:pt x="446" y="153"/>
                </a:lnTo>
                <a:lnTo>
                  <a:pt x="438" y="146"/>
                </a:lnTo>
                <a:lnTo>
                  <a:pt x="430" y="140"/>
                </a:lnTo>
                <a:lnTo>
                  <a:pt x="422" y="134"/>
                </a:lnTo>
                <a:lnTo>
                  <a:pt x="422" y="134"/>
                </a:lnTo>
                <a:lnTo>
                  <a:pt x="415" y="110"/>
                </a:lnTo>
                <a:lnTo>
                  <a:pt x="409" y="91"/>
                </a:lnTo>
                <a:lnTo>
                  <a:pt x="403" y="76"/>
                </a:lnTo>
                <a:lnTo>
                  <a:pt x="403" y="76"/>
                </a:lnTo>
                <a:lnTo>
                  <a:pt x="399" y="68"/>
                </a:lnTo>
                <a:lnTo>
                  <a:pt x="397" y="64"/>
                </a:lnTo>
                <a:lnTo>
                  <a:pt x="393" y="62"/>
                </a:lnTo>
                <a:lnTo>
                  <a:pt x="388" y="62"/>
                </a:lnTo>
                <a:lnTo>
                  <a:pt x="379" y="62"/>
                </a:lnTo>
                <a:lnTo>
                  <a:pt x="379" y="62"/>
                </a:lnTo>
                <a:lnTo>
                  <a:pt x="367" y="50"/>
                </a:lnTo>
                <a:lnTo>
                  <a:pt x="353" y="37"/>
                </a:lnTo>
                <a:lnTo>
                  <a:pt x="335" y="24"/>
                </a:lnTo>
                <a:lnTo>
                  <a:pt x="335" y="24"/>
                </a:lnTo>
                <a:lnTo>
                  <a:pt x="317" y="13"/>
                </a:lnTo>
                <a:lnTo>
                  <a:pt x="309" y="8"/>
                </a:lnTo>
                <a:lnTo>
                  <a:pt x="299" y="6"/>
                </a:lnTo>
                <a:lnTo>
                  <a:pt x="291" y="3"/>
                </a:lnTo>
                <a:lnTo>
                  <a:pt x="281" y="1"/>
                </a:lnTo>
                <a:lnTo>
                  <a:pt x="259" y="0"/>
                </a:lnTo>
                <a:lnTo>
                  <a:pt x="259" y="0"/>
                </a:lnTo>
                <a:lnTo>
                  <a:pt x="253" y="0"/>
                </a:lnTo>
                <a:lnTo>
                  <a:pt x="246" y="1"/>
                </a:lnTo>
                <a:lnTo>
                  <a:pt x="234" y="6"/>
                </a:lnTo>
                <a:lnTo>
                  <a:pt x="223" y="12"/>
                </a:lnTo>
                <a:lnTo>
                  <a:pt x="212" y="19"/>
                </a:lnTo>
                <a:lnTo>
                  <a:pt x="204" y="26"/>
                </a:lnTo>
                <a:lnTo>
                  <a:pt x="198" y="32"/>
                </a:lnTo>
                <a:lnTo>
                  <a:pt x="192" y="38"/>
                </a:lnTo>
                <a:lnTo>
                  <a:pt x="192" y="38"/>
                </a:lnTo>
                <a:lnTo>
                  <a:pt x="181" y="46"/>
                </a:lnTo>
                <a:lnTo>
                  <a:pt x="170" y="56"/>
                </a:lnTo>
                <a:lnTo>
                  <a:pt x="158" y="67"/>
                </a:lnTo>
                <a:lnTo>
                  <a:pt x="158" y="67"/>
                </a:lnTo>
                <a:lnTo>
                  <a:pt x="156" y="70"/>
                </a:lnTo>
                <a:lnTo>
                  <a:pt x="153" y="76"/>
                </a:lnTo>
                <a:lnTo>
                  <a:pt x="150" y="90"/>
                </a:lnTo>
                <a:lnTo>
                  <a:pt x="147" y="106"/>
                </a:lnTo>
                <a:lnTo>
                  <a:pt x="146" y="126"/>
                </a:lnTo>
                <a:lnTo>
                  <a:pt x="146" y="144"/>
                </a:lnTo>
                <a:lnTo>
                  <a:pt x="146" y="160"/>
                </a:lnTo>
                <a:lnTo>
                  <a:pt x="147" y="174"/>
                </a:lnTo>
                <a:lnTo>
                  <a:pt x="148" y="182"/>
                </a:lnTo>
                <a:lnTo>
                  <a:pt x="148" y="182"/>
                </a:lnTo>
                <a:lnTo>
                  <a:pt x="154" y="195"/>
                </a:lnTo>
                <a:lnTo>
                  <a:pt x="165" y="213"/>
                </a:lnTo>
                <a:lnTo>
                  <a:pt x="175" y="231"/>
                </a:lnTo>
                <a:lnTo>
                  <a:pt x="180" y="241"/>
                </a:lnTo>
                <a:lnTo>
                  <a:pt x="182" y="249"/>
                </a:lnTo>
                <a:lnTo>
                  <a:pt x="182" y="249"/>
                </a:lnTo>
                <a:lnTo>
                  <a:pt x="183" y="259"/>
                </a:lnTo>
                <a:lnTo>
                  <a:pt x="186" y="270"/>
                </a:lnTo>
                <a:lnTo>
                  <a:pt x="187" y="296"/>
                </a:lnTo>
                <a:lnTo>
                  <a:pt x="187" y="326"/>
                </a:lnTo>
                <a:lnTo>
                  <a:pt x="187" y="326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6">
            <a:extLst>
              <a:ext uri="{FF2B5EF4-FFF2-40B4-BE49-F238E27FC236}">
                <a16:creationId xmlns:a16="http://schemas.microsoft.com/office/drawing/2014/main" id="{620C414E-0039-C74B-0DF4-D6F178FA6E64}"/>
              </a:ext>
            </a:extLst>
          </p:cNvPr>
          <p:cNvSpPr>
            <a:spLocks noEditPoints="1"/>
          </p:cNvSpPr>
          <p:nvPr/>
        </p:nvSpPr>
        <p:spPr bwMode="auto">
          <a:xfrm>
            <a:off x="4304410" y="3779884"/>
            <a:ext cx="1322813" cy="2646871"/>
          </a:xfrm>
          <a:custGeom>
            <a:avLst/>
            <a:gdLst>
              <a:gd name="T0" fmla="*/ 591 w 1062"/>
              <a:gd name="T1" fmla="*/ 1990 h 2125"/>
              <a:gd name="T2" fmla="*/ 628 w 1062"/>
              <a:gd name="T3" fmla="*/ 2068 h 2125"/>
              <a:gd name="T4" fmla="*/ 740 w 1062"/>
              <a:gd name="T5" fmla="*/ 2111 h 2125"/>
              <a:gd name="T6" fmla="*/ 771 w 1062"/>
              <a:gd name="T7" fmla="*/ 2068 h 2125"/>
              <a:gd name="T8" fmla="*/ 755 w 1062"/>
              <a:gd name="T9" fmla="*/ 2033 h 2125"/>
              <a:gd name="T10" fmla="*/ 702 w 1062"/>
              <a:gd name="T11" fmla="*/ 1978 h 2125"/>
              <a:gd name="T12" fmla="*/ 735 w 1062"/>
              <a:gd name="T13" fmla="*/ 1642 h 2125"/>
              <a:gd name="T14" fmla="*/ 825 w 1062"/>
              <a:gd name="T15" fmla="*/ 1372 h 2125"/>
              <a:gd name="T16" fmla="*/ 763 w 1062"/>
              <a:gd name="T17" fmla="*/ 1071 h 2125"/>
              <a:gd name="T18" fmla="*/ 702 w 1062"/>
              <a:gd name="T19" fmla="*/ 950 h 2125"/>
              <a:gd name="T20" fmla="*/ 704 w 1062"/>
              <a:gd name="T21" fmla="*/ 894 h 2125"/>
              <a:gd name="T22" fmla="*/ 712 w 1062"/>
              <a:gd name="T23" fmla="*/ 829 h 2125"/>
              <a:gd name="T24" fmla="*/ 841 w 1062"/>
              <a:gd name="T25" fmla="*/ 1085 h 2125"/>
              <a:gd name="T26" fmla="*/ 860 w 1062"/>
              <a:gd name="T27" fmla="*/ 1162 h 2125"/>
              <a:gd name="T28" fmla="*/ 923 w 1062"/>
              <a:gd name="T29" fmla="*/ 1159 h 2125"/>
              <a:gd name="T30" fmla="*/ 960 w 1062"/>
              <a:gd name="T31" fmla="*/ 1181 h 2125"/>
              <a:gd name="T32" fmla="*/ 1031 w 1062"/>
              <a:gd name="T33" fmla="*/ 1204 h 2125"/>
              <a:gd name="T34" fmla="*/ 1061 w 1062"/>
              <a:gd name="T35" fmla="*/ 1206 h 2125"/>
              <a:gd name="T36" fmla="*/ 975 w 1062"/>
              <a:gd name="T37" fmla="*/ 1099 h 2125"/>
              <a:gd name="T38" fmla="*/ 832 w 1062"/>
              <a:gd name="T39" fmla="*/ 642 h 2125"/>
              <a:gd name="T40" fmla="*/ 773 w 1062"/>
              <a:gd name="T41" fmla="*/ 446 h 2125"/>
              <a:gd name="T42" fmla="*/ 687 w 1062"/>
              <a:gd name="T43" fmla="*/ 362 h 2125"/>
              <a:gd name="T44" fmla="*/ 654 w 1062"/>
              <a:gd name="T45" fmla="*/ 336 h 2125"/>
              <a:gd name="T46" fmla="*/ 631 w 1062"/>
              <a:gd name="T47" fmla="*/ 237 h 2125"/>
              <a:gd name="T48" fmla="*/ 620 w 1062"/>
              <a:gd name="T49" fmla="*/ 139 h 2125"/>
              <a:gd name="T50" fmla="*/ 606 w 1062"/>
              <a:gd name="T51" fmla="*/ 100 h 2125"/>
              <a:gd name="T52" fmla="*/ 542 w 1062"/>
              <a:gd name="T53" fmla="*/ 52 h 2125"/>
              <a:gd name="T54" fmla="*/ 471 w 1062"/>
              <a:gd name="T55" fmla="*/ 48 h 2125"/>
              <a:gd name="T56" fmla="*/ 467 w 1062"/>
              <a:gd name="T57" fmla="*/ 38 h 2125"/>
              <a:gd name="T58" fmla="*/ 462 w 1062"/>
              <a:gd name="T59" fmla="*/ 19 h 2125"/>
              <a:gd name="T60" fmla="*/ 429 w 1062"/>
              <a:gd name="T61" fmla="*/ 14 h 2125"/>
              <a:gd name="T62" fmla="*/ 342 w 1062"/>
              <a:gd name="T63" fmla="*/ 38 h 2125"/>
              <a:gd name="T64" fmla="*/ 371 w 1062"/>
              <a:gd name="T65" fmla="*/ 0 h 2125"/>
              <a:gd name="T66" fmla="*/ 265 w 1062"/>
              <a:gd name="T67" fmla="*/ 55 h 2125"/>
              <a:gd name="T68" fmla="*/ 36 w 1062"/>
              <a:gd name="T69" fmla="*/ 206 h 2125"/>
              <a:gd name="T70" fmla="*/ 30 w 1062"/>
              <a:gd name="T71" fmla="*/ 320 h 2125"/>
              <a:gd name="T72" fmla="*/ 222 w 1062"/>
              <a:gd name="T73" fmla="*/ 489 h 2125"/>
              <a:gd name="T74" fmla="*/ 332 w 1062"/>
              <a:gd name="T75" fmla="*/ 758 h 2125"/>
              <a:gd name="T76" fmla="*/ 242 w 1062"/>
              <a:gd name="T77" fmla="*/ 995 h 2125"/>
              <a:gd name="T78" fmla="*/ 257 w 1062"/>
              <a:gd name="T79" fmla="*/ 1165 h 2125"/>
              <a:gd name="T80" fmla="*/ 251 w 1062"/>
              <a:gd name="T81" fmla="*/ 1512 h 2125"/>
              <a:gd name="T82" fmla="*/ 385 w 1062"/>
              <a:gd name="T83" fmla="*/ 1694 h 2125"/>
              <a:gd name="T84" fmla="*/ 457 w 1062"/>
              <a:gd name="T85" fmla="*/ 1915 h 2125"/>
              <a:gd name="T86" fmla="*/ 438 w 1062"/>
              <a:gd name="T87" fmla="*/ 2064 h 2125"/>
              <a:gd name="T88" fmla="*/ 447 w 1062"/>
              <a:gd name="T89" fmla="*/ 2098 h 2125"/>
              <a:gd name="T90" fmla="*/ 515 w 1062"/>
              <a:gd name="T91" fmla="*/ 2125 h 2125"/>
              <a:gd name="T92" fmla="*/ 554 w 1062"/>
              <a:gd name="T93" fmla="*/ 2083 h 2125"/>
              <a:gd name="T94" fmla="*/ 582 w 1062"/>
              <a:gd name="T95" fmla="*/ 2016 h 2125"/>
              <a:gd name="T96" fmla="*/ 601 w 1062"/>
              <a:gd name="T97" fmla="*/ 1704 h 2125"/>
              <a:gd name="T98" fmla="*/ 582 w 1062"/>
              <a:gd name="T99" fmla="*/ 1955 h 2125"/>
              <a:gd name="T100" fmla="*/ 548 w 1062"/>
              <a:gd name="T101" fmla="*/ 1746 h 2125"/>
              <a:gd name="T102" fmla="*/ 542 w 1062"/>
              <a:gd name="T103" fmla="*/ 1522 h 2125"/>
              <a:gd name="T104" fmla="*/ 385 w 1062"/>
              <a:gd name="T105" fmla="*/ 110 h 2125"/>
              <a:gd name="T106" fmla="*/ 379 w 1062"/>
              <a:gd name="T107" fmla="*/ 225 h 2125"/>
              <a:gd name="T108" fmla="*/ 371 w 1062"/>
              <a:gd name="T109" fmla="*/ 297 h 2125"/>
              <a:gd name="T110" fmla="*/ 269 w 1062"/>
              <a:gd name="T111" fmla="*/ 336 h 2125"/>
              <a:gd name="T112" fmla="*/ 183 w 1062"/>
              <a:gd name="T113" fmla="*/ 271 h 2125"/>
              <a:gd name="T114" fmla="*/ 276 w 1062"/>
              <a:gd name="T115" fmla="*/ 214 h 2125"/>
              <a:gd name="T116" fmla="*/ 301 w 1062"/>
              <a:gd name="T117" fmla="*/ 163 h 2125"/>
              <a:gd name="T118" fmla="*/ 352 w 1062"/>
              <a:gd name="T119" fmla="*/ 139 h 2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62" h="2125">
                <a:moveTo>
                  <a:pt x="582" y="2016"/>
                </a:moveTo>
                <a:lnTo>
                  <a:pt x="582" y="2016"/>
                </a:lnTo>
                <a:lnTo>
                  <a:pt x="584" y="2008"/>
                </a:lnTo>
                <a:lnTo>
                  <a:pt x="586" y="2001"/>
                </a:lnTo>
                <a:lnTo>
                  <a:pt x="591" y="1990"/>
                </a:lnTo>
                <a:lnTo>
                  <a:pt x="591" y="1990"/>
                </a:lnTo>
                <a:lnTo>
                  <a:pt x="591" y="1987"/>
                </a:lnTo>
                <a:lnTo>
                  <a:pt x="591" y="1987"/>
                </a:lnTo>
                <a:lnTo>
                  <a:pt x="591" y="1987"/>
                </a:lnTo>
                <a:lnTo>
                  <a:pt x="591" y="1990"/>
                </a:lnTo>
                <a:lnTo>
                  <a:pt x="591" y="1990"/>
                </a:lnTo>
                <a:lnTo>
                  <a:pt x="591" y="2001"/>
                </a:lnTo>
                <a:lnTo>
                  <a:pt x="594" y="2014"/>
                </a:lnTo>
                <a:lnTo>
                  <a:pt x="596" y="2031"/>
                </a:lnTo>
                <a:lnTo>
                  <a:pt x="596" y="2031"/>
                </a:lnTo>
                <a:lnTo>
                  <a:pt x="600" y="2033"/>
                </a:lnTo>
                <a:lnTo>
                  <a:pt x="603" y="2035"/>
                </a:lnTo>
                <a:lnTo>
                  <a:pt x="606" y="2040"/>
                </a:lnTo>
                <a:lnTo>
                  <a:pt x="606" y="2040"/>
                </a:lnTo>
                <a:lnTo>
                  <a:pt x="609" y="2045"/>
                </a:lnTo>
                <a:lnTo>
                  <a:pt x="618" y="2055"/>
                </a:lnTo>
                <a:lnTo>
                  <a:pt x="628" y="2068"/>
                </a:lnTo>
                <a:lnTo>
                  <a:pt x="643" y="2081"/>
                </a:lnTo>
                <a:lnTo>
                  <a:pt x="657" y="2094"/>
                </a:lnTo>
                <a:lnTo>
                  <a:pt x="672" y="2106"/>
                </a:lnTo>
                <a:lnTo>
                  <a:pt x="679" y="2111"/>
                </a:lnTo>
                <a:lnTo>
                  <a:pt x="685" y="2113"/>
                </a:lnTo>
                <a:lnTo>
                  <a:pt x="691" y="2116"/>
                </a:lnTo>
                <a:lnTo>
                  <a:pt x="697" y="2117"/>
                </a:lnTo>
                <a:lnTo>
                  <a:pt x="697" y="2117"/>
                </a:lnTo>
                <a:lnTo>
                  <a:pt x="715" y="2116"/>
                </a:lnTo>
                <a:lnTo>
                  <a:pt x="730" y="2113"/>
                </a:lnTo>
                <a:lnTo>
                  <a:pt x="740" y="2111"/>
                </a:lnTo>
                <a:lnTo>
                  <a:pt x="743" y="2109"/>
                </a:lnTo>
                <a:lnTo>
                  <a:pt x="745" y="2107"/>
                </a:lnTo>
                <a:lnTo>
                  <a:pt x="745" y="2107"/>
                </a:lnTo>
                <a:lnTo>
                  <a:pt x="749" y="2103"/>
                </a:lnTo>
                <a:lnTo>
                  <a:pt x="758" y="2094"/>
                </a:lnTo>
                <a:lnTo>
                  <a:pt x="765" y="2086"/>
                </a:lnTo>
                <a:lnTo>
                  <a:pt x="767" y="2082"/>
                </a:lnTo>
                <a:lnTo>
                  <a:pt x="769" y="2079"/>
                </a:lnTo>
                <a:lnTo>
                  <a:pt x="769" y="2079"/>
                </a:lnTo>
                <a:lnTo>
                  <a:pt x="770" y="2073"/>
                </a:lnTo>
                <a:lnTo>
                  <a:pt x="771" y="2068"/>
                </a:lnTo>
                <a:lnTo>
                  <a:pt x="771" y="2064"/>
                </a:lnTo>
                <a:lnTo>
                  <a:pt x="769" y="2059"/>
                </a:lnTo>
                <a:lnTo>
                  <a:pt x="769" y="2059"/>
                </a:lnTo>
                <a:lnTo>
                  <a:pt x="765" y="2056"/>
                </a:lnTo>
                <a:lnTo>
                  <a:pt x="764" y="2055"/>
                </a:lnTo>
                <a:lnTo>
                  <a:pt x="761" y="2052"/>
                </a:lnTo>
                <a:lnTo>
                  <a:pt x="759" y="2050"/>
                </a:lnTo>
                <a:lnTo>
                  <a:pt x="759" y="2050"/>
                </a:lnTo>
                <a:lnTo>
                  <a:pt x="757" y="2045"/>
                </a:lnTo>
                <a:lnTo>
                  <a:pt x="757" y="2038"/>
                </a:lnTo>
                <a:lnTo>
                  <a:pt x="755" y="2033"/>
                </a:lnTo>
                <a:lnTo>
                  <a:pt x="755" y="2032"/>
                </a:lnTo>
                <a:lnTo>
                  <a:pt x="754" y="2031"/>
                </a:lnTo>
                <a:lnTo>
                  <a:pt x="754" y="2031"/>
                </a:lnTo>
                <a:lnTo>
                  <a:pt x="753" y="2031"/>
                </a:lnTo>
                <a:lnTo>
                  <a:pt x="751" y="2028"/>
                </a:lnTo>
                <a:lnTo>
                  <a:pt x="740" y="2016"/>
                </a:lnTo>
                <a:lnTo>
                  <a:pt x="740" y="2016"/>
                </a:lnTo>
                <a:lnTo>
                  <a:pt x="716" y="1995"/>
                </a:lnTo>
                <a:lnTo>
                  <a:pt x="706" y="1984"/>
                </a:lnTo>
                <a:lnTo>
                  <a:pt x="703" y="1980"/>
                </a:lnTo>
                <a:lnTo>
                  <a:pt x="702" y="1978"/>
                </a:lnTo>
                <a:lnTo>
                  <a:pt x="702" y="1978"/>
                </a:lnTo>
                <a:lnTo>
                  <a:pt x="698" y="1953"/>
                </a:lnTo>
                <a:lnTo>
                  <a:pt x="697" y="1933"/>
                </a:lnTo>
                <a:lnTo>
                  <a:pt x="697" y="1915"/>
                </a:lnTo>
                <a:lnTo>
                  <a:pt x="697" y="1915"/>
                </a:lnTo>
                <a:lnTo>
                  <a:pt x="699" y="1900"/>
                </a:lnTo>
                <a:lnTo>
                  <a:pt x="703" y="1873"/>
                </a:lnTo>
                <a:lnTo>
                  <a:pt x="716" y="1798"/>
                </a:lnTo>
                <a:lnTo>
                  <a:pt x="728" y="1711"/>
                </a:lnTo>
                <a:lnTo>
                  <a:pt x="733" y="1673"/>
                </a:lnTo>
                <a:lnTo>
                  <a:pt x="735" y="1642"/>
                </a:lnTo>
                <a:lnTo>
                  <a:pt x="735" y="1642"/>
                </a:lnTo>
                <a:lnTo>
                  <a:pt x="736" y="1584"/>
                </a:lnTo>
                <a:lnTo>
                  <a:pt x="738" y="1528"/>
                </a:lnTo>
                <a:lnTo>
                  <a:pt x="738" y="1528"/>
                </a:lnTo>
                <a:lnTo>
                  <a:pt x="775" y="1512"/>
                </a:lnTo>
                <a:lnTo>
                  <a:pt x="813" y="1494"/>
                </a:lnTo>
                <a:lnTo>
                  <a:pt x="855" y="1474"/>
                </a:lnTo>
                <a:lnTo>
                  <a:pt x="855" y="1474"/>
                </a:lnTo>
                <a:lnTo>
                  <a:pt x="849" y="1453"/>
                </a:lnTo>
                <a:lnTo>
                  <a:pt x="835" y="1403"/>
                </a:lnTo>
                <a:lnTo>
                  <a:pt x="825" y="1372"/>
                </a:lnTo>
                <a:lnTo>
                  <a:pt x="817" y="1337"/>
                </a:lnTo>
                <a:lnTo>
                  <a:pt x="808" y="1301"/>
                </a:lnTo>
                <a:lnTo>
                  <a:pt x="802" y="1267"/>
                </a:lnTo>
                <a:lnTo>
                  <a:pt x="802" y="1267"/>
                </a:lnTo>
                <a:lnTo>
                  <a:pt x="796" y="1234"/>
                </a:lnTo>
                <a:lnTo>
                  <a:pt x="789" y="1200"/>
                </a:lnTo>
                <a:lnTo>
                  <a:pt x="775" y="1139"/>
                </a:lnTo>
                <a:lnTo>
                  <a:pt x="764" y="1093"/>
                </a:lnTo>
                <a:lnTo>
                  <a:pt x="759" y="1075"/>
                </a:lnTo>
                <a:lnTo>
                  <a:pt x="759" y="1075"/>
                </a:lnTo>
                <a:lnTo>
                  <a:pt x="763" y="1071"/>
                </a:lnTo>
                <a:lnTo>
                  <a:pt x="764" y="1069"/>
                </a:lnTo>
                <a:lnTo>
                  <a:pt x="764" y="1065"/>
                </a:lnTo>
                <a:lnTo>
                  <a:pt x="764" y="1065"/>
                </a:lnTo>
                <a:lnTo>
                  <a:pt x="753" y="1049"/>
                </a:lnTo>
                <a:lnTo>
                  <a:pt x="733" y="1014"/>
                </a:lnTo>
                <a:lnTo>
                  <a:pt x="722" y="996"/>
                </a:lnTo>
                <a:lnTo>
                  <a:pt x="712" y="977"/>
                </a:lnTo>
                <a:lnTo>
                  <a:pt x="705" y="961"/>
                </a:lnTo>
                <a:lnTo>
                  <a:pt x="703" y="955"/>
                </a:lnTo>
                <a:lnTo>
                  <a:pt x="702" y="950"/>
                </a:lnTo>
                <a:lnTo>
                  <a:pt x="702" y="950"/>
                </a:lnTo>
                <a:lnTo>
                  <a:pt x="700" y="936"/>
                </a:lnTo>
                <a:lnTo>
                  <a:pt x="698" y="926"/>
                </a:lnTo>
                <a:lnTo>
                  <a:pt x="697" y="919"/>
                </a:lnTo>
                <a:lnTo>
                  <a:pt x="697" y="912"/>
                </a:lnTo>
                <a:lnTo>
                  <a:pt x="697" y="912"/>
                </a:lnTo>
                <a:lnTo>
                  <a:pt x="697" y="906"/>
                </a:lnTo>
                <a:lnTo>
                  <a:pt x="698" y="902"/>
                </a:lnTo>
                <a:lnTo>
                  <a:pt x="699" y="900"/>
                </a:lnTo>
                <a:lnTo>
                  <a:pt x="702" y="897"/>
                </a:lnTo>
                <a:lnTo>
                  <a:pt x="702" y="897"/>
                </a:lnTo>
                <a:lnTo>
                  <a:pt x="704" y="894"/>
                </a:lnTo>
                <a:lnTo>
                  <a:pt x="704" y="890"/>
                </a:lnTo>
                <a:lnTo>
                  <a:pt x="702" y="883"/>
                </a:lnTo>
                <a:lnTo>
                  <a:pt x="702" y="883"/>
                </a:lnTo>
                <a:lnTo>
                  <a:pt x="699" y="877"/>
                </a:lnTo>
                <a:lnTo>
                  <a:pt x="698" y="869"/>
                </a:lnTo>
                <a:lnTo>
                  <a:pt x="697" y="864"/>
                </a:lnTo>
                <a:lnTo>
                  <a:pt x="698" y="859"/>
                </a:lnTo>
                <a:lnTo>
                  <a:pt x="699" y="854"/>
                </a:lnTo>
                <a:lnTo>
                  <a:pt x="702" y="849"/>
                </a:lnTo>
                <a:lnTo>
                  <a:pt x="702" y="849"/>
                </a:lnTo>
                <a:lnTo>
                  <a:pt x="712" y="829"/>
                </a:lnTo>
                <a:lnTo>
                  <a:pt x="729" y="797"/>
                </a:lnTo>
                <a:lnTo>
                  <a:pt x="749" y="753"/>
                </a:lnTo>
                <a:lnTo>
                  <a:pt x="749" y="753"/>
                </a:lnTo>
                <a:lnTo>
                  <a:pt x="778" y="902"/>
                </a:lnTo>
                <a:lnTo>
                  <a:pt x="778" y="902"/>
                </a:lnTo>
                <a:lnTo>
                  <a:pt x="787" y="931"/>
                </a:lnTo>
                <a:lnTo>
                  <a:pt x="806" y="990"/>
                </a:lnTo>
                <a:lnTo>
                  <a:pt x="826" y="1050"/>
                </a:lnTo>
                <a:lnTo>
                  <a:pt x="835" y="1073"/>
                </a:lnTo>
                <a:lnTo>
                  <a:pt x="841" y="1085"/>
                </a:lnTo>
                <a:lnTo>
                  <a:pt x="841" y="1085"/>
                </a:lnTo>
                <a:lnTo>
                  <a:pt x="849" y="1099"/>
                </a:lnTo>
                <a:lnTo>
                  <a:pt x="857" y="1117"/>
                </a:lnTo>
                <a:lnTo>
                  <a:pt x="865" y="1133"/>
                </a:lnTo>
                <a:lnTo>
                  <a:pt x="869" y="1142"/>
                </a:lnTo>
                <a:lnTo>
                  <a:pt x="869" y="1142"/>
                </a:lnTo>
                <a:lnTo>
                  <a:pt x="871" y="1145"/>
                </a:lnTo>
                <a:lnTo>
                  <a:pt x="871" y="1147"/>
                </a:lnTo>
                <a:lnTo>
                  <a:pt x="868" y="1151"/>
                </a:lnTo>
                <a:lnTo>
                  <a:pt x="865" y="1156"/>
                </a:lnTo>
                <a:lnTo>
                  <a:pt x="860" y="1162"/>
                </a:lnTo>
                <a:lnTo>
                  <a:pt x="860" y="1162"/>
                </a:lnTo>
                <a:lnTo>
                  <a:pt x="859" y="1164"/>
                </a:lnTo>
                <a:lnTo>
                  <a:pt x="860" y="1166"/>
                </a:lnTo>
                <a:lnTo>
                  <a:pt x="862" y="1169"/>
                </a:lnTo>
                <a:lnTo>
                  <a:pt x="867" y="1170"/>
                </a:lnTo>
                <a:lnTo>
                  <a:pt x="879" y="1171"/>
                </a:lnTo>
                <a:lnTo>
                  <a:pt x="893" y="1171"/>
                </a:lnTo>
                <a:lnTo>
                  <a:pt x="893" y="1171"/>
                </a:lnTo>
                <a:lnTo>
                  <a:pt x="902" y="1170"/>
                </a:lnTo>
                <a:lnTo>
                  <a:pt x="909" y="1168"/>
                </a:lnTo>
                <a:lnTo>
                  <a:pt x="916" y="1164"/>
                </a:lnTo>
                <a:lnTo>
                  <a:pt x="923" y="1159"/>
                </a:lnTo>
                <a:lnTo>
                  <a:pt x="933" y="1151"/>
                </a:lnTo>
                <a:lnTo>
                  <a:pt x="936" y="1147"/>
                </a:lnTo>
                <a:lnTo>
                  <a:pt x="936" y="1147"/>
                </a:lnTo>
                <a:lnTo>
                  <a:pt x="939" y="1153"/>
                </a:lnTo>
                <a:lnTo>
                  <a:pt x="944" y="1164"/>
                </a:lnTo>
                <a:lnTo>
                  <a:pt x="948" y="1171"/>
                </a:lnTo>
                <a:lnTo>
                  <a:pt x="952" y="1176"/>
                </a:lnTo>
                <a:lnTo>
                  <a:pt x="956" y="1180"/>
                </a:lnTo>
                <a:lnTo>
                  <a:pt x="958" y="1181"/>
                </a:lnTo>
                <a:lnTo>
                  <a:pt x="960" y="1181"/>
                </a:lnTo>
                <a:lnTo>
                  <a:pt x="960" y="1181"/>
                </a:lnTo>
                <a:lnTo>
                  <a:pt x="964" y="1180"/>
                </a:lnTo>
                <a:lnTo>
                  <a:pt x="966" y="1176"/>
                </a:lnTo>
                <a:lnTo>
                  <a:pt x="966" y="1172"/>
                </a:lnTo>
                <a:lnTo>
                  <a:pt x="968" y="1169"/>
                </a:lnTo>
                <a:lnTo>
                  <a:pt x="966" y="1160"/>
                </a:lnTo>
                <a:lnTo>
                  <a:pt x="965" y="1157"/>
                </a:lnTo>
                <a:lnTo>
                  <a:pt x="999" y="1171"/>
                </a:lnTo>
                <a:lnTo>
                  <a:pt x="999" y="1171"/>
                </a:lnTo>
                <a:lnTo>
                  <a:pt x="1018" y="1190"/>
                </a:lnTo>
                <a:lnTo>
                  <a:pt x="1018" y="1190"/>
                </a:lnTo>
                <a:lnTo>
                  <a:pt x="1031" y="1204"/>
                </a:lnTo>
                <a:lnTo>
                  <a:pt x="1042" y="1214"/>
                </a:lnTo>
                <a:lnTo>
                  <a:pt x="1042" y="1214"/>
                </a:lnTo>
                <a:lnTo>
                  <a:pt x="1043" y="1216"/>
                </a:lnTo>
                <a:lnTo>
                  <a:pt x="1046" y="1217"/>
                </a:lnTo>
                <a:lnTo>
                  <a:pt x="1050" y="1217"/>
                </a:lnTo>
                <a:lnTo>
                  <a:pt x="1056" y="1216"/>
                </a:lnTo>
                <a:lnTo>
                  <a:pt x="1061" y="1214"/>
                </a:lnTo>
                <a:lnTo>
                  <a:pt x="1061" y="1214"/>
                </a:lnTo>
                <a:lnTo>
                  <a:pt x="1062" y="1213"/>
                </a:lnTo>
                <a:lnTo>
                  <a:pt x="1062" y="1211"/>
                </a:lnTo>
                <a:lnTo>
                  <a:pt x="1061" y="1206"/>
                </a:lnTo>
                <a:lnTo>
                  <a:pt x="1056" y="1200"/>
                </a:lnTo>
                <a:lnTo>
                  <a:pt x="1052" y="1186"/>
                </a:lnTo>
                <a:lnTo>
                  <a:pt x="1052" y="1186"/>
                </a:lnTo>
                <a:lnTo>
                  <a:pt x="1047" y="1178"/>
                </a:lnTo>
                <a:lnTo>
                  <a:pt x="1038" y="1168"/>
                </a:lnTo>
                <a:lnTo>
                  <a:pt x="1023" y="1152"/>
                </a:lnTo>
                <a:lnTo>
                  <a:pt x="1023" y="1152"/>
                </a:lnTo>
                <a:lnTo>
                  <a:pt x="1012" y="1145"/>
                </a:lnTo>
                <a:lnTo>
                  <a:pt x="994" y="1133"/>
                </a:lnTo>
                <a:lnTo>
                  <a:pt x="970" y="1118"/>
                </a:lnTo>
                <a:lnTo>
                  <a:pt x="975" y="1099"/>
                </a:lnTo>
                <a:lnTo>
                  <a:pt x="975" y="1099"/>
                </a:lnTo>
                <a:lnTo>
                  <a:pt x="942" y="1052"/>
                </a:lnTo>
                <a:lnTo>
                  <a:pt x="917" y="1016"/>
                </a:lnTo>
                <a:lnTo>
                  <a:pt x="908" y="1001"/>
                </a:lnTo>
                <a:lnTo>
                  <a:pt x="903" y="989"/>
                </a:lnTo>
                <a:lnTo>
                  <a:pt x="903" y="989"/>
                </a:lnTo>
                <a:lnTo>
                  <a:pt x="898" y="967"/>
                </a:lnTo>
                <a:lnTo>
                  <a:pt x="889" y="924"/>
                </a:lnTo>
                <a:lnTo>
                  <a:pt x="865" y="804"/>
                </a:lnTo>
                <a:lnTo>
                  <a:pt x="841" y="684"/>
                </a:lnTo>
                <a:lnTo>
                  <a:pt x="832" y="642"/>
                </a:lnTo>
                <a:lnTo>
                  <a:pt x="826" y="619"/>
                </a:lnTo>
                <a:lnTo>
                  <a:pt x="826" y="619"/>
                </a:lnTo>
                <a:lnTo>
                  <a:pt x="821" y="605"/>
                </a:lnTo>
                <a:lnTo>
                  <a:pt x="815" y="583"/>
                </a:lnTo>
                <a:lnTo>
                  <a:pt x="801" y="528"/>
                </a:lnTo>
                <a:lnTo>
                  <a:pt x="794" y="500"/>
                </a:lnTo>
                <a:lnTo>
                  <a:pt x="785" y="475"/>
                </a:lnTo>
                <a:lnTo>
                  <a:pt x="779" y="456"/>
                </a:lnTo>
                <a:lnTo>
                  <a:pt x="776" y="450"/>
                </a:lnTo>
                <a:lnTo>
                  <a:pt x="773" y="446"/>
                </a:lnTo>
                <a:lnTo>
                  <a:pt x="773" y="446"/>
                </a:lnTo>
                <a:lnTo>
                  <a:pt x="763" y="437"/>
                </a:lnTo>
                <a:lnTo>
                  <a:pt x="752" y="427"/>
                </a:lnTo>
                <a:lnTo>
                  <a:pt x="740" y="417"/>
                </a:lnTo>
                <a:lnTo>
                  <a:pt x="735" y="398"/>
                </a:lnTo>
                <a:lnTo>
                  <a:pt x="735" y="398"/>
                </a:lnTo>
                <a:lnTo>
                  <a:pt x="733" y="396"/>
                </a:lnTo>
                <a:lnTo>
                  <a:pt x="727" y="388"/>
                </a:lnTo>
                <a:lnTo>
                  <a:pt x="716" y="379"/>
                </a:lnTo>
                <a:lnTo>
                  <a:pt x="702" y="369"/>
                </a:lnTo>
                <a:lnTo>
                  <a:pt x="702" y="369"/>
                </a:lnTo>
                <a:lnTo>
                  <a:pt x="687" y="362"/>
                </a:lnTo>
                <a:lnTo>
                  <a:pt x="682" y="360"/>
                </a:lnTo>
                <a:lnTo>
                  <a:pt x="682" y="360"/>
                </a:lnTo>
                <a:lnTo>
                  <a:pt x="682" y="360"/>
                </a:lnTo>
                <a:lnTo>
                  <a:pt x="682" y="360"/>
                </a:lnTo>
                <a:lnTo>
                  <a:pt x="682" y="360"/>
                </a:lnTo>
                <a:lnTo>
                  <a:pt x="692" y="350"/>
                </a:lnTo>
                <a:lnTo>
                  <a:pt x="692" y="350"/>
                </a:lnTo>
                <a:lnTo>
                  <a:pt x="690" y="350"/>
                </a:lnTo>
                <a:lnTo>
                  <a:pt x="682" y="348"/>
                </a:lnTo>
                <a:lnTo>
                  <a:pt x="669" y="344"/>
                </a:lnTo>
                <a:lnTo>
                  <a:pt x="654" y="336"/>
                </a:lnTo>
                <a:lnTo>
                  <a:pt x="654" y="336"/>
                </a:lnTo>
                <a:lnTo>
                  <a:pt x="645" y="330"/>
                </a:lnTo>
                <a:lnTo>
                  <a:pt x="639" y="324"/>
                </a:lnTo>
                <a:lnTo>
                  <a:pt x="636" y="318"/>
                </a:lnTo>
                <a:lnTo>
                  <a:pt x="632" y="310"/>
                </a:lnTo>
                <a:lnTo>
                  <a:pt x="630" y="303"/>
                </a:lnTo>
                <a:lnTo>
                  <a:pt x="630" y="296"/>
                </a:lnTo>
                <a:lnTo>
                  <a:pt x="630" y="283"/>
                </a:lnTo>
                <a:lnTo>
                  <a:pt x="630" y="283"/>
                </a:lnTo>
                <a:lnTo>
                  <a:pt x="631" y="252"/>
                </a:lnTo>
                <a:lnTo>
                  <a:pt x="631" y="237"/>
                </a:lnTo>
                <a:lnTo>
                  <a:pt x="630" y="230"/>
                </a:lnTo>
                <a:lnTo>
                  <a:pt x="630" y="230"/>
                </a:lnTo>
                <a:lnTo>
                  <a:pt x="630" y="219"/>
                </a:lnTo>
                <a:lnTo>
                  <a:pt x="631" y="201"/>
                </a:lnTo>
                <a:lnTo>
                  <a:pt x="631" y="181"/>
                </a:lnTo>
                <a:lnTo>
                  <a:pt x="631" y="174"/>
                </a:lnTo>
                <a:lnTo>
                  <a:pt x="630" y="168"/>
                </a:lnTo>
                <a:lnTo>
                  <a:pt x="630" y="168"/>
                </a:lnTo>
                <a:lnTo>
                  <a:pt x="624" y="151"/>
                </a:lnTo>
                <a:lnTo>
                  <a:pt x="620" y="139"/>
                </a:lnTo>
                <a:lnTo>
                  <a:pt x="620" y="139"/>
                </a:lnTo>
                <a:lnTo>
                  <a:pt x="620" y="138"/>
                </a:lnTo>
                <a:lnTo>
                  <a:pt x="621" y="136"/>
                </a:lnTo>
                <a:lnTo>
                  <a:pt x="625" y="133"/>
                </a:lnTo>
                <a:lnTo>
                  <a:pt x="630" y="129"/>
                </a:lnTo>
                <a:lnTo>
                  <a:pt x="630" y="129"/>
                </a:lnTo>
                <a:lnTo>
                  <a:pt x="630" y="127"/>
                </a:lnTo>
                <a:lnTo>
                  <a:pt x="625" y="120"/>
                </a:lnTo>
                <a:lnTo>
                  <a:pt x="625" y="120"/>
                </a:lnTo>
                <a:lnTo>
                  <a:pt x="614" y="108"/>
                </a:lnTo>
                <a:lnTo>
                  <a:pt x="606" y="100"/>
                </a:lnTo>
                <a:lnTo>
                  <a:pt x="606" y="100"/>
                </a:lnTo>
                <a:lnTo>
                  <a:pt x="607" y="98"/>
                </a:lnTo>
                <a:lnTo>
                  <a:pt x="606" y="94"/>
                </a:lnTo>
                <a:lnTo>
                  <a:pt x="606" y="91"/>
                </a:lnTo>
                <a:lnTo>
                  <a:pt x="591" y="86"/>
                </a:lnTo>
                <a:lnTo>
                  <a:pt x="591" y="86"/>
                </a:lnTo>
                <a:lnTo>
                  <a:pt x="583" y="78"/>
                </a:lnTo>
                <a:lnTo>
                  <a:pt x="571" y="68"/>
                </a:lnTo>
                <a:lnTo>
                  <a:pt x="553" y="57"/>
                </a:lnTo>
                <a:lnTo>
                  <a:pt x="553" y="57"/>
                </a:lnTo>
                <a:lnTo>
                  <a:pt x="548" y="55"/>
                </a:lnTo>
                <a:lnTo>
                  <a:pt x="542" y="52"/>
                </a:lnTo>
                <a:lnTo>
                  <a:pt x="531" y="50"/>
                </a:lnTo>
                <a:lnTo>
                  <a:pt x="519" y="50"/>
                </a:lnTo>
                <a:lnTo>
                  <a:pt x="509" y="51"/>
                </a:lnTo>
                <a:lnTo>
                  <a:pt x="500" y="52"/>
                </a:lnTo>
                <a:lnTo>
                  <a:pt x="493" y="55"/>
                </a:lnTo>
                <a:lnTo>
                  <a:pt x="486" y="57"/>
                </a:lnTo>
                <a:lnTo>
                  <a:pt x="486" y="57"/>
                </a:lnTo>
                <a:lnTo>
                  <a:pt x="481" y="52"/>
                </a:lnTo>
                <a:lnTo>
                  <a:pt x="476" y="49"/>
                </a:lnTo>
                <a:lnTo>
                  <a:pt x="474" y="48"/>
                </a:lnTo>
                <a:lnTo>
                  <a:pt x="471" y="48"/>
                </a:lnTo>
                <a:lnTo>
                  <a:pt x="471" y="48"/>
                </a:lnTo>
                <a:lnTo>
                  <a:pt x="468" y="48"/>
                </a:lnTo>
                <a:lnTo>
                  <a:pt x="467" y="46"/>
                </a:lnTo>
                <a:lnTo>
                  <a:pt x="465" y="44"/>
                </a:lnTo>
                <a:lnTo>
                  <a:pt x="467" y="43"/>
                </a:lnTo>
                <a:lnTo>
                  <a:pt x="467" y="43"/>
                </a:lnTo>
                <a:lnTo>
                  <a:pt x="468" y="42"/>
                </a:lnTo>
                <a:lnTo>
                  <a:pt x="467" y="42"/>
                </a:lnTo>
                <a:lnTo>
                  <a:pt x="467" y="40"/>
                </a:lnTo>
                <a:lnTo>
                  <a:pt x="467" y="38"/>
                </a:lnTo>
                <a:lnTo>
                  <a:pt x="467" y="38"/>
                </a:lnTo>
                <a:lnTo>
                  <a:pt x="465" y="37"/>
                </a:lnTo>
                <a:lnTo>
                  <a:pt x="463" y="37"/>
                </a:lnTo>
                <a:lnTo>
                  <a:pt x="455" y="38"/>
                </a:lnTo>
                <a:lnTo>
                  <a:pt x="443" y="43"/>
                </a:lnTo>
                <a:lnTo>
                  <a:pt x="443" y="43"/>
                </a:lnTo>
                <a:lnTo>
                  <a:pt x="446" y="40"/>
                </a:lnTo>
                <a:lnTo>
                  <a:pt x="453" y="34"/>
                </a:lnTo>
                <a:lnTo>
                  <a:pt x="457" y="31"/>
                </a:lnTo>
                <a:lnTo>
                  <a:pt x="459" y="27"/>
                </a:lnTo>
                <a:lnTo>
                  <a:pt x="462" y="22"/>
                </a:lnTo>
                <a:lnTo>
                  <a:pt x="462" y="19"/>
                </a:lnTo>
                <a:lnTo>
                  <a:pt x="462" y="19"/>
                </a:lnTo>
                <a:lnTo>
                  <a:pt x="461" y="18"/>
                </a:lnTo>
                <a:lnTo>
                  <a:pt x="459" y="16"/>
                </a:lnTo>
                <a:lnTo>
                  <a:pt x="455" y="16"/>
                </a:lnTo>
                <a:lnTo>
                  <a:pt x="449" y="18"/>
                </a:lnTo>
                <a:lnTo>
                  <a:pt x="441" y="20"/>
                </a:lnTo>
                <a:lnTo>
                  <a:pt x="429" y="26"/>
                </a:lnTo>
                <a:lnTo>
                  <a:pt x="423" y="28"/>
                </a:lnTo>
                <a:lnTo>
                  <a:pt x="423" y="28"/>
                </a:lnTo>
                <a:lnTo>
                  <a:pt x="427" y="20"/>
                </a:lnTo>
                <a:lnTo>
                  <a:pt x="429" y="14"/>
                </a:lnTo>
                <a:lnTo>
                  <a:pt x="429" y="12"/>
                </a:lnTo>
                <a:lnTo>
                  <a:pt x="428" y="9"/>
                </a:lnTo>
                <a:lnTo>
                  <a:pt x="428" y="9"/>
                </a:lnTo>
                <a:lnTo>
                  <a:pt x="427" y="9"/>
                </a:lnTo>
                <a:lnTo>
                  <a:pt x="423" y="9"/>
                </a:lnTo>
                <a:lnTo>
                  <a:pt x="415" y="12"/>
                </a:lnTo>
                <a:lnTo>
                  <a:pt x="387" y="22"/>
                </a:lnTo>
                <a:lnTo>
                  <a:pt x="359" y="34"/>
                </a:lnTo>
                <a:lnTo>
                  <a:pt x="348" y="38"/>
                </a:lnTo>
                <a:lnTo>
                  <a:pt x="342" y="38"/>
                </a:lnTo>
                <a:lnTo>
                  <a:pt x="342" y="38"/>
                </a:lnTo>
                <a:lnTo>
                  <a:pt x="341" y="37"/>
                </a:lnTo>
                <a:lnTo>
                  <a:pt x="341" y="36"/>
                </a:lnTo>
                <a:lnTo>
                  <a:pt x="343" y="32"/>
                </a:lnTo>
                <a:lnTo>
                  <a:pt x="348" y="26"/>
                </a:lnTo>
                <a:lnTo>
                  <a:pt x="355" y="21"/>
                </a:lnTo>
                <a:lnTo>
                  <a:pt x="376" y="4"/>
                </a:lnTo>
                <a:lnTo>
                  <a:pt x="376" y="4"/>
                </a:lnTo>
                <a:lnTo>
                  <a:pt x="376" y="3"/>
                </a:lnTo>
                <a:lnTo>
                  <a:pt x="376" y="1"/>
                </a:lnTo>
                <a:lnTo>
                  <a:pt x="374" y="0"/>
                </a:lnTo>
                <a:lnTo>
                  <a:pt x="371" y="0"/>
                </a:lnTo>
                <a:lnTo>
                  <a:pt x="371" y="0"/>
                </a:lnTo>
                <a:lnTo>
                  <a:pt x="362" y="1"/>
                </a:lnTo>
                <a:lnTo>
                  <a:pt x="347" y="4"/>
                </a:lnTo>
                <a:lnTo>
                  <a:pt x="338" y="8"/>
                </a:lnTo>
                <a:lnTo>
                  <a:pt x="330" y="13"/>
                </a:lnTo>
                <a:lnTo>
                  <a:pt x="320" y="18"/>
                </a:lnTo>
                <a:lnTo>
                  <a:pt x="313" y="24"/>
                </a:lnTo>
                <a:lnTo>
                  <a:pt x="313" y="24"/>
                </a:lnTo>
                <a:lnTo>
                  <a:pt x="304" y="31"/>
                </a:lnTo>
                <a:lnTo>
                  <a:pt x="293" y="38"/>
                </a:lnTo>
                <a:lnTo>
                  <a:pt x="265" y="55"/>
                </a:lnTo>
                <a:lnTo>
                  <a:pt x="232" y="72"/>
                </a:lnTo>
                <a:lnTo>
                  <a:pt x="222" y="67"/>
                </a:lnTo>
                <a:lnTo>
                  <a:pt x="222" y="67"/>
                </a:lnTo>
                <a:lnTo>
                  <a:pt x="148" y="120"/>
                </a:lnTo>
                <a:lnTo>
                  <a:pt x="94" y="158"/>
                </a:lnTo>
                <a:lnTo>
                  <a:pt x="75" y="171"/>
                </a:lnTo>
                <a:lnTo>
                  <a:pt x="64" y="177"/>
                </a:lnTo>
                <a:lnTo>
                  <a:pt x="64" y="177"/>
                </a:lnTo>
                <a:lnTo>
                  <a:pt x="57" y="182"/>
                </a:lnTo>
                <a:lnTo>
                  <a:pt x="47" y="192"/>
                </a:lnTo>
                <a:lnTo>
                  <a:pt x="36" y="206"/>
                </a:lnTo>
                <a:lnTo>
                  <a:pt x="24" y="223"/>
                </a:lnTo>
                <a:lnTo>
                  <a:pt x="15" y="240"/>
                </a:lnTo>
                <a:lnTo>
                  <a:pt x="6" y="256"/>
                </a:lnTo>
                <a:lnTo>
                  <a:pt x="3" y="264"/>
                </a:lnTo>
                <a:lnTo>
                  <a:pt x="2" y="271"/>
                </a:lnTo>
                <a:lnTo>
                  <a:pt x="0" y="278"/>
                </a:lnTo>
                <a:lnTo>
                  <a:pt x="2" y="283"/>
                </a:lnTo>
                <a:lnTo>
                  <a:pt x="2" y="283"/>
                </a:lnTo>
                <a:lnTo>
                  <a:pt x="5" y="289"/>
                </a:lnTo>
                <a:lnTo>
                  <a:pt x="11" y="297"/>
                </a:lnTo>
                <a:lnTo>
                  <a:pt x="30" y="320"/>
                </a:lnTo>
                <a:lnTo>
                  <a:pt x="57" y="349"/>
                </a:lnTo>
                <a:lnTo>
                  <a:pt x="87" y="379"/>
                </a:lnTo>
                <a:lnTo>
                  <a:pt x="143" y="435"/>
                </a:lnTo>
                <a:lnTo>
                  <a:pt x="174" y="465"/>
                </a:lnTo>
                <a:lnTo>
                  <a:pt x="174" y="465"/>
                </a:lnTo>
                <a:lnTo>
                  <a:pt x="180" y="469"/>
                </a:lnTo>
                <a:lnTo>
                  <a:pt x="186" y="474"/>
                </a:lnTo>
                <a:lnTo>
                  <a:pt x="202" y="480"/>
                </a:lnTo>
                <a:lnTo>
                  <a:pt x="215" y="486"/>
                </a:lnTo>
                <a:lnTo>
                  <a:pt x="222" y="489"/>
                </a:lnTo>
                <a:lnTo>
                  <a:pt x="222" y="489"/>
                </a:lnTo>
                <a:lnTo>
                  <a:pt x="260" y="518"/>
                </a:lnTo>
                <a:lnTo>
                  <a:pt x="299" y="547"/>
                </a:lnTo>
                <a:lnTo>
                  <a:pt x="299" y="547"/>
                </a:lnTo>
                <a:lnTo>
                  <a:pt x="302" y="557"/>
                </a:lnTo>
                <a:lnTo>
                  <a:pt x="307" y="579"/>
                </a:lnTo>
                <a:lnTo>
                  <a:pt x="319" y="649"/>
                </a:lnTo>
                <a:lnTo>
                  <a:pt x="330" y="720"/>
                </a:lnTo>
                <a:lnTo>
                  <a:pt x="332" y="745"/>
                </a:lnTo>
                <a:lnTo>
                  <a:pt x="332" y="753"/>
                </a:lnTo>
                <a:lnTo>
                  <a:pt x="332" y="758"/>
                </a:lnTo>
                <a:lnTo>
                  <a:pt x="332" y="758"/>
                </a:lnTo>
                <a:lnTo>
                  <a:pt x="317" y="811"/>
                </a:lnTo>
                <a:lnTo>
                  <a:pt x="305" y="847"/>
                </a:lnTo>
                <a:lnTo>
                  <a:pt x="294" y="878"/>
                </a:lnTo>
                <a:lnTo>
                  <a:pt x="294" y="878"/>
                </a:lnTo>
                <a:lnTo>
                  <a:pt x="281" y="909"/>
                </a:lnTo>
                <a:lnTo>
                  <a:pt x="263" y="947"/>
                </a:lnTo>
                <a:lnTo>
                  <a:pt x="247" y="978"/>
                </a:lnTo>
                <a:lnTo>
                  <a:pt x="242" y="987"/>
                </a:lnTo>
                <a:lnTo>
                  <a:pt x="241" y="993"/>
                </a:lnTo>
                <a:lnTo>
                  <a:pt x="241" y="993"/>
                </a:lnTo>
                <a:lnTo>
                  <a:pt x="242" y="995"/>
                </a:lnTo>
                <a:lnTo>
                  <a:pt x="245" y="996"/>
                </a:lnTo>
                <a:lnTo>
                  <a:pt x="254" y="998"/>
                </a:lnTo>
                <a:lnTo>
                  <a:pt x="282" y="1003"/>
                </a:lnTo>
                <a:lnTo>
                  <a:pt x="323" y="1008"/>
                </a:lnTo>
                <a:lnTo>
                  <a:pt x="323" y="1008"/>
                </a:lnTo>
                <a:lnTo>
                  <a:pt x="312" y="1027"/>
                </a:lnTo>
                <a:lnTo>
                  <a:pt x="301" y="1049"/>
                </a:lnTo>
                <a:lnTo>
                  <a:pt x="288" y="1076"/>
                </a:lnTo>
                <a:lnTo>
                  <a:pt x="275" y="1109"/>
                </a:lnTo>
                <a:lnTo>
                  <a:pt x="263" y="1146"/>
                </a:lnTo>
                <a:lnTo>
                  <a:pt x="257" y="1165"/>
                </a:lnTo>
                <a:lnTo>
                  <a:pt x="252" y="1184"/>
                </a:lnTo>
                <a:lnTo>
                  <a:pt x="248" y="1204"/>
                </a:lnTo>
                <a:lnTo>
                  <a:pt x="246" y="1224"/>
                </a:lnTo>
                <a:lnTo>
                  <a:pt x="246" y="1224"/>
                </a:lnTo>
                <a:lnTo>
                  <a:pt x="242" y="1267"/>
                </a:lnTo>
                <a:lnTo>
                  <a:pt x="242" y="1314"/>
                </a:lnTo>
                <a:lnTo>
                  <a:pt x="242" y="1362"/>
                </a:lnTo>
                <a:lnTo>
                  <a:pt x="245" y="1408"/>
                </a:lnTo>
                <a:lnTo>
                  <a:pt x="248" y="1482"/>
                </a:lnTo>
                <a:lnTo>
                  <a:pt x="251" y="1512"/>
                </a:lnTo>
                <a:lnTo>
                  <a:pt x="251" y="1512"/>
                </a:lnTo>
                <a:lnTo>
                  <a:pt x="372" y="1516"/>
                </a:lnTo>
                <a:lnTo>
                  <a:pt x="372" y="1516"/>
                </a:lnTo>
                <a:lnTo>
                  <a:pt x="378" y="1543"/>
                </a:lnTo>
                <a:lnTo>
                  <a:pt x="380" y="1554"/>
                </a:lnTo>
                <a:lnTo>
                  <a:pt x="380" y="1560"/>
                </a:lnTo>
                <a:lnTo>
                  <a:pt x="380" y="1560"/>
                </a:lnTo>
                <a:lnTo>
                  <a:pt x="379" y="1574"/>
                </a:lnTo>
                <a:lnTo>
                  <a:pt x="379" y="1606"/>
                </a:lnTo>
                <a:lnTo>
                  <a:pt x="380" y="1648"/>
                </a:lnTo>
                <a:lnTo>
                  <a:pt x="383" y="1670"/>
                </a:lnTo>
                <a:lnTo>
                  <a:pt x="385" y="1694"/>
                </a:lnTo>
                <a:lnTo>
                  <a:pt x="385" y="1694"/>
                </a:lnTo>
                <a:lnTo>
                  <a:pt x="387" y="1706"/>
                </a:lnTo>
                <a:lnTo>
                  <a:pt x="390" y="1720"/>
                </a:lnTo>
                <a:lnTo>
                  <a:pt x="398" y="1747"/>
                </a:lnTo>
                <a:lnTo>
                  <a:pt x="409" y="1776"/>
                </a:lnTo>
                <a:lnTo>
                  <a:pt x="420" y="1806"/>
                </a:lnTo>
                <a:lnTo>
                  <a:pt x="432" y="1835"/>
                </a:lnTo>
                <a:lnTo>
                  <a:pt x="443" y="1864"/>
                </a:lnTo>
                <a:lnTo>
                  <a:pt x="451" y="1891"/>
                </a:lnTo>
                <a:lnTo>
                  <a:pt x="455" y="1903"/>
                </a:lnTo>
                <a:lnTo>
                  <a:pt x="457" y="1915"/>
                </a:lnTo>
                <a:lnTo>
                  <a:pt x="457" y="1915"/>
                </a:lnTo>
                <a:lnTo>
                  <a:pt x="464" y="1950"/>
                </a:lnTo>
                <a:lnTo>
                  <a:pt x="468" y="1968"/>
                </a:lnTo>
                <a:lnTo>
                  <a:pt x="469" y="1973"/>
                </a:lnTo>
                <a:lnTo>
                  <a:pt x="469" y="1979"/>
                </a:lnTo>
                <a:lnTo>
                  <a:pt x="467" y="1992"/>
                </a:lnTo>
                <a:lnTo>
                  <a:pt x="467" y="1992"/>
                </a:lnTo>
                <a:lnTo>
                  <a:pt x="461" y="2013"/>
                </a:lnTo>
                <a:lnTo>
                  <a:pt x="451" y="2035"/>
                </a:lnTo>
                <a:lnTo>
                  <a:pt x="443" y="2055"/>
                </a:lnTo>
                <a:lnTo>
                  <a:pt x="438" y="2064"/>
                </a:lnTo>
                <a:lnTo>
                  <a:pt x="438" y="2064"/>
                </a:lnTo>
                <a:lnTo>
                  <a:pt x="435" y="2068"/>
                </a:lnTo>
                <a:lnTo>
                  <a:pt x="435" y="2073"/>
                </a:lnTo>
                <a:lnTo>
                  <a:pt x="435" y="2077"/>
                </a:lnTo>
                <a:lnTo>
                  <a:pt x="438" y="2083"/>
                </a:lnTo>
                <a:lnTo>
                  <a:pt x="438" y="2083"/>
                </a:lnTo>
                <a:lnTo>
                  <a:pt x="441" y="2088"/>
                </a:lnTo>
                <a:lnTo>
                  <a:pt x="444" y="2092"/>
                </a:lnTo>
                <a:lnTo>
                  <a:pt x="446" y="2094"/>
                </a:lnTo>
                <a:lnTo>
                  <a:pt x="447" y="2098"/>
                </a:lnTo>
                <a:lnTo>
                  <a:pt x="447" y="2098"/>
                </a:lnTo>
                <a:lnTo>
                  <a:pt x="447" y="2103"/>
                </a:lnTo>
                <a:lnTo>
                  <a:pt x="447" y="2109"/>
                </a:lnTo>
                <a:lnTo>
                  <a:pt x="449" y="2111"/>
                </a:lnTo>
                <a:lnTo>
                  <a:pt x="451" y="2113"/>
                </a:lnTo>
                <a:lnTo>
                  <a:pt x="453" y="2116"/>
                </a:lnTo>
                <a:lnTo>
                  <a:pt x="457" y="2117"/>
                </a:lnTo>
                <a:lnTo>
                  <a:pt x="457" y="2117"/>
                </a:lnTo>
                <a:lnTo>
                  <a:pt x="471" y="2121"/>
                </a:lnTo>
                <a:lnTo>
                  <a:pt x="493" y="2124"/>
                </a:lnTo>
                <a:lnTo>
                  <a:pt x="504" y="2125"/>
                </a:lnTo>
                <a:lnTo>
                  <a:pt x="515" y="2125"/>
                </a:lnTo>
                <a:lnTo>
                  <a:pt x="523" y="2124"/>
                </a:lnTo>
                <a:lnTo>
                  <a:pt x="527" y="2123"/>
                </a:lnTo>
                <a:lnTo>
                  <a:pt x="529" y="2122"/>
                </a:lnTo>
                <a:lnTo>
                  <a:pt x="529" y="2122"/>
                </a:lnTo>
                <a:lnTo>
                  <a:pt x="536" y="2113"/>
                </a:lnTo>
                <a:lnTo>
                  <a:pt x="542" y="2106"/>
                </a:lnTo>
                <a:lnTo>
                  <a:pt x="546" y="2099"/>
                </a:lnTo>
                <a:lnTo>
                  <a:pt x="548" y="2093"/>
                </a:lnTo>
                <a:lnTo>
                  <a:pt x="548" y="2093"/>
                </a:lnTo>
                <a:lnTo>
                  <a:pt x="551" y="2088"/>
                </a:lnTo>
                <a:lnTo>
                  <a:pt x="554" y="2083"/>
                </a:lnTo>
                <a:lnTo>
                  <a:pt x="558" y="2077"/>
                </a:lnTo>
                <a:lnTo>
                  <a:pt x="563" y="2069"/>
                </a:lnTo>
                <a:lnTo>
                  <a:pt x="563" y="2069"/>
                </a:lnTo>
                <a:lnTo>
                  <a:pt x="566" y="2058"/>
                </a:lnTo>
                <a:lnTo>
                  <a:pt x="570" y="2047"/>
                </a:lnTo>
                <a:lnTo>
                  <a:pt x="572" y="2035"/>
                </a:lnTo>
                <a:lnTo>
                  <a:pt x="572" y="2035"/>
                </a:lnTo>
                <a:lnTo>
                  <a:pt x="573" y="2034"/>
                </a:lnTo>
                <a:lnTo>
                  <a:pt x="576" y="2032"/>
                </a:lnTo>
                <a:lnTo>
                  <a:pt x="579" y="2026"/>
                </a:lnTo>
                <a:lnTo>
                  <a:pt x="582" y="2016"/>
                </a:lnTo>
                <a:lnTo>
                  <a:pt x="582" y="2016"/>
                </a:lnTo>
                <a:close/>
                <a:moveTo>
                  <a:pt x="542" y="1522"/>
                </a:moveTo>
                <a:lnTo>
                  <a:pt x="542" y="1522"/>
                </a:lnTo>
                <a:lnTo>
                  <a:pt x="585" y="1525"/>
                </a:lnTo>
                <a:lnTo>
                  <a:pt x="585" y="1525"/>
                </a:lnTo>
                <a:lnTo>
                  <a:pt x="589" y="1553"/>
                </a:lnTo>
                <a:lnTo>
                  <a:pt x="591" y="1584"/>
                </a:lnTo>
                <a:lnTo>
                  <a:pt x="591" y="1584"/>
                </a:lnTo>
                <a:lnTo>
                  <a:pt x="596" y="1646"/>
                </a:lnTo>
                <a:lnTo>
                  <a:pt x="600" y="1678"/>
                </a:lnTo>
                <a:lnTo>
                  <a:pt x="601" y="1704"/>
                </a:lnTo>
                <a:lnTo>
                  <a:pt x="601" y="1704"/>
                </a:lnTo>
                <a:lnTo>
                  <a:pt x="602" y="1742"/>
                </a:lnTo>
                <a:lnTo>
                  <a:pt x="603" y="1800"/>
                </a:lnTo>
                <a:lnTo>
                  <a:pt x="603" y="1860"/>
                </a:lnTo>
                <a:lnTo>
                  <a:pt x="602" y="1885"/>
                </a:lnTo>
                <a:lnTo>
                  <a:pt x="601" y="1906"/>
                </a:lnTo>
                <a:lnTo>
                  <a:pt x="601" y="1906"/>
                </a:lnTo>
                <a:lnTo>
                  <a:pt x="594" y="1948"/>
                </a:lnTo>
                <a:lnTo>
                  <a:pt x="591" y="1971"/>
                </a:lnTo>
                <a:lnTo>
                  <a:pt x="591" y="1971"/>
                </a:lnTo>
                <a:lnTo>
                  <a:pt x="582" y="1955"/>
                </a:lnTo>
                <a:lnTo>
                  <a:pt x="576" y="1942"/>
                </a:lnTo>
                <a:lnTo>
                  <a:pt x="567" y="1925"/>
                </a:lnTo>
                <a:lnTo>
                  <a:pt x="567" y="1925"/>
                </a:lnTo>
                <a:lnTo>
                  <a:pt x="563" y="1911"/>
                </a:lnTo>
                <a:lnTo>
                  <a:pt x="558" y="1891"/>
                </a:lnTo>
                <a:lnTo>
                  <a:pt x="555" y="1871"/>
                </a:lnTo>
                <a:lnTo>
                  <a:pt x="552" y="1848"/>
                </a:lnTo>
                <a:lnTo>
                  <a:pt x="549" y="1801"/>
                </a:lnTo>
                <a:lnTo>
                  <a:pt x="548" y="1762"/>
                </a:lnTo>
                <a:lnTo>
                  <a:pt x="548" y="1762"/>
                </a:lnTo>
                <a:lnTo>
                  <a:pt x="548" y="1746"/>
                </a:lnTo>
                <a:lnTo>
                  <a:pt x="547" y="1733"/>
                </a:lnTo>
                <a:lnTo>
                  <a:pt x="545" y="1721"/>
                </a:lnTo>
                <a:lnTo>
                  <a:pt x="542" y="1711"/>
                </a:lnTo>
                <a:lnTo>
                  <a:pt x="537" y="1698"/>
                </a:lnTo>
                <a:lnTo>
                  <a:pt x="534" y="1690"/>
                </a:lnTo>
                <a:lnTo>
                  <a:pt x="534" y="1690"/>
                </a:lnTo>
                <a:lnTo>
                  <a:pt x="534" y="1664"/>
                </a:lnTo>
                <a:lnTo>
                  <a:pt x="536" y="1613"/>
                </a:lnTo>
                <a:lnTo>
                  <a:pt x="540" y="1558"/>
                </a:lnTo>
                <a:lnTo>
                  <a:pt x="542" y="1522"/>
                </a:lnTo>
                <a:lnTo>
                  <a:pt x="542" y="1522"/>
                </a:lnTo>
                <a:close/>
                <a:moveTo>
                  <a:pt x="591" y="1971"/>
                </a:moveTo>
                <a:lnTo>
                  <a:pt x="591" y="1971"/>
                </a:lnTo>
                <a:lnTo>
                  <a:pt x="591" y="1972"/>
                </a:lnTo>
                <a:lnTo>
                  <a:pt x="591" y="1973"/>
                </a:lnTo>
                <a:lnTo>
                  <a:pt x="591" y="1973"/>
                </a:lnTo>
                <a:lnTo>
                  <a:pt x="591" y="1973"/>
                </a:lnTo>
                <a:lnTo>
                  <a:pt x="591" y="1971"/>
                </a:lnTo>
                <a:lnTo>
                  <a:pt x="591" y="1971"/>
                </a:lnTo>
                <a:close/>
                <a:moveTo>
                  <a:pt x="352" y="139"/>
                </a:moveTo>
                <a:lnTo>
                  <a:pt x="371" y="120"/>
                </a:lnTo>
                <a:lnTo>
                  <a:pt x="385" y="110"/>
                </a:lnTo>
                <a:lnTo>
                  <a:pt x="385" y="110"/>
                </a:lnTo>
                <a:lnTo>
                  <a:pt x="383" y="117"/>
                </a:lnTo>
                <a:lnTo>
                  <a:pt x="376" y="139"/>
                </a:lnTo>
                <a:lnTo>
                  <a:pt x="376" y="139"/>
                </a:lnTo>
                <a:lnTo>
                  <a:pt x="373" y="146"/>
                </a:lnTo>
                <a:lnTo>
                  <a:pt x="372" y="154"/>
                </a:lnTo>
                <a:lnTo>
                  <a:pt x="372" y="172"/>
                </a:lnTo>
                <a:lnTo>
                  <a:pt x="373" y="190"/>
                </a:lnTo>
                <a:lnTo>
                  <a:pt x="376" y="206"/>
                </a:lnTo>
                <a:lnTo>
                  <a:pt x="376" y="206"/>
                </a:lnTo>
                <a:lnTo>
                  <a:pt x="379" y="225"/>
                </a:lnTo>
                <a:lnTo>
                  <a:pt x="382" y="236"/>
                </a:lnTo>
                <a:lnTo>
                  <a:pt x="385" y="254"/>
                </a:lnTo>
                <a:lnTo>
                  <a:pt x="385" y="254"/>
                </a:lnTo>
                <a:lnTo>
                  <a:pt x="386" y="264"/>
                </a:lnTo>
                <a:lnTo>
                  <a:pt x="385" y="271"/>
                </a:lnTo>
                <a:lnTo>
                  <a:pt x="384" y="276"/>
                </a:lnTo>
                <a:lnTo>
                  <a:pt x="382" y="278"/>
                </a:lnTo>
                <a:lnTo>
                  <a:pt x="376" y="285"/>
                </a:lnTo>
                <a:lnTo>
                  <a:pt x="373" y="290"/>
                </a:lnTo>
                <a:lnTo>
                  <a:pt x="371" y="297"/>
                </a:lnTo>
                <a:lnTo>
                  <a:pt x="371" y="297"/>
                </a:lnTo>
                <a:lnTo>
                  <a:pt x="370" y="307"/>
                </a:lnTo>
                <a:lnTo>
                  <a:pt x="368" y="316"/>
                </a:lnTo>
                <a:lnTo>
                  <a:pt x="370" y="334"/>
                </a:lnTo>
                <a:lnTo>
                  <a:pt x="371" y="355"/>
                </a:lnTo>
                <a:lnTo>
                  <a:pt x="371" y="355"/>
                </a:lnTo>
                <a:lnTo>
                  <a:pt x="328" y="349"/>
                </a:lnTo>
                <a:lnTo>
                  <a:pt x="298" y="344"/>
                </a:lnTo>
                <a:lnTo>
                  <a:pt x="286" y="343"/>
                </a:lnTo>
                <a:lnTo>
                  <a:pt x="280" y="340"/>
                </a:lnTo>
                <a:lnTo>
                  <a:pt x="280" y="340"/>
                </a:lnTo>
                <a:lnTo>
                  <a:pt x="269" y="336"/>
                </a:lnTo>
                <a:lnTo>
                  <a:pt x="251" y="330"/>
                </a:lnTo>
                <a:lnTo>
                  <a:pt x="232" y="324"/>
                </a:lnTo>
                <a:lnTo>
                  <a:pt x="223" y="320"/>
                </a:lnTo>
                <a:lnTo>
                  <a:pt x="217" y="316"/>
                </a:lnTo>
                <a:lnTo>
                  <a:pt x="217" y="316"/>
                </a:lnTo>
                <a:lnTo>
                  <a:pt x="206" y="308"/>
                </a:lnTo>
                <a:lnTo>
                  <a:pt x="196" y="300"/>
                </a:lnTo>
                <a:lnTo>
                  <a:pt x="184" y="288"/>
                </a:lnTo>
                <a:lnTo>
                  <a:pt x="184" y="288"/>
                </a:lnTo>
                <a:lnTo>
                  <a:pt x="183" y="278"/>
                </a:lnTo>
                <a:lnTo>
                  <a:pt x="183" y="271"/>
                </a:lnTo>
                <a:lnTo>
                  <a:pt x="183" y="270"/>
                </a:lnTo>
                <a:lnTo>
                  <a:pt x="184" y="268"/>
                </a:lnTo>
                <a:lnTo>
                  <a:pt x="184" y="268"/>
                </a:lnTo>
                <a:lnTo>
                  <a:pt x="196" y="260"/>
                </a:lnTo>
                <a:lnTo>
                  <a:pt x="218" y="243"/>
                </a:lnTo>
                <a:lnTo>
                  <a:pt x="240" y="228"/>
                </a:lnTo>
                <a:lnTo>
                  <a:pt x="251" y="220"/>
                </a:lnTo>
                <a:lnTo>
                  <a:pt x="251" y="220"/>
                </a:lnTo>
                <a:lnTo>
                  <a:pt x="256" y="220"/>
                </a:lnTo>
                <a:lnTo>
                  <a:pt x="266" y="218"/>
                </a:lnTo>
                <a:lnTo>
                  <a:pt x="276" y="214"/>
                </a:lnTo>
                <a:lnTo>
                  <a:pt x="280" y="213"/>
                </a:lnTo>
                <a:lnTo>
                  <a:pt x="280" y="211"/>
                </a:lnTo>
                <a:lnTo>
                  <a:pt x="280" y="211"/>
                </a:lnTo>
                <a:lnTo>
                  <a:pt x="278" y="201"/>
                </a:lnTo>
                <a:lnTo>
                  <a:pt x="278" y="183"/>
                </a:lnTo>
                <a:lnTo>
                  <a:pt x="278" y="166"/>
                </a:lnTo>
                <a:lnTo>
                  <a:pt x="280" y="158"/>
                </a:lnTo>
                <a:lnTo>
                  <a:pt x="280" y="158"/>
                </a:lnTo>
                <a:lnTo>
                  <a:pt x="282" y="158"/>
                </a:lnTo>
                <a:lnTo>
                  <a:pt x="287" y="159"/>
                </a:lnTo>
                <a:lnTo>
                  <a:pt x="301" y="163"/>
                </a:lnTo>
                <a:lnTo>
                  <a:pt x="318" y="166"/>
                </a:lnTo>
                <a:lnTo>
                  <a:pt x="325" y="168"/>
                </a:lnTo>
                <a:lnTo>
                  <a:pt x="332" y="168"/>
                </a:lnTo>
                <a:lnTo>
                  <a:pt x="332" y="168"/>
                </a:lnTo>
                <a:lnTo>
                  <a:pt x="337" y="166"/>
                </a:lnTo>
                <a:lnTo>
                  <a:pt x="342" y="164"/>
                </a:lnTo>
                <a:lnTo>
                  <a:pt x="344" y="160"/>
                </a:lnTo>
                <a:lnTo>
                  <a:pt x="347" y="157"/>
                </a:lnTo>
                <a:lnTo>
                  <a:pt x="349" y="147"/>
                </a:lnTo>
                <a:lnTo>
                  <a:pt x="352" y="139"/>
                </a:lnTo>
                <a:lnTo>
                  <a:pt x="352" y="139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309661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55548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pptxl06_敬礼する女性のシルエット</dc:title>
  <dc:subject>pptxl06_敬礼する女性のシルエット</dc:subject>
  <dc:creator>でじけろお</dc:creator>
  <cp:revision>1</cp:revision>
  <dcterms:created xsi:type="dcterms:W3CDTF">2018-05-20T00:31:01Z</dcterms:created>
  <dcterms:modified xsi:type="dcterms:W3CDTF">2022-11-08T06:33:22Z</dcterms:modified>
  <cp:version>1</cp:version>
</cp:coreProperties>
</file>