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敬礼する男性のシルエット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24BB1D75-55EB-C10E-D2AF-943FDF984B64}"/>
              </a:ext>
            </a:extLst>
          </p:cNvPr>
          <p:cNvSpPr>
            <a:spLocks noEditPoints="1"/>
          </p:cNvSpPr>
          <p:nvPr/>
        </p:nvSpPr>
        <p:spPr bwMode="auto">
          <a:xfrm>
            <a:off x="1671281" y="925551"/>
            <a:ext cx="804406" cy="2546312"/>
          </a:xfrm>
          <a:custGeom>
            <a:avLst/>
            <a:gdLst>
              <a:gd name="T0" fmla="*/ 148 w 689"/>
              <a:gd name="T1" fmla="*/ 922 h 2181"/>
              <a:gd name="T2" fmla="*/ 162 w 689"/>
              <a:gd name="T3" fmla="*/ 970 h 2181"/>
              <a:gd name="T4" fmla="*/ 157 w 689"/>
              <a:gd name="T5" fmla="*/ 999 h 2181"/>
              <a:gd name="T6" fmla="*/ 191 w 689"/>
              <a:gd name="T7" fmla="*/ 1412 h 2181"/>
              <a:gd name="T8" fmla="*/ 260 w 689"/>
              <a:gd name="T9" fmla="*/ 1685 h 2181"/>
              <a:gd name="T10" fmla="*/ 279 w 689"/>
              <a:gd name="T11" fmla="*/ 1820 h 2181"/>
              <a:gd name="T12" fmla="*/ 278 w 689"/>
              <a:gd name="T13" fmla="*/ 2054 h 2181"/>
              <a:gd name="T14" fmla="*/ 222 w 689"/>
              <a:gd name="T15" fmla="*/ 2087 h 2181"/>
              <a:gd name="T16" fmla="*/ 218 w 689"/>
              <a:gd name="T17" fmla="*/ 2114 h 2181"/>
              <a:gd name="T18" fmla="*/ 250 w 689"/>
              <a:gd name="T19" fmla="*/ 2146 h 2181"/>
              <a:gd name="T20" fmla="*/ 318 w 689"/>
              <a:gd name="T21" fmla="*/ 2140 h 2181"/>
              <a:gd name="T22" fmla="*/ 324 w 689"/>
              <a:gd name="T23" fmla="*/ 2163 h 2181"/>
              <a:gd name="T24" fmla="*/ 416 w 689"/>
              <a:gd name="T25" fmla="*/ 2180 h 2181"/>
              <a:gd name="T26" fmla="*/ 498 w 689"/>
              <a:gd name="T27" fmla="*/ 2123 h 2181"/>
              <a:gd name="T28" fmla="*/ 550 w 689"/>
              <a:gd name="T29" fmla="*/ 2050 h 2181"/>
              <a:gd name="T30" fmla="*/ 564 w 689"/>
              <a:gd name="T31" fmla="*/ 1638 h 2181"/>
              <a:gd name="T32" fmla="*/ 589 w 689"/>
              <a:gd name="T33" fmla="*/ 1224 h 2181"/>
              <a:gd name="T34" fmla="*/ 627 w 689"/>
              <a:gd name="T35" fmla="*/ 1104 h 2181"/>
              <a:gd name="T36" fmla="*/ 682 w 689"/>
              <a:gd name="T37" fmla="*/ 635 h 2181"/>
              <a:gd name="T38" fmla="*/ 664 w 689"/>
              <a:gd name="T39" fmla="*/ 442 h 2181"/>
              <a:gd name="T40" fmla="*/ 632 w 689"/>
              <a:gd name="T41" fmla="*/ 408 h 2181"/>
              <a:gd name="T42" fmla="*/ 531 w 689"/>
              <a:gd name="T43" fmla="*/ 298 h 2181"/>
              <a:gd name="T44" fmla="*/ 541 w 689"/>
              <a:gd name="T45" fmla="*/ 198 h 2181"/>
              <a:gd name="T46" fmla="*/ 531 w 689"/>
              <a:gd name="T47" fmla="*/ 77 h 2181"/>
              <a:gd name="T48" fmla="*/ 502 w 689"/>
              <a:gd name="T49" fmla="*/ 53 h 2181"/>
              <a:gd name="T50" fmla="*/ 448 w 689"/>
              <a:gd name="T51" fmla="*/ 17 h 2181"/>
              <a:gd name="T52" fmla="*/ 363 w 689"/>
              <a:gd name="T53" fmla="*/ 8 h 2181"/>
              <a:gd name="T54" fmla="*/ 315 w 689"/>
              <a:gd name="T55" fmla="*/ 29 h 2181"/>
              <a:gd name="T56" fmla="*/ 307 w 689"/>
              <a:gd name="T57" fmla="*/ 24 h 2181"/>
              <a:gd name="T58" fmla="*/ 267 w 689"/>
              <a:gd name="T59" fmla="*/ 38 h 2181"/>
              <a:gd name="T60" fmla="*/ 299 w 689"/>
              <a:gd name="T61" fmla="*/ 6 h 2181"/>
              <a:gd name="T62" fmla="*/ 293 w 689"/>
              <a:gd name="T63" fmla="*/ 0 h 2181"/>
              <a:gd name="T64" fmla="*/ 234 w 689"/>
              <a:gd name="T65" fmla="*/ 34 h 2181"/>
              <a:gd name="T66" fmla="*/ 186 w 689"/>
              <a:gd name="T67" fmla="*/ 62 h 2181"/>
              <a:gd name="T68" fmla="*/ 148 w 689"/>
              <a:gd name="T69" fmla="*/ 86 h 2181"/>
              <a:gd name="T70" fmla="*/ 76 w 689"/>
              <a:gd name="T71" fmla="*/ 176 h 2181"/>
              <a:gd name="T72" fmla="*/ 7 w 689"/>
              <a:gd name="T73" fmla="*/ 270 h 2181"/>
              <a:gd name="T74" fmla="*/ 1 w 689"/>
              <a:gd name="T75" fmla="*/ 298 h 2181"/>
              <a:gd name="T76" fmla="*/ 4 w 689"/>
              <a:gd name="T77" fmla="*/ 341 h 2181"/>
              <a:gd name="T78" fmla="*/ 282 w 689"/>
              <a:gd name="T79" fmla="*/ 106 h 2181"/>
              <a:gd name="T80" fmla="*/ 272 w 689"/>
              <a:gd name="T81" fmla="*/ 144 h 2181"/>
              <a:gd name="T82" fmla="*/ 285 w 689"/>
              <a:gd name="T83" fmla="*/ 185 h 2181"/>
              <a:gd name="T84" fmla="*/ 290 w 689"/>
              <a:gd name="T85" fmla="*/ 252 h 2181"/>
              <a:gd name="T86" fmla="*/ 318 w 689"/>
              <a:gd name="T87" fmla="*/ 302 h 2181"/>
              <a:gd name="T88" fmla="*/ 344 w 689"/>
              <a:gd name="T89" fmla="*/ 324 h 2181"/>
              <a:gd name="T90" fmla="*/ 354 w 689"/>
              <a:gd name="T91" fmla="*/ 360 h 2181"/>
              <a:gd name="T92" fmla="*/ 344 w 689"/>
              <a:gd name="T93" fmla="*/ 370 h 2181"/>
              <a:gd name="T94" fmla="*/ 273 w 689"/>
              <a:gd name="T95" fmla="*/ 349 h 2181"/>
              <a:gd name="T96" fmla="*/ 161 w 689"/>
              <a:gd name="T97" fmla="*/ 311 h 2181"/>
              <a:gd name="T98" fmla="*/ 154 w 689"/>
              <a:gd name="T99" fmla="*/ 293 h 2181"/>
              <a:gd name="T100" fmla="*/ 151 w 689"/>
              <a:gd name="T101" fmla="*/ 277 h 2181"/>
              <a:gd name="T102" fmla="*/ 157 w 689"/>
              <a:gd name="T103" fmla="*/ 242 h 2181"/>
              <a:gd name="T104" fmla="*/ 191 w 689"/>
              <a:gd name="T105" fmla="*/ 192 h 2181"/>
              <a:gd name="T106" fmla="*/ 215 w 689"/>
              <a:gd name="T107" fmla="*/ 168 h 2181"/>
              <a:gd name="T108" fmla="*/ 216 w 689"/>
              <a:gd name="T109" fmla="*/ 145 h 2181"/>
              <a:gd name="T110" fmla="*/ 241 w 689"/>
              <a:gd name="T111" fmla="*/ 131 h 2181"/>
              <a:gd name="T112" fmla="*/ 282 w 689"/>
              <a:gd name="T113" fmla="*/ 106 h 2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9" h="2181">
                <a:moveTo>
                  <a:pt x="148" y="504"/>
                </a:moveTo>
                <a:lnTo>
                  <a:pt x="148" y="504"/>
                </a:lnTo>
                <a:lnTo>
                  <a:pt x="154" y="550"/>
                </a:lnTo>
                <a:lnTo>
                  <a:pt x="166" y="646"/>
                </a:lnTo>
                <a:lnTo>
                  <a:pt x="181" y="783"/>
                </a:lnTo>
                <a:lnTo>
                  <a:pt x="148" y="922"/>
                </a:lnTo>
                <a:lnTo>
                  <a:pt x="148" y="922"/>
                </a:lnTo>
                <a:lnTo>
                  <a:pt x="155" y="934"/>
                </a:lnTo>
                <a:lnTo>
                  <a:pt x="160" y="943"/>
                </a:lnTo>
                <a:lnTo>
                  <a:pt x="162" y="951"/>
                </a:lnTo>
                <a:lnTo>
                  <a:pt x="162" y="951"/>
                </a:lnTo>
                <a:lnTo>
                  <a:pt x="162" y="970"/>
                </a:lnTo>
                <a:lnTo>
                  <a:pt x="162" y="984"/>
                </a:lnTo>
                <a:lnTo>
                  <a:pt x="162" y="984"/>
                </a:lnTo>
                <a:lnTo>
                  <a:pt x="161" y="991"/>
                </a:lnTo>
                <a:lnTo>
                  <a:pt x="158" y="996"/>
                </a:lnTo>
                <a:lnTo>
                  <a:pt x="157" y="999"/>
                </a:lnTo>
                <a:lnTo>
                  <a:pt x="157" y="999"/>
                </a:lnTo>
                <a:lnTo>
                  <a:pt x="158" y="1017"/>
                </a:lnTo>
                <a:lnTo>
                  <a:pt x="162" y="1062"/>
                </a:lnTo>
                <a:lnTo>
                  <a:pt x="174" y="1202"/>
                </a:lnTo>
                <a:lnTo>
                  <a:pt x="186" y="1343"/>
                </a:lnTo>
                <a:lnTo>
                  <a:pt x="190" y="1391"/>
                </a:lnTo>
                <a:lnTo>
                  <a:pt x="191" y="1412"/>
                </a:lnTo>
                <a:lnTo>
                  <a:pt x="191" y="1412"/>
                </a:lnTo>
                <a:lnTo>
                  <a:pt x="193" y="1426"/>
                </a:lnTo>
                <a:lnTo>
                  <a:pt x="200" y="1457"/>
                </a:lnTo>
                <a:lnTo>
                  <a:pt x="224" y="1552"/>
                </a:lnTo>
                <a:lnTo>
                  <a:pt x="251" y="1649"/>
                </a:lnTo>
                <a:lnTo>
                  <a:pt x="260" y="1685"/>
                </a:lnTo>
                <a:lnTo>
                  <a:pt x="267" y="1704"/>
                </a:lnTo>
                <a:lnTo>
                  <a:pt x="267" y="1704"/>
                </a:lnTo>
                <a:lnTo>
                  <a:pt x="270" y="1713"/>
                </a:lnTo>
                <a:lnTo>
                  <a:pt x="272" y="1726"/>
                </a:lnTo>
                <a:lnTo>
                  <a:pt x="276" y="1767"/>
                </a:lnTo>
                <a:lnTo>
                  <a:pt x="279" y="1820"/>
                </a:lnTo>
                <a:lnTo>
                  <a:pt x="283" y="1877"/>
                </a:lnTo>
                <a:lnTo>
                  <a:pt x="289" y="1984"/>
                </a:lnTo>
                <a:lnTo>
                  <a:pt x="291" y="2031"/>
                </a:lnTo>
                <a:lnTo>
                  <a:pt x="311" y="2031"/>
                </a:lnTo>
                <a:lnTo>
                  <a:pt x="311" y="2031"/>
                </a:lnTo>
                <a:lnTo>
                  <a:pt x="278" y="2054"/>
                </a:lnTo>
                <a:lnTo>
                  <a:pt x="254" y="2071"/>
                </a:lnTo>
                <a:lnTo>
                  <a:pt x="245" y="2077"/>
                </a:lnTo>
                <a:lnTo>
                  <a:pt x="239" y="2079"/>
                </a:lnTo>
                <a:lnTo>
                  <a:pt x="239" y="2079"/>
                </a:lnTo>
                <a:lnTo>
                  <a:pt x="230" y="2083"/>
                </a:lnTo>
                <a:lnTo>
                  <a:pt x="222" y="2087"/>
                </a:lnTo>
                <a:lnTo>
                  <a:pt x="218" y="2091"/>
                </a:lnTo>
                <a:lnTo>
                  <a:pt x="216" y="2095"/>
                </a:lnTo>
                <a:lnTo>
                  <a:pt x="215" y="2098"/>
                </a:lnTo>
                <a:lnTo>
                  <a:pt x="215" y="2103"/>
                </a:lnTo>
                <a:lnTo>
                  <a:pt x="215" y="2103"/>
                </a:lnTo>
                <a:lnTo>
                  <a:pt x="218" y="2114"/>
                </a:lnTo>
                <a:lnTo>
                  <a:pt x="226" y="2128"/>
                </a:lnTo>
                <a:lnTo>
                  <a:pt x="235" y="2140"/>
                </a:lnTo>
                <a:lnTo>
                  <a:pt x="240" y="2144"/>
                </a:lnTo>
                <a:lnTo>
                  <a:pt x="244" y="2146"/>
                </a:lnTo>
                <a:lnTo>
                  <a:pt x="244" y="2146"/>
                </a:lnTo>
                <a:lnTo>
                  <a:pt x="250" y="2146"/>
                </a:lnTo>
                <a:lnTo>
                  <a:pt x="260" y="2145"/>
                </a:lnTo>
                <a:lnTo>
                  <a:pt x="288" y="2140"/>
                </a:lnTo>
                <a:lnTo>
                  <a:pt x="325" y="2132"/>
                </a:lnTo>
                <a:lnTo>
                  <a:pt x="325" y="2132"/>
                </a:lnTo>
                <a:lnTo>
                  <a:pt x="323" y="2134"/>
                </a:lnTo>
                <a:lnTo>
                  <a:pt x="318" y="2140"/>
                </a:lnTo>
                <a:lnTo>
                  <a:pt x="317" y="2145"/>
                </a:lnTo>
                <a:lnTo>
                  <a:pt x="315" y="2150"/>
                </a:lnTo>
                <a:lnTo>
                  <a:pt x="317" y="2155"/>
                </a:lnTo>
                <a:lnTo>
                  <a:pt x="320" y="2161"/>
                </a:lnTo>
                <a:lnTo>
                  <a:pt x="320" y="2161"/>
                </a:lnTo>
                <a:lnTo>
                  <a:pt x="324" y="2163"/>
                </a:lnTo>
                <a:lnTo>
                  <a:pt x="327" y="2167"/>
                </a:lnTo>
                <a:lnTo>
                  <a:pt x="341" y="2171"/>
                </a:lnTo>
                <a:lnTo>
                  <a:pt x="359" y="2176"/>
                </a:lnTo>
                <a:lnTo>
                  <a:pt x="378" y="2180"/>
                </a:lnTo>
                <a:lnTo>
                  <a:pt x="397" y="2181"/>
                </a:lnTo>
                <a:lnTo>
                  <a:pt x="416" y="2180"/>
                </a:lnTo>
                <a:lnTo>
                  <a:pt x="425" y="2179"/>
                </a:lnTo>
                <a:lnTo>
                  <a:pt x="433" y="2177"/>
                </a:lnTo>
                <a:lnTo>
                  <a:pt x="439" y="2174"/>
                </a:lnTo>
                <a:lnTo>
                  <a:pt x="445" y="2170"/>
                </a:lnTo>
                <a:lnTo>
                  <a:pt x="445" y="2170"/>
                </a:lnTo>
                <a:lnTo>
                  <a:pt x="498" y="2123"/>
                </a:lnTo>
                <a:lnTo>
                  <a:pt x="536" y="2089"/>
                </a:lnTo>
                <a:lnTo>
                  <a:pt x="536" y="2089"/>
                </a:lnTo>
                <a:lnTo>
                  <a:pt x="538" y="2085"/>
                </a:lnTo>
                <a:lnTo>
                  <a:pt x="541" y="2080"/>
                </a:lnTo>
                <a:lnTo>
                  <a:pt x="546" y="2067"/>
                </a:lnTo>
                <a:lnTo>
                  <a:pt x="550" y="2050"/>
                </a:lnTo>
                <a:lnTo>
                  <a:pt x="560" y="2045"/>
                </a:lnTo>
                <a:lnTo>
                  <a:pt x="560" y="2045"/>
                </a:lnTo>
                <a:lnTo>
                  <a:pt x="562" y="1868"/>
                </a:lnTo>
                <a:lnTo>
                  <a:pt x="565" y="1671"/>
                </a:lnTo>
                <a:lnTo>
                  <a:pt x="565" y="1671"/>
                </a:lnTo>
                <a:lnTo>
                  <a:pt x="564" y="1638"/>
                </a:lnTo>
                <a:lnTo>
                  <a:pt x="560" y="1592"/>
                </a:lnTo>
                <a:lnTo>
                  <a:pt x="555" y="1532"/>
                </a:lnTo>
                <a:lnTo>
                  <a:pt x="555" y="1532"/>
                </a:lnTo>
                <a:lnTo>
                  <a:pt x="572" y="1390"/>
                </a:lnTo>
                <a:lnTo>
                  <a:pt x="583" y="1287"/>
                </a:lnTo>
                <a:lnTo>
                  <a:pt x="589" y="1224"/>
                </a:lnTo>
                <a:lnTo>
                  <a:pt x="589" y="1224"/>
                </a:lnTo>
                <a:lnTo>
                  <a:pt x="591" y="1184"/>
                </a:lnTo>
                <a:lnTo>
                  <a:pt x="594" y="1167"/>
                </a:lnTo>
                <a:lnTo>
                  <a:pt x="618" y="1167"/>
                </a:lnTo>
                <a:lnTo>
                  <a:pt x="627" y="1104"/>
                </a:lnTo>
                <a:lnTo>
                  <a:pt x="627" y="1104"/>
                </a:lnTo>
                <a:lnTo>
                  <a:pt x="658" y="964"/>
                </a:lnTo>
                <a:lnTo>
                  <a:pt x="680" y="864"/>
                </a:lnTo>
                <a:lnTo>
                  <a:pt x="687" y="829"/>
                </a:lnTo>
                <a:lnTo>
                  <a:pt x="689" y="811"/>
                </a:lnTo>
                <a:lnTo>
                  <a:pt x="689" y="811"/>
                </a:lnTo>
                <a:lnTo>
                  <a:pt x="682" y="635"/>
                </a:lnTo>
                <a:lnTo>
                  <a:pt x="676" y="519"/>
                </a:lnTo>
                <a:lnTo>
                  <a:pt x="674" y="477"/>
                </a:lnTo>
                <a:lnTo>
                  <a:pt x="671" y="463"/>
                </a:lnTo>
                <a:lnTo>
                  <a:pt x="670" y="456"/>
                </a:lnTo>
                <a:lnTo>
                  <a:pt x="670" y="456"/>
                </a:lnTo>
                <a:lnTo>
                  <a:pt x="664" y="442"/>
                </a:lnTo>
                <a:lnTo>
                  <a:pt x="658" y="430"/>
                </a:lnTo>
                <a:lnTo>
                  <a:pt x="651" y="420"/>
                </a:lnTo>
                <a:lnTo>
                  <a:pt x="646" y="417"/>
                </a:lnTo>
                <a:lnTo>
                  <a:pt x="641" y="413"/>
                </a:lnTo>
                <a:lnTo>
                  <a:pt x="641" y="413"/>
                </a:lnTo>
                <a:lnTo>
                  <a:pt x="632" y="408"/>
                </a:lnTo>
                <a:lnTo>
                  <a:pt x="616" y="402"/>
                </a:lnTo>
                <a:lnTo>
                  <a:pt x="574" y="388"/>
                </a:lnTo>
                <a:lnTo>
                  <a:pt x="517" y="370"/>
                </a:lnTo>
                <a:lnTo>
                  <a:pt x="517" y="322"/>
                </a:lnTo>
                <a:lnTo>
                  <a:pt x="531" y="326"/>
                </a:lnTo>
                <a:lnTo>
                  <a:pt x="531" y="298"/>
                </a:lnTo>
                <a:lnTo>
                  <a:pt x="541" y="307"/>
                </a:lnTo>
                <a:lnTo>
                  <a:pt x="541" y="307"/>
                </a:lnTo>
                <a:lnTo>
                  <a:pt x="536" y="274"/>
                </a:lnTo>
                <a:lnTo>
                  <a:pt x="536" y="274"/>
                </a:lnTo>
                <a:lnTo>
                  <a:pt x="537" y="250"/>
                </a:lnTo>
                <a:lnTo>
                  <a:pt x="541" y="198"/>
                </a:lnTo>
                <a:lnTo>
                  <a:pt x="544" y="146"/>
                </a:lnTo>
                <a:lnTo>
                  <a:pt x="546" y="128"/>
                </a:lnTo>
                <a:lnTo>
                  <a:pt x="546" y="120"/>
                </a:lnTo>
                <a:lnTo>
                  <a:pt x="546" y="120"/>
                </a:lnTo>
                <a:lnTo>
                  <a:pt x="540" y="100"/>
                </a:lnTo>
                <a:lnTo>
                  <a:pt x="531" y="77"/>
                </a:lnTo>
                <a:lnTo>
                  <a:pt x="531" y="77"/>
                </a:lnTo>
                <a:lnTo>
                  <a:pt x="529" y="72"/>
                </a:lnTo>
                <a:lnTo>
                  <a:pt x="525" y="67"/>
                </a:lnTo>
                <a:lnTo>
                  <a:pt x="516" y="60"/>
                </a:lnTo>
                <a:lnTo>
                  <a:pt x="506" y="55"/>
                </a:lnTo>
                <a:lnTo>
                  <a:pt x="502" y="53"/>
                </a:lnTo>
                <a:lnTo>
                  <a:pt x="502" y="53"/>
                </a:lnTo>
                <a:lnTo>
                  <a:pt x="478" y="34"/>
                </a:lnTo>
                <a:lnTo>
                  <a:pt x="478" y="34"/>
                </a:lnTo>
                <a:lnTo>
                  <a:pt x="470" y="28"/>
                </a:lnTo>
                <a:lnTo>
                  <a:pt x="460" y="22"/>
                </a:lnTo>
                <a:lnTo>
                  <a:pt x="448" y="17"/>
                </a:lnTo>
                <a:lnTo>
                  <a:pt x="435" y="14"/>
                </a:lnTo>
                <a:lnTo>
                  <a:pt x="435" y="14"/>
                </a:lnTo>
                <a:lnTo>
                  <a:pt x="413" y="12"/>
                </a:lnTo>
                <a:lnTo>
                  <a:pt x="387" y="10"/>
                </a:lnTo>
                <a:lnTo>
                  <a:pt x="387" y="10"/>
                </a:lnTo>
                <a:lnTo>
                  <a:pt x="363" y="8"/>
                </a:lnTo>
                <a:lnTo>
                  <a:pt x="355" y="8"/>
                </a:lnTo>
                <a:lnTo>
                  <a:pt x="349" y="10"/>
                </a:lnTo>
                <a:lnTo>
                  <a:pt x="349" y="10"/>
                </a:lnTo>
                <a:lnTo>
                  <a:pt x="341" y="13"/>
                </a:lnTo>
                <a:lnTo>
                  <a:pt x="330" y="19"/>
                </a:lnTo>
                <a:lnTo>
                  <a:pt x="315" y="29"/>
                </a:lnTo>
                <a:lnTo>
                  <a:pt x="315" y="29"/>
                </a:lnTo>
                <a:lnTo>
                  <a:pt x="315" y="26"/>
                </a:lnTo>
                <a:lnTo>
                  <a:pt x="313" y="25"/>
                </a:lnTo>
                <a:lnTo>
                  <a:pt x="311" y="24"/>
                </a:lnTo>
                <a:lnTo>
                  <a:pt x="311" y="24"/>
                </a:lnTo>
                <a:lnTo>
                  <a:pt x="307" y="24"/>
                </a:lnTo>
                <a:lnTo>
                  <a:pt x="302" y="26"/>
                </a:lnTo>
                <a:lnTo>
                  <a:pt x="287" y="32"/>
                </a:lnTo>
                <a:lnTo>
                  <a:pt x="273" y="38"/>
                </a:lnTo>
                <a:lnTo>
                  <a:pt x="269" y="40"/>
                </a:lnTo>
                <a:lnTo>
                  <a:pt x="267" y="40"/>
                </a:lnTo>
                <a:lnTo>
                  <a:pt x="267" y="38"/>
                </a:lnTo>
                <a:lnTo>
                  <a:pt x="267" y="38"/>
                </a:lnTo>
                <a:lnTo>
                  <a:pt x="270" y="35"/>
                </a:lnTo>
                <a:lnTo>
                  <a:pt x="275" y="30"/>
                </a:lnTo>
                <a:lnTo>
                  <a:pt x="288" y="18"/>
                </a:lnTo>
                <a:lnTo>
                  <a:pt x="294" y="12"/>
                </a:lnTo>
                <a:lnTo>
                  <a:pt x="299" y="6"/>
                </a:lnTo>
                <a:lnTo>
                  <a:pt x="300" y="4"/>
                </a:lnTo>
                <a:lnTo>
                  <a:pt x="300" y="2"/>
                </a:lnTo>
                <a:lnTo>
                  <a:pt x="299" y="1"/>
                </a:lnTo>
                <a:lnTo>
                  <a:pt x="296" y="0"/>
                </a:lnTo>
                <a:lnTo>
                  <a:pt x="296" y="0"/>
                </a:lnTo>
                <a:lnTo>
                  <a:pt x="293" y="0"/>
                </a:lnTo>
                <a:lnTo>
                  <a:pt x="289" y="1"/>
                </a:lnTo>
                <a:lnTo>
                  <a:pt x="279" y="5"/>
                </a:lnTo>
                <a:lnTo>
                  <a:pt x="270" y="10"/>
                </a:lnTo>
                <a:lnTo>
                  <a:pt x="259" y="16"/>
                </a:lnTo>
                <a:lnTo>
                  <a:pt x="241" y="28"/>
                </a:lnTo>
                <a:lnTo>
                  <a:pt x="234" y="34"/>
                </a:lnTo>
                <a:lnTo>
                  <a:pt x="234" y="34"/>
                </a:lnTo>
                <a:lnTo>
                  <a:pt x="228" y="36"/>
                </a:lnTo>
                <a:lnTo>
                  <a:pt x="216" y="42"/>
                </a:lnTo>
                <a:lnTo>
                  <a:pt x="199" y="52"/>
                </a:lnTo>
                <a:lnTo>
                  <a:pt x="192" y="56"/>
                </a:lnTo>
                <a:lnTo>
                  <a:pt x="186" y="62"/>
                </a:lnTo>
                <a:lnTo>
                  <a:pt x="186" y="62"/>
                </a:lnTo>
                <a:lnTo>
                  <a:pt x="176" y="72"/>
                </a:lnTo>
                <a:lnTo>
                  <a:pt x="172" y="80"/>
                </a:lnTo>
                <a:lnTo>
                  <a:pt x="167" y="86"/>
                </a:lnTo>
                <a:lnTo>
                  <a:pt x="148" y="86"/>
                </a:lnTo>
                <a:lnTo>
                  <a:pt x="148" y="86"/>
                </a:lnTo>
                <a:lnTo>
                  <a:pt x="133" y="108"/>
                </a:lnTo>
                <a:lnTo>
                  <a:pt x="118" y="128"/>
                </a:lnTo>
                <a:lnTo>
                  <a:pt x="100" y="149"/>
                </a:lnTo>
                <a:lnTo>
                  <a:pt x="100" y="149"/>
                </a:lnTo>
                <a:lnTo>
                  <a:pt x="89" y="161"/>
                </a:lnTo>
                <a:lnTo>
                  <a:pt x="76" y="176"/>
                </a:lnTo>
                <a:lnTo>
                  <a:pt x="46" y="214"/>
                </a:lnTo>
                <a:lnTo>
                  <a:pt x="21" y="247"/>
                </a:lnTo>
                <a:lnTo>
                  <a:pt x="9" y="264"/>
                </a:lnTo>
                <a:lnTo>
                  <a:pt x="9" y="264"/>
                </a:lnTo>
                <a:lnTo>
                  <a:pt x="7" y="266"/>
                </a:lnTo>
                <a:lnTo>
                  <a:pt x="7" y="270"/>
                </a:lnTo>
                <a:lnTo>
                  <a:pt x="9" y="277"/>
                </a:lnTo>
                <a:lnTo>
                  <a:pt x="7" y="286"/>
                </a:lnTo>
                <a:lnTo>
                  <a:pt x="6" y="289"/>
                </a:lnTo>
                <a:lnTo>
                  <a:pt x="4" y="293"/>
                </a:lnTo>
                <a:lnTo>
                  <a:pt x="4" y="293"/>
                </a:lnTo>
                <a:lnTo>
                  <a:pt x="1" y="298"/>
                </a:lnTo>
                <a:lnTo>
                  <a:pt x="0" y="304"/>
                </a:lnTo>
                <a:lnTo>
                  <a:pt x="0" y="312"/>
                </a:lnTo>
                <a:lnTo>
                  <a:pt x="0" y="320"/>
                </a:lnTo>
                <a:lnTo>
                  <a:pt x="3" y="335"/>
                </a:lnTo>
                <a:lnTo>
                  <a:pt x="4" y="341"/>
                </a:lnTo>
                <a:lnTo>
                  <a:pt x="4" y="341"/>
                </a:lnTo>
                <a:lnTo>
                  <a:pt x="75" y="420"/>
                </a:lnTo>
                <a:lnTo>
                  <a:pt x="124" y="477"/>
                </a:lnTo>
                <a:lnTo>
                  <a:pt x="140" y="496"/>
                </a:lnTo>
                <a:lnTo>
                  <a:pt x="148" y="504"/>
                </a:lnTo>
                <a:lnTo>
                  <a:pt x="148" y="504"/>
                </a:lnTo>
                <a:close/>
                <a:moveTo>
                  <a:pt x="282" y="106"/>
                </a:moveTo>
                <a:lnTo>
                  <a:pt x="282" y="106"/>
                </a:lnTo>
                <a:lnTo>
                  <a:pt x="281" y="110"/>
                </a:lnTo>
                <a:lnTo>
                  <a:pt x="277" y="120"/>
                </a:lnTo>
                <a:lnTo>
                  <a:pt x="272" y="134"/>
                </a:lnTo>
                <a:lnTo>
                  <a:pt x="277" y="134"/>
                </a:lnTo>
                <a:lnTo>
                  <a:pt x="272" y="144"/>
                </a:lnTo>
                <a:lnTo>
                  <a:pt x="287" y="144"/>
                </a:lnTo>
                <a:lnTo>
                  <a:pt x="287" y="144"/>
                </a:lnTo>
                <a:lnTo>
                  <a:pt x="287" y="160"/>
                </a:lnTo>
                <a:lnTo>
                  <a:pt x="287" y="178"/>
                </a:lnTo>
                <a:lnTo>
                  <a:pt x="287" y="178"/>
                </a:lnTo>
                <a:lnTo>
                  <a:pt x="285" y="185"/>
                </a:lnTo>
                <a:lnTo>
                  <a:pt x="284" y="197"/>
                </a:lnTo>
                <a:lnTo>
                  <a:pt x="282" y="211"/>
                </a:lnTo>
                <a:lnTo>
                  <a:pt x="282" y="221"/>
                </a:lnTo>
                <a:lnTo>
                  <a:pt x="282" y="221"/>
                </a:lnTo>
                <a:lnTo>
                  <a:pt x="284" y="233"/>
                </a:lnTo>
                <a:lnTo>
                  <a:pt x="290" y="252"/>
                </a:lnTo>
                <a:lnTo>
                  <a:pt x="297" y="274"/>
                </a:lnTo>
                <a:lnTo>
                  <a:pt x="301" y="282"/>
                </a:lnTo>
                <a:lnTo>
                  <a:pt x="306" y="288"/>
                </a:lnTo>
                <a:lnTo>
                  <a:pt x="306" y="288"/>
                </a:lnTo>
                <a:lnTo>
                  <a:pt x="313" y="296"/>
                </a:lnTo>
                <a:lnTo>
                  <a:pt x="318" y="302"/>
                </a:lnTo>
                <a:lnTo>
                  <a:pt x="323" y="307"/>
                </a:lnTo>
                <a:lnTo>
                  <a:pt x="330" y="312"/>
                </a:lnTo>
                <a:lnTo>
                  <a:pt x="330" y="312"/>
                </a:lnTo>
                <a:lnTo>
                  <a:pt x="335" y="314"/>
                </a:lnTo>
                <a:lnTo>
                  <a:pt x="338" y="317"/>
                </a:lnTo>
                <a:lnTo>
                  <a:pt x="344" y="324"/>
                </a:lnTo>
                <a:lnTo>
                  <a:pt x="348" y="329"/>
                </a:lnTo>
                <a:lnTo>
                  <a:pt x="349" y="331"/>
                </a:lnTo>
                <a:lnTo>
                  <a:pt x="349" y="331"/>
                </a:lnTo>
                <a:lnTo>
                  <a:pt x="350" y="346"/>
                </a:lnTo>
                <a:lnTo>
                  <a:pt x="353" y="355"/>
                </a:lnTo>
                <a:lnTo>
                  <a:pt x="354" y="360"/>
                </a:lnTo>
                <a:lnTo>
                  <a:pt x="354" y="360"/>
                </a:lnTo>
                <a:lnTo>
                  <a:pt x="354" y="361"/>
                </a:lnTo>
                <a:lnTo>
                  <a:pt x="354" y="363"/>
                </a:lnTo>
                <a:lnTo>
                  <a:pt x="350" y="365"/>
                </a:lnTo>
                <a:lnTo>
                  <a:pt x="344" y="370"/>
                </a:lnTo>
                <a:lnTo>
                  <a:pt x="344" y="370"/>
                </a:lnTo>
                <a:lnTo>
                  <a:pt x="326" y="366"/>
                </a:lnTo>
                <a:lnTo>
                  <a:pt x="309" y="361"/>
                </a:lnTo>
                <a:lnTo>
                  <a:pt x="291" y="355"/>
                </a:lnTo>
                <a:lnTo>
                  <a:pt x="291" y="355"/>
                </a:lnTo>
                <a:lnTo>
                  <a:pt x="278" y="350"/>
                </a:lnTo>
                <a:lnTo>
                  <a:pt x="273" y="349"/>
                </a:lnTo>
                <a:lnTo>
                  <a:pt x="272" y="350"/>
                </a:lnTo>
                <a:lnTo>
                  <a:pt x="272" y="350"/>
                </a:lnTo>
                <a:lnTo>
                  <a:pt x="220" y="346"/>
                </a:lnTo>
                <a:lnTo>
                  <a:pt x="220" y="346"/>
                </a:lnTo>
                <a:lnTo>
                  <a:pt x="185" y="325"/>
                </a:lnTo>
                <a:lnTo>
                  <a:pt x="161" y="311"/>
                </a:lnTo>
                <a:lnTo>
                  <a:pt x="148" y="302"/>
                </a:lnTo>
                <a:lnTo>
                  <a:pt x="148" y="302"/>
                </a:lnTo>
                <a:lnTo>
                  <a:pt x="146" y="301"/>
                </a:lnTo>
                <a:lnTo>
                  <a:pt x="148" y="299"/>
                </a:lnTo>
                <a:lnTo>
                  <a:pt x="149" y="296"/>
                </a:lnTo>
                <a:lnTo>
                  <a:pt x="154" y="293"/>
                </a:lnTo>
                <a:lnTo>
                  <a:pt x="157" y="288"/>
                </a:lnTo>
                <a:lnTo>
                  <a:pt x="157" y="288"/>
                </a:lnTo>
                <a:lnTo>
                  <a:pt x="158" y="286"/>
                </a:lnTo>
                <a:lnTo>
                  <a:pt x="158" y="284"/>
                </a:lnTo>
                <a:lnTo>
                  <a:pt x="156" y="281"/>
                </a:lnTo>
                <a:lnTo>
                  <a:pt x="151" y="277"/>
                </a:lnTo>
                <a:lnTo>
                  <a:pt x="148" y="274"/>
                </a:lnTo>
                <a:lnTo>
                  <a:pt x="148" y="274"/>
                </a:lnTo>
                <a:lnTo>
                  <a:pt x="148" y="271"/>
                </a:lnTo>
                <a:lnTo>
                  <a:pt x="148" y="266"/>
                </a:lnTo>
                <a:lnTo>
                  <a:pt x="151" y="256"/>
                </a:lnTo>
                <a:lnTo>
                  <a:pt x="157" y="242"/>
                </a:lnTo>
                <a:lnTo>
                  <a:pt x="162" y="230"/>
                </a:lnTo>
                <a:lnTo>
                  <a:pt x="162" y="230"/>
                </a:lnTo>
                <a:lnTo>
                  <a:pt x="164" y="224"/>
                </a:lnTo>
                <a:lnTo>
                  <a:pt x="168" y="218"/>
                </a:lnTo>
                <a:lnTo>
                  <a:pt x="178" y="206"/>
                </a:lnTo>
                <a:lnTo>
                  <a:pt x="191" y="192"/>
                </a:lnTo>
                <a:lnTo>
                  <a:pt x="191" y="192"/>
                </a:lnTo>
                <a:lnTo>
                  <a:pt x="196" y="190"/>
                </a:lnTo>
                <a:lnTo>
                  <a:pt x="203" y="186"/>
                </a:lnTo>
                <a:lnTo>
                  <a:pt x="215" y="182"/>
                </a:lnTo>
                <a:lnTo>
                  <a:pt x="215" y="182"/>
                </a:lnTo>
                <a:lnTo>
                  <a:pt x="215" y="168"/>
                </a:lnTo>
                <a:lnTo>
                  <a:pt x="214" y="158"/>
                </a:lnTo>
                <a:lnTo>
                  <a:pt x="215" y="154"/>
                </a:lnTo>
                <a:lnTo>
                  <a:pt x="215" y="154"/>
                </a:lnTo>
                <a:lnTo>
                  <a:pt x="215" y="151"/>
                </a:lnTo>
                <a:lnTo>
                  <a:pt x="216" y="148"/>
                </a:lnTo>
                <a:lnTo>
                  <a:pt x="216" y="145"/>
                </a:lnTo>
                <a:lnTo>
                  <a:pt x="218" y="143"/>
                </a:lnTo>
                <a:lnTo>
                  <a:pt x="221" y="140"/>
                </a:lnTo>
                <a:lnTo>
                  <a:pt x="224" y="139"/>
                </a:lnTo>
                <a:lnTo>
                  <a:pt x="224" y="139"/>
                </a:lnTo>
                <a:lnTo>
                  <a:pt x="233" y="136"/>
                </a:lnTo>
                <a:lnTo>
                  <a:pt x="241" y="131"/>
                </a:lnTo>
                <a:lnTo>
                  <a:pt x="258" y="120"/>
                </a:lnTo>
                <a:lnTo>
                  <a:pt x="258" y="120"/>
                </a:lnTo>
                <a:lnTo>
                  <a:pt x="273" y="110"/>
                </a:lnTo>
                <a:lnTo>
                  <a:pt x="279" y="107"/>
                </a:lnTo>
                <a:lnTo>
                  <a:pt x="282" y="106"/>
                </a:lnTo>
                <a:lnTo>
                  <a:pt x="282" y="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89EC5925-502E-B878-BCEC-D23DBF96397C}"/>
              </a:ext>
            </a:extLst>
          </p:cNvPr>
          <p:cNvSpPr>
            <a:spLocks noEditPoints="1"/>
          </p:cNvSpPr>
          <p:nvPr/>
        </p:nvSpPr>
        <p:spPr bwMode="auto">
          <a:xfrm>
            <a:off x="4469333" y="923586"/>
            <a:ext cx="1013388" cy="2567327"/>
          </a:xfrm>
          <a:custGeom>
            <a:avLst/>
            <a:gdLst>
              <a:gd name="T0" fmla="*/ 103 w 868"/>
              <a:gd name="T1" fmla="*/ 240 h 2199"/>
              <a:gd name="T2" fmla="*/ 0 w 868"/>
              <a:gd name="T3" fmla="*/ 337 h 2199"/>
              <a:gd name="T4" fmla="*/ 33 w 868"/>
              <a:gd name="T5" fmla="*/ 390 h 2199"/>
              <a:gd name="T6" fmla="*/ 259 w 868"/>
              <a:gd name="T7" fmla="*/ 553 h 2199"/>
              <a:gd name="T8" fmla="*/ 364 w 868"/>
              <a:gd name="T9" fmla="*/ 793 h 2199"/>
              <a:gd name="T10" fmla="*/ 297 w 868"/>
              <a:gd name="T11" fmla="*/ 1110 h 2199"/>
              <a:gd name="T12" fmla="*/ 363 w 868"/>
              <a:gd name="T13" fmla="*/ 1344 h 2199"/>
              <a:gd name="T14" fmla="*/ 493 w 868"/>
              <a:gd name="T15" fmla="*/ 2063 h 2199"/>
              <a:gd name="T16" fmla="*/ 441 w 868"/>
              <a:gd name="T17" fmla="*/ 2138 h 2199"/>
              <a:gd name="T18" fmla="*/ 409 w 868"/>
              <a:gd name="T19" fmla="*/ 2168 h 2199"/>
              <a:gd name="T20" fmla="*/ 427 w 868"/>
              <a:gd name="T21" fmla="*/ 2187 h 2199"/>
              <a:gd name="T22" fmla="*/ 494 w 868"/>
              <a:gd name="T23" fmla="*/ 2195 h 2199"/>
              <a:gd name="T24" fmla="*/ 576 w 868"/>
              <a:gd name="T25" fmla="*/ 2152 h 2199"/>
              <a:gd name="T26" fmla="*/ 617 w 868"/>
              <a:gd name="T27" fmla="*/ 2115 h 2199"/>
              <a:gd name="T28" fmla="*/ 652 w 868"/>
              <a:gd name="T29" fmla="*/ 2139 h 2199"/>
              <a:gd name="T30" fmla="*/ 705 w 868"/>
              <a:gd name="T31" fmla="*/ 2181 h 2199"/>
              <a:gd name="T32" fmla="*/ 757 w 868"/>
              <a:gd name="T33" fmla="*/ 2163 h 2199"/>
              <a:gd name="T34" fmla="*/ 774 w 868"/>
              <a:gd name="T35" fmla="*/ 2115 h 2199"/>
              <a:gd name="T36" fmla="*/ 762 w 868"/>
              <a:gd name="T37" fmla="*/ 2090 h 2199"/>
              <a:gd name="T38" fmla="*/ 772 w 868"/>
              <a:gd name="T39" fmla="*/ 1647 h 2199"/>
              <a:gd name="T40" fmla="*/ 809 w 868"/>
              <a:gd name="T41" fmla="*/ 1212 h 2199"/>
              <a:gd name="T42" fmla="*/ 832 w 868"/>
              <a:gd name="T43" fmla="*/ 1152 h 2199"/>
              <a:gd name="T44" fmla="*/ 868 w 868"/>
              <a:gd name="T45" fmla="*/ 793 h 2199"/>
              <a:gd name="T46" fmla="*/ 825 w 868"/>
              <a:gd name="T47" fmla="*/ 429 h 2199"/>
              <a:gd name="T48" fmla="*/ 805 w 868"/>
              <a:gd name="T49" fmla="*/ 395 h 2199"/>
              <a:gd name="T50" fmla="*/ 652 w 868"/>
              <a:gd name="T51" fmla="*/ 347 h 2199"/>
              <a:gd name="T52" fmla="*/ 632 w 868"/>
              <a:gd name="T53" fmla="*/ 215 h 2199"/>
              <a:gd name="T54" fmla="*/ 651 w 868"/>
              <a:gd name="T55" fmla="*/ 185 h 2199"/>
              <a:gd name="T56" fmla="*/ 646 w 868"/>
              <a:gd name="T57" fmla="*/ 144 h 2199"/>
              <a:gd name="T58" fmla="*/ 647 w 868"/>
              <a:gd name="T59" fmla="*/ 128 h 2199"/>
              <a:gd name="T60" fmla="*/ 610 w 868"/>
              <a:gd name="T61" fmla="*/ 49 h 2199"/>
              <a:gd name="T62" fmla="*/ 580 w 868"/>
              <a:gd name="T63" fmla="*/ 16 h 2199"/>
              <a:gd name="T64" fmla="*/ 532 w 868"/>
              <a:gd name="T65" fmla="*/ 6 h 2199"/>
              <a:gd name="T66" fmla="*/ 484 w 868"/>
              <a:gd name="T67" fmla="*/ 1 h 2199"/>
              <a:gd name="T68" fmla="*/ 409 w 868"/>
              <a:gd name="T69" fmla="*/ 32 h 2199"/>
              <a:gd name="T70" fmla="*/ 360 w 868"/>
              <a:gd name="T71" fmla="*/ 73 h 2199"/>
              <a:gd name="T72" fmla="*/ 369 w 868"/>
              <a:gd name="T73" fmla="*/ 49 h 2199"/>
              <a:gd name="T74" fmla="*/ 291 w 868"/>
              <a:gd name="T75" fmla="*/ 90 h 2199"/>
              <a:gd name="T76" fmla="*/ 259 w 868"/>
              <a:gd name="T77" fmla="*/ 130 h 2199"/>
              <a:gd name="T78" fmla="*/ 403 w 868"/>
              <a:gd name="T79" fmla="*/ 160 h 2199"/>
              <a:gd name="T80" fmla="*/ 412 w 868"/>
              <a:gd name="T81" fmla="*/ 198 h 2199"/>
              <a:gd name="T82" fmla="*/ 413 w 868"/>
              <a:gd name="T83" fmla="*/ 224 h 2199"/>
              <a:gd name="T84" fmla="*/ 449 w 868"/>
              <a:gd name="T85" fmla="*/ 271 h 2199"/>
              <a:gd name="T86" fmla="*/ 475 w 868"/>
              <a:gd name="T87" fmla="*/ 323 h 2199"/>
              <a:gd name="T88" fmla="*/ 416 w 868"/>
              <a:gd name="T89" fmla="*/ 355 h 2199"/>
              <a:gd name="T90" fmla="*/ 258 w 868"/>
              <a:gd name="T91" fmla="*/ 350 h 2199"/>
              <a:gd name="T92" fmla="*/ 264 w 868"/>
              <a:gd name="T93" fmla="*/ 241 h 2199"/>
              <a:gd name="T94" fmla="*/ 273 w 868"/>
              <a:gd name="T95" fmla="*/ 203 h 2199"/>
              <a:gd name="T96" fmla="*/ 321 w 868"/>
              <a:gd name="T97" fmla="*/ 212 h 2199"/>
              <a:gd name="T98" fmla="*/ 365 w 868"/>
              <a:gd name="T99" fmla="*/ 186 h 2199"/>
              <a:gd name="T100" fmla="*/ 570 w 868"/>
              <a:gd name="T101" fmla="*/ 1461 h 2199"/>
              <a:gd name="T102" fmla="*/ 594 w 868"/>
              <a:gd name="T103" fmla="*/ 1715 h 2199"/>
              <a:gd name="T104" fmla="*/ 584 w 868"/>
              <a:gd name="T105" fmla="*/ 1762 h 2199"/>
              <a:gd name="T106" fmla="*/ 570 w 868"/>
              <a:gd name="T107" fmla="*/ 1461 h 2199"/>
              <a:gd name="T108" fmla="*/ 766 w 868"/>
              <a:gd name="T109" fmla="*/ 703 h 2199"/>
              <a:gd name="T110" fmla="*/ 786 w 868"/>
              <a:gd name="T111" fmla="*/ 960 h 2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8" h="2199">
                <a:moveTo>
                  <a:pt x="235" y="155"/>
                </a:moveTo>
                <a:lnTo>
                  <a:pt x="216" y="169"/>
                </a:lnTo>
                <a:lnTo>
                  <a:pt x="206" y="155"/>
                </a:lnTo>
                <a:lnTo>
                  <a:pt x="206" y="155"/>
                </a:lnTo>
                <a:lnTo>
                  <a:pt x="174" y="181"/>
                </a:lnTo>
                <a:lnTo>
                  <a:pt x="103" y="240"/>
                </a:lnTo>
                <a:lnTo>
                  <a:pt x="65" y="272"/>
                </a:lnTo>
                <a:lnTo>
                  <a:pt x="32" y="302"/>
                </a:lnTo>
                <a:lnTo>
                  <a:pt x="8" y="325"/>
                </a:lnTo>
                <a:lnTo>
                  <a:pt x="2" y="332"/>
                </a:lnTo>
                <a:lnTo>
                  <a:pt x="0" y="337"/>
                </a:lnTo>
                <a:lnTo>
                  <a:pt x="0" y="337"/>
                </a:lnTo>
                <a:lnTo>
                  <a:pt x="1" y="343"/>
                </a:lnTo>
                <a:lnTo>
                  <a:pt x="2" y="350"/>
                </a:lnTo>
                <a:lnTo>
                  <a:pt x="6" y="356"/>
                </a:lnTo>
                <a:lnTo>
                  <a:pt x="9" y="364"/>
                </a:lnTo>
                <a:lnTo>
                  <a:pt x="20" y="377"/>
                </a:lnTo>
                <a:lnTo>
                  <a:pt x="33" y="390"/>
                </a:lnTo>
                <a:lnTo>
                  <a:pt x="33" y="390"/>
                </a:lnTo>
                <a:lnTo>
                  <a:pt x="75" y="421"/>
                </a:lnTo>
                <a:lnTo>
                  <a:pt x="150" y="477"/>
                </a:lnTo>
                <a:lnTo>
                  <a:pt x="223" y="528"/>
                </a:lnTo>
                <a:lnTo>
                  <a:pt x="259" y="553"/>
                </a:lnTo>
                <a:lnTo>
                  <a:pt x="259" y="553"/>
                </a:lnTo>
                <a:lnTo>
                  <a:pt x="261" y="557"/>
                </a:lnTo>
                <a:lnTo>
                  <a:pt x="266" y="564"/>
                </a:lnTo>
                <a:lnTo>
                  <a:pt x="278" y="593"/>
                </a:lnTo>
                <a:lnTo>
                  <a:pt x="314" y="675"/>
                </a:lnTo>
                <a:lnTo>
                  <a:pt x="364" y="793"/>
                </a:lnTo>
                <a:lnTo>
                  <a:pt x="364" y="793"/>
                </a:lnTo>
                <a:lnTo>
                  <a:pt x="330" y="949"/>
                </a:lnTo>
                <a:lnTo>
                  <a:pt x="306" y="1059"/>
                </a:lnTo>
                <a:lnTo>
                  <a:pt x="298" y="1095"/>
                </a:lnTo>
                <a:lnTo>
                  <a:pt x="297" y="1106"/>
                </a:lnTo>
                <a:lnTo>
                  <a:pt x="297" y="1110"/>
                </a:lnTo>
                <a:lnTo>
                  <a:pt x="297" y="1110"/>
                </a:lnTo>
                <a:lnTo>
                  <a:pt x="300" y="1113"/>
                </a:lnTo>
                <a:lnTo>
                  <a:pt x="303" y="1115"/>
                </a:lnTo>
                <a:lnTo>
                  <a:pt x="314" y="1120"/>
                </a:lnTo>
                <a:lnTo>
                  <a:pt x="326" y="1125"/>
                </a:lnTo>
                <a:lnTo>
                  <a:pt x="326" y="1125"/>
                </a:lnTo>
                <a:lnTo>
                  <a:pt x="363" y="1344"/>
                </a:lnTo>
                <a:lnTo>
                  <a:pt x="422" y="1686"/>
                </a:lnTo>
                <a:lnTo>
                  <a:pt x="422" y="1686"/>
                </a:lnTo>
                <a:lnTo>
                  <a:pt x="466" y="1935"/>
                </a:lnTo>
                <a:lnTo>
                  <a:pt x="489" y="2061"/>
                </a:lnTo>
                <a:lnTo>
                  <a:pt x="489" y="2061"/>
                </a:lnTo>
                <a:lnTo>
                  <a:pt x="493" y="2063"/>
                </a:lnTo>
                <a:lnTo>
                  <a:pt x="499" y="2067"/>
                </a:lnTo>
                <a:lnTo>
                  <a:pt x="508" y="2071"/>
                </a:lnTo>
                <a:lnTo>
                  <a:pt x="508" y="2071"/>
                </a:lnTo>
                <a:lnTo>
                  <a:pt x="482" y="2095"/>
                </a:lnTo>
                <a:lnTo>
                  <a:pt x="460" y="2117"/>
                </a:lnTo>
                <a:lnTo>
                  <a:pt x="441" y="2138"/>
                </a:lnTo>
                <a:lnTo>
                  <a:pt x="441" y="2138"/>
                </a:lnTo>
                <a:lnTo>
                  <a:pt x="434" y="2146"/>
                </a:lnTo>
                <a:lnTo>
                  <a:pt x="425" y="2152"/>
                </a:lnTo>
                <a:lnTo>
                  <a:pt x="413" y="2162"/>
                </a:lnTo>
                <a:lnTo>
                  <a:pt x="410" y="2167"/>
                </a:lnTo>
                <a:lnTo>
                  <a:pt x="409" y="2168"/>
                </a:lnTo>
                <a:lnTo>
                  <a:pt x="409" y="2170"/>
                </a:lnTo>
                <a:lnTo>
                  <a:pt x="409" y="2173"/>
                </a:lnTo>
                <a:lnTo>
                  <a:pt x="411" y="2175"/>
                </a:lnTo>
                <a:lnTo>
                  <a:pt x="417" y="2181"/>
                </a:lnTo>
                <a:lnTo>
                  <a:pt x="417" y="2181"/>
                </a:lnTo>
                <a:lnTo>
                  <a:pt x="427" y="2187"/>
                </a:lnTo>
                <a:lnTo>
                  <a:pt x="436" y="2192"/>
                </a:lnTo>
                <a:lnTo>
                  <a:pt x="448" y="2195"/>
                </a:lnTo>
                <a:lnTo>
                  <a:pt x="460" y="2198"/>
                </a:lnTo>
                <a:lnTo>
                  <a:pt x="471" y="2199"/>
                </a:lnTo>
                <a:lnTo>
                  <a:pt x="483" y="2199"/>
                </a:lnTo>
                <a:lnTo>
                  <a:pt x="494" y="2195"/>
                </a:lnTo>
                <a:lnTo>
                  <a:pt x="503" y="2191"/>
                </a:lnTo>
                <a:lnTo>
                  <a:pt x="503" y="2191"/>
                </a:lnTo>
                <a:lnTo>
                  <a:pt x="514" y="2183"/>
                </a:lnTo>
                <a:lnTo>
                  <a:pt x="529" y="2176"/>
                </a:lnTo>
                <a:lnTo>
                  <a:pt x="560" y="2161"/>
                </a:lnTo>
                <a:lnTo>
                  <a:pt x="576" y="2152"/>
                </a:lnTo>
                <a:lnTo>
                  <a:pt x="590" y="2144"/>
                </a:lnTo>
                <a:lnTo>
                  <a:pt x="602" y="2137"/>
                </a:lnTo>
                <a:lnTo>
                  <a:pt x="605" y="2132"/>
                </a:lnTo>
                <a:lnTo>
                  <a:pt x="609" y="2128"/>
                </a:lnTo>
                <a:lnTo>
                  <a:pt x="609" y="2128"/>
                </a:lnTo>
                <a:lnTo>
                  <a:pt x="617" y="2115"/>
                </a:lnTo>
                <a:lnTo>
                  <a:pt x="621" y="2107"/>
                </a:lnTo>
                <a:lnTo>
                  <a:pt x="623" y="2099"/>
                </a:lnTo>
                <a:lnTo>
                  <a:pt x="623" y="2099"/>
                </a:lnTo>
                <a:lnTo>
                  <a:pt x="632" y="2111"/>
                </a:lnTo>
                <a:lnTo>
                  <a:pt x="641" y="2125"/>
                </a:lnTo>
                <a:lnTo>
                  <a:pt x="652" y="2139"/>
                </a:lnTo>
                <a:lnTo>
                  <a:pt x="665" y="2155"/>
                </a:lnTo>
                <a:lnTo>
                  <a:pt x="678" y="2168"/>
                </a:lnTo>
                <a:lnTo>
                  <a:pt x="686" y="2173"/>
                </a:lnTo>
                <a:lnTo>
                  <a:pt x="693" y="2177"/>
                </a:lnTo>
                <a:lnTo>
                  <a:pt x="699" y="2180"/>
                </a:lnTo>
                <a:lnTo>
                  <a:pt x="705" y="2181"/>
                </a:lnTo>
                <a:lnTo>
                  <a:pt x="705" y="2181"/>
                </a:lnTo>
                <a:lnTo>
                  <a:pt x="717" y="2181"/>
                </a:lnTo>
                <a:lnTo>
                  <a:pt x="727" y="2179"/>
                </a:lnTo>
                <a:lnTo>
                  <a:pt x="738" y="2175"/>
                </a:lnTo>
                <a:lnTo>
                  <a:pt x="749" y="2169"/>
                </a:lnTo>
                <a:lnTo>
                  <a:pt x="757" y="2163"/>
                </a:lnTo>
                <a:lnTo>
                  <a:pt x="765" y="2155"/>
                </a:lnTo>
                <a:lnTo>
                  <a:pt x="769" y="2146"/>
                </a:lnTo>
                <a:lnTo>
                  <a:pt x="772" y="2138"/>
                </a:lnTo>
                <a:lnTo>
                  <a:pt x="772" y="2138"/>
                </a:lnTo>
                <a:lnTo>
                  <a:pt x="774" y="2122"/>
                </a:lnTo>
                <a:lnTo>
                  <a:pt x="774" y="2115"/>
                </a:lnTo>
                <a:lnTo>
                  <a:pt x="773" y="2109"/>
                </a:lnTo>
                <a:lnTo>
                  <a:pt x="772" y="2104"/>
                </a:lnTo>
                <a:lnTo>
                  <a:pt x="769" y="2099"/>
                </a:lnTo>
                <a:lnTo>
                  <a:pt x="767" y="2095"/>
                </a:lnTo>
                <a:lnTo>
                  <a:pt x="762" y="2090"/>
                </a:lnTo>
                <a:lnTo>
                  <a:pt x="762" y="2090"/>
                </a:lnTo>
                <a:lnTo>
                  <a:pt x="753" y="2079"/>
                </a:lnTo>
                <a:lnTo>
                  <a:pt x="743" y="2068"/>
                </a:lnTo>
                <a:lnTo>
                  <a:pt x="733" y="2056"/>
                </a:lnTo>
                <a:lnTo>
                  <a:pt x="743" y="2047"/>
                </a:lnTo>
                <a:lnTo>
                  <a:pt x="743" y="2047"/>
                </a:lnTo>
                <a:lnTo>
                  <a:pt x="772" y="1647"/>
                </a:lnTo>
                <a:lnTo>
                  <a:pt x="792" y="1370"/>
                </a:lnTo>
                <a:lnTo>
                  <a:pt x="801" y="1240"/>
                </a:lnTo>
                <a:lnTo>
                  <a:pt x="801" y="1240"/>
                </a:lnTo>
                <a:lnTo>
                  <a:pt x="801" y="1232"/>
                </a:lnTo>
                <a:lnTo>
                  <a:pt x="804" y="1222"/>
                </a:lnTo>
                <a:lnTo>
                  <a:pt x="809" y="1212"/>
                </a:lnTo>
                <a:lnTo>
                  <a:pt x="815" y="1202"/>
                </a:lnTo>
                <a:lnTo>
                  <a:pt x="815" y="1202"/>
                </a:lnTo>
                <a:lnTo>
                  <a:pt x="819" y="1196"/>
                </a:lnTo>
                <a:lnTo>
                  <a:pt x="821" y="1187"/>
                </a:lnTo>
                <a:lnTo>
                  <a:pt x="827" y="1169"/>
                </a:lnTo>
                <a:lnTo>
                  <a:pt x="832" y="1152"/>
                </a:lnTo>
                <a:lnTo>
                  <a:pt x="834" y="1144"/>
                </a:lnTo>
                <a:lnTo>
                  <a:pt x="834" y="1144"/>
                </a:lnTo>
                <a:lnTo>
                  <a:pt x="843" y="1120"/>
                </a:lnTo>
                <a:lnTo>
                  <a:pt x="849" y="1101"/>
                </a:lnTo>
                <a:lnTo>
                  <a:pt x="863" y="1096"/>
                </a:lnTo>
                <a:lnTo>
                  <a:pt x="868" y="793"/>
                </a:lnTo>
                <a:lnTo>
                  <a:pt x="868" y="793"/>
                </a:lnTo>
                <a:lnTo>
                  <a:pt x="849" y="618"/>
                </a:lnTo>
                <a:lnTo>
                  <a:pt x="833" y="493"/>
                </a:lnTo>
                <a:lnTo>
                  <a:pt x="828" y="449"/>
                </a:lnTo>
                <a:lnTo>
                  <a:pt x="825" y="429"/>
                </a:lnTo>
                <a:lnTo>
                  <a:pt x="825" y="429"/>
                </a:lnTo>
                <a:lnTo>
                  <a:pt x="822" y="417"/>
                </a:lnTo>
                <a:lnTo>
                  <a:pt x="820" y="407"/>
                </a:lnTo>
                <a:lnTo>
                  <a:pt x="819" y="403"/>
                </a:lnTo>
                <a:lnTo>
                  <a:pt x="815" y="400"/>
                </a:lnTo>
                <a:lnTo>
                  <a:pt x="811" y="397"/>
                </a:lnTo>
                <a:lnTo>
                  <a:pt x="805" y="395"/>
                </a:lnTo>
                <a:lnTo>
                  <a:pt x="805" y="395"/>
                </a:lnTo>
                <a:lnTo>
                  <a:pt x="769" y="383"/>
                </a:lnTo>
                <a:lnTo>
                  <a:pt x="719" y="366"/>
                </a:lnTo>
                <a:lnTo>
                  <a:pt x="719" y="366"/>
                </a:lnTo>
                <a:lnTo>
                  <a:pt x="671" y="352"/>
                </a:lnTo>
                <a:lnTo>
                  <a:pt x="652" y="347"/>
                </a:lnTo>
                <a:lnTo>
                  <a:pt x="647" y="308"/>
                </a:lnTo>
                <a:lnTo>
                  <a:pt x="628" y="304"/>
                </a:lnTo>
                <a:lnTo>
                  <a:pt x="618" y="265"/>
                </a:lnTo>
                <a:lnTo>
                  <a:pt x="618" y="265"/>
                </a:lnTo>
                <a:lnTo>
                  <a:pt x="626" y="236"/>
                </a:lnTo>
                <a:lnTo>
                  <a:pt x="632" y="215"/>
                </a:lnTo>
                <a:lnTo>
                  <a:pt x="635" y="208"/>
                </a:lnTo>
                <a:lnTo>
                  <a:pt x="638" y="203"/>
                </a:lnTo>
                <a:lnTo>
                  <a:pt x="638" y="203"/>
                </a:lnTo>
                <a:lnTo>
                  <a:pt x="644" y="197"/>
                </a:lnTo>
                <a:lnTo>
                  <a:pt x="648" y="190"/>
                </a:lnTo>
                <a:lnTo>
                  <a:pt x="651" y="185"/>
                </a:lnTo>
                <a:lnTo>
                  <a:pt x="652" y="179"/>
                </a:lnTo>
                <a:lnTo>
                  <a:pt x="653" y="172"/>
                </a:lnTo>
                <a:lnTo>
                  <a:pt x="652" y="164"/>
                </a:lnTo>
                <a:lnTo>
                  <a:pt x="652" y="164"/>
                </a:lnTo>
                <a:lnTo>
                  <a:pt x="648" y="151"/>
                </a:lnTo>
                <a:lnTo>
                  <a:pt x="646" y="144"/>
                </a:lnTo>
                <a:lnTo>
                  <a:pt x="644" y="142"/>
                </a:lnTo>
                <a:lnTo>
                  <a:pt x="642" y="140"/>
                </a:lnTo>
                <a:lnTo>
                  <a:pt x="642" y="140"/>
                </a:lnTo>
                <a:lnTo>
                  <a:pt x="645" y="138"/>
                </a:lnTo>
                <a:lnTo>
                  <a:pt x="646" y="134"/>
                </a:lnTo>
                <a:lnTo>
                  <a:pt x="647" y="128"/>
                </a:lnTo>
                <a:lnTo>
                  <a:pt x="647" y="120"/>
                </a:lnTo>
                <a:lnTo>
                  <a:pt x="644" y="109"/>
                </a:lnTo>
                <a:lnTo>
                  <a:pt x="638" y="95"/>
                </a:lnTo>
                <a:lnTo>
                  <a:pt x="628" y="78"/>
                </a:lnTo>
                <a:lnTo>
                  <a:pt x="628" y="78"/>
                </a:lnTo>
                <a:lnTo>
                  <a:pt x="610" y="49"/>
                </a:lnTo>
                <a:lnTo>
                  <a:pt x="602" y="32"/>
                </a:lnTo>
                <a:lnTo>
                  <a:pt x="598" y="28"/>
                </a:lnTo>
                <a:lnTo>
                  <a:pt x="593" y="23"/>
                </a:lnTo>
                <a:lnTo>
                  <a:pt x="588" y="19"/>
                </a:lnTo>
                <a:lnTo>
                  <a:pt x="580" y="16"/>
                </a:lnTo>
                <a:lnTo>
                  <a:pt x="580" y="16"/>
                </a:lnTo>
                <a:lnTo>
                  <a:pt x="570" y="12"/>
                </a:lnTo>
                <a:lnTo>
                  <a:pt x="562" y="10"/>
                </a:lnTo>
                <a:lnTo>
                  <a:pt x="546" y="6"/>
                </a:lnTo>
                <a:lnTo>
                  <a:pt x="536" y="6"/>
                </a:lnTo>
                <a:lnTo>
                  <a:pt x="532" y="6"/>
                </a:lnTo>
                <a:lnTo>
                  <a:pt x="532" y="6"/>
                </a:lnTo>
                <a:lnTo>
                  <a:pt x="530" y="5"/>
                </a:lnTo>
                <a:lnTo>
                  <a:pt x="521" y="1"/>
                </a:lnTo>
                <a:lnTo>
                  <a:pt x="514" y="1"/>
                </a:lnTo>
                <a:lnTo>
                  <a:pt x="506" y="0"/>
                </a:lnTo>
                <a:lnTo>
                  <a:pt x="496" y="0"/>
                </a:lnTo>
                <a:lnTo>
                  <a:pt x="484" y="1"/>
                </a:lnTo>
                <a:lnTo>
                  <a:pt x="484" y="1"/>
                </a:lnTo>
                <a:lnTo>
                  <a:pt x="471" y="4"/>
                </a:lnTo>
                <a:lnTo>
                  <a:pt x="457" y="8"/>
                </a:lnTo>
                <a:lnTo>
                  <a:pt x="443" y="14"/>
                </a:lnTo>
                <a:lnTo>
                  <a:pt x="430" y="20"/>
                </a:lnTo>
                <a:lnTo>
                  <a:pt x="409" y="32"/>
                </a:lnTo>
                <a:lnTo>
                  <a:pt x="398" y="40"/>
                </a:lnTo>
                <a:lnTo>
                  <a:pt x="398" y="40"/>
                </a:lnTo>
                <a:lnTo>
                  <a:pt x="394" y="43"/>
                </a:lnTo>
                <a:lnTo>
                  <a:pt x="392" y="48"/>
                </a:lnTo>
                <a:lnTo>
                  <a:pt x="388" y="54"/>
                </a:lnTo>
                <a:lnTo>
                  <a:pt x="360" y="73"/>
                </a:lnTo>
                <a:lnTo>
                  <a:pt x="360" y="73"/>
                </a:lnTo>
                <a:lnTo>
                  <a:pt x="368" y="61"/>
                </a:lnTo>
                <a:lnTo>
                  <a:pt x="370" y="58"/>
                </a:lnTo>
                <a:lnTo>
                  <a:pt x="371" y="54"/>
                </a:lnTo>
                <a:lnTo>
                  <a:pt x="371" y="50"/>
                </a:lnTo>
                <a:lnTo>
                  <a:pt x="369" y="49"/>
                </a:lnTo>
                <a:lnTo>
                  <a:pt x="369" y="49"/>
                </a:lnTo>
                <a:lnTo>
                  <a:pt x="364" y="50"/>
                </a:lnTo>
                <a:lnTo>
                  <a:pt x="355" y="54"/>
                </a:lnTo>
                <a:lnTo>
                  <a:pt x="330" y="66"/>
                </a:lnTo>
                <a:lnTo>
                  <a:pt x="303" y="82"/>
                </a:lnTo>
                <a:lnTo>
                  <a:pt x="291" y="90"/>
                </a:lnTo>
                <a:lnTo>
                  <a:pt x="283" y="97"/>
                </a:lnTo>
                <a:lnTo>
                  <a:pt x="283" y="97"/>
                </a:lnTo>
                <a:lnTo>
                  <a:pt x="277" y="104"/>
                </a:lnTo>
                <a:lnTo>
                  <a:pt x="271" y="110"/>
                </a:lnTo>
                <a:lnTo>
                  <a:pt x="264" y="121"/>
                </a:lnTo>
                <a:lnTo>
                  <a:pt x="259" y="130"/>
                </a:lnTo>
                <a:lnTo>
                  <a:pt x="254" y="136"/>
                </a:lnTo>
                <a:lnTo>
                  <a:pt x="254" y="136"/>
                </a:lnTo>
                <a:lnTo>
                  <a:pt x="242" y="146"/>
                </a:lnTo>
                <a:lnTo>
                  <a:pt x="235" y="155"/>
                </a:lnTo>
                <a:lnTo>
                  <a:pt x="235" y="155"/>
                </a:lnTo>
                <a:close/>
                <a:moveTo>
                  <a:pt x="403" y="160"/>
                </a:moveTo>
                <a:lnTo>
                  <a:pt x="403" y="179"/>
                </a:lnTo>
                <a:lnTo>
                  <a:pt x="403" y="179"/>
                </a:lnTo>
                <a:lnTo>
                  <a:pt x="404" y="184"/>
                </a:lnTo>
                <a:lnTo>
                  <a:pt x="407" y="190"/>
                </a:lnTo>
                <a:lnTo>
                  <a:pt x="412" y="198"/>
                </a:lnTo>
                <a:lnTo>
                  <a:pt x="412" y="198"/>
                </a:lnTo>
                <a:lnTo>
                  <a:pt x="411" y="200"/>
                </a:lnTo>
                <a:lnTo>
                  <a:pt x="407" y="208"/>
                </a:lnTo>
                <a:lnTo>
                  <a:pt x="407" y="208"/>
                </a:lnTo>
                <a:lnTo>
                  <a:pt x="407" y="211"/>
                </a:lnTo>
                <a:lnTo>
                  <a:pt x="409" y="215"/>
                </a:lnTo>
                <a:lnTo>
                  <a:pt x="413" y="224"/>
                </a:lnTo>
                <a:lnTo>
                  <a:pt x="422" y="236"/>
                </a:lnTo>
                <a:lnTo>
                  <a:pt x="422" y="236"/>
                </a:lnTo>
                <a:lnTo>
                  <a:pt x="428" y="244"/>
                </a:lnTo>
                <a:lnTo>
                  <a:pt x="441" y="260"/>
                </a:lnTo>
                <a:lnTo>
                  <a:pt x="441" y="260"/>
                </a:lnTo>
                <a:lnTo>
                  <a:pt x="449" y="271"/>
                </a:lnTo>
                <a:lnTo>
                  <a:pt x="459" y="286"/>
                </a:lnTo>
                <a:lnTo>
                  <a:pt x="470" y="304"/>
                </a:lnTo>
                <a:lnTo>
                  <a:pt x="470" y="304"/>
                </a:lnTo>
                <a:lnTo>
                  <a:pt x="473" y="312"/>
                </a:lnTo>
                <a:lnTo>
                  <a:pt x="475" y="317"/>
                </a:lnTo>
                <a:lnTo>
                  <a:pt x="475" y="323"/>
                </a:lnTo>
                <a:lnTo>
                  <a:pt x="475" y="323"/>
                </a:lnTo>
                <a:lnTo>
                  <a:pt x="473" y="330"/>
                </a:lnTo>
                <a:lnTo>
                  <a:pt x="471" y="340"/>
                </a:lnTo>
                <a:lnTo>
                  <a:pt x="470" y="352"/>
                </a:lnTo>
                <a:lnTo>
                  <a:pt x="470" y="352"/>
                </a:lnTo>
                <a:lnTo>
                  <a:pt x="416" y="355"/>
                </a:lnTo>
                <a:lnTo>
                  <a:pt x="374" y="356"/>
                </a:lnTo>
                <a:lnTo>
                  <a:pt x="357" y="356"/>
                </a:lnTo>
                <a:lnTo>
                  <a:pt x="345" y="356"/>
                </a:lnTo>
                <a:lnTo>
                  <a:pt x="345" y="356"/>
                </a:lnTo>
                <a:lnTo>
                  <a:pt x="312" y="354"/>
                </a:lnTo>
                <a:lnTo>
                  <a:pt x="258" y="350"/>
                </a:lnTo>
                <a:lnTo>
                  <a:pt x="187" y="347"/>
                </a:lnTo>
                <a:lnTo>
                  <a:pt x="187" y="347"/>
                </a:lnTo>
                <a:lnTo>
                  <a:pt x="225" y="296"/>
                </a:lnTo>
                <a:lnTo>
                  <a:pt x="252" y="260"/>
                </a:lnTo>
                <a:lnTo>
                  <a:pt x="260" y="247"/>
                </a:lnTo>
                <a:lnTo>
                  <a:pt x="264" y="241"/>
                </a:lnTo>
                <a:lnTo>
                  <a:pt x="264" y="241"/>
                </a:lnTo>
                <a:lnTo>
                  <a:pt x="262" y="235"/>
                </a:lnTo>
                <a:lnTo>
                  <a:pt x="259" y="229"/>
                </a:lnTo>
                <a:lnTo>
                  <a:pt x="254" y="222"/>
                </a:lnTo>
                <a:lnTo>
                  <a:pt x="273" y="203"/>
                </a:lnTo>
                <a:lnTo>
                  <a:pt x="273" y="203"/>
                </a:lnTo>
                <a:lnTo>
                  <a:pt x="276" y="205"/>
                </a:lnTo>
                <a:lnTo>
                  <a:pt x="284" y="209"/>
                </a:lnTo>
                <a:lnTo>
                  <a:pt x="291" y="211"/>
                </a:lnTo>
                <a:lnTo>
                  <a:pt x="300" y="212"/>
                </a:lnTo>
                <a:lnTo>
                  <a:pt x="309" y="214"/>
                </a:lnTo>
                <a:lnTo>
                  <a:pt x="321" y="212"/>
                </a:lnTo>
                <a:lnTo>
                  <a:pt x="321" y="212"/>
                </a:lnTo>
                <a:lnTo>
                  <a:pt x="327" y="211"/>
                </a:lnTo>
                <a:lnTo>
                  <a:pt x="334" y="209"/>
                </a:lnTo>
                <a:lnTo>
                  <a:pt x="345" y="203"/>
                </a:lnTo>
                <a:lnTo>
                  <a:pt x="356" y="196"/>
                </a:lnTo>
                <a:lnTo>
                  <a:pt x="365" y="186"/>
                </a:lnTo>
                <a:lnTo>
                  <a:pt x="373" y="179"/>
                </a:lnTo>
                <a:lnTo>
                  <a:pt x="379" y="172"/>
                </a:lnTo>
                <a:lnTo>
                  <a:pt x="383" y="164"/>
                </a:lnTo>
                <a:lnTo>
                  <a:pt x="403" y="160"/>
                </a:lnTo>
                <a:close/>
                <a:moveTo>
                  <a:pt x="570" y="1461"/>
                </a:moveTo>
                <a:lnTo>
                  <a:pt x="570" y="1461"/>
                </a:lnTo>
                <a:lnTo>
                  <a:pt x="575" y="1496"/>
                </a:lnTo>
                <a:lnTo>
                  <a:pt x="584" y="1577"/>
                </a:lnTo>
                <a:lnTo>
                  <a:pt x="591" y="1664"/>
                </a:lnTo>
                <a:lnTo>
                  <a:pt x="593" y="1696"/>
                </a:lnTo>
                <a:lnTo>
                  <a:pt x="594" y="1715"/>
                </a:lnTo>
                <a:lnTo>
                  <a:pt x="594" y="1715"/>
                </a:lnTo>
                <a:lnTo>
                  <a:pt x="596" y="1775"/>
                </a:lnTo>
                <a:lnTo>
                  <a:pt x="599" y="1882"/>
                </a:lnTo>
                <a:lnTo>
                  <a:pt x="604" y="2027"/>
                </a:lnTo>
                <a:lnTo>
                  <a:pt x="604" y="2027"/>
                </a:lnTo>
                <a:lnTo>
                  <a:pt x="592" y="1870"/>
                </a:lnTo>
                <a:lnTo>
                  <a:pt x="584" y="1762"/>
                </a:lnTo>
                <a:lnTo>
                  <a:pt x="580" y="1710"/>
                </a:lnTo>
                <a:lnTo>
                  <a:pt x="580" y="1710"/>
                </a:lnTo>
                <a:lnTo>
                  <a:pt x="579" y="1671"/>
                </a:lnTo>
                <a:lnTo>
                  <a:pt x="575" y="1586"/>
                </a:lnTo>
                <a:lnTo>
                  <a:pt x="572" y="1500"/>
                </a:lnTo>
                <a:lnTo>
                  <a:pt x="570" y="1461"/>
                </a:lnTo>
                <a:lnTo>
                  <a:pt x="570" y="1461"/>
                </a:lnTo>
                <a:close/>
                <a:moveTo>
                  <a:pt x="748" y="774"/>
                </a:moveTo>
                <a:lnTo>
                  <a:pt x="748" y="774"/>
                </a:lnTo>
                <a:lnTo>
                  <a:pt x="762" y="645"/>
                </a:lnTo>
                <a:lnTo>
                  <a:pt x="762" y="645"/>
                </a:lnTo>
                <a:lnTo>
                  <a:pt x="766" y="703"/>
                </a:lnTo>
                <a:lnTo>
                  <a:pt x="769" y="748"/>
                </a:lnTo>
                <a:lnTo>
                  <a:pt x="772" y="774"/>
                </a:lnTo>
                <a:lnTo>
                  <a:pt x="772" y="774"/>
                </a:lnTo>
                <a:lnTo>
                  <a:pt x="774" y="808"/>
                </a:lnTo>
                <a:lnTo>
                  <a:pt x="779" y="869"/>
                </a:lnTo>
                <a:lnTo>
                  <a:pt x="786" y="960"/>
                </a:lnTo>
                <a:lnTo>
                  <a:pt x="786" y="960"/>
                </a:lnTo>
                <a:lnTo>
                  <a:pt x="748" y="774"/>
                </a:lnTo>
                <a:lnTo>
                  <a:pt x="748" y="7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9592886E-2DE9-7166-8EC0-73FB6F3C35B6}"/>
              </a:ext>
            </a:extLst>
          </p:cNvPr>
          <p:cNvSpPr>
            <a:spLocks noEditPoints="1"/>
          </p:cNvSpPr>
          <p:nvPr/>
        </p:nvSpPr>
        <p:spPr bwMode="auto">
          <a:xfrm>
            <a:off x="7322812" y="933534"/>
            <a:ext cx="1051915" cy="2560322"/>
          </a:xfrm>
          <a:custGeom>
            <a:avLst/>
            <a:gdLst>
              <a:gd name="T0" fmla="*/ 484 w 901"/>
              <a:gd name="T1" fmla="*/ 329 h 2193"/>
              <a:gd name="T2" fmla="*/ 398 w 901"/>
              <a:gd name="T3" fmla="*/ 380 h 2193"/>
              <a:gd name="T4" fmla="*/ 201 w 901"/>
              <a:gd name="T5" fmla="*/ 321 h 2193"/>
              <a:gd name="T6" fmla="*/ 177 w 901"/>
              <a:gd name="T7" fmla="*/ 282 h 2193"/>
              <a:gd name="T8" fmla="*/ 238 w 901"/>
              <a:gd name="T9" fmla="*/ 244 h 2193"/>
              <a:gd name="T10" fmla="*/ 294 w 901"/>
              <a:gd name="T11" fmla="*/ 192 h 2193"/>
              <a:gd name="T12" fmla="*/ 318 w 901"/>
              <a:gd name="T13" fmla="*/ 166 h 2193"/>
              <a:gd name="T14" fmla="*/ 297 w 901"/>
              <a:gd name="T15" fmla="*/ 158 h 2193"/>
              <a:gd name="T16" fmla="*/ 315 w 901"/>
              <a:gd name="T17" fmla="*/ 119 h 2193"/>
              <a:gd name="T18" fmla="*/ 326 w 901"/>
              <a:gd name="T19" fmla="*/ 76 h 2193"/>
              <a:gd name="T20" fmla="*/ 331 w 901"/>
              <a:gd name="T21" fmla="*/ 57 h 2193"/>
              <a:gd name="T22" fmla="*/ 298 w 901"/>
              <a:gd name="T23" fmla="*/ 71 h 2193"/>
              <a:gd name="T24" fmla="*/ 302 w 901"/>
              <a:gd name="T25" fmla="*/ 52 h 2193"/>
              <a:gd name="T26" fmla="*/ 262 w 901"/>
              <a:gd name="T27" fmla="*/ 82 h 2193"/>
              <a:gd name="T28" fmla="*/ 264 w 901"/>
              <a:gd name="T29" fmla="*/ 62 h 2193"/>
              <a:gd name="T30" fmla="*/ 192 w 901"/>
              <a:gd name="T31" fmla="*/ 129 h 2193"/>
              <a:gd name="T32" fmla="*/ 144 w 901"/>
              <a:gd name="T33" fmla="*/ 201 h 2193"/>
              <a:gd name="T34" fmla="*/ 109 w 901"/>
              <a:gd name="T35" fmla="*/ 254 h 2193"/>
              <a:gd name="T36" fmla="*/ 3 w 901"/>
              <a:gd name="T37" fmla="*/ 489 h 2193"/>
              <a:gd name="T38" fmla="*/ 152 w 901"/>
              <a:gd name="T39" fmla="*/ 560 h 2193"/>
              <a:gd name="T40" fmla="*/ 307 w 901"/>
              <a:gd name="T41" fmla="*/ 590 h 2193"/>
              <a:gd name="T42" fmla="*/ 313 w 901"/>
              <a:gd name="T43" fmla="*/ 1137 h 2193"/>
              <a:gd name="T44" fmla="*/ 355 w 901"/>
              <a:gd name="T45" fmla="*/ 1171 h 2193"/>
              <a:gd name="T46" fmla="*/ 470 w 901"/>
              <a:gd name="T47" fmla="*/ 2045 h 2193"/>
              <a:gd name="T48" fmla="*/ 440 w 901"/>
              <a:gd name="T49" fmla="*/ 2107 h 2193"/>
              <a:gd name="T50" fmla="*/ 411 w 901"/>
              <a:gd name="T51" fmla="*/ 2142 h 2193"/>
              <a:gd name="T52" fmla="*/ 475 w 901"/>
              <a:gd name="T53" fmla="*/ 2179 h 2193"/>
              <a:gd name="T54" fmla="*/ 555 w 901"/>
              <a:gd name="T55" fmla="*/ 2156 h 2193"/>
              <a:gd name="T56" fmla="*/ 610 w 901"/>
              <a:gd name="T57" fmla="*/ 2076 h 2193"/>
              <a:gd name="T58" fmla="*/ 623 w 901"/>
              <a:gd name="T59" fmla="*/ 2058 h 2193"/>
              <a:gd name="T60" fmla="*/ 636 w 901"/>
              <a:gd name="T61" fmla="*/ 2071 h 2193"/>
              <a:gd name="T62" fmla="*/ 640 w 901"/>
              <a:gd name="T63" fmla="*/ 2097 h 2193"/>
              <a:gd name="T64" fmla="*/ 711 w 901"/>
              <a:gd name="T65" fmla="*/ 2172 h 2193"/>
              <a:gd name="T66" fmla="*/ 769 w 901"/>
              <a:gd name="T67" fmla="*/ 2185 h 2193"/>
              <a:gd name="T68" fmla="*/ 799 w 901"/>
              <a:gd name="T69" fmla="*/ 2142 h 2193"/>
              <a:gd name="T70" fmla="*/ 767 w 901"/>
              <a:gd name="T71" fmla="*/ 2112 h 2193"/>
              <a:gd name="T72" fmla="*/ 766 w 901"/>
              <a:gd name="T73" fmla="*/ 1849 h 2193"/>
              <a:gd name="T74" fmla="*/ 805 w 901"/>
              <a:gd name="T75" fmla="*/ 1310 h 2193"/>
              <a:gd name="T76" fmla="*/ 825 w 901"/>
              <a:gd name="T77" fmla="*/ 1219 h 2193"/>
              <a:gd name="T78" fmla="*/ 896 w 901"/>
              <a:gd name="T79" fmla="*/ 1094 h 2193"/>
              <a:gd name="T80" fmla="*/ 864 w 901"/>
              <a:gd name="T81" fmla="*/ 521 h 2193"/>
              <a:gd name="T82" fmla="*/ 827 w 901"/>
              <a:gd name="T83" fmla="*/ 411 h 2193"/>
              <a:gd name="T84" fmla="*/ 791 w 901"/>
              <a:gd name="T85" fmla="*/ 398 h 2193"/>
              <a:gd name="T86" fmla="*/ 666 w 901"/>
              <a:gd name="T87" fmla="*/ 352 h 2193"/>
              <a:gd name="T88" fmla="*/ 657 w 901"/>
              <a:gd name="T89" fmla="*/ 239 h 2193"/>
              <a:gd name="T90" fmla="*/ 674 w 901"/>
              <a:gd name="T91" fmla="*/ 170 h 2193"/>
              <a:gd name="T92" fmla="*/ 668 w 901"/>
              <a:gd name="T93" fmla="*/ 99 h 2193"/>
              <a:gd name="T94" fmla="*/ 628 w 901"/>
              <a:gd name="T95" fmla="*/ 28 h 2193"/>
              <a:gd name="T96" fmla="*/ 558 w 901"/>
              <a:gd name="T97" fmla="*/ 6 h 2193"/>
              <a:gd name="T98" fmla="*/ 476 w 901"/>
              <a:gd name="T99" fmla="*/ 20 h 2193"/>
              <a:gd name="T100" fmla="*/ 427 w 901"/>
              <a:gd name="T101" fmla="*/ 95 h 2193"/>
              <a:gd name="T102" fmla="*/ 434 w 901"/>
              <a:gd name="T103" fmla="*/ 208 h 2193"/>
              <a:gd name="T104" fmla="*/ 466 w 901"/>
              <a:gd name="T105" fmla="*/ 267 h 2193"/>
              <a:gd name="T106" fmla="*/ 489 w 901"/>
              <a:gd name="T107" fmla="*/ 287 h 2193"/>
              <a:gd name="T108" fmla="*/ 633 w 901"/>
              <a:gd name="T109" fmla="*/ 1646 h 2193"/>
              <a:gd name="T110" fmla="*/ 636 w 901"/>
              <a:gd name="T111" fmla="*/ 1811 h 2193"/>
              <a:gd name="T112" fmla="*/ 612 w 901"/>
              <a:gd name="T113" fmla="*/ 1985 h 2193"/>
              <a:gd name="T114" fmla="*/ 604 w 901"/>
              <a:gd name="T115" fmla="*/ 1444 h 2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1" h="2193">
                <a:moveTo>
                  <a:pt x="489" y="287"/>
                </a:moveTo>
                <a:lnTo>
                  <a:pt x="489" y="287"/>
                </a:lnTo>
                <a:lnTo>
                  <a:pt x="484" y="329"/>
                </a:lnTo>
                <a:lnTo>
                  <a:pt x="484" y="329"/>
                </a:lnTo>
                <a:lnTo>
                  <a:pt x="484" y="331"/>
                </a:lnTo>
                <a:lnTo>
                  <a:pt x="484" y="331"/>
                </a:lnTo>
                <a:lnTo>
                  <a:pt x="484" y="329"/>
                </a:lnTo>
                <a:lnTo>
                  <a:pt x="484" y="329"/>
                </a:lnTo>
                <a:lnTo>
                  <a:pt x="482" y="329"/>
                </a:lnTo>
                <a:lnTo>
                  <a:pt x="479" y="331"/>
                </a:lnTo>
                <a:lnTo>
                  <a:pt x="479" y="331"/>
                </a:lnTo>
                <a:lnTo>
                  <a:pt x="475" y="364"/>
                </a:lnTo>
                <a:lnTo>
                  <a:pt x="475" y="364"/>
                </a:lnTo>
                <a:lnTo>
                  <a:pt x="467" y="367"/>
                </a:lnTo>
                <a:lnTo>
                  <a:pt x="451" y="370"/>
                </a:lnTo>
                <a:lnTo>
                  <a:pt x="398" y="380"/>
                </a:lnTo>
                <a:lnTo>
                  <a:pt x="321" y="393"/>
                </a:lnTo>
                <a:lnTo>
                  <a:pt x="268" y="412"/>
                </a:lnTo>
                <a:lnTo>
                  <a:pt x="168" y="441"/>
                </a:lnTo>
                <a:lnTo>
                  <a:pt x="168" y="441"/>
                </a:lnTo>
                <a:lnTo>
                  <a:pt x="184" y="386"/>
                </a:lnTo>
                <a:lnTo>
                  <a:pt x="196" y="346"/>
                </a:lnTo>
                <a:lnTo>
                  <a:pt x="200" y="331"/>
                </a:lnTo>
                <a:lnTo>
                  <a:pt x="201" y="321"/>
                </a:lnTo>
                <a:lnTo>
                  <a:pt x="201" y="321"/>
                </a:lnTo>
                <a:lnTo>
                  <a:pt x="200" y="306"/>
                </a:lnTo>
                <a:lnTo>
                  <a:pt x="199" y="304"/>
                </a:lnTo>
                <a:lnTo>
                  <a:pt x="196" y="302"/>
                </a:lnTo>
                <a:lnTo>
                  <a:pt x="196" y="302"/>
                </a:lnTo>
                <a:lnTo>
                  <a:pt x="192" y="298"/>
                </a:lnTo>
                <a:lnTo>
                  <a:pt x="186" y="291"/>
                </a:lnTo>
                <a:lnTo>
                  <a:pt x="177" y="282"/>
                </a:lnTo>
                <a:lnTo>
                  <a:pt x="192" y="254"/>
                </a:lnTo>
                <a:lnTo>
                  <a:pt x="192" y="254"/>
                </a:lnTo>
                <a:lnTo>
                  <a:pt x="195" y="255"/>
                </a:lnTo>
                <a:lnTo>
                  <a:pt x="199" y="256"/>
                </a:lnTo>
                <a:lnTo>
                  <a:pt x="206" y="256"/>
                </a:lnTo>
                <a:lnTo>
                  <a:pt x="214" y="255"/>
                </a:lnTo>
                <a:lnTo>
                  <a:pt x="225" y="251"/>
                </a:lnTo>
                <a:lnTo>
                  <a:pt x="238" y="244"/>
                </a:lnTo>
                <a:lnTo>
                  <a:pt x="254" y="234"/>
                </a:lnTo>
                <a:lnTo>
                  <a:pt x="254" y="234"/>
                </a:lnTo>
                <a:lnTo>
                  <a:pt x="268" y="224"/>
                </a:lnTo>
                <a:lnTo>
                  <a:pt x="279" y="214"/>
                </a:lnTo>
                <a:lnTo>
                  <a:pt x="286" y="207"/>
                </a:lnTo>
                <a:lnTo>
                  <a:pt x="290" y="201"/>
                </a:lnTo>
                <a:lnTo>
                  <a:pt x="292" y="197"/>
                </a:lnTo>
                <a:lnTo>
                  <a:pt x="294" y="192"/>
                </a:lnTo>
                <a:lnTo>
                  <a:pt x="295" y="190"/>
                </a:lnTo>
                <a:lnTo>
                  <a:pt x="297" y="186"/>
                </a:lnTo>
                <a:lnTo>
                  <a:pt x="297" y="186"/>
                </a:lnTo>
                <a:lnTo>
                  <a:pt x="304" y="180"/>
                </a:lnTo>
                <a:lnTo>
                  <a:pt x="312" y="174"/>
                </a:lnTo>
                <a:lnTo>
                  <a:pt x="315" y="172"/>
                </a:lnTo>
                <a:lnTo>
                  <a:pt x="318" y="168"/>
                </a:lnTo>
                <a:lnTo>
                  <a:pt x="318" y="166"/>
                </a:lnTo>
                <a:lnTo>
                  <a:pt x="316" y="162"/>
                </a:lnTo>
                <a:lnTo>
                  <a:pt x="316" y="162"/>
                </a:lnTo>
                <a:lnTo>
                  <a:pt x="314" y="160"/>
                </a:lnTo>
                <a:lnTo>
                  <a:pt x="312" y="158"/>
                </a:lnTo>
                <a:lnTo>
                  <a:pt x="306" y="156"/>
                </a:lnTo>
                <a:lnTo>
                  <a:pt x="301" y="156"/>
                </a:lnTo>
                <a:lnTo>
                  <a:pt x="297" y="158"/>
                </a:lnTo>
                <a:lnTo>
                  <a:pt x="297" y="158"/>
                </a:lnTo>
                <a:lnTo>
                  <a:pt x="292" y="160"/>
                </a:lnTo>
                <a:lnTo>
                  <a:pt x="285" y="164"/>
                </a:lnTo>
                <a:lnTo>
                  <a:pt x="279" y="167"/>
                </a:lnTo>
                <a:lnTo>
                  <a:pt x="278" y="167"/>
                </a:lnTo>
                <a:lnTo>
                  <a:pt x="278" y="167"/>
                </a:lnTo>
                <a:lnTo>
                  <a:pt x="278" y="167"/>
                </a:lnTo>
                <a:lnTo>
                  <a:pt x="306" y="132"/>
                </a:lnTo>
                <a:lnTo>
                  <a:pt x="315" y="119"/>
                </a:lnTo>
                <a:lnTo>
                  <a:pt x="324" y="107"/>
                </a:lnTo>
                <a:lnTo>
                  <a:pt x="330" y="98"/>
                </a:lnTo>
                <a:lnTo>
                  <a:pt x="331" y="93"/>
                </a:lnTo>
                <a:lnTo>
                  <a:pt x="331" y="90"/>
                </a:lnTo>
                <a:lnTo>
                  <a:pt x="331" y="90"/>
                </a:lnTo>
                <a:lnTo>
                  <a:pt x="330" y="83"/>
                </a:lnTo>
                <a:lnTo>
                  <a:pt x="328" y="78"/>
                </a:lnTo>
                <a:lnTo>
                  <a:pt x="326" y="76"/>
                </a:lnTo>
                <a:lnTo>
                  <a:pt x="326" y="76"/>
                </a:lnTo>
                <a:lnTo>
                  <a:pt x="328" y="74"/>
                </a:lnTo>
                <a:lnTo>
                  <a:pt x="332" y="66"/>
                </a:lnTo>
                <a:lnTo>
                  <a:pt x="333" y="64"/>
                </a:lnTo>
                <a:lnTo>
                  <a:pt x="334" y="60"/>
                </a:lnTo>
                <a:lnTo>
                  <a:pt x="333" y="58"/>
                </a:lnTo>
                <a:lnTo>
                  <a:pt x="331" y="57"/>
                </a:lnTo>
                <a:lnTo>
                  <a:pt x="331" y="57"/>
                </a:lnTo>
                <a:lnTo>
                  <a:pt x="327" y="57"/>
                </a:lnTo>
                <a:lnTo>
                  <a:pt x="324" y="58"/>
                </a:lnTo>
                <a:lnTo>
                  <a:pt x="318" y="60"/>
                </a:lnTo>
                <a:lnTo>
                  <a:pt x="312" y="64"/>
                </a:lnTo>
                <a:lnTo>
                  <a:pt x="307" y="66"/>
                </a:lnTo>
                <a:lnTo>
                  <a:pt x="307" y="66"/>
                </a:lnTo>
                <a:lnTo>
                  <a:pt x="302" y="69"/>
                </a:lnTo>
                <a:lnTo>
                  <a:pt x="298" y="71"/>
                </a:lnTo>
                <a:lnTo>
                  <a:pt x="292" y="76"/>
                </a:lnTo>
                <a:lnTo>
                  <a:pt x="292" y="76"/>
                </a:lnTo>
                <a:lnTo>
                  <a:pt x="295" y="72"/>
                </a:lnTo>
                <a:lnTo>
                  <a:pt x="301" y="64"/>
                </a:lnTo>
                <a:lnTo>
                  <a:pt x="303" y="60"/>
                </a:lnTo>
                <a:lnTo>
                  <a:pt x="304" y="57"/>
                </a:lnTo>
                <a:lnTo>
                  <a:pt x="304" y="53"/>
                </a:lnTo>
                <a:lnTo>
                  <a:pt x="302" y="52"/>
                </a:lnTo>
                <a:lnTo>
                  <a:pt x="302" y="52"/>
                </a:lnTo>
                <a:lnTo>
                  <a:pt x="297" y="53"/>
                </a:lnTo>
                <a:lnTo>
                  <a:pt x="291" y="57"/>
                </a:lnTo>
                <a:lnTo>
                  <a:pt x="277" y="69"/>
                </a:lnTo>
                <a:lnTo>
                  <a:pt x="264" y="80"/>
                </a:lnTo>
                <a:lnTo>
                  <a:pt x="259" y="86"/>
                </a:lnTo>
                <a:lnTo>
                  <a:pt x="259" y="86"/>
                </a:lnTo>
                <a:lnTo>
                  <a:pt x="262" y="82"/>
                </a:lnTo>
                <a:lnTo>
                  <a:pt x="267" y="74"/>
                </a:lnTo>
                <a:lnTo>
                  <a:pt x="271" y="70"/>
                </a:lnTo>
                <a:lnTo>
                  <a:pt x="272" y="65"/>
                </a:lnTo>
                <a:lnTo>
                  <a:pt x="271" y="63"/>
                </a:lnTo>
                <a:lnTo>
                  <a:pt x="270" y="62"/>
                </a:lnTo>
                <a:lnTo>
                  <a:pt x="268" y="62"/>
                </a:lnTo>
                <a:lnTo>
                  <a:pt x="268" y="62"/>
                </a:lnTo>
                <a:lnTo>
                  <a:pt x="264" y="62"/>
                </a:lnTo>
                <a:lnTo>
                  <a:pt x="259" y="63"/>
                </a:lnTo>
                <a:lnTo>
                  <a:pt x="249" y="66"/>
                </a:lnTo>
                <a:lnTo>
                  <a:pt x="240" y="71"/>
                </a:lnTo>
                <a:lnTo>
                  <a:pt x="235" y="76"/>
                </a:lnTo>
                <a:lnTo>
                  <a:pt x="235" y="76"/>
                </a:lnTo>
                <a:lnTo>
                  <a:pt x="220" y="95"/>
                </a:lnTo>
                <a:lnTo>
                  <a:pt x="207" y="111"/>
                </a:lnTo>
                <a:lnTo>
                  <a:pt x="192" y="129"/>
                </a:lnTo>
                <a:lnTo>
                  <a:pt x="192" y="129"/>
                </a:lnTo>
                <a:lnTo>
                  <a:pt x="167" y="158"/>
                </a:lnTo>
                <a:lnTo>
                  <a:pt x="159" y="167"/>
                </a:lnTo>
                <a:lnTo>
                  <a:pt x="153" y="177"/>
                </a:lnTo>
                <a:lnTo>
                  <a:pt x="153" y="177"/>
                </a:lnTo>
                <a:lnTo>
                  <a:pt x="146" y="192"/>
                </a:lnTo>
                <a:lnTo>
                  <a:pt x="144" y="201"/>
                </a:lnTo>
                <a:lnTo>
                  <a:pt x="144" y="201"/>
                </a:lnTo>
                <a:lnTo>
                  <a:pt x="141" y="208"/>
                </a:lnTo>
                <a:lnTo>
                  <a:pt x="139" y="215"/>
                </a:lnTo>
                <a:lnTo>
                  <a:pt x="139" y="215"/>
                </a:lnTo>
                <a:lnTo>
                  <a:pt x="135" y="222"/>
                </a:lnTo>
                <a:lnTo>
                  <a:pt x="127" y="236"/>
                </a:lnTo>
                <a:lnTo>
                  <a:pt x="115" y="254"/>
                </a:lnTo>
                <a:lnTo>
                  <a:pt x="115" y="254"/>
                </a:lnTo>
                <a:lnTo>
                  <a:pt x="109" y="254"/>
                </a:lnTo>
                <a:lnTo>
                  <a:pt x="101" y="254"/>
                </a:lnTo>
                <a:lnTo>
                  <a:pt x="101" y="254"/>
                </a:lnTo>
                <a:lnTo>
                  <a:pt x="96" y="263"/>
                </a:lnTo>
                <a:lnTo>
                  <a:pt x="84" y="288"/>
                </a:lnTo>
                <a:lnTo>
                  <a:pt x="48" y="369"/>
                </a:lnTo>
                <a:lnTo>
                  <a:pt x="30" y="415"/>
                </a:lnTo>
                <a:lnTo>
                  <a:pt x="14" y="455"/>
                </a:lnTo>
                <a:lnTo>
                  <a:pt x="3" y="489"/>
                </a:lnTo>
                <a:lnTo>
                  <a:pt x="0" y="500"/>
                </a:lnTo>
                <a:lnTo>
                  <a:pt x="0" y="508"/>
                </a:lnTo>
                <a:lnTo>
                  <a:pt x="0" y="508"/>
                </a:lnTo>
                <a:lnTo>
                  <a:pt x="3" y="536"/>
                </a:lnTo>
                <a:lnTo>
                  <a:pt x="5" y="542"/>
                </a:lnTo>
                <a:lnTo>
                  <a:pt x="5" y="542"/>
                </a:lnTo>
                <a:lnTo>
                  <a:pt x="50" y="547"/>
                </a:lnTo>
                <a:lnTo>
                  <a:pt x="152" y="560"/>
                </a:lnTo>
                <a:lnTo>
                  <a:pt x="206" y="567"/>
                </a:lnTo>
                <a:lnTo>
                  <a:pt x="255" y="575"/>
                </a:lnTo>
                <a:lnTo>
                  <a:pt x="276" y="579"/>
                </a:lnTo>
                <a:lnTo>
                  <a:pt x="291" y="583"/>
                </a:lnTo>
                <a:lnTo>
                  <a:pt x="302" y="586"/>
                </a:lnTo>
                <a:lnTo>
                  <a:pt x="306" y="589"/>
                </a:lnTo>
                <a:lnTo>
                  <a:pt x="307" y="590"/>
                </a:lnTo>
                <a:lnTo>
                  <a:pt x="307" y="590"/>
                </a:lnTo>
                <a:lnTo>
                  <a:pt x="313" y="601"/>
                </a:lnTo>
                <a:lnTo>
                  <a:pt x="320" y="617"/>
                </a:lnTo>
                <a:lnTo>
                  <a:pt x="339" y="663"/>
                </a:lnTo>
                <a:lnTo>
                  <a:pt x="364" y="724"/>
                </a:lnTo>
                <a:lnTo>
                  <a:pt x="364" y="724"/>
                </a:lnTo>
                <a:lnTo>
                  <a:pt x="337" y="939"/>
                </a:lnTo>
                <a:lnTo>
                  <a:pt x="319" y="1087"/>
                </a:lnTo>
                <a:lnTo>
                  <a:pt x="313" y="1137"/>
                </a:lnTo>
                <a:lnTo>
                  <a:pt x="312" y="1156"/>
                </a:lnTo>
                <a:lnTo>
                  <a:pt x="312" y="1156"/>
                </a:lnTo>
                <a:lnTo>
                  <a:pt x="314" y="1160"/>
                </a:lnTo>
                <a:lnTo>
                  <a:pt x="319" y="1162"/>
                </a:lnTo>
                <a:lnTo>
                  <a:pt x="324" y="1165"/>
                </a:lnTo>
                <a:lnTo>
                  <a:pt x="326" y="1166"/>
                </a:lnTo>
                <a:lnTo>
                  <a:pt x="326" y="1166"/>
                </a:lnTo>
                <a:lnTo>
                  <a:pt x="355" y="1171"/>
                </a:lnTo>
                <a:lnTo>
                  <a:pt x="355" y="1171"/>
                </a:lnTo>
                <a:lnTo>
                  <a:pt x="400" y="1375"/>
                </a:lnTo>
                <a:lnTo>
                  <a:pt x="431" y="1520"/>
                </a:lnTo>
                <a:lnTo>
                  <a:pt x="442" y="1570"/>
                </a:lnTo>
                <a:lnTo>
                  <a:pt x="446" y="1593"/>
                </a:lnTo>
                <a:lnTo>
                  <a:pt x="446" y="1593"/>
                </a:lnTo>
                <a:lnTo>
                  <a:pt x="458" y="1826"/>
                </a:lnTo>
                <a:lnTo>
                  <a:pt x="470" y="2045"/>
                </a:lnTo>
                <a:lnTo>
                  <a:pt x="489" y="2059"/>
                </a:lnTo>
                <a:lnTo>
                  <a:pt x="489" y="2059"/>
                </a:lnTo>
                <a:lnTo>
                  <a:pt x="473" y="2078"/>
                </a:lnTo>
                <a:lnTo>
                  <a:pt x="460" y="2094"/>
                </a:lnTo>
                <a:lnTo>
                  <a:pt x="454" y="2099"/>
                </a:lnTo>
                <a:lnTo>
                  <a:pt x="451" y="2102"/>
                </a:lnTo>
                <a:lnTo>
                  <a:pt x="451" y="2102"/>
                </a:lnTo>
                <a:lnTo>
                  <a:pt x="440" y="2107"/>
                </a:lnTo>
                <a:lnTo>
                  <a:pt x="424" y="2115"/>
                </a:lnTo>
                <a:lnTo>
                  <a:pt x="416" y="2120"/>
                </a:lnTo>
                <a:lnTo>
                  <a:pt x="410" y="2125"/>
                </a:lnTo>
                <a:lnTo>
                  <a:pt x="407" y="2131"/>
                </a:lnTo>
                <a:lnTo>
                  <a:pt x="406" y="2133"/>
                </a:lnTo>
                <a:lnTo>
                  <a:pt x="407" y="2136"/>
                </a:lnTo>
                <a:lnTo>
                  <a:pt x="407" y="2136"/>
                </a:lnTo>
                <a:lnTo>
                  <a:pt x="411" y="2142"/>
                </a:lnTo>
                <a:lnTo>
                  <a:pt x="417" y="2148"/>
                </a:lnTo>
                <a:lnTo>
                  <a:pt x="424" y="2156"/>
                </a:lnTo>
                <a:lnTo>
                  <a:pt x="433" y="2162"/>
                </a:lnTo>
                <a:lnTo>
                  <a:pt x="442" y="2169"/>
                </a:lnTo>
                <a:lnTo>
                  <a:pt x="453" y="2174"/>
                </a:lnTo>
                <a:lnTo>
                  <a:pt x="464" y="2178"/>
                </a:lnTo>
                <a:lnTo>
                  <a:pt x="475" y="2179"/>
                </a:lnTo>
                <a:lnTo>
                  <a:pt x="475" y="2179"/>
                </a:lnTo>
                <a:lnTo>
                  <a:pt x="497" y="2178"/>
                </a:lnTo>
                <a:lnTo>
                  <a:pt x="520" y="2174"/>
                </a:lnTo>
                <a:lnTo>
                  <a:pt x="539" y="2169"/>
                </a:lnTo>
                <a:lnTo>
                  <a:pt x="544" y="2167"/>
                </a:lnTo>
                <a:lnTo>
                  <a:pt x="546" y="2165"/>
                </a:lnTo>
                <a:lnTo>
                  <a:pt x="546" y="2165"/>
                </a:lnTo>
                <a:lnTo>
                  <a:pt x="549" y="2161"/>
                </a:lnTo>
                <a:lnTo>
                  <a:pt x="555" y="2156"/>
                </a:lnTo>
                <a:lnTo>
                  <a:pt x="572" y="2142"/>
                </a:lnTo>
                <a:lnTo>
                  <a:pt x="588" y="2126"/>
                </a:lnTo>
                <a:lnTo>
                  <a:pt x="596" y="2118"/>
                </a:lnTo>
                <a:lnTo>
                  <a:pt x="599" y="2112"/>
                </a:lnTo>
                <a:lnTo>
                  <a:pt x="599" y="2112"/>
                </a:lnTo>
                <a:lnTo>
                  <a:pt x="609" y="2083"/>
                </a:lnTo>
                <a:lnTo>
                  <a:pt x="609" y="2083"/>
                </a:lnTo>
                <a:lnTo>
                  <a:pt x="610" y="2076"/>
                </a:lnTo>
                <a:lnTo>
                  <a:pt x="611" y="2070"/>
                </a:lnTo>
                <a:lnTo>
                  <a:pt x="612" y="2069"/>
                </a:lnTo>
                <a:lnTo>
                  <a:pt x="614" y="2069"/>
                </a:lnTo>
                <a:lnTo>
                  <a:pt x="614" y="2069"/>
                </a:lnTo>
                <a:lnTo>
                  <a:pt x="616" y="2069"/>
                </a:lnTo>
                <a:lnTo>
                  <a:pt x="617" y="2067"/>
                </a:lnTo>
                <a:lnTo>
                  <a:pt x="621" y="2063"/>
                </a:lnTo>
                <a:lnTo>
                  <a:pt x="623" y="2058"/>
                </a:lnTo>
                <a:lnTo>
                  <a:pt x="623" y="2054"/>
                </a:lnTo>
                <a:lnTo>
                  <a:pt x="623" y="2054"/>
                </a:lnTo>
                <a:lnTo>
                  <a:pt x="623" y="2027"/>
                </a:lnTo>
                <a:lnTo>
                  <a:pt x="623" y="2001"/>
                </a:lnTo>
                <a:lnTo>
                  <a:pt x="623" y="2001"/>
                </a:lnTo>
                <a:lnTo>
                  <a:pt x="630" y="2037"/>
                </a:lnTo>
                <a:lnTo>
                  <a:pt x="635" y="2063"/>
                </a:lnTo>
                <a:lnTo>
                  <a:pt x="636" y="2071"/>
                </a:lnTo>
                <a:lnTo>
                  <a:pt x="638" y="2073"/>
                </a:lnTo>
                <a:lnTo>
                  <a:pt x="638" y="2073"/>
                </a:lnTo>
                <a:lnTo>
                  <a:pt x="639" y="2072"/>
                </a:lnTo>
                <a:lnTo>
                  <a:pt x="640" y="2073"/>
                </a:lnTo>
                <a:lnTo>
                  <a:pt x="642" y="2073"/>
                </a:lnTo>
                <a:lnTo>
                  <a:pt x="642" y="2073"/>
                </a:lnTo>
                <a:lnTo>
                  <a:pt x="640" y="2087"/>
                </a:lnTo>
                <a:lnTo>
                  <a:pt x="640" y="2097"/>
                </a:lnTo>
                <a:lnTo>
                  <a:pt x="641" y="2102"/>
                </a:lnTo>
                <a:lnTo>
                  <a:pt x="642" y="2107"/>
                </a:lnTo>
                <a:lnTo>
                  <a:pt x="642" y="2107"/>
                </a:lnTo>
                <a:lnTo>
                  <a:pt x="648" y="2114"/>
                </a:lnTo>
                <a:lnTo>
                  <a:pt x="659" y="2126"/>
                </a:lnTo>
                <a:lnTo>
                  <a:pt x="675" y="2141"/>
                </a:lnTo>
                <a:lnTo>
                  <a:pt x="692" y="2156"/>
                </a:lnTo>
                <a:lnTo>
                  <a:pt x="711" y="2172"/>
                </a:lnTo>
                <a:lnTo>
                  <a:pt x="727" y="2184"/>
                </a:lnTo>
                <a:lnTo>
                  <a:pt x="735" y="2189"/>
                </a:lnTo>
                <a:lnTo>
                  <a:pt x="742" y="2192"/>
                </a:lnTo>
                <a:lnTo>
                  <a:pt x="748" y="2193"/>
                </a:lnTo>
                <a:lnTo>
                  <a:pt x="753" y="2193"/>
                </a:lnTo>
                <a:lnTo>
                  <a:pt x="753" y="2193"/>
                </a:lnTo>
                <a:lnTo>
                  <a:pt x="761" y="2190"/>
                </a:lnTo>
                <a:lnTo>
                  <a:pt x="769" y="2185"/>
                </a:lnTo>
                <a:lnTo>
                  <a:pt x="778" y="2180"/>
                </a:lnTo>
                <a:lnTo>
                  <a:pt x="785" y="2173"/>
                </a:lnTo>
                <a:lnTo>
                  <a:pt x="791" y="2167"/>
                </a:lnTo>
                <a:lnTo>
                  <a:pt x="797" y="2161"/>
                </a:lnTo>
                <a:lnTo>
                  <a:pt x="799" y="2155"/>
                </a:lnTo>
                <a:lnTo>
                  <a:pt x="801" y="2150"/>
                </a:lnTo>
                <a:lnTo>
                  <a:pt x="801" y="2150"/>
                </a:lnTo>
                <a:lnTo>
                  <a:pt x="799" y="2142"/>
                </a:lnTo>
                <a:lnTo>
                  <a:pt x="798" y="2135"/>
                </a:lnTo>
                <a:lnTo>
                  <a:pt x="795" y="2129"/>
                </a:lnTo>
                <a:lnTo>
                  <a:pt x="793" y="2126"/>
                </a:lnTo>
                <a:lnTo>
                  <a:pt x="791" y="2126"/>
                </a:lnTo>
                <a:lnTo>
                  <a:pt x="791" y="2126"/>
                </a:lnTo>
                <a:lnTo>
                  <a:pt x="785" y="2124"/>
                </a:lnTo>
                <a:lnTo>
                  <a:pt x="777" y="2119"/>
                </a:lnTo>
                <a:lnTo>
                  <a:pt x="767" y="2112"/>
                </a:lnTo>
                <a:lnTo>
                  <a:pt x="757" y="2102"/>
                </a:lnTo>
                <a:lnTo>
                  <a:pt x="757" y="2102"/>
                </a:lnTo>
                <a:lnTo>
                  <a:pt x="750" y="2091"/>
                </a:lnTo>
                <a:lnTo>
                  <a:pt x="744" y="2081"/>
                </a:lnTo>
                <a:lnTo>
                  <a:pt x="738" y="2069"/>
                </a:lnTo>
                <a:lnTo>
                  <a:pt x="748" y="2059"/>
                </a:lnTo>
                <a:lnTo>
                  <a:pt x="748" y="2059"/>
                </a:lnTo>
                <a:lnTo>
                  <a:pt x="766" y="1849"/>
                </a:lnTo>
                <a:lnTo>
                  <a:pt x="777" y="1701"/>
                </a:lnTo>
                <a:lnTo>
                  <a:pt x="780" y="1652"/>
                </a:lnTo>
                <a:lnTo>
                  <a:pt x="781" y="1632"/>
                </a:lnTo>
                <a:lnTo>
                  <a:pt x="781" y="1632"/>
                </a:lnTo>
                <a:lnTo>
                  <a:pt x="781" y="1616"/>
                </a:lnTo>
                <a:lnTo>
                  <a:pt x="784" y="1579"/>
                </a:lnTo>
                <a:lnTo>
                  <a:pt x="792" y="1471"/>
                </a:lnTo>
                <a:lnTo>
                  <a:pt x="805" y="1310"/>
                </a:lnTo>
                <a:lnTo>
                  <a:pt x="805" y="1310"/>
                </a:lnTo>
                <a:lnTo>
                  <a:pt x="807" y="1294"/>
                </a:lnTo>
                <a:lnTo>
                  <a:pt x="808" y="1266"/>
                </a:lnTo>
                <a:lnTo>
                  <a:pt x="810" y="1228"/>
                </a:lnTo>
                <a:lnTo>
                  <a:pt x="810" y="1228"/>
                </a:lnTo>
                <a:lnTo>
                  <a:pt x="816" y="1227"/>
                </a:lnTo>
                <a:lnTo>
                  <a:pt x="820" y="1224"/>
                </a:lnTo>
                <a:lnTo>
                  <a:pt x="825" y="1219"/>
                </a:lnTo>
                <a:lnTo>
                  <a:pt x="853" y="1166"/>
                </a:lnTo>
                <a:lnTo>
                  <a:pt x="873" y="1147"/>
                </a:lnTo>
                <a:lnTo>
                  <a:pt x="882" y="1099"/>
                </a:lnTo>
                <a:lnTo>
                  <a:pt x="882" y="1099"/>
                </a:lnTo>
                <a:lnTo>
                  <a:pt x="889" y="1096"/>
                </a:lnTo>
                <a:lnTo>
                  <a:pt x="894" y="1094"/>
                </a:lnTo>
                <a:lnTo>
                  <a:pt x="896" y="1094"/>
                </a:lnTo>
                <a:lnTo>
                  <a:pt x="896" y="1094"/>
                </a:lnTo>
                <a:lnTo>
                  <a:pt x="901" y="907"/>
                </a:lnTo>
                <a:lnTo>
                  <a:pt x="901" y="907"/>
                </a:lnTo>
                <a:lnTo>
                  <a:pt x="887" y="767"/>
                </a:lnTo>
                <a:lnTo>
                  <a:pt x="877" y="665"/>
                </a:lnTo>
                <a:lnTo>
                  <a:pt x="873" y="609"/>
                </a:lnTo>
                <a:lnTo>
                  <a:pt x="873" y="609"/>
                </a:lnTo>
                <a:lnTo>
                  <a:pt x="870" y="574"/>
                </a:lnTo>
                <a:lnTo>
                  <a:pt x="864" y="521"/>
                </a:lnTo>
                <a:lnTo>
                  <a:pt x="857" y="469"/>
                </a:lnTo>
                <a:lnTo>
                  <a:pt x="852" y="448"/>
                </a:lnTo>
                <a:lnTo>
                  <a:pt x="849" y="436"/>
                </a:lnTo>
                <a:lnTo>
                  <a:pt x="849" y="436"/>
                </a:lnTo>
                <a:lnTo>
                  <a:pt x="845" y="429"/>
                </a:lnTo>
                <a:lnTo>
                  <a:pt x="840" y="423"/>
                </a:lnTo>
                <a:lnTo>
                  <a:pt x="833" y="416"/>
                </a:lnTo>
                <a:lnTo>
                  <a:pt x="827" y="411"/>
                </a:lnTo>
                <a:lnTo>
                  <a:pt x="825" y="407"/>
                </a:lnTo>
                <a:lnTo>
                  <a:pt x="825" y="407"/>
                </a:lnTo>
                <a:lnTo>
                  <a:pt x="825" y="406"/>
                </a:lnTo>
                <a:lnTo>
                  <a:pt x="826" y="405"/>
                </a:lnTo>
                <a:lnTo>
                  <a:pt x="827" y="404"/>
                </a:lnTo>
                <a:lnTo>
                  <a:pt x="827" y="404"/>
                </a:lnTo>
                <a:lnTo>
                  <a:pt x="817" y="401"/>
                </a:lnTo>
                <a:lnTo>
                  <a:pt x="791" y="398"/>
                </a:lnTo>
                <a:lnTo>
                  <a:pt x="791" y="398"/>
                </a:lnTo>
                <a:lnTo>
                  <a:pt x="753" y="392"/>
                </a:lnTo>
                <a:lnTo>
                  <a:pt x="717" y="385"/>
                </a:lnTo>
                <a:lnTo>
                  <a:pt x="692" y="379"/>
                </a:lnTo>
                <a:lnTo>
                  <a:pt x="684" y="376"/>
                </a:lnTo>
                <a:lnTo>
                  <a:pt x="681" y="374"/>
                </a:lnTo>
                <a:lnTo>
                  <a:pt x="681" y="374"/>
                </a:lnTo>
                <a:lnTo>
                  <a:pt x="666" y="352"/>
                </a:lnTo>
                <a:lnTo>
                  <a:pt x="652" y="331"/>
                </a:lnTo>
                <a:lnTo>
                  <a:pt x="652" y="331"/>
                </a:lnTo>
                <a:lnTo>
                  <a:pt x="650" y="329"/>
                </a:lnTo>
                <a:lnTo>
                  <a:pt x="647" y="329"/>
                </a:lnTo>
                <a:lnTo>
                  <a:pt x="642" y="331"/>
                </a:lnTo>
                <a:lnTo>
                  <a:pt x="642" y="268"/>
                </a:lnTo>
                <a:lnTo>
                  <a:pt x="657" y="239"/>
                </a:lnTo>
                <a:lnTo>
                  <a:pt x="657" y="239"/>
                </a:lnTo>
                <a:lnTo>
                  <a:pt x="662" y="231"/>
                </a:lnTo>
                <a:lnTo>
                  <a:pt x="669" y="218"/>
                </a:lnTo>
                <a:lnTo>
                  <a:pt x="672" y="210"/>
                </a:lnTo>
                <a:lnTo>
                  <a:pt x="675" y="202"/>
                </a:lnTo>
                <a:lnTo>
                  <a:pt x="676" y="195"/>
                </a:lnTo>
                <a:lnTo>
                  <a:pt x="676" y="186"/>
                </a:lnTo>
                <a:lnTo>
                  <a:pt x="676" y="186"/>
                </a:lnTo>
                <a:lnTo>
                  <a:pt x="674" y="170"/>
                </a:lnTo>
                <a:lnTo>
                  <a:pt x="672" y="168"/>
                </a:lnTo>
                <a:lnTo>
                  <a:pt x="671" y="167"/>
                </a:lnTo>
                <a:lnTo>
                  <a:pt x="671" y="167"/>
                </a:lnTo>
                <a:lnTo>
                  <a:pt x="670" y="164"/>
                </a:lnTo>
                <a:lnTo>
                  <a:pt x="670" y="156"/>
                </a:lnTo>
                <a:lnTo>
                  <a:pt x="669" y="135"/>
                </a:lnTo>
                <a:lnTo>
                  <a:pt x="669" y="110"/>
                </a:lnTo>
                <a:lnTo>
                  <a:pt x="668" y="99"/>
                </a:lnTo>
                <a:lnTo>
                  <a:pt x="666" y="90"/>
                </a:lnTo>
                <a:lnTo>
                  <a:pt x="666" y="90"/>
                </a:lnTo>
                <a:lnTo>
                  <a:pt x="662" y="74"/>
                </a:lnTo>
                <a:lnTo>
                  <a:pt x="653" y="56"/>
                </a:lnTo>
                <a:lnTo>
                  <a:pt x="647" y="47"/>
                </a:lnTo>
                <a:lnTo>
                  <a:pt x="641" y="39"/>
                </a:lnTo>
                <a:lnTo>
                  <a:pt x="635" y="33"/>
                </a:lnTo>
                <a:lnTo>
                  <a:pt x="628" y="28"/>
                </a:lnTo>
                <a:lnTo>
                  <a:pt x="628" y="28"/>
                </a:lnTo>
                <a:lnTo>
                  <a:pt x="614" y="23"/>
                </a:lnTo>
                <a:lnTo>
                  <a:pt x="603" y="20"/>
                </a:lnTo>
                <a:lnTo>
                  <a:pt x="594" y="18"/>
                </a:lnTo>
                <a:lnTo>
                  <a:pt x="590" y="18"/>
                </a:lnTo>
                <a:lnTo>
                  <a:pt x="590" y="18"/>
                </a:lnTo>
                <a:lnTo>
                  <a:pt x="580" y="15"/>
                </a:lnTo>
                <a:lnTo>
                  <a:pt x="558" y="6"/>
                </a:lnTo>
                <a:lnTo>
                  <a:pt x="545" y="3"/>
                </a:lnTo>
                <a:lnTo>
                  <a:pt x="531" y="0"/>
                </a:lnTo>
                <a:lnTo>
                  <a:pt x="517" y="0"/>
                </a:lnTo>
                <a:lnTo>
                  <a:pt x="511" y="2"/>
                </a:lnTo>
                <a:lnTo>
                  <a:pt x="503" y="4"/>
                </a:lnTo>
                <a:lnTo>
                  <a:pt x="503" y="4"/>
                </a:lnTo>
                <a:lnTo>
                  <a:pt x="490" y="10"/>
                </a:lnTo>
                <a:lnTo>
                  <a:pt x="476" y="20"/>
                </a:lnTo>
                <a:lnTo>
                  <a:pt x="461" y="30"/>
                </a:lnTo>
                <a:lnTo>
                  <a:pt x="449" y="41"/>
                </a:lnTo>
                <a:lnTo>
                  <a:pt x="437" y="52"/>
                </a:lnTo>
                <a:lnTo>
                  <a:pt x="429" y="62"/>
                </a:lnTo>
                <a:lnTo>
                  <a:pt x="424" y="68"/>
                </a:lnTo>
                <a:lnTo>
                  <a:pt x="422" y="71"/>
                </a:lnTo>
                <a:lnTo>
                  <a:pt x="422" y="71"/>
                </a:lnTo>
                <a:lnTo>
                  <a:pt x="427" y="95"/>
                </a:lnTo>
                <a:lnTo>
                  <a:pt x="431" y="129"/>
                </a:lnTo>
                <a:lnTo>
                  <a:pt x="436" y="177"/>
                </a:lnTo>
                <a:lnTo>
                  <a:pt x="436" y="177"/>
                </a:lnTo>
                <a:lnTo>
                  <a:pt x="431" y="182"/>
                </a:lnTo>
                <a:lnTo>
                  <a:pt x="427" y="186"/>
                </a:lnTo>
                <a:lnTo>
                  <a:pt x="427" y="186"/>
                </a:lnTo>
                <a:lnTo>
                  <a:pt x="430" y="198"/>
                </a:lnTo>
                <a:lnTo>
                  <a:pt x="434" y="208"/>
                </a:lnTo>
                <a:lnTo>
                  <a:pt x="436" y="215"/>
                </a:lnTo>
                <a:lnTo>
                  <a:pt x="436" y="215"/>
                </a:lnTo>
                <a:lnTo>
                  <a:pt x="440" y="220"/>
                </a:lnTo>
                <a:lnTo>
                  <a:pt x="445" y="225"/>
                </a:lnTo>
                <a:lnTo>
                  <a:pt x="451" y="230"/>
                </a:lnTo>
                <a:lnTo>
                  <a:pt x="451" y="230"/>
                </a:lnTo>
                <a:lnTo>
                  <a:pt x="459" y="251"/>
                </a:lnTo>
                <a:lnTo>
                  <a:pt x="466" y="267"/>
                </a:lnTo>
                <a:lnTo>
                  <a:pt x="469" y="272"/>
                </a:lnTo>
                <a:lnTo>
                  <a:pt x="470" y="273"/>
                </a:lnTo>
                <a:lnTo>
                  <a:pt x="470" y="273"/>
                </a:lnTo>
                <a:lnTo>
                  <a:pt x="473" y="274"/>
                </a:lnTo>
                <a:lnTo>
                  <a:pt x="481" y="278"/>
                </a:lnTo>
                <a:lnTo>
                  <a:pt x="487" y="284"/>
                </a:lnTo>
                <a:lnTo>
                  <a:pt x="489" y="286"/>
                </a:lnTo>
                <a:lnTo>
                  <a:pt x="489" y="287"/>
                </a:lnTo>
                <a:lnTo>
                  <a:pt x="489" y="287"/>
                </a:lnTo>
                <a:close/>
                <a:moveTo>
                  <a:pt x="604" y="1444"/>
                </a:moveTo>
                <a:lnTo>
                  <a:pt x="604" y="1444"/>
                </a:lnTo>
                <a:lnTo>
                  <a:pt x="618" y="1538"/>
                </a:lnTo>
                <a:lnTo>
                  <a:pt x="629" y="1608"/>
                </a:lnTo>
                <a:lnTo>
                  <a:pt x="632" y="1633"/>
                </a:lnTo>
                <a:lnTo>
                  <a:pt x="633" y="1646"/>
                </a:lnTo>
                <a:lnTo>
                  <a:pt x="633" y="1646"/>
                </a:lnTo>
                <a:lnTo>
                  <a:pt x="630" y="1674"/>
                </a:lnTo>
                <a:lnTo>
                  <a:pt x="629" y="1692"/>
                </a:lnTo>
                <a:lnTo>
                  <a:pt x="630" y="1713"/>
                </a:lnTo>
                <a:lnTo>
                  <a:pt x="630" y="1713"/>
                </a:lnTo>
                <a:lnTo>
                  <a:pt x="635" y="1767"/>
                </a:lnTo>
                <a:lnTo>
                  <a:pt x="636" y="1793"/>
                </a:lnTo>
                <a:lnTo>
                  <a:pt x="636" y="1811"/>
                </a:lnTo>
                <a:lnTo>
                  <a:pt x="636" y="1811"/>
                </a:lnTo>
                <a:lnTo>
                  <a:pt x="628" y="1908"/>
                </a:lnTo>
                <a:lnTo>
                  <a:pt x="622" y="1968"/>
                </a:lnTo>
                <a:lnTo>
                  <a:pt x="618" y="1997"/>
                </a:lnTo>
                <a:lnTo>
                  <a:pt x="618" y="1997"/>
                </a:lnTo>
                <a:lnTo>
                  <a:pt x="618" y="1998"/>
                </a:lnTo>
                <a:lnTo>
                  <a:pt x="617" y="1997"/>
                </a:lnTo>
                <a:lnTo>
                  <a:pt x="616" y="1994"/>
                </a:lnTo>
                <a:lnTo>
                  <a:pt x="612" y="1985"/>
                </a:lnTo>
                <a:lnTo>
                  <a:pt x="609" y="1968"/>
                </a:lnTo>
                <a:lnTo>
                  <a:pt x="609" y="1968"/>
                </a:lnTo>
                <a:lnTo>
                  <a:pt x="598" y="1629"/>
                </a:lnTo>
                <a:lnTo>
                  <a:pt x="598" y="1629"/>
                </a:lnTo>
                <a:lnTo>
                  <a:pt x="598" y="1592"/>
                </a:lnTo>
                <a:lnTo>
                  <a:pt x="600" y="1530"/>
                </a:lnTo>
                <a:lnTo>
                  <a:pt x="604" y="1444"/>
                </a:lnTo>
                <a:lnTo>
                  <a:pt x="604" y="14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3828302C-30CC-AAB2-0BB9-06B9E347E989}"/>
              </a:ext>
            </a:extLst>
          </p:cNvPr>
          <p:cNvSpPr>
            <a:spLocks/>
          </p:cNvSpPr>
          <p:nvPr/>
        </p:nvSpPr>
        <p:spPr bwMode="auto">
          <a:xfrm>
            <a:off x="1443631" y="3775732"/>
            <a:ext cx="1075265" cy="2653722"/>
          </a:xfrm>
          <a:custGeom>
            <a:avLst/>
            <a:gdLst>
              <a:gd name="T0" fmla="*/ 379 w 921"/>
              <a:gd name="T1" fmla="*/ 86 h 2273"/>
              <a:gd name="T2" fmla="*/ 411 w 921"/>
              <a:gd name="T3" fmla="*/ 147 h 2273"/>
              <a:gd name="T4" fmla="*/ 403 w 921"/>
              <a:gd name="T5" fmla="*/ 163 h 2273"/>
              <a:gd name="T6" fmla="*/ 412 w 921"/>
              <a:gd name="T7" fmla="*/ 201 h 2273"/>
              <a:gd name="T8" fmla="*/ 408 w 921"/>
              <a:gd name="T9" fmla="*/ 227 h 2273"/>
              <a:gd name="T10" fmla="*/ 436 w 921"/>
              <a:gd name="T11" fmla="*/ 288 h 2273"/>
              <a:gd name="T12" fmla="*/ 459 w 921"/>
              <a:gd name="T13" fmla="*/ 332 h 2273"/>
              <a:gd name="T14" fmla="*/ 452 w 921"/>
              <a:gd name="T15" fmla="*/ 361 h 2273"/>
              <a:gd name="T16" fmla="*/ 350 w 921"/>
              <a:gd name="T17" fmla="*/ 389 h 2273"/>
              <a:gd name="T18" fmla="*/ 192 w 921"/>
              <a:gd name="T19" fmla="*/ 252 h 2273"/>
              <a:gd name="T20" fmla="*/ 217 w 921"/>
              <a:gd name="T21" fmla="*/ 183 h 2273"/>
              <a:gd name="T22" fmla="*/ 211 w 921"/>
              <a:gd name="T23" fmla="*/ 158 h 2273"/>
              <a:gd name="T24" fmla="*/ 297 w 921"/>
              <a:gd name="T25" fmla="*/ 129 h 2273"/>
              <a:gd name="T26" fmla="*/ 295 w 921"/>
              <a:gd name="T27" fmla="*/ 116 h 2273"/>
              <a:gd name="T28" fmla="*/ 273 w 921"/>
              <a:gd name="T29" fmla="*/ 122 h 2273"/>
              <a:gd name="T30" fmla="*/ 348 w 921"/>
              <a:gd name="T31" fmla="*/ 53 h 2273"/>
              <a:gd name="T32" fmla="*/ 338 w 921"/>
              <a:gd name="T33" fmla="*/ 35 h 2273"/>
              <a:gd name="T34" fmla="*/ 331 w 921"/>
              <a:gd name="T35" fmla="*/ 20 h 2273"/>
              <a:gd name="T36" fmla="*/ 317 w 921"/>
              <a:gd name="T37" fmla="*/ 11 h 2273"/>
              <a:gd name="T38" fmla="*/ 264 w 921"/>
              <a:gd name="T39" fmla="*/ 29 h 2273"/>
              <a:gd name="T40" fmla="*/ 264 w 921"/>
              <a:gd name="T41" fmla="*/ 9 h 2273"/>
              <a:gd name="T42" fmla="*/ 221 w 921"/>
              <a:gd name="T43" fmla="*/ 24 h 2273"/>
              <a:gd name="T44" fmla="*/ 157 w 921"/>
              <a:gd name="T45" fmla="*/ 102 h 2273"/>
              <a:gd name="T46" fmla="*/ 144 w 921"/>
              <a:gd name="T47" fmla="*/ 105 h 2273"/>
              <a:gd name="T48" fmla="*/ 84 w 921"/>
              <a:gd name="T49" fmla="*/ 175 h 2273"/>
              <a:gd name="T50" fmla="*/ 0 w 921"/>
              <a:gd name="T51" fmla="*/ 336 h 2273"/>
              <a:gd name="T52" fmla="*/ 269 w 921"/>
              <a:gd name="T53" fmla="*/ 648 h 2273"/>
              <a:gd name="T54" fmla="*/ 301 w 921"/>
              <a:gd name="T55" fmla="*/ 802 h 2273"/>
              <a:gd name="T56" fmla="*/ 345 w 921"/>
              <a:gd name="T57" fmla="*/ 1503 h 2273"/>
              <a:gd name="T58" fmla="*/ 434 w 921"/>
              <a:gd name="T59" fmla="*/ 2036 h 2273"/>
              <a:gd name="T60" fmla="*/ 411 w 921"/>
              <a:gd name="T61" fmla="*/ 2193 h 2273"/>
              <a:gd name="T62" fmla="*/ 404 w 921"/>
              <a:gd name="T63" fmla="*/ 2237 h 2273"/>
              <a:gd name="T64" fmla="*/ 486 w 921"/>
              <a:gd name="T65" fmla="*/ 2252 h 2273"/>
              <a:gd name="T66" fmla="*/ 577 w 921"/>
              <a:gd name="T67" fmla="*/ 2190 h 2273"/>
              <a:gd name="T68" fmla="*/ 605 w 921"/>
              <a:gd name="T69" fmla="*/ 2156 h 2273"/>
              <a:gd name="T70" fmla="*/ 680 w 921"/>
              <a:gd name="T71" fmla="*/ 2242 h 2273"/>
              <a:gd name="T72" fmla="*/ 743 w 921"/>
              <a:gd name="T73" fmla="*/ 2271 h 2273"/>
              <a:gd name="T74" fmla="*/ 777 w 921"/>
              <a:gd name="T75" fmla="*/ 2230 h 2273"/>
              <a:gd name="T76" fmla="*/ 748 w 921"/>
              <a:gd name="T77" fmla="*/ 2180 h 2273"/>
              <a:gd name="T78" fmla="*/ 729 w 921"/>
              <a:gd name="T79" fmla="*/ 2127 h 2273"/>
              <a:gd name="T80" fmla="*/ 789 w 921"/>
              <a:gd name="T81" fmla="*/ 1368 h 2273"/>
              <a:gd name="T82" fmla="*/ 822 w 921"/>
              <a:gd name="T83" fmla="*/ 1261 h 2273"/>
              <a:gd name="T84" fmla="*/ 839 w 921"/>
              <a:gd name="T85" fmla="*/ 1253 h 2273"/>
              <a:gd name="T86" fmla="*/ 856 w 921"/>
              <a:gd name="T87" fmla="*/ 1272 h 2273"/>
              <a:gd name="T88" fmla="*/ 868 w 921"/>
              <a:gd name="T89" fmla="*/ 1282 h 2273"/>
              <a:gd name="T90" fmla="*/ 900 w 921"/>
              <a:gd name="T91" fmla="*/ 1228 h 2273"/>
              <a:gd name="T92" fmla="*/ 921 w 921"/>
              <a:gd name="T93" fmla="*/ 1147 h 2273"/>
              <a:gd name="T94" fmla="*/ 886 w 921"/>
              <a:gd name="T95" fmla="*/ 884 h 2273"/>
              <a:gd name="T96" fmla="*/ 826 w 921"/>
              <a:gd name="T97" fmla="*/ 486 h 2273"/>
              <a:gd name="T98" fmla="*/ 758 w 921"/>
              <a:gd name="T99" fmla="*/ 434 h 2273"/>
              <a:gd name="T100" fmla="*/ 643 w 921"/>
              <a:gd name="T101" fmla="*/ 394 h 2273"/>
              <a:gd name="T102" fmla="*/ 631 w 921"/>
              <a:gd name="T103" fmla="*/ 325 h 2273"/>
              <a:gd name="T104" fmla="*/ 638 w 921"/>
              <a:gd name="T105" fmla="*/ 288 h 2273"/>
              <a:gd name="T106" fmla="*/ 656 w 921"/>
              <a:gd name="T107" fmla="*/ 246 h 2273"/>
              <a:gd name="T108" fmla="*/ 656 w 921"/>
              <a:gd name="T109" fmla="*/ 204 h 2273"/>
              <a:gd name="T110" fmla="*/ 656 w 921"/>
              <a:gd name="T111" fmla="*/ 105 h 2273"/>
              <a:gd name="T112" fmla="*/ 681 w 921"/>
              <a:gd name="T113" fmla="*/ 41 h 2273"/>
              <a:gd name="T114" fmla="*/ 657 w 921"/>
              <a:gd name="T115" fmla="*/ 13 h 2273"/>
              <a:gd name="T116" fmla="*/ 478 w 921"/>
              <a:gd name="T117" fmla="*/ 9 h 2273"/>
              <a:gd name="T118" fmla="*/ 378 w 921"/>
              <a:gd name="T119" fmla="*/ 42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1" h="2273">
                <a:moveTo>
                  <a:pt x="374" y="48"/>
                </a:moveTo>
                <a:lnTo>
                  <a:pt x="374" y="48"/>
                </a:lnTo>
                <a:lnTo>
                  <a:pt x="372" y="54"/>
                </a:lnTo>
                <a:lnTo>
                  <a:pt x="370" y="60"/>
                </a:lnTo>
                <a:lnTo>
                  <a:pt x="370" y="65"/>
                </a:lnTo>
                <a:lnTo>
                  <a:pt x="372" y="69"/>
                </a:lnTo>
                <a:lnTo>
                  <a:pt x="374" y="79"/>
                </a:lnTo>
                <a:lnTo>
                  <a:pt x="379" y="86"/>
                </a:lnTo>
                <a:lnTo>
                  <a:pt x="379" y="86"/>
                </a:lnTo>
                <a:lnTo>
                  <a:pt x="391" y="102"/>
                </a:lnTo>
                <a:lnTo>
                  <a:pt x="396" y="110"/>
                </a:lnTo>
                <a:lnTo>
                  <a:pt x="398" y="115"/>
                </a:lnTo>
                <a:lnTo>
                  <a:pt x="398" y="139"/>
                </a:lnTo>
                <a:lnTo>
                  <a:pt x="398" y="139"/>
                </a:lnTo>
                <a:lnTo>
                  <a:pt x="406" y="144"/>
                </a:lnTo>
                <a:lnTo>
                  <a:pt x="411" y="147"/>
                </a:lnTo>
                <a:lnTo>
                  <a:pt x="412" y="149"/>
                </a:lnTo>
                <a:lnTo>
                  <a:pt x="412" y="149"/>
                </a:lnTo>
                <a:lnTo>
                  <a:pt x="410" y="151"/>
                </a:lnTo>
                <a:lnTo>
                  <a:pt x="408" y="156"/>
                </a:lnTo>
                <a:lnTo>
                  <a:pt x="405" y="161"/>
                </a:lnTo>
                <a:lnTo>
                  <a:pt x="403" y="163"/>
                </a:lnTo>
                <a:lnTo>
                  <a:pt x="403" y="163"/>
                </a:lnTo>
                <a:lnTo>
                  <a:pt x="403" y="163"/>
                </a:lnTo>
                <a:lnTo>
                  <a:pt x="404" y="164"/>
                </a:lnTo>
                <a:lnTo>
                  <a:pt x="408" y="168"/>
                </a:lnTo>
                <a:lnTo>
                  <a:pt x="408" y="168"/>
                </a:lnTo>
                <a:lnTo>
                  <a:pt x="409" y="174"/>
                </a:lnTo>
                <a:lnTo>
                  <a:pt x="411" y="183"/>
                </a:lnTo>
                <a:lnTo>
                  <a:pt x="412" y="194"/>
                </a:lnTo>
                <a:lnTo>
                  <a:pt x="412" y="201"/>
                </a:lnTo>
                <a:lnTo>
                  <a:pt x="412" y="201"/>
                </a:lnTo>
                <a:lnTo>
                  <a:pt x="411" y="206"/>
                </a:lnTo>
                <a:lnTo>
                  <a:pt x="411" y="211"/>
                </a:lnTo>
                <a:lnTo>
                  <a:pt x="412" y="221"/>
                </a:lnTo>
                <a:lnTo>
                  <a:pt x="412" y="221"/>
                </a:lnTo>
                <a:lnTo>
                  <a:pt x="412" y="222"/>
                </a:lnTo>
                <a:lnTo>
                  <a:pt x="411" y="223"/>
                </a:lnTo>
                <a:lnTo>
                  <a:pt x="409" y="224"/>
                </a:lnTo>
                <a:lnTo>
                  <a:pt x="408" y="227"/>
                </a:lnTo>
                <a:lnTo>
                  <a:pt x="408" y="230"/>
                </a:lnTo>
                <a:lnTo>
                  <a:pt x="410" y="236"/>
                </a:lnTo>
                <a:lnTo>
                  <a:pt x="412" y="245"/>
                </a:lnTo>
                <a:lnTo>
                  <a:pt x="412" y="245"/>
                </a:lnTo>
                <a:lnTo>
                  <a:pt x="420" y="261"/>
                </a:lnTo>
                <a:lnTo>
                  <a:pt x="427" y="275"/>
                </a:lnTo>
                <a:lnTo>
                  <a:pt x="436" y="288"/>
                </a:lnTo>
                <a:lnTo>
                  <a:pt x="436" y="288"/>
                </a:lnTo>
                <a:lnTo>
                  <a:pt x="440" y="291"/>
                </a:lnTo>
                <a:lnTo>
                  <a:pt x="444" y="294"/>
                </a:lnTo>
                <a:lnTo>
                  <a:pt x="448" y="296"/>
                </a:lnTo>
                <a:lnTo>
                  <a:pt x="450" y="299"/>
                </a:lnTo>
                <a:lnTo>
                  <a:pt x="451" y="302"/>
                </a:lnTo>
                <a:lnTo>
                  <a:pt x="451" y="302"/>
                </a:lnTo>
                <a:lnTo>
                  <a:pt x="456" y="323"/>
                </a:lnTo>
                <a:lnTo>
                  <a:pt x="459" y="332"/>
                </a:lnTo>
                <a:lnTo>
                  <a:pt x="460" y="336"/>
                </a:lnTo>
                <a:lnTo>
                  <a:pt x="460" y="336"/>
                </a:lnTo>
                <a:lnTo>
                  <a:pt x="459" y="337"/>
                </a:lnTo>
                <a:lnTo>
                  <a:pt x="456" y="341"/>
                </a:lnTo>
                <a:lnTo>
                  <a:pt x="456" y="341"/>
                </a:lnTo>
                <a:lnTo>
                  <a:pt x="454" y="343"/>
                </a:lnTo>
                <a:lnTo>
                  <a:pt x="453" y="348"/>
                </a:lnTo>
                <a:lnTo>
                  <a:pt x="452" y="361"/>
                </a:lnTo>
                <a:lnTo>
                  <a:pt x="451" y="379"/>
                </a:lnTo>
                <a:lnTo>
                  <a:pt x="451" y="379"/>
                </a:lnTo>
                <a:lnTo>
                  <a:pt x="433" y="384"/>
                </a:lnTo>
                <a:lnTo>
                  <a:pt x="416" y="386"/>
                </a:lnTo>
                <a:lnTo>
                  <a:pt x="398" y="389"/>
                </a:lnTo>
                <a:lnTo>
                  <a:pt x="398" y="389"/>
                </a:lnTo>
                <a:lnTo>
                  <a:pt x="369" y="390"/>
                </a:lnTo>
                <a:lnTo>
                  <a:pt x="350" y="389"/>
                </a:lnTo>
                <a:lnTo>
                  <a:pt x="350" y="389"/>
                </a:lnTo>
                <a:lnTo>
                  <a:pt x="326" y="383"/>
                </a:lnTo>
                <a:lnTo>
                  <a:pt x="282" y="370"/>
                </a:lnTo>
                <a:lnTo>
                  <a:pt x="221" y="350"/>
                </a:lnTo>
                <a:lnTo>
                  <a:pt x="158" y="312"/>
                </a:lnTo>
                <a:lnTo>
                  <a:pt x="158" y="312"/>
                </a:lnTo>
                <a:lnTo>
                  <a:pt x="169" y="293"/>
                </a:lnTo>
                <a:lnTo>
                  <a:pt x="192" y="252"/>
                </a:lnTo>
                <a:lnTo>
                  <a:pt x="204" y="229"/>
                </a:lnTo>
                <a:lnTo>
                  <a:pt x="213" y="209"/>
                </a:lnTo>
                <a:lnTo>
                  <a:pt x="219" y="194"/>
                </a:lnTo>
                <a:lnTo>
                  <a:pt x="221" y="189"/>
                </a:lnTo>
                <a:lnTo>
                  <a:pt x="221" y="187"/>
                </a:lnTo>
                <a:lnTo>
                  <a:pt x="221" y="187"/>
                </a:lnTo>
                <a:lnTo>
                  <a:pt x="218" y="185"/>
                </a:lnTo>
                <a:lnTo>
                  <a:pt x="217" y="183"/>
                </a:lnTo>
                <a:lnTo>
                  <a:pt x="218" y="180"/>
                </a:lnTo>
                <a:lnTo>
                  <a:pt x="219" y="179"/>
                </a:lnTo>
                <a:lnTo>
                  <a:pt x="221" y="177"/>
                </a:lnTo>
                <a:lnTo>
                  <a:pt x="221" y="168"/>
                </a:lnTo>
                <a:lnTo>
                  <a:pt x="221" y="168"/>
                </a:lnTo>
                <a:lnTo>
                  <a:pt x="219" y="165"/>
                </a:lnTo>
                <a:lnTo>
                  <a:pt x="216" y="162"/>
                </a:lnTo>
                <a:lnTo>
                  <a:pt x="211" y="158"/>
                </a:lnTo>
                <a:lnTo>
                  <a:pt x="211" y="158"/>
                </a:lnTo>
                <a:lnTo>
                  <a:pt x="231" y="157"/>
                </a:lnTo>
                <a:lnTo>
                  <a:pt x="249" y="156"/>
                </a:lnTo>
                <a:lnTo>
                  <a:pt x="264" y="153"/>
                </a:lnTo>
                <a:lnTo>
                  <a:pt x="264" y="153"/>
                </a:lnTo>
                <a:lnTo>
                  <a:pt x="273" y="149"/>
                </a:lnTo>
                <a:lnTo>
                  <a:pt x="282" y="144"/>
                </a:lnTo>
                <a:lnTo>
                  <a:pt x="297" y="129"/>
                </a:lnTo>
                <a:lnTo>
                  <a:pt x="297" y="129"/>
                </a:lnTo>
                <a:lnTo>
                  <a:pt x="307" y="120"/>
                </a:lnTo>
                <a:lnTo>
                  <a:pt x="308" y="117"/>
                </a:lnTo>
                <a:lnTo>
                  <a:pt x="307" y="115"/>
                </a:lnTo>
                <a:lnTo>
                  <a:pt x="307" y="115"/>
                </a:lnTo>
                <a:lnTo>
                  <a:pt x="306" y="114"/>
                </a:lnTo>
                <a:lnTo>
                  <a:pt x="302" y="115"/>
                </a:lnTo>
                <a:lnTo>
                  <a:pt x="295" y="116"/>
                </a:lnTo>
                <a:lnTo>
                  <a:pt x="288" y="119"/>
                </a:lnTo>
                <a:lnTo>
                  <a:pt x="283" y="120"/>
                </a:lnTo>
                <a:lnTo>
                  <a:pt x="283" y="120"/>
                </a:lnTo>
                <a:lnTo>
                  <a:pt x="281" y="121"/>
                </a:lnTo>
                <a:lnTo>
                  <a:pt x="277" y="122"/>
                </a:lnTo>
                <a:lnTo>
                  <a:pt x="276" y="123"/>
                </a:lnTo>
                <a:lnTo>
                  <a:pt x="275" y="123"/>
                </a:lnTo>
                <a:lnTo>
                  <a:pt x="273" y="122"/>
                </a:lnTo>
                <a:lnTo>
                  <a:pt x="273" y="120"/>
                </a:lnTo>
                <a:lnTo>
                  <a:pt x="273" y="120"/>
                </a:lnTo>
                <a:lnTo>
                  <a:pt x="275" y="117"/>
                </a:lnTo>
                <a:lnTo>
                  <a:pt x="277" y="115"/>
                </a:lnTo>
                <a:lnTo>
                  <a:pt x="287" y="105"/>
                </a:lnTo>
                <a:lnTo>
                  <a:pt x="314" y="84"/>
                </a:lnTo>
                <a:lnTo>
                  <a:pt x="340" y="61"/>
                </a:lnTo>
                <a:lnTo>
                  <a:pt x="348" y="53"/>
                </a:lnTo>
                <a:lnTo>
                  <a:pt x="350" y="50"/>
                </a:lnTo>
                <a:lnTo>
                  <a:pt x="350" y="48"/>
                </a:lnTo>
                <a:lnTo>
                  <a:pt x="350" y="48"/>
                </a:lnTo>
                <a:lnTo>
                  <a:pt x="345" y="43"/>
                </a:lnTo>
                <a:lnTo>
                  <a:pt x="342" y="39"/>
                </a:lnTo>
                <a:lnTo>
                  <a:pt x="336" y="38"/>
                </a:lnTo>
                <a:lnTo>
                  <a:pt x="336" y="38"/>
                </a:lnTo>
                <a:lnTo>
                  <a:pt x="338" y="35"/>
                </a:lnTo>
                <a:lnTo>
                  <a:pt x="343" y="29"/>
                </a:lnTo>
                <a:lnTo>
                  <a:pt x="344" y="25"/>
                </a:lnTo>
                <a:lnTo>
                  <a:pt x="345" y="21"/>
                </a:lnTo>
                <a:lnTo>
                  <a:pt x="344" y="20"/>
                </a:lnTo>
                <a:lnTo>
                  <a:pt x="340" y="19"/>
                </a:lnTo>
                <a:lnTo>
                  <a:pt x="340" y="19"/>
                </a:lnTo>
                <a:lnTo>
                  <a:pt x="336" y="19"/>
                </a:lnTo>
                <a:lnTo>
                  <a:pt x="331" y="20"/>
                </a:lnTo>
                <a:lnTo>
                  <a:pt x="324" y="24"/>
                </a:lnTo>
                <a:lnTo>
                  <a:pt x="317" y="29"/>
                </a:lnTo>
                <a:lnTo>
                  <a:pt x="317" y="29"/>
                </a:lnTo>
                <a:lnTo>
                  <a:pt x="318" y="25"/>
                </a:lnTo>
                <a:lnTo>
                  <a:pt x="321" y="19"/>
                </a:lnTo>
                <a:lnTo>
                  <a:pt x="321" y="15"/>
                </a:lnTo>
                <a:lnTo>
                  <a:pt x="320" y="12"/>
                </a:lnTo>
                <a:lnTo>
                  <a:pt x="317" y="11"/>
                </a:lnTo>
                <a:lnTo>
                  <a:pt x="312" y="9"/>
                </a:lnTo>
                <a:lnTo>
                  <a:pt x="312" y="9"/>
                </a:lnTo>
                <a:lnTo>
                  <a:pt x="305" y="11"/>
                </a:lnTo>
                <a:lnTo>
                  <a:pt x="297" y="13"/>
                </a:lnTo>
                <a:lnTo>
                  <a:pt x="282" y="19"/>
                </a:lnTo>
                <a:lnTo>
                  <a:pt x="270" y="26"/>
                </a:lnTo>
                <a:lnTo>
                  <a:pt x="265" y="29"/>
                </a:lnTo>
                <a:lnTo>
                  <a:pt x="264" y="29"/>
                </a:lnTo>
                <a:lnTo>
                  <a:pt x="264" y="29"/>
                </a:lnTo>
                <a:lnTo>
                  <a:pt x="264" y="27"/>
                </a:lnTo>
                <a:lnTo>
                  <a:pt x="265" y="25"/>
                </a:lnTo>
                <a:lnTo>
                  <a:pt x="269" y="19"/>
                </a:lnTo>
                <a:lnTo>
                  <a:pt x="269" y="15"/>
                </a:lnTo>
                <a:lnTo>
                  <a:pt x="269" y="12"/>
                </a:lnTo>
                <a:lnTo>
                  <a:pt x="267" y="11"/>
                </a:lnTo>
                <a:lnTo>
                  <a:pt x="264" y="9"/>
                </a:lnTo>
                <a:lnTo>
                  <a:pt x="264" y="9"/>
                </a:lnTo>
                <a:lnTo>
                  <a:pt x="255" y="8"/>
                </a:lnTo>
                <a:lnTo>
                  <a:pt x="252" y="8"/>
                </a:lnTo>
                <a:lnTo>
                  <a:pt x="248" y="8"/>
                </a:lnTo>
                <a:lnTo>
                  <a:pt x="243" y="9"/>
                </a:lnTo>
                <a:lnTo>
                  <a:pt x="237" y="12"/>
                </a:lnTo>
                <a:lnTo>
                  <a:pt x="230" y="17"/>
                </a:lnTo>
                <a:lnTo>
                  <a:pt x="221" y="24"/>
                </a:lnTo>
                <a:lnTo>
                  <a:pt x="221" y="24"/>
                </a:lnTo>
                <a:lnTo>
                  <a:pt x="210" y="33"/>
                </a:lnTo>
                <a:lnTo>
                  <a:pt x="200" y="43"/>
                </a:lnTo>
                <a:lnTo>
                  <a:pt x="181" y="65"/>
                </a:lnTo>
                <a:lnTo>
                  <a:pt x="165" y="84"/>
                </a:lnTo>
                <a:lnTo>
                  <a:pt x="158" y="96"/>
                </a:lnTo>
                <a:lnTo>
                  <a:pt x="158" y="96"/>
                </a:lnTo>
                <a:lnTo>
                  <a:pt x="157" y="102"/>
                </a:lnTo>
                <a:lnTo>
                  <a:pt x="156" y="105"/>
                </a:lnTo>
                <a:lnTo>
                  <a:pt x="155" y="109"/>
                </a:lnTo>
                <a:lnTo>
                  <a:pt x="154" y="110"/>
                </a:lnTo>
                <a:lnTo>
                  <a:pt x="154" y="110"/>
                </a:lnTo>
                <a:lnTo>
                  <a:pt x="151" y="110"/>
                </a:lnTo>
                <a:lnTo>
                  <a:pt x="150" y="108"/>
                </a:lnTo>
                <a:lnTo>
                  <a:pt x="148" y="107"/>
                </a:lnTo>
                <a:lnTo>
                  <a:pt x="144" y="105"/>
                </a:lnTo>
                <a:lnTo>
                  <a:pt x="144" y="105"/>
                </a:lnTo>
                <a:lnTo>
                  <a:pt x="142" y="105"/>
                </a:lnTo>
                <a:lnTo>
                  <a:pt x="142" y="105"/>
                </a:lnTo>
                <a:lnTo>
                  <a:pt x="138" y="107"/>
                </a:lnTo>
                <a:lnTo>
                  <a:pt x="133" y="114"/>
                </a:lnTo>
                <a:lnTo>
                  <a:pt x="101" y="153"/>
                </a:lnTo>
                <a:lnTo>
                  <a:pt x="101" y="153"/>
                </a:lnTo>
                <a:lnTo>
                  <a:pt x="84" y="175"/>
                </a:lnTo>
                <a:lnTo>
                  <a:pt x="67" y="201"/>
                </a:lnTo>
                <a:lnTo>
                  <a:pt x="50" y="228"/>
                </a:lnTo>
                <a:lnTo>
                  <a:pt x="35" y="255"/>
                </a:lnTo>
                <a:lnTo>
                  <a:pt x="20" y="282"/>
                </a:lnTo>
                <a:lnTo>
                  <a:pt x="10" y="305"/>
                </a:lnTo>
                <a:lnTo>
                  <a:pt x="2" y="324"/>
                </a:lnTo>
                <a:lnTo>
                  <a:pt x="1" y="331"/>
                </a:lnTo>
                <a:lnTo>
                  <a:pt x="0" y="336"/>
                </a:lnTo>
                <a:lnTo>
                  <a:pt x="0" y="336"/>
                </a:lnTo>
                <a:lnTo>
                  <a:pt x="0" y="353"/>
                </a:lnTo>
                <a:lnTo>
                  <a:pt x="2" y="368"/>
                </a:lnTo>
                <a:lnTo>
                  <a:pt x="5" y="384"/>
                </a:lnTo>
                <a:lnTo>
                  <a:pt x="5" y="384"/>
                </a:lnTo>
                <a:lnTo>
                  <a:pt x="137" y="516"/>
                </a:lnTo>
                <a:lnTo>
                  <a:pt x="269" y="648"/>
                </a:lnTo>
                <a:lnTo>
                  <a:pt x="269" y="648"/>
                </a:lnTo>
                <a:lnTo>
                  <a:pt x="284" y="671"/>
                </a:lnTo>
                <a:lnTo>
                  <a:pt x="294" y="685"/>
                </a:lnTo>
                <a:lnTo>
                  <a:pt x="297" y="690"/>
                </a:lnTo>
                <a:lnTo>
                  <a:pt x="297" y="691"/>
                </a:lnTo>
                <a:lnTo>
                  <a:pt x="297" y="691"/>
                </a:lnTo>
                <a:lnTo>
                  <a:pt x="297" y="701"/>
                </a:lnTo>
                <a:lnTo>
                  <a:pt x="297" y="725"/>
                </a:lnTo>
                <a:lnTo>
                  <a:pt x="301" y="802"/>
                </a:lnTo>
                <a:lnTo>
                  <a:pt x="307" y="912"/>
                </a:lnTo>
                <a:lnTo>
                  <a:pt x="283" y="1147"/>
                </a:lnTo>
                <a:lnTo>
                  <a:pt x="331" y="1171"/>
                </a:lnTo>
                <a:lnTo>
                  <a:pt x="331" y="1171"/>
                </a:lnTo>
                <a:lnTo>
                  <a:pt x="338" y="1337"/>
                </a:lnTo>
                <a:lnTo>
                  <a:pt x="343" y="1451"/>
                </a:lnTo>
                <a:lnTo>
                  <a:pt x="345" y="1503"/>
                </a:lnTo>
                <a:lnTo>
                  <a:pt x="345" y="1503"/>
                </a:lnTo>
                <a:lnTo>
                  <a:pt x="357" y="1572"/>
                </a:lnTo>
                <a:lnTo>
                  <a:pt x="382" y="1728"/>
                </a:lnTo>
                <a:lnTo>
                  <a:pt x="409" y="1895"/>
                </a:lnTo>
                <a:lnTo>
                  <a:pt x="420" y="1958"/>
                </a:lnTo>
                <a:lnTo>
                  <a:pt x="427" y="1992"/>
                </a:lnTo>
                <a:lnTo>
                  <a:pt x="427" y="1992"/>
                </a:lnTo>
                <a:lnTo>
                  <a:pt x="430" y="2013"/>
                </a:lnTo>
                <a:lnTo>
                  <a:pt x="434" y="2036"/>
                </a:lnTo>
                <a:lnTo>
                  <a:pt x="439" y="2082"/>
                </a:lnTo>
                <a:lnTo>
                  <a:pt x="441" y="2121"/>
                </a:lnTo>
                <a:lnTo>
                  <a:pt x="441" y="2136"/>
                </a:lnTo>
                <a:lnTo>
                  <a:pt x="465" y="2141"/>
                </a:lnTo>
                <a:lnTo>
                  <a:pt x="465" y="2141"/>
                </a:lnTo>
                <a:lnTo>
                  <a:pt x="453" y="2153"/>
                </a:lnTo>
                <a:lnTo>
                  <a:pt x="426" y="2178"/>
                </a:lnTo>
                <a:lnTo>
                  <a:pt x="411" y="2193"/>
                </a:lnTo>
                <a:lnTo>
                  <a:pt x="399" y="2206"/>
                </a:lnTo>
                <a:lnTo>
                  <a:pt x="391" y="2217"/>
                </a:lnTo>
                <a:lnTo>
                  <a:pt x="388" y="2220"/>
                </a:lnTo>
                <a:lnTo>
                  <a:pt x="388" y="2223"/>
                </a:lnTo>
                <a:lnTo>
                  <a:pt x="388" y="2223"/>
                </a:lnTo>
                <a:lnTo>
                  <a:pt x="391" y="2226"/>
                </a:lnTo>
                <a:lnTo>
                  <a:pt x="394" y="2230"/>
                </a:lnTo>
                <a:lnTo>
                  <a:pt x="404" y="2237"/>
                </a:lnTo>
                <a:lnTo>
                  <a:pt x="414" y="2243"/>
                </a:lnTo>
                <a:lnTo>
                  <a:pt x="422" y="2247"/>
                </a:lnTo>
                <a:lnTo>
                  <a:pt x="422" y="2247"/>
                </a:lnTo>
                <a:lnTo>
                  <a:pt x="435" y="2250"/>
                </a:lnTo>
                <a:lnTo>
                  <a:pt x="446" y="2252"/>
                </a:lnTo>
                <a:lnTo>
                  <a:pt x="458" y="2253"/>
                </a:lnTo>
                <a:lnTo>
                  <a:pt x="471" y="2253"/>
                </a:lnTo>
                <a:lnTo>
                  <a:pt x="486" y="2252"/>
                </a:lnTo>
                <a:lnTo>
                  <a:pt x="500" y="2248"/>
                </a:lnTo>
                <a:lnTo>
                  <a:pt x="507" y="2246"/>
                </a:lnTo>
                <a:lnTo>
                  <a:pt x="513" y="2242"/>
                </a:lnTo>
                <a:lnTo>
                  <a:pt x="513" y="2242"/>
                </a:lnTo>
                <a:lnTo>
                  <a:pt x="525" y="2234"/>
                </a:lnTo>
                <a:lnTo>
                  <a:pt x="538" y="2225"/>
                </a:lnTo>
                <a:lnTo>
                  <a:pt x="560" y="2207"/>
                </a:lnTo>
                <a:lnTo>
                  <a:pt x="577" y="2190"/>
                </a:lnTo>
                <a:lnTo>
                  <a:pt x="585" y="2180"/>
                </a:lnTo>
                <a:lnTo>
                  <a:pt x="585" y="2180"/>
                </a:lnTo>
                <a:lnTo>
                  <a:pt x="596" y="2166"/>
                </a:lnTo>
                <a:lnTo>
                  <a:pt x="602" y="2160"/>
                </a:lnTo>
                <a:lnTo>
                  <a:pt x="604" y="2156"/>
                </a:lnTo>
                <a:lnTo>
                  <a:pt x="604" y="2156"/>
                </a:lnTo>
                <a:lnTo>
                  <a:pt x="604" y="2156"/>
                </a:lnTo>
                <a:lnTo>
                  <a:pt x="605" y="2156"/>
                </a:lnTo>
                <a:lnTo>
                  <a:pt x="608" y="2159"/>
                </a:lnTo>
                <a:lnTo>
                  <a:pt x="615" y="2171"/>
                </a:lnTo>
                <a:lnTo>
                  <a:pt x="622" y="2184"/>
                </a:lnTo>
                <a:lnTo>
                  <a:pt x="628" y="2194"/>
                </a:lnTo>
                <a:lnTo>
                  <a:pt x="628" y="2194"/>
                </a:lnTo>
                <a:lnTo>
                  <a:pt x="646" y="2211"/>
                </a:lnTo>
                <a:lnTo>
                  <a:pt x="662" y="2226"/>
                </a:lnTo>
                <a:lnTo>
                  <a:pt x="680" y="2242"/>
                </a:lnTo>
                <a:lnTo>
                  <a:pt x="699" y="2256"/>
                </a:lnTo>
                <a:lnTo>
                  <a:pt x="707" y="2262"/>
                </a:lnTo>
                <a:lnTo>
                  <a:pt x="717" y="2267"/>
                </a:lnTo>
                <a:lnTo>
                  <a:pt x="724" y="2271"/>
                </a:lnTo>
                <a:lnTo>
                  <a:pt x="732" y="2273"/>
                </a:lnTo>
                <a:lnTo>
                  <a:pt x="738" y="2273"/>
                </a:lnTo>
                <a:lnTo>
                  <a:pt x="743" y="2271"/>
                </a:lnTo>
                <a:lnTo>
                  <a:pt x="743" y="2271"/>
                </a:lnTo>
                <a:lnTo>
                  <a:pt x="758" y="2260"/>
                </a:lnTo>
                <a:lnTo>
                  <a:pt x="768" y="2254"/>
                </a:lnTo>
                <a:lnTo>
                  <a:pt x="772" y="2252"/>
                </a:lnTo>
                <a:lnTo>
                  <a:pt x="774" y="2248"/>
                </a:lnTo>
                <a:lnTo>
                  <a:pt x="776" y="2243"/>
                </a:lnTo>
                <a:lnTo>
                  <a:pt x="777" y="2237"/>
                </a:lnTo>
                <a:lnTo>
                  <a:pt x="777" y="2237"/>
                </a:lnTo>
                <a:lnTo>
                  <a:pt x="777" y="2230"/>
                </a:lnTo>
                <a:lnTo>
                  <a:pt x="776" y="2223"/>
                </a:lnTo>
                <a:lnTo>
                  <a:pt x="773" y="2216"/>
                </a:lnTo>
                <a:lnTo>
                  <a:pt x="770" y="2208"/>
                </a:lnTo>
                <a:lnTo>
                  <a:pt x="761" y="2194"/>
                </a:lnTo>
                <a:lnTo>
                  <a:pt x="758" y="2189"/>
                </a:lnTo>
                <a:lnTo>
                  <a:pt x="753" y="2184"/>
                </a:lnTo>
                <a:lnTo>
                  <a:pt x="753" y="2184"/>
                </a:lnTo>
                <a:lnTo>
                  <a:pt x="748" y="2180"/>
                </a:lnTo>
                <a:lnTo>
                  <a:pt x="742" y="2171"/>
                </a:lnTo>
                <a:lnTo>
                  <a:pt x="729" y="2154"/>
                </a:lnTo>
                <a:lnTo>
                  <a:pt x="714" y="2132"/>
                </a:lnTo>
                <a:lnTo>
                  <a:pt x="714" y="2132"/>
                </a:lnTo>
                <a:lnTo>
                  <a:pt x="722" y="2130"/>
                </a:lnTo>
                <a:lnTo>
                  <a:pt x="726" y="2128"/>
                </a:lnTo>
                <a:lnTo>
                  <a:pt x="729" y="2127"/>
                </a:lnTo>
                <a:lnTo>
                  <a:pt x="729" y="2127"/>
                </a:lnTo>
                <a:lnTo>
                  <a:pt x="731" y="2093"/>
                </a:lnTo>
                <a:lnTo>
                  <a:pt x="736" y="2022"/>
                </a:lnTo>
                <a:lnTo>
                  <a:pt x="743" y="1911"/>
                </a:lnTo>
                <a:lnTo>
                  <a:pt x="743" y="1911"/>
                </a:lnTo>
                <a:lnTo>
                  <a:pt x="750" y="1821"/>
                </a:lnTo>
                <a:lnTo>
                  <a:pt x="767" y="1630"/>
                </a:lnTo>
                <a:lnTo>
                  <a:pt x="784" y="1437"/>
                </a:lnTo>
                <a:lnTo>
                  <a:pt x="789" y="1368"/>
                </a:lnTo>
                <a:lnTo>
                  <a:pt x="791" y="1335"/>
                </a:lnTo>
                <a:lnTo>
                  <a:pt x="791" y="1282"/>
                </a:lnTo>
                <a:lnTo>
                  <a:pt x="810" y="1282"/>
                </a:lnTo>
                <a:lnTo>
                  <a:pt x="810" y="1243"/>
                </a:lnTo>
                <a:lnTo>
                  <a:pt x="810" y="1243"/>
                </a:lnTo>
                <a:lnTo>
                  <a:pt x="813" y="1248"/>
                </a:lnTo>
                <a:lnTo>
                  <a:pt x="819" y="1257"/>
                </a:lnTo>
                <a:lnTo>
                  <a:pt x="822" y="1261"/>
                </a:lnTo>
                <a:lnTo>
                  <a:pt x="826" y="1264"/>
                </a:lnTo>
                <a:lnTo>
                  <a:pt x="828" y="1265"/>
                </a:lnTo>
                <a:lnTo>
                  <a:pt x="828" y="1264"/>
                </a:lnTo>
                <a:lnTo>
                  <a:pt x="830" y="1263"/>
                </a:lnTo>
                <a:lnTo>
                  <a:pt x="830" y="1263"/>
                </a:lnTo>
                <a:lnTo>
                  <a:pt x="839" y="1219"/>
                </a:lnTo>
                <a:lnTo>
                  <a:pt x="839" y="1219"/>
                </a:lnTo>
                <a:lnTo>
                  <a:pt x="839" y="1253"/>
                </a:lnTo>
                <a:lnTo>
                  <a:pt x="840" y="1276"/>
                </a:lnTo>
                <a:lnTo>
                  <a:pt x="842" y="1283"/>
                </a:lnTo>
                <a:lnTo>
                  <a:pt x="843" y="1285"/>
                </a:lnTo>
                <a:lnTo>
                  <a:pt x="844" y="1287"/>
                </a:lnTo>
                <a:lnTo>
                  <a:pt x="844" y="1287"/>
                </a:lnTo>
                <a:lnTo>
                  <a:pt x="846" y="1285"/>
                </a:lnTo>
                <a:lnTo>
                  <a:pt x="850" y="1283"/>
                </a:lnTo>
                <a:lnTo>
                  <a:pt x="856" y="1272"/>
                </a:lnTo>
                <a:lnTo>
                  <a:pt x="863" y="1258"/>
                </a:lnTo>
                <a:lnTo>
                  <a:pt x="863" y="1258"/>
                </a:lnTo>
                <a:lnTo>
                  <a:pt x="863" y="1272"/>
                </a:lnTo>
                <a:lnTo>
                  <a:pt x="863" y="1277"/>
                </a:lnTo>
                <a:lnTo>
                  <a:pt x="864" y="1281"/>
                </a:lnTo>
                <a:lnTo>
                  <a:pt x="866" y="1283"/>
                </a:lnTo>
                <a:lnTo>
                  <a:pt x="868" y="1282"/>
                </a:lnTo>
                <a:lnTo>
                  <a:pt x="868" y="1282"/>
                </a:lnTo>
                <a:lnTo>
                  <a:pt x="873" y="1278"/>
                </a:lnTo>
                <a:lnTo>
                  <a:pt x="879" y="1275"/>
                </a:lnTo>
                <a:lnTo>
                  <a:pt x="885" y="1267"/>
                </a:lnTo>
                <a:lnTo>
                  <a:pt x="892" y="1253"/>
                </a:lnTo>
                <a:lnTo>
                  <a:pt x="892" y="1253"/>
                </a:lnTo>
                <a:lnTo>
                  <a:pt x="895" y="1243"/>
                </a:lnTo>
                <a:lnTo>
                  <a:pt x="898" y="1235"/>
                </a:lnTo>
                <a:lnTo>
                  <a:pt x="900" y="1228"/>
                </a:lnTo>
                <a:lnTo>
                  <a:pt x="900" y="1219"/>
                </a:lnTo>
                <a:lnTo>
                  <a:pt x="901" y="1206"/>
                </a:lnTo>
                <a:lnTo>
                  <a:pt x="901" y="1195"/>
                </a:lnTo>
                <a:lnTo>
                  <a:pt x="901" y="1195"/>
                </a:lnTo>
                <a:lnTo>
                  <a:pt x="903" y="1183"/>
                </a:lnTo>
                <a:lnTo>
                  <a:pt x="901" y="1171"/>
                </a:lnTo>
                <a:lnTo>
                  <a:pt x="901" y="1157"/>
                </a:lnTo>
                <a:lnTo>
                  <a:pt x="921" y="1147"/>
                </a:lnTo>
                <a:lnTo>
                  <a:pt x="921" y="1147"/>
                </a:lnTo>
                <a:lnTo>
                  <a:pt x="911" y="1062"/>
                </a:lnTo>
                <a:lnTo>
                  <a:pt x="904" y="998"/>
                </a:lnTo>
                <a:lnTo>
                  <a:pt x="900" y="972"/>
                </a:lnTo>
                <a:lnTo>
                  <a:pt x="897" y="955"/>
                </a:lnTo>
                <a:lnTo>
                  <a:pt x="897" y="955"/>
                </a:lnTo>
                <a:lnTo>
                  <a:pt x="892" y="930"/>
                </a:lnTo>
                <a:lnTo>
                  <a:pt x="886" y="884"/>
                </a:lnTo>
                <a:lnTo>
                  <a:pt x="869" y="756"/>
                </a:lnTo>
                <a:lnTo>
                  <a:pt x="844" y="562"/>
                </a:lnTo>
                <a:lnTo>
                  <a:pt x="844" y="562"/>
                </a:lnTo>
                <a:lnTo>
                  <a:pt x="840" y="542"/>
                </a:lnTo>
                <a:lnTo>
                  <a:pt x="837" y="523"/>
                </a:lnTo>
                <a:lnTo>
                  <a:pt x="830" y="494"/>
                </a:lnTo>
                <a:lnTo>
                  <a:pt x="830" y="494"/>
                </a:lnTo>
                <a:lnTo>
                  <a:pt x="826" y="486"/>
                </a:lnTo>
                <a:lnTo>
                  <a:pt x="820" y="475"/>
                </a:lnTo>
                <a:lnTo>
                  <a:pt x="813" y="464"/>
                </a:lnTo>
                <a:lnTo>
                  <a:pt x="806" y="456"/>
                </a:lnTo>
                <a:lnTo>
                  <a:pt x="806" y="456"/>
                </a:lnTo>
                <a:lnTo>
                  <a:pt x="801" y="452"/>
                </a:lnTo>
                <a:lnTo>
                  <a:pt x="792" y="448"/>
                </a:lnTo>
                <a:lnTo>
                  <a:pt x="774" y="440"/>
                </a:lnTo>
                <a:lnTo>
                  <a:pt x="758" y="434"/>
                </a:lnTo>
                <a:lnTo>
                  <a:pt x="748" y="432"/>
                </a:lnTo>
                <a:lnTo>
                  <a:pt x="748" y="432"/>
                </a:lnTo>
                <a:lnTo>
                  <a:pt x="676" y="413"/>
                </a:lnTo>
                <a:lnTo>
                  <a:pt x="676" y="413"/>
                </a:lnTo>
                <a:lnTo>
                  <a:pt x="668" y="409"/>
                </a:lnTo>
                <a:lnTo>
                  <a:pt x="657" y="403"/>
                </a:lnTo>
                <a:lnTo>
                  <a:pt x="643" y="394"/>
                </a:lnTo>
                <a:lnTo>
                  <a:pt x="643" y="394"/>
                </a:lnTo>
                <a:lnTo>
                  <a:pt x="643" y="365"/>
                </a:lnTo>
                <a:lnTo>
                  <a:pt x="644" y="344"/>
                </a:lnTo>
                <a:lnTo>
                  <a:pt x="643" y="336"/>
                </a:lnTo>
                <a:lnTo>
                  <a:pt x="643" y="336"/>
                </a:lnTo>
                <a:lnTo>
                  <a:pt x="638" y="338"/>
                </a:lnTo>
                <a:lnTo>
                  <a:pt x="633" y="341"/>
                </a:lnTo>
                <a:lnTo>
                  <a:pt x="633" y="341"/>
                </a:lnTo>
                <a:lnTo>
                  <a:pt x="631" y="325"/>
                </a:lnTo>
                <a:lnTo>
                  <a:pt x="628" y="314"/>
                </a:lnTo>
                <a:lnTo>
                  <a:pt x="628" y="307"/>
                </a:lnTo>
                <a:lnTo>
                  <a:pt x="628" y="307"/>
                </a:lnTo>
                <a:lnTo>
                  <a:pt x="631" y="305"/>
                </a:lnTo>
                <a:lnTo>
                  <a:pt x="633" y="301"/>
                </a:lnTo>
                <a:lnTo>
                  <a:pt x="635" y="295"/>
                </a:lnTo>
                <a:lnTo>
                  <a:pt x="638" y="288"/>
                </a:lnTo>
                <a:lnTo>
                  <a:pt x="638" y="288"/>
                </a:lnTo>
                <a:lnTo>
                  <a:pt x="639" y="283"/>
                </a:lnTo>
                <a:lnTo>
                  <a:pt x="640" y="279"/>
                </a:lnTo>
                <a:lnTo>
                  <a:pt x="644" y="272"/>
                </a:lnTo>
                <a:lnTo>
                  <a:pt x="649" y="264"/>
                </a:lnTo>
                <a:lnTo>
                  <a:pt x="652" y="254"/>
                </a:lnTo>
                <a:lnTo>
                  <a:pt x="652" y="254"/>
                </a:lnTo>
                <a:lnTo>
                  <a:pt x="653" y="249"/>
                </a:lnTo>
                <a:lnTo>
                  <a:pt x="656" y="246"/>
                </a:lnTo>
                <a:lnTo>
                  <a:pt x="659" y="239"/>
                </a:lnTo>
                <a:lnTo>
                  <a:pt x="662" y="236"/>
                </a:lnTo>
                <a:lnTo>
                  <a:pt x="663" y="231"/>
                </a:lnTo>
                <a:lnTo>
                  <a:pt x="663" y="227"/>
                </a:lnTo>
                <a:lnTo>
                  <a:pt x="662" y="221"/>
                </a:lnTo>
                <a:lnTo>
                  <a:pt x="662" y="221"/>
                </a:lnTo>
                <a:lnTo>
                  <a:pt x="658" y="210"/>
                </a:lnTo>
                <a:lnTo>
                  <a:pt x="656" y="204"/>
                </a:lnTo>
                <a:lnTo>
                  <a:pt x="653" y="201"/>
                </a:lnTo>
                <a:lnTo>
                  <a:pt x="652" y="201"/>
                </a:lnTo>
                <a:lnTo>
                  <a:pt x="647" y="144"/>
                </a:lnTo>
                <a:lnTo>
                  <a:pt x="657" y="134"/>
                </a:lnTo>
                <a:lnTo>
                  <a:pt x="657" y="110"/>
                </a:lnTo>
                <a:lnTo>
                  <a:pt x="657" y="110"/>
                </a:lnTo>
                <a:lnTo>
                  <a:pt x="657" y="109"/>
                </a:lnTo>
                <a:lnTo>
                  <a:pt x="656" y="105"/>
                </a:lnTo>
                <a:lnTo>
                  <a:pt x="657" y="101"/>
                </a:lnTo>
                <a:lnTo>
                  <a:pt x="662" y="91"/>
                </a:lnTo>
                <a:lnTo>
                  <a:pt x="662" y="91"/>
                </a:lnTo>
                <a:lnTo>
                  <a:pt x="665" y="84"/>
                </a:lnTo>
                <a:lnTo>
                  <a:pt x="670" y="74"/>
                </a:lnTo>
                <a:lnTo>
                  <a:pt x="674" y="63"/>
                </a:lnTo>
                <a:lnTo>
                  <a:pt x="679" y="51"/>
                </a:lnTo>
                <a:lnTo>
                  <a:pt x="681" y="41"/>
                </a:lnTo>
                <a:lnTo>
                  <a:pt x="681" y="31"/>
                </a:lnTo>
                <a:lnTo>
                  <a:pt x="681" y="26"/>
                </a:lnTo>
                <a:lnTo>
                  <a:pt x="680" y="24"/>
                </a:lnTo>
                <a:lnTo>
                  <a:pt x="679" y="20"/>
                </a:lnTo>
                <a:lnTo>
                  <a:pt x="676" y="19"/>
                </a:lnTo>
                <a:lnTo>
                  <a:pt x="676" y="19"/>
                </a:lnTo>
                <a:lnTo>
                  <a:pt x="668" y="17"/>
                </a:lnTo>
                <a:lnTo>
                  <a:pt x="657" y="13"/>
                </a:lnTo>
                <a:lnTo>
                  <a:pt x="625" y="7"/>
                </a:lnTo>
                <a:lnTo>
                  <a:pt x="589" y="2"/>
                </a:lnTo>
                <a:lnTo>
                  <a:pt x="556" y="0"/>
                </a:lnTo>
                <a:lnTo>
                  <a:pt x="556" y="0"/>
                </a:lnTo>
                <a:lnTo>
                  <a:pt x="541" y="0"/>
                </a:lnTo>
                <a:lnTo>
                  <a:pt x="521" y="2"/>
                </a:lnTo>
                <a:lnTo>
                  <a:pt x="500" y="6"/>
                </a:lnTo>
                <a:lnTo>
                  <a:pt x="478" y="9"/>
                </a:lnTo>
                <a:lnTo>
                  <a:pt x="439" y="18"/>
                </a:lnTo>
                <a:lnTo>
                  <a:pt x="417" y="24"/>
                </a:lnTo>
                <a:lnTo>
                  <a:pt x="417" y="24"/>
                </a:lnTo>
                <a:lnTo>
                  <a:pt x="406" y="27"/>
                </a:lnTo>
                <a:lnTo>
                  <a:pt x="394" y="32"/>
                </a:lnTo>
                <a:lnTo>
                  <a:pt x="387" y="35"/>
                </a:lnTo>
                <a:lnTo>
                  <a:pt x="382" y="38"/>
                </a:lnTo>
                <a:lnTo>
                  <a:pt x="378" y="42"/>
                </a:lnTo>
                <a:lnTo>
                  <a:pt x="374" y="48"/>
                </a:lnTo>
                <a:lnTo>
                  <a:pt x="374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C0F690E9-24A7-1B3B-CF8E-1A86F6BC6CB2}"/>
              </a:ext>
            </a:extLst>
          </p:cNvPr>
          <p:cNvSpPr>
            <a:spLocks noEditPoints="1"/>
          </p:cNvSpPr>
          <p:nvPr/>
        </p:nvSpPr>
        <p:spPr bwMode="auto">
          <a:xfrm>
            <a:off x="4300257" y="3821218"/>
            <a:ext cx="1110290" cy="2563824"/>
          </a:xfrm>
          <a:custGeom>
            <a:avLst/>
            <a:gdLst>
              <a:gd name="T0" fmla="*/ 610 w 951"/>
              <a:gd name="T1" fmla="*/ 2075 h 2196"/>
              <a:gd name="T2" fmla="*/ 631 w 951"/>
              <a:gd name="T3" fmla="*/ 2117 h 2196"/>
              <a:gd name="T4" fmla="*/ 683 w 951"/>
              <a:gd name="T5" fmla="*/ 2174 h 2196"/>
              <a:gd name="T6" fmla="*/ 743 w 951"/>
              <a:gd name="T7" fmla="*/ 2172 h 2196"/>
              <a:gd name="T8" fmla="*/ 792 w 951"/>
              <a:gd name="T9" fmla="*/ 2138 h 2196"/>
              <a:gd name="T10" fmla="*/ 759 w 951"/>
              <a:gd name="T11" fmla="*/ 2094 h 2196"/>
              <a:gd name="T12" fmla="*/ 782 w 951"/>
              <a:gd name="T13" fmla="*/ 1823 h 2196"/>
              <a:gd name="T14" fmla="*/ 831 w 951"/>
              <a:gd name="T15" fmla="*/ 1269 h 2196"/>
              <a:gd name="T16" fmla="*/ 858 w 951"/>
              <a:gd name="T17" fmla="*/ 1092 h 2196"/>
              <a:gd name="T18" fmla="*/ 876 w 951"/>
              <a:gd name="T19" fmla="*/ 1131 h 2196"/>
              <a:gd name="T20" fmla="*/ 860 w 951"/>
              <a:gd name="T21" fmla="*/ 1187 h 2196"/>
              <a:gd name="T22" fmla="*/ 885 w 951"/>
              <a:gd name="T23" fmla="*/ 1175 h 2196"/>
              <a:gd name="T24" fmla="*/ 891 w 951"/>
              <a:gd name="T25" fmla="*/ 1233 h 2196"/>
              <a:gd name="T26" fmla="*/ 877 w 951"/>
              <a:gd name="T27" fmla="*/ 1272 h 2196"/>
              <a:gd name="T28" fmla="*/ 901 w 951"/>
              <a:gd name="T29" fmla="*/ 1253 h 2196"/>
              <a:gd name="T30" fmla="*/ 922 w 951"/>
              <a:gd name="T31" fmla="*/ 1161 h 2196"/>
              <a:gd name="T32" fmla="*/ 903 w 951"/>
              <a:gd name="T33" fmla="*/ 750 h 2196"/>
              <a:gd name="T34" fmla="*/ 869 w 951"/>
              <a:gd name="T35" fmla="*/ 400 h 2196"/>
              <a:gd name="T36" fmla="*/ 740 w 951"/>
              <a:gd name="T37" fmla="*/ 377 h 2196"/>
              <a:gd name="T38" fmla="*/ 668 w 951"/>
              <a:gd name="T39" fmla="*/ 366 h 2196"/>
              <a:gd name="T40" fmla="*/ 658 w 951"/>
              <a:gd name="T41" fmla="*/ 314 h 2196"/>
              <a:gd name="T42" fmla="*/ 673 w 951"/>
              <a:gd name="T43" fmla="*/ 236 h 2196"/>
              <a:gd name="T44" fmla="*/ 677 w 951"/>
              <a:gd name="T45" fmla="*/ 203 h 2196"/>
              <a:gd name="T46" fmla="*/ 668 w 951"/>
              <a:gd name="T47" fmla="*/ 169 h 2196"/>
              <a:gd name="T48" fmla="*/ 674 w 951"/>
              <a:gd name="T49" fmla="*/ 75 h 2196"/>
              <a:gd name="T50" fmla="*/ 634 w 951"/>
              <a:gd name="T51" fmla="*/ 30 h 2196"/>
              <a:gd name="T52" fmla="*/ 536 w 951"/>
              <a:gd name="T53" fmla="*/ 0 h 2196"/>
              <a:gd name="T54" fmla="*/ 489 w 951"/>
              <a:gd name="T55" fmla="*/ 11 h 2196"/>
              <a:gd name="T56" fmla="*/ 463 w 951"/>
              <a:gd name="T57" fmla="*/ 23 h 2196"/>
              <a:gd name="T58" fmla="*/ 444 w 951"/>
              <a:gd name="T59" fmla="*/ 19 h 2196"/>
              <a:gd name="T60" fmla="*/ 294 w 951"/>
              <a:gd name="T61" fmla="*/ 92 h 2196"/>
              <a:gd name="T62" fmla="*/ 6 w 951"/>
              <a:gd name="T63" fmla="*/ 227 h 2196"/>
              <a:gd name="T64" fmla="*/ 6 w 951"/>
              <a:gd name="T65" fmla="*/ 284 h 2196"/>
              <a:gd name="T66" fmla="*/ 115 w 951"/>
              <a:gd name="T67" fmla="*/ 406 h 2196"/>
              <a:gd name="T68" fmla="*/ 366 w 951"/>
              <a:gd name="T69" fmla="*/ 755 h 2196"/>
              <a:gd name="T70" fmla="*/ 367 w 951"/>
              <a:gd name="T71" fmla="*/ 1439 h 2196"/>
              <a:gd name="T72" fmla="*/ 391 w 951"/>
              <a:gd name="T73" fmla="*/ 1609 h 2196"/>
              <a:gd name="T74" fmla="*/ 445 w 951"/>
              <a:gd name="T75" fmla="*/ 2121 h 2196"/>
              <a:gd name="T76" fmla="*/ 414 w 951"/>
              <a:gd name="T77" fmla="*/ 2162 h 2196"/>
              <a:gd name="T78" fmla="*/ 450 w 951"/>
              <a:gd name="T79" fmla="*/ 2189 h 2196"/>
              <a:gd name="T80" fmla="*/ 529 w 951"/>
              <a:gd name="T81" fmla="*/ 2189 h 2196"/>
              <a:gd name="T82" fmla="*/ 562 w 951"/>
              <a:gd name="T83" fmla="*/ 2166 h 2196"/>
              <a:gd name="T84" fmla="*/ 605 w 951"/>
              <a:gd name="T85" fmla="*/ 2090 h 2196"/>
              <a:gd name="T86" fmla="*/ 423 w 951"/>
              <a:gd name="T87" fmla="*/ 217 h 2196"/>
              <a:gd name="T88" fmla="*/ 434 w 951"/>
              <a:gd name="T89" fmla="*/ 241 h 2196"/>
              <a:gd name="T90" fmla="*/ 452 w 951"/>
              <a:gd name="T91" fmla="*/ 246 h 2196"/>
              <a:gd name="T92" fmla="*/ 474 w 951"/>
              <a:gd name="T93" fmla="*/ 293 h 2196"/>
              <a:gd name="T94" fmla="*/ 466 w 951"/>
              <a:gd name="T95" fmla="*/ 308 h 2196"/>
              <a:gd name="T96" fmla="*/ 406 w 951"/>
              <a:gd name="T97" fmla="*/ 361 h 2196"/>
              <a:gd name="T98" fmla="*/ 313 w 951"/>
              <a:gd name="T99" fmla="*/ 331 h 2196"/>
              <a:gd name="T100" fmla="*/ 206 w 951"/>
              <a:gd name="T101" fmla="*/ 272 h 2196"/>
              <a:gd name="T102" fmla="*/ 308 w 951"/>
              <a:gd name="T103" fmla="*/ 222 h 2196"/>
              <a:gd name="T104" fmla="*/ 333 w 951"/>
              <a:gd name="T105" fmla="*/ 191 h 2196"/>
              <a:gd name="T106" fmla="*/ 323 w 951"/>
              <a:gd name="T107" fmla="*/ 159 h 2196"/>
              <a:gd name="T108" fmla="*/ 390 w 951"/>
              <a:gd name="T109" fmla="*/ 164 h 2196"/>
              <a:gd name="T110" fmla="*/ 418 w 951"/>
              <a:gd name="T111" fmla="*/ 150 h 2196"/>
              <a:gd name="T112" fmla="*/ 792 w 951"/>
              <a:gd name="T113" fmla="*/ 860 h 2196"/>
              <a:gd name="T114" fmla="*/ 778 w 951"/>
              <a:gd name="T115" fmla="*/ 764 h 2196"/>
              <a:gd name="T116" fmla="*/ 601 w 951"/>
              <a:gd name="T117" fmla="*/ 1389 h 2196"/>
              <a:gd name="T118" fmla="*/ 615 w 951"/>
              <a:gd name="T119" fmla="*/ 1657 h 2196"/>
              <a:gd name="T120" fmla="*/ 592 w 951"/>
              <a:gd name="T121" fmla="*/ 1591 h 2196"/>
              <a:gd name="T122" fmla="*/ 592 w 951"/>
              <a:gd name="T123" fmla="*/ 1477 h 2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1" h="2196">
                <a:moveTo>
                  <a:pt x="605" y="2090"/>
                </a:moveTo>
                <a:lnTo>
                  <a:pt x="605" y="2090"/>
                </a:lnTo>
                <a:lnTo>
                  <a:pt x="605" y="2087"/>
                </a:lnTo>
                <a:lnTo>
                  <a:pt x="607" y="2084"/>
                </a:lnTo>
                <a:lnTo>
                  <a:pt x="610" y="2076"/>
                </a:lnTo>
                <a:lnTo>
                  <a:pt x="610" y="2076"/>
                </a:lnTo>
                <a:lnTo>
                  <a:pt x="610" y="2075"/>
                </a:lnTo>
                <a:lnTo>
                  <a:pt x="610" y="2075"/>
                </a:lnTo>
                <a:lnTo>
                  <a:pt x="610" y="2076"/>
                </a:lnTo>
                <a:lnTo>
                  <a:pt x="610" y="2076"/>
                </a:lnTo>
                <a:lnTo>
                  <a:pt x="610" y="2076"/>
                </a:lnTo>
                <a:lnTo>
                  <a:pt x="615" y="2087"/>
                </a:lnTo>
                <a:lnTo>
                  <a:pt x="622" y="2102"/>
                </a:lnTo>
                <a:lnTo>
                  <a:pt x="631" y="2117"/>
                </a:lnTo>
                <a:lnTo>
                  <a:pt x="635" y="2123"/>
                </a:lnTo>
                <a:lnTo>
                  <a:pt x="639" y="2128"/>
                </a:lnTo>
                <a:lnTo>
                  <a:pt x="639" y="2128"/>
                </a:lnTo>
                <a:lnTo>
                  <a:pt x="651" y="2141"/>
                </a:lnTo>
                <a:lnTo>
                  <a:pt x="667" y="2158"/>
                </a:lnTo>
                <a:lnTo>
                  <a:pt x="675" y="2166"/>
                </a:lnTo>
                <a:lnTo>
                  <a:pt x="683" y="2174"/>
                </a:lnTo>
                <a:lnTo>
                  <a:pt x="693" y="2178"/>
                </a:lnTo>
                <a:lnTo>
                  <a:pt x="696" y="2180"/>
                </a:lnTo>
                <a:lnTo>
                  <a:pt x="701" y="2181"/>
                </a:lnTo>
                <a:lnTo>
                  <a:pt x="701" y="2181"/>
                </a:lnTo>
                <a:lnTo>
                  <a:pt x="712" y="2180"/>
                </a:lnTo>
                <a:lnTo>
                  <a:pt x="726" y="2177"/>
                </a:lnTo>
                <a:lnTo>
                  <a:pt x="743" y="2172"/>
                </a:lnTo>
                <a:lnTo>
                  <a:pt x="760" y="2166"/>
                </a:lnTo>
                <a:lnTo>
                  <a:pt x="776" y="2159"/>
                </a:lnTo>
                <a:lnTo>
                  <a:pt x="786" y="2152"/>
                </a:lnTo>
                <a:lnTo>
                  <a:pt x="791" y="2148"/>
                </a:lnTo>
                <a:lnTo>
                  <a:pt x="794" y="2145"/>
                </a:lnTo>
                <a:lnTo>
                  <a:pt x="794" y="2141"/>
                </a:lnTo>
                <a:lnTo>
                  <a:pt x="792" y="2138"/>
                </a:lnTo>
                <a:lnTo>
                  <a:pt x="792" y="2138"/>
                </a:lnTo>
                <a:lnTo>
                  <a:pt x="784" y="2126"/>
                </a:lnTo>
                <a:lnTo>
                  <a:pt x="777" y="2118"/>
                </a:lnTo>
                <a:lnTo>
                  <a:pt x="771" y="2112"/>
                </a:lnTo>
                <a:lnTo>
                  <a:pt x="768" y="2109"/>
                </a:lnTo>
                <a:lnTo>
                  <a:pt x="768" y="2109"/>
                </a:lnTo>
                <a:lnTo>
                  <a:pt x="759" y="2094"/>
                </a:lnTo>
                <a:lnTo>
                  <a:pt x="753" y="2086"/>
                </a:lnTo>
                <a:lnTo>
                  <a:pt x="749" y="2080"/>
                </a:lnTo>
                <a:lnTo>
                  <a:pt x="749" y="2080"/>
                </a:lnTo>
                <a:lnTo>
                  <a:pt x="740" y="2042"/>
                </a:lnTo>
                <a:lnTo>
                  <a:pt x="768" y="2032"/>
                </a:lnTo>
                <a:lnTo>
                  <a:pt x="768" y="2032"/>
                </a:lnTo>
                <a:lnTo>
                  <a:pt x="782" y="1823"/>
                </a:lnTo>
                <a:lnTo>
                  <a:pt x="791" y="1673"/>
                </a:lnTo>
                <a:lnTo>
                  <a:pt x="795" y="1619"/>
                </a:lnTo>
                <a:lnTo>
                  <a:pt x="797" y="1590"/>
                </a:lnTo>
                <a:lnTo>
                  <a:pt x="797" y="1590"/>
                </a:lnTo>
                <a:lnTo>
                  <a:pt x="804" y="1527"/>
                </a:lnTo>
                <a:lnTo>
                  <a:pt x="816" y="1419"/>
                </a:lnTo>
                <a:lnTo>
                  <a:pt x="831" y="1269"/>
                </a:lnTo>
                <a:lnTo>
                  <a:pt x="831" y="1269"/>
                </a:lnTo>
                <a:lnTo>
                  <a:pt x="821" y="1139"/>
                </a:lnTo>
                <a:lnTo>
                  <a:pt x="836" y="1139"/>
                </a:lnTo>
                <a:lnTo>
                  <a:pt x="830" y="1092"/>
                </a:lnTo>
                <a:lnTo>
                  <a:pt x="858" y="1092"/>
                </a:lnTo>
                <a:lnTo>
                  <a:pt x="858" y="1092"/>
                </a:lnTo>
                <a:lnTo>
                  <a:pt x="858" y="1092"/>
                </a:lnTo>
                <a:lnTo>
                  <a:pt x="860" y="1095"/>
                </a:lnTo>
                <a:lnTo>
                  <a:pt x="864" y="1101"/>
                </a:lnTo>
                <a:lnTo>
                  <a:pt x="869" y="1109"/>
                </a:lnTo>
                <a:lnTo>
                  <a:pt x="872" y="1115"/>
                </a:lnTo>
                <a:lnTo>
                  <a:pt x="874" y="1120"/>
                </a:lnTo>
                <a:lnTo>
                  <a:pt x="874" y="1120"/>
                </a:lnTo>
                <a:lnTo>
                  <a:pt x="876" y="1131"/>
                </a:lnTo>
                <a:lnTo>
                  <a:pt x="876" y="1131"/>
                </a:lnTo>
                <a:lnTo>
                  <a:pt x="868" y="1147"/>
                </a:lnTo>
                <a:lnTo>
                  <a:pt x="861" y="1164"/>
                </a:lnTo>
                <a:lnTo>
                  <a:pt x="858" y="1173"/>
                </a:lnTo>
                <a:lnTo>
                  <a:pt x="857" y="1179"/>
                </a:lnTo>
                <a:lnTo>
                  <a:pt x="857" y="1183"/>
                </a:lnTo>
                <a:lnTo>
                  <a:pt x="860" y="1187"/>
                </a:lnTo>
                <a:lnTo>
                  <a:pt x="860" y="1187"/>
                </a:lnTo>
                <a:lnTo>
                  <a:pt x="862" y="1188"/>
                </a:lnTo>
                <a:lnTo>
                  <a:pt x="866" y="1188"/>
                </a:lnTo>
                <a:lnTo>
                  <a:pt x="868" y="1188"/>
                </a:lnTo>
                <a:lnTo>
                  <a:pt x="872" y="1186"/>
                </a:lnTo>
                <a:lnTo>
                  <a:pt x="879" y="1181"/>
                </a:lnTo>
                <a:lnTo>
                  <a:pt x="885" y="1175"/>
                </a:lnTo>
                <a:lnTo>
                  <a:pt x="885" y="1175"/>
                </a:lnTo>
                <a:lnTo>
                  <a:pt x="888" y="1197"/>
                </a:lnTo>
                <a:lnTo>
                  <a:pt x="888" y="1197"/>
                </a:lnTo>
                <a:lnTo>
                  <a:pt x="889" y="1206"/>
                </a:lnTo>
                <a:lnTo>
                  <a:pt x="892" y="1225"/>
                </a:lnTo>
                <a:lnTo>
                  <a:pt x="892" y="1225"/>
                </a:lnTo>
                <a:lnTo>
                  <a:pt x="891" y="1233"/>
                </a:lnTo>
                <a:lnTo>
                  <a:pt x="888" y="1239"/>
                </a:lnTo>
                <a:lnTo>
                  <a:pt x="881" y="1253"/>
                </a:lnTo>
                <a:lnTo>
                  <a:pt x="877" y="1260"/>
                </a:lnTo>
                <a:lnTo>
                  <a:pt x="875" y="1266"/>
                </a:lnTo>
                <a:lnTo>
                  <a:pt x="875" y="1269"/>
                </a:lnTo>
                <a:lnTo>
                  <a:pt x="876" y="1270"/>
                </a:lnTo>
                <a:lnTo>
                  <a:pt x="877" y="1272"/>
                </a:lnTo>
                <a:lnTo>
                  <a:pt x="880" y="1273"/>
                </a:lnTo>
                <a:lnTo>
                  <a:pt x="880" y="1273"/>
                </a:lnTo>
                <a:lnTo>
                  <a:pt x="883" y="1273"/>
                </a:lnTo>
                <a:lnTo>
                  <a:pt x="887" y="1272"/>
                </a:lnTo>
                <a:lnTo>
                  <a:pt x="891" y="1269"/>
                </a:lnTo>
                <a:lnTo>
                  <a:pt x="894" y="1265"/>
                </a:lnTo>
                <a:lnTo>
                  <a:pt x="901" y="1253"/>
                </a:lnTo>
                <a:lnTo>
                  <a:pt x="909" y="1239"/>
                </a:lnTo>
                <a:lnTo>
                  <a:pt x="916" y="1223"/>
                </a:lnTo>
                <a:lnTo>
                  <a:pt x="921" y="1209"/>
                </a:lnTo>
                <a:lnTo>
                  <a:pt x="923" y="1198"/>
                </a:lnTo>
                <a:lnTo>
                  <a:pt x="924" y="1192"/>
                </a:lnTo>
                <a:lnTo>
                  <a:pt x="924" y="1192"/>
                </a:lnTo>
                <a:lnTo>
                  <a:pt x="922" y="1161"/>
                </a:lnTo>
                <a:lnTo>
                  <a:pt x="922" y="1141"/>
                </a:lnTo>
                <a:lnTo>
                  <a:pt x="922" y="1129"/>
                </a:lnTo>
                <a:lnTo>
                  <a:pt x="922" y="1129"/>
                </a:lnTo>
                <a:lnTo>
                  <a:pt x="927" y="1105"/>
                </a:lnTo>
                <a:lnTo>
                  <a:pt x="931" y="1097"/>
                </a:lnTo>
                <a:lnTo>
                  <a:pt x="951" y="1092"/>
                </a:lnTo>
                <a:lnTo>
                  <a:pt x="903" y="750"/>
                </a:lnTo>
                <a:lnTo>
                  <a:pt x="903" y="750"/>
                </a:lnTo>
                <a:lnTo>
                  <a:pt x="888" y="576"/>
                </a:lnTo>
                <a:lnTo>
                  <a:pt x="876" y="456"/>
                </a:lnTo>
                <a:lnTo>
                  <a:pt x="873" y="416"/>
                </a:lnTo>
                <a:lnTo>
                  <a:pt x="870" y="404"/>
                </a:lnTo>
                <a:lnTo>
                  <a:pt x="869" y="400"/>
                </a:lnTo>
                <a:lnTo>
                  <a:pt x="869" y="400"/>
                </a:lnTo>
                <a:lnTo>
                  <a:pt x="860" y="391"/>
                </a:lnTo>
                <a:lnTo>
                  <a:pt x="855" y="388"/>
                </a:lnTo>
                <a:lnTo>
                  <a:pt x="850" y="385"/>
                </a:lnTo>
                <a:lnTo>
                  <a:pt x="850" y="385"/>
                </a:lnTo>
                <a:lnTo>
                  <a:pt x="790" y="382"/>
                </a:lnTo>
                <a:lnTo>
                  <a:pt x="752" y="378"/>
                </a:lnTo>
                <a:lnTo>
                  <a:pt x="740" y="377"/>
                </a:lnTo>
                <a:lnTo>
                  <a:pt x="735" y="376"/>
                </a:lnTo>
                <a:lnTo>
                  <a:pt x="735" y="376"/>
                </a:lnTo>
                <a:lnTo>
                  <a:pt x="732" y="374"/>
                </a:lnTo>
                <a:lnTo>
                  <a:pt x="724" y="372"/>
                </a:lnTo>
                <a:lnTo>
                  <a:pt x="701" y="370"/>
                </a:lnTo>
                <a:lnTo>
                  <a:pt x="668" y="366"/>
                </a:lnTo>
                <a:lnTo>
                  <a:pt x="668" y="366"/>
                </a:lnTo>
                <a:lnTo>
                  <a:pt x="665" y="343"/>
                </a:lnTo>
                <a:lnTo>
                  <a:pt x="663" y="326"/>
                </a:lnTo>
                <a:lnTo>
                  <a:pt x="663" y="318"/>
                </a:lnTo>
                <a:lnTo>
                  <a:pt x="663" y="318"/>
                </a:lnTo>
                <a:lnTo>
                  <a:pt x="663" y="317"/>
                </a:lnTo>
                <a:lnTo>
                  <a:pt x="662" y="317"/>
                </a:lnTo>
                <a:lnTo>
                  <a:pt x="658" y="314"/>
                </a:lnTo>
                <a:lnTo>
                  <a:pt x="653" y="313"/>
                </a:lnTo>
                <a:lnTo>
                  <a:pt x="653" y="289"/>
                </a:lnTo>
                <a:lnTo>
                  <a:pt x="653" y="289"/>
                </a:lnTo>
                <a:lnTo>
                  <a:pt x="663" y="269"/>
                </a:lnTo>
                <a:lnTo>
                  <a:pt x="670" y="252"/>
                </a:lnTo>
                <a:lnTo>
                  <a:pt x="671" y="243"/>
                </a:lnTo>
                <a:lnTo>
                  <a:pt x="673" y="236"/>
                </a:lnTo>
                <a:lnTo>
                  <a:pt x="673" y="236"/>
                </a:lnTo>
                <a:lnTo>
                  <a:pt x="674" y="224"/>
                </a:lnTo>
                <a:lnTo>
                  <a:pt x="676" y="216"/>
                </a:lnTo>
                <a:lnTo>
                  <a:pt x="677" y="209"/>
                </a:lnTo>
                <a:lnTo>
                  <a:pt x="677" y="205"/>
                </a:lnTo>
                <a:lnTo>
                  <a:pt x="677" y="203"/>
                </a:lnTo>
                <a:lnTo>
                  <a:pt x="677" y="203"/>
                </a:lnTo>
                <a:lnTo>
                  <a:pt x="673" y="188"/>
                </a:lnTo>
                <a:lnTo>
                  <a:pt x="673" y="188"/>
                </a:lnTo>
                <a:lnTo>
                  <a:pt x="671" y="187"/>
                </a:lnTo>
                <a:lnTo>
                  <a:pt x="670" y="187"/>
                </a:lnTo>
                <a:lnTo>
                  <a:pt x="669" y="182"/>
                </a:lnTo>
                <a:lnTo>
                  <a:pt x="668" y="169"/>
                </a:lnTo>
                <a:lnTo>
                  <a:pt x="668" y="169"/>
                </a:lnTo>
                <a:lnTo>
                  <a:pt x="662" y="123"/>
                </a:lnTo>
                <a:lnTo>
                  <a:pt x="658" y="97"/>
                </a:lnTo>
                <a:lnTo>
                  <a:pt x="658" y="97"/>
                </a:lnTo>
                <a:lnTo>
                  <a:pt x="664" y="89"/>
                </a:lnTo>
                <a:lnTo>
                  <a:pt x="673" y="78"/>
                </a:lnTo>
                <a:lnTo>
                  <a:pt x="673" y="78"/>
                </a:lnTo>
                <a:lnTo>
                  <a:pt x="674" y="75"/>
                </a:lnTo>
                <a:lnTo>
                  <a:pt x="674" y="72"/>
                </a:lnTo>
                <a:lnTo>
                  <a:pt x="674" y="67"/>
                </a:lnTo>
                <a:lnTo>
                  <a:pt x="671" y="61"/>
                </a:lnTo>
                <a:lnTo>
                  <a:pt x="668" y="54"/>
                </a:lnTo>
                <a:lnTo>
                  <a:pt x="661" y="47"/>
                </a:lnTo>
                <a:lnTo>
                  <a:pt x="650" y="38"/>
                </a:lnTo>
                <a:lnTo>
                  <a:pt x="634" y="30"/>
                </a:lnTo>
                <a:lnTo>
                  <a:pt x="634" y="30"/>
                </a:lnTo>
                <a:lnTo>
                  <a:pt x="604" y="17"/>
                </a:lnTo>
                <a:lnTo>
                  <a:pt x="584" y="8"/>
                </a:lnTo>
                <a:lnTo>
                  <a:pt x="568" y="3"/>
                </a:lnTo>
                <a:lnTo>
                  <a:pt x="553" y="1"/>
                </a:lnTo>
                <a:lnTo>
                  <a:pt x="553" y="1"/>
                </a:lnTo>
                <a:lnTo>
                  <a:pt x="536" y="0"/>
                </a:lnTo>
                <a:lnTo>
                  <a:pt x="521" y="1"/>
                </a:lnTo>
                <a:lnTo>
                  <a:pt x="511" y="1"/>
                </a:lnTo>
                <a:lnTo>
                  <a:pt x="505" y="1"/>
                </a:lnTo>
                <a:lnTo>
                  <a:pt x="505" y="1"/>
                </a:lnTo>
                <a:lnTo>
                  <a:pt x="502" y="1"/>
                </a:lnTo>
                <a:lnTo>
                  <a:pt x="499" y="3"/>
                </a:lnTo>
                <a:lnTo>
                  <a:pt x="489" y="11"/>
                </a:lnTo>
                <a:lnTo>
                  <a:pt x="476" y="20"/>
                </a:lnTo>
                <a:lnTo>
                  <a:pt x="476" y="20"/>
                </a:lnTo>
                <a:lnTo>
                  <a:pt x="442" y="30"/>
                </a:lnTo>
                <a:lnTo>
                  <a:pt x="442" y="30"/>
                </a:lnTo>
                <a:lnTo>
                  <a:pt x="448" y="27"/>
                </a:lnTo>
                <a:lnTo>
                  <a:pt x="458" y="24"/>
                </a:lnTo>
                <a:lnTo>
                  <a:pt x="463" y="23"/>
                </a:lnTo>
                <a:lnTo>
                  <a:pt x="466" y="20"/>
                </a:lnTo>
                <a:lnTo>
                  <a:pt x="468" y="18"/>
                </a:lnTo>
                <a:lnTo>
                  <a:pt x="466" y="15"/>
                </a:lnTo>
                <a:lnTo>
                  <a:pt x="466" y="15"/>
                </a:lnTo>
                <a:lnTo>
                  <a:pt x="464" y="15"/>
                </a:lnTo>
                <a:lnTo>
                  <a:pt x="459" y="15"/>
                </a:lnTo>
                <a:lnTo>
                  <a:pt x="444" y="19"/>
                </a:lnTo>
                <a:lnTo>
                  <a:pt x="423" y="25"/>
                </a:lnTo>
                <a:lnTo>
                  <a:pt x="399" y="33"/>
                </a:lnTo>
                <a:lnTo>
                  <a:pt x="354" y="50"/>
                </a:lnTo>
                <a:lnTo>
                  <a:pt x="337" y="57"/>
                </a:lnTo>
                <a:lnTo>
                  <a:pt x="327" y="63"/>
                </a:lnTo>
                <a:lnTo>
                  <a:pt x="327" y="63"/>
                </a:lnTo>
                <a:lnTo>
                  <a:pt x="294" y="92"/>
                </a:lnTo>
                <a:lnTo>
                  <a:pt x="284" y="78"/>
                </a:lnTo>
                <a:lnTo>
                  <a:pt x="284" y="78"/>
                </a:lnTo>
                <a:lnTo>
                  <a:pt x="146" y="150"/>
                </a:lnTo>
                <a:lnTo>
                  <a:pt x="50" y="201"/>
                </a:lnTo>
                <a:lnTo>
                  <a:pt x="19" y="218"/>
                </a:lnTo>
                <a:lnTo>
                  <a:pt x="6" y="227"/>
                </a:lnTo>
                <a:lnTo>
                  <a:pt x="6" y="227"/>
                </a:lnTo>
                <a:lnTo>
                  <a:pt x="4" y="236"/>
                </a:lnTo>
                <a:lnTo>
                  <a:pt x="1" y="252"/>
                </a:lnTo>
                <a:lnTo>
                  <a:pt x="0" y="260"/>
                </a:lnTo>
                <a:lnTo>
                  <a:pt x="1" y="269"/>
                </a:lnTo>
                <a:lnTo>
                  <a:pt x="2" y="277"/>
                </a:lnTo>
                <a:lnTo>
                  <a:pt x="6" y="284"/>
                </a:lnTo>
                <a:lnTo>
                  <a:pt x="6" y="284"/>
                </a:lnTo>
                <a:lnTo>
                  <a:pt x="23" y="304"/>
                </a:lnTo>
                <a:lnTo>
                  <a:pt x="48" y="331"/>
                </a:lnTo>
                <a:lnTo>
                  <a:pt x="72" y="358"/>
                </a:lnTo>
                <a:lnTo>
                  <a:pt x="88" y="376"/>
                </a:lnTo>
                <a:lnTo>
                  <a:pt x="88" y="376"/>
                </a:lnTo>
                <a:lnTo>
                  <a:pt x="97" y="386"/>
                </a:lnTo>
                <a:lnTo>
                  <a:pt x="115" y="406"/>
                </a:lnTo>
                <a:lnTo>
                  <a:pt x="169" y="458"/>
                </a:lnTo>
                <a:lnTo>
                  <a:pt x="246" y="534"/>
                </a:lnTo>
                <a:lnTo>
                  <a:pt x="246" y="534"/>
                </a:lnTo>
                <a:lnTo>
                  <a:pt x="252" y="545"/>
                </a:lnTo>
                <a:lnTo>
                  <a:pt x="266" y="570"/>
                </a:lnTo>
                <a:lnTo>
                  <a:pt x="308" y="646"/>
                </a:lnTo>
                <a:lnTo>
                  <a:pt x="366" y="755"/>
                </a:lnTo>
                <a:lnTo>
                  <a:pt x="313" y="1048"/>
                </a:lnTo>
                <a:lnTo>
                  <a:pt x="346" y="1072"/>
                </a:lnTo>
                <a:lnTo>
                  <a:pt x="346" y="1072"/>
                </a:lnTo>
                <a:lnTo>
                  <a:pt x="350" y="1139"/>
                </a:lnTo>
                <a:lnTo>
                  <a:pt x="357" y="1287"/>
                </a:lnTo>
                <a:lnTo>
                  <a:pt x="362" y="1367"/>
                </a:lnTo>
                <a:lnTo>
                  <a:pt x="367" y="1439"/>
                </a:lnTo>
                <a:lnTo>
                  <a:pt x="372" y="1493"/>
                </a:lnTo>
                <a:lnTo>
                  <a:pt x="373" y="1510"/>
                </a:lnTo>
                <a:lnTo>
                  <a:pt x="375" y="1518"/>
                </a:lnTo>
                <a:lnTo>
                  <a:pt x="375" y="1518"/>
                </a:lnTo>
                <a:lnTo>
                  <a:pt x="378" y="1528"/>
                </a:lnTo>
                <a:lnTo>
                  <a:pt x="381" y="1547"/>
                </a:lnTo>
                <a:lnTo>
                  <a:pt x="391" y="1609"/>
                </a:lnTo>
                <a:lnTo>
                  <a:pt x="417" y="1791"/>
                </a:lnTo>
                <a:lnTo>
                  <a:pt x="452" y="2046"/>
                </a:lnTo>
                <a:lnTo>
                  <a:pt x="476" y="2066"/>
                </a:lnTo>
                <a:lnTo>
                  <a:pt x="476" y="2066"/>
                </a:lnTo>
                <a:lnTo>
                  <a:pt x="460" y="2094"/>
                </a:lnTo>
                <a:lnTo>
                  <a:pt x="450" y="2114"/>
                </a:lnTo>
                <a:lnTo>
                  <a:pt x="445" y="2121"/>
                </a:lnTo>
                <a:lnTo>
                  <a:pt x="442" y="2123"/>
                </a:lnTo>
                <a:lnTo>
                  <a:pt x="442" y="2123"/>
                </a:lnTo>
                <a:lnTo>
                  <a:pt x="436" y="2129"/>
                </a:lnTo>
                <a:lnTo>
                  <a:pt x="427" y="2140"/>
                </a:lnTo>
                <a:lnTo>
                  <a:pt x="414" y="2157"/>
                </a:lnTo>
                <a:lnTo>
                  <a:pt x="414" y="2157"/>
                </a:lnTo>
                <a:lnTo>
                  <a:pt x="414" y="2162"/>
                </a:lnTo>
                <a:lnTo>
                  <a:pt x="415" y="2170"/>
                </a:lnTo>
                <a:lnTo>
                  <a:pt x="416" y="2177"/>
                </a:lnTo>
                <a:lnTo>
                  <a:pt x="417" y="2180"/>
                </a:lnTo>
                <a:lnTo>
                  <a:pt x="418" y="2181"/>
                </a:lnTo>
                <a:lnTo>
                  <a:pt x="418" y="2181"/>
                </a:lnTo>
                <a:lnTo>
                  <a:pt x="428" y="2183"/>
                </a:lnTo>
                <a:lnTo>
                  <a:pt x="450" y="2189"/>
                </a:lnTo>
                <a:lnTo>
                  <a:pt x="463" y="2193"/>
                </a:lnTo>
                <a:lnTo>
                  <a:pt x="477" y="2195"/>
                </a:lnTo>
                <a:lnTo>
                  <a:pt x="492" y="2196"/>
                </a:lnTo>
                <a:lnTo>
                  <a:pt x="505" y="2195"/>
                </a:lnTo>
                <a:lnTo>
                  <a:pt x="505" y="2195"/>
                </a:lnTo>
                <a:lnTo>
                  <a:pt x="517" y="2193"/>
                </a:lnTo>
                <a:lnTo>
                  <a:pt x="529" y="2189"/>
                </a:lnTo>
                <a:lnTo>
                  <a:pt x="538" y="2186"/>
                </a:lnTo>
                <a:lnTo>
                  <a:pt x="547" y="2181"/>
                </a:lnTo>
                <a:lnTo>
                  <a:pt x="554" y="2176"/>
                </a:lnTo>
                <a:lnTo>
                  <a:pt x="559" y="2172"/>
                </a:lnTo>
                <a:lnTo>
                  <a:pt x="561" y="2169"/>
                </a:lnTo>
                <a:lnTo>
                  <a:pt x="562" y="2166"/>
                </a:lnTo>
                <a:lnTo>
                  <a:pt x="562" y="2166"/>
                </a:lnTo>
                <a:lnTo>
                  <a:pt x="563" y="2162"/>
                </a:lnTo>
                <a:lnTo>
                  <a:pt x="568" y="2153"/>
                </a:lnTo>
                <a:lnTo>
                  <a:pt x="584" y="2128"/>
                </a:lnTo>
                <a:lnTo>
                  <a:pt x="599" y="2103"/>
                </a:lnTo>
                <a:lnTo>
                  <a:pt x="604" y="2093"/>
                </a:lnTo>
                <a:lnTo>
                  <a:pt x="605" y="2090"/>
                </a:lnTo>
                <a:lnTo>
                  <a:pt x="605" y="2090"/>
                </a:lnTo>
                <a:close/>
                <a:moveTo>
                  <a:pt x="418" y="150"/>
                </a:moveTo>
                <a:lnTo>
                  <a:pt x="418" y="150"/>
                </a:lnTo>
                <a:lnTo>
                  <a:pt x="420" y="161"/>
                </a:lnTo>
                <a:lnTo>
                  <a:pt x="423" y="177"/>
                </a:lnTo>
                <a:lnTo>
                  <a:pt x="428" y="203"/>
                </a:lnTo>
                <a:lnTo>
                  <a:pt x="423" y="217"/>
                </a:lnTo>
                <a:lnTo>
                  <a:pt x="423" y="217"/>
                </a:lnTo>
                <a:lnTo>
                  <a:pt x="423" y="219"/>
                </a:lnTo>
                <a:lnTo>
                  <a:pt x="423" y="223"/>
                </a:lnTo>
                <a:lnTo>
                  <a:pt x="427" y="230"/>
                </a:lnTo>
                <a:lnTo>
                  <a:pt x="430" y="237"/>
                </a:lnTo>
                <a:lnTo>
                  <a:pt x="433" y="241"/>
                </a:lnTo>
                <a:lnTo>
                  <a:pt x="433" y="241"/>
                </a:lnTo>
                <a:lnTo>
                  <a:pt x="434" y="241"/>
                </a:lnTo>
                <a:lnTo>
                  <a:pt x="436" y="241"/>
                </a:lnTo>
                <a:lnTo>
                  <a:pt x="444" y="240"/>
                </a:lnTo>
                <a:lnTo>
                  <a:pt x="447" y="240"/>
                </a:lnTo>
                <a:lnTo>
                  <a:pt x="450" y="241"/>
                </a:lnTo>
                <a:lnTo>
                  <a:pt x="452" y="242"/>
                </a:lnTo>
                <a:lnTo>
                  <a:pt x="452" y="246"/>
                </a:lnTo>
                <a:lnTo>
                  <a:pt x="452" y="246"/>
                </a:lnTo>
                <a:lnTo>
                  <a:pt x="452" y="254"/>
                </a:lnTo>
                <a:lnTo>
                  <a:pt x="453" y="263"/>
                </a:lnTo>
                <a:lnTo>
                  <a:pt x="457" y="271"/>
                </a:lnTo>
                <a:lnTo>
                  <a:pt x="462" y="279"/>
                </a:lnTo>
                <a:lnTo>
                  <a:pt x="462" y="279"/>
                </a:lnTo>
                <a:lnTo>
                  <a:pt x="468" y="287"/>
                </a:lnTo>
                <a:lnTo>
                  <a:pt x="474" y="293"/>
                </a:lnTo>
                <a:lnTo>
                  <a:pt x="481" y="299"/>
                </a:lnTo>
                <a:lnTo>
                  <a:pt x="481" y="299"/>
                </a:lnTo>
                <a:lnTo>
                  <a:pt x="472" y="302"/>
                </a:lnTo>
                <a:lnTo>
                  <a:pt x="468" y="306"/>
                </a:lnTo>
                <a:lnTo>
                  <a:pt x="466" y="307"/>
                </a:lnTo>
                <a:lnTo>
                  <a:pt x="466" y="308"/>
                </a:lnTo>
                <a:lnTo>
                  <a:pt x="466" y="308"/>
                </a:lnTo>
                <a:lnTo>
                  <a:pt x="468" y="316"/>
                </a:lnTo>
                <a:lnTo>
                  <a:pt x="470" y="331"/>
                </a:lnTo>
                <a:lnTo>
                  <a:pt x="471" y="352"/>
                </a:lnTo>
                <a:lnTo>
                  <a:pt x="433" y="361"/>
                </a:lnTo>
                <a:lnTo>
                  <a:pt x="433" y="361"/>
                </a:lnTo>
                <a:lnTo>
                  <a:pt x="417" y="361"/>
                </a:lnTo>
                <a:lnTo>
                  <a:pt x="406" y="361"/>
                </a:lnTo>
                <a:lnTo>
                  <a:pt x="399" y="361"/>
                </a:lnTo>
                <a:lnTo>
                  <a:pt x="399" y="361"/>
                </a:lnTo>
                <a:lnTo>
                  <a:pt x="382" y="356"/>
                </a:lnTo>
                <a:lnTo>
                  <a:pt x="366" y="352"/>
                </a:lnTo>
                <a:lnTo>
                  <a:pt x="342" y="342"/>
                </a:lnTo>
                <a:lnTo>
                  <a:pt x="342" y="342"/>
                </a:lnTo>
                <a:lnTo>
                  <a:pt x="313" y="331"/>
                </a:lnTo>
                <a:lnTo>
                  <a:pt x="285" y="320"/>
                </a:lnTo>
                <a:lnTo>
                  <a:pt x="263" y="313"/>
                </a:lnTo>
                <a:lnTo>
                  <a:pt x="251" y="308"/>
                </a:lnTo>
                <a:lnTo>
                  <a:pt x="251" y="308"/>
                </a:lnTo>
                <a:lnTo>
                  <a:pt x="240" y="300"/>
                </a:lnTo>
                <a:lnTo>
                  <a:pt x="222" y="286"/>
                </a:lnTo>
                <a:lnTo>
                  <a:pt x="206" y="272"/>
                </a:lnTo>
                <a:lnTo>
                  <a:pt x="203" y="267"/>
                </a:lnTo>
                <a:lnTo>
                  <a:pt x="201" y="266"/>
                </a:lnTo>
                <a:lnTo>
                  <a:pt x="203" y="265"/>
                </a:lnTo>
                <a:lnTo>
                  <a:pt x="203" y="265"/>
                </a:lnTo>
                <a:lnTo>
                  <a:pt x="221" y="259"/>
                </a:lnTo>
                <a:lnTo>
                  <a:pt x="253" y="245"/>
                </a:lnTo>
                <a:lnTo>
                  <a:pt x="308" y="222"/>
                </a:lnTo>
                <a:lnTo>
                  <a:pt x="308" y="222"/>
                </a:lnTo>
                <a:lnTo>
                  <a:pt x="313" y="219"/>
                </a:lnTo>
                <a:lnTo>
                  <a:pt x="318" y="215"/>
                </a:lnTo>
                <a:lnTo>
                  <a:pt x="323" y="210"/>
                </a:lnTo>
                <a:lnTo>
                  <a:pt x="327" y="204"/>
                </a:lnTo>
                <a:lnTo>
                  <a:pt x="332" y="194"/>
                </a:lnTo>
                <a:lnTo>
                  <a:pt x="333" y="191"/>
                </a:lnTo>
                <a:lnTo>
                  <a:pt x="332" y="188"/>
                </a:lnTo>
                <a:lnTo>
                  <a:pt x="332" y="188"/>
                </a:lnTo>
                <a:lnTo>
                  <a:pt x="331" y="186"/>
                </a:lnTo>
                <a:lnTo>
                  <a:pt x="329" y="182"/>
                </a:lnTo>
                <a:lnTo>
                  <a:pt x="326" y="173"/>
                </a:lnTo>
                <a:lnTo>
                  <a:pt x="323" y="159"/>
                </a:lnTo>
                <a:lnTo>
                  <a:pt x="323" y="159"/>
                </a:lnTo>
                <a:lnTo>
                  <a:pt x="330" y="162"/>
                </a:lnTo>
                <a:lnTo>
                  <a:pt x="337" y="163"/>
                </a:lnTo>
                <a:lnTo>
                  <a:pt x="346" y="164"/>
                </a:lnTo>
                <a:lnTo>
                  <a:pt x="346" y="164"/>
                </a:lnTo>
                <a:lnTo>
                  <a:pt x="370" y="164"/>
                </a:lnTo>
                <a:lnTo>
                  <a:pt x="382" y="164"/>
                </a:lnTo>
                <a:lnTo>
                  <a:pt x="390" y="164"/>
                </a:lnTo>
                <a:lnTo>
                  <a:pt x="390" y="164"/>
                </a:lnTo>
                <a:lnTo>
                  <a:pt x="397" y="161"/>
                </a:lnTo>
                <a:lnTo>
                  <a:pt x="408" y="155"/>
                </a:lnTo>
                <a:lnTo>
                  <a:pt x="416" y="150"/>
                </a:lnTo>
                <a:lnTo>
                  <a:pt x="418" y="149"/>
                </a:lnTo>
                <a:lnTo>
                  <a:pt x="418" y="150"/>
                </a:lnTo>
                <a:lnTo>
                  <a:pt x="418" y="150"/>
                </a:lnTo>
                <a:close/>
                <a:moveTo>
                  <a:pt x="788" y="692"/>
                </a:moveTo>
                <a:lnTo>
                  <a:pt x="788" y="692"/>
                </a:lnTo>
                <a:lnTo>
                  <a:pt x="791" y="778"/>
                </a:lnTo>
                <a:lnTo>
                  <a:pt x="794" y="836"/>
                </a:lnTo>
                <a:lnTo>
                  <a:pt x="794" y="854"/>
                </a:lnTo>
                <a:lnTo>
                  <a:pt x="792" y="859"/>
                </a:lnTo>
                <a:lnTo>
                  <a:pt x="792" y="860"/>
                </a:lnTo>
                <a:lnTo>
                  <a:pt x="792" y="860"/>
                </a:lnTo>
                <a:lnTo>
                  <a:pt x="791" y="856"/>
                </a:lnTo>
                <a:lnTo>
                  <a:pt x="789" y="844"/>
                </a:lnTo>
                <a:lnTo>
                  <a:pt x="783" y="812"/>
                </a:lnTo>
                <a:lnTo>
                  <a:pt x="779" y="781"/>
                </a:lnTo>
                <a:lnTo>
                  <a:pt x="778" y="769"/>
                </a:lnTo>
                <a:lnTo>
                  <a:pt x="778" y="764"/>
                </a:lnTo>
                <a:lnTo>
                  <a:pt x="778" y="764"/>
                </a:lnTo>
                <a:lnTo>
                  <a:pt x="780" y="751"/>
                </a:lnTo>
                <a:lnTo>
                  <a:pt x="784" y="726"/>
                </a:lnTo>
                <a:lnTo>
                  <a:pt x="788" y="692"/>
                </a:lnTo>
                <a:lnTo>
                  <a:pt x="788" y="692"/>
                </a:lnTo>
                <a:close/>
                <a:moveTo>
                  <a:pt x="601" y="1389"/>
                </a:moveTo>
                <a:lnTo>
                  <a:pt x="601" y="1389"/>
                </a:lnTo>
                <a:lnTo>
                  <a:pt x="601" y="1391"/>
                </a:lnTo>
                <a:lnTo>
                  <a:pt x="601" y="1391"/>
                </a:lnTo>
                <a:lnTo>
                  <a:pt x="601" y="1389"/>
                </a:lnTo>
                <a:lnTo>
                  <a:pt x="601" y="1389"/>
                </a:lnTo>
                <a:close/>
                <a:moveTo>
                  <a:pt x="615" y="1600"/>
                </a:moveTo>
                <a:lnTo>
                  <a:pt x="615" y="1600"/>
                </a:lnTo>
                <a:lnTo>
                  <a:pt x="615" y="1657"/>
                </a:lnTo>
                <a:lnTo>
                  <a:pt x="613" y="1761"/>
                </a:lnTo>
                <a:lnTo>
                  <a:pt x="610" y="1912"/>
                </a:lnTo>
                <a:lnTo>
                  <a:pt x="610" y="1912"/>
                </a:lnTo>
                <a:lnTo>
                  <a:pt x="604" y="1768"/>
                </a:lnTo>
                <a:lnTo>
                  <a:pt x="598" y="1653"/>
                </a:lnTo>
                <a:lnTo>
                  <a:pt x="595" y="1608"/>
                </a:lnTo>
                <a:lnTo>
                  <a:pt x="592" y="1591"/>
                </a:lnTo>
                <a:lnTo>
                  <a:pt x="591" y="1581"/>
                </a:lnTo>
                <a:lnTo>
                  <a:pt x="591" y="1581"/>
                </a:lnTo>
                <a:lnTo>
                  <a:pt x="590" y="1572"/>
                </a:lnTo>
                <a:lnTo>
                  <a:pt x="589" y="1561"/>
                </a:lnTo>
                <a:lnTo>
                  <a:pt x="589" y="1536"/>
                </a:lnTo>
                <a:lnTo>
                  <a:pt x="590" y="1507"/>
                </a:lnTo>
                <a:lnTo>
                  <a:pt x="592" y="1477"/>
                </a:lnTo>
                <a:lnTo>
                  <a:pt x="597" y="1423"/>
                </a:lnTo>
                <a:lnTo>
                  <a:pt x="601" y="1391"/>
                </a:lnTo>
                <a:lnTo>
                  <a:pt x="601" y="1391"/>
                </a:lnTo>
                <a:lnTo>
                  <a:pt x="608" y="1495"/>
                </a:lnTo>
                <a:lnTo>
                  <a:pt x="615" y="1600"/>
                </a:lnTo>
                <a:lnTo>
                  <a:pt x="615" y="1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D7671C89-8B81-8294-0763-2C33373B0E0F}"/>
              </a:ext>
            </a:extLst>
          </p:cNvPr>
          <p:cNvSpPr>
            <a:spLocks/>
          </p:cNvSpPr>
          <p:nvPr/>
        </p:nvSpPr>
        <p:spPr bwMode="auto">
          <a:xfrm>
            <a:off x="7408622" y="3712687"/>
            <a:ext cx="880293" cy="2716767"/>
          </a:xfrm>
          <a:custGeom>
            <a:avLst/>
            <a:gdLst>
              <a:gd name="T0" fmla="*/ 538 w 754"/>
              <a:gd name="T1" fmla="*/ 248 h 2327"/>
              <a:gd name="T2" fmla="*/ 537 w 754"/>
              <a:gd name="T3" fmla="*/ 197 h 2327"/>
              <a:gd name="T4" fmla="*/ 548 w 754"/>
              <a:gd name="T5" fmla="*/ 183 h 2327"/>
              <a:gd name="T6" fmla="*/ 547 w 754"/>
              <a:gd name="T7" fmla="*/ 147 h 2327"/>
              <a:gd name="T8" fmla="*/ 568 w 754"/>
              <a:gd name="T9" fmla="*/ 122 h 2327"/>
              <a:gd name="T10" fmla="*/ 556 w 754"/>
              <a:gd name="T11" fmla="*/ 62 h 2327"/>
              <a:gd name="T12" fmla="*/ 500 w 754"/>
              <a:gd name="T13" fmla="*/ 24 h 2327"/>
              <a:gd name="T14" fmla="*/ 302 w 754"/>
              <a:gd name="T15" fmla="*/ 1 h 2327"/>
              <a:gd name="T16" fmla="*/ 270 w 754"/>
              <a:gd name="T17" fmla="*/ 21 h 2327"/>
              <a:gd name="T18" fmla="*/ 273 w 754"/>
              <a:gd name="T19" fmla="*/ 57 h 2327"/>
              <a:gd name="T20" fmla="*/ 261 w 754"/>
              <a:gd name="T21" fmla="*/ 68 h 2327"/>
              <a:gd name="T22" fmla="*/ 209 w 754"/>
              <a:gd name="T23" fmla="*/ 80 h 2327"/>
              <a:gd name="T24" fmla="*/ 259 w 754"/>
              <a:gd name="T25" fmla="*/ 110 h 2327"/>
              <a:gd name="T26" fmla="*/ 276 w 754"/>
              <a:gd name="T27" fmla="*/ 141 h 2327"/>
              <a:gd name="T28" fmla="*/ 293 w 754"/>
              <a:gd name="T29" fmla="*/ 221 h 2327"/>
              <a:gd name="T30" fmla="*/ 307 w 754"/>
              <a:gd name="T31" fmla="*/ 278 h 2327"/>
              <a:gd name="T32" fmla="*/ 336 w 754"/>
              <a:gd name="T33" fmla="*/ 331 h 2327"/>
              <a:gd name="T34" fmla="*/ 364 w 754"/>
              <a:gd name="T35" fmla="*/ 355 h 2327"/>
              <a:gd name="T36" fmla="*/ 264 w 754"/>
              <a:gd name="T37" fmla="*/ 384 h 2327"/>
              <a:gd name="T38" fmla="*/ 125 w 754"/>
              <a:gd name="T39" fmla="*/ 394 h 2327"/>
              <a:gd name="T40" fmla="*/ 145 w 754"/>
              <a:gd name="T41" fmla="*/ 288 h 2327"/>
              <a:gd name="T42" fmla="*/ 129 w 754"/>
              <a:gd name="T43" fmla="*/ 259 h 2327"/>
              <a:gd name="T44" fmla="*/ 175 w 754"/>
              <a:gd name="T45" fmla="*/ 225 h 2327"/>
              <a:gd name="T46" fmla="*/ 186 w 754"/>
              <a:gd name="T47" fmla="*/ 157 h 2327"/>
              <a:gd name="T48" fmla="*/ 206 w 754"/>
              <a:gd name="T49" fmla="*/ 110 h 2327"/>
              <a:gd name="T50" fmla="*/ 193 w 754"/>
              <a:gd name="T51" fmla="*/ 97 h 2327"/>
              <a:gd name="T52" fmla="*/ 187 w 754"/>
              <a:gd name="T53" fmla="*/ 77 h 2327"/>
              <a:gd name="T54" fmla="*/ 165 w 754"/>
              <a:gd name="T55" fmla="*/ 79 h 2327"/>
              <a:gd name="T56" fmla="*/ 129 w 754"/>
              <a:gd name="T57" fmla="*/ 110 h 2327"/>
              <a:gd name="T58" fmla="*/ 121 w 754"/>
              <a:gd name="T59" fmla="*/ 96 h 2327"/>
              <a:gd name="T60" fmla="*/ 67 w 754"/>
              <a:gd name="T61" fmla="*/ 149 h 2327"/>
              <a:gd name="T62" fmla="*/ 54 w 754"/>
              <a:gd name="T63" fmla="*/ 222 h 2327"/>
              <a:gd name="T64" fmla="*/ 6 w 754"/>
              <a:gd name="T65" fmla="*/ 378 h 2327"/>
              <a:gd name="T66" fmla="*/ 10 w 754"/>
              <a:gd name="T67" fmla="*/ 466 h 2327"/>
              <a:gd name="T68" fmla="*/ 197 w 754"/>
              <a:gd name="T69" fmla="*/ 546 h 2327"/>
              <a:gd name="T70" fmla="*/ 269 w 754"/>
              <a:gd name="T71" fmla="*/ 788 h 2327"/>
              <a:gd name="T72" fmla="*/ 255 w 754"/>
              <a:gd name="T73" fmla="*/ 992 h 2327"/>
              <a:gd name="T74" fmla="*/ 224 w 754"/>
              <a:gd name="T75" fmla="*/ 1198 h 2327"/>
              <a:gd name="T76" fmla="*/ 269 w 754"/>
              <a:gd name="T77" fmla="*/ 1383 h 2327"/>
              <a:gd name="T78" fmla="*/ 399 w 754"/>
              <a:gd name="T79" fmla="*/ 2204 h 2327"/>
              <a:gd name="T80" fmla="*/ 350 w 754"/>
              <a:gd name="T81" fmla="*/ 2273 h 2327"/>
              <a:gd name="T82" fmla="*/ 368 w 754"/>
              <a:gd name="T83" fmla="*/ 2301 h 2327"/>
              <a:gd name="T84" fmla="*/ 426 w 754"/>
              <a:gd name="T85" fmla="*/ 2307 h 2327"/>
              <a:gd name="T86" fmla="*/ 450 w 754"/>
              <a:gd name="T87" fmla="*/ 2326 h 2327"/>
              <a:gd name="T88" fmla="*/ 621 w 754"/>
              <a:gd name="T89" fmla="*/ 2270 h 2327"/>
              <a:gd name="T90" fmla="*/ 657 w 754"/>
              <a:gd name="T91" fmla="*/ 2237 h 2327"/>
              <a:gd name="T92" fmla="*/ 652 w 754"/>
              <a:gd name="T93" fmla="*/ 2160 h 2327"/>
              <a:gd name="T94" fmla="*/ 652 w 754"/>
              <a:gd name="T95" fmla="*/ 2026 h 2327"/>
              <a:gd name="T96" fmla="*/ 676 w 754"/>
              <a:gd name="T97" fmla="*/ 1488 h 2327"/>
              <a:gd name="T98" fmla="*/ 708 w 754"/>
              <a:gd name="T99" fmla="*/ 1255 h 2327"/>
              <a:gd name="T100" fmla="*/ 717 w 754"/>
              <a:gd name="T101" fmla="*/ 1200 h 2327"/>
              <a:gd name="T102" fmla="*/ 748 w 754"/>
              <a:gd name="T103" fmla="*/ 802 h 2327"/>
              <a:gd name="T104" fmla="*/ 749 w 754"/>
              <a:gd name="T105" fmla="*/ 421 h 2327"/>
              <a:gd name="T106" fmla="*/ 748 w 754"/>
              <a:gd name="T107" fmla="*/ 408 h 2327"/>
              <a:gd name="T108" fmla="*/ 716 w 754"/>
              <a:gd name="T109" fmla="*/ 394 h 2327"/>
              <a:gd name="T110" fmla="*/ 573 w 754"/>
              <a:gd name="T111" fmla="*/ 364 h 2327"/>
              <a:gd name="T112" fmla="*/ 551 w 754"/>
              <a:gd name="T113" fmla="*/ 317 h 2327"/>
              <a:gd name="T114" fmla="*/ 527 w 754"/>
              <a:gd name="T115" fmla="*/ 307 h 2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4" h="2327">
                <a:moveTo>
                  <a:pt x="527" y="307"/>
                </a:moveTo>
                <a:lnTo>
                  <a:pt x="527" y="307"/>
                </a:lnTo>
                <a:lnTo>
                  <a:pt x="532" y="283"/>
                </a:lnTo>
                <a:lnTo>
                  <a:pt x="536" y="265"/>
                </a:lnTo>
                <a:lnTo>
                  <a:pt x="537" y="254"/>
                </a:lnTo>
                <a:lnTo>
                  <a:pt x="537" y="254"/>
                </a:lnTo>
                <a:lnTo>
                  <a:pt x="538" y="248"/>
                </a:lnTo>
                <a:lnTo>
                  <a:pt x="539" y="240"/>
                </a:lnTo>
                <a:lnTo>
                  <a:pt x="541" y="233"/>
                </a:lnTo>
                <a:lnTo>
                  <a:pt x="542" y="225"/>
                </a:lnTo>
                <a:lnTo>
                  <a:pt x="542" y="225"/>
                </a:lnTo>
                <a:lnTo>
                  <a:pt x="541" y="218"/>
                </a:lnTo>
                <a:lnTo>
                  <a:pt x="539" y="210"/>
                </a:lnTo>
                <a:lnTo>
                  <a:pt x="537" y="197"/>
                </a:lnTo>
                <a:lnTo>
                  <a:pt x="537" y="197"/>
                </a:lnTo>
                <a:lnTo>
                  <a:pt x="537" y="194"/>
                </a:lnTo>
                <a:lnTo>
                  <a:pt x="538" y="193"/>
                </a:lnTo>
                <a:lnTo>
                  <a:pt x="541" y="189"/>
                </a:lnTo>
                <a:lnTo>
                  <a:pt x="547" y="187"/>
                </a:lnTo>
                <a:lnTo>
                  <a:pt x="547" y="187"/>
                </a:lnTo>
                <a:lnTo>
                  <a:pt x="548" y="183"/>
                </a:lnTo>
                <a:lnTo>
                  <a:pt x="547" y="177"/>
                </a:lnTo>
                <a:lnTo>
                  <a:pt x="547" y="168"/>
                </a:lnTo>
                <a:lnTo>
                  <a:pt x="547" y="168"/>
                </a:lnTo>
                <a:lnTo>
                  <a:pt x="547" y="159"/>
                </a:lnTo>
                <a:lnTo>
                  <a:pt x="547" y="149"/>
                </a:lnTo>
                <a:lnTo>
                  <a:pt x="547" y="149"/>
                </a:lnTo>
                <a:lnTo>
                  <a:pt x="547" y="147"/>
                </a:lnTo>
                <a:lnTo>
                  <a:pt x="548" y="146"/>
                </a:lnTo>
                <a:lnTo>
                  <a:pt x="554" y="143"/>
                </a:lnTo>
                <a:lnTo>
                  <a:pt x="560" y="138"/>
                </a:lnTo>
                <a:lnTo>
                  <a:pt x="563" y="134"/>
                </a:lnTo>
                <a:lnTo>
                  <a:pt x="566" y="129"/>
                </a:lnTo>
                <a:lnTo>
                  <a:pt x="566" y="129"/>
                </a:lnTo>
                <a:lnTo>
                  <a:pt x="568" y="122"/>
                </a:lnTo>
                <a:lnTo>
                  <a:pt x="569" y="111"/>
                </a:lnTo>
                <a:lnTo>
                  <a:pt x="569" y="99"/>
                </a:lnTo>
                <a:lnTo>
                  <a:pt x="568" y="92"/>
                </a:lnTo>
                <a:lnTo>
                  <a:pt x="567" y="85"/>
                </a:lnTo>
                <a:lnTo>
                  <a:pt x="565" y="77"/>
                </a:lnTo>
                <a:lnTo>
                  <a:pt x="561" y="69"/>
                </a:lnTo>
                <a:lnTo>
                  <a:pt x="556" y="62"/>
                </a:lnTo>
                <a:lnTo>
                  <a:pt x="550" y="55"/>
                </a:lnTo>
                <a:lnTo>
                  <a:pt x="543" y="48"/>
                </a:lnTo>
                <a:lnTo>
                  <a:pt x="535" y="41"/>
                </a:lnTo>
                <a:lnTo>
                  <a:pt x="525" y="35"/>
                </a:lnTo>
                <a:lnTo>
                  <a:pt x="513" y="29"/>
                </a:lnTo>
                <a:lnTo>
                  <a:pt x="513" y="29"/>
                </a:lnTo>
                <a:lnTo>
                  <a:pt x="500" y="24"/>
                </a:lnTo>
                <a:lnTo>
                  <a:pt x="484" y="19"/>
                </a:lnTo>
                <a:lnTo>
                  <a:pt x="451" y="11"/>
                </a:lnTo>
                <a:lnTo>
                  <a:pt x="415" y="5"/>
                </a:lnTo>
                <a:lnTo>
                  <a:pt x="379" y="1"/>
                </a:lnTo>
                <a:lnTo>
                  <a:pt x="344" y="0"/>
                </a:lnTo>
                <a:lnTo>
                  <a:pt x="315" y="0"/>
                </a:lnTo>
                <a:lnTo>
                  <a:pt x="302" y="1"/>
                </a:lnTo>
                <a:lnTo>
                  <a:pt x="291" y="3"/>
                </a:lnTo>
                <a:lnTo>
                  <a:pt x="284" y="6"/>
                </a:lnTo>
                <a:lnTo>
                  <a:pt x="278" y="9"/>
                </a:lnTo>
                <a:lnTo>
                  <a:pt x="278" y="9"/>
                </a:lnTo>
                <a:lnTo>
                  <a:pt x="275" y="13"/>
                </a:lnTo>
                <a:lnTo>
                  <a:pt x="272" y="17"/>
                </a:lnTo>
                <a:lnTo>
                  <a:pt x="270" y="21"/>
                </a:lnTo>
                <a:lnTo>
                  <a:pt x="269" y="25"/>
                </a:lnTo>
                <a:lnTo>
                  <a:pt x="269" y="32"/>
                </a:lnTo>
                <a:lnTo>
                  <a:pt x="269" y="41"/>
                </a:lnTo>
                <a:lnTo>
                  <a:pt x="273" y="51"/>
                </a:lnTo>
                <a:lnTo>
                  <a:pt x="275" y="56"/>
                </a:lnTo>
                <a:lnTo>
                  <a:pt x="273" y="57"/>
                </a:lnTo>
                <a:lnTo>
                  <a:pt x="273" y="57"/>
                </a:lnTo>
                <a:lnTo>
                  <a:pt x="273" y="57"/>
                </a:lnTo>
                <a:lnTo>
                  <a:pt x="271" y="60"/>
                </a:lnTo>
                <a:lnTo>
                  <a:pt x="270" y="62"/>
                </a:lnTo>
                <a:lnTo>
                  <a:pt x="269" y="67"/>
                </a:lnTo>
                <a:lnTo>
                  <a:pt x="269" y="67"/>
                </a:lnTo>
                <a:lnTo>
                  <a:pt x="266" y="68"/>
                </a:lnTo>
                <a:lnTo>
                  <a:pt x="261" y="68"/>
                </a:lnTo>
                <a:lnTo>
                  <a:pt x="245" y="69"/>
                </a:lnTo>
                <a:lnTo>
                  <a:pt x="225" y="72"/>
                </a:lnTo>
                <a:lnTo>
                  <a:pt x="217" y="74"/>
                </a:lnTo>
                <a:lnTo>
                  <a:pt x="211" y="77"/>
                </a:lnTo>
                <a:lnTo>
                  <a:pt x="211" y="77"/>
                </a:lnTo>
                <a:lnTo>
                  <a:pt x="210" y="78"/>
                </a:lnTo>
                <a:lnTo>
                  <a:pt x="209" y="80"/>
                </a:lnTo>
                <a:lnTo>
                  <a:pt x="210" y="83"/>
                </a:lnTo>
                <a:lnTo>
                  <a:pt x="211" y="84"/>
                </a:lnTo>
                <a:lnTo>
                  <a:pt x="217" y="89"/>
                </a:lnTo>
                <a:lnTo>
                  <a:pt x="225" y="92"/>
                </a:lnTo>
                <a:lnTo>
                  <a:pt x="241" y="98"/>
                </a:lnTo>
                <a:lnTo>
                  <a:pt x="249" y="101"/>
                </a:lnTo>
                <a:lnTo>
                  <a:pt x="259" y="110"/>
                </a:lnTo>
                <a:lnTo>
                  <a:pt x="264" y="125"/>
                </a:lnTo>
                <a:lnTo>
                  <a:pt x="264" y="125"/>
                </a:lnTo>
                <a:lnTo>
                  <a:pt x="267" y="132"/>
                </a:lnTo>
                <a:lnTo>
                  <a:pt x="271" y="137"/>
                </a:lnTo>
                <a:lnTo>
                  <a:pt x="273" y="139"/>
                </a:lnTo>
                <a:lnTo>
                  <a:pt x="273" y="139"/>
                </a:lnTo>
                <a:lnTo>
                  <a:pt x="276" y="141"/>
                </a:lnTo>
                <a:lnTo>
                  <a:pt x="279" y="144"/>
                </a:lnTo>
                <a:lnTo>
                  <a:pt x="283" y="149"/>
                </a:lnTo>
                <a:lnTo>
                  <a:pt x="283" y="149"/>
                </a:lnTo>
                <a:lnTo>
                  <a:pt x="288" y="181"/>
                </a:lnTo>
                <a:lnTo>
                  <a:pt x="291" y="205"/>
                </a:lnTo>
                <a:lnTo>
                  <a:pt x="293" y="215"/>
                </a:lnTo>
                <a:lnTo>
                  <a:pt x="293" y="221"/>
                </a:lnTo>
                <a:lnTo>
                  <a:pt x="293" y="221"/>
                </a:lnTo>
                <a:lnTo>
                  <a:pt x="293" y="229"/>
                </a:lnTo>
                <a:lnTo>
                  <a:pt x="294" y="237"/>
                </a:lnTo>
                <a:lnTo>
                  <a:pt x="297" y="249"/>
                </a:lnTo>
                <a:lnTo>
                  <a:pt x="297" y="249"/>
                </a:lnTo>
                <a:lnTo>
                  <a:pt x="302" y="264"/>
                </a:lnTo>
                <a:lnTo>
                  <a:pt x="307" y="278"/>
                </a:lnTo>
                <a:lnTo>
                  <a:pt x="307" y="278"/>
                </a:lnTo>
                <a:lnTo>
                  <a:pt x="310" y="288"/>
                </a:lnTo>
                <a:lnTo>
                  <a:pt x="318" y="305"/>
                </a:lnTo>
                <a:lnTo>
                  <a:pt x="327" y="320"/>
                </a:lnTo>
                <a:lnTo>
                  <a:pt x="332" y="327"/>
                </a:lnTo>
                <a:lnTo>
                  <a:pt x="336" y="331"/>
                </a:lnTo>
                <a:lnTo>
                  <a:pt x="336" y="331"/>
                </a:lnTo>
                <a:lnTo>
                  <a:pt x="349" y="342"/>
                </a:lnTo>
                <a:lnTo>
                  <a:pt x="352" y="344"/>
                </a:lnTo>
                <a:lnTo>
                  <a:pt x="355" y="345"/>
                </a:lnTo>
                <a:lnTo>
                  <a:pt x="355" y="345"/>
                </a:lnTo>
                <a:lnTo>
                  <a:pt x="357" y="347"/>
                </a:lnTo>
                <a:lnTo>
                  <a:pt x="360" y="350"/>
                </a:lnTo>
                <a:lnTo>
                  <a:pt x="364" y="355"/>
                </a:lnTo>
                <a:lnTo>
                  <a:pt x="364" y="374"/>
                </a:lnTo>
                <a:lnTo>
                  <a:pt x="364" y="374"/>
                </a:lnTo>
                <a:lnTo>
                  <a:pt x="326" y="379"/>
                </a:lnTo>
                <a:lnTo>
                  <a:pt x="326" y="379"/>
                </a:lnTo>
                <a:lnTo>
                  <a:pt x="294" y="382"/>
                </a:lnTo>
                <a:lnTo>
                  <a:pt x="275" y="383"/>
                </a:lnTo>
                <a:lnTo>
                  <a:pt x="264" y="384"/>
                </a:lnTo>
                <a:lnTo>
                  <a:pt x="264" y="384"/>
                </a:lnTo>
                <a:lnTo>
                  <a:pt x="258" y="386"/>
                </a:lnTo>
                <a:lnTo>
                  <a:pt x="253" y="389"/>
                </a:lnTo>
                <a:lnTo>
                  <a:pt x="245" y="394"/>
                </a:lnTo>
                <a:lnTo>
                  <a:pt x="245" y="394"/>
                </a:lnTo>
                <a:lnTo>
                  <a:pt x="183" y="394"/>
                </a:lnTo>
                <a:lnTo>
                  <a:pt x="125" y="394"/>
                </a:lnTo>
                <a:lnTo>
                  <a:pt x="125" y="394"/>
                </a:lnTo>
                <a:lnTo>
                  <a:pt x="133" y="341"/>
                </a:lnTo>
                <a:lnTo>
                  <a:pt x="140" y="303"/>
                </a:lnTo>
                <a:lnTo>
                  <a:pt x="143" y="293"/>
                </a:lnTo>
                <a:lnTo>
                  <a:pt x="144" y="288"/>
                </a:lnTo>
                <a:lnTo>
                  <a:pt x="144" y="288"/>
                </a:lnTo>
                <a:lnTo>
                  <a:pt x="145" y="288"/>
                </a:lnTo>
                <a:lnTo>
                  <a:pt x="145" y="287"/>
                </a:lnTo>
                <a:lnTo>
                  <a:pt x="144" y="281"/>
                </a:lnTo>
                <a:lnTo>
                  <a:pt x="139" y="269"/>
                </a:lnTo>
                <a:lnTo>
                  <a:pt x="139" y="269"/>
                </a:lnTo>
                <a:lnTo>
                  <a:pt x="137" y="265"/>
                </a:lnTo>
                <a:lnTo>
                  <a:pt x="133" y="261"/>
                </a:lnTo>
                <a:lnTo>
                  <a:pt x="129" y="259"/>
                </a:lnTo>
                <a:lnTo>
                  <a:pt x="139" y="240"/>
                </a:lnTo>
                <a:lnTo>
                  <a:pt x="139" y="240"/>
                </a:lnTo>
                <a:lnTo>
                  <a:pt x="150" y="237"/>
                </a:lnTo>
                <a:lnTo>
                  <a:pt x="158" y="235"/>
                </a:lnTo>
                <a:lnTo>
                  <a:pt x="168" y="230"/>
                </a:lnTo>
                <a:lnTo>
                  <a:pt x="168" y="230"/>
                </a:lnTo>
                <a:lnTo>
                  <a:pt x="175" y="225"/>
                </a:lnTo>
                <a:lnTo>
                  <a:pt x="180" y="222"/>
                </a:lnTo>
                <a:lnTo>
                  <a:pt x="181" y="221"/>
                </a:lnTo>
                <a:lnTo>
                  <a:pt x="182" y="218"/>
                </a:lnTo>
                <a:lnTo>
                  <a:pt x="182" y="211"/>
                </a:lnTo>
                <a:lnTo>
                  <a:pt x="177" y="177"/>
                </a:lnTo>
                <a:lnTo>
                  <a:pt x="177" y="177"/>
                </a:lnTo>
                <a:lnTo>
                  <a:pt x="186" y="157"/>
                </a:lnTo>
                <a:lnTo>
                  <a:pt x="193" y="139"/>
                </a:lnTo>
                <a:lnTo>
                  <a:pt x="201" y="125"/>
                </a:lnTo>
                <a:lnTo>
                  <a:pt x="201" y="125"/>
                </a:lnTo>
                <a:lnTo>
                  <a:pt x="205" y="120"/>
                </a:lnTo>
                <a:lnTo>
                  <a:pt x="206" y="115"/>
                </a:lnTo>
                <a:lnTo>
                  <a:pt x="206" y="113"/>
                </a:lnTo>
                <a:lnTo>
                  <a:pt x="206" y="110"/>
                </a:lnTo>
                <a:lnTo>
                  <a:pt x="204" y="105"/>
                </a:lnTo>
                <a:lnTo>
                  <a:pt x="201" y="101"/>
                </a:lnTo>
                <a:lnTo>
                  <a:pt x="201" y="101"/>
                </a:lnTo>
                <a:lnTo>
                  <a:pt x="200" y="98"/>
                </a:lnTo>
                <a:lnTo>
                  <a:pt x="198" y="97"/>
                </a:lnTo>
                <a:lnTo>
                  <a:pt x="195" y="97"/>
                </a:lnTo>
                <a:lnTo>
                  <a:pt x="193" y="97"/>
                </a:lnTo>
                <a:lnTo>
                  <a:pt x="189" y="99"/>
                </a:lnTo>
                <a:lnTo>
                  <a:pt x="187" y="101"/>
                </a:lnTo>
                <a:lnTo>
                  <a:pt x="187" y="101"/>
                </a:lnTo>
                <a:lnTo>
                  <a:pt x="189" y="90"/>
                </a:lnTo>
                <a:lnTo>
                  <a:pt x="189" y="83"/>
                </a:lnTo>
                <a:lnTo>
                  <a:pt x="189" y="79"/>
                </a:lnTo>
                <a:lnTo>
                  <a:pt x="187" y="77"/>
                </a:lnTo>
                <a:lnTo>
                  <a:pt x="187" y="77"/>
                </a:lnTo>
                <a:lnTo>
                  <a:pt x="185" y="75"/>
                </a:lnTo>
                <a:lnTo>
                  <a:pt x="181" y="75"/>
                </a:lnTo>
                <a:lnTo>
                  <a:pt x="175" y="78"/>
                </a:lnTo>
                <a:lnTo>
                  <a:pt x="168" y="81"/>
                </a:lnTo>
                <a:lnTo>
                  <a:pt x="168" y="81"/>
                </a:lnTo>
                <a:lnTo>
                  <a:pt x="165" y="79"/>
                </a:lnTo>
                <a:lnTo>
                  <a:pt x="162" y="77"/>
                </a:lnTo>
                <a:lnTo>
                  <a:pt x="158" y="77"/>
                </a:lnTo>
                <a:lnTo>
                  <a:pt x="158" y="77"/>
                </a:lnTo>
                <a:lnTo>
                  <a:pt x="156" y="78"/>
                </a:lnTo>
                <a:lnTo>
                  <a:pt x="151" y="83"/>
                </a:lnTo>
                <a:lnTo>
                  <a:pt x="141" y="93"/>
                </a:lnTo>
                <a:lnTo>
                  <a:pt x="129" y="110"/>
                </a:lnTo>
                <a:lnTo>
                  <a:pt x="129" y="110"/>
                </a:lnTo>
                <a:lnTo>
                  <a:pt x="129" y="104"/>
                </a:lnTo>
                <a:lnTo>
                  <a:pt x="128" y="101"/>
                </a:lnTo>
                <a:lnTo>
                  <a:pt x="125" y="96"/>
                </a:lnTo>
                <a:lnTo>
                  <a:pt x="125" y="96"/>
                </a:lnTo>
                <a:lnTo>
                  <a:pt x="124" y="96"/>
                </a:lnTo>
                <a:lnTo>
                  <a:pt x="121" y="96"/>
                </a:lnTo>
                <a:lnTo>
                  <a:pt x="114" y="99"/>
                </a:lnTo>
                <a:lnTo>
                  <a:pt x="104" y="107"/>
                </a:lnTo>
                <a:lnTo>
                  <a:pt x="95" y="115"/>
                </a:lnTo>
                <a:lnTo>
                  <a:pt x="85" y="125"/>
                </a:lnTo>
                <a:lnTo>
                  <a:pt x="77" y="133"/>
                </a:lnTo>
                <a:lnTo>
                  <a:pt x="70" y="141"/>
                </a:lnTo>
                <a:lnTo>
                  <a:pt x="67" y="149"/>
                </a:lnTo>
                <a:lnTo>
                  <a:pt x="67" y="149"/>
                </a:lnTo>
                <a:lnTo>
                  <a:pt x="66" y="165"/>
                </a:lnTo>
                <a:lnTo>
                  <a:pt x="66" y="187"/>
                </a:lnTo>
                <a:lnTo>
                  <a:pt x="67" y="216"/>
                </a:lnTo>
                <a:lnTo>
                  <a:pt x="67" y="216"/>
                </a:lnTo>
                <a:lnTo>
                  <a:pt x="60" y="218"/>
                </a:lnTo>
                <a:lnTo>
                  <a:pt x="54" y="222"/>
                </a:lnTo>
                <a:lnTo>
                  <a:pt x="48" y="225"/>
                </a:lnTo>
                <a:lnTo>
                  <a:pt x="48" y="225"/>
                </a:lnTo>
                <a:lnTo>
                  <a:pt x="43" y="236"/>
                </a:lnTo>
                <a:lnTo>
                  <a:pt x="35" y="261"/>
                </a:lnTo>
                <a:lnTo>
                  <a:pt x="25" y="296"/>
                </a:lnTo>
                <a:lnTo>
                  <a:pt x="14" y="336"/>
                </a:lnTo>
                <a:lnTo>
                  <a:pt x="6" y="378"/>
                </a:lnTo>
                <a:lnTo>
                  <a:pt x="2" y="398"/>
                </a:lnTo>
                <a:lnTo>
                  <a:pt x="1" y="416"/>
                </a:lnTo>
                <a:lnTo>
                  <a:pt x="0" y="433"/>
                </a:lnTo>
                <a:lnTo>
                  <a:pt x="1" y="448"/>
                </a:lnTo>
                <a:lnTo>
                  <a:pt x="5" y="458"/>
                </a:lnTo>
                <a:lnTo>
                  <a:pt x="7" y="462"/>
                </a:lnTo>
                <a:lnTo>
                  <a:pt x="10" y="466"/>
                </a:lnTo>
                <a:lnTo>
                  <a:pt x="10" y="466"/>
                </a:lnTo>
                <a:lnTo>
                  <a:pt x="17" y="472"/>
                </a:lnTo>
                <a:lnTo>
                  <a:pt x="28" y="478"/>
                </a:lnTo>
                <a:lnTo>
                  <a:pt x="58" y="492"/>
                </a:lnTo>
                <a:lnTo>
                  <a:pt x="92" y="508"/>
                </a:lnTo>
                <a:lnTo>
                  <a:pt x="129" y="522"/>
                </a:lnTo>
                <a:lnTo>
                  <a:pt x="197" y="546"/>
                </a:lnTo>
                <a:lnTo>
                  <a:pt x="225" y="557"/>
                </a:lnTo>
                <a:lnTo>
                  <a:pt x="225" y="557"/>
                </a:lnTo>
                <a:lnTo>
                  <a:pt x="245" y="581"/>
                </a:lnTo>
                <a:lnTo>
                  <a:pt x="245" y="581"/>
                </a:lnTo>
                <a:lnTo>
                  <a:pt x="249" y="617"/>
                </a:lnTo>
                <a:lnTo>
                  <a:pt x="259" y="697"/>
                </a:lnTo>
                <a:lnTo>
                  <a:pt x="269" y="788"/>
                </a:lnTo>
                <a:lnTo>
                  <a:pt x="271" y="829"/>
                </a:lnTo>
                <a:lnTo>
                  <a:pt x="273" y="859"/>
                </a:lnTo>
                <a:lnTo>
                  <a:pt x="273" y="859"/>
                </a:lnTo>
                <a:lnTo>
                  <a:pt x="273" y="874"/>
                </a:lnTo>
                <a:lnTo>
                  <a:pt x="271" y="892"/>
                </a:lnTo>
                <a:lnTo>
                  <a:pt x="265" y="938"/>
                </a:lnTo>
                <a:lnTo>
                  <a:pt x="255" y="992"/>
                </a:lnTo>
                <a:lnTo>
                  <a:pt x="245" y="1049"/>
                </a:lnTo>
                <a:lnTo>
                  <a:pt x="225" y="1150"/>
                </a:lnTo>
                <a:lnTo>
                  <a:pt x="221" y="1182"/>
                </a:lnTo>
                <a:lnTo>
                  <a:pt x="219" y="1192"/>
                </a:lnTo>
                <a:lnTo>
                  <a:pt x="221" y="1195"/>
                </a:lnTo>
                <a:lnTo>
                  <a:pt x="221" y="1195"/>
                </a:lnTo>
                <a:lnTo>
                  <a:pt x="224" y="1198"/>
                </a:lnTo>
                <a:lnTo>
                  <a:pt x="230" y="1199"/>
                </a:lnTo>
                <a:lnTo>
                  <a:pt x="243" y="1203"/>
                </a:lnTo>
                <a:lnTo>
                  <a:pt x="259" y="1205"/>
                </a:lnTo>
                <a:lnTo>
                  <a:pt x="259" y="1205"/>
                </a:lnTo>
                <a:lnTo>
                  <a:pt x="263" y="1273"/>
                </a:lnTo>
                <a:lnTo>
                  <a:pt x="265" y="1331"/>
                </a:lnTo>
                <a:lnTo>
                  <a:pt x="269" y="1383"/>
                </a:lnTo>
                <a:lnTo>
                  <a:pt x="269" y="1383"/>
                </a:lnTo>
                <a:lnTo>
                  <a:pt x="276" y="1433"/>
                </a:lnTo>
                <a:lnTo>
                  <a:pt x="291" y="1530"/>
                </a:lnTo>
                <a:lnTo>
                  <a:pt x="336" y="1799"/>
                </a:lnTo>
                <a:lnTo>
                  <a:pt x="398" y="2175"/>
                </a:lnTo>
                <a:lnTo>
                  <a:pt x="414" y="2174"/>
                </a:lnTo>
                <a:lnTo>
                  <a:pt x="399" y="2204"/>
                </a:lnTo>
                <a:lnTo>
                  <a:pt x="399" y="2204"/>
                </a:lnTo>
                <a:lnTo>
                  <a:pt x="375" y="2231"/>
                </a:lnTo>
                <a:lnTo>
                  <a:pt x="358" y="2252"/>
                </a:lnTo>
                <a:lnTo>
                  <a:pt x="352" y="2260"/>
                </a:lnTo>
                <a:lnTo>
                  <a:pt x="350" y="2265"/>
                </a:lnTo>
                <a:lnTo>
                  <a:pt x="350" y="2265"/>
                </a:lnTo>
                <a:lnTo>
                  <a:pt x="350" y="2273"/>
                </a:lnTo>
                <a:lnTo>
                  <a:pt x="352" y="2282"/>
                </a:lnTo>
                <a:lnTo>
                  <a:pt x="355" y="2292"/>
                </a:lnTo>
                <a:lnTo>
                  <a:pt x="355" y="2292"/>
                </a:lnTo>
                <a:lnTo>
                  <a:pt x="356" y="2294"/>
                </a:lnTo>
                <a:lnTo>
                  <a:pt x="358" y="2296"/>
                </a:lnTo>
                <a:lnTo>
                  <a:pt x="368" y="2301"/>
                </a:lnTo>
                <a:lnTo>
                  <a:pt x="368" y="2301"/>
                </a:lnTo>
                <a:lnTo>
                  <a:pt x="376" y="2303"/>
                </a:lnTo>
                <a:lnTo>
                  <a:pt x="386" y="2304"/>
                </a:lnTo>
                <a:lnTo>
                  <a:pt x="397" y="2303"/>
                </a:lnTo>
                <a:lnTo>
                  <a:pt x="409" y="2301"/>
                </a:lnTo>
                <a:lnTo>
                  <a:pt x="422" y="2296"/>
                </a:lnTo>
                <a:lnTo>
                  <a:pt x="422" y="2296"/>
                </a:lnTo>
                <a:lnTo>
                  <a:pt x="426" y="2307"/>
                </a:lnTo>
                <a:lnTo>
                  <a:pt x="427" y="2314"/>
                </a:lnTo>
                <a:lnTo>
                  <a:pt x="427" y="2314"/>
                </a:lnTo>
                <a:lnTo>
                  <a:pt x="428" y="2316"/>
                </a:lnTo>
                <a:lnTo>
                  <a:pt x="430" y="2319"/>
                </a:lnTo>
                <a:lnTo>
                  <a:pt x="441" y="2324"/>
                </a:lnTo>
                <a:lnTo>
                  <a:pt x="441" y="2324"/>
                </a:lnTo>
                <a:lnTo>
                  <a:pt x="450" y="2326"/>
                </a:lnTo>
                <a:lnTo>
                  <a:pt x="459" y="2327"/>
                </a:lnTo>
                <a:lnTo>
                  <a:pt x="471" y="2327"/>
                </a:lnTo>
                <a:lnTo>
                  <a:pt x="478" y="2326"/>
                </a:lnTo>
                <a:lnTo>
                  <a:pt x="484" y="2324"/>
                </a:lnTo>
                <a:lnTo>
                  <a:pt x="484" y="2324"/>
                </a:lnTo>
                <a:lnTo>
                  <a:pt x="569" y="2291"/>
                </a:lnTo>
                <a:lnTo>
                  <a:pt x="621" y="2270"/>
                </a:lnTo>
                <a:lnTo>
                  <a:pt x="639" y="2261"/>
                </a:lnTo>
                <a:lnTo>
                  <a:pt x="647" y="2256"/>
                </a:lnTo>
                <a:lnTo>
                  <a:pt x="647" y="2256"/>
                </a:lnTo>
                <a:lnTo>
                  <a:pt x="652" y="2250"/>
                </a:lnTo>
                <a:lnTo>
                  <a:pt x="656" y="2246"/>
                </a:lnTo>
                <a:lnTo>
                  <a:pt x="657" y="2242"/>
                </a:lnTo>
                <a:lnTo>
                  <a:pt x="657" y="2237"/>
                </a:lnTo>
                <a:lnTo>
                  <a:pt x="657" y="2237"/>
                </a:lnTo>
                <a:lnTo>
                  <a:pt x="655" y="2228"/>
                </a:lnTo>
                <a:lnTo>
                  <a:pt x="652" y="2218"/>
                </a:lnTo>
                <a:lnTo>
                  <a:pt x="652" y="2218"/>
                </a:lnTo>
                <a:lnTo>
                  <a:pt x="650" y="2192"/>
                </a:lnTo>
                <a:lnTo>
                  <a:pt x="647" y="2163"/>
                </a:lnTo>
                <a:lnTo>
                  <a:pt x="652" y="2160"/>
                </a:lnTo>
                <a:lnTo>
                  <a:pt x="652" y="2160"/>
                </a:lnTo>
                <a:lnTo>
                  <a:pt x="652" y="2156"/>
                </a:lnTo>
                <a:lnTo>
                  <a:pt x="652" y="2145"/>
                </a:lnTo>
                <a:lnTo>
                  <a:pt x="651" y="2109"/>
                </a:lnTo>
                <a:lnTo>
                  <a:pt x="651" y="2066"/>
                </a:lnTo>
                <a:lnTo>
                  <a:pt x="651" y="2044"/>
                </a:lnTo>
                <a:lnTo>
                  <a:pt x="652" y="2026"/>
                </a:lnTo>
                <a:lnTo>
                  <a:pt x="652" y="2026"/>
                </a:lnTo>
                <a:lnTo>
                  <a:pt x="655" y="1991"/>
                </a:lnTo>
                <a:lnTo>
                  <a:pt x="658" y="1928"/>
                </a:lnTo>
                <a:lnTo>
                  <a:pt x="665" y="1752"/>
                </a:lnTo>
                <a:lnTo>
                  <a:pt x="672" y="1578"/>
                </a:lnTo>
                <a:lnTo>
                  <a:pt x="676" y="1488"/>
                </a:lnTo>
                <a:lnTo>
                  <a:pt x="676" y="1488"/>
                </a:lnTo>
                <a:lnTo>
                  <a:pt x="682" y="1444"/>
                </a:lnTo>
                <a:lnTo>
                  <a:pt x="694" y="1375"/>
                </a:lnTo>
                <a:lnTo>
                  <a:pt x="705" y="1309"/>
                </a:lnTo>
                <a:lnTo>
                  <a:pt x="708" y="1285"/>
                </a:lnTo>
                <a:lnTo>
                  <a:pt x="710" y="1272"/>
                </a:lnTo>
                <a:lnTo>
                  <a:pt x="710" y="1272"/>
                </a:lnTo>
                <a:lnTo>
                  <a:pt x="708" y="1255"/>
                </a:lnTo>
                <a:lnTo>
                  <a:pt x="705" y="1236"/>
                </a:lnTo>
                <a:lnTo>
                  <a:pt x="700" y="1215"/>
                </a:lnTo>
                <a:lnTo>
                  <a:pt x="700" y="1215"/>
                </a:lnTo>
                <a:lnTo>
                  <a:pt x="704" y="1211"/>
                </a:lnTo>
                <a:lnTo>
                  <a:pt x="714" y="1205"/>
                </a:lnTo>
                <a:lnTo>
                  <a:pt x="714" y="1205"/>
                </a:lnTo>
                <a:lnTo>
                  <a:pt x="717" y="1200"/>
                </a:lnTo>
                <a:lnTo>
                  <a:pt x="719" y="1187"/>
                </a:lnTo>
                <a:lnTo>
                  <a:pt x="724" y="1141"/>
                </a:lnTo>
                <a:lnTo>
                  <a:pt x="729" y="1079"/>
                </a:lnTo>
                <a:lnTo>
                  <a:pt x="735" y="1007"/>
                </a:lnTo>
                <a:lnTo>
                  <a:pt x="744" y="870"/>
                </a:lnTo>
                <a:lnTo>
                  <a:pt x="748" y="802"/>
                </a:lnTo>
                <a:lnTo>
                  <a:pt x="748" y="802"/>
                </a:lnTo>
                <a:lnTo>
                  <a:pt x="752" y="622"/>
                </a:lnTo>
                <a:lnTo>
                  <a:pt x="754" y="500"/>
                </a:lnTo>
                <a:lnTo>
                  <a:pt x="754" y="457"/>
                </a:lnTo>
                <a:lnTo>
                  <a:pt x="753" y="437"/>
                </a:lnTo>
                <a:lnTo>
                  <a:pt x="753" y="437"/>
                </a:lnTo>
                <a:lnTo>
                  <a:pt x="750" y="427"/>
                </a:lnTo>
                <a:lnTo>
                  <a:pt x="749" y="421"/>
                </a:lnTo>
                <a:lnTo>
                  <a:pt x="748" y="418"/>
                </a:lnTo>
                <a:lnTo>
                  <a:pt x="748" y="418"/>
                </a:lnTo>
                <a:lnTo>
                  <a:pt x="748" y="418"/>
                </a:lnTo>
                <a:lnTo>
                  <a:pt x="748" y="418"/>
                </a:lnTo>
                <a:lnTo>
                  <a:pt x="749" y="416"/>
                </a:lnTo>
                <a:lnTo>
                  <a:pt x="749" y="414"/>
                </a:lnTo>
                <a:lnTo>
                  <a:pt x="748" y="408"/>
                </a:lnTo>
                <a:lnTo>
                  <a:pt x="748" y="408"/>
                </a:lnTo>
                <a:lnTo>
                  <a:pt x="746" y="404"/>
                </a:lnTo>
                <a:lnTo>
                  <a:pt x="738" y="398"/>
                </a:lnTo>
                <a:lnTo>
                  <a:pt x="738" y="398"/>
                </a:lnTo>
                <a:lnTo>
                  <a:pt x="735" y="397"/>
                </a:lnTo>
                <a:lnTo>
                  <a:pt x="730" y="395"/>
                </a:lnTo>
                <a:lnTo>
                  <a:pt x="716" y="394"/>
                </a:lnTo>
                <a:lnTo>
                  <a:pt x="698" y="392"/>
                </a:lnTo>
                <a:lnTo>
                  <a:pt x="676" y="389"/>
                </a:lnTo>
                <a:lnTo>
                  <a:pt x="676" y="389"/>
                </a:lnTo>
                <a:lnTo>
                  <a:pt x="604" y="374"/>
                </a:lnTo>
                <a:lnTo>
                  <a:pt x="604" y="374"/>
                </a:lnTo>
                <a:lnTo>
                  <a:pt x="589" y="370"/>
                </a:lnTo>
                <a:lnTo>
                  <a:pt x="573" y="364"/>
                </a:lnTo>
                <a:lnTo>
                  <a:pt x="561" y="359"/>
                </a:lnTo>
                <a:lnTo>
                  <a:pt x="556" y="355"/>
                </a:lnTo>
                <a:lnTo>
                  <a:pt x="556" y="355"/>
                </a:lnTo>
                <a:lnTo>
                  <a:pt x="554" y="338"/>
                </a:lnTo>
                <a:lnTo>
                  <a:pt x="551" y="325"/>
                </a:lnTo>
                <a:lnTo>
                  <a:pt x="551" y="317"/>
                </a:lnTo>
                <a:lnTo>
                  <a:pt x="551" y="317"/>
                </a:lnTo>
                <a:lnTo>
                  <a:pt x="551" y="311"/>
                </a:lnTo>
                <a:lnTo>
                  <a:pt x="550" y="305"/>
                </a:lnTo>
                <a:lnTo>
                  <a:pt x="548" y="299"/>
                </a:lnTo>
                <a:lnTo>
                  <a:pt x="547" y="297"/>
                </a:lnTo>
                <a:lnTo>
                  <a:pt x="547" y="297"/>
                </a:lnTo>
                <a:lnTo>
                  <a:pt x="527" y="307"/>
                </a:lnTo>
                <a:lnTo>
                  <a:pt x="527" y="3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692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敬礼する男性のシルエット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24BB1D75-55EB-C10E-D2AF-943FDF984B64}"/>
              </a:ext>
            </a:extLst>
          </p:cNvPr>
          <p:cNvSpPr>
            <a:spLocks noEditPoints="1"/>
          </p:cNvSpPr>
          <p:nvPr/>
        </p:nvSpPr>
        <p:spPr bwMode="auto">
          <a:xfrm>
            <a:off x="1671281" y="925551"/>
            <a:ext cx="804406" cy="2546312"/>
          </a:xfrm>
          <a:custGeom>
            <a:avLst/>
            <a:gdLst>
              <a:gd name="T0" fmla="*/ 148 w 689"/>
              <a:gd name="T1" fmla="*/ 922 h 2181"/>
              <a:gd name="T2" fmla="*/ 162 w 689"/>
              <a:gd name="T3" fmla="*/ 970 h 2181"/>
              <a:gd name="T4" fmla="*/ 157 w 689"/>
              <a:gd name="T5" fmla="*/ 999 h 2181"/>
              <a:gd name="T6" fmla="*/ 191 w 689"/>
              <a:gd name="T7" fmla="*/ 1412 h 2181"/>
              <a:gd name="T8" fmla="*/ 260 w 689"/>
              <a:gd name="T9" fmla="*/ 1685 h 2181"/>
              <a:gd name="T10" fmla="*/ 279 w 689"/>
              <a:gd name="T11" fmla="*/ 1820 h 2181"/>
              <a:gd name="T12" fmla="*/ 278 w 689"/>
              <a:gd name="T13" fmla="*/ 2054 h 2181"/>
              <a:gd name="T14" fmla="*/ 222 w 689"/>
              <a:gd name="T15" fmla="*/ 2087 h 2181"/>
              <a:gd name="T16" fmla="*/ 218 w 689"/>
              <a:gd name="T17" fmla="*/ 2114 h 2181"/>
              <a:gd name="T18" fmla="*/ 250 w 689"/>
              <a:gd name="T19" fmla="*/ 2146 h 2181"/>
              <a:gd name="T20" fmla="*/ 318 w 689"/>
              <a:gd name="T21" fmla="*/ 2140 h 2181"/>
              <a:gd name="T22" fmla="*/ 324 w 689"/>
              <a:gd name="T23" fmla="*/ 2163 h 2181"/>
              <a:gd name="T24" fmla="*/ 416 w 689"/>
              <a:gd name="T25" fmla="*/ 2180 h 2181"/>
              <a:gd name="T26" fmla="*/ 498 w 689"/>
              <a:gd name="T27" fmla="*/ 2123 h 2181"/>
              <a:gd name="T28" fmla="*/ 550 w 689"/>
              <a:gd name="T29" fmla="*/ 2050 h 2181"/>
              <a:gd name="T30" fmla="*/ 564 w 689"/>
              <a:gd name="T31" fmla="*/ 1638 h 2181"/>
              <a:gd name="T32" fmla="*/ 589 w 689"/>
              <a:gd name="T33" fmla="*/ 1224 h 2181"/>
              <a:gd name="T34" fmla="*/ 627 w 689"/>
              <a:gd name="T35" fmla="*/ 1104 h 2181"/>
              <a:gd name="T36" fmla="*/ 682 w 689"/>
              <a:gd name="T37" fmla="*/ 635 h 2181"/>
              <a:gd name="T38" fmla="*/ 664 w 689"/>
              <a:gd name="T39" fmla="*/ 442 h 2181"/>
              <a:gd name="T40" fmla="*/ 632 w 689"/>
              <a:gd name="T41" fmla="*/ 408 h 2181"/>
              <a:gd name="T42" fmla="*/ 531 w 689"/>
              <a:gd name="T43" fmla="*/ 298 h 2181"/>
              <a:gd name="T44" fmla="*/ 541 w 689"/>
              <a:gd name="T45" fmla="*/ 198 h 2181"/>
              <a:gd name="T46" fmla="*/ 531 w 689"/>
              <a:gd name="T47" fmla="*/ 77 h 2181"/>
              <a:gd name="T48" fmla="*/ 502 w 689"/>
              <a:gd name="T49" fmla="*/ 53 h 2181"/>
              <a:gd name="T50" fmla="*/ 448 w 689"/>
              <a:gd name="T51" fmla="*/ 17 h 2181"/>
              <a:gd name="T52" fmla="*/ 363 w 689"/>
              <a:gd name="T53" fmla="*/ 8 h 2181"/>
              <a:gd name="T54" fmla="*/ 315 w 689"/>
              <a:gd name="T55" fmla="*/ 29 h 2181"/>
              <a:gd name="T56" fmla="*/ 307 w 689"/>
              <a:gd name="T57" fmla="*/ 24 h 2181"/>
              <a:gd name="T58" fmla="*/ 267 w 689"/>
              <a:gd name="T59" fmla="*/ 38 h 2181"/>
              <a:gd name="T60" fmla="*/ 299 w 689"/>
              <a:gd name="T61" fmla="*/ 6 h 2181"/>
              <a:gd name="T62" fmla="*/ 293 w 689"/>
              <a:gd name="T63" fmla="*/ 0 h 2181"/>
              <a:gd name="T64" fmla="*/ 234 w 689"/>
              <a:gd name="T65" fmla="*/ 34 h 2181"/>
              <a:gd name="T66" fmla="*/ 186 w 689"/>
              <a:gd name="T67" fmla="*/ 62 h 2181"/>
              <a:gd name="T68" fmla="*/ 148 w 689"/>
              <a:gd name="T69" fmla="*/ 86 h 2181"/>
              <a:gd name="T70" fmla="*/ 76 w 689"/>
              <a:gd name="T71" fmla="*/ 176 h 2181"/>
              <a:gd name="T72" fmla="*/ 7 w 689"/>
              <a:gd name="T73" fmla="*/ 270 h 2181"/>
              <a:gd name="T74" fmla="*/ 1 w 689"/>
              <a:gd name="T75" fmla="*/ 298 h 2181"/>
              <a:gd name="T76" fmla="*/ 4 w 689"/>
              <a:gd name="T77" fmla="*/ 341 h 2181"/>
              <a:gd name="T78" fmla="*/ 282 w 689"/>
              <a:gd name="T79" fmla="*/ 106 h 2181"/>
              <a:gd name="T80" fmla="*/ 272 w 689"/>
              <a:gd name="T81" fmla="*/ 144 h 2181"/>
              <a:gd name="T82" fmla="*/ 285 w 689"/>
              <a:gd name="T83" fmla="*/ 185 h 2181"/>
              <a:gd name="T84" fmla="*/ 290 w 689"/>
              <a:gd name="T85" fmla="*/ 252 h 2181"/>
              <a:gd name="T86" fmla="*/ 318 w 689"/>
              <a:gd name="T87" fmla="*/ 302 h 2181"/>
              <a:gd name="T88" fmla="*/ 344 w 689"/>
              <a:gd name="T89" fmla="*/ 324 h 2181"/>
              <a:gd name="T90" fmla="*/ 354 w 689"/>
              <a:gd name="T91" fmla="*/ 360 h 2181"/>
              <a:gd name="T92" fmla="*/ 344 w 689"/>
              <a:gd name="T93" fmla="*/ 370 h 2181"/>
              <a:gd name="T94" fmla="*/ 273 w 689"/>
              <a:gd name="T95" fmla="*/ 349 h 2181"/>
              <a:gd name="T96" fmla="*/ 161 w 689"/>
              <a:gd name="T97" fmla="*/ 311 h 2181"/>
              <a:gd name="T98" fmla="*/ 154 w 689"/>
              <a:gd name="T99" fmla="*/ 293 h 2181"/>
              <a:gd name="T100" fmla="*/ 151 w 689"/>
              <a:gd name="T101" fmla="*/ 277 h 2181"/>
              <a:gd name="T102" fmla="*/ 157 w 689"/>
              <a:gd name="T103" fmla="*/ 242 h 2181"/>
              <a:gd name="T104" fmla="*/ 191 w 689"/>
              <a:gd name="T105" fmla="*/ 192 h 2181"/>
              <a:gd name="T106" fmla="*/ 215 w 689"/>
              <a:gd name="T107" fmla="*/ 168 h 2181"/>
              <a:gd name="T108" fmla="*/ 216 w 689"/>
              <a:gd name="T109" fmla="*/ 145 h 2181"/>
              <a:gd name="T110" fmla="*/ 241 w 689"/>
              <a:gd name="T111" fmla="*/ 131 h 2181"/>
              <a:gd name="T112" fmla="*/ 282 w 689"/>
              <a:gd name="T113" fmla="*/ 106 h 2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9" h="2181">
                <a:moveTo>
                  <a:pt x="148" y="504"/>
                </a:moveTo>
                <a:lnTo>
                  <a:pt x="148" y="504"/>
                </a:lnTo>
                <a:lnTo>
                  <a:pt x="154" y="550"/>
                </a:lnTo>
                <a:lnTo>
                  <a:pt x="166" y="646"/>
                </a:lnTo>
                <a:lnTo>
                  <a:pt x="181" y="783"/>
                </a:lnTo>
                <a:lnTo>
                  <a:pt x="148" y="922"/>
                </a:lnTo>
                <a:lnTo>
                  <a:pt x="148" y="922"/>
                </a:lnTo>
                <a:lnTo>
                  <a:pt x="155" y="934"/>
                </a:lnTo>
                <a:lnTo>
                  <a:pt x="160" y="943"/>
                </a:lnTo>
                <a:lnTo>
                  <a:pt x="162" y="951"/>
                </a:lnTo>
                <a:lnTo>
                  <a:pt x="162" y="951"/>
                </a:lnTo>
                <a:lnTo>
                  <a:pt x="162" y="970"/>
                </a:lnTo>
                <a:lnTo>
                  <a:pt x="162" y="984"/>
                </a:lnTo>
                <a:lnTo>
                  <a:pt x="162" y="984"/>
                </a:lnTo>
                <a:lnTo>
                  <a:pt x="161" y="991"/>
                </a:lnTo>
                <a:lnTo>
                  <a:pt x="158" y="996"/>
                </a:lnTo>
                <a:lnTo>
                  <a:pt x="157" y="999"/>
                </a:lnTo>
                <a:lnTo>
                  <a:pt x="157" y="999"/>
                </a:lnTo>
                <a:lnTo>
                  <a:pt x="158" y="1017"/>
                </a:lnTo>
                <a:lnTo>
                  <a:pt x="162" y="1062"/>
                </a:lnTo>
                <a:lnTo>
                  <a:pt x="174" y="1202"/>
                </a:lnTo>
                <a:lnTo>
                  <a:pt x="186" y="1343"/>
                </a:lnTo>
                <a:lnTo>
                  <a:pt x="190" y="1391"/>
                </a:lnTo>
                <a:lnTo>
                  <a:pt x="191" y="1412"/>
                </a:lnTo>
                <a:lnTo>
                  <a:pt x="191" y="1412"/>
                </a:lnTo>
                <a:lnTo>
                  <a:pt x="193" y="1426"/>
                </a:lnTo>
                <a:lnTo>
                  <a:pt x="200" y="1457"/>
                </a:lnTo>
                <a:lnTo>
                  <a:pt x="224" y="1552"/>
                </a:lnTo>
                <a:lnTo>
                  <a:pt x="251" y="1649"/>
                </a:lnTo>
                <a:lnTo>
                  <a:pt x="260" y="1685"/>
                </a:lnTo>
                <a:lnTo>
                  <a:pt x="267" y="1704"/>
                </a:lnTo>
                <a:lnTo>
                  <a:pt x="267" y="1704"/>
                </a:lnTo>
                <a:lnTo>
                  <a:pt x="270" y="1713"/>
                </a:lnTo>
                <a:lnTo>
                  <a:pt x="272" y="1726"/>
                </a:lnTo>
                <a:lnTo>
                  <a:pt x="276" y="1767"/>
                </a:lnTo>
                <a:lnTo>
                  <a:pt x="279" y="1820"/>
                </a:lnTo>
                <a:lnTo>
                  <a:pt x="283" y="1877"/>
                </a:lnTo>
                <a:lnTo>
                  <a:pt x="289" y="1984"/>
                </a:lnTo>
                <a:lnTo>
                  <a:pt x="291" y="2031"/>
                </a:lnTo>
                <a:lnTo>
                  <a:pt x="311" y="2031"/>
                </a:lnTo>
                <a:lnTo>
                  <a:pt x="311" y="2031"/>
                </a:lnTo>
                <a:lnTo>
                  <a:pt x="278" y="2054"/>
                </a:lnTo>
                <a:lnTo>
                  <a:pt x="254" y="2071"/>
                </a:lnTo>
                <a:lnTo>
                  <a:pt x="245" y="2077"/>
                </a:lnTo>
                <a:lnTo>
                  <a:pt x="239" y="2079"/>
                </a:lnTo>
                <a:lnTo>
                  <a:pt x="239" y="2079"/>
                </a:lnTo>
                <a:lnTo>
                  <a:pt x="230" y="2083"/>
                </a:lnTo>
                <a:lnTo>
                  <a:pt x="222" y="2087"/>
                </a:lnTo>
                <a:lnTo>
                  <a:pt x="218" y="2091"/>
                </a:lnTo>
                <a:lnTo>
                  <a:pt x="216" y="2095"/>
                </a:lnTo>
                <a:lnTo>
                  <a:pt x="215" y="2098"/>
                </a:lnTo>
                <a:lnTo>
                  <a:pt x="215" y="2103"/>
                </a:lnTo>
                <a:lnTo>
                  <a:pt x="215" y="2103"/>
                </a:lnTo>
                <a:lnTo>
                  <a:pt x="218" y="2114"/>
                </a:lnTo>
                <a:lnTo>
                  <a:pt x="226" y="2128"/>
                </a:lnTo>
                <a:lnTo>
                  <a:pt x="235" y="2140"/>
                </a:lnTo>
                <a:lnTo>
                  <a:pt x="240" y="2144"/>
                </a:lnTo>
                <a:lnTo>
                  <a:pt x="244" y="2146"/>
                </a:lnTo>
                <a:lnTo>
                  <a:pt x="244" y="2146"/>
                </a:lnTo>
                <a:lnTo>
                  <a:pt x="250" y="2146"/>
                </a:lnTo>
                <a:lnTo>
                  <a:pt x="260" y="2145"/>
                </a:lnTo>
                <a:lnTo>
                  <a:pt x="288" y="2140"/>
                </a:lnTo>
                <a:lnTo>
                  <a:pt x="325" y="2132"/>
                </a:lnTo>
                <a:lnTo>
                  <a:pt x="325" y="2132"/>
                </a:lnTo>
                <a:lnTo>
                  <a:pt x="323" y="2134"/>
                </a:lnTo>
                <a:lnTo>
                  <a:pt x="318" y="2140"/>
                </a:lnTo>
                <a:lnTo>
                  <a:pt x="317" y="2145"/>
                </a:lnTo>
                <a:lnTo>
                  <a:pt x="315" y="2150"/>
                </a:lnTo>
                <a:lnTo>
                  <a:pt x="317" y="2155"/>
                </a:lnTo>
                <a:lnTo>
                  <a:pt x="320" y="2161"/>
                </a:lnTo>
                <a:lnTo>
                  <a:pt x="320" y="2161"/>
                </a:lnTo>
                <a:lnTo>
                  <a:pt x="324" y="2163"/>
                </a:lnTo>
                <a:lnTo>
                  <a:pt x="327" y="2167"/>
                </a:lnTo>
                <a:lnTo>
                  <a:pt x="341" y="2171"/>
                </a:lnTo>
                <a:lnTo>
                  <a:pt x="359" y="2176"/>
                </a:lnTo>
                <a:lnTo>
                  <a:pt x="378" y="2180"/>
                </a:lnTo>
                <a:lnTo>
                  <a:pt x="397" y="2181"/>
                </a:lnTo>
                <a:lnTo>
                  <a:pt x="416" y="2180"/>
                </a:lnTo>
                <a:lnTo>
                  <a:pt x="425" y="2179"/>
                </a:lnTo>
                <a:lnTo>
                  <a:pt x="433" y="2177"/>
                </a:lnTo>
                <a:lnTo>
                  <a:pt x="439" y="2174"/>
                </a:lnTo>
                <a:lnTo>
                  <a:pt x="445" y="2170"/>
                </a:lnTo>
                <a:lnTo>
                  <a:pt x="445" y="2170"/>
                </a:lnTo>
                <a:lnTo>
                  <a:pt x="498" y="2123"/>
                </a:lnTo>
                <a:lnTo>
                  <a:pt x="536" y="2089"/>
                </a:lnTo>
                <a:lnTo>
                  <a:pt x="536" y="2089"/>
                </a:lnTo>
                <a:lnTo>
                  <a:pt x="538" y="2085"/>
                </a:lnTo>
                <a:lnTo>
                  <a:pt x="541" y="2080"/>
                </a:lnTo>
                <a:lnTo>
                  <a:pt x="546" y="2067"/>
                </a:lnTo>
                <a:lnTo>
                  <a:pt x="550" y="2050"/>
                </a:lnTo>
                <a:lnTo>
                  <a:pt x="560" y="2045"/>
                </a:lnTo>
                <a:lnTo>
                  <a:pt x="560" y="2045"/>
                </a:lnTo>
                <a:lnTo>
                  <a:pt x="562" y="1868"/>
                </a:lnTo>
                <a:lnTo>
                  <a:pt x="565" y="1671"/>
                </a:lnTo>
                <a:lnTo>
                  <a:pt x="565" y="1671"/>
                </a:lnTo>
                <a:lnTo>
                  <a:pt x="564" y="1638"/>
                </a:lnTo>
                <a:lnTo>
                  <a:pt x="560" y="1592"/>
                </a:lnTo>
                <a:lnTo>
                  <a:pt x="555" y="1532"/>
                </a:lnTo>
                <a:lnTo>
                  <a:pt x="555" y="1532"/>
                </a:lnTo>
                <a:lnTo>
                  <a:pt x="572" y="1390"/>
                </a:lnTo>
                <a:lnTo>
                  <a:pt x="583" y="1287"/>
                </a:lnTo>
                <a:lnTo>
                  <a:pt x="589" y="1224"/>
                </a:lnTo>
                <a:lnTo>
                  <a:pt x="589" y="1224"/>
                </a:lnTo>
                <a:lnTo>
                  <a:pt x="591" y="1184"/>
                </a:lnTo>
                <a:lnTo>
                  <a:pt x="594" y="1167"/>
                </a:lnTo>
                <a:lnTo>
                  <a:pt x="618" y="1167"/>
                </a:lnTo>
                <a:lnTo>
                  <a:pt x="627" y="1104"/>
                </a:lnTo>
                <a:lnTo>
                  <a:pt x="627" y="1104"/>
                </a:lnTo>
                <a:lnTo>
                  <a:pt x="658" y="964"/>
                </a:lnTo>
                <a:lnTo>
                  <a:pt x="680" y="864"/>
                </a:lnTo>
                <a:lnTo>
                  <a:pt x="687" y="829"/>
                </a:lnTo>
                <a:lnTo>
                  <a:pt x="689" y="811"/>
                </a:lnTo>
                <a:lnTo>
                  <a:pt x="689" y="811"/>
                </a:lnTo>
                <a:lnTo>
                  <a:pt x="682" y="635"/>
                </a:lnTo>
                <a:lnTo>
                  <a:pt x="676" y="519"/>
                </a:lnTo>
                <a:lnTo>
                  <a:pt x="674" y="477"/>
                </a:lnTo>
                <a:lnTo>
                  <a:pt x="671" y="463"/>
                </a:lnTo>
                <a:lnTo>
                  <a:pt x="670" y="456"/>
                </a:lnTo>
                <a:lnTo>
                  <a:pt x="670" y="456"/>
                </a:lnTo>
                <a:lnTo>
                  <a:pt x="664" y="442"/>
                </a:lnTo>
                <a:lnTo>
                  <a:pt x="658" y="430"/>
                </a:lnTo>
                <a:lnTo>
                  <a:pt x="651" y="420"/>
                </a:lnTo>
                <a:lnTo>
                  <a:pt x="646" y="417"/>
                </a:lnTo>
                <a:lnTo>
                  <a:pt x="641" y="413"/>
                </a:lnTo>
                <a:lnTo>
                  <a:pt x="641" y="413"/>
                </a:lnTo>
                <a:lnTo>
                  <a:pt x="632" y="408"/>
                </a:lnTo>
                <a:lnTo>
                  <a:pt x="616" y="402"/>
                </a:lnTo>
                <a:lnTo>
                  <a:pt x="574" y="388"/>
                </a:lnTo>
                <a:lnTo>
                  <a:pt x="517" y="370"/>
                </a:lnTo>
                <a:lnTo>
                  <a:pt x="517" y="322"/>
                </a:lnTo>
                <a:lnTo>
                  <a:pt x="531" y="326"/>
                </a:lnTo>
                <a:lnTo>
                  <a:pt x="531" y="298"/>
                </a:lnTo>
                <a:lnTo>
                  <a:pt x="541" y="307"/>
                </a:lnTo>
                <a:lnTo>
                  <a:pt x="541" y="307"/>
                </a:lnTo>
                <a:lnTo>
                  <a:pt x="536" y="274"/>
                </a:lnTo>
                <a:lnTo>
                  <a:pt x="536" y="274"/>
                </a:lnTo>
                <a:lnTo>
                  <a:pt x="537" y="250"/>
                </a:lnTo>
                <a:lnTo>
                  <a:pt x="541" y="198"/>
                </a:lnTo>
                <a:lnTo>
                  <a:pt x="544" y="146"/>
                </a:lnTo>
                <a:lnTo>
                  <a:pt x="546" y="128"/>
                </a:lnTo>
                <a:lnTo>
                  <a:pt x="546" y="120"/>
                </a:lnTo>
                <a:lnTo>
                  <a:pt x="546" y="120"/>
                </a:lnTo>
                <a:lnTo>
                  <a:pt x="540" y="100"/>
                </a:lnTo>
                <a:lnTo>
                  <a:pt x="531" y="77"/>
                </a:lnTo>
                <a:lnTo>
                  <a:pt x="531" y="77"/>
                </a:lnTo>
                <a:lnTo>
                  <a:pt x="529" y="72"/>
                </a:lnTo>
                <a:lnTo>
                  <a:pt x="525" y="67"/>
                </a:lnTo>
                <a:lnTo>
                  <a:pt x="516" y="60"/>
                </a:lnTo>
                <a:lnTo>
                  <a:pt x="506" y="55"/>
                </a:lnTo>
                <a:lnTo>
                  <a:pt x="502" y="53"/>
                </a:lnTo>
                <a:lnTo>
                  <a:pt x="502" y="53"/>
                </a:lnTo>
                <a:lnTo>
                  <a:pt x="478" y="34"/>
                </a:lnTo>
                <a:lnTo>
                  <a:pt x="478" y="34"/>
                </a:lnTo>
                <a:lnTo>
                  <a:pt x="470" y="28"/>
                </a:lnTo>
                <a:lnTo>
                  <a:pt x="460" y="22"/>
                </a:lnTo>
                <a:lnTo>
                  <a:pt x="448" y="17"/>
                </a:lnTo>
                <a:lnTo>
                  <a:pt x="435" y="14"/>
                </a:lnTo>
                <a:lnTo>
                  <a:pt x="435" y="14"/>
                </a:lnTo>
                <a:lnTo>
                  <a:pt x="413" y="12"/>
                </a:lnTo>
                <a:lnTo>
                  <a:pt x="387" y="10"/>
                </a:lnTo>
                <a:lnTo>
                  <a:pt x="387" y="10"/>
                </a:lnTo>
                <a:lnTo>
                  <a:pt x="363" y="8"/>
                </a:lnTo>
                <a:lnTo>
                  <a:pt x="355" y="8"/>
                </a:lnTo>
                <a:lnTo>
                  <a:pt x="349" y="10"/>
                </a:lnTo>
                <a:lnTo>
                  <a:pt x="349" y="10"/>
                </a:lnTo>
                <a:lnTo>
                  <a:pt x="341" y="13"/>
                </a:lnTo>
                <a:lnTo>
                  <a:pt x="330" y="19"/>
                </a:lnTo>
                <a:lnTo>
                  <a:pt x="315" y="29"/>
                </a:lnTo>
                <a:lnTo>
                  <a:pt x="315" y="29"/>
                </a:lnTo>
                <a:lnTo>
                  <a:pt x="315" y="26"/>
                </a:lnTo>
                <a:lnTo>
                  <a:pt x="313" y="25"/>
                </a:lnTo>
                <a:lnTo>
                  <a:pt x="311" y="24"/>
                </a:lnTo>
                <a:lnTo>
                  <a:pt x="311" y="24"/>
                </a:lnTo>
                <a:lnTo>
                  <a:pt x="307" y="24"/>
                </a:lnTo>
                <a:lnTo>
                  <a:pt x="302" y="26"/>
                </a:lnTo>
                <a:lnTo>
                  <a:pt x="287" y="32"/>
                </a:lnTo>
                <a:lnTo>
                  <a:pt x="273" y="38"/>
                </a:lnTo>
                <a:lnTo>
                  <a:pt x="269" y="40"/>
                </a:lnTo>
                <a:lnTo>
                  <a:pt x="267" y="40"/>
                </a:lnTo>
                <a:lnTo>
                  <a:pt x="267" y="38"/>
                </a:lnTo>
                <a:lnTo>
                  <a:pt x="267" y="38"/>
                </a:lnTo>
                <a:lnTo>
                  <a:pt x="270" y="35"/>
                </a:lnTo>
                <a:lnTo>
                  <a:pt x="275" y="30"/>
                </a:lnTo>
                <a:lnTo>
                  <a:pt x="288" y="18"/>
                </a:lnTo>
                <a:lnTo>
                  <a:pt x="294" y="12"/>
                </a:lnTo>
                <a:lnTo>
                  <a:pt x="299" y="6"/>
                </a:lnTo>
                <a:lnTo>
                  <a:pt x="300" y="4"/>
                </a:lnTo>
                <a:lnTo>
                  <a:pt x="300" y="2"/>
                </a:lnTo>
                <a:lnTo>
                  <a:pt x="299" y="1"/>
                </a:lnTo>
                <a:lnTo>
                  <a:pt x="296" y="0"/>
                </a:lnTo>
                <a:lnTo>
                  <a:pt x="296" y="0"/>
                </a:lnTo>
                <a:lnTo>
                  <a:pt x="293" y="0"/>
                </a:lnTo>
                <a:lnTo>
                  <a:pt x="289" y="1"/>
                </a:lnTo>
                <a:lnTo>
                  <a:pt x="279" y="5"/>
                </a:lnTo>
                <a:lnTo>
                  <a:pt x="270" y="10"/>
                </a:lnTo>
                <a:lnTo>
                  <a:pt x="259" y="16"/>
                </a:lnTo>
                <a:lnTo>
                  <a:pt x="241" y="28"/>
                </a:lnTo>
                <a:lnTo>
                  <a:pt x="234" y="34"/>
                </a:lnTo>
                <a:lnTo>
                  <a:pt x="234" y="34"/>
                </a:lnTo>
                <a:lnTo>
                  <a:pt x="228" y="36"/>
                </a:lnTo>
                <a:lnTo>
                  <a:pt x="216" y="42"/>
                </a:lnTo>
                <a:lnTo>
                  <a:pt x="199" y="52"/>
                </a:lnTo>
                <a:lnTo>
                  <a:pt x="192" y="56"/>
                </a:lnTo>
                <a:lnTo>
                  <a:pt x="186" y="62"/>
                </a:lnTo>
                <a:lnTo>
                  <a:pt x="186" y="62"/>
                </a:lnTo>
                <a:lnTo>
                  <a:pt x="176" y="72"/>
                </a:lnTo>
                <a:lnTo>
                  <a:pt x="172" y="80"/>
                </a:lnTo>
                <a:lnTo>
                  <a:pt x="167" y="86"/>
                </a:lnTo>
                <a:lnTo>
                  <a:pt x="148" y="86"/>
                </a:lnTo>
                <a:lnTo>
                  <a:pt x="148" y="86"/>
                </a:lnTo>
                <a:lnTo>
                  <a:pt x="133" y="108"/>
                </a:lnTo>
                <a:lnTo>
                  <a:pt x="118" y="128"/>
                </a:lnTo>
                <a:lnTo>
                  <a:pt x="100" y="149"/>
                </a:lnTo>
                <a:lnTo>
                  <a:pt x="100" y="149"/>
                </a:lnTo>
                <a:lnTo>
                  <a:pt x="89" y="161"/>
                </a:lnTo>
                <a:lnTo>
                  <a:pt x="76" y="176"/>
                </a:lnTo>
                <a:lnTo>
                  <a:pt x="46" y="214"/>
                </a:lnTo>
                <a:lnTo>
                  <a:pt x="21" y="247"/>
                </a:lnTo>
                <a:lnTo>
                  <a:pt x="9" y="264"/>
                </a:lnTo>
                <a:lnTo>
                  <a:pt x="9" y="264"/>
                </a:lnTo>
                <a:lnTo>
                  <a:pt x="7" y="266"/>
                </a:lnTo>
                <a:lnTo>
                  <a:pt x="7" y="270"/>
                </a:lnTo>
                <a:lnTo>
                  <a:pt x="9" y="277"/>
                </a:lnTo>
                <a:lnTo>
                  <a:pt x="7" y="286"/>
                </a:lnTo>
                <a:lnTo>
                  <a:pt x="6" y="289"/>
                </a:lnTo>
                <a:lnTo>
                  <a:pt x="4" y="293"/>
                </a:lnTo>
                <a:lnTo>
                  <a:pt x="4" y="293"/>
                </a:lnTo>
                <a:lnTo>
                  <a:pt x="1" y="298"/>
                </a:lnTo>
                <a:lnTo>
                  <a:pt x="0" y="304"/>
                </a:lnTo>
                <a:lnTo>
                  <a:pt x="0" y="312"/>
                </a:lnTo>
                <a:lnTo>
                  <a:pt x="0" y="320"/>
                </a:lnTo>
                <a:lnTo>
                  <a:pt x="3" y="335"/>
                </a:lnTo>
                <a:lnTo>
                  <a:pt x="4" y="341"/>
                </a:lnTo>
                <a:lnTo>
                  <a:pt x="4" y="341"/>
                </a:lnTo>
                <a:lnTo>
                  <a:pt x="75" y="420"/>
                </a:lnTo>
                <a:lnTo>
                  <a:pt x="124" y="477"/>
                </a:lnTo>
                <a:lnTo>
                  <a:pt x="140" y="496"/>
                </a:lnTo>
                <a:lnTo>
                  <a:pt x="148" y="504"/>
                </a:lnTo>
                <a:lnTo>
                  <a:pt x="148" y="504"/>
                </a:lnTo>
                <a:close/>
                <a:moveTo>
                  <a:pt x="282" y="106"/>
                </a:moveTo>
                <a:lnTo>
                  <a:pt x="282" y="106"/>
                </a:lnTo>
                <a:lnTo>
                  <a:pt x="281" y="110"/>
                </a:lnTo>
                <a:lnTo>
                  <a:pt x="277" y="120"/>
                </a:lnTo>
                <a:lnTo>
                  <a:pt x="272" y="134"/>
                </a:lnTo>
                <a:lnTo>
                  <a:pt x="277" y="134"/>
                </a:lnTo>
                <a:lnTo>
                  <a:pt x="272" y="144"/>
                </a:lnTo>
                <a:lnTo>
                  <a:pt x="287" y="144"/>
                </a:lnTo>
                <a:lnTo>
                  <a:pt x="287" y="144"/>
                </a:lnTo>
                <a:lnTo>
                  <a:pt x="287" y="160"/>
                </a:lnTo>
                <a:lnTo>
                  <a:pt x="287" y="178"/>
                </a:lnTo>
                <a:lnTo>
                  <a:pt x="287" y="178"/>
                </a:lnTo>
                <a:lnTo>
                  <a:pt x="285" y="185"/>
                </a:lnTo>
                <a:lnTo>
                  <a:pt x="284" y="197"/>
                </a:lnTo>
                <a:lnTo>
                  <a:pt x="282" y="211"/>
                </a:lnTo>
                <a:lnTo>
                  <a:pt x="282" y="221"/>
                </a:lnTo>
                <a:lnTo>
                  <a:pt x="282" y="221"/>
                </a:lnTo>
                <a:lnTo>
                  <a:pt x="284" y="233"/>
                </a:lnTo>
                <a:lnTo>
                  <a:pt x="290" y="252"/>
                </a:lnTo>
                <a:lnTo>
                  <a:pt x="297" y="274"/>
                </a:lnTo>
                <a:lnTo>
                  <a:pt x="301" y="282"/>
                </a:lnTo>
                <a:lnTo>
                  <a:pt x="306" y="288"/>
                </a:lnTo>
                <a:lnTo>
                  <a:pt x="306" y="288"/>
                </a:lnTo>
                <a:lnTo>
                  <a:pt x="313" y="296"/>
                </a:lnTo>
                <a:lnTo>
                  <a:pt x="318" y="302"/>
                </a:lnTo>
                <a:lnTo>
                  <a:pt x="323" y="307"/>
                </a:lnTo>
                <a:lnTo>
                  <a:pt x="330" y="312"/>
                </a:lnTo>
                <a:lnTo>
                  <a:pt x="330" y="312"/>
                </a:lnTo>
                <a:lnTo>
                  <a:pt x="335" y="314"/>
                </a:lnTo>
                <a:lnTo>
                  <a:pt x="338" y="317"/>
                </a:lnTo>
                <a:lnTo>
                  <a:pt x="344" y="324"/>
                </a:lnTo>
                <a:lnTo>
                  <a:pt x="348" y="329"/>
                </a:lnTo>
                <a:lnTo>
                  <a:pt x="349" y="331"/>
                </a:lnTo>
                <a:lnTo>
                  <a:pt x="349" y="331"/>
                </a:lnTo>
                <a:lnTo>
                  <a:pt x="350" y="346"/>
                </a:lnTo>
                <a:lnTo>
                  <a:pt x="353" y="355"/>
                </a:lnTo>
                <a:lnTo>
                  <a:pt x="354" y="360"/>
                </a:lnTo>
                <a:lnTo>
                  <a:pt x="354" y="360"/>
                </a:lnTo>
                <a:lnTo>
                  <a:pt x="354" y="361"/>
                </a:lnTo>
                <a:lnTo>
                  <a:pt x="354" y="363"/>
                </a:lnTo>
                <a:lnTo>
                  <a:pt x="350" y="365"/>
                </a:lnTo>
                <a:lnTo>
                  <a:pt x="344" y="370"/>
                </a:lnTo>
                <a:lnTo>
                  <a:pt x="344" y="370"/>
                </a:lnTo>
                <a:lnTo>
                  <a:pt x="326" y="366"/>
                </a:lnTo>
                <a:lnTo>
                  <a:pt x="309" y="361"/>
                </a:lnTo>
                <a:lnTo>
                  <a:pt x="291" y="355"/>
                </a:lnTo>
                <a:lnTo>
                  <a:pt x="291" y="355"/>
                </a:lnTo>
                <a:lnTo>
                  <a:pt x="278" y="350"/>
                </a:lnTo>
                <a:lnTo>
                  <a:pt x="273" y="349"/>
                </a:lnTo>
                <a:lnTo>
                  <a:pt x="272" y="350"/>
                </a:lnTo>
                <a:lnTo>
                  <a:pt x="272" y="350"/>
                </a:lnTo>
                <a:lnTo>
                  <a:pt x="220" y="346"/>
                </a:lnTo>
                <a:lnTo>
                  <a:pt x="220" y="346"/>
                </a:lnTo>
                <a:lnTo>
                  <a:pt x="185" y="325"/>
                </a:lnTo>
                <a:lnTo>
                  <a:pt x="161" y="311"/>
                </a:lnTo>
                <a:lnTo>
                  <a:pt x="148" y="302"/>
                </a:lnTo>
                <a:lnTo>
                  <a:pt x="148" y="302"/>
                </a:lnTo>
                <a:lnTo>
                  <a:pt x="146" y="301"/>
                </a:lnTo>
                <a:lnTo>
                  <a:pt x="148" y="299"/>
                </a:lnTo>
                <a:lnTo>
                  <a:pt x="149" y="296"/>
                </a:lnTo>
                <a:lnTo>
                  <a:pt x="154" y="293"/>
                </a:lnTo>
                <a:lnTo>
                  <a:pt x="157" y="288"/>
                </a:lnTo>
                <a:lnTo>
                  <a:pt x="157" y="288"/>
                </a:lnTo>
                <a:lnTo>
                  <a:pt x="158" y="286"/>
                </a:lnTo>
                <a:lnTo>
                  <a:pt x="158" y="284"/>
                </a:lnTo>
                <a:lnTo>
                  <a:pt x="156" y="281"/>
                </a:lnTo>
                <a:lnTo>
                  <a:pt x="151" y="277"/>
                </a:lnTo>
                <a:lnTo>
                  <a:pt x="148" y="274"/>
                </a:lnTo>
                <a:lnTo>
                  <a:pt x="148" y="274"/>
                </a:lnTo>
                <a:lnTo>
                  <a:pt x="148" y="271"/>
                </a:lnTo>
                <a:lnTo>
                  <a:pt x="148" y="266"/>
                </a:lnTo>
                <a:lnTo>
                  <a:pt x="151" y="256"/>
                </a:lnTo>
                <a:lnTo>
                  <a:pt x="157" y="242"/>
                </a:lnTo>
                <a:lnTo>
                  <a:pt x="162" y="230"/>
                </a:lnTo>
                <a:lnTo>
                  <a:pt x="162" y="230"/>
                </a:lnTo>
                <a:lnTo>
                  <a:pt x="164" y="224"/>
                </a:lnTo>
                <a:lnTo>
                  <a:pt x="168" y="218"/>
                </a:lnTo>
                <a:lnTo>
                  <a:pt x="178" y="206"/>
                </a:lnTo>
                <a:lnTo>
                  <a:pt x="191" y="192"/>
                </a:lnTo>
                <a:lnTo>
                  <a:pt x="191" y="192"/>
                </a:lnTo>
                <a:lnTo>
                  <a:pt x="196" y="190"/>
                </a:lnTo>
                <a:lnTo>
                  <a:pt x="203" y="186"/>
                </a:lnTo>
                <a:lnTo>
                  <a:pt x="215" y="182"/>
                </a:lnTo>
                <a:lnTo>
                  <a:pt x="215" y="182"/>
                </a:lnTo>
                <a:lnTo>
                  <a:pt x="215" y="168"/>
                </a:lnTo>
                <a:lnTo>
                  <a:pt x="214" y="158"/>
                </a:lnTo>
                <a:lnTo>
                  <a:pt x="215" y="154"/>
                </a:lnTo>
                <a:lnTo>
                  <a:pt x="215" y="154"/>
                </a:lnTo>
                <a:lnTo>
                  <a:pt x="215" y="151"/>
                </a:lnTo>
                <a:lnTo>
                  <a:pt x="216" y="148"/>
                </a:lnTo>
                <a:lnTo>
                  <a:pt x="216" y="145"/>
                </a:lnTo>
                <a:lnTo>
                  <a:pt x="218" y="143"/>
                </a:lnTo>
                <a:lnTo>
                  <a:pt x="221" y="140"/>
                </a:lnTo>
                <a:lnTo>
                  <a:pt x="224" y="139"/>
                </a:lnTo>
                <a:lnTo>
                  <a:pt x="224" y="139"/>
                </a:lnTo>
                <a:lnTo>
                  <a:pt x="233" y="136"/>
                </a:lnTo>
                <a:lnTo>
                  <a:pt x="241" y="131"/>
                </a:lnTo>
                <a:lnTo>
                  <a:pt x="258" y="120"/>
                </a:lnTo>
                <a:lnTo>
                  <a:pt x="258" y="120"/>
                </a:lnTo>
                <a:lnTo>
                  <a:pt x="273" y="110"/>
                </a:lnTo>
                <a:lnTo>
                  <a:pt x="279" y="107"/>
                </a:lnTo>
                <a:lnTo>
                  <a:pt x="282" y="106"/>
                </a:lnTo>
                <a:lnTo>
                  <a:pt x="282" y="10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89EC5925-502E-B878-BCEC-D23DBF96397C}"/>
              </a:ext>
            </a:extLst>
          </p:cNvPr>
          <p:cNvSpPr>
            <a:spLocks noEditPoints="1"/>
          </p:cNvSpPr>
          <p:nvPr/>
        </p:nvSpPr>
        <p:spPr bwMode="auto">
          <a:xfrm>
            <a:off x="4469333" y="923586"/>
            <a:ext cx="1013388" cy="2567327"/>
          </a:xfrm>
          <a:custGeom>
            <a:avLst/>
            <a:gdLst>
              <a:gd name="T0" fmla="*/ 103 w 868"/>
              <a:gd name="T1" fmla="*/ 240 h 2199"/>
              <a:gd name="T2" fmla="*/ 0 w 868"/>
              <a:gd name="T3" fmla="*/ 337 h 2199"/>
              <a:gd name="T4" fmla="*/ 33 w 868"/>
              <a:gd name="T5" fmla="*/ 390 h 2199"/>
              <a:gd name="T6" fmla="*/ 259 w 868"/>
              <a:gd name="T7" fmla="*/ 553 h 2199"/>
              <a:gd name="T8" fmla="*/ 364 w 868"/>
              <a:gd name="T9" fmla="*/ 793 h 2199"/>
              <a:gd name="T10" fmla="*/ 297 w 868"/>
              <a:gd name="T11" fmla="*/ 1110 h 2199"/>
              <a:gd name="T12" fmla="*/ 363 w 868"/>
              <a:gd name="T13" fmla="*/ 1344 h 2199"/>
              <a:gd name="T14" fmla="*/ 493 w 868"/>
              <a:gd name="T15" fmla="*/ 2063 h 2199"/>
              <a:gd name="T16" fmla="*/ 441 w 868"/>
              <a:gd name="T17" fmla="*/ 2138 h 2199"/>
              <a:gd name="T18" fmla="*/ 409 w 868"/>
              <a:gd name="T19" fmla="*/ 2168 h 2199"/>
              <a:gd name="T20" fmla="*/ 427 w 868"/>
              <a:gd name="T21" fmla="*/ 2187 h 2199"/>
              <a:gd name="T22" fmla="*/ 494 w 868"/>
              <a:gd name="T23" fmla="*/ 2195 h 2199"/>
              <a:gd name="T24" fmla="*/ 576 w 868"/>
              <a:gd name="T25" fmla="*/ 2152 h 2199"/>
              <a:gd name="T26" fmla="*/ 617 w 868"/>
              <a:gd name="T27" fmla="*/ 2115 h 2199"/>
              <a:gd name="T28" fmla="*/ 652 w 868"/>
              <a:gd name="T29" fmla="*/ 2139 h 2199"/>
              <a:gd name="T30" fmla="*/ 705 w 868"/>
              <a:gd name="T31" fmla="*/ 2181 h 2199"/>
              <a:gd name="T32" fmla="*/ 757 w 868"/>
              <a:gd name="T33" fmla="*/ 2163 h 2199"/>
              <a:gd name="T34" fmla="*/ 774 w 868"/>
              <a:gd name="T35" fmla="*/ 2115 h 2199"/>
              <a:gd name="T36" fmla="*/ 762 w 868"/>
              <a:gd name="T37" fmla="*/ 2090 h 2199"/>
              <a:gd name="T38" fmla="*/ 772 w 868"/>
              <a:gd name="T39" fmla="*/ 1647 h 2199"/>
              <a:gd name="T40" fmla="*/ 809 w 868"/>
              <a:gd name="T41" fmla="*/ 1212 h 2199"/>
              <a:gd name="T42" fmla="*/ 832 w 868"/>
              <a:gd name="T43" fmla="*/ 1152 h 2199"/>
              <a:gd name="T44" fmla="*/ 868 w 868"/>
              <a:gd name="T45" fmla="*/ 793 h 2199"/>
              <a:gd name="T46" fmla="*/ 825 w 868"/>
              <a:gd name="T47" fmla="*/ 429 h 2199"/>
              <a:gd name="T48" fmla="*/ 805 w 868"/>
              <a:gd name="T49" fmla="*/ 395 h 2199"/>
              <a:gd name="T50" fmla="*/ 652 w 868"/>
              <a:gd name="T51" fmla="*/ 347 h 2199"/>
              <a:gd name="T52" fmla="*/ 632 w 868"/>
              <a:gd name="T53" fmla="*/ 215 h 2199"/>
              <a:gd name="T54" fmla="*/ 651 w 868"/>
              <a:gd name="T55" fmla="*/ 185 h 2199"/>
              <a:gd name="T56" fmla="*/ 646 w 868"/>
              <a:gd name="T57" fmla="*/ 144 h 2199"/>
              <a:gd name="T58" fmla="*/ 647 w 868"/>
              <a:gd name="T59" fmla="*/ 128 h 2199"/>
              <a:gd name="T60" fmla="*/ 610 w 868"/>
              <a:gd name="T61" fmla="*/ 49 h 2199"/>
              <a:gd name="T62" fmla="*/ 580 w 868"/>
              <a:gd name="T63" fmla="*/ 16 h 2199"/>
              <a:gd name="T64" fmla="*/ 532 w 868"/>
              <a:gd name="T65" fmla="*/ 6 h 2199"/>
              <a:gd name="T66" fmla="*/ 484 w 868"/>
              <a:gd name="T67" fmla="*/ 1 h 2199"/>
              <a:gd name="T68" fmla="*/ 409 w 868"/>
              <a:gd name="T69" fmla="*/ 32 h 2199"/>
              <a:gd name="T70" fmla="*/ 360 w 868"/>
              <a:gd name="T71" fmla="*/ 73 h 2199"/>
              <a:gd name="T72" fmla="*/ 369 w 868"/>
              <a:gd name="T73" fmla="*/ 49 h 2199"/>
              <a:gd name="T74" fmla="*/ 291 w 868"/>
              <a:gd name="T75" fmla="*/ 90 h 2199"/>
              <a:gd name="T76" fmla="*/ 259 w 868"/>
              <a:gd name="T77" fmla="*/ 130 h 2199"/>
              <a:gd name="T78" fmla="*/ 403 w 868"/>
              <a:gd name="T79" fmla="*/ 160 h 2199"/>
              <a:gd name="T80" fmla="*/ 412 w 868"/>
              <a:gd name="T81" fmla="*/ 198 h 2199"/>
              <a:gd name="T82" fmla="*/ 413 w 868"/>
              <a:gd name="T83" fmla="*/ 224 h 2199"/>
              <a:gd name="T84" fmla="*/ 449 w 868"/>
              <a:gd name="T85" fmla="*/ 271 h 2199"/>
              <a:gd name="T86" fmla="*/ 475 w 868"/>
              <a:gd name="T87" fmla="*/ 323 h 2199"/>
              <a:gd name="T88" fmla="*/ 416 w 868"/>
              <a:gd name="T89" fmla="*/ 355 h 2199"/>
              <a:gd name="T90" fmla="*/ 258 w 868"/>
              <a:gd name="T91" fmla="*/ 350 h 2199"/>
              <a:gd name="T92" fmla="*/ 264 w 868"/>
              <a:gd name="T93" fmla="*/ 241 h 2199"/>
              <a:gd name="T94" fmla="*/ 273 w 868"/>
              <a:gd name="T95" fmla="*/ 203 h 2199"/>
              <a:gd name="T96" fmla="*/ 321 w 868"/>
              <a:gd name="T97" fmla="*/ 212 h 2199"/>
              <a:gd name="T98" fmla="*/ 365 w 868"/>
              <a:gd name="T99" fmla="*/ 186 h 2199"/>
              <a:gd name="T100" fmla="*/ 570 w 868"/>
              <a:gd name="T101" fmla="*/ 1461 h 2199"/>
              <a:gd name="T102" fmla="*/ 594 w 868"/>
              <a:gd name="T103" fmla="*/ 1715 h 2199"/>
              <a:gd name="T104" fmla="*/ 584 w 868"/>
              <a:gd name="T105" fmla="*/ 1762 h 2199"/>
              <a:gd name="T106" fmla="*/ 570 w 868"/>
              <a:gd name="T107" fmla="*/ 1461 h 2199"/>
              <a:gd name="T108" fmla="*/ 766 w 868"/>
              <a:gd name="T109" fmla="*/ 703 h 2199"/>
              <a:gd name="T110" fmla="*/ 786 w 868"/>
              <a:gd name="T111" fmla="*/ 960 h 2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8" h="2199">
                <a:moveTo>
                  <a:pt x="235" y="155"/>
                </a:moveTo>
                <a:lnTo>
                  <a:pt x="216" y="169"/>
                </a:lnTo>
                <a:lnTo>
                  <a:pt x="206" y="155"/>
                </a:lnTo>
                <a:lnTo>
                  <a:pt x="206" y="155"/>
                </a:lnTo>
                <a:lnTo>
                  <a:pt x="174" y="181"/>
                </a:lnTo>
                <a:lnTo>
                  <a:pt x="103" y="240"/>
                </a:lnTo>
                <a:lnTo>
                  <a:pt x="65" y="272"/>
                </a:lnTo>
                <a:lnTo>
                  <a:pt x="32" y="302"/>
                </a:lnTo>
                <a:lnTo>
                  <a:pt x="8" y="325"/>
                </a:lnTo>
                <a:lnTo>
                  <a:pt x="2" y="332"/>
                </a:lnTo>
                <a:lnTo>
                  <a:pt x="0" y="337"/>
                </a:lnTo>
                <a:lnTo>
                  <a:pt x="0" y="337"/>
                </a:lnTo>
                <a:lnTo>
                  <a:pt x="1" y="343"/>
                </a:lnTo>
                <a:lnTo>
                  <a:pt x="2" y="350"/>
                </a:lnTo>
                <a:lnTo>
                  <a:pt x="6" y="356"/>
                </a:lnTo>
                <a:lnTo>
                  <a:pt x="9" y="364"/>
                </a:lnTo>
                <a:lnTo>
                  <a:pt x="20" y="377"/>
                </a:lnTo>
                <a:lnTo>
                  <a:pt x="33" y="390"/>
                </a:lnTo>
                <a:lnTo>
                  <a:pt x="33" y="390"/>
                </a:lnTo>
                <a:lnTo>
                  <a:pt x="75" y="421"/>
                </a:lnTo>
                <a:lnTo>
                  <a:pt x="150" y="477"/>
                </a:lnTo>
                <a:lnTo>
                  <a:pt x="223" y="528"/>
                </a:lnTo>
                <a:lnTo>
                  <a:pt x="259" y="553"/>
                </a:lnTo>
                <a:lnTo>
                  <a:pt x="259" y="553"/>
                </a:lnTo>
                <a:lnTo>
                  <a:pt x="261" y="557"/>
                </a:lnTo>
                <a:lnTo>
                  <a:pt x="266" y="564"/>
                </a:lnTo>
                <a:lnTo>
                  <a:pt x="278" y="593"/>
                </a:lnTo>
                <a:lnTo>
                  <a:pt x="314" y="675"/>
                </a:lnTo>
                <a:lnTo>
                  <a:pt x="364" y="793"/>
                </a:lnTo>
                <a:lnTo>
                  <a:pt x="364" y="793"/>
                </a:lnTo>
                <a:lnTo>
                  <a:pt x="330" y="949"/>
                </a:lnTo>
                <a:lnTo>
                  <a:pt x="306" y="1059"/>
                </a:lnTo>
                <a:lnTo>
                  <a:pt x="298" y="1095"/>
                </a:lnTo>
                <a:lnTo>
                  <a:pt x="297" y="1106"/>
                </a:lnTo>
                <a:lnTo>
                  <a:pt x="297" y="1110"/>
                </a:lnTo>
                <a:lnTo>
                  <a:pt x="297" y="1110"/>
                </a:lnTo>
                <a:lnTo>
                  <a:pt x="300" y="1113"/>
                </a:lnTo>
                <a:lnTo>
                  <a:pt x="303" y="1115"/>
                </a:lnTo>
                <a:lnTo>
                  <a:pt x="314" y="1120"/>
                </a:lnTo>
                <a:lnTo>
                  <a:pt x="326" y="1125"/>
                </a:lnTo>
                <a:lnTo>
                  <a:pt x="326" y="1125"/>
                </a:lnTo>
                <a:lnTo>
                  <a:pt x="363" y="1344"/>
                </a:lnTo>
                <a:lnTo>
                  <a:pt x="422" y="1686"/>
                </a:lnTo>
                <a:lnTo>
                  <a:pt x="422" y="1686"/>
                </a:lnTo>
                <a:lnTo>
                  <a:pt x="466" y="1935"/>
                </a:lnTo>
                <a:lnTo>
                  <a:pt x="489" y="2061"/>
                </a:lnTo>
                <a:lnTo>
                  <a:pt x="489" y="2061"/>
                </a:lnTo>
                <a:lnTo>
                  <a:pt x="493" y="2063"/>
                </a:lnTo>
                <a:lnTo>
                  <a:pt x="499" y="2067"/>
                </a:lnTo>
                <a:lnTo>
                  <a:pt x="508" y="2071"/>
                </a:lnTo>
                <a:lnTo>
                  <a:pt x="508" y="2071"/>
                </a:lnTo>
                <a:lnTo>
                  <a:pt x="482" y="2095"/>
                </a:lnTo>
                <a:lnTo>
                  <a:pt x="460" y="2117"/>
                </a:lnTo>
                <a:lnTo>
                  <a:pt x="441" y="2138"/>
                </a:lnTo>
                <a:lnTo>
                  <a:pt x="441" y="2138"/>
                </a:lnTo>
                <a:lnTo>
                  <a:pt x="434" y="2146"/>
                </a:lnTo>
                <a:lnTo>
                  <a:pt x="425" y="2152"/>
                </a:lnTo>
                <a:lnTo>
                  <a:pt x="413" y="2162"/>
                </a:lnTo>
                <a:lnTo>
                  <a:pt x="410" y="2167"/>
                </a:lnTo>
                <a:lnTo>
                  <a:pt x="409" y="2168"/>
                </a:lnTo>
                <a:lnTo>
                  <a:pt x="409" y="2170"/>
                </a:lnTo>
                <a:lnTo>
                  <a:pt x="409" y="2173"/>
                </a:lnTo>
                <a:lnTo>
                  <a:pt x="411" y="2175"/>
                </a:lnTo>
                <a:lnTo>
                  <a:pt x="417" y="2181"/>
                </a:lnTo>
                <a:lnTo>
                  <a:pt x="417" y="2181"/>
                </a:lnTo>
                <a:lnTo>
                  <a:pt x="427" y="2187"/>
                </a:lnTo>
                <a:lnTo>
                  <a:pt x="436" y="2192"/>
                </a:lnTo>
                <a:lnTo>
                  <a:pt x="448" y="2195"/>
                </a:lnTo>
                <a:lnTo>
                  <a:pt x="460" y="2198"/>
                </a:lnTo>
                <a:lnTo>
                  <a:pt x="471" y="2199"/>
                </a:lnTo>
                <a:lnTo>
                  <a:pt x="483" y="2199"/>
                </a:lnTo>
                <a:lnTo>
                  <a:pt x="494" y="2195"/>
                </a:lnTo>
                <a:lnTo>
                  <a:pt x="503" y="2191"/>
                </a:lnTo>
                <a:lnTo>
                  <a:pt x="503" y="2191"/>
                </a:lnTo>
                <a:lnTo>
                  <a:pt x="514" y="2183"/>
                </a:lnTo>
                <a:lnTo>
                  <a:pt x="529" y="2176"/>
                </a:lnTo>
                <a:lnTo>
                  <a:pt x="560" y="2161"/>
                </a:lnTo>
                <a:lnTo>
                  <a:pt x="576" y="2152"/>
                </a:lnTo>
                <a:lnTo>
                  <a:pt x="590" y="2144"/>
                </a:lnTo>
                <a:lnTo>
                  <a:pt x="602" y="2137"/>
                </a:lnTo>
                <a:lnTo>
                  <a:pt x="605" y="2132"/>
                </a:lnTo>
                <a:lnTo>
                  <a:pt x="609" y="2128"/>
                </a:lnTo>
                <a:lnTo>
                  <a:pt x="609" y="2128"/>
                </a:lnTo>
                <a:lnTo>
                  <a:pt x="617" y="2115"/>
                </a:lnTo>
                <a:lnTo>
                  <a:pt x="621" y="2107"/>
                </a:lnTo>
                <a:lnTo>
                  <a:pt x="623" y="2099"/>
                </a:lnTo>
                <a:lnTo>
                  <a:pt x="623" y="2099"/>
                </a:lnTo>
                <a:lnTo>
                  <a:pt x="632" y="2111"/>
                </a:lnTo>
                <a:lnTo>
                  <a:pt x="641" y="2125"/>
                </a:lnTo>
                <a:lnTo>
                  <a:pt x="652" y="2139"/>
                </a:lnTo>
                <a:lnTo>
                  <a:pt x="665" y="2155"/>
                </a:lnTo>
                <a:lnTo>
                  <a:pt x="678" y="2168"/>
                </a:lnTo>
                <a:lnTo>
                  <a:pt x="686" y="2173"/>
                </a:lnTo>
                <a:lnTo>
                  <a:pt x="693" y="2177"/>
                </a:lnTo>
                <a:lnTo>
                  <a:pt x="699" y="2180"/>
                </a:lnTo>
                <a:lnTo>
                  <a:pt x="705" y="2181"/>
                </a:lnTo>
                <a:lnTo>
                  <a:pt x="705" y="2181"/>
                </a:lnTo>
                <a:lnTo>
                  <a:pt x="717" y="2181"/>
                </a:lnTo>
                <a:lnTo>
                  <a:pt x="727" y="2179"/>
                </a:lnTo>
                <a:lnTo>
                  <a:pt x="738" y="2175"/>
                </a:lnTo>
                <a:lnTo>
                  <a:pt x="749" y="2169"/>
                </a:lnTo>
                <a:lnTo>
                  <a:pt x="757" y="2163"/>
                </a:lnTo>
                <a:lnTo>
                  <a:pt x="765" y="2155"/>
                </a:lnTo>
                <a:lnTo>
                  <a:pt x="769" y="2146"/>
                </a:lnTo>
                <a:lnTo>
                  <a:pt x="772" y="2138"/>
                </a:lnTo>
                <a:lnTo>
                  <a:pt x="772" y="2138"/>
                </a:lnTo>
                <a:lnTo>
                  <a:pt x="774" y="2122"/>
                </a:lnTo>
                <a:lnTo>
                  <a:pt x="774" y="2115"/>
                </a:lnTo>
                <a:lnTo>
                  <a:pt x="773" y="2109"/>
                </a:lnTo>
                <a:lnTo>
                  <a:pt x="772" y="2104"/>
                </a:lnTo>
                <a:lnTo>
                  <a:pt x="769" y="2099"/>
                </a:lnTo>
                <a:lnTo>
                  <a:pt x="767" y="2095"/>
                </a:lnTo>
                <a:lnTo>
                  <a:pt x="762" y="2090"/>
                </a:lnTo>
                <a:lnTo>
                  <a:pt x="762" y="2090"/>
                </a:lnTo>
                <a:lnTo>
                  <a:pt x="753" y="2079"/>
                </a:lnTo>
                <a:lnTo>
                  <a:pt x="743" y="2068"/>
                </a:lnTo>
                <a:lnTo>
                  <a:pt x="733" y="2056"/>
                </a:lnTo>
                <a:lnTo>
                  <a:pt x="743" y="2047"/>
                </a:lnTo>
                <a:lnTo>
                  <a:pt x="743" y="2047"/>
                </a:lnTo>
                <a:lnTo>
                  <a:pt x="772" y="1647"/>
                </a:lnTo>
                <a:lnTo>
                  <a:pt x="792" y="1370"/>
                </a:lnTo>
                <a:lnTo>
                  <a:pt x="801" y="1240"/>
                </a:lnTo>
                <a:lnTo>
                  <a:pt x="801" y="1240"/>
                </a:lnTo>
                <a:lnTo>
                  <a:pt x="801" y="1232"/>
                </a:lnTo>
                <a:lnTo>
                  <a:pt x="804" y="1222"/>
                </a:lnTo>
                <a:lnTo>
                  <a:pt x="809" y="1212"/>
                </a:lnTo>
                <a:lnTo>
                  <a:pt x="815" y="1202"/>
                </a:lnTo>
                <a:lnTo>
                  <a:pt x="815" y="1202"/>
                </a:lnTo>
                <a:lnTo>
                  <a:pt x="819" y="1196"/>
                </a:lnTo>
                <a:lnTo>
                  <a:pt x="821" y="1187"/>
                </a:lnTo>
                <a:lnTo>
                  <a:pt x="827" y="1169"/>
                </a:lnTo>
                <a:lnTo>
                  <a:pt x="832" y="1152"/>
                </a:lnTo>
                <a:lnTo>
                  <a:pt x="834" y="1144"/>
                </a:lnTo>
                <a:lnTo>
                  <a:pt x="834" y="1144"/>
                </a:lnTo>
                <a:lnTo>
                  <a:pt x="843" y="1120"/>
                </a:lnTo>
                <a:lnTo>
                  <a:pt x="849" y="1101"/>
                </a:lnTo>
                <a:lnTo>
                  <a:pt x="863" y="1096"/>
                </a:lnTo>
                <a:lnTo>
                  <a:pt x="868" y="793"/>
                </a:lnTo>
                <a:lnTo>
                  <a:pt x="868" y="793"/>
                </a:lnTo>
                <a:lnTo>
                  <a:pt x="849" y="618"/>
                </a:lnTo>
                <a:lnTo>
                  <a:pt x="833" y="493"/>
                </a:lnTo>
                <a:lnTo>
                  <a:pt x="828" y="449"/>
                </a:lnTo>
                <a:lnTo>
                  <a:pt x="825" y="429"/>
                </a:lnTo>
                <a:lnTo>
                  <a:pt x="825" y="429"/>
                </a:lnTo>
                <a:lnTo>
                  <a:pt x="822" y="417"/>
                </a:lnTo>
                <a:lnTo>
                  <a:pt x="820" y="407"/>
                </a:lnTo>
                <a:lnTo>
                  <a:pt x="819" y="403"/>
                </a:lnTo>
                <a:lnTo>
                  <a:pt x="815" y="400"/>
                </a:lnTo>
                <a:lnTo>
                  <a:pt x="811" y="397"/>
                </a:lnTo>
                <a:lnTo>
                  <a:pt x="805" y="395"/>
                </a:lnTo>
                <a:lnTo>
                  <a:pt x="805" y="395"/>
                </a:lnTo>
                <a:lnTo>
                  <a:pt x="769" y="383"/>
                </a:lnTo>
                <a:lnTo>
                  <a:pt x="719" y="366"/>
                </a:lnTo>
                <a:lnTo>
                  <a:pt x="719" y="366"/>
                </a:lnTo>
                <a:lnTo>
                  <a:pt x="671" y="352"/>
                </a:lnTo>
                <a:lnTo>
                  <a:pt x="652" y="347"/>
                </a:lnTo>
                <a:lnTo>
                  <a:pt x="647" y="308"/>
                </a:lnTo>
                <a:lnTo>
                  <a:pt x="628" y="304"/>
                </a:lnTo>
                <a:lnTo>
                  <a:pt x="618" y="265"/>
                </a:lnTo>
                <a:lnTo>
                  <a:pt x="618" y="265"/>
                </a:lnTo>
                <a:lnTo>
                  <a:pt x="626" y="236"/>
                </a:lnTo>
                <a:lnTo>
                  <a:pt x="632" y="215"/>
                </a:lnTo>
                <a:lnTo>
                  <a:pt x="635" y="208"/>
                </a:lnTo>
                <a:lnTo>
                  <a:pt x="638" y="203"/>
                </a:lnTo>
                <a:lnTo>
                  <a:pt x="638" y="203"/>
                </a:lnTo>
                <a:lnTo>
                  <a:pt x="644" y="197"/>
                </a:lnTo>
                <a:lnTo>
                  <a:pt x="648" y="190"/>
                </a:lnTo>
                <a:lnTo>
                  <a:pt x="651" y="185"/>
                </a:lnTo>
                <a:lnTo>
                  <a:pt x="652" y="179"/>
                </a:lnTo>
                <a:lnTo>
                  <a:pt x="653" y="172"/>
                </a:lnTo>
                <a:lnTo>
                  <a:pt x="652" y="164"/>
                </a:lnTo>
                <a:lnTo>
                  <a:pt x="652" y="164"/>
                </a:lnTo>
                <a:lnTo>
                  <a:pt x="648" y="151"/>
                </a:lnTo>
                <a:lnTo>
                  <a:pt x="646" y="144"/>
                </a:lnTo>
                <a:lnTo>
                  <a:pt x="644" y="142"/>
                </a:lnTo>
                <a:lnTo>
                  <a:pt x="642" y="140"/>
                </a:lnTo>
                <a:lnTo>
                  <a:pt x="642" y="140"/>
                </a:lnTo>
                <a:lnTo>
                  <a:pt x="645" y="138"/>
                </a:lnTo>
                <a:lnTo>
                  <a:pt x="646" y="134"/>
                </a:lnTo>
                <a:lnTo>
                  <a:pt x="647" y="128"/>
                </a:lnTo>
                <a:lnTo>
                  <a:pt x="647" y="120"/>
                </a:lnTo>
                <a:lnTo>
                  <a:pt x="644" y="109"/>
                </a:lnTo>
                <a:lnTo>
                  <a:pt x="638" y="95"/>
                </a:lnTo>
                <a:lnTo>
                  <a:pt x="628" y="78"/>
                </a:lnTo>
                <a:lnTo>
                  <a:pt x="628" y="78"/>
                </a:lnTo>
                <a:lnTo>
                  <a:pt x="610" y="49"/>
                </a:lnTo>
                <a:lnTo>
                  <a:pt x="602" y="32"/>
                </a:lnTo>
                <a:lnTo>
                  <a:pt x="598" y="28"/>
                </a:lnTo>
                <a:lnTo>
                  <a:pt x="593" y="23"/>
                </a:lnTo>
                <a:lnTo>
                  <a:pt x="588" y="19"/>
                </a:lnTo>
                <a:lnTo>
                  <a:pt x="580" y="16"/>
                </a:lnTo>
                <a:lnTo>
                  <a:pt x="580" y="16"/>
                </a:lnTo>
                <a:lnTo>
                  <a:pt x="570" y="12"/>
                </a:lnTo>
                <a:lnTo>
                  <a:pt x="562" y="10"/>
                </a:lnTo>
                <a:lnTo>
                  <a:pt x="546" y="6"/>
                </a:lnTo>
                <a:lnTo>
                  <a:pt x="536" y="6"/>
                </a:lnTo>
                <a:lnTo>
                  <a:pt x="532" y="6"/>
                </a:lnTo>
                <a:lnTo>
                  <a:pt x="532" y="6"/>
                </a:lnTo>
                <a:lnTo>
                  <a:pt x="530" y="5"/>
                </a:lnTo>
                <a:lnTo>
                  <a:pt x="521" y="1"/>
                </a:lnTo>
                <a:lnTo>
                  <a:pt x="514" y="1"/>
                </a:lnTo>
                <a:lnTo>
                  <a:pt x="506" y="0"/>
                </a:lnTo>
                <a:lnTo>
                  <a:pt x="496" y="0"/>
                </a:lnTo>
                <a:lnTo>
                  <a:pt x="484" y="1"/>
                </a:lnTo>
                <a:lnTo>
                  <a:pt x="484" y="1"/>
                </a:lnTo>
                <a:lnTo>
                  <a:pt x="471" y="4"/>
                </a:lnTo>
                <a:lnTo>
                  <a:pt x="457" y="8"/>
                </a:lnTo>
                <a:lnTo>
                  <a:pt x="443" y="14"/>
                </a:lnTo>
                <a:lnTo>
                  <a:pt x="430" y="20"/>
                </a:lnTo>
                <a:lnTo>
                  <a:pt x="409" y="32"/>
                </a:lnTo>
                <a:lnTo>
                  <a:pt x="398" y="40"/>
                </a:lnTo>
                <a:lnTo>
                  <a:pt x="398" y="40"/>
                </a:lnTo>
                <a:lnTo>
                  <a:pt x="394" y="43"/>
                </a:lnTo>
                <a:lnTo>
                  <a:pt x="392" y="48"/>
                </a:lnTo>
                <a:lnTo>
                  <a:pt x="388" y="54"/>
                </a:lnTo>
                <a:lnTo>
                  <a:pt x="360" y="73"/>
                </a:lnTo>
                <a:lnTo>
                  <a:pt x="360" y="73"/>
                </a:lnTo>
                <a:lnTo>
                  <a:pt x="368" y="61"/>
                </a:lnTo>
                <a:lnTo>
                  <a:pt x="370" y="58"/>
                </a:lnTo>
                <a:lnTo>
                  <a:pt x="371" y="54"/>
                </a:lnTo>
                <a:lnTo>
                  <a:pt x="371" y="50"/>
                </a:lnTo>
                <a:lnTo>
                  <a:pt x="369" y="49"/>
                </a:lnTo>
                <a:lnTo>
                  <a:pt x="369" y="49"/>
                </a:lnTo>
                <a:lnTo>
                  <a:pt x="364" y="50"/>
                </a:lnTo>
                <a:lnTo>
                  <a:pt x="355" y="54"/>
                </a:lnTo>
                <a:lnTo>
                  <a:pt x="330" y="66"/>
                </a:lnTo>
                <a:lnTo>
                  <a:pt x="303" y="82"/>
                </a:lnTo>
                <a:lnTo>
                  <a:pt x="291" y="90"/>
                </a:lnTo>
                <a:lnTo>
                  <a:pt x="283" y="97"/>
                </a:lnTo>
                <a:lnTo>
                  <a:pt x="283" y="97"/>
                </a:lnTo>
                <a:lnTo>
                  <a:pt x="277" y="104"/>
                </a:lnTo>
                <a:lnTo>
                  <a:pt x="271" y="110"/>
                </a:lnTo>
                <a:lnTo>
                  <a:pt x="264" y="121"/>
                </a:lnTo>
                <a:lnTo>
                  <a:pt x="259" y="130"/>
                </a:lnTo>
                <a:lnTo>
                  <a:pt x="254" y="136"/>
                </a:lnTo>
                <a:lnTo>
                  <a:pt x="254" y="136"/>
                </a:lnTo>
                <a:lnTo>
                  <a:pt x="242" y="146"/>
                </a:lnTo>
                <a:lnTo>
                  <a:pt x="235" y="155"/>
                </a:lnTo>
                <a:lnTo>
                  <a:pt x="235" y="155"/>
                </a:lnTo>
                <a:close/>
                <a:moveTo>
                  <a:pt x="403" y="160"/>
                </a:moveTo>
                <a:lnTo>
                  <a:pt x="403" y="179"/>
                </a:lnTo>
                <a:lnTo>
                  <a:pt x="403" y="179"/>
                </a:lnTo>
                <a:lnTo>
                  <a:pt x="404" y="184"/>
                </a:lnTo>
                <a:lnTo>
                  <a:pt x="407" y="190"/>
                </a:lnTo>
                <a:lnTo>
                  <a:pt x="412" y="198"/>
                </a:lnTo>
                <a:lnTo>
                  <a:pt x="412" y="198"/>
                </a:lnTo>
                <a:lnTo>
                  <a:pt x="411" y="200"/>
                </a:lnTo>
                <a:lnTo>
                  <a:pt x="407" y="208"/>
                </a:lnTo>
                <a:lnTo>
                  <a:pt x="407" y="208"/>
                </a:lnTo>
                <a:lnTo>
                  <a:pt x="407" y="211"/>
                </a:lnTo>
                <a:lnTo>
                  <a:pt x="409" y="215"/>
                </a:lnTo>
                <a:lnTo>
                  <a:pt x="413" y="224"/>
                </a:lnTo>
                <a:lnTo>
                  <a:pt x="422" y="236"/>
                </a:lnTo>
                <a:lnTo>
                  <a:pt x="422" y="236"/>
                </a:lnTo>
                <a:lnTo>
                  <a:pt x="428" y="244"/>
                </a:lnTo>
                <a:lnTo>
                  <a:pt x="441" y="260"/>
                </a:lnTo>
                <a:lnTo>
                  <a:pt x="441" y="260"/>
                </a:lnTo>
                <a:lnTo>
                  <a:pt x="449" y="271"/>
                </a:lnTo>
                <a:lnTo>
                  <a:pt x="459" y="286"/>
                </a:lnTo>
                <a:lnTo>
                  <a:pt x="470" y="304"/>
                </a:lnTo>
                <a:lnTo>
                  <a:pt x="470" y="304"/>
                </a:lnTo>
                <a:lnTo>
                  <a:pt x="473" y="312"/>
                </a:lnTo>
                <a:lnTo>
                  <a:pt x="475" y="317"/>
                </a:lnTo>
                <a:lnTo>
                  <a:pt x="475" y="323"/>
                </a:lnTo>
                <a:lnTo>
                  <a:pt x="475" y="323"/>
                </a:lnTo>
                <a:lnTo>
                  <a:pt x="473" y="330"/>
                </a:lnTo>
                <a:lnTo>
                  <a:pt x="471" y="340"/>
                </a:lnTo>
                <a:lnTo>
                  <a:pt x="470" y="352"/>
                </a:lnTo>
                <a:lnTo>
                  <a:pt x="470" y="352"/>
                </a:lnTo>
                <a:lnTo>
                  <a:pt x="416" y="355"/>
                </a:lnTo>
                <a:lnTo>
                  <a:pt x="374" y="356"/>
                </a:lnTo>
                <a:lnTo>
                  <a:pt x="357" y="356"/>
                </a:lnTo>
                <a:lnTo>
                  <a:pt x="345" y="356"/>
                </a:lnTo>
                <a:lnTo>
                  <a:pt x="345" y="356"/>
                </a:lnTo>
                <a:lnTo>
                  <a:pt x="312" y="354"/>
                </a:lnTo>
                <a:lnTo>
                  <a:pt x="258" y="350"/>
                </a:lnTo>
                <a:lnTo>
                  <a:pt x="187" y="347"/>
                </a:lnTo>
                <a:lnTo>
                  <a:pt x="187" y="347"/>
                </a:lnTo>
                <a:lnTo>
                  <a:pt x="225" y="296"/>
                </a:lnTo>
                <a:lnTo>
                  <a:pt x="252" y="260"/>
                </a:lnTo>
                <a:lnTo>
                  <a:pt x="260" y="247"/>
                </a:lnTo>
                <a:lnTo>
                  <a:pt x="264" y="241"/>
                </a:lnTo>
                <a:lnTo>
                  <a:pt x="264" y="241"/>
                </a:lnTo>
                <a:lnTo>
                  <a:pt x="262" y="235"/>
                </a:lnTo>
                <a:lnTo>
                  <a:pt x="259" y="229"/>
                </a:lnTo>
                <a:lnTo>
                  <a:pt x="254" y="222"/>
                </a:lnTo>
                <a:lnTo>
                  <a:pt x="273" y="203"/>
                </a:lnTo>
                <a:lnTo>
                  <a:pt x="273" y="203"/>
                </a:lnTo>
                <a:lnTo>
                  <a:pt x="276" y="205"/>
                </a:lnTo>
                <a:lnTo>
                  <a:pt x="284" y="209"/>
                </a:lnTo>
                <a:lnTo>
                  <a:pt x="291" y="211"/>
                </a:lnTo>
                <a:lnTo>
                  <a:pt x="300" y="212"/>
                </a:lnTo>
                <a:lnTo>
                  <a:pt x="309" y="214"/>
                </a:lnTo>
                <a:lnTo>
                  <a:pt x="321" y="212"/>
                </a:lnTo>
                <a:lnTo>
                  <a:pt x="321" y="212"/>
                </a:lnTo>
                <a:lnTo>
                  <a:pt x="327" y="211"/>
                </a:lnTo>
                <a:lnTo>
                  <a:pt x="334" y="209"/>
                </a:lnTo>
                <a:lnTo>
                  <a:pt x="345" y="203"/>
                </a:lnTo>
                <a:lnTo>
                  <a:pt x="356" y="196"/>
                </a:lnTo>
                <a:lnTo>
                  <a:pt x="365" y="186"/>
                </a:lnTo>
                <a:lnTo>
                  <a:pt x="373" y="179"/>
                </a:lnTo>
                <a:lnTo>
                  <a:pt x="379" y="172"/>
                </a:lnTo>
                <a:lnTo>
                  <a:pt x="383" y="164"/>
                </a:lnTo>
                <a:lnTo>
                  <a:pt x="403" y="160"/>
                </a:lnTo>
                <a:close/>
                <a:moveTo>
                  <a:pt x="570" y="1461"/>
                </a:moveTo>
                <a:lnTo>
                  <a:pt x="570" y="1461"/>
                </a:lnTo>
                <a:lnTo>
                  <a:pt x="575" y="1496"/>
                </a:lnTo>
                <a:lnTo>
                  <a:pt x="584" y="1577"/>
                </a:lnTo>
                <a:lnTo>
                  <a:pt x="591" y="1664"/>
                </a:lnTo>
                <a:lnTo>
                  <a:pt x="593" y="1696"/>
                </a:lnTo>
                <a:lnTo>
                  <a:pt x="594" y="1715"/>
                </a:lnTo>
                <a:lnTo>
                  <a:pt x="594" y="1715"/>
                </a:lnTo>
                <a:lnTo>
                  <a:pt x="596" y="1775"/>
                </a:lnTo>
                <a:lnTo>
                  <a:pt x="599" y="1882"/>
                </a:lnTo>
                <a:lnTo>
                  <a:pt x="604" y="2027"/>
                </a:lnTo>
                <a:lnTo>
                  <a:pt x="604" y="2027"/>
                </a:lnTo>
                <a:lnTo>
                  <a:pt x="592" y="1870"/>
                </a:lnTo>
                <a:lnTo>
                  <a:pt x="584" y="1762"/>
                </a:lnTo>
                <a:lnTo>
                  <a:pt x="580" y="1710"/>
                </a:lnTo>
                <a:lnTo>
                  <a:pt x="580" y="1710"/>
                </a:lnTo>
                <a:lnTo>
                  <a:pt x="579" y="1671"/>
                </a:lnTo>
                <a:lnTo>
                  <a:pt x="575" y="1586"/>
                </a:lnTo>
                <a:lnTo>
                  <a:pt x="572" y="1500"/>
                </a:lnTo>
                <a:lnTo>
                  <a:pt x="570" y="1461"/>
                </a:lnTo>
                <a:lnTo>
                  <a:pt x="570" y="1461"/>
                </a:lnTo>
                <a:close/>
                <a:moveTo>
                  <a:pt x="748" y="774"/>
                </a:moveTo>
                <a:lnTo>
                  <a:pt x="748" y="774"/>
                </a:lnTo>
                <a:lnTo>
                  <a:pt x="762" y="645"/>
                </a:lnTo>
                <a:lnTo>
                  <a:pt x="762" y="645"/>
                </a:lnTo>
                <a:lnTo>
                  <a:pt x="766" y="703"/>
                </a:lnTo>
                <a:lnTo>
                  <a:pt x="769" y="748"/>
                </a:lnTo>
                <a:lnTo>
                  <a:pt x="772" y="774"/>
                </a:lnTo>
                <a:lnTo>
                  <a:pt x="772" y="774"/>
                </a:lnTo>
                <a:lnTo>
                  <a:pt x="774" y="808"/>
                </a:lnTo>
                <a:lnTo>
                  <a:pt x="779" y="869"/>
                </a:lnTo>
                <a:lnTo>
                  <a:pt x="786" y="960"/>
                </a:lnTo>
                <a:lnTo>
                  <a:pt x="786" y="960"/>
                </a:lnTo>
                <a:lnTo>
                  <a:pt x="748" y="774"/>
                </a:lnTo>
                <a:lnTo>
                  <a:pt x="748" y="77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9592886E-2DE9-7166-8EC0-73FB6F3C35B6}"/>
              </a:ext>
            </a:extLst>
          </p:cNvPr>
          <p:cNvSpPr>
            <a:spLocks noEditPoints="1"/>
          </p:cNvSpPr>
          <p:nvPr/>
        </p:nvSpPr>
        <p:spPr bwMode="auto">
          <a:xfrm>
            <a:off x="7322812" y="933534"/>
            <a:ext cx="1051915" cy="2560322"/>
          </a:xfrm>
          <a:custGeom>
            <a:avLst/>
            <a:gdLst>
              <a:gd name="T0" fmla="*/ 484 w 901"/>
              <a:gd name="T1" fmla="*/ 329 h 2193"/>
              <a:gd name="T2" fmla="*/ 398 w 901"/>
              <a:gd name="T3" fmla="*/ 380 h 2193"/>
              <a:gd name="T4" fmla="*/ 201 w 901"/>
              <a:gd name="T5" fmla="*/ 321 h 2193"/>
              <a:gd name="T6" fmla="*/ 177 w 901"/>
              <a:gd name="T7" fmla="*/ 282 h 2193"/>
              <a:gd name="T8" fmla="*/ 238 w 901"/>
              <a:gd name="T9" fmla="*/ 244 h 2193"/>
              <a:gd name="T10" fmla="*/ 294 w 901"/>
              <a:gd name="T11" fmla="*/ 192 h 2193"/>
              <a:gd name="T12" fmla="*/ 318 w 901"/>
              <a:gd name="T13" fmla="*/ 166 h 2193"/>
              <a:gd name="T14" fmla="*/ 297 w 901"/>
              <a:gd name="T15" fmla="*/ 158 h 2193"/>
              <a:gd name="T16" fmla="*/ 315 w 901"/>
              <a:gd name="T17" fmla="*/ 119 h 2193"/>
              <a:gd name="T18" fmla="*/ 326 w 901"/>
              <a:gd name="T19" fmla="*/ 76 h 2193"/>
              <a:gd name="T20" fmla="*/ 331 w 901"/>
              <a:gd name="T21" fmla="*/ 57 h 2193"/>
              <a:gd name="T22" fmla="*/ 298 w 901"/>
              <a:gd name="T23" fmla="*/ 71 h 2193"/>
              <a:gd name="T24" fmla="*/ 302 w 901"/>
              <a:gd name="T25" fmla="*/ 52 h 2193"/>
              <a:gd name="T26" fmla="*/ 262 w 901"/>
              <a:gd name="T27" fmla="*/ 82 h 2193"/>
              <a:gd name="T28" fmla="*/ 264 w 901"/>
              <a:gd name="T29" fmla="*/ 62 h 2193"/>
              <a:gd name="T30" fmla="*/ 192 w 901"/>
              <a:gd name="T31" fmla="*/ 129 h 2193"/>
              <a:gd name="T32" fmla="*/ 144 w 901"/>
              <a:gd name="T33" fmla="*/ 201 h 2193"/>
              <a:gd name="T34" fmla="*/ 109 w 901"/>
              <a:gd name="T35" fmla="*/ 254 h 2193"/>
              <a:gd name="T36" fmla="*/ 3 w 901"/>
              <a:gd name="T37" fmla="*/ 489 h 2193"/>
              <a:gd name="T38" fmla="*/ 152 w 901"/>
              <a:gd name="T39" fmla="*/ 560 h 2193"/>
              <a:gd name="T40" fmla="*/ 307 w 901"/>
              <a:gd name="T41" fmla="*/ 590 h 2193"/>
              <a:gd name="T42" fmla="*/ 313 w 901"/>
              <a:gd name="T43" fmla="*/ 1137 h 2193"/>
              <a:gd name="T44" fmla="*/ 355 w 901"/>
              <a:gd name="T45" fmla="*/ 1171 h 2193"/>
              <a:gd name="T46" fmla="*/ 470 w 901"/>
              <a:gd name="T47" fmla="*/ 2045 h 2193"/>
              <a:gd name="T48" fmla="*/ 440 w 901"/>
              <a:gd name="T49" fmla="*/ 2107 h 2193"/>
              <a:gd name="T50" fmla="*/ 411 w 901"/>
              <a:gd name="T51" fmla="*/ 2142 h 2193"/>
              <a:gd name="T52" fmla="*/ 475 w 901"/>
              <a:gd name="T53" fmla="*/ 2179 h 2193"/>
              <a:gd name="T54" fmla="*/ 555 w 901"/>
              <a:gd name="T55" fmla="*/ 2156 h 2193"/>
              <a:gd name="T56" fmla="*/ 610 w 901"/>
              <a:gd name="T57" fmla="*/ 2076 h 2193"/>
              <a:gd name="T58" fmla="*/ 623 w 901"/>
              <a:gd name="T59" fmla="*/ 2058 h 2193"/>
              <a:gd name="T60" fmla="*/ 636 w 901"/>
              <a:gd name="T61" fmla="*/ 2071 h 2193"/>
              <a:gd name="T62" fmla="*/ 640 w 901"/>
              <a:gd name="T63" fmla="*/ 2097 h 2193"/>
              <a:gd name="T64" fmla="*/ 711 w 901"/>
              <a:gd name="T65" fmla="*/ 2172 h 2193"/>
              <a:gd name="T66" fmla="*/ 769 w 901"/>
              <a:gd name="T67" fmla="*/ 2185 h 2193"/>
              <a:gd name="T68" fmla="*/ 799 w 901"/>
              <a:gd name="T69" fmla="*/ 2142 h 2193"/>
              <a:gd name="T70" fmla="*/ 767 w 901"/>
              <a:gd name="T71" fmla="*/ 2112 h 2193"/>
              <a:gd name="T72" fmla="*/ 766 w 901"/>
              <a:gd name="T73" fmla="*/ 1849 h 2193"/>
              <a:gd name="T74" fmla="*/ 805 w 901"/>
              <a:gd name="T75" fmla="*/ 1310 h 2193"/>
              <a:gd name="T76" fmla="*/ 825 w 901"/>
              <a:gd name="T77" fmla="*/ 1219 h 2193"/>
              <a:gd name="T78" fmla="*/ 896 w 901"/>
              <a:gd name="T79" fmla="*/ 1094 h 2193"/>
              <a:gd name="T80" fmla="*/ 864 w 901"/>
              <a:gd name="T81" fmla="*/ 521 h 2193"/>
              <a:gd name="T82" fmla="*/ 827 w 901"/>
              <a:gd name="T83" fmla="*/ 411 h 2193"/>
              <a:gd name="T84" fmla="*/ 791 w 901"/>
              <a:gd name="T85" fmla="*/ 398 h 2193"/>
              <a:gd name="T86" fmla="*/ 666 w 901"/>
              <a:gd name="T87" fmla="*/ 352 h 2193"/>
              <a:gd name="T88" fmla="*/ 657 w 901"/>
              <a:gd name="T89" fmla="*/ 239 h 2193"/>
              <a:gd name="T90" fmla="*/ 674 w 901"/>
              <a:gd name="T91" fmla="*/ 170 h 2193"/>
              <a:gd name="T92" fmla="*/ 668 w 901"/>
              <a:gd name="T93" fmla="*/ 99 h 2193"/>
              <a:gd name="T94" fmla="*/ 628 w 901"/>
              <a:gd name="T95" fmla="*/ 28 h 2193"/>
              <a:gd name="T96" fmla="*/ 558 w 901"/>
              <a:gd name="T97" fmla="*/ 6 h 2193"/>
              <a:gd name="T98" fmla="*/ 476 w 901"/>
              <a:gd name="T99" fmla="*/ 20 h 2193"/>
              <a:gd name="T100" fmla="*/ 427 w 901"/>
              <a:gd name="T101" fmla="*/ 95 h 2193"/>
              <a:gd name="T102" fmla="*/ 434 w 901"/>
              <a:gd name="T103" fmla="*/ 208 h 2193"/>
              <a:gd name="T104" fmla="*/ 466 w 901"/>
              <a:gd name="T105" fmla="*/ 267 h 2193"/>
              <a:gd name="T106" fmla="*/ 489 w 901"/>
              <a:gd name="T107" fmla="*/ 287 h 2193"/>
              <a:gd name="T108" fmla="*/ 633 w 901"/>
              <a:gd name="T109" fmla="*/ 1646 h 2193"/>
              <a:gd name="T110" fmla="*/ 636 w 901"/>
              <a:gd name="T111" fmla="*/ 1811 h 2193"/>
              <a:gd name="T112" fmla="*/ 612 w 901"/>
              <a:gd name="T113" fmla="*/ 1985 h 2193"/>
              <a:gd name="T114" fmla="*/ 604 w 901"/>
              <a:gd name="T115" fmla="*/ 1444 h 2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1" h="2193">
                <a:moveTo>
                  <a:pt x="489" y="287"/>
                </a:moveTo>
                <a:lnTo>
                  <a:pt x="489" y="287"/>
                </a:lnTo>
                <a:lnTo>
                  <a:pt x="484" y="329"/>
                </a:lnTo>
                <a:lnTo>
                  <a:pt x="484" y="329"/>
                </a:lnTo>
                <a:lnTo>
                  <a:pt x="484" y="331"/>
                </a:lnTo>
                <a:lnTo>
                  <a:pt x="484" y="331"/>
                </a:lnTo>
                <a:lnTo>
                  <a:pt x="484" y="329"/>
                </a:lnTo>
                <a:lnTo>
                  <a:pt x="484" y="329"/>
                </a:lnTo>
                <a:lnTo>
                  <a:pt x="482" y="329"/>
                </a:lnTo>
                <a:lnTo>
                  <a:pt x="479" y="331"/>
                </a:lnTo>
                <a:lnTo>
                  <a:pt x="479" y="331"/>
                </a:lnTo>
                <a:lnTo>
                  <a:pt x="475" y="364"/>
                </a:lnTo>
                <a:lnTo>
                  <a:pt x="475" y="364"/>
                </a:lnTo>
                <a:lnTo>
                  <a:pt x="467" y="367"/>
                </a:lnTo>
                <a:lnTo>
                  <a:pt x="451" y="370"/>
                </a:lnTo>
                <a:lnTo>
                  <a:pt x="398" y="380"/>
                </a:lnTo>
                <a:lnTo>
                  <a:pt x="321" y="393"/>
                </a:lnTo>
                <a:lnTo>
                  <a:pt x="268" y="412"/>
                </a:lnTo>
                <a:lnTo>
                  <a:pt x="168" y="441"/>
                </a:lnTo>
                <a:lnTo>
                  <a:pt x="168" y="441"/>
                </a:lnTo>
                <a:lnTo>
                  <a:pt x="184" y="386"/>
                </a:lnTo>
                <a:lnTo>
                  <a:pt x="196" y="346"/>
                </a:lnTo>
                <a:lnTo>
                  <a:pt x="200" y="331"/>
                </a:lnTo>
                <a:lnTo>
                  <a:pt x="201" y="321"/>
                </a:lnTo>
                <a:lnTo>
                  <a:pt x="201" y="321"/>
                </a:lnTo>
                <a:lnTo>
                  <a:pt x="200" y="306"/>
                </a:lnTo>
                <a:lnTo>
                  <a:pt x="199" y="304"/>
                </a:lnTo>
                <a:lnTo>
                  <a:pt x="196" y="302"/>
                </a:lnTo>
                <a:lnTo>
                  <a:pt x="196" y="302"/>
                </a:lnTo>
                <a:lnTo>
                  <a:pt x="192" y="298"/>
                </a:lnTo>
                <a:lnTo>
                  <a:pt x="186" y="291"/>
                </a:lnTo>
                <a:lnTo>
                  <a:pt x="177" y="282"/>
                </a:lnTo>
                <a:lnTo>
                  <a:pt x="192" y="254"/>
                </a:lnTo>
                <a:lnTo>
                  <a:pt x="192" y="254"/>
                </a:lnTo>
                <a:lnTo>
                  <a:pt x="195" y="255"/>
                </a:lnTo>
                <a:lnTo>
                  <a:pt x="199" y="256"/>
                </a:lnTo>
                <a:lnTo>
                  <a:pt x="206" y="256"/>
                </a:lnTo>
                <a:lnTo>
                  <a:pt x="214" y="255"/>
                </a:lnTo>
                <a:lnTo>
                  <a:pt x="225" y="251"/>
                </a:lnTo>
                <a:lnTo>
                  <a:pt x="238" y="244"/>
                </a:lnTo>
                <a:lnTo>
                  <a:pt x="254" y="234"/>
                </a:lnTo>
                <a:lnTo>
                  <a:pt x="254" y="234"/>
                </a:lnTo>
                <a:lnTo>
                  <a:pt x="268" y="224"/>
                </a:lnTo>
                <a:lnTo>
                  <a:pt x="279" y="214"/>
                </a:lnTo>
                <a:lnTo>
                  <a:pt x="286" y="207"/>
                </a:lnTo>
                <a:lnTo>
                  <a:pt x="290" y="201"/>
                </a:lnTo>
                <a:lnTo>
                  <a:pt x="292" y="197"/>
                </a:lnTo>
                <a:lnTo>
                  <a:pt x="294" y="192"/>
                </a:lnTo>
                <a:lnTo>
                  <a:pt x="295" y="190"/>
                </a:lnTo>
                <a:lnTo>
                  <a:pt x="297" y="186"/>
                </a:lnTo>
                <a:lnTo>
                  <a:pt x="297" y="186"/>
                </a:lnTo>
                <a:lnTo>
                  <a:pt x="304" y="180"/>
                </a:lnTo>
                <a:lnTo>
                  <a:pt x="312" y="174"/>
                </a:lnTo>
                <a:lnTo>
                  <a:pt x="315" y="172"/>
                </a:lnTo>
                <a:lnTo>
                  <a:pt x="318" y="168"/>
                </a:lnTo>
                <a:lnTo>
                  <a:pt x="318" y="166"/>
                </a:lnTo>
                <a:lnTo>
                  <a:pt x="316" y="162"/>
                </a:lnTo>
                <a:lnTo>
                  <a:pt x="316" y="162"/>
                </a:lnTo>
                <a:lnTo>
                  <a:pt x="314" y="160"/>
                </a:lnTo>
                <a:lnTo>
                  <a:pt x="312" y="158"/>
                </a:lnTo>
                <a:lnTo>
                  <a:pt x="306" y="156"/>
                </a:lnTo>
                <a:lnTo>
                  <a:pt x="301" y="156"/>
                </a:lnTo>
                <a:lnTo>
                  <a:pt x="297" y="158"/>
                </a:lnTo>
                <a:lnTo>
                  <a:pt x="297" y="158"/>
                </a:lnTo>
                <a:lnTo>
                  <a:pt x="292" y="160"/>
                </a:lnTo>
                <a:lnTo>
                  <a:pt x="285" y="164"/>
                </a:lnTo>
                <a:lnTo>
                  <a:pt x="279" y="167"/>
                </a:lnTo>
                <a:lnTo>
                  <a:pt x="278" y="167"/>
                </a:lnTo>
                <a:lnTo>
                  <a:pt x="278" y="167"/>
                </a:lnTo>
                <a:lnTo>
                  <a:pt x="278" y="167"/>
                </a:lnTo>
                <a:lnTo>
                  <a:pt x="306" y="132"/>
                </a:lnTo>
                <a:lnTo>
                  <a:pt x="315" y="119"/>
                </a:lnTo>
                <a:lnTo>
                  <a:pt x="324" y="107"/>
                </a:lnTo>
                <a:lnTo>
                  <a:pt x="330" y="98"/>
                </a:lnTo>
                <a:lnTo>
                  <a:pt x="331" y="93"/>
                </a:lnTo>
                <a:lnTo>
                  <a:pt x="331" y="90"/>
                </a:lnTo>
                <a:lnTo>
                  <a:pt x="331" y="90"/>
                </a:lnTo>
                <a:lnTo>
                  <a:pt x="330" y="83"/>
                </a:lnTo>
                <a:lnTo>
                  <a:pt x="328" y="78"/>
                </a:lnTo>
                <a:lnTo>
                  <a:pt x="326" y="76"/>
                </a:lnTo>
                <a:lnTo>
                  <a:pt x="326" y="76"/>
                </a:lnTo>
                <a:lnTo>
                  <a:pt x="328" y="74"/>
                </a:lnTo>
                <a:lnTo>
                  <a:pt x="332" y="66"/>
                </a:lnTo>
                <a:lnTo>
                  <a:pt x="333" y="64"/>
                </a:lnTo>
                <a:lnTo>
                  <a:pt x="334" y="60"/>
                </a:lnTo>
                <a:lnTo>
                  <a:pt x="333" y="58"/>
                </a:lnTo>
                <a:lnTo>
                  <a:pt x="331" y="57"/>
                </a:lnTo>
                <a:lnTo>
                  <a:pt x="331" y="57"/>
                </a:lnTo>
                <a:lnTo>
                  <a:pt x="327" y="57"/>
                </a:lnTo>
                <a:lnTo>
                  <a:pt x="324" y="58"/>
                </a:lnTo>
                <a:lnTo>
                  <a:pt x="318" y="60"/>
                </a:lnTo>
                <a:lnTo>
                  <a:pt x="312" y="64"/>
                </a:lnTo>
                <a:lnTo>
                  <a:pt x="307" y="66"/>
                </a:lnTo>
                <a:lnTo>
                  <a:pt x="307" y="66"/>
                </a:lnTo>
                <a:lnTo>
                  <a:pt x="302" y="69"/>
                </a:lnTo>
                <a:lnTo>
                  <a:pt x="298" y="71"/>
                </a:lnTo>
                <a:lnTo>
                  <a:pt x="292" y="76"/>
                </a:lnTo>
                <a:lnTo>
                  <a:pt x="292" y="76"/>
                </a:lnTo>
                <a:lnTo>
                  <a:pt x="295" y="72"/>
                </a:lnTo>
                <a:lnTo>
                  <a:pt x="301" y="64"/>
                </a:lnTo>
                <a:lnTo>
                  <a:pt x="303" y="60"/>
                </a:lnTo>
                <a:lnTo>
                  <a:pt x="304" y="57"/>
                </a:lnTo>
                <a:lnTo>
                  <a:pt x="304" y="53"/>
                </a:lnTo>
                <a:lnTo>
                  <a:pt x="302" y="52"/>
                </a:lnTo>
                <a:lnTo>
                  <a:pt x="302" y="52"/>
                </a:lnTo>
                <a:lnTo>
                  <a:pt x="297" y="53"/>
                </a:lnTo>
                <a:lnTo>
                  <a:pt x="291" y="57"/>
                </a:lnTo>
                <a:lnTo>
                  <a:pt x="277" y="69"/>
                </a:lnTo>
                <a:lnTo>
                  <a:pt x="264" y="80"/>
                </a:lnTo>
                <a:lnTo>
                  <a:pt x="259" y="86"/>
                </a:lnTo>
                <a:lnTo>
                  <a:pt x="259" y="86"/>
                </a:lnTo>
                <a:lnTo>
                  <a:pt x="262" y="82"/>
                </a:lnTo>
                <a:lnTo>
                  <a:pt x="267" y="74"/>
                </a:lnTo>
                <a:lnTo>
                  <a:pt x="271" y="70"/>
                </a:lnTo>
                <a:lnTo>
                  <a:pt x="272" y="65"/>
                </a:lnTo>
                <a:lnTo>
                  <a:pt x="271" y="63"/>
                </a:lnTo>
                <a:lnTo>
                  <a:pt x="270" y="62"/>
                </a:lnTo>
                <a:lnTo>
                  <a:pt x="268" y="62"/>
                </a:lnTo>
                <a:lnTo>
                  <a:pt x="268" y="62"/>
                </a:lnTo>
                <a:lnTo>
                  <a:pt x="264" y="62"/>
                </a:lnTo>
                <a:lnTo>
                  <a:pt x="259" y="63"/>
                </a:lnTo>
                <a:lnTo>
                  <a:pt x="249" y="66"/>
                </a:lnTo>
                <a:lnTo>
                  <a:pt x="240" y="71"/>
                </a:lnTo>
                <a:lnTo>
                  <a:pt x="235" y="76"/>
                </a:lnTo>
                <a:lnTo>
                  <a:pt x="235" y="76"/>
                </a:lnTo>
                <a:lnTo>
                  <a:pt x="220" y="95"/>
                </a:lnTo>
                <a:lnTo>
                  <a:pt x="207" y="111"/>
                </a:lnTo>
                <a:lnTo>
                  <a:pt x="192" y="129"/>
                </a:lnTo>
                <a:lnTo>
                  <a:pt x="192" y="129"/>
                </a:lnTo>
                <a:lnTo>
                  <a:pt x="167" y="158"/>
                </a:lnTo>
                <a:lnTo>
                  <a:pt x="159" y="167"/>
                </a:lnTo>
                <a:lnTo>
                  <a:pt x="153" y="177"/>
                </a:lnTo>
                <a:lnTo>
                  <a:pt x="153" y="177"/>
                </a:lnTo>
                <a:lnTo>
                  <a:pt x="146" y="192"/>
                </a:lnTo>
                <a:lnTo>
                  <a:pt x="144" y="201"/>
                </a:lnTo>
                <a:lnTo>
                  <a:pt x="144" y="201"/>
                </a:lnTo>
                <a:lnTo>
                  <a:pt x="141" y="208"/>
                </a:lnTo>
                <a:lnTo>
                  <a:pt x="139" y="215"/>
                </a:lnTo>
                <a:lnTo>
                  <a:pt x="139" y="215"/>
                </a:lnTo>
                <a:lnTo>
                  <a:pt x="135" y="222"/>
                </a:lnTo>
                <a:lnTo>
                  <a:pt x="127" y="236"/>
                </a:lnTo>
                <a:lnTo>
                  <a:pt x="115" y="254"/>
                </a:lnTo>
                <a:lnTo>
                  <a:pt x="115" y="254"/>
                </a:lnTo>
                <a:lnTo>
                  <a:pt x="109" y="254"/>
                </a:lnTo>
                <a:lnTo>
                  <a:pt x="101" y="254"/>
                </a:lnTo>
                <a:lnTo>
                  <a:pt x="101" y="254"/>
                </a:lnTo>
                <a:lnTo>
                  <a:pt x="96" y="263"/>
                </a:lnTo>
                <a:lnTo>
                  <a:pt x="84" y="288"/>
                </a:lnTo>
                <a:lnTo>
                  <a:pt x="48" y="369"/>
                </a:lnTo>
                <a:lnTo>
                  <a:pt x="30" y="415"/>
                </a:lnTo>
                <a:lnTo>
                  <a:pt x="14" y="455"/>
                </a:lnTo>
                <a:lnTo>
                  <a:pt x="3" y="489"/>
                </a:lnTo>
                <a:lnTo>
                  <a:pt x="0" y="500"/>
                </a:lnTo>
                <a:lnTo>
                  <a:pt x="0" y="508"/>
                </a:lnTo>
                <a:lnTo>
                  <a:pt x="0" y="508"/>
                </a:lnTo>
                <a:lnTo>
                  <a:pt x="3" y="536"/>
                </a:lnTo>
                <a:lnTo>
                  <a:pt x="5" y="542"/>
                </a:lnTo>
                <a:lnTo>
                  <a:pt x="5" y="542"/>
                </a:lnTo>
                <a:lnTo>
                  <a:pt x="50" y="547"/>
                </a:lnTo>
                <a:lnTo>
                  <a:pt x="152" y="560"/>
                </a:lnTo>
                <a:lnTo>
                  <a:pt x="206" y="567"/>
                </a:lnTo>
                <a:lnTo>
                  <a:pt x="255" y="575"/>
                </a:lnTo>
                <a:lnTo>
                  <a:pt x="276" y="579"/>
                </a:lnTo>
                <a:lnTo>
                  <a:pt x="291" y="583"/>
                </a:lnTo>
                <a:lnTo>
                  <a:pt x="302" y="586"/>
                </a:lnTo>
                <a:lnTo>
                  <a:pt x="306" y="589"/>
                </a:lnTo>
                <a:lnTo>
                  <a:pt x="307" y="590"/>
                </a:lnTo>
                <a:lnTo>
                  <a:pt x="307" y="590"/>
                </a:lnTo>
                <a:lnTo>
                  <a:pt x="313" y="601"/>
                </a:lnTo>
                <a:lnTo>
                  <a:pt x="320" y="617"/>
                </a:lnTo>
                <a:lnTo>
                  <a:pt x="339" y="663"/>
                </a:lnTo>
                <a:lnTo>
                  <a:pt x="364" y="724"/>
                </a:lnTo>
                <a:lnTo>
                  <a:pt x="364" y="724"/>
                </a:lnTo>
                <a:lnTo>
                  <a:pt x="337" y="939"/>
                </a:lnTo>
                <a:lnTo>
                  <a:pt x="319" y="1087"/>
                </a:lnTo>
                <a:lnTo>
                  <a:pt x="313" y="1137"/>
                </a:lnTo>
                <a:lnTo>
                  <a:pt x="312" y="1156"/>
                </a:lnTo>
                <a:lnTo>
                  <a:pt x="312" y="1156"/>
                </a:lnTo>
                <a:lnTo>
                  <a:pt x="314" y="1160"/>
                </a:lnTo>
                <a:lnTo>
                  <a:pt x="319" y="1162"/>
                </a:lnTo>
                <a:lnTo>
                  <a:pt x="324" y="1165"/>
                </a:lnTo>
                <a:lnTo>
                  <a:pt x="326" y="1166"/>
                </a:lnTo>
                <a:lnTo>
                  <a:pt x="326" y="1166"/>
                </a:lnTo>
                <a:lnTo>
                  <a:pt x="355" y="1171"/>
                </a:lnTo>
                <a:lnTo>
                  <a:pt x="355" y="1171"/>
                </a:lnTo>
                <a:lnTo>
                  <a:pt x="400" y="1375"/>
                </a:lnTo>
                <a:lnTo>
                  <a:pt x="431" y="1520"/>
                </a:lnTo>
                <a:lnTo>
                  <a:pt x="442" y="1570"/>
                </a:lnTo>
                <a:lnTo>
                  <a:pt x="446" y="1593"/>
                </a:lnTo>
                <a:lnTo>
                  <a:pt x="446" y="1593"/>
                </a:lnTo>
                <a:lnTo>
                  <a:pt x="458" y="1826"/>
                </a:lnTo>
                <a:lnTo>
                  <a:pt x="470" y="2045"/>
                </a:lnTo>
                <a:lnTo>
                  <a:pt x="489" y="2059"/>
                </a:lnTo>
                <a:lnTo>
                  <a:pt x="489" y="2059"/>
                </a:lnTo>
                <a:lnTo>
                  <a:pt x="473" y="2078"/>
                </a:lnTo>
                <a:lnTo>
                  <a:pt x="460" y="2094"/>
                </a:lnTo>
                <a:lnTo>
                  <a:pt x="454" y="2099"/>
                </a:lnTo>
                <a:lnTo>
                  <a:pt x="451" y="2102"/>
                </a:lnTo>
                <a:lnTo>
                  <a:pt x="451" y="2102"/>
                </a:lnTo>
                <a:lnTo>
                  <a:pt x="440" y="2107"/>
                </a:lnTo>
                <a:lnTo>
                  <a:pt x="424" y="2115"/>
                </a:lnTo>
                <a:lnTo>
                  <a:pt x="416" y="2120"/>
                </a:lnTo>
                <a:lnTo>
                  <a:pt x="410" y="2125"/>
                </a:lnTo>
                <a:lnTo>
                  <a:pt x="407" y="2131"/>
                </a:lnTo>
                <a:lnTo>
                  <a:pt x="406" y="2133"/>
                </a:lnTo>
                <a:lnTo>
                  <a:pt x="407" y="2136"/>
                </a:lnTo>
                <a:lnTo>
                  <a:pt x="407" y="2136"/>
                </a:lnTo>
                <a:lnTo>
                  <a:pt x="411" y="2142"/>
                </a:lnTo>
                <a:lnTo>
                  <a:pt x="417" y="2148"/>
                </a:lnTo>
                <a:lnTo>
                  <a:pt x="424" y="2156"/>
                </a:lnTo>
                <a:lnTo>
                  <a:pt x="433" y="2162"/>
                </a:lnTo>
                <a:lnTo>
                  <a:pt x="442" y="2169"/>
                </a:lnTo>
                <a:lnTo>
                  <a:pt x="453" y="2174"/>
                </a:lnTo>
                <a:lnTo>
                  <a:pt x="464" y="2178"/>
                </a:lnTo>
                <a:lnTo>
                  <a:pt x="475" y="2179"/>
                </a:lnTo>
                <a:lnTo>
                  <a:pt x="475" y="2179"/>
                </a:lnTo>
                <a:lnTo>
                  <a:pt x="497" y="2178"/>
                </a:lnTo>
                <a:lnTo>
                  <a:pt x="520" y="2174"/>
                </a:lnTo>
                <a:lnTo>
                  <a:pt x="539" y="2169"/>
                </a:lnTo>
                <a:lnTo>
                  <a:pt x="544" y="2167"/>
                </a:lnTo>
                <a:lnTo>
                  <a:pt x="546" y="2165"/>
                </a:lnTo>
                <a:lnTo>
                  <a:pt x="546" y="2165"/>
                </a:lnTo>
                <a:lnTo>
                  <a:pt x="549" y="2161"/>
                </a:lnTo>
                <a:lnTo>
                  <a:pt x="555" y="2156"/>
                </a:lnTo>
                <a:lnTo>
                  <a:pt x="572" y="2142"/>
                </a:lnTo>
                <a:lnTo>
                  <a:pt x="588" y="2126"/>
                </a:lnTo>
                <a:lnTo>
                  <a:pt x="596" y="2118"/>
                </a:lnTo>
                <a:lnTo>
                  <a:pt x="599" y="2112"/>
                </a:lnTo>
                <a:lnTo>
                  <a:pt x="599" y="2112"/>
                </a:lnTo>
                <a:lnTo>
                  <a:pt x="609" y="2083"/>
                </a:lnTo>
                <a:lnTo>
                  <a:pt x="609" y="2083"/>
                </a:lnTo>
                <a:lnTo>
                  <a:pt x="610" y="2076"/>
                </a:lnTo>
                <a:lnTo>
                  <a:pt x="611" y="2070"/>
                </a:lnTo>
                <a:lnTo>
                  <a:pt x="612" y="2069"/>
                </a:lnTo>
                <a:lnTo>
                  <a:pt x="614" y="2069"/>
                </a:lnTo>
                <a:lnTo>
                  <a:pt x="614" y="2069"/>
                </a:lnTo>
                <a:lnTo>
                  <a:pt x="616" y="2069"/>
                </a:lnTo>
                <a:lnTo>
                  <a:pt x="617" y="2067"/>
                </a:lnTo>
                <a:lnTo>
                  <a:pt x="621" y="2063"/>
                </a:lnTo>
                <a:lnTo>
                  <a:pt x="623" y="2058"/>
                </a:lnTo>
                <a:lnTo>
                  <a:pt x="623" y="2054"/>
                </a:lnTo>
                <a:lnTo>
                  <a:pt x="623" y="2054"/>
                </a:lnTo>
                <a:lnTo>
                  <a:pt x="623" y="2027"/>
                </a:lnTo>
                <a:lnTo>
                  <a:pt x="623" y="2001"/>
                </a:lnTo>
                <a:lnTo>
                  <a:pt x="623" y="2001"/>
                </a:lnTo>
                <a:lnTo>
                  <a:pt x="630" y="2037"/>
                </a:lnTo>
                <a:lnTo>
                  <a:pt x="635" y="2063"/>
                </a:lnTo>
                <a:lnTo>
                  <a:pt x="636" y="2071"/>
                </a:lnTo>
                <a:lnTo>
                  <a:pt x="638" y="2073"/>
                </a:lnTo>
                <a:lnTo>
                  <a:pt x="638" y="2073"/>
                </a:lnTo>
                <a:lnTo>
                  <a:pt x="639" y="2072"/>
                </a:lnTo>
                <a:lnTo>
                  <a:pt x="640" y="2073"/>
                </a:lnTo>
                <a:lnTo>
                  <a:pt x="642" y="2073"/>
                </a:lnTo>
                <a:lnTo>
                  <a:pt x="642" y="2073"/>
                </a:lnTo>
                <a:lnTo>
                  <a:pt x="640" y="2087"/>
                </a:lnTo>
                <a:lnTo>
                  <a:pt x="640" y="2097"/>
                </a:lnTo>
                <a:lnTo>
                  <a:pt x="641" y="2102"/>
                </a:lnTo>
                <a:lnTo>
                  <a:pt x="642" y="2107"/>
                </a:lnTo>
                <a:lnTo>
                  <a:pt x="642" y="2107"/>
                </a:lnTo>
                <a:lnTo>
                  <a:pt x="648" y="2114"/>
                </a:lnTo>
                <a:lnTo>
                  <a:pt x="659" y="2126"/>
                </a:lnTo>
                <a:lnTo>
                  <a:pt x="675" y="2141"/>
                </a:lnTo>
                <a:lnTo>
                  <a:pt x="692" y="2156"/>
                </a:lnTo>
                <a:lnTo>
                  <a:pt x="711" y="2172"/>
                </a:lnTo>
                <a:lnTo>
                  <a:pt x="727" y="2184"/>
                </a:lnTo>
                <a:lnTo>
                  <a:pt x="735" y="2189"/>
                </a:lnTo>
                <a:lnTo>
                  <a:pt x="742" y="2192"/>
                </a:lnTo>
                <a:lnTo>
                  <a:pt x="748" y="2193"/>
                </a:lnTo>
                <a:lnTo>
                  <a:pt x="753" y="2193"/>
                </a:lnTo>
                <a:lnTo>
                  <a:pt x="753" y="2193"/>
                </a:lnTo>
                <a:lnTo>
                  <a:pt x="761" y="2190"/>
                </a:lnTo>
                <a:lnTo>
                  <a:pt x="769" y="2185"/>
                </a:lnTo>
                <a:lnTo>
                  <a:pt x="778" y="2180"/>
                </a:lnTo>
                <a:lnTo>
                  <a:pt x="785" y="2173"/>
                </a:lnTo>
                <a:lnTo>
                  <a:pt x="791" y="2167"/>
                </a:lnTo>
                <a:lnTo>
                  <a:pt x="797" y="2161"/>
                </a:lnTo>
                <a:lnTo>
                  <a:pt x="799" y="2155"/>
                </a:lnTo>
                <a:lnTo>
                  <a:pt x="801" y="2150"/>
                </a:lnTo>
                <a:lnTo>
                  <a:pt x="801" y="2150"/>
                </a:lnTo>
                <a:lnTo>
                  <a:pt x="799" y="2142"/>
                </a:lnTo>
                <a:lnTo>
                  <a:pt x="798" y="2135"/>
                </a:lnTo>
                <a:lnTo>
                  <a:pt x="795" y="2129"/>
                </a:lnTo>
                <a:lnTo>
                  <a:pt x="793" y="2126"/>
                </a:lnTo>
                <a:lnTo>
                  <a:pt x="791" y="2126"/>
                </a:lnTo>
                <a:lnTo>
                  <a:pt x="791" y="2126"/>
                </a:lnTo>
                <a:lnTo>
                  <a:pt x="785" y="2124"/>
                </a:lnTo>
                <a:lnTo>
                  <a:pt x="777" y="2119"/>
                </a:lnTo>
                <a:lnTo>
                  <a:pt x="767" y="2112"/>
                </a:lnTo>
                <a:lnTo>
                  <a:pt x="757" y="2102"/>
                </a:lnTo>
                <a:lnTo>
                  <a:pt x="757" y="2102"/>
                </a:lnTo>
                <a:lnTo>
                  <a:pt x="750" y="2091"/>
                </a:lnTo>
                <a:lnTo>
                  <a:pt x="744" y="2081"/>
                </a:lnTo>
                <a:lnTo>
                  <a:pt x="738" y="2069"/>
                </a:lnTo>
                <a:lnTo>
                  <a:pt x="748" y="2059"/>
                </a:lnTo>
                <a:lnTo>
                  <a:pt x="748" y="2059"/>
                </a:lnTo>
                <a:lnTo>
                  <a:pt x="766" y="1849"/>
                </a:lnTo>
                <a:lnTo>
                  <a:pt x="777" y="1701"/>
                </a:lnTo>
                <a:lnTo>
                  <a:pt x="780" y="1652"/>
                </a:lnTo>
                <a:lnTo>
                  <a:pt x="781" y="1632"/>
                </a:lnTo>
                <a:lnTo>
                  <a:pt x="781" y="1632"/>
                </a:lnTo>
                <a:lnTo>
                  <a:pt x="781" y="1616"/>
                </a:lnTo>
                <a:lnTo>
                  <a:pt x="784" y="1579"/>
                </a:lnTo>
                <a:lnTo>
                  <a:pt x="792" y="1471"/>
                </a:lnTo>
                <a:lnTo>
                  <a:pt x="805" y="1310"/>
                </a:lnTo>
                <a:lnTo>
                  <a:pt x="805" y="1310"/>
                </a:lnTo>
                <a:lnTo>
                  <a:pt x="807" y="1294"/>
                </a:lnTo>
                <a:lnTo>
                  <a:pt x="808" y="1266"/>
                </a:lnTo>
                <a:lnTo>
                  <a:pt x="810" y="1228"/>
                </a:lnTo>
                <a:lnTo>
                  <a:pt x="810" y="1228"/>
                </a:lnTo>
                <a:lnTo>
                  <a:pt x="816" y="1227"/>
                </a:lnTo>
                <a:lnTo>
                  <a:pt x="820" y="1224"/>
                </a:lnTo>
                <a:lnTo>
                  <a:pt x="825" y="1219"/>
                </a:lnTo>
                <a:lnTo>
                  <a:pt x="853" y="1166"/>
                </a:lnTo>
                <a:lnTo>
                  <a:pt x="873" y="1147"/>
                </a:lnTo>
                <a:lnTo>
                  <a:pt x="882" y="1099"/>
                </a:lnTo>
                <a:lnTo>
                  <a:pt x="882" y="1099"/>
                </a:lnTo>
                <a:lnTo>
                  <a:pt x="889" y="1096"/>
                </a:lnTo>
                <a:lnTo>
                  <a:pt x="894" y="1094"/>
                </a:lnTo>
                <a:lnTo>
                  <a:pt x="896" y="1094"/>
                </a:lnTo>
                <a:lnTo>
                  <a:pt x="896" y="1094"/>
                </a:lnTo>
                <a:lnTo>
                  <a:pt x="901" y="907"/>
                </a:lnTo>
                <a:lnTo>
                  <a:pt x="901" y="907"/>
                </a:lnTo>
                <a:lnTo>
                  <a:pt x="887" y="767"/>
                </a:lnTo>
                <a:lnTo>
                  <a:pt x="877" y="665"/>
                </a:lnTo>
                <a:lnTo>
                  <a:pt x="873" y="609"/>
                </a:lnTo>
                <a:lnTo>
                  <a:pt x="873" y="609"/>
                </a:lnTo>
                <a:lnTo>
                  <a:pt x="870" y="574"/>
                </a:lnTo>
                <a:lnTo>
                  <a:pt x="864" y="521"/>
                </a:lnTo>
                <a:lnTo>
                  <a:pt x="857" y="469"/>
                </a:lnTo>
                <a:lnTo>
                  <a:pt x="852" y="448"/>
                </a:lnTo>
                <a:lnTo>
                  <a:pt x="849" y="436"/>
                </a:lnTo>
                <a:lnTo>
                  <a:pt x="849" y="436"/>
                </a:lnTo>
                <a:lnTo>
                  <a:pt x="845" y="429"/>
                </a:lnTo>
                <a:lnTo>
                  <a:pt x="840" y="423"/>
                </a:lnTo>
                <a:lnTo>
                  <a:pt x="833" y="416"/>
                </a:lnTo>
                <a:lnTo>
                  <a:pt x="827" y="411"/>
                </a:lnTo>
                <a:lnTo>
                  <a:pt x="825" y="407"/>
                </a:lnTo>
                <a:lnTo>
                  <a:pt x="825" y="407"/>
                </a:lnTo>
                <a:lnTo>
                  <a:pt x="825" y="406"/>
                </a:lnTo>
                <a:lnTo>
                  <a:pt x="826" y="405"/>
                </a:lnTo>
                <a:lnTo>
                  <a:pt x="827" y="404"/>
                </a:lnTo>
                <a:lnTo>
                  <a:pt x="827" y="404"/>
                </a:lnTo>
                <a:lnTo>
                  <a:pt x="817" y="401"/>
                </a:lnTo>
                <a:lnTo>
                  <a:pt x="791" y="398"/>
                </a:lnTo>
                <a:lnTo>
                  <a:pt x="791" y="398"/>
                </a:lnTo>
                <a:lnTo>
                  <a:pt x="753" y="392"/>
                </a:lnTo>
                <a:lnTo>
                  <a:pt x="717" y="385"/>
                </a:lnTo>
                <a:lnTo>
                  <a:pt x="692" y="379"/>
                </a:lnTo>
                <a:lnTo>
                  <a:pt x="684" y="376"/>
                </a:lnTo>
                <a:lnTo>
                  <a:pt x="681" y="374"/>
                </a:lnTo>
                <a:lnTo>
                  <a:pt x="681" y="374"/>
                </a:lnTo>
                <a:lnTo>
                  <a:pt x="666" y="352"/>
                </a:lnTo>
                <a:lnTo>
                  <a:pt x="652" y="331"/>
                </a:lnTo>
                <a:lnTo>
                  <a:pt x="652" y="331"/>
                </a:lnTo>
                <a:lnTo>
                  <a:pt x="650" y="329"/>
                </a:lnTo>
                <a:lnTo>
                  <a:pt x="647" y="329"/>
                </a:lnTo>
                <a:lnTo>
                  <a:pt x="642" y="331"/>
                </a:lnTo>
                <a:lnTo>
                  <a:pt x="642" y="268"/>
                </a:lnTo>
                <a:lnTo>
                  <a:pt x="657" y="239"/>
                </a:lnTo>
                <a:lnTo>
                  <a:pt x="657" y="239"/>
                </a:lnTo>
                <a:lnTo>
                  <a:pt x="662" y="231"/>
                </a:lnTo>
                <a:lnTo>
                  <a:pt x="669" y="218"/>
                </a:lnTo>
                <a:lnTo>
                  <a:pt x="672" y="210"/>
                </a:lnTo>
                <a:lnTo>
                  <a:pt x="675" y="202"/>
                </a:lnTo>
                <a:lnTo>
                  <a:pt x="676" y="195"/>
                </a:lnTo>
                <a:lnTo>
                  <a:pt x="676" y="186"/>
                </a:lnTo>
                <a:lnTo>
                  <a:pt x="676" y="186"/>
                </a:lnTo>
                <a:lnTo>
                  <a:pt x="674" y="170"/>
                </a:lnTo>
                <a:lnTo>
                  <a:pt x="672" y="168"/>
                </a:lnTo>
                <a:lnTo>
                  <a:pt x="671" y="167"/>
                </a:lnTo>
                <a:lnTo>
                  <a:pt x="671" y="167"/>
                </a:lnTo>
                <a:lnTo>
                  <a:pt x="670" y="164"/>
                </a:lnTo>
                <a:lnTo>
                  <a:pt x="670" y="156"/>
                </a:lnTo>
                <a:lnTo>
                  <a:pt x="669" y="135"/>
                </a:lnTo>
                <a:lnTo>
                  <a:pt x="669" y="110"/>
                </a:lnTo>
                <a:lnTo>
                  <a:pt x="668" y="99"/>
                </a:lnTo>
                <a:lnTo>
                  <a:pt x="666" y="90"/>
                </a:lnTo>
                <a:lnTo>
                  <a:pt x="666" y="90"/>
                </a:lnTo>
                <a:lnTo>
                  <a:pt x="662" y="74"/>
                </a:lnTo>
                <a:lnTo>
                  <a:pt x="653" y="56"/>
                </a:lnTo>
                <a:lnTo>
                  <a:pt x="647" y="47"/>
                </a:lnTo>
                <a:lnTo>
                  <a:pt x="641" y="39"/>
                </a:lnTo>
                <a:lnTo>
                  <a:pt x="635" y="33"/>
                </a:lnTo>
                <a:lnTo>
                  <a:pt x="628" y="28"/>
                </a:lnTo>
                <a:lnTo>
                  <a:pt x="628" y="28"/>
                </a:lnTo>
                <a:lnTo>
                  <a:pt x="614" y="23"/>
                </a:lnTo>
                <a:lnTo>
                  <a:pt x="603" y="20"/>
                </a:lnTo>
                <a:lnTo>
                  <a:pt x="594" y="18"/>
                </a:lnTo>
                <a:lnTo>
                  <a:pt x="590" y="18"/>
                </a:lnTo>
                <a:lnTo>
                  <a:pt x="590" y="18"/>
                </a:lnTo>
                <a:lnTo>
                  <a:pt x="580" y="15"/>
                </a:lnTo>
                <a:lnTo>
                  <a:pt x="558" y="6"/>
                </a:lnTo>
                <a:lnTo>
                  <a:pt x="545" y="3"/>
                </a:lnTo>
                <a:lnTo>
                  <a:pt x="531" y="0"/>
                </a:lnTo>
                <a:lnTo>
                  <a:pt x="517" y="0"/>
                </a:lnTo>
                <a:lnTo>
                  <a:pt x="511" y="2"/>
                </a:lnTo>
                <a:lnTo>
                  <a:pt x="503" y="4"/>
                </a:lnTo>
                <a:lnTo>
                  <a:pt x="503" y="4"/>
                </a:lnTo>
                <a:lnTo>
                  <a:pt x="490" y="10"/>
                </a:lnTo>
                <a:lnTo>
                  <a:pt x="476" y="20"/>
                </a:lnTo>
                <a:lnTo>
                  <a:pt x="461" y="30"/>
                </a:lnTo>
                <a:lnTo>
                  <a:pt x="449" y="41"/>
                </a:lnTo>
                <a:lnTo>
                  <a:pt x="437" y="52"/>
                </a:lnTo>
                <a:lnTo>
                  <a:pt x="429" y="62"/>
                </a:lnTo>
                <a:lnTo>
                  <a:pt x="424" y="68"/>
                </a:lnTo>
                <a:lnTo>
                  <a:pt x="422" y="71"/>
                </a:lnTo>
                <a:lnTo>
                  <a:pt x="422" y="71"/>
                </a:lnTo>
                <a:lnTo>
                  <a:pt x="427" y="95"/>
                </a:lnTo>
                <a:lnTo>
                  <a:pt x="431" y="129"/>
                </a:lnTo>
                <a:lnTo>
                  <a:pt x="436" y="177"/>
                </a:lnTo>
                <a:lnTo>
                  <a:pt x="436" y="177"/>
                </a:lnTo>
                <a:lnTo>
                  <a:pt x="431" y="182"/>
                </a:lnTo>
                <a:lnTo>
                  <a:pt x="427" y="186"/>
                </a:lnTo>
                <a:lnTo>
                  <a:pt x="427" y="186"/>
                </a:lnTo>
                <a:lnTo>
                  <a:pt x="430" y="198"/>
                </a:lnTo>
                <a:lnTo>
                  <a:pt x="434" y="208"/>
                </a:lnTo>
                <a:lnTo>
                  <a:pt x="436" y="215"/>
                </a:lnTo>
                <a:lnTo>
                  <a:pt x="436" y="215"/>
                </a:lnTo>
                <a:lnTo>
                  <a:pt x="440" y="220"/>
                </a:lnTo>
                <a:lnTo>
                  <a:pt x="445" y="225"/>
                </a:lnTo>
                <a:lnTo>
                  <a:pt x="451" y="230"/>
                </a:lnTo>
                <a:lnTo>
                  <a:pt x="451" y="230"/>
                </a:lnTo>
                <a:lnTo>
                  <a:pt x="459" y="251"/>
                </a:lnTo>
                <a:lnTo>
                  <a:pt x="466" y="267"/>
                </a:lnTo>
                <a:lnTo>
                  <a:pt x="469" y="272"/>
                </a:lnTo>
                <a:lnTo>
                  <a:pt x="470" y="273"/>
                </a:lnTo>
                <a:lnTo>
                  <a:pt x="470" y="273"/>
                </a:lnTo>
                <a:lnTo>
                  <a:pt x="473" y="274"/>
                </a:lnTo>
                <a:lnTo>
                  <a:pt x="481" y="278"/>
                </a:lnTo>
                <a:lnTo>
                  <a:pt x="487" y="284"/>
                </a:lnTo>
                <a:lnTo>
                  <a:pt x="489" y="286"/>
                </a:lnTo>
                <a:lnTo>
                  <a:pt x="489" y="287"/>
                </a:lnTo>
                <a:lnTo>
                  <a:pt x="489" y="287"/>
                </a:lnTo>
                <a:close/>
                <a:moveTo>
                  <a:pt x="604" y="1444"/>
                </a:moveTo>
                <a:lnTo>
                  <a:pt x="604" y="1444"/>
                </a:lnTo>
                <a:lnTo>
                  <a:pt x="618" y="1538"/>
                </a:lnTo>
                <a:lnTo>
                  <a:pt x="629" y="1608"/>
                </a:lnTo>
                <a:lnTo>
                  <a:pt x="632" y="1633"/>
                </a:lnTo>
                <a:lnTo>
                  <a:pt x="633" y="1646"/>
                </a:lnTo>
                <a:lnTo>
                  <a:pt x="633" y="1646"/>
                </a:lnTo>
                <a:lnTo>
                  <a:pt x="630" y="1674"/>
                </a:lnTo>
                <a:lnTo>
                  <a:pt x="629" y="1692"/>
                </a:lnTo>
                <a:lnTo>
                  <a:pt x="630" y="1713"/>
                </a:lnTo>
                <a:lnTo>
                  <a:pt x="630" y="1713"/>
                </a:lnTo>
                <a:lnTo>
                  <a:pt x="635" y="1767"/>
                </a:lnTo>
                <a:lnTo>
                  <a:pt x="636" y="1793"/>
                </a:lnTo>
                <a:lnTo>
                  <a:pt x="636" y="1811"/>
                </a:lnTo>
                <a:lnTo>
                  <a:pt x="636" y="1811"/>
                </a:lnTo>
                <a:lnTo>
                  <a:pt x="628" y="1908"/>
                </a:lnTo>
                <a:lnTo>
                  <a:pt x="622" y="1968"/>
                </a:lnTo>
                <a:lnTo>
                  <a:pt x="618" y="1997"/>
                </a:lnTo>
                <a:lnTo>
                  <a:pt x="618" y="1997"/>
                </a:lnTo>
                <a:lnTo>
                  <a:pt x="618" y="1998"/>
                </a:lnTo>
                <a:lnTo>
                  <a:pt x="617" y="1997"/>
                </a:lnTo>
                <a:lnTo>
                  <a:pt x="616" y="1994"/>
                </a:lnTo>
                <a:lnTo>
                  <a:pt x="612" y="1985"/>
                </a:lnTo>
                <a:lnTo>
                  <a:pt x="609" y="1968"/>
                </a:lnTo>
                <a:lnTo>
                  <a:pt x="609" y="1968"/>
                </a:lnTo>
                <a:lnTo>
                  <a:pt x="598" y="1629"/>
                </a:lnTo>
                <a:lnTo>
                  <a:pt x="598" y="1629"/>
                </a:lnTo>
                <a:lnTo>
                  <a:pt x="598" y="1592"/>
                </a:lnTo>
                <a:lnTo>
                  <a:pt x="600" y="1530"/>
                </a:lnTo>
                <a:lnTo>
                  <a:pt x="604" y="1444"/>
                </a:lnTo>
                <a:lnTo>
                  <a:pt x="604" y="144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3828302C-30CC-AAB2-0BB9-06B9E347E989}"/>
              </a:ext>
            </a:extLst>
          </p:cNvPr>
          <p:cNvSpPr>
            <a:spLocks/>
          </p:cNvSpPr>
          <p:nvPr/>
        </p:nvSpPr>
        <p:spPr bwMode="auto">
          <a:xfrm>
            <a:off x="1443631" y="3775732"/>
            <a:ext cx="1075265" cy="2653722"/>
          </a:xfrm>
          <a:custGeom>
            <a:avLst/>
            <a:gdLst>
              <a:gd name="T0" fmla="*/ 379 w 921"/>
              <a:gd name="T1" fmla="*/ 86 h 2273"/>
              <a:gd name="T2" fmla="*/ 411 w 921"/>
              <a:gd name="T3" fmla="*/ 147 h 2273"/>
              <a:gd name="T4" fmla="*/ 403 w 921"/>
              <a:gd name="T5" fmla="*/ 163 h 2273"/>
              <a:gd name="T6" fmla="*/ 412 w 921"/>
              <a:gd name="T7" fmla="*/ 201 h 2273"/>
              <a:gd name="T8" fmla="*/ 408 w 921"/>
              <a:gd name="T9" fmla="*/ 227 h 2273"/>
              <a:gd name="T10" fmla="*/ 436 w 921"/>
              <a:gd name="T11" fmla="*/ 288 h 2273"/>
              <a:gd name="T12" fmla="*/ 459 w 921"/>
              <a:gd name="T13" fmla="*/ 332 h 2273"/>
              <a:gd name="T14" fmla="*/ 452 w 921"/>
              <a:gd name="T15" fmla="*/ 361 h 2273"/>
              <a:gd name="T16" fmla="*/ 350 w 921"/>
              <a:gd name="T17" fmla="*/ 389 h 2273"/>
              <a:gd name="T18" fmla="*/ 192 w 921"/>
              <a:gd name="T19" fmla="*/ 252 h 2273"/>
              <a:gd name="T20" fmla="*/ 217 w 921"/>
              <a:gd name="T21" fmla="*/ 183 h 2273"/>
              <a:gd name="T22" fmla="*/ 211 w 921"/>
              <a:gd name="T23" fmla="*/ 158 h 2273"/>
              <a:gd name="T24" fmla="*/ 297 w 921"/>
              <a:gd name="T25" fmla="*/ 129 h 2273"/>
              <a:gd name="T26" fmla="*/ 295 w 921"/>
              <a:gd name="T27" fmla="*/ 116 h 2273"/>
              <a:gd name="T28" fmla="*/ 273 w 921"/>
              <a:gd name="T29" fmla="*/ 122 h 2273"/>
              <a:gd name="T30" fmla="*/ 348 w 921"/>
              <a:gd name="T31" fmla="*/ 53 h 2273"/>
              <a:gd name="T32" fmla="*/ 338 w 921"/>
              <a:gd name="T33" fmla="*/ 35 h 2273"/>
              <a:gd name="T34" fmla="*/ 331 w 921"/>
              <a:gd name="T35" fmla="*/ 20 h 2273"/>
              <a:gd name="T36" fmla="*/ 317 w 921"/>
              <a:gd name="T37" fmla="*/ 11 h 2273"/>
              <a:gd name="T38" fmla="*/ 264 w 921"/>
              <a:gd name="T39" fmla="*/ 29 h 2273"/>
              <a:gd name="T40" fmla="*/ 264 w 921"/>
              <a:gd name="T41" fmla="*/ 9 h 2273"/>
              <a:gd name="T42" fmla="*/ 221 w 921"/>
              <a:gd name="T43" fmla="*/ 24 h 2273"/>
              <a:gd name="T44" fmla="*/ 157 w 921"/>
              <a:gd name="T45" fmla="*/ 102 h 2273"/>
              <a:gd name="T46" fmla="*/ 144 w 921"/>
              <a:gd name="T47" fmla="*/ 105 h 2273"/>
              <a:gd name="T48" fmla="*/ 84 w 921"/>
              <a:gd name="T49" fmla="*/ 175 h 2273"/>
              <a:gd name="T50" fmla="*/ 0 w 921"/>
              <a:gd name="T51" fmla="*/ 336 h 2273"/>
              <a:gd name="T52" fmla="*/ 269 w 921"/>
              <a:gd name="T53" fmla="*/ 648 h 2273"/>
              <a:gd name="T54" fmla="*/ 301 w 921"/>
              <a:gd name="T55" fmla="*/ 802 h 2273"/>
              <a:gd name="T56" fmla="*/ 345 w 921"/>
              <a:gd name="T57" fmla="*/ 1503 h 2273"/>
              <a:gd name="T58" fmla="*/ 434 w 921"/>
              <a:gd name="T59" fmla="*/ 2036 h 2273"/>
              <a:gd name="T60" fmla="*/ 411 w 921"/>
              <a:gd name="T61" fmla="*/ 2193 h 2273"/>
              <a:gd name="T62" fmla="*/ 404 w 921"/>
              <a:gd name="T63" fmla="*/ 2237 h 2273"/>
              <a:gd name="T64" fmla="*/ 486 w 921"/>
              <a:gd name="T65" fmla="*/ 2252 h 2273"/>
              <a:gd name="T66" fmla="*/ 577 w 921"/>
              <a:gd name="T67" fmla="*/ 2190 h 2273"/>
              <a:gd name="T68" fmla="*/ 605 w 921"/>
              <a:gd name="T69" fmla="*/ 2156 h 2273"/>
              <a:gd name="T70" fmla="*/ 680 w 921"/>
              <a:gd name="T71" fmla="*/ 2242 h 2273"/>
              <a:gd name="T72" fmla="*/ 743 w 921"/>
              <a:gd name="T73" fmla="*/ 2271 h 2273"/>
              <a:gd name="T74" fmla="*/ 777 w 921"/>
              <a:gd name="T75" fmla="*/ 2230 h 2273"/>
              <a:gd name="T76" fmla="*/ 748 w 921"/>
              <a:gd name="T77" fmla="*/ 2180 h 2273"/>
              <a:gd name="T78" fmla="*/ 729 w 921"/>
              <a:gd name="T79" fmla="*/ 2127 h 2273"/>
              <a:gd name="T80" fmla="*/ 789 w 921"/>
              <a:gd name="T81" fmla="*/ 1368 h 2273"/>
              <a:gd name="T82" fmla="*/ 822 w 921"/>
              <a:gd name="T83" fmla="*/ 1261 h 2273"/>
              <a:gd name="T84" fmla="*/ 839 w 921"/>
              <a:gd name="T85" fmla="*/ 1253 h 2273"/>
              <a:gd name="T86" fmla="*/ 856 w 921"/>
              <a:gd name="T87" fmla="*/ 1272 h 2273"/>
              <a:gd name="T88" fmla="*/ 868 w 921"/>
              <a:gd name="T89" fmla="*/ 1282 h 2273"/>
              <a:gd name="T90" fmla="*/ 900 w 921"/>
              <a:gd name="T91" fmla="*/ 1228 h 2273"/>
              <a:gd name="T92" fmla="*/ 921 w 921"/>
              <a:gd name="T93" fmla="*/ 1147 h 2273"/>
              <a:gd name="T94" fmla="*/ 886 w 921"/>
              <a:gd name="T95" fmla="*/ 884 h 2273"/>
              <a:gd name="T96" fmla="*/ 826 w 921"/>
              <a:gd name="T97" fmla="*/ 486 h 2273"/>
              <a:gd name="T98" fmla="*/ 758 w 921"/>
              <a:gd name="T99" fmla="*/ 434 h 2273"/>
              <a:gd name="T100" fmla="*/ 643 w 921"/>
              <a:gd name="T101" fmla="*/ 394 h 2273"/>
              <a:gd name="T102" fmla="*/ 631 w 921"/>
              <a:gd name="T103" fmla="*/ 325 h 2273"/>
              <a:gd name="T104" fmla="*/ 638 w 921"/>
              <a:gd name="T105" fmla="*/ 288 h 2273"/>
              <a:gd name="T106" fmla="*/ 656 w 921"/>
              <a:gd name="T107" fmla="*/ 246 h 2273"/>
              <a:gd name="T108" fmla="*/ 656 w 921"/>
              <a:gd name="T109" fmla="*/ 204 h 2273"/>
              <a:gd name="T110" fmla="*/ 656 w 921"/>
              <a:gd name="T111" fmla="*/ 105 h 2273"/>
              <a:gd name="T112" fmla="*/ 681 w 921"/>
              <a:gd name="T113" fmla="*/ 41 h 2273"/>
              <a:gd name="T114" fmla="*/ 657 w 921"/>
              <a:gd name="T115" fmla="*/ 13 h 2273"/>
              <a:gd name="T116" fmla="*/ 478 w 921"/>
              <a:gd name="T117" fmla="*/ 9 h 2273"/>
              <a:gd name="T118" fmla="*/ 378 w 921"/>
              <a:gd name="T119" fmla="*/ 42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1" h="2273">
                <a:moveTo>
                  <a:pt x="374" y="48"/>
                </a:moveTo>
                <a:lnTo>
                  <a:pt x="374" y="48"/>
                </a:lnTo>
                <a:lnTo>
                  <a:pt x="372" y="54"/>
                </a:lnTo>
                <a:lnTo>
                  <a:pt x="370" y="60"/>
                </a:lnTo>
                <a:lnTo>
                  <a:pt x="370" y="65"/>
                </a:lnTo>
                <a:lnTo>
                  <a:pt x="372" y="69"/>
                </a:lnTo>
                <a:lnTo>
                  <a:pt x="374" y="79"/>
                </a:lnTo>
                <a:lnTo>
                  <a:pt x="379" y="86"/>
                </a:lnTo>
                <a:lnTo>
                  <a:pt x="379" y="86"/>
                </a:lnTo>
                <a:lnTo>
                  <a:pt x="391" y="102"/>
                </a:lnTo>
                <a:lnTo>
                  <a:pt x="396" y="110"/>
                </a:lnTo>
                <a:lnTo>
                  <a:pt x="398" y="115"/>
                </a:lnTo>
                <a:lnTo>
                  <a:pt x="398" y="139"/>
                </a:lnTo>
                <a:lnTo>
                  <a:pt x="398" y="139"/>
                </a:lnTo>
                <a:lnTo>
                  <a:pt x="406" y="144"/>
                </a:lnTo>
                <a:lnTo>
                  <a:pt x="411" y="147"/>
                </a:lnTo>
                <a:lnTo>
                  <a:pt x="412" y="149"/>
                </a:lnTo>
                <a:lnTo>
                  <a:pt x="412" y="149"/>
                </a:lnTo>
                <a:lnTo>
                  <a:pt x="410" y="151"/>
                </a:lnTo>
                <a:lnTo>
                  <a:pt x="408" y="156"/>
                </a:lnTo>
                <a:lnTo>
                  <a:pt x="405" y="161"/>
                </a:lnTo>
                <a:lnTo>
                  <a:pt x="403" y="163"/>
                </a:lnTo>
                <a:lnTo>
                  <a:pt x="403" y="163"/>
                </a:lnTo>
                <a:lnTo>
                  <a:pt x="403" y="163"/>
                </a:lnTo>
                <a:lnTo>
                  <a:pt x="404" y="164"/>
                </a:lnTo>
                <a:lnTo>
                  <a:pt x="408" y="168"/>
                </a:lnTo>
                <a:lnTo>
                  <a:pt x="408" y="168"/>
                </a:lnTo>
                <a:lnTo>
                  <a:pt x="409" y="174"/>
                </a:lnTo>
                <a:lnTo>
                  <a:pt x="411" y="183"/>
                </a:lnTo>
                <a:lnTo>
                  <a:pt x="412" y="194"/>
                </a:lnTo>
                <a:lnTo>
                  <a:pt x="412" y="201"/>
                </a:lnTo>
                <a:lnTo>
                  <a:pt x="412" y="201"/>
                </a:lnTo>
                <a:lnTo>
                  <a:pt x="411" y="206"/>
                </a:lnTo>
                <a:lnTo>
                  <a:pt x="411" y="211"/>
                </a:lnTo>
                <a:lnTo>
                  <a:pt x="412" y="221"/>
                </a:lnTo>
                <a:lnTo>
                  <a:pt x="412" y="221"/>
                </a:lnTo>
                <a:lnTo>
                  <a:pt x="412" y="222"/>
                </a:lnTo>
                <a:lnTo>
                  <a:pt x="411" y="223"/>
                </a:lnTo>
                <a:lnTo>
                  <a:pt x="409" y="224"/>
                </a:lnTo>
                <a:lnTo>
                  <a:pt x="408" y="227"/>
                </a:lnTo>
                <a:lnTo>
                  <a:pt x="408" y="230"/>
                </a:lnTo>
                <a:lnTo>
                  <a:pt x="410" y="236"/>
                </a:lnTo>
                <a:lnTo>
                  <a:pt x="412" y="245"/>
                </a:lnTo>
                <a:lnTo>
                  <a:pt x="412" y="245"/>
                </a:lnTo>
                <a:lnTo>
                  <a:pt x="420" y="261"/>
                </a:lnTo>
                <a:lnTo>
                  <a:pt x="427" y="275"/>
                </a:lnTo>
                <a:lnTo>
                  <a:pt x="436" y="288"/>
                </a:lnTo>
                <a:lnTo>
                  <a:pt x="436" y="288"/>
                </a:lnTo>
                <a:lnTo>
                  <a:pt x="440" y="291"/>
                </a:lnTo>
                <a:lnTo>
                  <a:pt x="444" y="294"/>
                </a:lnTo>
                <a:lnTo>
                  <a:pt x="448" y="296"/>
                </a:lnTo>
                <a:lnTo>
                  <a:pt x="450" y="299"/>
                </a:lnTo>
                <a:lnTo>
                  <a:pt x="451" y="302"/>
                </a:lnTo>
                <a:lnTo>
                  <a:pt x="451" y="302"/>
                </a:lnTo>
                <a:lnTo>
                  <a:pt x="456" y="323"/>
                </a:lnTo>
                <a:lnTo>
                  <a:pt x="459" y="332"/>
                </a:lnTo>
                <a:lnTo>
                  <a:pt x="460" y="336"/>
                </a:lnTo>
                <a:lnTo>
                  <a:pt x="460" y="336"/>
                </a:lnTo>
                <a:lnTo>
                  <a:pt x="459" y="337"/>
                </a:lnTo>
                <a:lnTo>
                  <a:pt x="456" y="341"/>
                </a:lnTo>
                <a:lnTo>
                  <a:pt x="456" y="341"/>
                </a:lnTo>
                <a:lnTo>
                  <a:pt x="454" y="343"/>
                </a:lnTo>
                <a:lnTo>
                  <a:pt x="453" y="348"/>
                </a:lnTo>
                <a:lnTo>
                  <a:pt x="452" y="361"/>
                </a:lnTo>
                <a:lnTo>
                  <a:pt x="451" y="379"/>
                </a:lnTo>
                <a:lnTo>
                  <a:pt x="451" y="379"/>
                </a:lnTo>
                <a:lnTo>
                  <a:pt x="433" y="384"/>
                </a:lnTo>
                <a:lnTo>
                  <a:pt x="416" y="386"/>
                </a:lnTo>
                <a:lnTo>
                  <a:pt x="398" y="389"/>
                </a:lnTo>
                <a:lnTo>
                  <a:pt x="398" y="389"/>
                </a:lnTo>
                <a:lnTo>
                  <a:pt x="369" y="390"/>
                </a:lnTo>
                <a:lnTo>
                  <a:pt x="350" y="389"/>
                </a:lnTo>
                <a:lnTo>
                  <a:pt x="350" y="389"/>
                </a:lnTo>
                <a:lnTo>
                  <a:pt x="326" y="383"/>
                </a:lnTo>
                <a:lnTo>
                  <a:pt x="282" y="370"/>
                </a:lnTo>
                <a:lnTo>
                  <a:pt x="221" y="350"/>
                </a:lnTo>
                <a:lnTo>
                  <a:pt x="158" y="312"/>
                </a:lnTo>
                <a:lnTo>
                  <a:pt x="158" y="312"/>
                </a:lnTo>
                <a:lnTo>
                  <a:pt x="169" y="293"/>
                </a:lnTo>
                <a:lnTo>
                  <a:pt x="192" y="252"/>
                </a:lnTo>
                <a:lnTo>
                  <a:pt x="204" y="229"/>
                </a:lnTo>
                <a:lnTo>
                  <a:pt x="213" y="209"/>
                </a:lnTo>
                <a:lnTo>
                  <a:pt x="219" y="194"/>
                </a:lnTo>
                <a:lnTo>
                  <a:pt x="221" y="189"/>
                </a:lnTo>
                <a:lnTo>
                  <a:pt x="221" y="187"/>
                </a:lnTo>
                <a:lnTo>
                  <a:pt x="221" y="187"/>
                </a:lnTo>
                <a:lnTo>
                  <a:pt x="218" y="185"/>
                </a:lnTo>
                <a:lnTo>
                  <a:pt x="217" y="183"/>
                </a:lnTo>
                <a:lnTo>
                  <a:pt x="218" y="180"/>
                </a:lnTo>
                <a:lnTo>
                  <a:pt x="219" y="179"/>
                </a:lnTo>
                <a:lnTo>
                  <a:pt x="221" y="177"/>
                </a:lnTo>
                <a:lnTo>
                  <a:pt x="221" y="168"/>
                </a:lnTo>
                <a:lnTo>
                  <a:pt x="221" y="168"/>
                </a:lnTo>
                <a:lnTo>
                  <a:pt x="219" y="165"/>
                </a:lnTo>
                <a:lnTo>
                  <a:pt x="216" y="162"/>
                </a:lnTo>
                <a:lnTo>
                  <a:pt x="211" y="158"/>
                </a:lnTo>
                <a:lnTo>
                  <a:pt x="211" y="158"/>
                </a:lnTo>
                <a:lnTo>
                  <a:pt x="231" y="157"/>
                </a:lnTo>
                <a:lnTo>
                  <a:pt x="249" y="156"/>
                </a:lnTo>
                <a:lnTo>
                  <a:pt x="264" y="153"/>
                </a:lnTo>
                <a:lnTo>
                  <a:pt x="264" y="153"/>
                </a:lnTo>
                <a:lnTo>
                  <a:pt x="273" y="149"/>
                </a:lnTo>
                <a:lnTo>
                  <a:pt x="282" y="144"/>
                </a:lnTo>
                <a:lnTo>
                  <a:pt x="297" y="129"/>
                </a:lnTo>
                <a:lnTo>
                  <a:pt x="297" y="129"/>
                </a:lnTo>
                <a:lnTo>
                  <a:pt x="307" y="120"/>
                </a:lnTo>
                <a:lnTo>
                  <a:pt x="308" y="117"/>
                </a:lnTo>
                <a:lnTo>
                  <a:pt x="307" y="115"/>
                </a:lnTo>
                <a:lnTo>
                  <a:pt x="307" y="115"/>
                </a:lnTo>
                <a:lnTo>
                  <a:pt x="306" y="114"/>
                </a:lnTo>
                <a:lnTo>
                  <a:pt x="302" y="115"/>
                </a:lnTo>
                <a:lnTo>
                  <a:pt x="295" y="116"/>
                </a:lnTo>
                <a:lnTo>
                  <a:pt x="288" y="119"/>
                </a:lnTo>
                <a:lnTo>
                  <a:pt x="283" y="120"/>
                </a:lnTo>
                <a:lnTo>
                  <a:pt x="283" y="120"/>
                </a:lnTo>
                <a:lnTo>
                  <a:pt x="281" y="121"/>
                </a:lnTo>
                <a:lnTo>
                  <a:pt x="277" y="122"/>
                </a:lnTo>
                <a:lnTo>
                  <a:pt x="276" y="123"/>
                </a:lnTo>
                <a:lnTo>
                  <a:pt x="275" y="123"/>
                </a:lnTo>
                <a:lnTo>
                  <a:pt x="273" y="122"/>
                </a:lnTo>
                <a:lnTo>
                  <a:pt x="273" y="120"/>
                </a:lnTo>
                <a:lnTo>
                  <a:pt x="273" y="120"/>
                </a:lnTo>
                <a:lnTo>
                  <a:pt x="275" y="117"/>
                </a:lnTo>
                <a:lnTo>
                  <a:pt x="277" y="115"/>
                </a:lnTo>
                <a:lnTo>
                  <a:pt x="287" y="105"/>
                </a:lnTo>
                <a:lnTo>
                  <a:pt x="314" y="84"/>
                </a:lnTo>
                <a:lnTo>
                  <a:pt x="340" y="61"/>
                </a:lnTo>
                <a:lnTo>
                  <a:pt x="348" y="53"/>
                </a:lnTo>
                <a:lnTo>
                  <a:pt x="350" y="50"/>
                </a:lnTo>
                <a:lnTo>
                  <a:pt x="350" y="48"/>
                </a:lnTo>
                <a:lnTo>
                  <a:pt x="350" y="48"/>
                </a:lnTo>
                <a:lnTo>
                  <a:pt x="345" y="43"/>
                </a:lnTo>
                <a:lnTo>
                  <a:pt x="342" y="39"/>
                </a:lnTo>
                <a:lnTo>
                  <a:pt x="336" y="38"/>
                </a:lnTo>
                <a:lnTo>
                  <a:pt x="336" y="38"/>
                </a:lnTo>
                <a:lnTo>
                  <a:pt x="338" y="35"/>
                </a:lnTo>
                <a:lnTo>
                  <a:pt x="343" y="29"/>
                </a:lnTo>
                <a:lnTo>
                  <a:pt x="344" y="25"/>
                </a:lnTo>
                <a:lnTo>
                  <a:pt x="345" y="21"/>
                </a:lnTo>
                <a:lnTo>
                  <a:pt x="344" y="20"/>
                </a:lnTo>
                <a:lnTo>
                  <a:pt x="340" y="19"/>
                </a:lnTo>
                <a:lnTo>
                  <a:pt x="340" y="19"/>
                </a:lnTo>
                <a:lnTo>
                  <a:pt x="336" y="19"/>
                </a:lnTo>
                <a:lnTo>
                  <a:pt x="331" y="20"/>
                </a:lnTo>
                <a:lnTo>
                  <a:pt x="324" y="24"/>
                </a:lnTo>
                <a:lnTo>
                  <a:pt x="317" y="29"/>
                </a:lnTo>
                <a:lnTo>
                  <a:pt x="317" y="29"/>
                </a:lnTo>
                <a:lnTo>
                  <a:pt x="318" y="25"/>
                </a:lnTo>
                <a:lnTo>
                  <a:pt x="321" y="19"/>
                </a:lnTo>
                <a:lnTo>
                  <a:pt x="321" y="15"/>
                </a:lnTo>
                <a:lnTo>
                  <a:pt x="320" y="12"/>
                </a:lnTo>
                <a:lnTo>
                  <a:pt x="317" y="11"/>
                </a:lnTo>
                <a:lnTo>
                  <a:pt x="312" y="9"/>
                </a:lnTo>
                <a:lnTo>
                  <a:pt x="312" y="9"/>
                </a:lnTo>
                <a:lnTo>
                  <a:pt x="305" y="11"/>
                </a:lnTo>
                <a:lnTo>
                  <a:pt x="297" y="13"/>
                </a:lnTo>
                <a:lnTo>
                  <a:pt x="282" y="19"/>
                </a:lnTo>
                <a:lnTo>
                  <a:pt x="270" y="26"/>
                </a:lnTo>
                <a:lnTo>
                  <a:pt x="265" y="29"/>
                </a:lnTo>
                <a:lnTo>
                  <a:pt x="264" y="29"/>
                </a:lnTo>
                <a:lnTo>
                  <a:pt x="264" y="29"/>
                </a:lnTo>
                <a:lnTo>
                  <a:pt x="264" y="27"/>
                </a:lnTo>
                <a:lnTo>
                  <a:pt x="265" y="25"/>
                </a:lnTo>
                <a:lnTo>
                  <a:pt x="269" y="19"/>
                </a:lnTo>
                <a:lnTo>
                  <a:pt x="269" y="15"/>
                </a:lnTo>
                <a:lnTo>
                  <a:pt x="269" y="12"/>
                </a:lnTo>
                <a:lnTo>
                  <a:pt x="267" y="11"/>
                </a:lnTo>
                <a:lnTo>
                  <a:pt x="264" y="9"/>
                </a:lnTo>
                <a:lnTo>
                  <a:pt x="264" y="9"/>
                </a:lnTo>
                <a:lnTo>
                  <a:pt x="255" y="8"/>
                </a:lnTo>
                <a:lnTo>
                  <a:pt x="252" y="8"/>
                </a:lnTo>
                <a:lnTo>
                  <a:pt x="248" y="8"/>
                </a:lnTo>
                <a:lnTo>
                  <a:pt x="243" y="9"/>
                </a:lnTo>
                <a:lnTo>
                  <a:pt x="237" y="12"/>
                </a:lnTo>
                <a:lnTo>
                  <a:pt x="230" y="17"/>
                </a:lnTo>
                <a:lnTo>
                  <a:pt x="221" y="24"/>
                </a:lnTo>
                <a:lnTo>
                  <a:pt x="221" y="24"/>
                </a:lnTo>
                <a:lnTo>
                  <a:pt x="210" y="33"/>
                </a:lnTo>
                <a:lnTo>
                  <a:pt x="200" y="43"/>
                </a:lnTo>
                <a:lnTo>
                  <a:pt x="181" y="65"/>
                </a:lnTo>
                <a:lnTo>
                  <a:pt x="165" y="84"/>
                </a:lnTo>
                <a:lnTo>
                  <a:pt x="158" y="96"/>
                </a:lnTo>
                <a:lnTo>
                  <a:pt x="158" y="96"/>
                </a:lnTo>
                <a:lnTo>
                  <a:pt x="157" y="102"/>
                </a:lnTo>
                <a:lnTo>
                  <a:pt x="156" y="105"/>
                </a:lnTo>
                <a:lnTo>
                  <a:pt x="155" y="109"/>
                </a:lnTo>
                <a:lnTo>
                  <a:pt x="154" y="110"/>
                </a:lnTo>
                <a:lnTo>
                  <a:pt x="154" y="110"/>
                </a:lnTo>
                <a:lnTo>
                  <a:pt x="151" y="110"/>
                </a:lnTo>
                <a:lnTo>
                  <a:pt x="150" y="108"/>
                </a:lnTo>
                <a:lnTo>
                  <a:pt x="148" y="107"/>
                </a:lnTo>
                <a:lnTo>
                  <a:pt x="144" y="105"/>
                </a:lnTo>
                <a:lnTo>
                  <a:pt x="144" y="105"/>
                </a:lnTo>
                <a:lnTo>
                  <a:pt x="142" y="105"/>
                </a:lnTo>
                <a:lnTo>
                  <a:pt x="142" y="105"/>
                </a:lnTo>
                <a:lnTo>
                  <a:pt x="138" y="107"/>
                </a:lnTo>
                <a:lnTo>
                  <a:pt x="133" y="114"/>
                </a:lnTo>
                <a:lnTo>
                  <a:pt x="101" y="153"/>
                </a:lnTo>
                <a:lnTo>
                  <a:pt x="101" y="153"/>
                </a:lnTo>
                <a:lnTo>
                  <a:pt x="84" y="175"/>
                </a:lnTo>
                <a:lnTo>
                  <a:pt x="67" y="201"/>
                </a:lnTo>
                <a:lnTo>
                  <a:pt x="50" y="228"/>
                </a:lnTo>
                <a:lnTo>
                  <a:pt x="35" y="255"/>
                </a:lnTo>
                <a:lnTo>
                  <a:pt x="20" y="282"/>
                </a:lnTo>
                <a:lnTo>
                  <a:pt x="10" y="305"/>
                </a:lnTo>
                <a:lnTo>
                  <a:pt x="2" y="324"/>
                </a:lnTo>
                <a:lnTo>
                  <a:pt x="1" y="331"/>
                </a:lnTo>
                <a:lnTo>
                  <a:pt x="0" y="336"/>
                </a:lnTo>
                <a:lnTo>
                  <a:pt x="0" y="336"/>
                </a:lnTo>
                <a:lnTo>
                  <a:pt x="0" y="353"/>
                </a:lnTo>
                <a:lnTo>
                  <a:pt x="2" y="368"/>
                </a:lnTo>
                <a:lnTo>
                  <a:pt x="5" y="384"/>
                </a:lnTo>
                <a:lnTo>
                  <a:pt x="5" y="384"/>
                </a:lnTo>
                <a:lnTo>
                  <a:pt x="137" y="516"/>
                </a:lnTo>
                <a:lnTo>
                  <a:pt x="269" y="648"/>
                </a:lnTo>
                <a:lnTo>
                  <a:pt x="269" y="648"/>
                </a:lnTo>
                <a:lnTo>
                  <a:pt x="284" y="671"/>
                </a:lnTo>
                <a:lnTo>
                  <a:pt x="294" y="685"/>
                </a:lnTo>
                <a:lnTo>
                  <a:pt x="297" y="690"/>
                </a:lnTo>
                <a:lnTo>
                  <a:pt x="297" y="691"/>
                </a:lnTo>
                <a:lnTo>
                  <a:pt x="297" y="691"/>
                </a:lnTo>
                <a:lnTo>
                  <a:pt x="297" y="701"/>
                </a:lnTo>
                <a:lnTo>
                  <a:pt x="297" y="725"/>
                </a:lnTo>
                <a:lnTo>
                  <a:pt x="301" y="802"/>
                </a:lnTo>
                <a:lnTo>
                  <a:pt x="307" y="912"/>
                </a:lnTo>
                <a:lnTo>
                  <a:pt x="283" y="1147"/>
                </a:lnTo>
                <a:lnTo>
                  <a:pt x="331" y="1171"/>
                </a:lnTo>
                <a:lnTo>
                  <a:pt x="331" y="1171"/>
                </a:lnTo>
                <a:lnTo>
                  <a:pt x="338" y="1337"/>
                </a:lnTo>
                <a:lnTo>
                  <a:pt x="343" y="1451"/>
                </a:lnTo>
                <a:lnTo>
                  <a:pt x="345" y="1503"/>
                </a:lnTo>
                <a:lnTo>
                  <a:pt x="345" y="1503"/>
                </a:lnTo>
                <a:lnTo>
                  <a:pt x="357" y="1572"/>
                </a:lnTo>
                <a:lnTo>
                  <a:pt x="382" y="1728"/>
                </a:lnTo>
                <a:lnTo>
                  <a:pt x="409" y="1895"/>
                </a:lnTo>
                <a:lnTo>
                  <a:pt x="420" y="1958"/>
                </a:lnTo>
                <a:lnTo>
                  <a:pt x="427" y="1992"/>
                </a:lnTo>
                <a:lnTo>
                  <a:pt x="427" y="1992"/>
                </a:lnTo>
                <a:lnTo>
                  <a:pt x="430" y="2013"/>
                </a:lnTo>
                <a:lnTo>
                  <a:pt x="434" y="2036"/>
                </a:lnTo>
                <a:lnTo>
                  <a:pt x="439" y="2082"/>
                </a:lnTo>
                <a:lnTo>
                  <a:pt x="441" y="2121"/>
                </a:lnTo>
                <a:lnTo>
                  <a:pt x="441" y="2136"/>
                </a:lnTo>
                <a:lnTo>
                  <a:pt x="465" y="2141"/>
                </a:lnTo>
                <a:lnTo>
                  <a:pt x="465" y="2141"/>
                </a:lnTo>
                <a:lnTo>
                  <a:pt x="453" y="2153"/>
                </a:lnTo>
                <a:lnTo>
                  <a:pt x="426" y="2178"/>
                </a:lnTo>
                <a:lnTo>
                  <a:pt x="411" y="2193"/>
                </a:lnTo>
                <a:lnTo>
                  <a:pt x="399" y="2206"/>
                </a:lnTo>
                <a:lnTo>
                  <a:pt x="391" y="2217"/>
                </a:lnTo>
                <a:lnTo>
                  <a:pt x="388" y="2220"/>
                </a:lnTo>
                <a:lnTo>
                  <a:pt x="388" y="2223"/>
                </a:lnTo>
                <a:lnTo>
                  <a:pt x="388" y="2223"/>
                </a:lnTo>
                <a:lnTo>
                  <a:pt x="391" y="2226"/>
                </a:lnTo>
                <a:lnTo>
                  <a:pt x="394" y="2230"/>
                </a:lnTo>
                <a:lnTo>
                  <a:pt x="404" y="2237"/>
                </a:lnTo>
                <a:lnTo>
                  <a:pt x="414" y="2243"/>
                </a:lnTo>
                <a:lnTo>
                  <a:pt x="422" y="2247"/>
                </a:lnTo>
                <a:lnTo>
                  <a:pt x="422" y="2247"/>
                </a:lnTo>
                <a:lnTo>
                  <a:pt x="435" y="2250"/>
                </a:lnTo>
                <a:lnTo>
                  <a:pt x="446" y="2252"/>
                </a:lnTo>
                <a:lnTo>
                  <a:pt x="458" y="2253"/>
                </a:lnTo>
                <a:lnTo>
                  <a:pt x="471" y="2253"/>
                </a:lnTo>
                <a:lnTo>
                  <a:pt x="486" y="2252"/>
                </a:lnTo>
                <a:lnTo>
                  <a:pt x="500" y="2248"/>
                </a:lnTo>
                <a:lnTo>
                  <a:pt x="507" y="2246"/>
                </a:lnTo>
                <a:lnTo>
                  <a:pt x="513" y="2242"/>
                </a:lnTo>
                <a:lnTo>
                  <a:pt x="513" y="2242"/>
                </a:lnTo>
                <a:lnTo>
                  <a:pt x="525" y="2234"/>
                </a:lnTo>
                <a:lnTo>
                  <a:pt x="538" y="2225"/>
                </a:lnTo>
                <a:lnTo>
                  <a:pt x="560" y="2207"/>
                </a:lnTo>
                <a:lnTo>
                  <a:pt x="577" y="2190"/>
                </a:lnTo>
                <a:lnTo>
                  <a:pt x="585" y="2180"/>
                </a:lnTo>
                <a:lnTo>
                  <a:pt x="585" y="2180"/>
                </a:lnTo>
                <a:lnTo>
                  <a:pt x="596" y="2166"/>
                </a:lnTo>
                <a:lnTo>
                  <a:pt x="602" y="2160"/>
                </a:lnTo>
                <a:lnTo>
                  <a:pt x="604" y="2156"/>
                </a:lnTo>
                <a:lnTo>
                  <a:pt x="604" y="2156"/>
                </a:lnTo>
                <a:lnTo>
                  <a:pt x="604" y="2156"/>
                </a:lnTo>
                <a:lnTo>
                  <a:pt x="605" y="2156"/>
                </a:lnTo>
                <a:lnTo>
                  <a:pt x="608" y="2159"/>
                </a:lnTo>
                <a:lnTo>
                  <a:pt x="615" y="2171"/>
                </a:lnTo>
                <a:lnTo>
                  <a:pt x="622" y="2184"/>
                </a:lnTo>
                <a:lnTo>
                  <a:pt x="628" y="2194"/>
                </a:lnTo>
                <a:lnTo>
                  <a:pt x="628" y="2194"/>
                </a:lnTo>
                <a:lnTo>
                  <a:pt x="646" y="2211"/>
                </a:lnTo>
                <a:lnTo>
                  <a:pt x="662" y="2226"/>
                </a:lnTo>
                <a:lnTo>
                  <a:pt x="680" y="2242"/>
                </a:lnTo>
                <a:lnTo>
                  <a:pt x="699" y="2256"/>
                </a:lnTo>
                <a:lnTo>
                  <a:pt x="707" y="2262"/>
                </a:lnTo>
                <a:lnTo>
                  <a:pt x="717" y="2267"/>
                </a:lnTo>
                <a:lnTo>
                  <a:pt x="724" y="2271"/>
                </a:lnTo>
                <a:lnTo>
                  <a:pt x="732" y="2273"/>
                </a:lnTo>
                <a:lnTo>
                  <a:pt x="738" y="2273"/>
                </a:lnTo>
                <a:lnTo>
                  <a:pt x="743" y="2271"/>
                </a:lnTo>
                <a:lnTo>
                  <a:pt x="743" y="2271"/>
                </a:lnTo>
                <a:lnTo>
                  <a:pt x="758" y="2260"/>
                </a:lnTo>
                <a:lnTo>
                  <a:pt x="768" y="2254"/>
                </a:lnTo>
                <a:lnTo>
                  <a:pt x="772" y="2252"/>
                </a:lnTo>
                <a:lnTo>
                  <a:pt x="774" y="2248"/>
                </a:lnTo>
                <a:lnTo>
                  <a:pt x="776" y="2243"/>
                </a:lnTo>
                <a:lnTo>
                  <a:pt x="777" y="2237"/>
                </a:lnTo>
                <a:lnTo>
                  <a:pt x="777" y="2237"/>
                </a:lnTo>
                <a:lnTo>
                  <a:pt x="777" y="2230"/>
                </a:lnTo>
                <a:lnTo>
                  <a:pt x="776" y="2223"/>
                </a:lnTo>
                <a:lnTo>
                  <a:pt x="773" y="2216"/>
                </a:lnTo>
                <a:lnTo>
                  <a:pt x="770" y="2208"/>
                </a:lnTo>
                <a:lnTo>
                  <a:pt x="761" y="2194"/>
                </a:lnTo>
                <a:lnTo>
                  <a:pt x="758" y="2189"/>
                </a:lnTo>
                <a:lnTo>
                  <a:pt x="753" y="2184"/>
                </a:lnTo>
                <a:lnTo>
                  <a:pt x="753" y="2184"/>
                </a:lnTo>
                <a:lnTo>
                  <a:pt x="748" y="2180"/>
                </a:lnTo>
                <a:lnTo>
                  <a:pt x="742" y="2171"/>
                </a:lnTo>
                <a:lnTo>
                  <a:pt x="729" y="2154"/>
                </a:lnTo>
                <a:lnTo>
                  <a:pt x="714" y="2132"/>
                </a:lnTo>
                <a:lnTo>
                  <a:pt x="714" y="2132"/>
                </a:lnTo>
                <a:lnTo>
                  <a:pt x="722" y="2130"/>
                </a:lnTo>
                <a:lnTo>
                  <a:pt x="726" y="2128"/>
                </a:lnTo>
                <a:lnTo>
                  <a:pt x="729" y="2127"/>
                </a:lnTo>
                <a:lnTo>
                  <a:pt x="729" y="2127"/>
                </a:lnTo>
                <a:lnTo>
                  <a:pt x="731" y="2093"/>
                </a:lnTo>
                <a:lnTo>
                  <a:pt x="736" y="2022"/>
                </a:lnTo>
                <a:lnTo>
                  <a:pt x="743" y="1911"/>
                </a:lnTo>
                <a:lnTo>
                  <a:pt x="743" y="1911"/>
                </a:lnTo>
                <a:lnTo>
                  <a:pt x="750" y="1821"/>
                </a:lnTo>
                <a:lnTo>
                  <a:pt x="767" y="1630"/>
                </a:lnTo>
                <a:lnTo>
                  <a:pt x="784" y="1437"/>
                </a:lnTo>
                <a:lnTo>
                  <a:pt x="789" y="1368"/>
                </a:lnTo>
                <a:lnTo>
                  <a:pt x="791" y="1335"/>
                </a:lnTo>
                <a:lnTo>
                  <a:pt x="791" y="1282"/>
                </a:lnTo>
                <a:lnTo>
                  <a:pt x="810" y="1282"/>
                </a:lnTo>
                <a:lnTo>
                  <a:pt x="810" y="1243"/>
                </a:lnTo>
                <a:lnTo>
                  <a:pt x="810" y="1243"/>
                </a:lnTo>
                <a:lnTo>
                  <a:pt x="813" y="1248"/>
                </a:lnTo>
                <a:lnTo>
                  <a:pt x="819" y="1257"/>
                </a:lnTo>
                <a:lnTo>
                  <a:pt x="822" y="1261"/>
                </a:lnTo>
                <a:lnTo>
                  <a:pt x="826" y="1264"/>
                </a:lnTo>
                <a:lnTo>
                  <a:pt x="828" y="1265"/>
                </a:lnTo>
                <a:lnTo>
                  <a:pt x="828" y="1264"/>
                </a:lnTo>
                <a:lnTo>
                  <a:pt x="830" y="1263"/>
                </a:lnTo>
                <a:lnTo>
                  <a:pt x="830" y="1263"/>
                </a:lnTo>
                <a:lnTo>
                  <a:pt x="839" y="1219"/>
                </a:lnTo>
                <a:lnTo>
                  <a:pt x="839" y="1219"/>
                </a:lnTo>
                <a:lnTo>
                  <a:pt x="839" y="1253"/>
                </a:lnTo>
                <a:lnTo>
                  <a:pt x="840" y="1276"/>
                </a:lnTo>
                <a:lnTo>
                  <a:pt x="842" y="1283"/>
                </a:lnTo>
                <a:lnTo>
                  <a:pt x="843" y="1285"/>
                </a:lnTo>
                <a:lnTo>
                  <a:pt x="844" y="1287"/>
                </a:lnTo>
                <a:lnTo>
                  <a:pt x="844" y="1287"/>
                </a:lnTo>
                <a:lnTo>
                  <a:pt x="846" y="1285"/>
                </a:lnTo>
                <a:lnTo>
                  <a:pt x="850" y="1283"/>
                </a:lnTo>
                <a:lnTo>
                  <a:pt x="856" y="1272"/>
                </a:lnTo>
                <a:lnTo>
                  <a:pt x="863" y="1258"/>
                </a:lnTo>
                <a:lnTo>
                  <a:pt x="863" y="1258"/>
                </a:lnTo>
                <a:lnTo>
                  <a:pt x="863" y="1272"/>
                </a:lnTo>
                <a:lnTo>
                  <a:pt x="863" y="1277"/>
                </a:lnTo>
                <a:lnTo>
                  <a:pt x="864" y="1281"/>
                </a:lnTo>
                <a:lnTo>
                  <a:pt x="866" y="1283"/>
                </a:lnTo>
                <a:lnTo>
                  <a:pt x="868" y="1282"/>
                </a:lnTo>
                <a:lnTo>
                  <a:pt x="868" y="1282"/>
                </a:lnTo>
                <a:lnTo>
                  <a:pt x="873" y="1278"/>
                </a:lnTo>
                <a:lnTo>
                  <a:pt x="879" y="1275"/>
                </a:lnTo>
                <a:lnTo>
                  <a:pt x="885" y="1267"/>
                </a:lnTo>
                <a:lnTo>
                  <a:pt x="892" y="1253"/>
                </a:lnTo>
                <a:lnTo>
                  <a:pt x="892" y="1253"/>
                </a:lnTo>
                <a:lnTo>
                  <a:pt x="895" y="1243"/>
                </a:lnTo>
                <a:lnTo>
                  <a:pt x="898" y="1235"/>
                </a:lnTo>
                <a:lnTo>
                  <a:pt x="900" y="1228"/>
                </a:lnTo>
                <a:lnTo>
                  <a:pt x="900" y="1219"/>
                </a:lnTo>
                <a:lnTo>
                  <a:pt x="901" y="1206"/>
                </a:lnTo>
                <a:lnTo>
                  <a:pt x="901" y="1195"/>
                </a:lnTo>
                <a:lnTo>
                  <a:pt x="901" y="1195"/>
                </a:lnTo>
                <a:lnTo>
                  <a:pt x="903" y="1183"/>
                </a:lnTo>
                <a:lnTo>
                  <a:pt x="901" y="1171"/>
                </a:lnTo>
                <a:lnTo>
                  <a:pt x="901" y="1157"/>
                </a:lnTo>
                <a:lnTo>
                  <a:pt x="921" y="1147"/>
                </a:lnTo>
                <a:lnTo>
                  <a:pt x="921" y="1147"/>
                </a:lnTo>
                <a:lnTo>
                  <a:pt x="911" y="1062"/>
                </a:lnTo>
                <a:lnTo>
                  <a:pt x="904" y="998"/>
                </a:lnTo>
                <a:lnTo>
                  <a:pt x="900" y="972"/>
                </a:lnTo>
                <a:lnTo>
                  <a:pt x="897" y="955"/>
                </a:lnTo>
                <a:lnTo>
                  <a:pt x="897" y="955"/>
                </a:lnTo>
                <a:lnTo>
                  <a:pt x="892" y="930"/>
                </a:lnTo>
                <a:lnTo>
                  <a:pt x="886" y="884"/>
                </a:lnTo>
                <a:lnTo>
                  <a:pt x="869" y="756"/>
                </a:lnTo>
                <a:lnTo>
                  <a:pt x="844" y="562"/>
                </a:lnTo>
                <a:lnTo>
                  <a:pt x="844" y="562"/>
                </a:lnTo>
                <a:lnTo>
                  <a:pt x="840" y="542"/>
                </a:lnTo>
                <a:lnTo>
                  <a:pt x="837" y="523"/>
                </a:lnTo>
                <a:lnTo>
                  <a:pt x="830" y="494"/>
                </a:lnTo>
                <a:lnTo>
                  <a:pt x="830" y="494"/>
                </a:lnTo>
                <a:lnTo>
                  <a:pt x="826" y="486"/>
                </a:lnTo>
                <a:lnTo>
                  <a:pt x="820" y="475"/>
                </a:lnTo>
                <a:lnTo>
                  <a:pt x="813" y="464"/>
                </a:lnTo>
                <a:lnTo>
                  <a:pt x="806" y="456"/>
                </a:lnTo>
                <a:lnTo>
                  <a:pt x="806" y="456"/>
                </a:lnTo>
                <a:lnTo>
                  <a:pt x="801" y="452"/>
                </a:lnTo>
                <a:lnTo>
                  <a:pt x="792" y="448"/>
                </a:lnTo>
                <a:lnTo>
                  <a:pt x="774" y="440"/>
                </a:lnTo>
                <a:lnTo>
                  <a:pt x="758" y="434"/>
                </a:lnTo>
                <a:lnTo>
                  <a:pt x="748" y="432"/>
                </a:lnTo>
                <a:lnTo>
                  <a:pt x="748" y="432"/>
                </a:lnTo>
                <a:lnTo>
                  <a:pt x="676" y="413"/>
                </a:lnTo>
                <a:lnTo>
                  <a:pt x="676" y="413"/>
                </a:lnTo>
                <a:lnTo>
                  <a:pt x="668" y="409"/>
                </a:lnTo>
                <a:lnTo>
                  <a:pt x="657" y="403"/>
                </a:lnTo>
                <a:lnTo>
                  <a:pt x="643" y="394"/>
                </a:lnTo>
                <a:lnTo>
                  <a:pt x="643" y="394"/>
                </a:lnTo>
                <a:lnTo>
                  <a:pt x="643" y="365"/>
                </a:lnTo>
                <a:lnTo>
                  <a:pt x="644" y="344"/>
                </a:lnTo>
                <a:lnTo>
                  <a:pt x="643" y="336"/>
                </a:lnTo>
                <a:lnTo>
                  <a:pt x="643" y="336"/>
                </a:lnTo>
                <a:lnTo>
                  <a:pt x="638" y="338"/>
                </a:lnTo>
                <a:lnTo>
                  <a:pt x="633" y="341"/>
                </a:lnTo>
                <a:lnTo>
                  <a:pt x="633" y="341"/>
                </a:lnTo>
                <a:lnTo>
                  <a:pt x="631" y="325"/>
                </a:lnTo>
                <a:lnTo>
                  <a:pt x="628" y="314"/>
                </a:lnTo>
                <a:lnTo>
                  <a:pt x="628" y="307"/>
                </a:lnTo>
                <a:lnTo>
                  <a:pt x="628" y="307"/>
                </a:lnTo>
                <a:lnTo>
                  <a:pt x="631" y="305"/>
                </a:lnTo>
                <a:lnTo>
                  <a:pt x="633" y="301"/>
                </a:lnTo>
                <a:lnTo>
                  <a:pt x="635" y="295"/>
                </a:lnTo>
                <a:lnTo>
                  <a:pt x="638" y="288"/>
                </a:lnTo>
                <a:lnTo>
                  <a:pt x="638" y="288"/>
                </a:lnTo>
                <a:lnTo>
                  <a:pt x="639" y="283"/>
                </a:lnTo>
                <a:lnTo>
                  <a:pt x="640" y="279"/>
                </a:lnTo>
                <a:lnTo>
                  <a:pt x="644" y="272"/>
                </a:lnTo>
                <a:lnTo>
                  <a:pt x="649" y="264"/>
                </a:lnTo>
                <a:lnTo>
                  <a:pt x="652" y="254"/>
                </a:lnTo>
                <a:lnTo>
                  <a:pt x="652" y="254"/>
                </a:lnTo>
                <a:lnTo>
                  <a:pt x="653" y="249"/>
                </a:lnTo>
                <a:lnTo>
                  <a:pt x="656" y="246"/>
                </a:lnTo>
                <a:lnTo>
                  <a:pt x="659" y="239"/>
                </a:lnTo>
                <a:lnTo>
                  <a:pt x="662" y="236"/>
                </a:lnTo>
                <a:lnTo>
                  <a:pt x="663" y="231"/>
                </a:lnTo>
                <a:lnTo>
                  <a:pt x="663" y="227"/>
                </a:lnTo>
                <a:lnTo>
                  <a:pt x="662" y="221"/>
                </a:lnTo>
                <a:lnTo>
                  <a:pt x="662" y="221"/>
                </a:lnTo>
                <a:lnTo>
                  <a:pt x="658" y="210"/>
                </a:lnTo>
                <a:lnTo>
                  <a:pt x="656" y="204"/>
                </a:lnTo>
                <a:lnTo>
                  <a:pt x="653" y="201"/>
                </a:lnTo>
                <a:lnTo>
                  <a:pt x="652" y="201"/>
                </a:lnTo>
                <a:lnTo>
                  <a:pt x="647" y="144"/>
                </a:lnTo>
                <a:lnTo>
                  <a:pt x="657" y="134"/>
                </a:lnTo>
                <a:lnTo>
                  <a:pt x="657" y="110"/>
                </a:lnTo>
                <a:lnTo>
                  <a:pt x="657" y="110"/>
                </a:lnTo>
                <a:lnTo>
                  <a:pt x="657" y="109"/>
                </a:lnTo>
                <a:lnTo>
                  <a:pt x="656" y="105"/>
                </a:lnTo>
                <a:lnTo>
                  <a:pt x="657" y="101"/>
                </a:lnTo>
                <a:lnTo>
                  <a:pt x="662" y="91"/>
                </a:lnTo>
                <a:lnTo>
                  <a:pt x="662" y="91"/>
                </a:lnTo>
                <a:lnTo>
                  <a:pt x="665" y="84"/>
                </a:lnTo>
                <a:lnTo>
                  <a:pt x="670" y="74"/>
                </a:lnTo>
                <a:lnTo>
                  <a:pt x="674" y="63"/>
                </a:lnTo>
                <a:lnTo>
                  <a:pt x="679" y="51"/>
                </a:lnTo>
                <a:lnTo>
                  <a:pt x="681" y="41"/>
                </a:lnTo>
                <a:lnTo>
                  <a:pt x="681" y="31"/>
                </a:lnTo>
                <a:lnTo>
                  <a:pt x="681" y="26"/>
                </a:lnTo>
                <a:lnTo>
                  <a:pt x="680" y="24"/>
                </a:lnTo>
                <a:lnTo>
                  <a:pt x="679" y="20"/>
                </a:lnTo>
                <a:lnTo>
                  <a:pt x="676" y="19"/>
                </a:lnTo>
                <a:lnTo>
                  <a:pt x="676" y="19"/>
                </a:lnTo>
                <a:lnTo>
                  <a:pt x="668" y="17"/>
                </a:lnTo>
                <a:lnTo>
                  <a:pt x="657" y="13"/>
                </a:lnTo>
                <a:lnTo>
                  <a:pt x="625" y="7"/>
                </a:lnTo>
                <a:lnTo>
                  <a:pt x="589" y="2"/>
                </a:lnTo>
                <a:lnTo>
                  <a:pt x="556" y="0"/>
                </a:lnTo>
                <a:lnTo>
                  <a:pt x="556" y="0"/>
                </a:lnTo>
                <a:lnTo>
                  <a:pt x="541" y="0"/>
                </a:lnTo>
                <a:lnTo>
                  <a:pt x="521" y="2"/>
                </a:lnTo>
                <a:lnTo>
                  <a:pt x="500" y="6"/>
                </a:lnTo>
                <a:lnTo>
                  <a:pt x="478" y="9"/>
                </a:lnTo>
                <a:lnTo>
                  <a:pt x="439" y="18"/>
                </a:lnTo>
                <a:lnTo>
                  <a:pt x="417" y="24"/>
                </a:lnTo>
                <a:lnTo>
                  <a:pt x="417" y="24"/>
                </a:lnTo>
                <a:lnTo>
                  <a:pt x="406" y="27"/>
                </a:lnTo>
                <a:lnTo>
                  <a:pt x="394" y="32"/>
                </a:lnTo>
                <a:lnTo>
                  <a:pt x="387" y="35"/>
                </a:lnTo>
                <a:lnTo>
                  <a:pt x="382" y="38"/>
                </a:lnTo>
                <a:lnTo>
                  <a:pt x="378" y="42"/>
                </a:lnTo>
                <a:lnTo>
                  <a:pt x="374" y="48"/>
                </a:lnTo>
                <a:lnTo>
                  <a:pt x="374" y="4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C0F690E9-24A7-1B3B-CF8E-1A86F6BC6CB2}"/>
              </a:ext>
            </a:extLst>
          </p:cNvPr>
          <p:cNvSpPr>
            <a:spLocks noEditPoints="1"/>
          </p:cNvSpPr>
          <p:nvPr/>
        </p:nvSpPr>
        <p:spPr bwMode="auto">
          <a:xfrm>
            <a:off x="4300257" y="3821218"/>
            <a:ext cx="1110290" cy="2563824"/>
          </a:xfrm>
          <a:custGeom>
            <a:avLst/>
            <a:gdLst>
              <a:gd name="T0" fmla="*/ 610 w 951"/>
              <a:gd name="T1" fmla="*/ 2075 h 2196"/>
              <a:gd name="T2" fmla="*/ 631 w 951"/>
              <a:gd name="T3" fmla="*/ 2117 h 2196"/>
              <a:gd name="T4" fmla="*/ 683 w 951"/>
              <a:gd name="T5" fmla="*/ 2174 h 2196"/>
              <a:gd name="T6" fmla="*/ 743 w 951"/>
              <a:gd name="T7" fmla="*/ 2172 h 2196"/>
              <a:gd name="T8" fmla="*/ 792 w 951"/>
              <a:gd name="T9" fmla="*/ 2138 h 2196"/>
              <a:gd name="T10" fmla="*/ 759 w 951"/>
              <a:gd name="T11" fmla="*/ 2094 h 2196"/>
              <a:gd name="T12" fmla="*/ 782 w 951"/>
              <a:gd name="T13" fmla="*/ 1823 h 2196"/>
              <a:gd name="T14" fmla="*/ 831 w 951"/>
              <a:gd name="T15" fmla="*/ 1269 h 2196"/>
              <a:gd name="T16" fmla="*/ 858 w 951"/>
              <a:gd name="T17" fmla="*/ 1092 h 2196"/>
              <a:gd name="T18" fmla="*/ 876 w 951"/>
              <a:gd name="T19" fmla="*/ 1131 h 2196"/>
              <a:gd name="T20" fmla="*/ 860 w 951"/>
              <a:gd name="T21" fmla="*/ 1187 h 2196"/>
              <a:gd name="T22" fmla="*/ 885 w 951"/>
              <a:gd name="T23" fmla="*/ 1175 h 2196"/>
              <a:gd name="T24" fmla="*/ 891 w 951"/>
              <a:gd name="T25" fmla="*/ 1233 h 2196"/>
              <a:gd name="T26" fmla="*/ 877 w 951"/>
              <a:gd name="T27" fmla="*/ 1272 h 2196"/>
              <a:gd name="T28" fmla="*/ 901 w 951"/>
              <a:gd name="T29" fmla="*/ 1253 h 2196"/>
              <a:gd name="T30" fmla="*/ 922 w 951"/>
              <a:gd name="T31" fmla="*/ 1161 h 2196"/>
              <a:gd name="T32" fmla="*/ 903 w 951"/>
              <a:gd name="T33" fmla="*/ 750 h 2196"/>
              <a:gd name="T34" fmla="*/ 869 w 951"/>
              <a:gd name="T35" fmla="*/ 400 h 2196"/>
              <a:gd name="T36" fmla="*/ 740 w 951"/>
              <a:gd name="T37" fmla="*/ 377 h 2196"/>
              <a:gd name="T38" fmla="*/ 668 w 951"/>
              <a:gd name="T39" fmla="*/ 366 h 2196"/>
              <a:gd name="T40" fmla="*/ 658 w 951"/>
              <a:gd name="T41" fmla="*/ 314 h 2196"/>
              <a:gd name="T42" fmla="*/ 673 w 951"/>
              <a:gd name="T43" fmla="*/ 236 h 2196"/>
              <a:gd name="T44" fmla="*/ 677 w 951"/>
              <a:gd name="T45" fmla="*/ 203 h 2196"/>
              <a:gd name="T46" fmla="*/ 668 w 951"/>
              <a:gd name="T47" fmla="*/ 169 h 2196"/>
              <a:gd name="T48" fmla="*/ 674 w 951"/>
              <a:gd name="T49" fmla="*/ 75 h 2196"/>
              <a:gd name="T50" fmla="*/ 634 w 951"/>
              <a:gd name="T51" fmla="*/ 30 h 2196"/>
              <a:gd name="T52" fmla="*/ 536 w 951"/>
              <a:gd name="T53" fmla="*/ 0 h 2196"/>
              <a:gd name="T54" fmla="*/ 489 w 951"/>
              <a:gd name="T55" fmla="*/ 11 h 2196"/>
              <a:gd name="T56" fmla="*/ 463 w 951"/>
              <a:gd name="T57" fmla="*/ 23 h 2196"/>
              <a:gd name="T58" fmla="*/ 444 w 951"/>
              <a:gd name="T59" fmla="*/ 19 h 2196"/>
              <a:gd name="T60" fmla="*/ 294 w 951"/>
              <a:gd name="T61" fmla="*/ 92 h 2196"/>
              <a:gd name="T62" fmla="*/ 6 w 951"/>
              <a:gd name="T63" fmla="*/ 227 h 2196"/>
              <a:gd name="T64" fmla="*/ 6 w 951"/>
              <a:gd name="T65" fmla="*/ 284 h 2196"/>
              <a:gd name="T66" fmla="*/ 115 w 951"/>
              <a:gd name="T67" fmla="*/ 406 h 2196"/>
              <a:gd name="T68" fmla="*/ 366 w 951"/>
              <a:gd name="T69" fmla="*/ 755 h 2196"/>
              <a:gd name="T70" fmla="*/ 367 w 951"/>
              <a:gd name="T71" fmla="*/ 1439 h 2196"/>
              <a:gd name="T72" fmla="*/ 391 w 951"/>
              <a:gd name="T73" fmla="*/ 1609 h 2196"/>
              <a:gd name="T74" fmla="*/ 445 w 951"/>
              <a:gd name="T75" fmla="*/ 2121 h 2196"/>
              <a:gd name="T76" fmla="*/ 414 w 951"/>
              <a:gd name="T77" fmla="*/ 2162 h 2196"/>
              <a:gd name="T78" fmla="*/ 450 w 951"/>
              <a:gd name="T79" fmla="*/ 2189 h 2196"/>
              <a:gd name="T80" fmla="*/ 529 w 951"/>
              <a:gd name="T81" fmla="*/ 2189 h 2196"/>
              <a:gd name="T82" fmla="*/ 562 w 951"/>
              <a:gd name="T83" fmla="*/ 2166 h 2196"/>
              <a:gd name="T84" fmla="*/ 605 w 951"/>
              <a:gd name="T85" fmla="*/ 2090 h 2196"/>
              <a:gd name="T86" fmla="*/ 423 w 951"/>
              <a:gd name="T87" fmla="*/ 217 h 2196"/>
              <a:gd name="T88" fmla="*/ 434 w 951"/>
              <a:gd name="T89" fmla="*/ 241 h 2196"/>
              <a:gd name="T90" fmla="*/ 452 w 951"/>
              <a:gd name="T91" fmla="*/ 246 h 2196"/>
              <a:gd name="T92" fmla="*/ 474 w 951"/>
              <a:gd name="T93" fmla="*/ 293 h 2196"/>
              <a:gd name="T94" fmla="*/ 466 w 951"/>
              <a:gd name="T95" fmla="*/ 308 h 2196"/>
              <a:gd name="T96" fmla="*/ 406 w 951"/>
              <a:gd name="T97" fmla="*/ 361 h 2196"/>
              <a:gd name="T98" fmla="*/ 313 w 951"/>
              <a:gd name="T99" fmla="*/ 331 h 2196"/>
              <a:gd name="T100" fmla="*/ 206 w 951"/>
              <a:gd name="T101" fmla="*/ 272 h 2196"/>
              <a:gd name="T102" fmla="*/ 308 w 951"/>
              <a:gd name="T103" fmla="*/ 222 h 2196"/>
              <a:gd name="T104" fmla="*/ 333 w 951"/>
              <a:gd name="T105" fmla="*/ 191 h 2196"/>
              <a:gd name="T106" fmla="*/ 323 w 951"/>
              <a:gd name="T107" fmla="*/ 159 h 2196"/>
              <a:gd name="T108" fmla="*/ 390 w 951"/>
              <a:gd name="T109" fmla="*/ 164 h 2196"/>
              <a:gd name="T110" fmla="*/ 418 w 951"/>
              <a:gd name="T111" fmla="*/ 150 h 2196"/>
              <a:gd name="T112" fmla="*/ 792 w 951"/>
              <a:gd name="T113" fmla="*/ 860 h 2196"/>
              <a:gd name="T114" fmla="*/ 778 w 951"/>
              <a:gd name="T115" fmla="*/ 764 h 2196"/>
              <a:gd name="T116" fmla="*/ 601 w 951"/>
              <a:gd name="T117" fmla="*/ 1389 h 2196"/>
              <a:gd name="T118" fmla="*/ 615 w 951"/>
              <a:gd name="T119" fmla="*/ 1657 h 2196"/>
              <a:gd name="T120" fmla="*/ 592 w 951"/>
              <a:gd name="T121" fmla="*/ 1591 h 2196"/>
              <a:gd name="T122" fmla="*/ 592 w 951"/>
              <a:gd name="T123" fmla="*/ 1477 h 2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1" h="2196">
                <a:moveTo>
                  <a:pt x="605" y="2090"/>
                </a:moveTo>
                <a:lnTo>
                  <a:pt x="605" y="2090"/>
                </a:lnTo>
                <a:lnTo>
                  <a:pt x="605" y="2087"/>
                </a:lnTo>
                <a:lnTo>
                  <a:pt x="607" y="2084"/>
                </a:lnTo>
                <a:lnTo>
                  <a:pt x="610" y="2076"/>
                </a:lnTo>
                <a:lnTo>
                  <a:pt x="610" y="2076"/>
                </a:lnTo>
                <a:lnTo>
                  <a:pt x="610" y="2075"/>
                </a:lnTo>
                <a:lnTo>
                  <a:pt x="610" y="2075"/>
                </a:lnTo>
                <a:lnTo>
                  <a:pt x="610" y="2076"/>
                </a:lnTo>
                <a:lnTo>
                  <a:pt x="610" y="2076"/>
                </a:lnTo>
                <a:lnTo>
                  <a:pt x="610" y="2076"/>
                </a:lnTo>
                <a:lnTo>
                  <a:pt x="615" y="2087"/>
                </a:lnTo>
                <a:lnTo>
                  <a:pt x="622" y="2102"/>
                </a:lnTo>
                <a:lnTo>
                  <a:pt x="631" y="2117"/>
                </a:lnTo>
                <a:lnTo>
                  <a:pt x="635" y="2123"/>
                </a:lnTo>
                <a:lnTo>
                  <a:pt x="639" y="2128"/>
                </a:lnTo>
                <a:lnTo>
                  <a:pt x="639" y="2128"/>
                </a:lnTo>
                <a:lnTo>
                  <a:pt x="651" y="2141"/>
                </a:lnTo>
                <a:lnTo>
                  <a:pt x="667" y="2158"/>
                </a:lnTo>
                <a:lnTo>
                  <a:pt x="675" y="2166"/>
                </a:lnTo>
                <a:lnTo>
                  <a:pt x="683" y="2174"/>
                </a:lnTo>
                <a:lnTo>
                  <a:pt x="693" y="2178"/>
                </a:lnTo>
                <a:lnTo>
                  <a:pt x="696" y="2180"/>
                </a:lnTo>
                <a:lnTo>
                  <a:pt x="701" y="2181"/>
                </a:lnTo>
                <a:lnTo>
                  <a:pt x="701" y="2181"/>
                </a:lnTo>
                <a:lnTo>
                  <a:pt x="712" y="2180"/>
                </a:lnTo>
                <a:lnTo>
                  <a:pt x="726" y="2177"/>
                </a:lnTo>
                <a:lnTo>
                  <a:pt x="743" y="2172"/>
                </a:lnTo>
                <a:lnTo>
                  <a:pt x="760" y="2166"/>
                </a:lnTo>
                <a:lnTo>
                  <a:pt x="776" y="2159"/>
                </a:lnTo>
                <a:lnTo>
                  <a:pt x="786" y="2152"/>
                </a:lnTo>
                <a:lnTo>
                  <a:pt x="791" y="2148"/>
                </a:lnTo>
                <a:lnTo>
                  <a:pt x="794" y="2145"/>
                </a:lnTo>
                <a:lnTo>
                  <a:pt x="794" y="2141"/>
                </a:lnTo>
                <a:lnTo>
                  <a:pt x="792" y="2138"/>
                </a:lnTo>
                <a:lnTo>
                  <a:pt x="792" y="2138"/>
                </a:lnTo>
                <a:lnTo>
                  <a:pt x="784" y="2126"/>
                </a:lnTo>
                <a:lnTo>
                  <a:pt x="777" y="2118"/>
                </a:lnTo>
                <a:lnTo>
                  <a:pt x="771" y="2112"/>
                </a:lnTo>
                <a:lnTo>
                  <a:pt x="768" y="2109"/>
                </a:lnTo>
                <a:lnTo>
                  <a:pt x="768" y="2109"/>
                </a:lnTo>
                <a:lnTo>
                  <a:pt x="759" y="2094"/>
                </a:lnTo>
                <a:lnTo>
                  <a:pt x="753" y="2086"/>
                </a:lnTo>
                <a:lnTo>
                  <a:pt x="749" y="2080"/>
                </a:lnTo>
                <a:lnTo>
                  <a:pt x="749" y="2080"/>
                </a:lnTo>
                <a:lnTo>
                  <a:pt x="740" y="2042"/>
                </a:lnTo>
                <a:lnTo>
                  <a:pt x="768" y="2032"/>
                </a:lnTo>
                <a:lnTo>
                  <a:pt x="768" y="2032"/>
                </a:lnTo>
                <a:lnTo>
                  <a:pt x="782" y="1823"/>
                </a:lnTo>
                <a:lnTo>
                  <a:pt x="791" y="1673"/>
                </a:lnTo>
                <a:lnTo>
                  <a:pt x="795" y="1619"/>
                </a:lnTo>
                <a:lnTo>
                  <a:pt x="797" y="1590"/>
                </a:lnTo>
                <a:lnTo>
                  <a:pt x="797" y="1590"/>
                </a:lnTo>
                <a:lnTo>
                  <a:pt x="804" y="1527"/>
                </a:lnTo>
                <a:lnTo>
                  <a:pt x="816" y="1419"/>
                </a:lnTo>
                <a:lnTo>
                  <a:pt x="831" y="1269"/>
                </a:lnTo>
                <a:lnTo>
                  <a:pt x="831" y="1269"/>
                </a:lnTo>
                <a:lnTo>
                  <a:pt x="821" y="1139"/>
                </a:lnTo>
                <a:lnTo>
                  <a:pt x="836" y="1139"/>
                </a:lnTo>
                <a:lnTo>
                  <a:pt x="830" y="1092"/>
                </a:lnTo>
                <a:lnTo>
                  <a:pt x="858" y="1092"/>
                </a:lnTo>
                <a:lnTo>
                  <a:pt x="858" y="1092"/>
                </a:lnTo>
                <a:lnTo>
                  <a:pt x="858" y="1092"/>
                </a:lnTo>
                <a:lnTo>
                  <a:pt x="860" y="1095"/>
                </a:lnTo>
                <a:lnTo>
                  <a:pt x="864" y="1101"/>
                </a:lnTo>
                <a:lnTo>
                  <a:pt x="869" y="1109"/>
                </a:lnTo>
                <a:lnTo>
                  <a:pt x="872" y="1115"/>
                </a:lnTo>
                <a:lnTo>
                  <a:pt x="874" y="1120"/>
                </a:lnTo>
                <a:lnTo>
                  <a:pt x="874" y="1120"/>
                </a:lnTo>
                <a:lnTo>
                  <a:pt x="876" y="1131"/>
                </a:lnTo>
                <a:lnTo>
                  <a:pt x="876" y="1131"/>
                </a:lnTo>
                <a:lnTo>
                  <a:pt x="868" y="1147"/>
                </a:lnTo>
                <a:lnTo>
                  <a:pt x="861" y="1164"/>
                </a:lnTo>
                <a:lnTo>
                  <a:pt x="858" y="1173"/>
                </a:lnTo>
                <a:lnTo>
                  <a:pt x="857" y="1179"/>
                </a:lnTo>
                <a:lnTo>
                  <a:pt x="857" y="1183"/>
                </a:lnTo>
                <a:lnTo>
                  <a:pt x="860" y="1187"/>
                </a:lnTo>
                <a:lnTo>
                  <a:pt x="860" y="1187"/>
                </a:lnTo>
                <a:lnTo>
                  <a:pt x="862" y="1188"/>
                </a:lnTo>
                <a:lnTo>
                  <a:pt x="866" y="1188"/>
                </a:lnTo>
                <a:lnTo>
                  <a:pt x="868" y="1188"/>
                </a:lnTo>
                <a:lnTo>
                  <a:pt x="872" y="1186"/>
                </a:lnTo>
                <a:lnTo>
                  <a:pt x="879" y="1181"/>
                </a:lnTo>
                <a:lnTo>
                  <a:pt x="885" y="1175"/>
                </a:lnTo>
                <a:lnTo>
                  <a:pt x="885" y="1175"/>
                </a:lnTo>
                <a:lnTo>
                  <a:pt x="888" y="1197"/>
                </a:lnTo>
                <a:lnTo>
                  <a:pt x="888" y="1197"/>
                </a:lnTo>
                <a:lnTo>
                  <a:pt x="889" y="1206"/>
                </a:lnTo>
                <a:lnTo>
                  <a:pt x="892" y="1225"/>
                </a:lnTo>
                <a:lnTo>
                  <a:pt x="892" y="1225"/>
                </a:lnTo>
                <a:lnTo>
                  <a:pt x="891" y="1233"/>
                </a:lnTo>
                <a:lnTo>
                  <a:pt x="888" y="1239"/>
                </a:lnTo>
                <a:lnTo>
                  <a:pt x="881" y="1253"/>
                </a:lnTo>
                <a:lnTo>
                  <a:pt x="877" y="1260"/>
                </a:lnTo>
                <a:lnTo>
                  <a:pt x="875" y="1266"/>
                </a:lnTo>
                <a:lnTo>
                  <a:pt x="875" y="1269"/>
                </a:lnTo>
                <a:lnTo>
                  <a:pt x="876" y="1270"/>
                </a:lnTo>
                <a:lnTo>
                  <a:pt x="877" y="1272"/>
                </a:lnTo>
                <a:lnTo>
                  <a:pt x="880" y="1273"/>
                </a:lnTo>
                <a:lnTo>
                  <a:pt x="880" y="1273"/>
                </a:lnTo>
                <a:lnTo>
                  <a:pt x="883" y="1273"/>
                </a:lnTo>
                <a:lnTo>
                  <a:pt x="887" y="1272"/>
                </a:lnTo>
                <a:lnTo>
                  <a:pt x="891" y="1269"/>
                </a:lnTo>
                <a:lnTo>
                  <a:pt x="894" y="1265"/>
                </a:lnTo>
                <a:lnTo>
                  <a:pt x="901" y="1253"/>
                </a:lnTo>
                <a:lnTo>
                  <a:pt x="909" y="1239"/>
                </a:lnTo>
                <a:lnTo>
                  <a:pt x="916" y="1223"/>
                </a:lnTo>
                <a:lnTo>
                  <a:pt x="921" y="1209"/>
                </a:lnTo>
                <a:lnTo>
                  <a:pt x="923" y="1198"/>
                </a:lnTo>
                <a:lnTo>
                  <a:pt x="924" y="1192"/>
                </a:lnTo>
                <a:lnTo>
                  <a:pt x="924" y="1192"/>
                </a:lnTo>
                <a:lnTo>
                  <a:pt x="922" y="1161"/>
                </a:lnTo>
                <a:lnTo>
                  <a:pt x="922" y="1141"/>
                </a:lnTo>
                <a:lnTo>
                  <a:pt x="922" y="1129"/>
                </a:lnTo>
                <a:lnTo>
                  <a:pt x="922" y="1129"/>
                </a:lnTo>
                <a:lnTo>
                  <a:pt x="927" y="1105"/>
                </a:lnTo>
                <a:lnTo>
                  <a:pt x="931" y="1097"/>
                </a:lnTo>
                <a:lnTo>
                  <a:pt x="951" y="1092"/>
                </a:lnTo>
                <a:lnTo>
                  <a:pt x="903" y="750"/>
                </a:lnTo>
                <a:lnTo>
                  <a:pt x="903" y="750"/>
                </a:lnTo>
                <a:lnTo>
                  <a:pt x="888" y="576"/>
                </a:lnTo>
                <a:lnTo>
                  <a:pt x="876" y="456"/>
                </a:lnTo>
                <a:lnTo>
                  <a:pt x="873" y="416"/>
                </a:lnTo>
                <a:lnTo>
                  <a:pt x="870" y="404"/>
                </a:lnTo>
                <a:lnTo>
                  <a:pt x="869" y="400"/>
                </a:lnTo>
                <a:lnTo>
                  <a:pt x="869" y="400"/>
                </a:lnTo>
                <a:lnTo>
                  <a:pt x="860" y="391"/>
                </a:lnTo>
                <a:lnTo>
                  <a:pt x="855" y="388"/>
                </a:lnTo>
                <a:lnTo>
                  <a:pt x="850" y="385"/>
                </a:lnTo>
                <a:lnTo>
                  <a:pt x="850" y="385"/>
                </a:lnTo>
                <a:lnTo>
                  <a:pt x="790" y="382"/>
                </a:lnTo>
                <a:lnTo>
                  <a:pt x="752" y="378"/>
                </a:lnTo>
                <a:lnTo>
                  <a:pt x="740" y="377"/>
                </a:lnTo>
                <a:lnTo>
                  <a:pt x="735" y="376"/>
                </a:lnTo>
                <a:lnTo>
                  <a:pt x="735" y="376"/>
                </a:lnTo>
                <a:lnTo>
                  <a:pt x="732" y="374"/>
                </a:lnTo>
                <a:lnTo>
                  <a:pt x="724" y="372"/>
                </a:lnTo>
                <a:lnTo>
                  <a:pt x="701" y="370"/>
                </a:lnTo>
                <a:lnTo>
                  <a:pt x="668" y="366"/>
                </a:lnTo>
                <a:lnTo>
                  <a:pt x="668" y="366"/>
                </a:lnTo>
                <a:lnTo>
                  <a:pt x="665" y="343"/>
                </a:lnTo>
                <a:lnTo>
                  <a:pt x="663" y="326"/>
                </a:lnTo>
                <a:lnTo>
                  <a:pt x="663" y="318"/>
                </a:lnTo>
                <a:lnTo>
                  <a:pt x="663" y="318"/>
                </a:lnTo>
                <a:lnTo>
                  <a:pt x="663" y="317"/>
                </a:lnTo>
                <a:lnTo>
                  <a:pt x="662" y="317"/>
                </a:lnTo>
                <a:lnTo>
                  <a:pt x="658" y="314"/>
                </a:lnTo>
                <a:lnTo>
                  <a:pt x="653" y="313"/>
                </a:lnTo>
                <a:lnTo>
                  <a:pt x="653" y="289"/>
                </a:lnTo>
                <a:lnTo>
                  <a:pt x="653" y="289"/>
                </a:lnTo>
                <a:lnTo>
                  <a:pt x="663" y="269"/>
                </a:lnTo>
                <a:lnTo>
                  <a:pt x="670" y="252"/>
                </a:lnTo>
                <a:lnTo>
                  <a:pt x="671" y="243"/>
                </a:lnTo>
                <a:lnTo>
                  <a:pt x="673" y="236"/>
                </a:lnTo>
                <a:lnTo>
                  <a:pt x="673" y="236"/>
                </a:lnTo>
                <a:lnTo>
                  <a:pt x="674" y="224"/>
                </a:lnTo>
                <a:lnTo>
                  <a:pt x="676" y="216"/>
                </a:lnTo>
                <a:lnTo>
                  <a:pt x="677" y="209"/>
                </a:lnTo>
                <a:lnTo>
                  <a:pt x="677" y="205"/>
                </a:lnTo>
                <a:lnTo>
                  <a:pt x="677" y="203"/>
                </a:lnTo>
                <a:lnTo>
                  <a:pt x="677" y="203"/>
                </a:lnTo>
                <a:lnTo>
                  <a:pt x="673" y="188"/>
                </a:lnTo>
                <a:lnTo>
                  <a:pt x="673" y="188"/>
                </a:lnTo>
                <a:lnTo>
                  <a:pt x="671" y="187"/>
                </a:lnTo>
                <a:lnTo>
                  <a:pt x="670" y="187"/>
                </a:lnTo>
                <a:lnTo>
                  <a:pt x="669" y="182"/>
                </a:lnTo>
                <a:lnTo>
                  <a:pt x="668" y="169"/>
                </a:lnTo>
                <a:lnTo>
                  <a:pt x="668" y="169"/>
                </a:lnTo>
                <a:lnTo>
                  <a:pt x="662" y="123"/>
                </a:lnTo>
                <a:lnTo>
                  <a:pt x="658" y="97"/>
                </a:lnTo>
                <a:lnTo>
                  <a:pt x="658" y="97"/>
                </a:lnTo>
                <a:lnTo>
                  <a:pt x="664" y="89"/>
                </a:lnTo>
                <a:lnTo>
                  <a:pt x="673" y="78"/>
                </a:lnTo>
                <a:lnTo>
                  <a:pt x="673" y="78"/>
                </a:lnTo>
                <a:lnTo>
                  <a:pt x="674" y="75"/>
                </a:lnTo>
                <a:lnTo>
                  <a:pt x="674" y="72"/>
                </a:lnTo>
                <a:lnTo>
                  <a:pt x="674" y="67"/>
                </a:lnTo>
                <a:lnTo>
                  <a:pt x="671" y="61"/>
                </a:lnTo>
                <a:lnTo>
                  <a:pt x="668" y="54"/>
                </a:lnTo>
                <a:lnTo>
                  <a:pt x="661" y="47"/>
                </a:lnTo>
                <a:lnTo>
                  <a:pt x="650" y="38"/>
                </a:lnTo>
                <a:lnTo>
                  <a:pt x="634" y="30"/>
                </a:lnTo>
                <a:lnTo>
                  <a:pt x="634" y="30"/>
                </a:lnTo>
                <a:lnTo>
                  <a:pt x="604" y="17"/>
                </a:lnTo>
                <a:lnTo>
                  <a:pt x="584" y="8"/>
                </a:lnTo>
                <a:lnTo>
                  <a:pt x="568" y="3"/>
                </a:lnTo>
                <a:lnTo>
                  <a:pt x="553" y="1"/>
                </a:lnTo>
                <a:lnTo>
                  <a:pt x="553" y="1"/>
                </a:lnTo>
                <a:lnTo>
                  <a:pt x="536" y="0"/>
                </a:lnTo>
                <a:lnTo>
                  <a:pt x="521" y="1"/>
                </a:lnTo>
                <a:lnTo>
                  <a:pt x="511" y="1"/>
                </a:lnTo>
                <a:lnTo>
                  <a:pt x="505" y="1"/>
                </a:lnTo>
                <a:lnTo>
                  <a:pt x="505" y="1"/>
                </a:lnTo>
                <a:lnTo>
                  <a:pt x="502" y="1"/>
                </a:lnTo>
                <a:lnTo>
                  <a:pt x="499" y="3"/>
                </a:lnTo>
                <a:lnTo>
                  <a:pt x="489" y="11"/>
                </a:lnTo>
                <a:lnTo>
                  <a:pt x="476" y="20"/>
                </a:lnTo>
                <a:lnTo>
                  <a:pt x="476" y="20"/>
                </a:lnTo>
                <a:lnTo>
                  <a:pt x="442" y="30"/>
                </a:lnTo>
                <a:lnTo>
                  <a:pt x="442" y="30"/>
                </a:lnTo>
                <a:lnTo>
                  <a:pt x="448" y="27"/>
                </a:lnTo>
                <a:lnTo>
                  <a:pt x="458" y="24"/>
                </a:lnTo>
                <a:lnTo>
                  <a:pt x="463" y="23"/>
                </a:lnTo>
                <a:lnTo>
                  <a:pt x="466" y="20"/>
                </a:lnTo>
                <a:lnTo>
                  <a:pt x="468" y="18"/>
                </a:lnTo>
                <a:lnTo>
                  <a:pt x="466" y="15"/>
                </a:lnTo>
                <a:lnTo>
                  <a:pt x="466" y="15"/>
                </a:lnTo>
                <a:lnTo>
                  <a:pt x="464" y="15"/>
                </a:lnTo>
                <a:lnTo>
                  <a:pt x="459" y="15"/>
                </a:lnTo>
                <a:lnTo>
                  <a:pt x="444" y="19"/>
                </a:lnTo>
                <a:lnTo>
                  <a:pt x="423" y="25"/>
                </a:lnTo>
                <a:lnTo>
                  <a:pt x="399" y="33"/>
                </a:lnTo>
                <a:lnTo>
                  <a:pt x="354" y="50"/>
                </a:lnTo>
                <a:lnTo>
                  <a:pt x="337" y="57"/>
                </a:lnTo>
                <a:lnTo>
                  <a:pt x="327" y="63"/>
                </a:lnTo>
                <a:lnTo>
                  <a:pt x="327" y="63"/>
                </a:lnTo>
                <a:lnTo>
                  <a:pt x="294" y="92"/>
                </a:lnTo>
                <a:lnTo>
                  <a:pt x="284" y="78"/>
                </a:lnTo>
                <a:lnTo>
                  <a:pt x="284" y="78"/>
                </a:lnTo>
                <a:lnTo>
                  <a:pt x="146" y="150"/>
                </a:lnTo>
                <a:lnTo>
                  <a:pt x="50" y="201"/>
                </a:lnTo>
                <a:lnTo>
                  <a:pt x="19" y="218"/>
                </a:lnTo>
                <a:lnTo>
                  <a:pt x="6" y="227"/>
                </a:lnTo>
                <a:lnTo>
                  <a:pt x="6" y="227"/>
                </a:lnTo>
                <a:lnTo>
                  <a:pt x="4" y="236"/>
                </a:lnTo>
                <a:lnTo>
                  <a:pt x="1" y="252"/>
                </a:lnTo>
                <a:lnTo>
                  <a:pt x="0" y="260"/>
                </a:lnTo>
                <a:lnTo>
                  <a:pt x="1" y="269"/>
                </a:lnTo>
                <a:lnTo>
                  <a:pt x="2" y="277"/>
                </a:lnTo>
                <a:lnTo>
                  <a:pt x="6" y="284"/>
                </a:lnTo>
                <a:lnTo>
                  <a:pt x="6" y="284"/>
                </a:lnTo>
                <a:lnTo>
                  <a:pt x="23" y="304"/>
                </a:lnTo>
                <a:lnTo>
                  <a:pt x="48" y="331"/>
                </a:lnTo>
                <a:lnTo>
                  <a:pt x="72" y="358"/>
                </a:lnTo>
                <a:lnTo>
                  <a:pt x="88" y="376"/>
                </a:lnTo>
                <a:lnTo>
                  <a:pt x="88" y="376"/>
                </a:lnTo>
                <a:lnTo>
                  <a:pt x="97" y="386"/>
                </a:lnTo>
                <a:lnTo>
                  <a:pt x="115" y="406"/>
                </a:lnTo>
                <a:lnTo>
                  <a:pt x="169" y="458"/>
                </a:lnTo>
                <a:lnTo>
                  <a:pt x="246" y="534"/>
                </a:lnTo>
                <a:lnTo>
                  <a:pt x="246" y="534"/>
                </a:lnTo>
                <a:lnTo>
                  <a:pt x="252" y="545"/>
                </a:lnTo>
                <a:lnTo>
                  <a:pt x="266" y="570"/>
                </a:lnTo>
                <a:lnTo>
                  <a:pt x="308" y="646"/>
                </a:lnTo>
                <a:lnTo>
                  <a:pt x="366" y="755"/>
                </a:lnTo>
                <a:lnTo>
                  <a:pt x="313" y="1048"/>
                </a:lnTo>
                <a:lnTo>
                  <a:pt x="346" y="1072"/>
                </a:lnTo>
                <a:lnTo>
                  <a:pt x="346" y="1072"/>
                </a:lnTo>
                <a:lnTo>
                  <a:pt x="350" y="1139"/>
                </a:lnTo>
                <a:lnTo>
                  <a:pt x="357" y="1287"/>
                </a:lnTo>
                <a:lnTo>
                  <a:pt x="362" y="1367"/>
                </a:lnTo>
                <a:lnTo>
                  <a:pt x="367" y="1439"/>
                </a:lnTo>
                <a:lnTo>
                  <a:pt x="372" y="1493"/>
                </a:lnTo>
                <a:lnTo>
                  <a:pt x="373" y="1510"/>
                </a:lnTo>
                <a:lnTo>
                  <a:pt x="375" y="1518"/>
                </a:lnTo>
                <a:lnTo>
                  <a:pt x="375" y="1518"/>
                </a:lnTo>
                <a:lnTo>
                  <a:pt x="378" y="1528"/>
                </a:lnTo>
                <a:lnTo>
                  <a:pt x="381" y="1547"/>
                </a:lnTo>
                <a:lnTo>
                  <a:pt x="391" y="1609"/>
                </a:lnTo>
                <a:lnTo>
                  <a:pt x="417" y="1791"/>
                </a:lnTo>
                <a:lnTo>
                  <a:pt x="452" y="2046"/>
                </a:lnTo>
                <a:lnTo>
                  <a:pt x="476" y="2066"/>
                </a:lnTo>
                <a:lnTo>
                  <a:pt x="476" y="2066"/>
                </a:lnTo>
                <a:lnTo>
                  <a:pt x="460" y="2094"/>
                </a:lnTo>
                <a:lnTo>
                  <a:pt x="450" y="2114"/>
                </a:lnTo>
                <a:lnTo>
                  <a:pt x="445" y="2121"/>
                </a:lnTo>
                <a:lnTo>
                  <a:pt x="442" y="2123"/>
                </a:lnTo>
                <a:lnTo>
                  <a:pt x="442" y="2123"/>
                </a:lnTo>
                <a:lnTo>
                  <a:pt x="436" y="2129"/>
                </a:lnTo>
                <a:lnTo>
                  <a:pt x="427" y="2140"/>
                </a:lnTo>
                <a:lnTo>
                  <a:pt x="414" y="2157"/>
                </a:lnTo>
                <a:lnTo>
                  <a:pt x="414" y="2157"/>
                </a:lnTo>
                <a:lnTo>
                  <a:pt x="414" y="2162"/>
                </a:lnTo>
                <a:lnTo>
                  <a:pt x="415" y="2170"/>
                </a:lnTo>
                <a:lnTo>
                  <a:pt x="416" y="2177"/>
                </a:lnTo>
                <a:lnTo>
                  <a:pt x="417" y="2180"/>
                </a:lnTo>
                <a:lnTo>
                  <a:pt x="418" y="2181"/>
                </a:lnTo>
                <a:lnTo>
                  <a:pt x="418" y="2181"/>
                </a:lnTo>
                <a:lnTo>
                  <a:pt x="428" y="2183"/>
                </a:lnTo>
                <a:lnTo>
                  <a:pt x="450" y="2189"/>
                </a:lnTo>
                <a:lnTo>
                  <a:pt x="463" y="2193"/>
                </a:lnTo>
                <a:lnTo>
                  <a:pt x="477" y="2195"/>
                </a:lnTo>
                <a:lnTo>
                  <a:pt x="492" y="2196"/>
                </a:lnTo>
                <a:lnTo>
                  <a:pt x="505" y="2195"/>
                </a:lnTo>
                <a:lnTo>
                  <a:pt x="505" y="2195"/>
                </a:lnTo>
                <a:lnTo>
                  <a:pt x="517" y="2193"/>
                </a:lnTo>
                <a:lnTo>
                  <a:pt x="529" y="2189"/>
                </a:lnTo>
                <a:lnTo>
                  <a:pt x="538" y="2186"/>
                </a:lnTo>
                <a:lnTo>
                  <a:pt x="547" y="2181"/>
                </a:lnTo>
                <a:lnTo>
                  <a:pt x="554" y="2176"/>
                </a:lnTo>
                <a:lnTo>
                  <a:pt x="559" y="2172"/>
                </a:lnTo>
                <a:lnTo>
                  <a:pt x="561" y="2169"/>
                </a:lnTo>
                <a:lnTo>
                  <a:pt x="562" y="2166"/>
                </a:lnTo>
                <a:lnTo>
                  <a:pt x="562" y="2166"/>
                </a:lnTo>
                <a:lnTo>
                  <a:pt x="563" y="2162"/>
                </a:lnTo>
                <a:lnTo>
                  <a:pt x="568" y="2153"/>
                </a:lnTo>
                <a:lnTo>
                  <a:pt x="584" y="2128"/>
                </a:lnTo>
                <a:lnTo>
                  <a:pt x="599" y="2103"/>
                </a:lnTo>
                <a:lnTo>
                  <a:pt x="604" y="2093"/>
                </a:lnTo>
                <a:lnTo>
                  <a:pt x="605" y="2090"/>
                </a:lnTo>
                <a:lnTo>
                  <a:pt x="605" y="2090"/>
                </a:lnTo>
                <a:close/>
                <a:moveTo>
                  <a:pt x="418" y="150"/>
                </a:moveTo>
                <a:lnTo>
                  <a:pt x="418" y="150"/>
                </a:lnTo>
                <a:lnTo>
                  <a:pt x="420" y="161"/>
                </a:lnTo>
                <a:lnTo>
                  <a:pt x="423" y="177"/>
                </a:lnTo>
                <a:lnTo>
                  <a:pt x="428" y="203"/>
                </a:lnTo>
                <a:lnTo>
                  <a:pt x="423" y="217"/>
                </a:lnTo>
                <a:lnTo>
                  <a:pt x="423" y="217"/>
                </a:lnTo>
                <a:lnTo>
                  <a:pt x="423" y="219"/>
                </a:lnTo>
                <a:lnTo>
                  <a:pt x="423" y="223"/>
                </a:lnTo>
                <a:lnTo>
                  <a:pt x="427" y="230"/>
                </a:lnTo>
                <a:lnTo>
                  <a:pt x="430" y="237"/>
                </a:lnTo>
                <a:lnTo>
                  <a:pt x="433" y="241"/>
                </a:lnTo>
                <a:lnTo>
                  <a:pt x="433" y="241"/>
                </a:lnTo>
                <a:lnTo>
                  <a:pt x="434" y="241"/>
                </a:lnTo>
                <a:lnTo>
                  <a:pt x="436" y="241"/>
                </a:lnTo>
                <a:lnTo>
                  <a:pt x="444" y="240"/>
                </a:lnTo>
                <a:lnTo>
                  <a:pt x="447" y="240"/>
                </a:lnTo>
                <a:lnTo>
                  <a:pt x="450" y="241"/>
                </a:lnTo>
                <a:lnTo>
                  <a:pt x="452" y="242"/>
                </a:lnTo>
                <a:lnTo>
                  <a:pt x="452" y="246"/>
                </a:lnTo>
                <a:lnTo>
                  <a:pt x="452" y="246"/>
                </a:lnTo>
                <a:lnTo>
                  <a:pt x="452" y="254"/>
                </a:lnTo>
                <a:lnTo>
                  <a:pt x="453" y="263"/>
                </a:lnTo>
                <a:lnTo>
                  <a:pt x="457" y="271"/>
                </a:lnTo>
                <a:lnTo>
                  <a:pt x="462" y="279"/>
                </a:lnTo>
                <a:lnTo>
                  <a:pt x="462" y="279"/>
                </a:lnTo>
                <a:lnTo>
                  <a:pt x="468" y="287"/>
                </a:lnTo>
                <a:lnTo>
                  <a:pt x="474" y="293"/>
                </a:lnTo>
                <a:lnTo>
                  <a:pt x="481" y="299"/>
                </a:lnTo>
                <a:lnTo>
                  <a:pt x="481" y="299"/>
                </a:lnTo>
                <a:lnTo>
                  <a:pt x="472" y="302"/>
                </a:lnTo>
                <a:lnTo>
                  <a:pt x="468" y="306"/>
                </a:lnTo>
                <a:lnTo>
                  <a:pt x="466" y="307"/>
                </a:lnTo>
                <a:lnTo>
                  <a:pt x="466" y="308"/>
                </a:lnTo>
                <a:lnTo>
                  <a:pt x="466" y="308"/>
                </a:lnTo>
                <a:lnTo>
                  <a:pt x="468" y="316"/>
                </a:lnTo>
                <a:lnTo>
                  <a:pt x="470" y="331"/>
                </a:lnTo>
                <a:lnTo>
                  <a:pt x="471" y="352"/>
                </a:lnTo>
                <a:lnTo>
                  <a:pt x="433" y="361"/>
                </a:lnTo>
                <a:lnTo>
                  <a:pt x="433" y="361"/>
                </a:lnTo>
                <a:lnTo>
                  <a:pt x="417" y="361"/>
                </a:lnTo>
                <a:lnTo>
                  <a:pt x="406" y="361"/>
                </a:lnTo>
                <a:lnTo>
                  <a:pt x="399" y="361"/>
                </a:lnTo>
                <a:lnTo>
                  <a:pt x="399" y="361"/>
                </a:lnTo>
                <a:lnTo>
                  <a:pt x="382" y="356"/>
                </a:lnTo>
                <a:lnTo>
                  <a:pt x="366" y="352"/>
                </a:lnTo>
                <a:lnTo>
                  <a:pt x="342" y="342"/>
                </a:lnTo>
                <a:lnTo>
                  <a:pt x="342" y="342"/>
                </a:lnTo>
                <a:lnTo>
                  <a:pt x="313" y="331"/>
                </a:lnTo>
                <a:lnTo>
                  <a:pt x="285" y="320"/>
                </a:lnTo>
                <a:lnTo>
                  <a:pt x="263" y="313"/>
                </a:lnTo>
                <a:lnTo>
                  <a:pt x="251" y="308"/>
                </a:lnTo>
                <a:lnTo>
                  <a:pt x="251" y="308"/>
                </a:lnTo>
                <a:lnTo>
                  <a:pt x="240" y="300"/>
                </a:lnTo>
                <a:lnTo>
                  <a:pt x="222" y="286"/>
                </a:lnTo>
                <a:lnTo>
                  <a:pt x="206" y="272"/>
                </a:lnTo>
                <a:lnTo>
                  <a:pt x="203" y="267"/>
                </a:lnTo>
                <a:lnTo>
                  <a:pt x="201" y="266"/>
                </a:lnTo>
                <a:lnTo>
                  <a:pt x="203" y="265"/>
                </a:lnTo>
                <a:lnTo>
                  <a:pt x="203" y="265"/>
                </a:lnTo>
                <a:lnTo>
                  <a:pt x="221" y="259"/>
                </a:lnTo>
                <a:lnTo>
                  <a:pt x="253" y="245"/>
                </a:lnTo>
                <a:lnTo>
                  <a:pt x="308" y="222"/>
                </a:lnTo>
                <a:lnTo>
                  <a:pt x="308" y="222"/>
                </a:lnTo>
                <a:lnTo>
                  <a:pt x="313" y="219"/>
                </a:lnTo>
                <a:lnTo>
                  <a:pt x="318" y="215"/>
                </a:lnTo>
                <a:lnTo>
                  <a:pt x="323" y="210"/>
                </a:lnTo>
                <a:lnTo>
                  <a:pt x="327" y="204"/>
                </a:lnTo>
                <a:lnTo>
                  <a:pt x="332" y="194"/>
                </a:lnTo>
                <a:lnTo>
                  <a:pt x="333" y="191"/>
                </a:lnTo>
                <a:lnTo>
                  <a:pt x="332" y="188"/>
                </a:lnTo>
                <a:lnTo>
                  <a:pt x="332" y="188"/>
                </a:lnTo>
                <a:lnTo>
                  <a:pt x="331" y="186"/>
                </a:lnTo>
                <a:lnTo>
                  <a:pt x="329" y="182"/>
                </a:lnTo>
                <a:lnTo>
                  <a:pt x="326" y="173"/>
                </a:lnTo>
                <a:lnTo>
                  <a:pt x="323" y="159"/>
                </a:lnTo>
                <a:lnTo>
                  <a:pt x="323" y="159"/>
                </a:lnTo>
                <a:lnTo>
                  <a:pt x="330" y="162"/>
                </a:lnTo>
                <a:lnTo>
                  <a:pt x="337" y="163"/>
                </a:lnTo>
                <a:lnTo>
                  <a:pt x="346" y="164"/>
                </a:lnTo>
                <a:lnTo>
                  <a:pt x="346" y="164"/>
                </a:lnTo>
                <a:lnTo>
                  <a:pt x="370" y="164"/>
                </a:lnTo>
                <a:lnTo>
                  <a:pt x="382" y="164"/>
                </a:lnTo>
                <a:lnTo>
                  <a:pt x="390" y="164"/>
                </a:lnTo>
                <a:lnTo>
                  <a:pt x="390" y="164"/>
                </a:lnTo>
                <a:lnTo>
                  <a:pt x="397" y="161"/>
                </a:lnTo>
                <a:lnTo>
                  <a:pt x="408" y="155"/>
                </a:lnTo>
                <a:lnTo>
                  <a:pt x="416" y="150"/>
                </a:lnTo>
                <a:lnTo>
                  <a:pt x="418" y="149"/>
                </a:lnTo>
                <a:lnTo>
                  <a:pt x="418" y="150"/>
                </a:lnTo>
                <a:lnTo>
                  <a:pt x="418" y="150"/>
                </a:lnTo>
                <a:close/>
                <a:moveTo>
                  <a:pt x="788" y="692"/>
                </a:moveTo>
                <a:lnTo>
                  <a:pt x="788" y="692"/>
                </a:lnTo>
                <a:lnTo>
                  <a:pt x="791" y="778"/>
                </a:lnTo>
                <a:lnTo>
                  <a:pt x="794" y="836"/>
                </a:lnTo>
                <a:lnTo>
                  <a:pt x="794" y="854"/>
                </a:lnTo>
                <a:lnTo>
                  <a:pt x="792" y="859"/>
                </a:lnTo>
                <a:lnTo>
                  <a:pt x="792" y="860"/>
                </a:lnTo>
                <a:lnTo>
                  <a:pt x="792" y="860"/>
                </a:lnTo>
                <a:lnTo>
                  <a:pt x="791" y="856"/>
                </a:lnTo>
                <a:lnTo>
                  <a:pt x="789" y="844"/>
                </a:lnTo>
                <a:lnTo>
                  <a:pt x="783" y="812"/>
                </a:lnTo>
                <a:lnTo>
                  <a:pt x="779" y="781"/>
                </a:lnTo>
                <a:lnTo>
                  <a:pt x="778" y="769"/>
                </a:lnTo>
                <a:lnTo>
                  <a:pt x="778" y="764"/>
                </a:lnTo>
                <a:lnTo>
                  <a:pt x="778" y="764"/>
                </a:lnTo>
                <a:lnTo>
                  <a:pt x="780" y="751"/>
                </a:lnTo>
                <a:lnTo>
                  <a:pt x="784" y="726"/>
                </a:lnTo>
                <a:lnTo>
                  <a:pt x="788" y="692"/>
                </a:lnTo>
                <a:lnTo>
                  <a:pt x="788" y="692"/>
                </a:lnTo>
                <a:close/>
                <a:moveTo>
                  <a:pt x="601" y="1389"/>
                </a:moveTo>
                <a:lnTo>
                  <a:pt x="601" y="1389"/>
                </a:lnTo>
                <a:lnTo>
                  <a:pt x="601" y="1391"/>
                </a:lnTo>
                <a:lnTo>
                  <a:pt x="601" y="1391"/>
                </a:lnTo>
                <a:lnTo>
                  <a:pt x="601" y="1389"/>
                </a:lnTo>
                <a:lnTo>
                  <a:pt x="601" y="1389"/>
                </a:lnTo>
                <a:close/>
                <a:moveTo>
                  <a:pt x="615" y="1600"/>
                </a:moveTo>
                <a:lnTo>
                  <a:pt x="615" y="1600"/>
                </a:lnTo>
                <a:lnTo>
                  <a:pt x="615" y="1657"/>
                </a:lnTo>
                <a:lnTo>
                  <a:pt x="613" y="1761"/>
                </a:lnTo>
                <a:lnTo>
                  <a:pt x="610" y="1912"/>
                </a:lnTo>
                <a:lnTo>
                  <a:pt x="610" y="1912"/>
                </a:lnTo>
                <a:lnTo>
                  <a:pt x="604" y="1768"/>
                </a:lnTo>
                <a:lnTo>
                  <a:pt x="598" y="1653"/>
                </a:lnTo>
                <a:lnTo>
                  <a:pt x="595" y="1608"/>
                </a:lnTo>
                <a:lnTo>
                  <a:pt x="592" y="1591"/>
                </a:lnTo>
                <a:lnTo>
                  <a:pt x="591" y="1581"/>
                </a:lnTo>
                <a:lnTo>
                  <a:pt x="591" y="1581"/>
                </a:lnTo>
                <a:lnTo>
                  <a:pt x="590" y="1572"/>
                </a:lnTo>
                <a:lnTo>
                  <a:pt x="589" y="1561"/>
                </a:lnTo>
                <a:lnTo>
                  <a:pt x="589" y="1536"/>
                </a:lnTo>
                <a:lnTo>
                  <a:pt x="590" y="1507"/>
                </a:lnTo>
                <a:lnTo>
                  <a:pt x="592" y="1477"/>
                </a:lnTo>
                <a:lnTo>
                  <a:pt x="597" y="1423"/>
                </a:lnTo>
                <a:lnTo>
                  <a:pt x="601" y="1391"/>
                </a:lnTo>
                <a:lnTo>
                  <a:pt x="601" y="1391"/>
                </a:lnTo>
                <a:lnTo>
                  <a:pt x="608" y="1495"/>
                </a:lnTo>
                <a:lnTo>
                  <a:pt x="615" y="1600"/>
                </a:lnTo>
                <a:lnTo>
                  <a:pt x="615" y="160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D7671C89-8B81-8294-0763-2C33373B0E0F}"/>
              </a:ext>
            </a:extLst>
          </p:cNvPr>
          <p:cNvSpPr>
            <a:spLocks/>
          </p:cNvSpPr>
          <p:nvPr/>
        </p:nvSpPr>
        <p:spPr bwMode="auto">
          <a:xfrm>
            <a:off x="7408622" y="3712687"/>
            <a:ext cx="880293" cy="2716767"/>
          </a:xfrm>
          <a:custGeom>
            <a:avLst/>
            <a:gdLst>
              <a:gd name="T0" fmla="*/ 538 w 754"/>
              <a:gd name="T1" fmla="*/ 248 h 2327"/>
              <a:gd name="T2" fmla="*/ 537 w 754"/>
              <a:gd name="T3" fmla="*/ 197 h 2327"/>
              <a:gd name="T4" fmla="*/ 548 w 754"/>
              <a:gd name="T5" fmla="*/ 183 h 2327"/>
              <a:gd name="T6" fmla="*/ 547 w 754"/>
              <a:gd name="T7" fmla="*/ 147 h 2327"/>
              <a:gd name="T8" fmla="*/ 568 w 754"/>
              <a:gd name="T9" fmla="*/ 122 h 2327"/>
              <a:gd name="T10" fmla="*/ 556 w 754"/>
              <a:gd name="T11" fmla="*/ 62 h 2327"/>
              <a:gd name="T12" fmla="*/ 500 w 754"/>
              <a:gd name="T13" fmla="*/ 24 h 2327"/>
              <a:gd name="T14" fmla="*/ 302 w 754"/>
              <a:gd name="T15" fmla="*/ 1 h 2327"/>
              <a:gd name="T16" fmla="*/ 270 w 754"/>
              <a:gd name="T17" fmla="*/ 21 h 2327"/>
              <a:gd name="T18" fmla="*/ 273 w 754"/>
              <a:gd name="T19" fmla="*/ 57 h 2327"/>
              <a:gd name="T20" fmla="*/ 261 w 754"/>
              <a:gd name="T21" fmla="*/ 68 h 2327"/>
              <a:gd name="T22" fmla="*/ 209 w 754"/>
              <a:gd name="T23" fmla="*/ 80 h 2327"/>
              <a:gd name="T24" fmla="*/ 259 w 754"/>
              <a:gd name="T25" fmla="*/ 110 h 2327"/>
              <a:gd name="T26" fmla="*/ 276 w 754"/>
              <a:gd name="T27" fmla="*/ 141 h 2327"/>
              <a:gd name="T28" fmla="*/ 293 w 754"/>
              <a:gd name="T29" fmla="*/ 221 h 2327"/>
              <a:gd name="T30" fmla="*/ 307 w 754"/>
              <a:gd name="T31" fmla="*/ 278 h 2327"/>
              <a:gd name="T32" fmla="*/ 336 w 754"/>
              <a:gd name="T33" fmla="*/ 331 h 2327"/>
              <a:gd name="T34" fmla="*/ 364 w 754"/>
              <a:gd name="T35" fmla="*/ 355 h 2327"/>
              <a:gd name="T36" fmla="*/ 264 w 754"/>
              <a:gd name="T37" fmla="*/ 384 h 2327"/>
              <a:gd name="T38" fmla="*/ 125 w 754"/>
              <a:gd name="T39" fmla="*/ 394 h 2327"/>
              <a:gd name="T40" fmla="*/ 145 w 754"/>
              <a:gd name="T41" fmla="*/ 288 h 2327"/>
              <a:gd name="T42" fmla="*/ 129 w 754"/>
              <a:gd name="T43" fmla="*/ 259 h 2327"/>
              <a:gd name="T44" fmla="*/ 175 w 754"/>
              <a:gd name="T45" fmla="*/ 225 h 2327"/>
              <a:gd name="T46" fmla="*/ 186 w 754"/>
              <a:gd name="T47" fmla="*/ 157 h 2327"/>
              <a:gd name="T48" fmla="*/ 206 w 754"/>
              <a:gd name="T49" fmla="*/ 110 h 2327"/>
              <a:gd name="T50" fmla="*/ 193 w 754"/>
              <a:gd name="T51" fmla="*/ 97 h 2327"/>
              <a:gd name="T52" fmla="*/ 187 w 754"/>
              <a:gd name="T53" fmla="*/ 77 h 2327"/>
              <a:gd name="T54" fmla="*/ 165 w 754"/>
              <a:gd name="T55" fmla="*/ 79 h 2327"/>
              <a:gd name="T56" fmla="*/ 129 w 754"/>
              <a:gd name="T57" fmla="*/ 110 h 2327"/>
              <a:gd name="T58" fmla="*/ 121 w 754"/>
              <a:gd name="T59" fmla="*/ 96 h 2327"/>
              <a:gd name="T60" fmla="*/ 67 w 754"/>
              <a:gd name="T61" fmla="*/ 149 h 2327"/>
              <a:gd name="T62" fmla="*/ 54 w 754"/>
              <a:gd name="T63" fmla="*/ 222 h 2327"/>
              <a:gd name="T64" fmla="*/ 6 w 754"/>
              <a:gd name="T65" fmla="*/ 378 h 2327"/>
              <a:gd name="T66" fmla="*/ 10 w 754"/>
              <a:gd name="T67" fmla="*/ 466 h 2327"/>
              <a:gd name="T68" fmla="*/ 197 w 754"/>
              <a:gd name="T69" fmla="*/ 546 h 2327"/>
              <a:gd name="T70" fmla="*/ 269 w 754"/>
              <a:gd name="T71" fmla="*/ 788 h 2327"/>
              <a:gd name="T72" fmla="*/ 255 w 754"/>
              <a:gd name="T73" fmla="*/ 992 h 2327"/>
              <a:gd name="T74" fmla="*/ 224 w 754"/>
              <a:gd name="T75" fmla="*/ 1198 h 2327"/>
              <a:gd name="T76" fmla="*/ 269 w 754"/>
              <a:gd name="T77" fmla="*/ 1383 h 2327"/>
              <a:gd name="T78" fmla="*/ 399 w 754"/>
              <a:gd name="T79" fmla="*/ 2204 h 2327"/>
              <a:gd name="T80" fmla="*/ 350 w 754"/>
              <a:gd name="T81" fmla="*/ 2273 h 2327"/>
              <a:gd name="T82" fmla="*/ 368 w 754"/>
              <a:gd name="T83" fmla="*/ 2301 h 2327"/>
              <a:gd name="T84" fmla="*/ 426 w 754"/>
              <a:gd name="T85" fmla="*/ 2307 h 2327"/>
              <a:gd name="T86" fmla="*/ 450 w 754"/>
              <a:gd name="T87" fmla="*/ 2326 h 2327"/>
              <a:gd name="T88" fmla="*/ 621 w 754"/>
              <a:gd name="T89" fmla="*/ 2270 h 2327"/>
              <a:gd name="T90" fmla="*/ 657 w 754"/>
              <a:gd name="T91" fmla="*/ 2237 h 2327"/>
              <a:gd name="T92" fmla="*/ 652 w 754"/>
              <a:gd name="T93" fmla="*/ 2160 h 2327"/>
              <a:gd name="T94" fmla="*/ 652 w 754"/>
              <a:gd name="T95" fmla="*/ 2026 h 2327"/>
              <a:gd name="T96" fmla="*/ 676 w 754"/>
              <a:gd name="T97" fmla="*/ 1488 h 2327"/>
              <a:gd name="T98" fmla="*/ 708 w 754"/>
              <a:gd name="T99" fmla="*/ 1255 h 2327"/>
              <a:gd name="T100" fmla="*/ 717 w 754"/>
              <a:gd name="T101" fmla="*/ 1200 h 2327"/>
              <a:gd name="T102" fmla="*/ 748 w 754"/>
              <a:gd name="T103" fmla="*/ 802 h 2327"/>
              <a:gd name="T104" fmla="*/ 749 w 754"/>
              <a:gd name="T105" fmla="*/ 421 h 2327"/>
              <a:gd name="T106" fmla="*/ 748 w 754"/>
              <a:gd name="T107" fmla="*/ 408 h 2327"/>
              <a:gd name="T108" fmla="*/ 716 w 754"/>
              <a:gd name="T109" fmla="*/ 394 h 2327"/>
              <a:gd name="T110" fmla="*/ 573 w 754"/>
              <a:gd name="T111" fmla="*/ 364 h 2327"/>
              <a:gd name="T112" fmla="*/ 551 w 754"/>
              <a:gd name="T113" fmla="*/ 317 h 2327"/>
              <a:gd name="T114" fmla="*/ 527 w 754"/>
              <a:gd name="T115" fmla="*/ 307 h 2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4" h="2327">
                <a:moveTo>
                  <a:pt x="527" y="307"/>
                </a:moveTo>
                <a:lnTo>
                  <a:pt x="527" y="307"/>
                </a:lnTo>
                <a:lnTo>
                  <a:pt x="532" y="283"/>
                </a:lnTo>
                <a:lnTo>
                  <a:pt x="536" y="265"/>
                </a:lnTo>
                <a:lnTo>
                  <a:pt x="537" y="254"/>
                </a:lnTo>
                <a:lnTo>
                  <a:pt x="537" y="254"/>
                </a:lnTo>
                <a:lnTo>
                  <a:pt x="538" y="248"/>
                </a:lnTo>
                <a:lnTo>
                  <a:pt x="539" y="240"/>
                </a:lnTo>
                <a:lnTo>
                  <a:pt x="541" y="233"/>
                </a:lnTo>
                <a:lnTo>
                  <a:pt x="542" y="225"/>
                </a:lnTo>
                <a:lnTo>
                  <a:pt x="542" y="225"/>
                </a:lnTo>
                <a:lnTo>
                  <a:pt x="541" y="218"/>
                </a:lnTo>
                <a:lnTo>
                  <a:pt x="539" y="210"/>
                </a:lnTo>
                <a:lnTo>
                  <a:pt x="537" y="197"/>
                </a:lnTo>
                <a:lnTo>
                  <a:pt x="537" y="197"/>
                </a:lnTo>
                <a:lnTo>
                  <a:pt x="537" y="194"/>
                </a:lnTo>
                <a:lnTo>
                  <a:pt x="538" y="193"/>
                </a:lnTo>
                <a:lnTo>
                  <a:pt x="541" y="189"/>
                </a:lnTo>
                <a:lnTo>
                  <a:pt x="547" y="187"/>
                </a:lnTo>
                <a:lnTo>
                  <a:pt x="547" y="187"/>
                </a:lnTo>
                <a:lnTo>
                  <a:pt x="548" y="183"/>
                </a:lnTo>
                <a:lnTo>
                  <a:pt x="547" y="177"/>
                </a:lnTo>
                <a:lnTo>
                  <a:pt x="547" y="168"/>
                </a:lnTo>
                <a:lnTo>
                  <a:pt x="547" y="168"/>
                </a:lnTo>
                <a:lnTo>
                  <a:pt x="547" y="159"/>
                </a:lnTo>
                <a:lnTo>
                  <a:pt x="547" y="149"/>
                </a:lnTo>
                <a:lnTo>
                  <a:pt x="547" y="149"/>
                </a:lnTo>
                <a:lnTo>
                  <a:pt x="547" y="147"/>
                </a:lnTo>
                <a:lnTo>
                  <a:pt x="548" y="146"/>
                </a:lnTo>
                <a:lnTo>
                  <a:pt x="554" y="143"/>
                </a:lnTo>
                <a:lnTo>
                  <a:pt x="560" y="138"/>
                </a:lnTo>
                <a:lnTo>
                  <a:pt x="563" y="134"/>
                </a:lnTo>
                <a:lnTo>
                  <a:pt x="566" y="129"/>
                </a:lnTo>
                <a:lnTo>
                  <a:pt x="566" y="129"/>
                </a:lnTo>
                <a:lnTo>
                  <a:pt x="568" y="122"/>
                </a:lnTo>
                <a:lnTo>
                  <a:pt x="569" y="111"/>
                </a:lnTo>
                <a:lnTo>
                  <a:pt x="569" y="99"/>
                </a:lnTo>
                <a:lnTo>
                  <a:pt x="568" y="92"/>
                </a:lnTo>
                <a:lnTo>
                  <a:pt x="567" y="85"/>
                </a:lnTo>
                <a:lnTo>
                  <a:pt x="565" y="77"/>
                </a:lnTo>
                <a:lnTo>
                  <a:pt x="561" y="69"/>
                </a:lnTo>
                <a:lnTo>
                  <a:pt x="556" y="62"/>
                </a:lnTo>
                <a:lnTo>
                  <a:pt x="550" y="55"/>
                </a:lnTo>
                <a:lnTo>
                  <a:pt x="543" y="48"/>
                </a:lnTo>
                <a:lnTo>
                  <a:pt x="535" y="41"/>
                </a:lnTo>
                <a:lnTo>
                  <a:pt x="525" y="35"/>
                </a:lnTo>
                <a:lnTo>
                  <a:pt x="513" y="29"/>
                </a:lnTo>
                <a:lnTo>
                  <a:pt x="513" y="29"/>
                </a:lnTo>
                <a:lnTo>
                  <a:pt x="500" y="24"/>
                </a:lnTo>
                <a:lnTo>
                  <a:pt x="484" y="19"/>
                </a:lnTo>
                <a:lnTo>
                  <a:pt x="451" y="11"/>
                </a:lnTo>
                <a:lnTo>
                  <a:pt x="415" y="5"/>
                </a:lnTo>
                <a:lnTo>
                  <a:pt x="379" y="1"/>
                </a:lnTo>
                <a:lnTo>
                  <a:pt x="344" y="0"/>
                </a:lnTo>
                <a:lnTo>
                  <a:pt x="315" y="0"/>
                </a:lnTo>
                <a:lnTo>
                  <a:pt x="302" y="1"/>
                </a:lnTo>
                <a:lnTo>
                  <a:pt x="291" y="3"/>
                </a:lnTo>
                <a:lnTo>
                  <a:pt x="284" y="6"/>
                </a:lnTo>
                <a:lnTo>
                  <a:pt x="278" y="9"/>
                </a:lnTo>
                <a:lnTo>
                  <a:pt x="278" y="9"/>
                </a:lnTo>
                <a:lnTo>
                  <a:pt x="275" y="13"/>
                </a:lnTo>
                <a:lnTo>
                  <a:pt x="272" y="17"/>
                </a:lnTo>
                <a:lnTo>
                  <a:pt x="270" y="21"/>
                </a:lnTo>
                <a:lnTo>
                  <a:pt x="269" y="25"/>
                </a:lnTo>
                <a:lnTo>
                  <a:pt x="269" y="32"/>
                </a:lnTo>
                <a:lnTo>
                  <a:pt x="269" y="41"/>
                </a:lnTo>
                <a:lnTo>
                  <a:pt x="273" y="51"/>
                </a:lnTo>
                <a:lnTo>
                  <a:pt x="275" y="56"/>
                </a:lnTo>
                <a:lnTo>
                  <a:pt x="273" y="57"/>
                </a:lnTo>
                <a:lnTo>
                  <a:pt x="273" y="57"/>
                </a:lnTo>
                <a:lnTo>
                  <a:pt x="273" y="57"/>
                </a:lnTo>
                <a:lnTo>
                  <a:pt x="271" y="60"/>
                </a:lnTo>
                <a:lnTo>
                  <a:pt x="270" y="62"/>
                </a:lnTo>
                <a:lnTo>
                  <a:pt x="269" y="67"/>
                </a:lnTo>
                <a:lnTo>
                  <a:pt x="269" y="67"/>
                </a:lnTo>
                <a:lnTo>
                  <a:pt x="266" y="68"/>
                </a:lnTo>
                <a:lnTo>
                  <a:pt x="261" y="68"/>
                </a:lnTo>
                <a:lnTo>
                  <a:pt x="245" y="69"/>
                </a:lnTo>
                <a:lnTo>
                  <a:pt x="225" y="72"/>
                </a:lnTo>
                <a:lnTo>
                  <a:pt x="217" y="74"/>
                </a:lnTo>
                <a:lnTo>
                  <a:pt x="211" y="77"/>
                </a:lnTo>
                <a:lnTo>
                  <a:pt x="211" y="77"/>
                </a:lnTo>
                <a:lnTo>
                  <a:pt x="210" y="78"/>
                </a:lnTo>
                <a:lnTo>
                  <a:pt x="209" y="80"/>
                </a:lnTo>
                <a:lnTo>
                  <a:pt x="210" y="83"/>
                </a:lnTo>
                <a:lnTo>
                  <a:pt x="211" y="84"/>
                </a:lnTo>
                <a:lnTo>
                  <a:pt x="217" y="89"/>
                </a:lnTo>
                <a:lnTo>
                  <a:pt x="225" y="92"/>
                </a:lnTo>
                <a:lnTo>
                  <a:pt x="241" y="98"/>
                </a:lnTo>
                <a:lnTo>
                  <a:pt x="249" y="101"/>
                </a:lnTo>
                <a:lnTo>
                  <a:pt x="259" y="110"/>
                </a:lnTo>
                <a:lnTo>
                  <a:pt x="264" y="125"/>
                </a:lnTo>
                <a:lnTo>
                  <a:pt x="264" y="125"/>
                </a:lnTo>
                <a:lnTo>
                  <a:pt x="267" y="132"/>
                </a:lnTo>
                <a:lnTo>
                  <a:pt x="271" y="137"/>
                </a:lnTo>
                <a:lnTo>
                  <a:pt x="273" y="139"/>
                </a:lnTo>
                <a:lnTo>
                  <a:pt x="273" y="139"/>
                </a:lnTo>
                <a:lnTo>
                  <a:pt x="276" y="141"/>
                </a:lnTo>
                <a:lnTo>
                  <a:pt x="279" y="144"/>
                </a:lnTo>
                <a:lnTo>
                  <a:pt x="283" y="149"/>
                </a:lnTo>
                <a:lnTo>
                  <a:pt x="283" y="149"/>
                </a:lnTo>
                <a:lnTo>
                  <a:pt x="288" y="181"/>
                </a:lnTo>
                <a:lnTo>
                  <a:pt x="291" y="205"/>
                </a:lnTo>
                <a:lnTo>
                  <a:pt x="293" y="215"/>
                </a:lnTo>
                <a:lnTo>
                  <a:pt x="293" y="221"/>
                </a:lnTo>
                <a:lnTo>
                  <a:pt x="293" y="221"/>
                </a:lnTo>
                <a:lnTo>
                  <a:pt x="293" y="229"/>
                </a:lnTo>
                <a:lnTo>
                  <a:pt x="294" y="237"/>
                </a:lnTo>
                <a:lnTo>
                  <a:pt x="297" y="249"/>
                </a:lnTo>
                <a:lnTo>
                  <a:pt x="297" y="249"/>
                </a:lnTo>
                <a:lnTo>
                  <a:pt x="302" y="264"/>
                </a:lnTo>
                <a:lnTo>
                  <a:pt x="307" y="278"/>
                </a:lnTo>
                <a:lnTo>
                  <a:pt x="307" y="278"/>
                </a:lnTo>
                <a:lnTo>
                  <a:pt x="310" y="288"/>
                </a:lnTo>
                <a:lnTo>
                  <a:pt x="318" y="305"/>
                </a:lnTo>
                <a:lnTo>
                  <a:pt x="327" y="320"/>
                </a:lnTo>
                <a:lnTo>
                  <a:pt x="332" y="327"/>
                </a:lnTo>
                <a:lnTo>
                  <a:pt x="336" y="331"/>
                </a:lnTo>
                <a:lnTo>
                  <a:pt x="336" y="331"/>
                </a:lnTo>
                <a:lnTo>
                  <a:pt x="349" y="342"/>
                </a:lnTo>
                <a:lnTo>
                  <a:pt x="352" y="344"/>
                </a:lnTo>
                <a:lnTo>
                  <a:pt x="355" y="345"/>
                </a:lnTo>
                <a:lnTo>
                  <a:pt x="355" y="345"/>
                </a:lnTo>
                <a:lnTo>
                  <a:pt x="357" y="347"/>
                </a:lnTo>
                <a:lnTo>
                  <a:pt x="360" y="350"/>
                </a:lnTo>
                <a:lnTo>
                  <a:pt x="364" y="355"/>
                </a:lnTo>
                <a:lnTo>
                  <a:pt x="364" y="374"/>
                </a:lnTo>
                <a:lnTo>
                  <a:pt x="364" y="374"/>
                </a:lnTo>
                <a:lnTo>
                  <a:pt x="326" y="379"/>
                </a:lnTo>
                <a:lnTo>
                  <a:pt x="326" y="379"/>
                </a:lnTo>
                <a:lnTo>
                  <a:pt x="294" y="382"/>
                </a:lnTo>
                <a:lnTo>
                  <a:pt x="275" y="383"/>
                </a:lnTo>
                <a:lnTo>
                  <a:pt x="264" y="384"/>
                </a:lnTo>
                <a:lnTo>
                  <a:pt x="264" y="384"/>
                </a:lnTo>
                <a:lnTo>
                  <a:pt x="258" y="386"/>
                </a:lnTo>
                <a:lnTo>
                  <a:pt x="253" y="389"/>
                </a:lnTo>
                <a:lnTo>
                  <a:pt x="245" y="394"/>
                </a:lnTo>
                <a:lnTo>
                  <a:pt x="245" y="394"/>
                </a:lnTo>
                <a:lnTo>
                  <a:pt x="183" y="394"/>
                </a:lnTo>
                <a:lnTo>
                  <a:pt x="125" y="394"/>
                </a:lnTo>
                <a:lnTo>
                  <a:pt x="125" y="394"/>
                </a:lnTo>
                <a:lnTo>
                  <a:pt x="133" y="341"/>
                </a:lnTo>
                <a:lnTo>
                  <a:pt x="140" y="303"/>
                </a:lnTo>
                <a:lnTo>
                  <a:pt x="143" y="293"/>
                </a:lnTo>
                <a:lnTo>
                  <a:pt x="144" y="288"/>
                </a:lnTo>
                <a:lnTo>
                  <a:pt x="144" y="288"/>
                </a:lnTo>
                <a:lnTo>
                  <a:pt x="145" y="288"/>
                </a:lnTo>
                <a:lnTo>
                  <a:pt x="145" y="287"/>
                </a:lnTo>
                <a:lnTo>
                  <a:pt x="144" y="281"/>
                </a:lnTo>
                <a:lnTo>
                  <a:pt x="139" y="269"/>
                </a:lnTo>
                <a:lnTo>
                  <a:pt x="139" y="269"/>
                </a:lnTo>
                <a:lnTo>
                  <a:pt x="137" y="265"/>
                </a:lnTo>
                <a:lnTo>
                  <a:pt x="133" y="261"/>
                </a:lnTo>
                <a:lnTo>
                  <a:pt x="129" y="259"/>
                </a:lnTo>
                <a:lnTo>
                  <a:pt x="139" y="240"/>
                </a:lnTo>
                <a:lnTo>
                  <a:pt x="139" y="240"/>
                </a:lnTo>
                <a:lnTo>
                  <a:pt x="150" y="237"/>
                </a:lnTo>
                <a:lnTo>
                  <a:pt x="158" y="235"/>
                </a:lnTo>
                <a:lnTo>
                  <a:pt x="168" y="230"/>
                </a:lnTo>
                <a:lnTo>
                  <a:pt x="168" y="230"/>
                </a:lnTo>
                <a:lnTo>
                  <a:pt x="175" y="225"/>
                </a:lnTo>
                <a:lnTo>
                  <a:pt x="180" y="222"/>
                </a:lnTo>
                <a:lnTo>
                  <a:pt x="181" y="221"/>
                </a:lnTo>
                <a:lnTo>
                  <a:pt x="182" y="218"/>
                </a:lnTo>
                <a:lnTo>
                  <a:pt x="182" y="211"/>
                </a:lnTo>
                <a:lnTo>
                  <a:pt x="177" y="177"/>
                </a:lnTo>
                <a:lnTo>
                  <a:pt x="177" y="177"/>
                </a:lnTo>
                <a:lnTo>
                  <a:pt x="186" y="157"/>
                </a:lnTo>
                <a:lnTo>
                  <a:pt x="193" y="139"/>
                </a:lnTo>
                <a:lnTo>
                  <a:pt x="201" y="125"/>
                </a:lnTo>
                <a:lnTo>
                  <a:pt x="201" y="125"/>
                </a:lnTo>
                <a:lnTo>
                  <a:pt x="205" y="120"/>
                </a:lnTo>
                <a:lnTo>
                  <a:pt x="206" y="115"/>
                </a:lnTo>
                <a:lnTo>
                  <a:pt x="206" y="113"/>
                </a:lnTo>
                <a:lnTo>
                  <a:pt x="206" y="110"/>
                </a:lnTo>
                <a:lnTo>
                  <a:pt x="204" y="105"/>
                </a:lnTo>
                <a:lnTo>
                  <a:pt x="201" y="101"/>
                </a:lnTo>
                <a:lnTo>
                  <a:pt x="201" y="101"/>
                </a:lnTo>
                <a:lnTo>
                  <a:pt x="200" y="98"/>
                </a:lnTo>
                <a:lnTo>
                  <a:pt x="198" y="97"/>
                </a:lnTo>
                <a:lnTo>
                  <a:pt x="195" y="97"/>
                </a:lnTo>
                <a:lnTo>
                  <a:pt x="193" y="97"/>
                </a:lnTo>
                <a:lnTo>
                  <a:pt x="189" y="99"/>
                </a:lnTo>
                <a:lnTo>
                  <a:pt x="187" y="101"/>
                </a:lnTo>
                <a:lnTo>
                  <a:pt x="187" y="101"/>
                </a:lnTo>
                <a:lnTo>
                  <a:pt x="189" y="90"/>
                </a:lnTo>
                <a:lnTo>
                  <a:pt x="189" y="83"/>
                </a:lnTo>
                <a:lnTo>
                  <a:pt x="189" y="79"/>
                </a:lnTo>
                <a:lnTo>
                  <a:pt x="187" y="77"/>
                </a:lnTo>
                <a:lnTo>
                  <a:pt x="187" y="77"/>
                </a:lnTo>
                <a:lnTo>
                  <a:pt x="185" y="75"/>
                </a:lnTo>
                <a:lnTo>
                  <a:pt x="181" y="75"/>
                </a:lnTo>
                <a:lnTo>
                  <a:pt x="175" y="78"/>
                </a:lnTo>
                <a:lnTo>
                  <a:pt x="168" y="81"/>
                </a:lnTo>
                <a:lnTo>
                  <a:pt x="168" y="81"/>
                </a:lnTo>
                <a:lnTo>
                  <a:pt x="165" y="79"/>
                </a:lnTo>
                <a:lnTo>
                  <a:pt x="162" y="77"/>
                </a:lnTo>
                <a:lnTo>
                  <a:pt x="158" y="77"/>
                </a:lnTo>
                <a:lnTo>
                  <a:pt x="158" y="77"/>
                </a:lnTo>
                <a:lnTo>
                  <a:pt x="156" y="78"/>
                </a:lnTo>
                <a:lnTo>
                  <a:pt x="151" y="83"/>
                </a:lnTo>
                <a:lnTo>
                  <a:pt x="141" y="93"/>
                </a:lnTo>
                <a:lnTo>
                  <a:pt x="129" y="110"/>
                </a:lnTo>
                <a:lnTo>
                  <a:pt x="129" y="110"/>
                </a:lnTo>
                <a:lnTo>
                  <a:pt x="129" y="104"/>
                </a:lnTo>
                <a:lnTo>
                  <a:pt x="128" y="101"/>
                </a:lnTo>
                <a:lnTo>
                  <a:pt x="125" y="96"/>
                </a:lnTo>
                <a:lnTo>
                  <a:pt x="125" y="96"/>
                </a:lnTo>
                <a:lnTo>
                  <a:pt x="124" y="96"/>
                </a:lnTo>
                <a:lnTo>
                  <a:pt x="121" y="96"/>
                </a:lnTo>
                <a:lnTo>
                  <a:pt x="114" y="99"/>
                </a:lnTo>
                <a:lnTo>
                  <a:pt x="104" y="107"/>
                </a:lnTo>
                <a:lnTo>
                  <a:pt x="95" y="115"/>
                </a:lnTo>
                <a:lnTo>
                  <a:pt x="85" y="125"/>
                </a:lnTo>
                <a:lnTo>
                  <a:pt x="77" y="133"/>
                </a:lnTo>
                <a:lnTo>
                  <a:pt x="70" y="141"/>
                </a:lnTo>
                <a:lnTo>
                  <a:pt x="67" y="149"/>
                </a:lnTo>
                <a:lnTo>
                  <a:pt x="67" y="149"/>
                </a:lnTo>
                <a:lnTo>
                  <a:pt x="66" y="165"/>
                </a:lnTo>
                <a:lnTo>
                  <a:pt x="66" y="187"/>
                </a:lnTo>
                <a:lnTo>
                  <a:pt x="67" y="216"/>
                </a:lnTo>
                <a:lnTo>
                  <a:pt x="67" y="216"/>
                </a:lnTo>
                <a:lnTo>
                  <a:pt x="60" y="218"/>
                </a:lnTo>
                <a:lnTo>
                  <a:pt x="54" y="222"/>
                </a:lnTo>
                <a:lnTo>
                  <a:pt x="48" y="225"/>
                </a:lnTo>
                <a:lnTo>
                  <a:pt x="48" y="225"/>
                </a:lnTo>
                <a:lnTo>
                  <a:pt x="43" y="236"/>
                </a:lnTo>
                <a:lnTo>
                  <a:pt x="35" y="261"/>
                </a:lnTo>
                <a:lnTo>
                  <a:pt x="25" y="296"/>
                </a:lnTo>
                <a:lnTo>
                  <a:pt x="14" y="336"/>
                </a:lnTo>
                <a:lnTo>
                  <a:pt x="6" y="378"/>
                </a:lnTo>
                <a:lnTo>
                  <a:pt x="2" y="398"/>
                </a:lnTo>
                <a:lnTo>
                  <a:pt x="1" y="416"/>
                </a:lnTo>
                <a:lnTo>
                  <a:pt x="0" y="433"/>
                </a:lnTo>
                <a:lnTo>
                  <a:pt x="1" y="448"/>
                </a:lnTo>
                <a:lnTo>
                  <a:pt x="5" y="458"/>
                </a:lnTo>
                <a:lnTo>
                  <a:pt x="7" y="462"/>
                </a:lnTo>
                <a:lnTo>
                  <a:pt x="10" y="466"/>
                </a:lnTo>
                <a:lnTo>
                  <a:pt x="10" y="466"/>
                </a:lnTo>
                <a:lnTo>
                  <a:pt x="17" y="472"/>
                </a:lnTo>
                <a:lnTo>
                  <a:pt x="28" y="478"/>
                </a:lnTo>
                <a:lnTo>
                  <a:pt x="58" y="492"/>
                </a:lnTo>
                <a:lnTo>
                  <a:pt x="92" y="508"/>
                </a:lnTo>
                <a:lnTo>
                  <a:pt x="129" y="522"/>
                </a:lnTo>
                <a:lnTo>
                  <a:pt x="197" y="546"/>
                </a:lnTo>
                <a:lnTo>
                  <a:pt x="225" y="557"/>
                </a:lnTo>
                <a:lnTo>
                  <a:pt x="225" y="557"/>
                </a:lnTo>
                <a:lnTo>
                  <a:pt x="245" y="581"/>
                </a:lnTo>
                <a:lnTo>
                  <a:pt x="245" y="581"/>
                </a:lnTo>
                <a:lnTo>
                  <a:pt x="249" y="617"/>
                </a:lnTo>
                <a:lnTo>
                  <a:pt x="259" y="697"/>
                </a:lnTo>
                <a:lnTo>
                  <a:pt x="269" y="788"/>
                </a:lnTo>
                <a:lnTo>
                  <a:pt x="271" y="829"/>
                </a:lnTo>
                <a:lnTo>
                  <a:pt x="273" y="859"/>
                </a:lnTo>
                <a:lnTo>
                  <a:pt x="273" y="859"/>
                </a:lnTo>
                <a:lnTo>
                  <a:pt x="273" y="874"/>
                </a:lnTo>
                <a:lnTo>
                  <a:pt x="271" y="892"/>
                </a:lnTo>
                <a:lnTo>
                  <a:pt x="265" y="938"/>
                </a:lnTo>
                <a:lnTo>
                  <a:pt x="255" y="992"/>
                </a:lnTo>
                <a:lnTo>
                  <a:pt x="245" y="1049"/>
                </a:lnTo>
                <a:lnTo>
                  <a:pt x="225" y="1150"/>
                </a:lnTo>
                <a:lnTo>
                  <a:pt x="221" y="1182"/>
                </a:lnTo>
                <a:lnTo>
                  <a:pt x="219" y="1192"/>
                </a:lnTo>
                <a:lnTo>
                  <a:pt x="221" y="1195"/>
                </a:lnTo>
                <a:lnTo>
                  <a:pt x="221" y="1195"/>
                </a:lnTo>
                <a:lnTo>
                  <a:pt x="224" y="1198"/>
                </a:lnTo>
                <a:lnTo>
                  <a:pt x="230" y="1199"/>
                </a:lnTo>
                <a:lnTo>
                  <a:pt x="243" y="1203"/>
                </a:lnTo>
                <a:lnTo>
                  <a:pt x="259" y="1205"/>
                </a:lnTo>
                <a:lnTo>
                  <a:pt x="259" y="1205"/>
                </a:lnTo>
                <a:lnTo>
                  <a:pt x="263" y="1273"/>
                </a:lnTo>
                <a:lnTo>
                  <a:pt x="265" y="1331"/>
                </a:lnTo>
                <a:lnTo>
                  <a:pt x="269" y="1383"/>
                </a:lnTo>
                <a:lnTo>
                  <a:pt x="269" y="1383"/>
                </a:lnTo>
                <a:lnTo>
                  <a:pt x="276" y="1433"/>
                </a:lnTo>
                <a:lnTo>
                  <a:pt x="291" y="1530"/>
                </a:lnTo>
                <a:lnTo>
                  <a:pt x="336" y="1799"/>
                </a:lnTo>
                <a:lnTo>
                  <a:pt x="398" y="2175"/>
                </a:lnTo>
                <a:lnTo>
                  <a:pt x="414" y="2174"/>
                </a:lnTo>
                <a:lnTo>
                  <a:pt x="399" y="2204"/>
                </a:lnTo>
                <a:lnTo>
                  <a:pt x="399" y="2204"/>
                </a:lnTo>
                <a:lnTo>
                  <a:pt x="375" y="2231"/>
                </a:lnTo>
                <a:lnTo>
                  <a:pt x="358" y="2252"/>
                </a:lnTo>
                <a:lnTo>
                  <a:pt x="352" y="2260"/>
                </a:lnTo>
                <a:lnTo>
                  <a:pt x="350" y="2265"/>
                </a:lnTo>
                <a:lnTo>
                  <a:pt x="350" y="2265"/>
                </a:lnTo>
                <a:lnTo>
                  <a:pt x="350" y="2273"/>
                </a:lnTo>
                <a:lnTo>
                  <a:pt x="352" y="2282"/>
                </a:lnTo>
                <a:lnTo>
                  <a:pt x="355" y="2292"/>
                </a:lnTo>
                <a:lnTo>
                  <a:pt x="355" y="2292"/>
                </a:lnTo>
                <a:lnTo>
                  <a:pt x="356" y="2294"/>
                </a:lnTo>
                <a:lnTo>
                  <a:pt x="358" y="2296"/>
                </a:lnTo>
                <a:lnTo>
                  <a:pt x="368" y="2301"/>
                </a:lnTo>
                <a:lnTo>
                  <a:pt x="368" y="2301"/>
                </a:lnTo>
                <a:lnTo>
                  <a:pt x="376" y="2303"/>
                </a:lnTo>
                <a:lnTo>
                  <a:pt x="386" y="2304"/>
                </a:lnTo>
                <a:lnTo>
                  <a:pt x="397" y="2303"/>
                </a:lnTo>
                <a:lnTo>
                  <a:pt x="409" y="2301"/>
                </a:lnTo>
                <a:lnTo>
                  <a:pt x="422" y="2296"/>
                </a:lnTo>
                <a:lnTo>
                  <a:pt x="422" y="2296"/>
                </a:lnTo>
                <a:lnTo>
                  <a:pt x="426" y="2307"/>
                </a:lnTo>
                <a:lnTo>
                  <a:pt x="427" y="2314"/>
                </a:lnTo>
                <a:lnTo>
                  <a:pt x="427" y="2314"/>
                </a:lnTo>
                <a:lnTo>
                  <a:pt x="428" y="2316"/>
                </a:lnTo>
                <a:lnTo>
                  <a:pt x="430" y="2319"/>
                </a:lnTo>
                <a:lnTo>
                  <a:pt x="441" y="2324"/>
                </a:lnTo>
                <a:lnTo>
                  <a:pt x="441" y="2324"/>
                </a:lnTo>
                <a:lnTo>
                  <a:pt x="450" y="2326"/>
                </a:lnTo>
                <a:lnTo>
                  <a:pt x="459" y="2327"/>
                </a:lnTo>
                <a:lnTo>
                  <a:pt x="471" y="2327"/>
                </a:lnTo>
                <a:lnTo>
                  <a:pt x="478" y="2326"/>
                </a:lnTo>
                <a:lnTo>
                  <a:pt x="484" y="2324"/>
                </a:lnTo>
                <a:lnTo>
                  <a:pt x="484" y="2324"/>
                </a:lnTo>
                <a:lnTo>
                  <a:pt x="569" y="2291"/>
                </a:lnTo>
                <a:lnTo>
                  <a:pt x="621" y="2270"/>
                </a:lnTo>
                <a:lnTo>
                  <a:pt x="639" y="2261"/>
                </a:lnTo>
                <a:lnTo>
                  <a:pt x="647" y="2256"/>
                </a:lnTo>
                <a:lnTo>
                  <a:pt x="647" y="2256"/>
                </a:lnTo>
                <a:lnTo>
                  <a:pt x="652" y="2250"/>
                </a:lnTo>
                <a:lnTo>
                  <a:pt x="656" y="2246"/>
                </a:lnTo>
                <a:lnTo>
                  <a:pt x="657" y="2242"/>
                </a:lnTo>
                <a:lnTo>
                  <a:pt x="657" y="2237"/>
                </a:lnTo>
                <a:lnTo>
                  <a:pt x="657" y="2237"/>
                </a:lnTo>
                <a:lnTo>
                  <a:pt x="655" y="2228"/>
                </a:lnTo>
                <a:lnTo>
                  <a:pt x="652" y="2218"/>
                </a:lnTo>
                <a:lnTo>
                  <a:pt x="652" y="2218"/>
                </a:lnTo>
                <a:lnTo>
                  <a:pt x="650" y="2192"/>
                </a:lnTo>
                <a:lnTo>
                  <a:pt x="647" y="2163"/>
                </a:lnTo>
                <a:lnTo>
                  <a:pt x="652" y="2160"/>
                </a:lnTo>
                <a:lnTo>
                  <a:pt x="652" y="2160"/>
                </a:lnTo>
                <a:lnTo>
                  <a:pt x="652" y="2156"/>
                </a:lnTo>
                <a:lnTo>
                  <a:pt x="652" y="2145"/>
                </a:lnTo>
                <a:lnTo>
                  <a:pt x="651" y="2109"/>
                </a:lnTo>
                <a:lnTo>
                  <a:pt x="651" y="2066"/>
                </a:lnTo>
                <a:lnTo>
                  <a:pt x="651" y="2044"/>
                </a:lnTo>
                <a:lnTo>
                  <a:pt x="652" y="2026"/>
                </a:lnTo>
                <a:lnTo>
                  <a:pt x="652" y="2026"/>
                </a:lnTo>
                <a:lnTo>
                  <a:pt x="655" y="1991"/>
                </a:lnTo>
                <a:lnTo>
                  <a:pt x="658" y="1928"/>
                </a:lnTo>
                <a:lnTo>
                  <a:pt x="665" y="1752"/>
                </a:lnTo>
                <a:lnTo>
                  <a:pt x="672" y="1578"/>
                </a:lnTo>
                <a:lnTo>
                  <a:pt x="676" y="1488"/>
                </a:lnTo>
                <a:lnTo>
                  <a:pt x="676" y="1488"/>
                </a:lnTo>
                <a:lnTo>
                  <a:pt x="682" y="1444"/>
                </a:lnTo>
                <a:lnTo>
                  <a:pt x="694" y="1375"/>
                </a:lnTo>
                <a:lnTo>
                  <a:pt x="705" y="1309"/>
                </a:lnTo>
                <a:lnTo>
                  <a:pt x="708" y="1285"/>
                </a:lnTo>
                <a:lnTo>
                  <a:pt x="710" y="1272"/>
                </a:lnTo>
                <a:lnTo>
                  <a:pt x="710" y="1272"/>
                </a:lnTo>
                <a:lnTo>
                  <a:pt x="708" y="1255"/>
                </a:lnTo>
                <a:lnTo>
                  <a:pt x="705" y="1236"/>
                </a:lnTo>
                <a:lnTo>
                  <a:pt x="700" y="1215"/>
                </a:lnTo>
                <a:lnTo>
                  <a:pt x="700" y="1215"/>
                </a:lnTo>
                <a:lnTo>
                  <a:pt x="704" y="1211"/>
                </a:lnTo>
                <a:lnTo>
                  <a:pt x="714" y="1205"/>
                </a:lnTo>
                <a:lnTo>
                  <a:pt x="714" y="1205"/>
                </a:lnTo>
                <a:lnTo>
                  <a:pt x="717" y="1200"/>
                </a:lnTo>
                <a:lnTo>
                  <a:pt x="719" y="1187"/>
                </a:lnTo>
                <a:lnTo>
                  <a:pt x="724" y="1141"/>
                </a:lnTo>
                <a:lnTo>
                  <a:pt x="729" y="1079"/>
                </a:lnTo>
                <a:lnTo>
                  <a:pt x="735" y="1007"/>
                </a:lnTo>
                <a:lnTo>
                  <a:pt x="744" y="870"/>
                </a:lnTo>
                <a:lnTo>
                  <a:pt x="748" y="802"/>
                </a:lnTo>
                <a:lnTo>
                  <a:pt x="748" y="802"/>
                </a:lnTo>
                <a:lnTo>
                  <a:pt x="752" y="622"/>
                </a:lnTo>
                <a:lnTo>
                  <a:pt x="754" y="500"/>
                </a:lnTo>
                <a:lnTo>
                  <a:pt x="754" y="457"/>
                </a:lnTo>
                <a:lnTo>
                  <a:pt x="753" y="437"/>
                </a:lnTo>
                <a:lnTo>
                  <a:pt x="753" y="437"/>
                </a:lnTo>
                <a:lnTo>
                  <a:pt x="750" y="427"/>
                </a:lnTo>
                <a:lnTo>
                  <a:pt x="749" y="421"/>
                </a:lnTo>
                <a:lnTo>
                  <a:pt x="748" y="418"/>
                </a:lnTo>
                <a:lnTo>
                  <a:pt x="748" y="418"/>
                </a:lnTo>
                <a:lnTo>
                  <a:pt x="748" y="418"/>
                </a:lnTo>
                <a:lnTo>
                  <a:pt x="748" y="418"/>
                </a:lnTo>
                <a:lnTo>
                  <a:pt x="749" y="416"/>
                </a:lnTo>
                <a:lnTo>
                  <a:pt x="749" y="414"/>
                </a:lnTo>
                <a:lnTo>
                  <a:pt x="748" y="408"/>
                </a:lnTo>
                <a:lnTo>
                  <a:pt x="748" y="408"/>
                </a:lnTo>
                <a:lnTo>
                  <a:pt x="746" y="404"/>
                </a:lnTo>
                <a:lnTo>
                  <a:pt x="738" y="398"/>
                </a:lnTo>
                <a:lnTo>
                  <a:pt x="738" y="398"/>
                </a:lnTo>
                <a:lnTo>
                  <a:pt x="735" y="397"/>
                </a:lnTo>
                <a:lnTo>
                  <a:pt x="730" y="395"/>
                </a:lnTo>
                <a:lnTo>
                  <a:pt x="716" y="394"/>
                </a:lnTo>
                <a:lnTo>
                  <a:pt x="698" y="392"/>
                </a:lnTo>
                <a:lnTo>
                  <a:pt x="676" y="389"/>
                </a:lnTo>
                <a:lnTo>
                  <a:pt x="676" y="389"/>
                </a:lnTo>
                <a:lnTo>
                  <a:pt x="604" y="374"/>
                </a:lnTo>
                <a:lnTo>
                  <a:pt x="604" y="374"/>
                </a:lnTo>
                <a:lnTo>
                  <a:pt x="589" y="370"/>
                </a:lnTo>
                <a:lnTo>
                  <a:pt x="573" y="364"/>
                </a:lnTo>
                <a:lnTo>
                  <a:pt x="561" y="359"/>
                </a:lnTo>
                <a:lnTo>
                  <a:pt x="556" y="355"/>
                </a:lnTo>
                <a:lnTo>
                  <a:pt x="556" y="355"/>
                </a:lnTo>
                <a:lnTo>
                  <a:pt x="554" y="338"/>
                </a:lnTo>
                <a:lnTo>
                  <a:pt x="551" y="325"/>
                </a:lnTo>
                <a:lnTo>
                  <a:pt x="551" y="317"/>
                </a:lnTo>
                <a:lnTo>
                  <a:pt x="551" y="317"/>
                </a:lnTo>
                <a:lnTo>
                  <a:pt x="551" y="311"/>
                </a:lnTo>
                <a:lnTo>
                  <a:pt x="550" y="305"/>
                </a:lnTo>
                <a:lnTo>
                  <a:pt x="548" y="299"/>
                </a:lnTo>
                <a:lnTo>
                  <a:pt x="547" y="297"/>
                </a:lnTo>
                <a:lnTo>
                  <a:pt x="547" y="297"/>
                </a:lnTo>
                <a:lnTo>
                  <a:pt x="527" y="307"/>
                </a:lnTo>
                <a:lnTo>
                  <a:pt x="527" y="30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6600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55548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pptxl05_敬礼する男性のシルエット</dc:title>
  <dc:subject>pptxl05_敬礼する男性のシルエット</dc:subject>
  <dc:creator>でじけろお</dc:creator>
  <cp:revision>1</cp:revision>
  <dcterms:created xsi:type="dcterms:W3CDTF">2018-05-20T00:31:01Z</dcterms:created>
  <dcterms:modified xsi:type="dcterms:W3CDTF">2022-11-08T06:33:11Z</dcterms:modified>
  <cp:version>1</cp:version>
</cp:coreProperties>
</file>