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852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B951FB68-000E-3C92-06D8-5C0CFC1CC30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A1331023-CC9A-C5A0-85E3-22E7DEAB33B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4A215E6-9C94-ACF8-151C-AD55A98A08FC}"/>
              </a:ext>
            </a:extLst>
          </p:cNvPr>
          <p:cNvGrpSpPr>
            <a:grpSpLocks noChangeAspect="1"/>
          </p:cNvGrpSpPr>
          <p:nvPr/>
        </p:nvGrpSpPr>
        <p:grpSpPr>
          <a:xfrm>
            <a:off x="686552" y="1236662"/>
            <a:ext cx="3703463" cy="1916142"/>
            <a:chOff x="1151371" y="845389"/>
            <a:chExt cx="7401464" cy="382945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001623DA-A0C7-247E-E2DD-E56A5202D710}"/>
                </a:ext>
              </a:extLst>
            </p:cNvPr>
            <p:cNvGrpSpPr/>
            <p:nvPr/>
          </p:nvGrpSpPr>
          <p:grpSpPr>
            <a:xfrm>
              <a:off x="1151371" y="845389"/>
              <a:ext cx="7401464" cy="3829459"/>
              <a:chOff x="1151371" y="845389"/>
              <a:chExt cx="7401464" cy="3829459"/>
            </a:xfrm>
          </p:grpSpPr>
          <p:sp>
            <p:nvSpPr>
              <p:cNvPr id="226" name="正方形/長方形 225">
                <a:extLst>
                  <a:ext uri="{FF2B5EF4-FFF2-40B4-BE49-F238E27FC236}">
                    <a16:creationId xmlns:a16="http://schemas.microsoft.com/office/drawing/2014/main" id="{6A49E248-40CC-5DAA-5848-E2AD00442277}"/>
                  </a:ext>
                </a:extLst>
              </p:cNvPr>
              <p:cNvSpPr/>
              <p:nvPr/>
            </p:nvSpPr>
            <p:spPr>
              <a:xfrm>
                <a:off x="1151371" y="4548750"/>
                <a:ext cx="7401464" cy="126098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7" name="グループ化 226">
                <a:extLst>
                  <a:ext uri="{FF2B5EF4-FFF2-40B4-BE49-F238E27FC236}">
                    <a16:creationId xmlns:a16="http://schemas.microsoft.com/office/drawing/2014/main" id="{A78CF4F1-DD9A-CB43-FDC2-A99C2092BEA4}"/>
                  </a:ext>
                </a:extLst>
              </p:cNvPr>
              <p:cNvGrpSpPr/>
              <p:nvPr/>
            </p:nvGrpSpPr>
            <p:grpSpPr>
              <a:xfrm>
                <a:off x="1151371" y="845389"/>
                <a:ext cx="7401464" cy="3700732"/>
                <a:chOff x="1155940" y="845389"/>
                <a:chExt cx="7401464" cy="3700732"/>
              </a:xfrm>
            </p:grpSpPr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F8B6FD6D-F60D-3FFF-039B-D36D589EB3D6}"/>
                    </a:ext>
                  </a:extLst>
                </p:cNvPr>
                <p:cNvSpPr/>
                <p:nvPr/>
              </p:nvSpPr>
              <p:spPr>
                <a:xfrm>
                  <a:off x="1155940" y="845389"/>
                  <a:ext cx="7401464" cy="3700732"/>
                </a:xfrm>
                <a:custGeom>
                  <a:avLst/>
                  <a:gdLst>
                    <a:gd name="connsiteX0" fmla="*/ 3700732 w 7401464"/>
                    <a:gd name="connsiteY0" fmla="*/ 0 h 3700732"/>
                    <a:gd name="connsiteX1" fmla="*/ 7401464 w 7401464"/>
                    <a:gd name="connsiteY1" fmla="*/ 3700732 h 3700732"/>
                    <a:gd name="connsiteX2" fmla="*/ 0 w 7401464"/>
                    <a:gd name="connsiteY2" fmla="*/ 3700732 h 3700732"/>
                    <a:gd name="connsiteX3" fmla="*/ 3700732 w 7401464"/>
                    <a:gd name="connsiteY3" fmla="*/ 0 h 3700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401464" h="3700732">
                      <a:moveTo>
                        <a:pt x="3700732" y="0"/>
                      </a:moveTo>
                      <a:cubicBezTo>
                        <a:pt x="5744590" y="0"/>
                        <a:pt x="7401464" y="1656874"/>
                        <a:pt x="7401464" y="3700732"/>
                      </a:cubicBezTo>
                      <a:lnTo>
                        <a:pt x="0" y="3700732"/>
                      </a:lnTo>
                      <a:cubicBezTo>
                        <a:pt x="0" y="1656874"/>
                        <a:pt x="1656874" y="0"/>
                        <a:pt x="3700732" y="0"/>
                      </a:cubicBezTo>
                      <a:close/>
                    </a:path>
                  </a:pathLst>
                </a:cu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F5EBBD4F-3A5E-333E-BA1E-684867D905F8}"/>
                    </a:ext>
                  </a:extLst>
                </p:cNvPr>
                <p:cNvSpPr/>
                <p:nvPr/>
              </p:nvSpPr>
              <p:spPr>
                <a:xfrm>
                  <a:off x="1518250" y="1207699"/>
                  <a:ext cx="6676844" cy="3338422"/>
                </a:xfrm>
                <a:custGeom>
                  <a:avLst/>
                  <a:gdLst>
                    <a:gd name="connsiteX0" fmla="*/ 3700732 w 7401464"/>
                    <a:gd name="connsiteY0" fmla="*/ 0 h 3700732"/>
                    <a:gd name="connsiteX1" fmla="*/ 7401464 w 7401464"/>
                    <a:gd name="connsiteY1" fmla="*/ 3700732 h 3700732"/>
                    <a:gd name="connsiteX2" fmla="*/ 0 w 7401464"/>
                    <a:gd name="connsiteY2" fmla="*/ 3700732 h 3700732"/>
                    <a:gd name="connsiteX3" fmla="*/ 3700732 w 7401464"/>
                    <a:gd name="connsiteY3" fmla="*/ 0 h 3700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401464" h="3700732">
                      <a:moveTo>
                        <a:pt x="3700732" y="0"/>
                      </a:moveTo>
                      <a:cubicBezTo>
                        <a:pt x="5744590" y="0"/>
                        <a:pt x="7401464" y="1656874"/>
                        <a:pt x="7401464" y="3700732"/>
                      </a:cubicBezTo>
                      <a:lnTo>
                        <a:pt x="0" y="3700732"/>
                      </a:lnTo>
                      <a:cubicBezTo>
                        <a:pt x="0" y="1656874"/>
                        <a:pt x="1656874" y="0"/>
                        <a:pt x="3700732" y="0"/>
                      </a:cubicBezTo>
                      <a:close/>
                    </a:path>
                  </a:pathLst>
                </a:cu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D9E6414F-D77A-8E64-EA36-0A9251BFBFD2}"/>
                    </a:ext>
                  </a:extLst>
                </p:cNvPr>
                <p:cNvSpPr/>
                <p:nvPr/>
              </p:nvSpPr>
              <p:spPr>
                <a:xfrm>
                  <a:off x="2294627" y="1984075"/>
                  <a:ext cx="5124090" cy="2562046"/>
                </a:xfrm>
                <a:custGeom>
                  <a:avLst/>
                  <a:gdLst>
                    <a:gd name="connsiteX0" fmla="*/ 3700732 w 7401464"/>
                    <a:gd name="connsiteY0" fmla="*/ 0 h 3700732"/>
                    <a:gd name="connsiteX1" fmla="*/ 7401464 w 7401464"/>
                    <a:gd name="connsiteY1" fmla="*/ 3700732 h 3700732"/>
                    <a:gd name="connsiteX2" fmla="*/ 0 w 7401464"/>
                    <a:gd name="connsiteY2" fmla="*/ 3700732 h 3700732"/>
                    <a:gd name="connsiteX3" fmla="*/ 3700732 w 7401464"/>
                    <a:gd name="connsiteY3" fmla="*/ 0 h 3700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401464" h="3700732">
                      <a:moveTo>
                        <a:pt x="3700732" y="0"/>
                      </a:moveTo>
                      <a:cubicBezTo>
                        <a:pt x="5744590" y="0"/>
                        <a:pt x="7401464" y="1656874"/>
                        <a:pt x="7401464" y="3700732"/>
                      </a:cubicBezTo>
                      <a:lnTo>
                        <a:pt x="0" y="3700732"/>
                      </a:lnTo>
                      <a:cubicBezTo>
                        <a:pt x="0" y="1656874"/>
                        <a:pt x="1656874" y="0"/>
                        <a:pt x="3700732" y="0"/>
                      </a:cubicBezTo>
                      <a:close/>
                    </a:path>
                  </a:pathLst>
                </a:cu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BCCE68C5-EBFB-E222-F1A7-CC69C52D656E}"/>
                    </a:ext>
                  </a:extLst>
                </p:cNvPr>
                <p:cNvSpPr/>
                <p:nvPr/>
              </p:nvSpPr>
              <p:spPr>
                <a:xfrm>
                  <a:off x="3899140" y="3588589"/>
                  <a:ext cx="1915064" cy="957532"/>
                </a:xfrm>
                <a:custGeom>
                  <a:avLst/>
                  <a:gdLst>
                    <a:gd name="connsiteX0" fmla="*/ 3700732 w 7401464"/>
                    <a:gd name="connsiteY0" fmla="*/ 0 h 3700732"/>
                    <a:gd name="connsiteX1" fmla="*/ 7401464 w 7401464"/>
                    <a:gd name="connsiteY1" fmla="*/ 3700732 h 3700732"/>
                    <a:gd name="connsiteX2" fmla="*/ 0 w 7401464"/>
                    <a:gd name="connsiteY2" fmla="*/ 3700732 h 3700732"/>
                    <a:gd name="connsiteX3" fmla="*/ 3700732 w 7401464"/>
                    <a:gd name="connsiteY3" fmla="*/ 0 h 3700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401464" h="3700732">
                      <a:moveTo>
                        <a:pt x="3700732" y="0"/>
                      </a:moveTo>
                      <a:cubicBezTo>
                        <a:pt x="5744590" y="0"/>
                        <a:pt x="7401464" y="1656874"/>
                        <a:pt x="7401464" y="3700732"/>
                      </a:cubicBezTo>
                      <a:lnTo>
                        <a:pt x="0" y="3700732"/>
                      </a:lnTo>
                      <a:cubicBezTo>
                        <a:pt x="0" y="1656874"/>
                        <a:pt x="1656874" y="0"/>
                        <a:pt x="3700732" y="0"/>
                      </a:cubicBezTo>
                      <a:close/>
                    </a:path>
                  </a:pathLst>
                </a:cu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33" name="直線コネクタ 232">
                  <a:extLst>
                    <a:ext uri="{FF2B5EF4-FFF2-40B4-BE49-F238E27FC236}">
                      <a16:creationId xmlns:a16="http://schemas.microsoft.com/office/drawing/2014/main" id="{658E4673-1786-3735-920B-9B67910E83F3}"/>
                    </a:ext>
                  </a:extLst>
                </p:cNvPr>
                <p:cNvCxnSpPr>
                  <a:cxnSpLocks/>
                  <a:stCxn id="231" idx="0"/>
                  <a:endCxn id="232" idx="0"/>
                </p:cNvCxnSpPr>
                <p:nvPr/>
              </p:nvCxnSpPr>
              <p:spPr>
                <a:xfrm>
                  <a:off x="4856672" y="1984075"/>
                  <a:ext cx="0" cy="160451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34" name="直線コネクタ 233">
                  <a:extLst>
                    <a:ext uri="{FF2B5EF4-FFF2-40B4-BE49-F238E27FC236}">
                      <a16:creationId xmlns:a16="http://schemas.microsoft.com/office/drawing/2014/main" id="{B46D6C69-D625-064C-0170-929E294834E7}"/>
                    </a:ext>
                  </a:extLst>
                </p:cNvPr>
                <p:cNvCxnSpPr>
                  <a:cxnSpLocks/>
                  <a:stCxn id="229" idx="0"/>
                  <a:endCxn id="230" idx="0"/>
                </p:cNvCxnSpPr>
                <p:nvPr/>
              </p:nvCxnSpPr>
              <p:spPr>
                <a:xfrm>
                  <a:off x="4856672" y="845389"/>
                  <a:ext cx="0" cy="36231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35" name="直線コネクタ 234">
                  <a:extLst>
                    <a:ext uri="{FF2B5EF4-FFF2-40B4-BE49-F238E27FC236}">
                      <a16:creationId xmlns:a16="http://schemas.microsoft.com/office/drawing/2014/main" id="{342A3534-C1A7-253A-687E-2E635C7F7DE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700000">
                  <a:off x="6101029" y="2499505"/>
                  <a:ext cx="0" cy="160451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36" name="直線コネクタ 235">
                  <a:extLst>
                    <a:ext uri="{FF2B5EF4-FFF2-40B4-BE49-F238E27FC236}">
                      <a16:creationId xmlns:a16="http://schemas.microsoft.com/office/drawing/2014/main" id="{0DB94649-72AD-0DCA-DAC1-46E3A6981CC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700000">
                  <a:off x="7345387" y="1876249"/>
                  <a:ext cx="0" cy="36231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37" name="直線コネクタ 236">
                  <a:extLst>
                    <a:ext uri="{FF2B5EF4-FFF2-40B4-BE49-F238E27FC236}">
                      <a16:creationId xmlns:a16="http://schemas.microsoft.com/office/drawing/2014/main" id="{2AFD1C12-2EC8-8929-86A2-906C27EF9A0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900000">
                  <a:off x="3612311" y="2499505"/>
                  <a:ext cx="0" cy="160451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38" name="直線コネクタ 237">
                  <a:extLst>
                    <a:ext uri="{FF2B5EF4-FFF2-40B4-BE49-F238E27FC236}">
                      <a16:creationId xmlns:a16="http://schemas.microsoft.com/office/drawing/2014/main" id="{A51D9AB2-DF20-0321-061D-3EB2E77C141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900000">
                  <a:off x="2367953" y="1876249"/>
                  <a:ext cx="0" cy="36231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39" name="直線コネクタ 238">
                  <a:extLst>
                    <a:ext uri="{FF2B5EF4-FFF2-40B4-BE49-F238E27FC236}">
                      <a16:creationId xmlns:a16="http://schemas.microsoft.com/office/drawing/2014/main" id="{0A46602F-443E-C14A-DE32-DF1752E2630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900000">
                  <a:off x="5312135" y="2044038"/>
                  <a:ext cx="0" cy="160451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40" name="直線コネクタ 239">
                  <a:extLst>
                    <a:ext uri="{FF2B5EF4-FFF2-40B4-BE49-F238E27FC236}">
                      <a16:creationId xmlns:a16="http://schemas.microsoft.com/office/drawing/2014/main" id="{24ACA765-D18A-BFFA-A3F3-F2C5F28C3EE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900000">
                  <a:off x="5767602" y="965316"/>
                  <a:ext cx="0" cy="36231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41" name="直線コネクタ 240">
                  <a:extLst>
                    <a:ext uri="{FF2B5EF4-FFF2-40B4-BE49-F238E27FC236}">
                      <a16:creationId xmlns:a16="http://schemas.microsoft.com/office/drawing/2014/main" id="{83252557-ADC4-55FC-BD5B-B9C622BD7A0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00000">
                  <a:off x="5736279" y="2219841"/>
                  <a:ext cx="0" cy="160451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42" name="直線コネクタ 241">
                  <a:extLst>
                    <a:ext uri="{FF2B5EF4-FFF2-40B4-BE49-F238E27FC236}">
                      <a16:creationId xmlns:a16="http://schemas.microsoft.com/office/drawing/2014/main" id="{50A78894-FE61-EFAD-727E-D28CD51E2C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00000">
                  <a:off x="6616173" y="1316922"/>
                  <a:ext cx="0" cy="36231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43" name="直線コネクタ 242">
                  <a:extLst>
                    <a:ext uri="{FF2B5EF4-FFF2-40B4-BE49-F238E27FC236}">
                      <a16:creationId xmlns:a16="http://schemas.microsoft.com/office/drawing/2014/main" id="{E987BEAD-F3F7-4338-EF10-0CF1AA21C4E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9800000">
                  <a:off x="3976772" y="2219842"/>
                  <a:ext cx="0" cy="160451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44" name="直線コネクタ 243">
                  <a:extLst>
                    <a:ext uri="{FF2B5EF4-FFF2-40B4-BE49-F238E27FC236}">
                      <a16:creationId xmlns:a16="http://schemas.microsoft.com/office/drawing/2014/main" id="{CD72EF5F-D594-09A0-F322-D37568BB42D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9800000">
                  <a:off x="3096878" y="1316923"/>
                  <a:ext cx="0" cy="36231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45" name="直線コネクタ 244">
                  <a:extLst>
                    <a:ext uri="{FF2B5EF4-FFF2-40B4-BE49-F238E27FC236}">
                      <a16:creationId xmlns:a16="http://schemas.microsoft.com/office/drawing/2014/main" id="{2F79D0EC-9CDF-E3BC-C99C-D379604BADA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700000">
                  <a:off x="4400916" y="2044037"/>
                  <a:ext cx="0" cy="160451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46" name="直線コネクタ 245">
                  <a:extLst>
                    <a:ext uri="{FF2B5EF4-FFF2-40B4-BE49-F238E27FC236}">
                      <a16:creationId xmlns:a16="http://schemas.microsoft.com/office/drawing/2014/main" id="{3214D3DD-DD4A-C5FC-0D9E-EC43A84659F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700000">
                  <a:off x="3945449" y="965315"/>
                  <a:ext cx="0" cy="36231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47" name="直線コネクタ 246">
                  <a:extLst>
                    <a:ext uri="{FF2B5EF4-FFF2-40B4-BE49-F238E27FC236}">
                      <a16:creationId xmlns:a16="http://schemas.microsoft.com/office/drawing/2014/main" id="{3C4F3F2C-BFAA-D46C-C66C-9A2AF4979DB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7100000">
                  <a:off x="3156840" y="3288396"/>
                  <a:ext cx="0" cy="160451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48" name="直線コネクタ 247">
                  <a:extLst>
                    <a:ext uri="{FF2B5EF4-FFF2-40B4-BE49-F238E27FC236}">
                      <a16:creationId xmlns:a16="http://schemas.microsoft.com/office/drawing/2014/main" id="{15F67D4D-B376-689E-AC3D-03FFC0A0780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7100000">
                  <a:off x="1457016" y="3454031"/>
                  <a:ext cx="0" cy="36231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49" name="直線コネクタ 248">
                  <a:extLst>
                    <a:ext uri="{FF2B5EF4-FFF2-40B4-BE49-F238E27FC236}">
                      <a16:creationId xmlns:a16="http://schemas.microsoft.com/office/drawing/2014/main" id="{F274680B-7502-6DD0-5466-3871278D4BF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000000">
                  <a:off x="3332360" y="2863967"/>
                  <a:ext cx="0" cy="160451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50" name="直線コネクタ 249">
                  <a:extLst>
                    <a:ext uri="{FF2B5EF4-FFF2-40B4-BE49-F238E27FC236}">
                      <a16:creationId xmlns:a16="http://schemas.microsoft.com/office/drawing/2014/main" id="{25CA562B-B69A-8E81-9590-85B4ADC3500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000000">
                  <a:off x="1808339" y="2605175"/>
                  <a:ext cx="0" cy="36231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51" name="直線コネクタ 250">
                  <a:extLst>
                    <a:ext uri="{FF2B5EF4-FFF2-40B4-BE49-F238E27FC236}">
                      <a16:creationId xmlns:a16="http://schemas.microsoft.com/office/drawing/2014/main" id="{3CFAA992-514B-A0DB-A7B5-332DE80D885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600000">
                  <a:off x="6380688" y="2863968"/>
                  <a:ext cx="0" cy="160451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52" name="直線コネクタ 251">
                  <a:extLst>
                    <a:ext uri="{FF2B5EF4-FFF2-40B4-BE49-F238E27FC236}">
                      <a16:creationId xmlns:a16="http://schemas.microsoft.com/office/drawing/2014/main" id="{1E9963ED-26C5-6DCB-E1FC-D6B6C587106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600000">
                  <a:off x="7904709" y="2605176"/>
                  <a:ext cx="0" cy="36231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53" name="直線コネクタ 252">
                  <a:extLst>
                    <a:ext uri="{FF2B5EF4-FFF2-40B4-BE49-F238E27FC236}">
                      <a16:creationId xmlns:a16="http://schemas.microsoft.com/office/drawing/2014/main" id="{C6C1B485-3CE0-2792-8E33-7150CDC813A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4500000">
                  <a:off x="6556208" y="3288395"/>
                  <a:ext cx="0" cy="160451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54" name="直線コネクタ 253">
                  <a:extLst>
                    <a:ext uri="{FF2B5EF4-FFF2-40B4-BE49-F238E27FC236}">
                      <a16:creationId xmlns:a16="http://schemas.microsoft.com/office/drawing/2014/main" id="{7DA699AD-CB78-4C51-EAB1-40A2436788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4500000">
                  <a:off x="8256032" y="3454030"/>
                  <a:ext cx="0" cy="36231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55" name="直線コネクタ 254">
                  <a:extLst>
                    <a:ext uri="{FF2B5EF4-FFF2-40B4-BE49-F238E27FC236}">
                      <a16:creationId xmlns:a16="http://schemas.microsoft.com/office/drawing/2014/main" id="{6B53A51D-2B6A-ECD0-A30B-9F775CBE271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00000">
                  <a:off x="5009755" y="1990772"/>
                  <a:ext cx="0" cy="160451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56" name="直線コネクタ 255">
                  <a:extLst>
                    <a:ext uri="{FF2B5EF4-FFF2-40B4-BE49-F238E27FC236}">
                      <a16:creationId xmlns:a16="http://schemas.microsoft.com/office/drawing/2014/main" id="{5B58935F-6061-4BFE-624F-9300EE04EC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00000">
                  <a:off x="5163130" y="858782"/>
                  <a:ext cx="0" cy="36231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57" name="直線コネクタ 256">
                  <a:extLst>
                    <a:ext uri="{FF2B5EF4-FFF2-40B4-BE49-F238E27FC236}">
                      <a16:creationId xmlns:a16="http://schemas.microsoft.com/office/drawing/2014/main" id="{A68A5898-563F-0188-D72B-34E306C877F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600000">
                  <a:off x="5161963" y="2010810"/>
                  <a:ext cx="0" cy="160451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58" name="直線コネクタ 257">
                  <a:extLst>
                    <a:ext uri="{FF2B5EF4-FFF2-40B4-BE49-F238E27FC236}">
                      <a16:creationId xmlns:a16="http://schemas.microsoft.com/office/drawing/2014/main" id="{90744454-E9A7-39D6-2ADB-0568D6B379B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600000">
                  <a:off x="5467547" y="898859"/>
                  <a:ext cx="0" cy="36231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59" name="直線コネクタ 258">
                  <a:extLst>
                    <a:ext uri="{FF2B5EF4-FFF2-40B4-BE49-F238E27FC236}">
                      <a16:creationId xmlns:a16="http://schemas.microsoft.com/office/drawing/2014/main" id="{C2456DF2-9E8C-3030-B841-56A03AF58FA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200000">
                  <a:off x="5458090" y="2090203"/>
                  <a:ext cx="0" cy="160451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60" name="直線コネクタ 259">
                  <a:extLst>
                    <a:ext uri="{FF2B5EF4-FFF2-40B4-BE49-F238E27FC236}">
                      <a16:creationId xmlns:a16="http://schemas.microsoft.com/office/drawing/2014/main" id="{040CE287-88E3-A8F5-A143-96735748FFD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200000">
                  <a:off x="6059973" y="1057645"/>
                  <a:ext cx="0" cy="36231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61" name="直線コネクタ 260">
                  <a:extLst>
                    <a:ext uri="{FF2B5EF4-FFF2-40B4-BE49-F238E27FC236}">
                      <a16:creationId xmlns:a16="http://schemas.microsoft.com/office/drawing/2014/main" id="{F49E4DE0-8B1A-DE27-5D57-CD6942902E9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500000">
                  <a:off x="5599957" y="2148954"/>
                  <a:ext cx="0" cy="160451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62" name="直線コネクタ 261">
                  <a:extLst>
                    <a:ext uri="{FF2B5EF4-FFF2-40B4-BE49-F238E27FC236}">
                      <a16:creationId xmlns:a16="http://schemas.microsoft.com/office/drawing/2014/main" id="{8A45E70B-992D-3315-50A2-6F54134BDBC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500000">
                  <a:off x="6343676" y="1175146"/>
                  <a:ext cx="0" cy="36231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63" name="直線コネクタ 262">
                  <a:extLst>
                    <a:ext uri="{FF2B5EF4-FFF2-40B4-BE49-F238E27FC236}">
                      <a16:creationId xmlns:a16="http://schemas.microsoft.com/office/drawing/2014/main" id="{EF0E84D7-9592-E757-00F0-ACCCAA49B1E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00000">
                  <a:off x="5865581" y="2302329"/>
                  <a:ext cx="0" cy="160451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64" name="直線コネクタ 263">
                  <a:extLst>
                    <a:ext uri="{FF2B5EF4-FFF2-40B4-BE49-F238E27FC236}">
                      <a16:creationId xmlns:a16="http://schemas.microsoft.com/office/drawing/2014/main" id="{3A775690-1614-439A-5532-67F22F184F3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00000">
                  <a:off x="6874953" y="1481897"/>
                  <a:ext cx="0" cy="36231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65" name="直線コネクタ 264">
                  <a:extLst>
                    <a:ext uri="{FF2B5EF4-FFF2-40B4-BE49-F238E27FC236}">
                      <a16:creationId xmlns:a16="http://schemas.microsoft.com/office/drawing/2014/main" id="{BBD1C7B9-E646-6B81-6AEB-56E7BC62D66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400000">
                  <a:off x="5985688" y="2395787"/>
                  <a:ext cx="0" cy="160451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66" name="直線コネクタ 265">
                  <a:extLst>
                    <a:ext uri="{FF2B5EF4-FFF2-40B4-BE49-F238E27FC236}">
                      <a16:creationId xmlns:a16="http://schemas.microsoft.com/office/drawing/2014/main" id="{F21131B4-AE87-4C68-889B-48C614CD57E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400000">
                  <a:off x="7116857" y="1668814"/>
                  <a:ext cx="0" cy="36231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67" name="直線コネクタ 266">
                  <a:extLst>
                    <a:ext uri="{FF2B5EF4-FFF2-40B4-BE49-F238E27FC236}">
                      <a16:creationId xmlns:a16="http://schemas.microsoft.com/office/drawing/2014/main" id="{0496BF44-E1F2-C82F-85E6-AD33A9B9DBB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000000">
                  <a:off x="6203490" y="2612693"/>
                  <a:ext cx="0" cy="160451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68" name="直線コネクタ 267">
                  <a:extLst>
                    <a:ext uri="{FF2B5EF4-FFF2-40B4-BE49-F238E27FC236}">
                      <a16:creationId xmlns:a16="http://schemas.microsoft.com/office/drawing/2014/main" id="{177B0A39-750A-84F3-3DD2-9F7A0A0038E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000000">
                  <a:off x="7551565" y="2102626"/>
                  <a:ext cx="0" cy="36231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69" name="直線コネクタ 268">
                  <a:extLst>
                    <a:ext uri="{FF2B5EF4-FFF2-40B4-BE49-F238E27FC236}">
                      <a16:creationId xmlns:a16="http://schemas.microsoft.com/office/drawing/2014/main" id="{3DE2037C-6655-27B7-D6B5-E3EED5880B0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300000">
                  <a:off x="6299370" y="2734490"/>
                  <a:ext cx="0" cy="160451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70" name="直線コネクタ 269">
                  <a:extLst>
                    <a:ext uri="{FF2B5EF4-FFF2-40B4-BE49-F238E27FC236}">
                      <a16:creationId xmlns:a16="http://schemas.microsoft.com/office/drawing/2014/main" id="{FEC29953-14E9-D8DE-2300-D5A272D9FF3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300000">
                  <a:off x="7740904" y="2346220"/>
                  <a:ext cx="0" cy="36231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71" name="直線コネクタ 270">
                  <a:extLst>
                    <a:ext uri="{FF2B5EF4-FFF2-40B4-BE49-F238E27FC236}">
                      <a16:creationId xmlns:a16="http://schemas.microsoft.com/office/drawing/2014/main" id="{D3BB8756-C715-32C2-B31A-C35496AD9CC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900000">
                  <a:off x="6453701" y="3000145"/>
                  <a:ext cx="0" cy="160451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72" name="直線コネクタ 271">
                  <a:extLst>
                    <a:ext uri="{FF2B5EF4-FFF2-40B4-BE49-F238E27FC236}">
                      <a16:creationId xmlns:a16="http://schemas.microsoft.com/office/drawing/2014/main" id="{795C3360-A486-480E-E5D6-869B27DD7B8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900000">
                  <a:off x="8048611" y="2877528"/>
                  <a:ext cx="0" cy="36231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73" name="直線コネクタ 272">
                  <a:extLst>
                    <a:ext uri="{FF2B5EF4-FFF2-40B4-BE49-F238E27FC236}">
                      <a16:creationId xmlns:a16="http://schemas.microsoft.com/office/drawing/2014/main" id="{3A7560A2-CB93-1BE4-EFB9-19F7D72AB0B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4200000">
                  <a:off x="6511480" y="3141981"/>
                  <a:ext cx="0" cy="160451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74" name="直線コネクタ 273">
                  <a:extLst>
                    <a:ext uri="{FF2B5EF4-FFF2-40B4-BE49-F238E27FC236}">
                      <a16:creationId xmlns:a16="http://schemas.microsoft.com/office/drawing/2014/main" id="{D644A088-A7BE-B0CF-40B1-C89A993C50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4200000">
                  <a:off x="8165140" y="3161200"/>
                  <a:ext cx="0" cy="36231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75" name="直線コネクタ 274">
                  <a:extLst>
                    <a:ext uri="{FF2B5EF4-FFF2-40B4-BE49-F238E27FC236}">
                      <a16:creationId xmlns:a16="http://schemas.microsoft.com/office/drawing/2014/main" id="{9D326202-C566-E4D4-05E9-3BF8C02E0A3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4800000">
                  <a:off x="6590873" y="3438280"/>
                  <a:ext cx="0" cy="160451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76" name="直線コネクタ 275">
                  <a:extLst>
                    <a:ext uri="{FF2B5EF4-FFF2-40B4-BE49-F238E27FC236}">
                      <a16:creationId xmlns:a16="http://schemas.microsoft.com/office/drawing/2014/main" id="{D66351DB-F02D-5196-08D7-BE2C2BC113C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4800000">
                  <a:off x="8323926" y="3753798"/>
                  <a:ext cx="0" cy="36231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77" name="直線コネクタ 276">
                  <a:extLst>
                    <a:ext uri="{FF2B5EF4-FFF2-40B4-BE49-F238E27FC236}">
                      <a16:creationId xmlns:a16="http://schemas.microsoft.com/office/drawing/2014/main" id="{24F8C209-839A-C14F-9144-D0F0D530412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100000">
                  <a:off x="6613675" y="3590488"/>
                  <a:ext cx="0" cy="160451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78" name="直線コネクタ 277">
                  <a:extLst>
                    <a:ext uri="{FF2B5EF4-FFF2-40B4-BE49-F238E27FC236}">
                      <a16:creationId xmlns:a16="http://schemas.microsoft.com/office/drawing/2014/main" id="{39B1E67C-98FE-08A8-C7FC-C0506FEB0F8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100000">
                  <a:off x="8366767" y="4058215"/>
                  <a:ext cx="0" cy="36231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79" name="直線コネクタ 278">
                  <a:extLst>
                    <a:ext uri="{FF2B5EF4-FFF2-40B4-BE49-F238E27FC236}">
                      <a16:creationId xmlns:a16="http://schemas.microsoft.com/office/drawing/2014/main" id="{3833946F-2D93-3B94-C44B-1DB2D4E081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00000" flipH="1">
                  <a:off x="4706533" y="1990772"/>
                  <a:ext cx="0" cy="160451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80" name="直線コネクタ 279">
                  <a:extLst>
                    <a:ext uri="{FF2B5EF4-FFF2-40B4-BE49-F238E27FC236}">
                      <a16:creationId xmlns:a16="http://schemas.microsoft.com/office/drawing/2014/main" id="{5E89AFEC-288A-DFCC-BA5B-BF10D7708F4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00000" flipH="1">
                  <a:off x="4553158" y="858782"/>
                  <a:ext cx="0" cy="36231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81" name="直線コネクタ 280">
                  <a:extLst>
                    <a:ext uri="{FF2B5EF4-FFF2-40B4-BE49-F238E27FC236}">
                      <a16:creationId xmlns:a16="http://schemas.microsoft.com/office/drawing/2014/main" id="{EBE65110-1921-9AF0-264E-DD7A597CFCB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000000" flipH="1">
                  <a:off x="4554325" y="2010810"/>
                  <a:ext cx="0" cy="160451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82" name="直線コネクタ 281">
                  <a:extLst>
                    <a:ext uri="{FF2B5EF4-FFF2-40B4-BE49-F238E27FC236}">
                      <a16:creationId xmlns:a16="http://schemas.microsoft.com/office/drawing/2014/main" id="{95B71F75-1BA0-3F37-78C0-B03DE63F80C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000000" flipH="1">
                  <a:off x="4248741" y="898859"/>
                  <a:ext cx="0" cy="36231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83" name="直線コネクタ 282">
                  <a:extLst>
                    <a:ext uri="{FF2B5EF4-FFF2-40B4-BE49-F238E27FC236}">
                      <a16:creationId xmlns:a16="http://schemas.microsoft.com/office/drawing/2014/main" id="{31DEFB1C-3CE2-2DDD-3A79-45A38B50E4A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400000" flipH="1">
                  <a:off x="4258198" y="2090203"/>
                  <a:ext cx="0" cy="160451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84" name="直線コネクタ 283">
                  <a:extLst>
                    <a:ext uri="{FF2B5EF4-FFF2-40B4-BE49-F238E27FC236}">
                      <a16:creationId xmlns:a16="http://schemas.microsoft.com/office/drawing/2014/main" id="{049A6634-7A3A-AC37-AE13-BB9F265BA88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400000" flipH="1">
                  <a:off x="3656315" y="1057645"/>
                  <a:ext cx="0" cy="36231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85" name="直線コネクタ 284">
                  <a:extLst>
                    <a:ext uri="{FF2B5EF4-FFF2-40B4-BE49-F238E27FC236}">
                      <a16:creationId xmlns:a16="http://schemas.microsoft.com/office/drawing/2014/main" id="{E7873D0D-990F-61AB-1836-C81919B95BA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100000" flipH="1">
                  <a:off x="4116331" y="2148954"/>
                  <a:ext cx="0" cy="160451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86" name="直線コネクタ 285">
                  <a:extLst>
                    <a:ext uri="{FF2B5EF4-FFF2-40B4-BE49-F238E27FC236}">
                      <a16:creationId xmlns:a16="http://schemas.microsoft.com/office/drawing/2014/main" id="{D39E58D2-0C7B-F198-2341-9BE7656EF11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100000" flipH="1">
                  <a:off x="3372612" y="1175146"/>
                  <a:ext cx="0" cy="36231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87" name="直線コネクタ 286">
                  <a:extLst>
                    <a:ext uri="{FF2B5EF4-FFF2-40B4-BE49-F238E27FC236}">
                      <a16:creationId xmlns:a16="http://schemas.microsoft.com/office/drawing/2014/main" id="{25847C1C-BDA7-AE4E-166B-16894D78035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9500000" flipH="1">
                  <a:off x="3850707" y="2302329"/>
                  <a:ext cx="0" cy="160451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88" name="直線コネクタ 287">
                  <a:extLst>
                    <a:ext uri="{FF2B5EF4-FFF2-40B4-BE49-F238E27FC236}">
                      <a16:creationId xmlns:a16="http://schemas.microsoft.com/office/drawing/2014/main" id="{2F952F44-0EAA-77F2-E6A4-950B6A018BA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9500000" flipH="1">
                  <a:off x="2841335" y="1481897"/>
                  <a:ext cx="0" cy="36231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89" name="直線コネクタ 288">
                  <a:extLst>
                    <a:ext uri="{FF2B5EF4-FFF2-40B4-BE49-F238E27FC236}">
                      <a16:creationId xmlns:a16="http://schemas.microsoft.com/office/drawing/2014/main" id="{822A67E4-AC1D-46E6-9898-CF658EFF2B6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9200000" flipH="1">
                  <a:off x="3730600" y="2395787"/>
                  <a:ext cx="0" cy="160451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90" name="直線コネクタ 289">
                  <a:extLst>
                    <a:ext uri="{FF2B5EF4-FFF2-40B4-BE49-F238E27FC236}">
                      <a16:creationId xmlns:a16="http://schemas.microsoft.com/office/drawing/2014/main" id="{C33AFC1B-DD6F-7D2D-AC80-47715B2E04F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9200000" flipH="1">
                  <a:off x="2599431" y="1668814"/>
                  <a:ext cx="0" cy="36231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91" name="直線コネクタ 290">
                  <a:extLst>
                    <a:ext uri="{FF2B5EF4-FFF2-40B4-BE49-F238E27FC236}">
                      <a16:creationId xmlns:a16="http://schemas.microsoft.com/office/drawing/2014/main" id="{B7B23CA7-FE81-A452-F5C3-0DFD5713FBB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600000" flipH="1">
                  <a:off x="3512798" y="2612693"/>
                  <a:ext cx="0" cy="160451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92" name="直線コネクタ 291">
                  <a:extLst>
                    <a:ext uri="{FF2B5EF4-FFF2-40B4-BE49-F238E27FC236}">
                      <a16:creationId xmlns:a16="http://schemas.microsoft.com/office/drawing/2014/main" id="{D9CDA78F-93F8-282A-A274-0220E5DBC6D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600000" flipH="1">
                  <a:off x="2164723" y="2102626"/>
                  <a:ext cx="0" cy="36231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93" name="直線コネクタ 292">
                  <a:extLst>
                    <a:ext uri="{FF2B5EF4-FFF2-40B4-BE49-F238E27FC236}">
                      <a16:creationId xmlns:a16="http://schemas.microsoft.com/office/drawing/2014/main" id="{BB5C98E1-193C-4804-78E2-250652C2F9B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300000" flipH="1">
                  <a:off x="3416918" y="2734490"/>
                  <a:ext cx="0" cy="160451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94" name="直線コネクタ 293">
                  <a:extLst>
                    <a:ext uri="{FF2B5EF4-FFF2-40B4-BE49-F238E27FC236}">
                      <a16:creationId xmlns:a16="http://schemas.microsoft.com/office/drawing/2014/main" id="{8E994873-24A6-5B65-D99D-1C4CD540484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300000" flipH="1">
                  <a:off x="1975384" y="2346220"/>
                  <a:ext cx="0" cy="36231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95" name="直線コネクタ 294">
                  <a:extLst>
                    <a:ext uri="{FF2B5EF4-FFF2-40B4-BE49-F238E27FC236}">
                      <a16:creationId xmlns:a16="http://schemas.microsoft.com/office/drawing/2014/main" id="{ECD8A57D-7FA6-3BF5-89D6-E8992ACA7F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7700000" flipH="1">
                  <a:off x="3262587" y="3000145"/>
                  <a:ext cx="0" cy="160451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96" name="直線コネクタ 295">
                  <a:extLst>
                    <a:ext uri="{FF2B5EF4-FFF2-40B4-BE49-F238E27FC236}">
                      <a16:creationId xmlns:a16="http://schemas.microsoft.com/office/drawing/2014/main" id="{B6488B0B-7C55-F58E-E428-26B4D67BDDB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7700000" flipH="1">
                  <a:off x="1667677" y="2877528"/>
                  <a:ext cx="0" cy="36231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97" name="直線コネクタ 296">
                  <a:extLst>
                    <a:ext uri="{FF2B5EF4-FFF2-40B4-BE49-F238E27FC236}">
                      <a16:creationId xmlns:a16="http://schemas.microsoft.com/office/drawing/2014/main" id="{6A6F2A93-0CB7-ED38-8571-B0E045FBD1D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7400000" flipH="1">
                  <a:off x="3204808" y="3141981"/>
                  <a:ext cx="0" cy="160451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98" name="直線コネクタ 297">
                  <a:extLst>
                    <a:ext uri="{FF2B5EF4-FFF2-40B4-BE49-F238E27FC236}">
                      <a16:creationId xmlns:a16="http://schemas.microsoft.com/office/drawing/2014/main" id="{75011469-D7C9-5397-90A3-F13718C4F87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7400000" flipH="1">
                  <a:off x="1551148" y="3161200"/>
                  <a:ext cx="0" cy="36231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99" name="直線コネクタ 298">
                  <a:extLst>
                    <a:ext uri="{FF2B5EF4-FFF2-40B4-BE49-F238E27FC236}">
                      <a16:creationId xmlns:a16="http://schemas.microsoft.com/office/drawing/2014/main" id="{26558010-83ED-E30B-0347-08650097E63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800000" flipH="1">
                  <a:off x="3125415" y="3438280"/>
                  <a:ext cx="0" cy="160451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00" name="直線コネクタ 299">
                  <a:extLst>
                    <a:ext uri="{FF2B5EF4-FFF2-40B4-BE49-F238E27FC236}">
                      <a16:creationId xmlns:a16="http://schemas.microsoft.com/office/drawing/2014/main" id="{FFADD861-2DA1-E7A9-3AE9-BC398E59886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800000" flipH="1">
                  <a:off x="1392362" y="3753798"/>
                  <a:ext cx="0" cy="36231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01" name="直線コネクタ 300">
                  <a:extLst>
                    <a:ext uri="{FF2B5EF4-FFF2-40B4-BE49-F238E27FC236}">
                      <a16:creationId xmlns:a16="http://schemas.microsoft.com/office/drawing/2014/main" id="{BF8641C7-8A2A-F990-69B7-8104945F7CE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500000" flipH="1">
                  <a:off x="3102613" y="3590488"/>
                  <a:ext cx="0" cy="160451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02" name="直線コネクタ 301">
                  <a:extLst>
                    <a:ext uri="{FF2B5EF4-FFF2-40B4-BE49-F238E27FC236}">
                      <a16:creationId xmlns:a16="http://schemas.microsoft.com/office/drawing/2014/main" id="{513273FA-947E-8DE0-8229-97FBCDE316B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500000" flipH="1">
                  <a:off x="1349521" y="4058215"/>
                  <a:ext cx="0" cy="36231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cxnSp>
            <p:nvCxnSpPr>
              <p:cNvPr id="228" name="直線コネクタ 227">
                <a:extLst>
                  <a:ext uri="{FF2B5EF4-FFF2-40B4-BE49-F238E27FC236}">
                    <a16:creationId xmlns:a16="http://schemas.microsoft.com/office/drawing/2014/main" id="{617D9DB0-1E58-9C83-0E33-A474EA3238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52103" y="4183811"/>
                <a:ext cx="0" cy="36231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311FF524-5F5B-5304-B74A-71FB2BB72ABC}"/>
                </a:ext>
              </a:extLst>
            </p:cNvPr>
            <p:cNvGrpSpPr/>
            <p:nvPr/>
          </p:nvGrpSpPr>
          <p:grpSpPr>
            <a:xfrm>
              <a:off x="1151888" y="845389"/>
              <a:ext cx="7400430" cy="3639012"/>
              <a:chOff x="1453340" y="1182338"/>
              <a:chExt cx="7400430" cy="3639012"/>
            </a:xfrm>
          </p:grpSpPr>
          <p:cxnSp>
            <p:nvCxnSpPr>
              <p:cNvPr id="82" name="直線コネクタ 81">
                <a:extLst>
                  <a:ext uri="{FF2B5EF4-FFF2-40B4-BE49-F238E27FC236}">
                    <a16:creationId xmlns:a16="http://schemas.microsoft.com/office/drawing/2014/main" id="{274C5AFD-7B55-6D65-D494-58F0750D5D3A}"/>
                  </a:ext>
                </a:extLst>
              </p:cNvPr>
              <p:cNvCxnSpPr>
                <a:cxnSpLocks/>
              </p:cNvCxnSpPr>
              <p:nvPr/>
            </p:nvCxnSpPr>
            <p:spPr>
              <a:xfrm rot="60000">
                <a:off x="5214441" y="1182357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83" name="直線コネクタ 82">
                <a:extLst>
                  <a:ext uri="{FF2B5EF4-FFF2-40B4-BE49-F238E27FC236}">
                    <a16:creationId xmlns:a16="http://schemas.microsoft.com/office/drawing/2014/main" id="{35E9D574-09CE-F246-A315-0D4F6FC47E83}"/>
                  </a:ext>
                </a:extLst>
              </p:cNvPr>
              <p:cNvCxnSpPr>
                <a:cxnSpLocks/>
              </p:cNvCxnSpPr>
              <p:nvPr/>
            </p:nvCxnSpPr>
            <p:spPr>
              <a:xfrm rot="120000">
                <a:off x="5276925" y="1183965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84" name="直線コネクタ 83">
                <a:extLst>
                  <a:ext uri="{FF2B5EF4-FFF2-40B4-BE49-F238E27FC236}">
                    <a16:creationId xmlns:a16="http://schemas.microsoft.com/office/drawing/2014/main" id="{45F66560-9A47-FF97-837E-8B213A2CD47D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">
                <a:off x="5338146" y="1186644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85" name="直線コネクタ 84">
                <a:extLst>
                  <a:ext uri="{FF2B5EF4-FFF2-40B4-BE49-F238E27FC236}">
                    <a16:creationId xmlns:a16="http://schemas.microsoft.com/office/drawing/2014/main" id="{E14AE73B-AFF7-E02C-2098-5093B7E7E7F1}"/>
                  </a:ext>
                </a:extLst>
              </p:cNvPr>
              <p:cNvCxnSpPr>
                <a:cxnSpLocks/>
              </p:cNvCxnSpPr>
              <p:nvPr/>
            </p:nvCxnSpPr>
            <p:spPr>
              <a:xfrm rot="240000">
                <a:off x="5399291" y="1190395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86" name="直線コネクタ 85">
                <a:extLst>
                  <a:ext uri="{FF2B5EF4-FFF2-40B4-BE49-F238E27FC236}">
                    <a16:creationId xmlns:a16="http://schemas.microsoft.com/office/drawing/2014/main" id="{21ACD6D1-9A51-D58D-4B8D-793DB603B611}"/>
                  </a:ext>
                </a:extLst>
              </p:cNvPr>
              <p:cNvCxnSpPr>
                <a:cxnSpLocks/>
              </p:cNvCxnSpPr>
              <p:nvPr/>
            </p:nvCxnSpPr>
            <p:spPr>
              <a:xfrm rot="360000">
                <a:off x="5520914" y="1201055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87" name="直線コネクタ 86">
                <a:extLst>
                  <a:ext uri="{FF2B5EF4-FFF2-40B4-BE49-F238E27FC236}">
                    <a16:creationId xmlns:a16="http://schemas.microsoft.com/office/drawing/2014/main" id="{5605F7BE-1A7A-3F0E-9DD6-F4F3D1C4B86A}"/>
                  </a:ext>
                </a:extLst>
              </p:cNvPr>
              <p:cNvCxnSpPr>
                <a:cxnSpLocks/>
              </p:cNvCxnSpPr>
              <p:nvPr/>
            </p:nvCxnSpPr>
            <p:spPr>
              <a:xfrm rot="420000">
                <a:off x="5583021" y="1208102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88" name="直線コネクタ 87">
                <a:extLst>
                  <a:ext uri="{FF2B5EF4-FFF2-40B4-BE49-F238E27FC236}">
                    <a16:creationId xmlns:a16="http://schemas.microsoft.com/office/drawing/2014/main" id="{CFAECF59-463F-CE4F-3A45-9B7C24FF0D3E}"/>
                  </a:ext>
                </a:extLst>
              </p:cNvPr>
              <p:cNvCxnSpPr>
                <a:cxnSpLocks/>
              </p:cNvCxnSpPr>
              <p:nvPr/>
            </p:nvCxnSpPr>
            <p:spPr>
              <a:xfrm rot="480000">
                <a:off x="5643775" y="1216107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89" name="直線コネクタ 88">
                <a:extLst>
                  <a:ext uri="{FF2B5EF4-FFF2-40B4-BE49-F238E27FC236}">
                    <a16:creationId xmlns:a16="http://schemas.microsoft.com/office/drawing/2014/main" id="{ACAB8123-C2BF-2429-E6D6-89EC4239704A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">
                <a:off x="5704360" y="1225172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90" name="直線コネクタ 89">
                <a:extLst>
                  <a:ext uri="{FF2B5EF4-FFF2-40B4-BE49-F238E27FC236}">
                    <a16:creationId xmlns:a16="http://schemas.microsoft.com/office/drawing/2014/main" id="{59A2547F-C1B5-581B-9F3F-69D6483F5E29}"/>
                  </a:ext>
                </a:extLst>
              </p:cNvPr>
              <p:cNvCxnSpPr>
                <a:cxnSpLocks/>
              </p:cNvCxnSpPr>
              <p:nvPr/>
            </p:nvCxnSpPr>
            <p:spPr>
              <a:xfrm rot="660000">
                <a:off x="5824591" y="1246392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91" name="直線コネクタ 90">
                <a:extLst>
                  <a:ext uri="{FF2B5EF4-FFF2-40B4-BE49-F238E27FC236}">
                    <a16:creationId xmlns:a16="http://schemas.microsoft.com/office/drawing/2014/main" id="{6426E4D3-86CA-977D-5BA5-9F34C31A517C}"/>
                  </a:ext>
                </a:extLst>
              </p:cNvPr>
              <p:cNvCxnSpPr>
                <a:cxnSpLocks/>
              </p:cNvCxnSpPr>
              <p:nvPr/>
            </p:nvCxnSpPr>
            <p:spPr>
              <a:xfrm rot="720000">
                <a:off x="5885847" y="1258826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92" name="直線コネクタ 91">
                <a:extLst>
                  <a:ext uri="{FF2B5EF4-FFF2-40B4-BE49-F238E27FC236}">
                    <a16:creationId xmlns:a16="http://schemas.microsoft.com/office/drawing/2014/main" id="{F3EAAE95-7646-6EF7-8627-0F828344EC78}"/>
                  </a:ext>
                </a:extLst>
              </p:cNvPr>
              <p:cNvCxnSpPr>
                <a:cxnSpLocks/>
              </p:cNvCxnSpPr>
              <p:nvPr/>
            </p:nvCxnSpPr>
            <p:spPr>
              <a:xfrm rot="780000">
                <a:off x="5945673" y="1272096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93" name="直線コネクタ 92">
                <a:extLst>
                  <a:ext uri="{FF2B5EF4-FFF2-40B4-BE49-F238E27FC236}">
                    <a16:creationId xmlns:a16="http://schemas.microsoft.com/office/drawing/2014/main" id="{A07F6F01-A0D0-9989-0F2A-60442F56C3EB}"/>
                  </a:ext>
                </a:extLst>
              </p:cNvPr>
              <p:cNvCxnSpPr>
                <a:cxnSpLocks/>
              </p:cNvCxnSpPr>
              <p:nvPr/>
            </p:nvCxnSpPr>
            <p:spPr>
              <a:xfrm rot="840000">
                <a:off x="6005238" y="1286406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94" name="直線コネクタ 93">
                <a:extLst>
                  <a:ext uri="{FF2B5EF4-FFF2-40B4-BE49-F238E27FC236}">
                    <a16:creationId xmlns:a16="http://schemas.microsoft.com/office/drawing/2014/main" id="{28B4E9E5-F830-3C1C-1F8D-9DCEF1D48816}"/>
                  </a:ext>
                </a:extLst>
              </p:cNvPr>
              <p:cNvCxnSpPr>
                <a:cxnSpLocks/>
              </p:cNvCxnSpPr>
              <p:nvPr/>
            </p:nvCxnSpPr>
            <p:spPr>
              <a:xfrm rot="960000">
                <a:off x="6123161" y="1318023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95" name="直線コネクタ 94">
                <a:extLst>
                  <a:ext uri="{FF2B5EF4-FFF2-40B4-BE49-F238E27FC236}">
                    <a16:creationId xmlns:a16="http://schemas.microsoft.com/office/drawing/2014/main" id="{E88A37AB-9789-BEC5-7B27-3A4669C6E4C1}"/>
                  </a:ext>
                </a:extLst>
              </p:cNvPr>
              <p:cNvCxnSpPr>
                <a:cxnSpLocks/>
              </p:cNvCxnSpPr>
              <p:nvPr/>
            </p:nvCxnSpPr>
            <p:spPr>
              <a:xfrm rot="1020000">
                <a:off x="6183101" y="1335750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96" name="直線コネクタ 95">
                <a:extLst>
                  <a:ext uri="{FF2B5EF4-FFF2-40B4-BE49-F238E27FC236}">
                    <a16:creationId xmlns:a16="http://schemas.microsoft.com/office/drawing/2014/main" id="{E7647C0A-7C3E-B830-AECD-F1646A4AC480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">
                <a:off x="6241542" y="1354182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97" name="直線コネクタ 96">
                <a:extLst>
                  <a:ext uri="{FF2B5EF4-FFF2-40B4-BE49-F238E27FC236}">
                    <a16:creationId xmlns:a16="http://schemas.microsoft.com/office/drawing/2014/main" id="{BE0E328F-EFFD-915C-8386-9BEC572A27D1}"/>
                  </a:ext>
                </a:extLst>
              </p:cNvPr>
              <p:cNvCxnSpPr>
                <a:cxnSpLocks/>
              </p:cNvCxnSpPr>
              <p:nvPr/>
            </p:nvCxnSpPr>
            <p:spPr>
              <a:xfrm rot="1140000">
                <a:off x="6299632" y="1373631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98" name="直線コネクタ 97">
                <a:extLst>
                  <a:ext uri="{FF2B5EF4-FFF2-40B4-BE49-F238E27FC236}">
                    <a16:creationId xmlns:a16="http://schemas.microsoft.com/office/drawing/2014/main" id="{D7E624BC-D56A-8945-1432-B5F295D90342}"/>
                  </a:ext>
                </a:extLst>
              </p:cNvPr>
              <p:cNvCxnSpPr>
                <a:cxnSpLocks/>
              </p:cNvCxnSpPr>
              <p:nvPr/>
            </p:nvCxnSpPr>
            <p:spPr>
              <a:xfrm rot="1260000">
                <a:off x="6414353" y="1415406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99" name="直線コネクタ 98">
                <a:extLst>
                  <a:ext uri="{FF2B5EF4-FFF2-40B4-BE49-F238E27FC236}">
                    <a16:creationId xmlns:a16="http://schemas.microsoft.com/office/drawing/2014/main" id="{6A898AF2-28B1-EDF1-29E5-91611C5F67EC}"/>
                  </a:ext>
                </a:extLst>
              </p:cNvPr>
              <p:cNvCxnSpPr>
                <a:cxnSpLocks/>
              </p:cNvCxnSpPr>
              <p:nvPr/>
            </p:nvCxnSpPr>
            <p:spPr>
              <a:xfrm rot="1320000">
                <a:off x="6472518" y="1438287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0" name="直線コネクタ 99">
                <a:extLst>
                  <a:ext uri="{FF2B5EF4-FFF2-40B4-BE49-F238E27FC236}">
                    <a16:creationId xmlns:a16="http://schemas.microsoft.com/office/drawing/2014/main" id="{8AAE546B-69A8-9792-522D-1A533E353281}"/>
                  </a:ext>
                </a:extLst>
              </p:cNvPr>
              <p:cNvCxnSpPr>
                <a:cxnSpLocks/>
              </p:cNvCxnSpPr>
              <p:nvPr/>
            </p:nvCxnSpPr>
            <p:spPr>
              <a:xfrm rot="1380000">
                <a:off x="6529130" y="1461744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1" name="直線コネクタ 100">
                <a:extLst>
                  <a:ext uri="{FF2B5EF4-FFF2-40B4-BE49-F238E27FC236}">
                    <a16:creationId xmlns:a16="http://schemas.microsoft.com/office/drawing/2014/main" id="{F0D63618-3281-62CA-618B-D107F4E100E8}"/>
                  </a:ext>
                </a:extLst>
              </p:cNvPr>
              <p:cNvCxnSpPr>
                <a:cxnSpLocks/>
              </p:cNvCxnSpPr>
              <p:nvPr/>
            </p:nvCxnSpPr>
            <p:spPr>
              <a:xfrm rot="1440000">
                <a:off x="6585306" y="1486180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2" name="直線コネクタ 101">
                <a:extLst>
                  <a:ext uri="{FF2B5EF4-FFF2-40B4-BE49-F238E27FC236}">
                    <a16:creationId xmlns:a16="http://schemas.microsoft.com/office/drawing/2014/main" id="{CDC38B4B-2F62-9C2C-B0FD-AB24E9632CBF}"/>
                  </a:ext>
                </a:extLst>
              </p:cNvPr>
              <p:cNvCxnSpPr>
                <a:cxnSpLocks/>
              </p:cNvCxnSpPr>
              <p:nvPr/>
            </p:nvCxnSpPr>
            <p:spPr>
              <a:xfrm rot="1560000">
                <a:off x="6695948" y="1537795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3" name="直線コネクタ 102">
                <a:extLst>
                  <a:ext uri="{FF2B5EF4-FFF2-40B4-BE49-F238E27FC236}">
                    <a16:creationId xmlns:a16="http://schemas.microsoft.com/office/drawing/2014/main" id="{47594B0C-61FD-7E50-F407-70F447A7F492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">
                <a:off x="6751898" y="1565660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4" name="直線コネクタ 103">
                <a:extLst>
                  <a:ext uri="{FF2B5EF4-FFF2-40B4-BE49-F238E27FC236}">
                    <a16:creationId xmlns:a16="http://schemas.microsoft.com/office/drawing/2014/main" id="{CAA5453A-1A7E-8B28-D736-2029F0E11EBD}"/>
                  </a:ext>
                </a:extLst>
              </p:cNvPr>
              <p:cNvCxnSpPr>
                <a:cxnSpLocks/>
              </p:cNvCxnSpPr>
              <p:nvPr/>
            </p:nvCxnSpPr>
            <p:spPr>
              <a:xfrm rot="1680000">
                <a:off x="6806250" y="1593961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5" name="直線コネクタ 104">
                <a:extLst>
                  <a:ext uri="{FF2B5EF4-FFF2-40B4-BE49-F238E27FC236}">
                    <a16:creationId xmlns:a16="http://schemas.microsoft.com/office/drawing/2014/main" id="{0679E078-6B04-200F-4699-91A8E57353C3}"/>
                  </a:ext>
                </a:extLst>
              </p:cNvPr>
              <p:cNvCxnSpPr>
                <a:cxnSpLocks/>
              </p:cNvCxnSpPr>
              <p:nvPr/>
            </p:nvCxnSpPr>
            <p:spPr>
              <a:xfrm rot="1740000">
                <a:off x="6860082" y="1623201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6" name="直線コネクタ 105">
                <a:extLst>
                  <a:ext uri="{FF2B5EF4-FFF2-40B4-BE49-F238E27FC236}">
                    <a16:creationId xmlns:a16="http://schemas.microsoft.com/office/drawing/2014/main" id="{EA74FD21-DB34-A820-00E0-69A1DE120099}"/>
                  </a:ext>
                </a:extLst>
              </p:cNvPr>
              <p:cNvCxnSpPr>
                <a:cxnSpLocks/>
              </p:cNvCxnSpPr>
              <p:nvPr/>
            </p:nvCxnSpPr>
            <p:spPr>
              <a:xfrm rot="1860000">
                <a:off x="6965804" y="1684263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7" name="直線コネクタ 106">
                <a:extLst>
                  <a:ext uri="{FF2B5EF4-FFF2-40B4-BE49-F238E27FC236}">
                    <a16:creationId xmlns:a16="http://schemas.microsoft.com/office/drawing/2014/main" id="{BC38F9FE-D80F-EB0A-63EC-CBDFC4FF3403}"/>
                  </a:ext>
                </a:extLst>
              </p:cNvPr>
              <p:cNvCxnSpPr>
                <a:cxnSpLocks/>
              </p:cNvCxnSpPr>
              <p:nvPr/>
            </p:nvCxnSpPr>
            <p:spPr>
              <a:xfrm rot="1920000">
                <a:off x="7019114" y="1716897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8" name="直線コネクタ 107">
                <a:extLst>
                  <a:ext uri="{FF2B5EF4-FFF2-40B4-BE49-F238E27FC236}">
                    <a16:creationId xmlns:a16="http://schemas.microsoft.com/office/drawing/2014/main" id="{A65EEA23-2005-CEB7-5393-2F1AD07893B6}"/>
                  </a:ext>
                </a:extLst>
              </p:cNvPr>
              <p:cNvCxnSpPr>
                <a:cxnSpLocks/>
              </p:cNvCxnSpPr>
              <p:nvPr/>
            </p:nvCxnSpPr>
            <p:spPr>
              <a:xfrm rot="1980000">
                <a:off x="7070793" y="1749828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9" name="直線コネクタ 108">
                <a:extLst>
                  <a:ext uri="{FF2B5EF4-FFF2-40B4-BE49-F238E27FC236}">
                    <a16:creationId xmlns:a16="http://schemas.microsoft.com/office/drawing/2014/main" id="{32F401EE-AFC3-092A-0BCB-F1F233F2018A}"/>
                  </a:ext>
                </a:extLst>
              </p:cNvPr>
              <p:cNvCxnSpPr>
                <a:cxnSpLocks/>
              </p:cNvCxnSpPr>
              <p:nvPr/>
            </p:nvCxnSpPr>
            <p:spPr>
              <a:xfrm rot="2040000">
                <a:off x="7121870" y="1783648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0" name="直線コネクタ 109">
                <a:extLst>
                  <a:ext uri="{FF2B5EF4-FFF2-40B4-BE49-F238E27FC236}">
                    <a16:creationId xmlns:a16="http://schemas.microsoft.com/office/drawing/2014/main" id="{37FE747F-9E42-6FC2-379F-EEA02AB7E1BA}"/>
                  </a:ext>
                </a:extLst>
              </p:cNvPr>
              <p:cNvCxnSpPr>
                <a:cxnSpLocks/>
              </p:cNvCxnSpPr>
              <p:nvPr/>
            </p:nvCxnSpPr>
            <p:spPr>
              <a:xfrm rot="2160000">
                <a:off x="7221868" y="1853691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1" name="直線コネクタ 110">
                <a:extLst>
                  <a:ext uri="{FF2B5EF4-FFF2-40B4-BE49-F238E27FC236}">
                    <a16:creationId xmlns:a16="http://schemas.microsoft.com/office/drawing/2014/main" id="{BA037067-35B9-0BBB-F563-B72DA4E598A7}"/>
                  </a:ext>
                </a:extLst>
              </p:cNvPr>
              <p:cNvCxnSpPr>
                <a:cxnSpLocks/>
              </p:cNvCxnSpPr>
              <p:nvPr/>
            </p:nvCxnSpPr>
            <p:spPr>
              <a:xfrm rot="2220000">
                <a:off x="7272131" y="1890848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2" name="直線コネクタ 111">
                <a:extLst>
                  <a:ext uri="{FF2B5EF4-FFF2-40B4-BE49-F238E27FC236}">
                    <a16:creationId xmlns:a16="http://schemas.microsoft.com/office/drawing/2014/main" id="{8C5C3D6D-0E01-AB21-1A2D-9A7CC102191E}"/>
                  </a:ext>
                </a:extLst>
              </p:cNvPr>
              <p:cNvCxnSpPr>
                <a:cxnSpLocks/>
              </p:cNvCxnSpPr>
              <p:nvPr/>
            </p:nvCxnSpPr>
            <p:spPr>
              <a:xfrm rot="2280000">
                <a:off x="7320743" y="1928157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3" name="直線コネクタ 112">
                <a:extLst>
                  <a:ext uri="{FF2B5EF4-FFF2-40B4-BE49-F238E27FC236}">
                    <a16:creationId xmlns:a16="http://schemas.microsoft.com/office/drawing/2014/main" id="{70EAE4DD-331C-2314-44A8-D4E4CF14598E}"/>
                  </a:ext>
                </a:extLst>
              </p:cNvPr>
              <p:cNvCxnSpPr>
                <a:cxnSpLocks/>
              </p:cNvCxnSpPr>
              <p:nvPr/>
            </p:nvCxnSpPr>
            <p:spPr>
              <a:xfrm rot="2340000">
                <a:off x="7368680" y="1966301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4" name="直線コネクタ 113">
                <a:extLst>
                  <a:ext uri="{FF2B5EF4-FFF2-40B4-BE49-F238E27FC236}">
                    <a16:creationId xmlns:a16="http://schemas.microsoft.com/office/drawing/2014/main" id="{78AE5261-C9A6-D401-1DC2-B6F4FDE61A51}"/>
                  </a:ext>
                </a:extLst>
              </p:cNvPr>
              <p:cNvCxnSpPr>
                <a:cxnSpLocks/>
              </p:cNvCxnSpPr>
              <p:nvPr/>
            </p:nvCxnSpPr>
            <p:spPr>
              <a:xfrm rot="2460000">
                <a:off x="7462192" y="2044794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5" name="直線コネクタ 114">
                <a:extLst>
                  <a:ext uri="{FF2B5EF4-FFF2-40B4-BE49-F238E27FC236}">
                    <a16:creationId xmlns:a16="http://schemas.microsoft.com/office/drawing/2014/main" id="{EA50D4E2-11E6-6D47-8619-417152D05391}"/>
                  </a:ext>
                </a:extLst>
              </p:cNvPr>
              <p:cNvCxnSpPr>
                <a:cxnSpLocks/>
              </p:cNvCxnSpPr>
              <p:nvPr/>
            </p:nvCxnSpPr>
            <p:spPr>
              <a:xfrm rot="2520000">
                <a:off x="7509025" y="2086189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6" name="直線コネクタ 115">
                <a:extLst>
                  <a:ext uri="{FF2B5EF4-FFF2-40B4-BE49-F238E27FC236}">
                    <a16:creationId xmlns:a16="http://schemas.microsoft.com/office/drawing/2014/main" id="{790DA3DC-BAEB-A40F-280B-1AC70845423F}"/>
                  </a:ext>
                </a:extLst>
              </p:cNvPr>
              <p:cNvCxnSpPr>
                <a:cxnSpLocks/>
              </p:cNvCxnSpPr>
              <p:nvPr/>
            </p:nvCxnSpPr>
            <p:spPr>
              <a:xfrm rot="2580000">
                <a:off x="7554201" y="2127593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7" name="直線コネクタ 116">
                <a:extLst>
                  <a:ext uri="{FF2B5EF4-FFF2-40B4-BE49-F238E27FC236}">
                    <a16:creationId xmlns:a16="http://schemas.microsoft.com/office/drawing/2014/main" id="{0E0A79D8-5522-FA6E-6E7D-7C33412B0F77}"/>
                  </a:ext>
                </a:extLst>
              </p:cNvPr>
              <p:cNvCxnSpPr>
                <a:cxnSpLocks/>
              </p:cNvCxnSpPr>
              <p:nvPr/>
            </p:nvCxnSpPr>
            <p:spPr>
              <a:xfrm rot="2640000">
                <a:off x="7598630" y="2169769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8" name="直線コネクタ 117">
                <a:extLst>
                  <a:ext uri="{FF2B5EF4-FFF2-40B4-BE49-F238E27FC236}">
                    <a16:creationId xmlns:a16="http://schemas.microsoft.com/office/drawing/2014/main" id="{DBD6F0C2-7285-011E-4316-015DF8B5E437}"/>
                  </a:ext>
                </a:extLst>
              </p:cNvPr>
              <p:cNvCxnSpPr>
                <a:cxnSpLocks/>
              </p:cNvCxnSpPr>
              <p:nvPr/>
            </p:nvCxnSpPr>
            <p:spPr>
              <a:xfrm rot="2760000">
                <a:off x="7684946" y="2256113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9" name="直線コネクタ 118">
                <a:extLst>
                  <a:ext uri="{FF2B5EF4-FFF2-40B4-BE49-F238E27FC236}">
                    <a16:creationId xmlns:a16="http://schemas.microsoft.com/office/drawing/2014/main" id="{D9060F15-77D7-3CFF-4C18-0668CA7D1E2A}"/>
                  </a:ext>
                </a:extLst>
              </p:cNvPr>
              <p:cNvCxnSpPr>
                <a:cxnSpLocks/>
              </p:cNvCxnSpPr>
              <p:nvPr/>
            </p:nvCxnSpPr>
            <p:spPr>
              <a:xfrm rot="2820000">
                <a:off x="7727992" y="2301433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20" name="直線コネクタ 119">
                <a:extLst>
                  <a:ext uri="{FF2B5EF4-FFF2-40B4-BE49-F238E27FC236}">
                    <a16:creationId xmlns:a16="http://schemas.microsoft.com/office/drawing/2014/main" id="{1DA26324-05EF-0D46-A2DA-9361B73444B5}"/>
                  </a:ext>
                </a:extLst>
              </p:cNvPr>
              <p:cNvCxnSpPr>
                <a:cxnSpLocks/>
              </p:cNvCxnSpPr>
              <p:nvPr/>
            </p:nvCxnSpPr>
            <p:spPr>
              <a:xfrm rot="2880000">
                <a:off x="7769386" y="2346617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21" name="直線コネクタ 120">
                <a:extLst>
                  <a:ext uri="{FF2B5EF4-FFF2-40B4-BE49-F238E27FC236}">
                    <a16:creationId xmlns:a16="http://schemas.microsoft.com/office/drawing/2014/main" id="{B21EAA7B-DD14-665E-8079-C75125C27254}"/>
                  </a:ext>
                </a:extLst>
              </p:cNvPr>
              <p:cNvCxnSpPr>
                <a:cxnSpLocks/>
              </p:cNvCxnSpPr>
              <p:nvPr/>
            </p:nvCxnSpPr>
            <p:spPr>
              <a:xfrm rot="2940000">
                <a:off x="7809971" y="2392506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22" name="直線コネクタ 121">
                <a:extLst>
                  <a:ext uri="{FF2B5EF4-FFF2-40B4-BE49-F238E27FC236}">
                    <a16:creationId xmlns:a16="http://schemas.microsoft.com/office/drawing/2014/main" id="{9D061A87-74B4-A73D-98F4-46234479011F}"/>
                  </a:ext>
                </a:extLst>
              </p:cNvPr>
              <p:cNvCxnSpPr>
                <a:cxnSpLocks/>
              </p:cNvCxnSpPr>
              <p:nvPr/>
            </p:nvCxnSpPr>
            <p:spPr>
              <a:xfrm rot="3060000">
                <a:off x="7888434" y="2486043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23" name="直線コネクタ 122">
                <a:extLst>
                  <a:ext uri="{FF2B5EF4-FFF2-40B4-BE49-F238E27FC236}">
                    <a16:creationId xmlns:a16="http://schemas.microsoft.com/office/drawing/2014/main" id="{B542AA89-5D28-563E-3F26-CF63859ADEC1}"/>
                  </a:ext>
                </a:extLst>
              </p:cNvPr>
              <p:cNvCxnSpPr>
                <a:cxnSpLocks/>
              </p:cNvCxnSpPr>
              <p:nvPr/>
            </p:nvCxnSpPr>
            <p:spPr>
              <a:xfrm rot="3120000">
                <a:off x="7927366" y="2534943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24" name="直線コネクタ 123">
                <a:extLst>
                  <a:ext uri="{FF2B5EF4-FFF2-40B4-BE49-F238E27FC236}">
                    <a16:creationId xmlns:a16="http://schemas.microsoft.com/office/drawing/2014/main" id="{44510B66-E19E-E7C2-01A9-DCFAAF13A837}"/>
                  </a:ext>
                </a:extLst>
              </p:cNvPr>
              <p:cNvCxnSpPr>
                <a:cxnSpLocks/>
              </p:cNvCxnSpPr>
              <p:nvPr/>
            </p:nvCxnSpPr>
            <p:spPr>
              <a:xfrm rot="3180000">
                <a:off x="7964665" y="2583564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25" name="直線コネクタ 124">
                <a:extLst>
                  <a:ext uri="{FF2B5EF4-FFF2-40B4-BE49-F238E27FC236}">
                    <a16:creationId xmlns:a16="http://schemas.microsoft.com/office/drawing/2014/main" id="{175E2260-34BA-EAF1-BFD3-4DEFDE332956}"/>
                  </a:ext>
                </a:extLst>
              </p:cNvPr>
              <p:cNvCxnSpPr>
                <a:cxnSpLocks/>
              </p:cNvCxnSpPr>
              <p:nvPr/>
            </p:nvCxnSpPr>
            <p:spPr>
              <a:xfrm rot="3240000">
                <a:off x="8001096" y="2632814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26" name="直線コネクタ 125">
                <a:extLst>
                  <a:ext uri="{FF2B5EF4-FFF2-40B4-BE49-F238E27FC236}">
                    <a16:creationId xmlns:a16="http://schemas.microsoft.com/office/drawing/2014/main" id="{0FC8FDC5-42C9-B0F3-4C27-254668289F37}"/>
                  </a:ext>
                </a:extLst>
              </p:cNvPr>
              <p:cNvCxnSpPr>
                <a:cxnSpLocks/>
              </p:cNvCxnSpPr>
              <p:nvPr/>
            </p:nvCxnSpPr>
            <p:spPr>
              <a:xfrm rot="3360000">
                <a:off x="8071108" y="2732834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27" name="直線コネクタ 126">
                <a:extLst>
                  <a:ext uri="{FF2B5EF4-FFF2-40B4-BE49-F238E27FC236}">
                    <a16:creationId xmlns:a16="http://schemas.microsoft.com/office/drawing/2014/main" id="{6B200605-2A71-6826-1301-CF7D38EE3212}"/>
                  </a:ext>
                </a:extLst>
              </p:cNvPr>
              <p:cNvCxnSpPr>
                <a:cxnSpLocks/>
              </p:cNvCxnSpPr>
              <p:nvPr/>
            </p:nvCxnSpPr>
            <p:spPr>
              <a:xfrm rot="3420000">
                <a:off x="8105630" y="2784941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28" name="直線コネクタ 127">
                <a:extLst>
                  <a:ext uri="{FF2B5EF4-FFF2-40B4-BE49-F238E27FC236}">
                    <a16:creationId xmlns:a16="http://schemas.microsoft.com/office/drawing/2014/main" id="{E8CF9CAE-CBFA-400B-DC15-99678F5327FA}"/>
                  </a:ext>
                </a:extLst>
              </p:cNvPr>
              <p:cNvCxnSpPr>
                <a:cxnSpLocks/>
              </p:cNvCxnSpPr>
              <p:nvPr/>
            </p:nvCxnSpPr>
            <p:spPr>
              <a:xfrm rot="3480000">
                <a:off x="8138550" y="2836626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29" name="直線コネクタ 128">
                <a:extLst>
                  <a:ext uri="{FF2B5EF4-FFF2-40B4-BE49-F238E27FC236}">
                    <a16:creationId xmlns:a16="http://schemas.microsoft.com/office/drawing/2014/main" id="{A78C947E-C8CB-51D7-ECBC-858E642A8E85}"/>
                  </a:ext>
                </a:extLst>
              </p:cNvPr>
              <p:cNvCxnSpPr>
                <a:cxnSpLocks/>
              </p:cNvCxnSpPr>
              <p:nvPr/>
            </p:nvCxnSpPr>
            <p:spPr>
              <a:xfrm rot="3540000">
                <a:off x="8170549" y="2888865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30" name="直線コネクタ 129">
                <a:extLst>
                  <a:ext uri="{FF2B5EF4-FFF2-40B4-BE49-F238E27FC236}">
                    <a16:creationId xmlns:a16="http://schemas.microsoft.com/office/drawing/2014/main" id="{3217C97D-74EC-C3BA-C36B-F76CF784CD27}"/>
                  </a:ext>
                </a:extLst>
              </p:cNvPr>
              <p:cNvCxnSpPr>
                <a:cxnSpLocks/>
              </p:cNvCxnSpPr>
              <p:nvPr/>
            </p:nvCxnSpPr>
            <p:spPr>
              <a:xfrm rot="3660000">
                <a:off x="8231577" y="2994606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31" name="直線コネクタ 130">
                <a:extLst>
                  <a:ext uri="{FF2B5EF4-FFF2-40B4-BE49-F238E27FC236}">
                    <a16:creationId xmlns:a16="http://schemas.microsoft.com/office/drawing/2014/main" id="{D8B73D16-CF4D-B788-A3D8-FCC238E401F6}"/>
                  </a:ext>
                </a:extLst>
              </p:cNvPr>
              <p:cNvCxnSpPr>
                <a:cxnSpLocks/>
              </p:cNvCxnSpPr>
              <p:nvPr/>
            </p:nvCxnSpPr>
            <p:spPr>
              <a:xfrm rot="3720000">
                <a:off x="8261427" y="3049524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32" name="直線コネクタ 131">
                <a:extLst>
                  <a:ext uri="{FF2B5EF4-FFF2-40B4-BE49-F238E27FC236}">
                    <a16:creationId xmlns:a16="http://schemas.microsoft.com/office/drawing/2014/main" id="{5C60F9D5-ADDE-284C-09FC-2DA1F91F304E}"/>
                  </a:ext>
                </a:extLst>
              </p:cNvPr>
              <p:cNvCxnSpPr>
                <a:cxnSpLocks/>
              </p:cNvCxnSpPr>
              <p:nvPr/>
            </p:nvCxnSpPr>
            <p:spPr>
              <a:xfrm rot="3780000">
                <a:off x="8289717" y="3103882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33" name="直線コネクタ 132">
                <a:extLst>
                  <a:ext uri="{FF2B5EF4-FFF2-40B4-BE49-F238E27FC236}">
                    <a16:creationId xmlns:a16="http://schemas.microsoft.com/office/drawing/2014/main" id="{38D66AE1-EF8B-E177-120C-F04BA79EFD80}"/>
                  </a:ext>
                </a:extLst>
              </p:cNvPr>
              <p:cNvCxnSpPr>
                <a:cxnSpLocks/>
              </p:cNvCxnSpPr>
              <p:nvPr/>
            </p:nvCxnSpPr>
            <p:spPr>
              <a:xfrm rot="3840000">
                <a:off x="8317042" y="3158710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34" name="直線コネクタ 133">
                <a:extLst>
                  <a:ext uri="{FF2B5EF4-FFF2-40B4-BE49-F238E27FC236}">
                    <a16:creationId xmlns:a16="http://schemas.microsoft.com/office/drawing/2014/main" id="{1682EFC5-F701-166B-69E8-68A1A8FA1009}"/>
                  </a:ext>
                </a:extLst>
              </p:cNvPr>
              <p:cNvCxnSpPr>
                <a:cxnSpLocks/>
              </p:cNvCxnSpPr>
              <p:nvPr/>
            </p:nvCxnSpPr>
            <p:spPr>
              <a:xfrm rot="3960000">
                <a:off x="8368621" y="3269369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35" name="直線コネクタ 134">
                <a:extLst>
                  <a:ext uri="{FF2B5EF4-FFF2-40B4-BE49-F238E27FC236}">
                    <a16:creationId xmlns:a16="http://schemas.microsoft.com/office/drawing/2014/main" id="{6D271B42-14B0-11CF-A69F-EA5A2485C98E}"/>
                  </a:ext>
                </a:extLst>
              </p:cNvPr>
              <p:cNvCxnSpPr>
                <a:cxnSpLocks/>
              </p:cNvCxnSpPr>
              <p:nvPr/>
            </p:nvCxnSpPr>
            <p:spPr>
              <a:xfrm rot="4020000">
                <a:off x="8393571" y="3326678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36" name="直線コネクタ 135">
                <a:extLst>
                  <a:ext uri="{FF2B5EF4-FFF2-40B4-BE49-F238E27FC236}">
                    <a16:creationId xmlns:a16="http://schemas.microsoft.com/office/drawing/2014/main" id="{9A9BF034-68BD-7626-A5ED-2851B452EC03}"/>
                  </a:ext>
                </a:extLst>
              </p:cNvPr>
              <p:cNvCxnSpPr>
                <a:cxnSpLocks/>
              </p:cNvCxnSpPr>
              <p:nvPr/>
            </p:nvCxnSpPr>
            <p:spPr>
              <a:xfrm rot="4080000">
                <a:off x="8417015" y="3383295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37" name="直線コネクタ 136">
                <a:extLst>
                  <a:ext uri="{FF2B5EF4-FFF2-40B4-BE49-F238E27FC236}">
                    <a16:creationId xmlns:a16="http://schemas.microsoft.com/office/drawing/2014/main" id="{E0CCA981-24B2-B397-9E0B-59C2A63E17BB}"/>
                  </a:ext>
                </a:extLst>
              </p:cNvPr>
              <p:cNvCxnSpPr>
                <a:cxnSpLocks/>
              </p:cNvCxnSpPr>
              <p:nvPr/>
            </p:nvCxnSpPr>
            <p:spPr>
              <a:xfrm rot="4140000">
                <a:off x="8439457" y="3440296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38" name="直線コネクタ 137">
                <a:extLst>
                  <a:ext uri="{FF2B5EF4-FFF2-40B4-BE49-F238E27FC236}">
                    <a16:creationId xmlns:a16="http://schemas.microsoft.com/office/drawing/2014/main" id="{217ADDC3-AD23-C9D4-699C-483FF9A9F2DE}"/>
                  </a:ext>
                </a:extLst>
              </p:cNvPr>
              <p:cNvCxnSpPr>
                <a:cxnSpLocks/>
              </p:cNvCxnSpPr>
              <p:nvPr/>
            </p:nvCxnSpPr>
            <p:spPr>
              <a:xfrm rot="4260000">
                <a:off x="8481196" y="3555030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39" name="直線コネクタ 138">
                <a:extLst>
                  <a:ext uri="{FF2B5EF4-FFF2-40B4-BE49-F238E27FC236}">
                    <a16:creationId xmlns:a16="http://schemas.microsoft.com/office/drawing/2014/main" id="{619D4BF0-5EE3-DB78-4157-2F27DFF69652}"/>
                  </a:ext>
                </a:extLst>
              </p:cNvPr>
              <p:cNvCxnSpPr>
                <a:cxnSpLocks/>
              </p:cNvCxnSpPr>
              <p:nvPr/>
            </p:nvCxnSpPr>
            <p:spPr>
              <a:xfrm rot="4320000">
                <a:off x="8501056" y="3614295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40" name="直線コネクタ 139">
                <a:extLst>
                  <a:ext uri="{FF2B5EF4-FFF2-40B4-BE49-F238E27FC236}">
                    <a16:creationId xmlns:a16="http://schemas.microsoft.com/office/drawing/2014/main" id="{2BABB765-32D2-4D85-8AA2-D0DDE9F2976C}"/>
                  </a:ext>
                </a:extLst>
              </p:cNvPr>
              <p:cNvCxnSpPr>
                <a:cxnSpLocks/>
              </p:cNvCxnSpPr>
              <p:nvPr/>
            </p:nvCxnSpPr>
            <p:spPr>
              <a:xfrm rot="4380000">
                <a:off x="8519477" y="3672740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41" name="直線コネクタ 140">
                <a:extLst>
                  <a:ext uri="{FF2B5EF4-FFF2-40B4-BE49-F238E27FC236}">
                    <a16:creationId xmlns:a16="http://schemas.microsoft.com/office/drawing/2014/main" id="{D68B08D8-7813-9DB1-1006-AA7E503B7314}"/>
                  </a:ext>
                </a:extLst>
              </p:cNvPr>
              <p:cNvCxnSpPr>
                <a:cxnSpLocks/>
              </p:cNvCxnSpPr>
              <p:nvPr/>
            </p:nvCxnSpPr>
            <p:spPr>
              <a:xfrm rot="4440000">
                <a:off x="8536866" y="3731481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42" name="直線コネクタ 141">
                <a:extLst>
                  <a:ext uri="{FF2B5EF4-FFF2-40B4-BE49-F238E27FC236}">
                    <a16:creationId xmlns:a16="http://schemas.microsoft.com/office/drawing/2014/main" id="{622E626C-5CED-714A-079E-7B2CA6FC7E99}"/>
                  </a:ext>
                </a:extLst>
              </p:cNvPr>
              <p:cNvCxnSpPr>
                <a:cxnSpLocks/>
              </p:cNvCxnSpPr>
              <p:nvPr/>
            </p:nvCxnSpPr>
            <p:spPr>
              <a:xfrm rot="4560000">
                <a:off x="8568446" y="3849414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43" name="直線コネクタ 142">
                <a:extLst>
                  <a:ext uri="{FF2B5EF4-FFF2-40B4-BE49-F238E27FC236}">
                    <a16:creationId xmlns:a16="http://schemas.microsoft.com/office/drawing/2014/main" id="{98E3E242-FC3E-9C0B-7BD2-141E2C98B71F}"/>
                  </a:ext>
                </a:extLst>
              </p:cNvPr>
              <p:cNvCxnSpPr>
                <a:cxnSpLocks/>
              </p:cNvCxnSpPr>
              <p:nvPr/>
            </p:nvCxnSpPr>
            <p:spPr>
              <a:xfrm rot="4620000">
                <a:off x="8583065" y="3910186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44" name="直線コネクタ 143">
                <a:extLst>
                  <a:ext uri="{FF2B5EF4-FFF2-40B4-BE49-F238E27FC236}">
                    <a16:creationId xmlns:a16="http://schemas.microsoft.com/office/drawing/2014/main" id="{7546F176-3F97-717E-6E49-823E8E09836B}"/>
                  </a:ext>
                </a:extLst>
              </p:cNvPr>
              <p:cNvCxnSpPr>
                <a:cxnSpLocks/>
              </p:cNvCxnSpPr>
              <p:nvPr/>
            </p:nvCxnSpPr>
            <p:spPr>
              <a:xfrm rot="4680000">
                <a:off x="8596322" y="3970015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45" name="直線コネクタ 144">
                <a:extLst>
                  <a:ext uri="{FF2B5EF4-FFF2-40B4-BE49-F238E27FC236}">
                    <a16:creationId xmlns:a16="http://schemas.microsoft.com/office/drawing/2014/main" id="{10CA73F5-4429-2F9E-C3DE-42B23F9323AE}"/>
                  </a:ext>
                </a:extLst>
              </p:cNvPr>
              <p:cNvCxnSpPr>
                <a:cxnSpLocks/>
              </p:cNvCxnSpPr>
              <p:nvPr/>
            </p:nvCxnSpPr>
            <p:spPr>
              <a:xfrm rot="4740000">
                <a:off x="8608525" y="4030046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46" name="直線コネクタ 145">
                <a:extLst>
                  <a:ext uri="{FF2B5EF4-FFF2-40B4-BE49-F238E27FC236}">
                    <a16:creationId xmlns:a16="http://schemas.microsoft.com/office/drawing/2014/main" id="{AA51D51F-FD65-B914-61AE-9C1EF2EF174C}"/>
                  </a:ext>
                </a:extLst>
              </p:cNvPr>
              <p:cNvCxnSpPr>
                <a:cxnSpLocks/>
              </p:cNvCxnSpPr>
              <p:nvPr/>
            </p:nvCxnSpPr>
            <p:spPr>
              <a:xfrm rot="4860000">
                <a:off x="8629706" y="4150284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47" name="直線コネクタ 146">
                <a:extLst>
                  <a:ext uri="{FF2B5EF4-FFF2-40B4-BE49-F238E27FC236}">
                    <a16:creationId xmlns:a16="http://schemas.microsoft.com/office/drawing/2014/main" id="{74DC8C83-C5A0-BAC2-BAA3-2D80AC6911B3}"/>
                  </a:ext>
                </a:extLst>
              </p:cNvPr>
              <p:cNvCxnSpPr>
                <a:cxnSpLocks/>
              </p:cNvCxnSpPr>
              <p:nvPr/>
            </p:nvCxnSpPr>
            <p:spPr>
              <a:xfrm rot="4920000">
                <a:off x="8638974" y="4212099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48" name="直線コネクタ 147">
                <a:extLst>
                  <a:ext uri="{FF2B5EF4-FFF2-40B4-BE49-F238E27FC236}">
                    <a16:creationId xmlns:a16="http://schemas.microsoft.com/office/drawing/2014/main" id="{9CCC0F08-C3F2-5FF9-EDB5-C46F1A9996CB}"/>
                  </a:ext>
                </a:extLst>
              </p:cNvPr>
              <p:cNvCxnSpPr>
                <a:cxnSpLocks/>
              </p:cNvCxnSpPr>
              <p:nvPr/>
            </p:nvCxnSpPr>
            <p:spPr>
              <a:xfrm rot="4980000">
                <a:off x="8646966" y="4272854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49" name="直線コネクタ 148">
                <a:extLst>
                  <a:ext uri="{FF2B5EF4-FFF2-40B4-BE49-F238E27FC236}">
                    <a16:creationId xmlns:a16="http://schemas.microsoft.com/office/drawing/2014/main" id="{3CEB476B-72EC-CC7E-2ABC-05860D6C9A34}"/>
                  </a:ext>
                </a:extLst>
              </p:cNvPr>
              <p:cNvCxnSpPr>
                <a:cxnSpLocks/>
              </p:cNvCxnSpPr>
              <p:nvPr/>
            </p:nvCxnSpPr>
            <p:spPr>
              <a:xfrm rot="5040000">
                <a:off x="8653890" y="4333722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50" name="直線コネクタ 149">
                <a:extLst>
                  <a:ext uri="{FF2B5EF4-FFF2-40B4-BE49-F238E27FC236}">
                    <a16:creationId xmlns:a16="http://schemas.microsoft.com/office/drawing/2014/main" id="{C3E250CD-B164-6431-A5B0-5381A34FED81}"/>
                  </a:ext>
                </a:extLst>
              </p:cNvPr>
              <p:cNvCxnSpPr>
                <a:cxnSpLocks/>
              </p:cNvCxnSpPr>
              <p:nvPr/>
            </p:nvCxnSpPr>
            <p:spPr>
              <a:xfrm rot="5160000">
                <a:off x="8664511" y="4455348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51" name="直線コネクタ 150">
                <a:extLst>
                  <a:ext uri="{FF2B5EF4-FFF2-40B4-BE49-F238E27FC236}">
                    <a16:creationId xmlns:a16="http://schemas.microsoft.com/office/drawing/2014/main" id="{EB9BD575-6C66-C0EA-02A0-D6725F87DA22}"/>
                  </a:ext>
                </a:extLst>
              </p:cNvPr>
              <p:cNvCxnSpPr>
                <a:cxnSpLocks/>
              </p:cNvCxnSpPr>
              <p:nvPr/>
            </p:nvCxnSpPr>
            <p:spPr>
              <a:xfrm rot="5220000">
                <a:off x="8668356" y="4517735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52" name="直線コネクタ 151">
                <a:extLst>
                  <a:ext uri="{FF2B5EF4-FFF2-40B4-BE49-F238E27FC236}">
                    <a16:creationId xmlns:a16="http://schemas.microsoft.com/office/drawing/2014/main" id="{EFDFE128-3EB4-0458-1D98-92D27F29137D}"/>
                  </a:ext>
                </a:extLst>
              </p:cNvPr>
              <p:cNvCxnSpPr>
                <a:cxnSpLocks/>
              </p:cNvCxnSpPr>
              <p:nvPr/>
            </p:nvCxnSpPr>
            <p:spPr>
              <a:xfrm rot="5280000">
                <a:off x="8671022" y="4578957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53" name="直線コネクタ 152">
                <a:extLst>
                  <a:ext uri="{FF2B5EF4-FFF2-40B4-BE49-F238E27FC236}">
                    <a16:creationId xmlns:a16="http://schemas.microsoft.com/office/drawing/2014/main" id="{320A6223-F93D-0394-462B-400C94AC98D4}"/>
                  </a:ext>
                </a:extLst>
              </p:cNvPr>
              <p:cNvCxnSpPr>
                <a:cxnSpLocks/>
              </p:cNvCxnSpPr>
              <p:nvPr/>
            </p:nvCxnSpPr>
            <p:spPr>
              <a:xfrm rot="5340000">
                <a:off x="8672615" y="4640195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54" name="直線コネクタ 153">
                <a:extLst>
                  <a:ext uri="{FF2B5EF4-FFF2-40B4-BE49-F238E27FC236}">
                    <a16:creationId xmlns:a16="http://schemas.microsoft.com/office/drawing/2014/main" id="{32EFE949-DCBE-A593-C64C-E0E7CFF4E450}"/>
                  </a:ext>
                </a:extLst>
              </p:cNvPr>
              <p:cNvCxnSpPr>
                <a:cxnSpLocks/>
              </p:cNvCxnSpPr>
              <p:nvPr/>
            </p:nvCxnSpPr>
            <p:spPr>
              <a:xfrm rot="21240000" flipH="1">
                <a:off x="4786196" y="1201055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55" name="直線コネクタ 154">
                <a:extLst>
                  <a:ext uri="{FF2B5EF4-FFF2-40B4-BE49-F238E27FC236}">
                    <a16:creationId xmlns:a16="http://schemas.microsoft.com/office/drawing/2014/main" id="{5201B7AD-AEB0-D9E1-ADB9-610139BA6250}"/>
                  </a:ext>
                </a:extLst>
              </p:cNvPr>
              <p:cNvCxnSpPr>
                <a:cxnSpLocks/>
              </p:cNvCxnSpPr>
              <p:nvPr/>
            </p:nvCxnSpPr>
            <p:spPr>
              <a:xfrm rot="21180000" flipH="1">
                <a:off x="4724089" y="1208102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56" name="直線コネクタ 155">
                <a:extLst>
                  <a:ext uri="{FF2B5EF4-FFF2-40B4-BE49-F238E27FC236}">
                    <a16:creationId xmlns:a16="http://schemas.microsoft.com/office/drawing/2014/main" id="{7BB12FB4-C2C7-159F-DE58-306EE520884E}"/>
                  </a:ext>
                </a:extLst>
              </p:cNvPr>
              <p:cNvCxnSpPr>
                <a:cxnSpLocks/>
              </p:cNvCxnSpPr>
              <p:nvPr/>
            </p:nvCxnSpPr>
            <p:spPr>
              <a:xfrm rot="21120000" flipH="1">
                <a:off x="4663335" y="1216107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57" name="直線コネクタ 156">
                <a:extLst>
                  <a:ext uri="{FF2B5EF4-FFF2-40B4-BE49-F238E27FC236}">
                    <a16:creationId xmlns:a16="http://schemas.microsoft.com/office/drawing/2014/main" id="{B5477141-E534-0B49-9373-E2D8F8D694F9}"/>
                  </a:ext>
                </a:extLst>
              </p:cNvPr>
              <p:cNvCxnSpPr>
                <a:cxnSpLocks/>
              </p:cNvCxnSpPr>
              <p:nvPr/>
            </p:nvCxnSpPr>
            <p:spPr>
              <a:xfrm rot="21060000" flipH="1">
                <a:off x="4602750" y="1225172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58" name="直線コネクタ 157">
                <a:extLst>
                  <a:ext uri="{FF2B5EF4-FFF2-40B4-BE49-F238E27FC236}">
                    <a16:creationId xmlns:a16="http://schemas.microsoft.com/office/drawing/2014/main" id="{4B552EEE-4715-6ACF-909A-F571C0B4F979}"/>
                  </a:ext>
                </a:extLst>
              </p:cNvPr>
              <p:cNvCxnSpPr>
                <a:cxnSpLocks/>
              </p:cNvCxnSpPr>
              <p:nvPr/>
            </p:nvCxnSpPr>
            <p:spPr>
              <a:xfrm rot="20940000" flipH="1">
                <a:off x="4482519" y="1246392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59" name="直線コネクタ 158">
                <a:extLst>
                  <a:ext uri="{FF2B5EF4-FFF2-40B4-BE49-F238E27FC236}">
                    <a16:creationId xmlns:a16="http://schemas.microsoft.com/office/drawing/2014/main" id="{08E1D16D-9218-7818-1F90-25F1B3DA4498}"/>
                  </a:ext>
                </a:extLst>
              </p:cNvPr>
              <p:cNvCxnSpPr>
                <a:cxnSpLocks/>
              </p:cNvCxnSpPr>
              <p:nvPr/>
            </p:nvCxnSpPr>
            <p:spPr>
              <a:xfrm rot="20880000" flipH="1">
                <a:off x="4421263" y="1258826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60" name="直線コネクタ 159">
                <a:extLst>
                  <a:ext uri="{FF2B5EF4-FFF2-40B4-BE49-F238E27FC236}">
                    <a16:creationId xmlns:a16="http://schemas.microsoft.com/office/drawing/2014/main" id="{345E4044-9AE6-3AEF-C06C-F31DB885ACB1}"/>
                  </a:ext>
                </a:extLst>
              </p:cNvPr>
              <p:cNvCxnSpPr>
                <a:cxnSpLocks/>
              </p:cNvCxnSpPr>
              <p:nvPr/>
            </p:nvCxnSpPr>
            <p:spPr>
              <a:xfrm rot="20820000" flipH="1">
                <a:off x="4361437" y="1272096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61" name="直線コネクタ 160">
                <a:extLst>
                  <a:ext uri="{FF2B5EF4-FFF2-40B4-BE49-F238E27FC236}">
                    <a16:creationId xmlns:a16="http://schemas.microsoft.com/office/drawing/2014/main" id="{FB578AD8-C9B1-7193-E43C-7B78F54E3F95}"/>
                  </a:ext>
                </a:extLst>
              </p:cNvPr>
              <p:cNvCxnSpPr>
                <a:cxnSpLocks/>
              </p:cNvCxnSpPr>
              <p:nvPr/>
            </p:nvCxnSpPr>
            <p:spPr>
              <a:xfrm rot="20760000" flipH="1">
                <a:off x="4301872" y="1286406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62" name="直線コネクタ 161">
                <a:extLst>
                  <a:ext uri="{FF2B5EF4-FFF2-40B4-BE49-F238E27FC236}">
                    <a16:creationId xmlns:a16="http://schemas.microsoft.com/office/drawing/2014/main" id="{D4E26865-11E3-5C5F-5956-1DFA5E090148}"/>
                  </a:ext>
                </a:extLst>
              </p:cNvPr>
              <p:cNvCxnSpPr>
                <a:cxnSpLocks/>
              </p:cNvCxnSpPr>
              <p:nvPr/>
            </p:nvCxnSpPr>
            <p:spPr>
              <a:xfrm rot="20640000" flipH="1">
                <a:off x="4183949" y="1318023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63" name="直線コネクタ 162">
                <a:extLst>
                  <a:ext uri="{FF2B5EF4-FFF2-40B4-BE49-F238E27FC236}">
                    <a16:creationId xmlns:a16="http://schemas.microsoft.com/office/drawing/2014/main" id="{FA2F738D-67C1-E44E-0173-5AB7A65198C5}"/>
                  </a:ext>
                </a:extLst>
              </p:cNvPr>
              <p:cNvCxnSpPr>
                <a:cxnSpLocks/>
              </p:cNvCxnSpPr>
              <p:nvPr/>
            </p:nvCxnSpPr>
            <p:spPr>
              <a:xfrm rot="20580000" flipH="1">
                <a:off x="4124009" y="1335750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64" name="直線コネクタ 163">
                <a:extLst>
                  <a:ext uri="{FF2B5EF4-FFF2-40B4-BE49-F238E27FC236}">
                    <a16:creationId xmlns:a16="http://schemas.microsoft.com/office/drawing/2014/main" id="{0B379633-3105-3009-ABE5-C635B928709F}"/>
                  </a:ext>
                </a:extLst>
              </p:cNvPr>
              <p:cNvCxnSpPr>
                <a:cxnSpLocks/>
              </p:cNvCxnSpPr>
              <p:nvPr/>
            </p:nvCxnSpPr>
            <p:spPr>
              <a:xfrm rot="20520000" flipH="1">
                <a:off x="4065568" y="1354182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65" name="直線コネクタ 164">
                <a:extLst>
                  <a:ext uri="{FF2B5EF4-FFF2-40B4-BE49-F238E27FC236}">
                    <a16:creationId xmlns:a16="http://schemas.microsoft.com/office/drawing/2014/main" id="{A3B785D5-153A-9F47-2092-B335647A73F8}"/>
                  </a:ext>
                </a:extLst>
              </p:cNvPr>
              <p:cNvCxnSpPr>
                <a:cxnSpLocks/>
              </p:cNvCxnSpPr>
              <p:nvPr/>
            </p:nvCxnSpPr>
            <p:spPr>
              <a:xfrm rot="20460000" flipH="1">
                <a:off x="4007478" y="1373631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66" name="直線コネクタ 165">
                <a:extLst>
                  <a:ext uri="{FF2B5EF4-FFF2-40B4-BE49-F238E27FC236}">
                    <a16:creationId xmlns:a16="http://schemas.microsoft.com/office/drawing/2014/main" id="{F71445EA-E709-9FAF-2037-570ACCD384DB}"/>
                  </a:ext>
                </a:extLst>
              </p:cNvPr>
              <p:cNvCxnSpPr>
                <a:cxnSpLocks/>
              </p:cNvCxnSpPr>
              <p:nvPr/>
            </p:nvCxnSpPr>
            <p:spPr>
              <a:xfrm rot="20340000" flipH="1">
                <a:off x="3892757" y="1415406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67" name="直線コネクタ 166">
                <a:extLst>
                  <a:ext uri="{FF2B5EF4-FFF2-40B4-BE49-F238E27FC236}">
                    <a16:creationId xmlns:a16="http://schemas.microsoft.com/office/drawing/2014/main" id="{5D8C2D99-45D2-3D85-58CD-AE6CA90054F2}"/>
                  </a:ext>
                </a:extLst>
              </p:cNvPr>
              <p:cNvCxnSpPr>
                <a:cxnSpLocks/>
              </p:cNvCxnSpPr>
              <p:nvPr/>
            </p:nvCxnSpPr>
            <p:spPr>
              <a:xfrm rot="20280000" flipH="1">
                <a:off x="3834592" y="1438287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68" name="直線コネクタ 167">
                <a:extLst>
                  <a:ext uri="{FF2B5EF4-FFF2-40B4-BE49-F238E27FC236}">
                    <a16:creationId xmlns:a16="http://schemas.microsoft.com/office/drawing/2014/main" id="{A4472959-956E-A23E-3707-CBF03DA279B7}"/>
                  </a:ext>
                </a:extLst>
              </p:cNvPr>
              <p:cNvCxnSpPr>
                <a:cxnSpLocks/>
              </p:cNvCxnSpPr>
              <p:nvPr/>
            </p:nvCxnSpPr>
            <p:spPr>
              <a:xfrm rot="20220000" flipH="1">
                <a:off x="3777980" y="1461744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69" name="直線コネクタ 168">
                <a:extLst>
                  <a:ext uri="{FF2B5EF4-FFF2-40B4-BE49-F238E27FC236}">
                    <a16:creationId xmlns:a16="http://schemas.microsoft.com/office/drawing/2014/main" id="{DA69F6F7-184A-558F-57AB-3577455E9144}"/>
                  </a:ext>
                </a:extLst>
              </p:cNvPr>
              <p:cNvCxnSpPr>
                <a:cxnSpLocks/>
              </p:cNvCxnSpPr>
              <p:nvPr/>
            </p:nvCxnSpPr>
            <p:spPr>
              <a:xfrm rot="20160000" flipH="1">
                <a:off x="3721804" y="1486180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70" name="直線コネクタ 169">
                <a:extLst>
                  <a:ext uri="{FF2B5EF4-FFF2-40B4-BE49-F238E27FC236}">
                    <a16:creationId xmlns:a16="http://schemas.microsoft.com/office/drawing/2014/main" id="{96FB74B2-8116-4C28-EC3D-B9E32849C361}"/>
                  </a:ext>
                </a:extLst>
              </p:cNvPr>
              <p:cNvCxnSpPr>
                <a:cxnSpLocks/>
              </p:cNvCxnSpPr>
              <p:nvPr/>
            </p:nvCxnSpPr>
            <p:spPr>
              <a:xfrm rot="20040000" flipH="1">
                <a:off x="3611162" y="1537795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71" name="直線コネクタ 170">
                <a:extLst>
                  <a:ext uri="{FF2B5EF4-FFF2-40B4-BE49-F238E27FC236}">
                    <a16:creationId xmlns:a16="http://schemas.microsoft.com/office/drawing/2014/main" id="{28EDBE8E-708C-65D0-624C-2C792569757C}"/>
                  </a:ext>
                </a:extLst>
              </p:cNvPr>
              <p:cNvCxnSpPr>
                <a:cxnSpLocks/>
              </p:cNvCxnSpPr>
              <p:nvPr/>
            </p:nvCxnSpPr>
            <p:spPr>
              <a:xfrm rot="19980000" flipH="1">
                <a:off x="3555212" y="1565660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72" name="直線コネクタ 171">
                <a:extLst>
                  <a:ext uri="{FF2B5EF4-FFF2-40B4-BE49-F238E27FC236}">
                    <a16:creationId xmlns:a16="http://schemas.microsoft.com/office/drawing/2014/main" id="{85FECEDB-8862-46B2-7DDF-E12A800C9D24}"/>
                  </a:ext>
                </a:extLst>
              </p:cNvPr>
              <p:cNvCxnSpPr>
                <a:cxnSpLocks/>
              </p:cNvCxnSpPr>
              <p:nvPr/>
            </p:nvCxnSpPr>
            <p:spPr>
              <a:xfrm rot="19920000" flipH="1">
                <a:off x="3500860" y="1593961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73" name="直線コネクタ 172">
                <a:extLst>
                  <a:ext uri="{FF2B5EF4-FFF2-40B4-BE49-F238E27FC236}">
                    <a16:creationId xmlns:a16="http://schemas.microsoft.com/office/drawing/2014/main" id="{DA8ACAB9-B4CB-C6FF-40D5-C3C8651336CF}"/>
                  </a:ext>
                </a:extLst>
              </p:cNvPr>
              <p:cNvCxnSpPr>
                <a:cxnSpLocks/>
              </p:cNvCxnSpPr>
              <p:nvPr/>
            </p:nvCxnSpPr>
            <p:spPr>
              <a:xfrm rot="19860000" flipH="1">
                <a:off x="3447028" y="1623201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74" name="直線コネクタ 173">
                <a:extLst>
                  <a:ext uri="{FF2B5EF4-FFF2-40B4-BE49-F238E27FC236}">
                    <a16:creationId xmlns:a16="http://schemas.microsoft.com/office/drawing/2014/main" id="{CC0517A0-6B28-4CE7-0FBA-4B99D90BED59}"/>
                  </a:ext>
                </a:extLst>
              </p:cNvPr>
              <p:cNvCxnSpPr>
                <a:cxnSpLocks/>
              </p:cNvCxnSpPr>
              <p:nvPr/>
            </p:nvCxnSpPr>
            <p:spPr>
              <a:xfrm rot="19740000" flipH="1">
                <a:off x="3341306" y="1684263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75" name="直線コネクタ 174">
                <a:extLst>
                  <a:ext uri="{FF2B5EF4-FFF2-40B4-BE49-F238E27FC236}">
                    <a16:creationId xmlns:a16="http://schemas.microsoft.com/office/drawing/2014/main" id="{8EF909EB-CC0D-88EF-DA05-5533469B18BB}"/>
                  </a:ext>
                </a:extLst>
              </p:cNvPr>
              <p:cNvCxnSpPr>
                <a:cxnSpLocks/>
              </p:cNvCxnSpPr>
              <p:nvPr/>
            </p:nvCxnSpPr>
            <p:spPr>
              <a:xfrm rot="19680000" flipH="1">
                <a:off x="3287996" y="1716897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76" name="直線コネクタ 175">
                <a:extLst>
                  <a:ext uri="{FF2B5EF4-FFF2-40B4-BE49-F238E27FC236}">
                    <a16:creationId xmlns:a16="http://schemas.microsoft.com/office/drawing/2014/main" id="{AD05B17D-E17D-EDFD-CFCC-0A38BB3473B0}"/>
                  </a:ext>
                </a:extLst>
              </p:cNvPr>
              <p:cNvCxnSpPr>
                <a:cxnSpLocks/>
              </p:cNvCxnSpPr>
              <p:nvPr/>
            </p:nvCxnSpPr>
            <p:spPr>
              <a:xfrm rot="19620000" flipH="1">
                <a:off x="3236317" y="1749828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77" name="直線コネクタ 176">
                <a:extLst>
                  <a:ext uri="{FF2B5EF4-FFF2-40B4-BE49-F238E27FC236}">
                    <a16:creationId xmlns:a16="http://schemas.microsoft.com/office/drawing/2014/main" id="{4A14A09C-F1EB-7E5D-C754-DAE9EE2A356B}"/>
                  </a:ext>
                </a:extLst>
              </p:cNvPr>
              <p:cNvCxnSpPr>
                <a:cxnSpLocks/>
              </p:cNvCxnSpPr>
              <p:nvPr/>
            </p:nvCxnSpPr>
            <p:spPr>
              <a:xfrm rot="19560000" flipH="1">
                <a:off x="3185240" y="1783648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78" name="直線コネクタ 177">
                <a:extLst>
                  <a:ext uri="{FF2B5EF4-FFF2-40B4-BE49-F238E27FC236}">
                    <a16:creationId xmlns:a16="http://schemas.microsoft.com/office/drawing/2014/main" id="{C870A7DC-2C11-4058-D931-AF9F47359202}"/>
                  </a:ext>
                </a:extLst>
              </p:cNvPr>
              <p:cNvCxnSpPr>
                <a:cxnSpLocks/>
              </p:cNvCxnSpPr>
              <p:nvPr/>
            </p:nvCxnSpPr>
            <p:spPr>
              <a:xfrm rot="19440000" flipH="1">
                <a:off x="3085242" y="1853691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79" name="直線コネクタ 178">
                <a:extLst>
                  <a:ext uri="{FF2B5EF4-FFF2-40B4-BE49-F238E27FC236}">
                    <a16:creationId xmlns:a16="http://schemas.microsoft.com/office/drawing/2014/main" id="{86FF49DD-9D2B-C259-E2AF-DD0E38CF9610}"/>
                  </a:ext>
                </a:extLst>
              </p:cNvPr>
              <p:cNvCxnSpPr>
                <a:cxnSpLocks/>
              </p:cNvCxnSpPr>
              <p:nvPr/>
            </p:nvCxnSpPr>
            <p:spPr>
              <a:xfrm rot="19380000" flipH="1">
                <a:off x="3034979" y="1890848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80" name="直線コネクタ 179">
                <a:extLst>
                  <a:ext uri="{FF2B5EF4-FFF2-40B4-BE49-F238E27FC236}">
                    <a16:creationId xmlns:a16="http://schemas.microsoft.com/office/drawing/2014/main" id="{45B3C25A-AB76-D6AC-6937-5DE692F0C273}"/>
                  </a:ext>
                </a:extLst>
              </p:cNvPr>
              <p:cNvCxnSpPr>
                <a:cxnSpLocks/>
              </p:cNvCxnSpPr>
              <p:nvPr/>
            </p:nvCxnSpPr>
            <p:spPr>
              <a:xfrm rot="19320000" flipH="1">
                <a:off x="2986367" y="1928157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81" name="直線コネクタ 180">
                <a:extLst>
                  <a:ext uri="{FF2B5EF4-FFF2-40B4-BE49-F238E27FC236}">
                    <a16:creationId xmlns:a16="http://schemas.microsoft.com/office/drawing/2014/main" id="{9D8CE84A-54E9-A5A4-3482-37BB96713AB9}"/>
                  </a:ext>
                </a:extLst>
              </p:cNvPr>
              <p:cNvCxnSpPr>
                <a:cxnSpLocks/>
              </p:cNvCxnSpPr>
              <p:nvPr/>
            </p:nvCxnSpPr>
            <p:spPr>
              <a:xfrm rot="19260000" flipH="1">
                <a:off x="2938430" y="1966301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82" name="直線コネクタ 181">
                <a:extLst>
                  <a:ext uri="{FF2B5EF4-FFF2-40B4-BE49-F238E27FC236}">
                    <a16:creationId xmlns:a16="http://schemas.microsoft.com/office/drawing/2014/main" id="{2C6A85DC-6D3E-5F6D-2587-5DE62BCC96C2}"/>
                  </a:ext>
                </a:extLst>
              </p:cNvPr>
              <p:cNvCxnSpPr>
                <a:cxnSpLocks/>
              </p:cNvCxnSpPr>
              <p:nvPr/>
            </p:nvCxnSpPr>
            <p:spPr>
              <a:xfrm rot="19140000" flipH="1">
                <a:off x="2844918" y="2044794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83" name="直線コネクタ 182">
                <a:extLst>
                  <a:ext uri="{FF2B5EF4-FFF2-40B4-BE49-F238E27FC236}">
                    <a16:creationId xmlns:a16="http://schemas.microsoft.com/office/drawing/2014/main" id="{E8167AA6-4D78-02A1-99D4-EEA4249E0120}"/>
                  </a:ext>
                </a:extLst>
              </p:cNvPr>
              <p:cNvCxnSpPr>
                <a:cxnSpLocks/>
              </p:cNvCxnSpPr>
              <p:nvPr/>
            </p:nvCxnSpPr>
            <p:spPr>
              <a:xfrm rot="19080000" flipH="1">
                <a:off x="2798085" y="2086189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84" name="直線コネクタ 183">
                <a:extLst>
                  <a:ext uri="{FF2B5EF4-FFF2-40B4-BE49-F238E27FC236}">
                    <a16:creationId xmlns:a16="http://schemas.microsoft.com/office/drawing/2014/main" id="{8B7FF75D-ED20-2EAB-7AF2-D08CE9B3891D}"/>
                  </a:ext>
                </a:extLst>
              </p:cNvPr>
              <p:cNvCxnSpPr>
                <a:cxnSpLocks/>
              </p:cNvCxnSpPr>
              <p:nvPr/>
            </p:nvCxnSpPr>
            <p:spPr>
              <a:xfrm rot="19020000" flipH="1">
                <a:off x="2752909" y="2127593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85" name="直線コネクタ 184">
                <a:extLst>
                  <a:ext uri="{FF2B5EF4-FFF2-40B4-BE49-F238E27FC236}">
                    <a16:creationId xmlns:a16="http://schemas.microsoft.com/office/drawing/2014/main" id="{CCF91DD7-3DA1-D4FA-CCAC-B6C965F08637}"/>
                  </a:ext>
                </a:extLst>
              </p:cNvPr>
              <p:cNvCxnSpPr>
                <a:cxnSpLocks/>
              </p:cNvCxnSpPr>
              <p:nvPr/>
            </p:nvCxnSpPr>
            <p:spPr>
              <a:xfrm rot="18960000" flipH="1">
                <a:off x="2708480" y="2169769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86" name="直線コネクタ 185">
                <a:extLst>
                  <a:ext uri="{FF2B5EF4-FFF2-40B4-BE49-F238E27FC236}">
                    <a16:creationId xmlns:a16="http://schemas.microsoft.com/office/drawing/2014/main" id="{CD485C06-12C2-798F-A73E-CD561D997451}"/>
                  </a:ext>
                </a:extLst>
              </p:cNvPr>
              <p:cNvCxnSpPr>
                <a:cxnSpLocks/>
              </p:cNvCxnSpPr>
              <p:nvPr/>
            </p:nvCxnSpPr>
            <p:spPr>
              <a:xfrm rot="18840000" flipH="1">
                <a:off x="2622164" y="2256113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87" name="直線コネクタ 186">
                <a:extLst>
                  <a:ext uri="{FF2B5EF4-FFF2-40B4-BE49-F238E27FC236}">
                    <a16:creationId xmlns:a16="http://schemas.microsoft.com/office/drawing/2014/main" id="{819EDCBA-DE86-AFAC-761C-CBB1563E9834}"/>
                  </a:ext>
                </a:extLst>
              </p:cNvPr>
              <p:cNvCxnSpPr>
                <a:cxnSpLocks/>
              </p:cNvCxnSpPr>
              <p:nvPr/>
            </p:nvCxnSpPr>
            <p:spPr>
              <a:xfrm rot="18780000" flipH="1">
                <a:off x="2579118" y="2301433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88" name="直線コネクタ 187">
                <a:extLst>
                  <a:ext uri="{FF2B5EF4-FFF2-40B4-BE49-F238E27FC236}">
                    <a16:creationId xmlns:a16="http://schemas.microsoft.com/office/drawing/2014/main" id="{45CC3C61-FBD2-FD23-0DE3-204DF3438DBA}"/>
                  </a:ext>
                </a:extLst>
              </p:cNvPr>
              <p:cNvCxnSpPr>
                <a:cxnSpLocks/>
              </p:cNvCxnSpPr>
              <p:nvPr/>
            </p:nvCxnSpPr>
            <p:spPr>
              <a:xfrm rot="18720000" flipH="1">
                <a:off x="2537724" y="2346617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89" name="直線コネクタ 188">
                <a:extLst>
                  <a:ext uri="{FF2B5EF4-FFF2-40B4-BE49-F238E27FC236}">
                    <a16:creationId xmlns:a16="http://schemas.microsoft.com/office/drawing/2014/main" id="{87801B8C-515A-094F-2275-D5A5C7457C82}"/>
                  </a:ext>
                </a:extLst>
              </p:cNvPr>
              <p:cNvCxnSpPr>
                <a:cxnSpLocks/>
              </p:cNvCxnSpPr>
              <p:nvPr/>
            </p:nvCxnSpPr>
            <p:spPr>
              <a:xfrm rot="18660000" flipH="1">
                <a:off x="2497139" y="2392506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90" name="直線コネクタ 189">
                <a:extLst>
                  <a:ext uri="{FF2B5EF4-FFF2-40B4-BE49-F238E27FC236}">
                    <a16:creationId xmlns:a16="http://schemas.microsoft.com/office/drawing/2014/main" id="{B2284582-C9F1-8820-9CFF-6A2EF02E3980}"/>
                  </a:ext>
                </a:extLst>
              </p:cNvPr>
              <p:cNvCxnSpPr>
                <a:cxnSpLocks/>
              </p:cNvCxnSpPr>
              <p:nvPr/>
            </p:nvCxnSpPr>
            <p:spPr>
              <a:xfrm rot="18540000" flipH="1">
                <a:off x="2418676" y="2486043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91" name="直線コネクタ 190">
                <a:extLst>
                  <a:ext uri="{FF2B5EF4-FFF2-40B4-BE49-F238E27FC236}">
                    <a16:creationId xmlns:a16="http://schemas.microsoft.com/office/drawing/2014/main" id="{872869E4-8A22-EBC1-C420-6E712BB7CB13}"/>
                  </a:ext>
                </a:extLst>
              </p:cNvPr>
              <p:cNvCxnSpPr>
                <a:cxnSpLocks/>
              </p:cNvCxnSpPr>
              <p:nvPr/>
            </p:nvCxnSpPr>
            <p:spPr>
              <a:xfrm rot="18480000" flipH="1">
                <a:off x="2379744" y="2534943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92" name="直線コネクタ 191">
                <a:extLst>
                  <a:ext uri="{FF2B5EF4-FFF2-40B4-BE49-F238E27FC236}">
                    <a16:creationId xmlns:a16="http://schemas.microsoft.com/office/drawing/2014/main" id="{1A4D17A6-69C2-3CDD-033D-E9F75B9C313B}"/>
                  </a:ext>
                </a:extLst>
              </p:cNvPr>
              <p:cNvCxnSpPr>
                <a:cxnSpLocks/>
              </p:cNvCxnSpPr>
              <p:nvPr/>
            </p:nvCxnSpPr>
            <p:spPr>
              <a:xfrm rot="18420000" flipH="1">
                <a:off x="2342445" y="2583564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93" name="直線コネクタ 192">
                <a:extLst>
                  <a:ext uri="{FF2B5EF4-FFF2-40B4-BE49-F238E27FC236}">
                    <a16:creationId xmlns:a16="http://schemas.microsoft.com/office/drawing/2014/main" id="{C326382B-2123-4463-F1D4-0EE2E21686F6}"/>
                  </a:ext>
                </a:extLst>
              </p:cNvPr>
              <p:cNvCxnSpPr>
                <a:cxnSpLocks/>
              </p:cNvCxnSpPr>
              <p:nvPr/>
            </p:nvCxnSpPr>
            <p:spPr>
              <a:xfrm rot="18360000" flipH="1">
                <a:off x="2306014" y="2632814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94" name="直線コネクタ 193">
                <a:extLst>
                  <a:ext uri="{FF2B5EF4-FFF2-40B4-BE49-F238E27FC236}">
                    <a16:creationId xmlns:a16="http://schemas.microsoft.com/office/drawing/2014/main" id="{776E1C90-84FC-C32E-370E-DB97400CC424}"/>
                  </a:ext>
                </a:extLst>
              </p:cNvPr>
              <p:cNvCxnSpPr>
                <a:cxnSpLocks/>
              </p:cNvCxnSpPr>
              <p:nvPr/>
            </p:nvCxnSpPr>
            <p:spPr>
              <a:xfrm rot="18240000" flipH="1">
                <a:off x="2236002" y="2732834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95" name="直線コネクタ 194">
                <a:extLst>
                  <a:ext uri="{FF2B5EF4-FFF2-40B4-BE49-F238E27FC236}">
                    <a16:creationId xmlns:a16="http://schemas.microsoft.com/office/drawing/2014/main" id="{2245C25B-8788-F883-8ABF-37CA3CE5A692}"/>
                  </a:ext>
                </a:extLst>
              </p:cNvPr>
              <p:cNvCxnSpPr>
                <a:cxnSpLocks/>
              </p:cNvCxnSpPr>
              <p:nvPr/>
            </p:nvCxnSpPr>
            <p:spPr>
              <a:xfrm rot="18180000" flipH="1">
                <a:off x="2201480" y="2784941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96" name="直線コネクタ 195">
                <a:extLst>
                  <a:ext uri="{FF2B5EF4-FFF2-40B4-BE49-F238E27FC236}">
                    <a16:creationId xmlns:a16="http://schemas.microsoft.com/office/drawing/2014/main" id="{CACE0DA7-9879-53AE-8A8A-61035EF0DE47}"/>
                  </a:ext>
                </a:extLst>
              </p:cNvPr>
              <p:cNvCxnSpPr>
                <a:cxnSpLocks/>
              </p:cNvCxnSpPr>
              <p:nvPr/>
            </p:nvCxnSpPr>
            <p:spPr>
              <a:xfrm rot="18120000" flipH="1">
                <a:off x="2168560" y="2836626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97" name="直線コネクタ 196">
                <a:extLst>
                  <a:ext uri="{FF2B5EF4-FFF2-40B4-BE49-F238E27FC236}">
                    <a16:creationId xmlns:a16="http://schemas.microsoft.com/office/drawing/2014/main" id="{9CBD50B6-E0DC-22DE-9F65-6AB1BBBEFDBC}"/>
                  </a:ext>
                </a:extLst>
              </p:cNvPr>
              <p:cNvCxnSpPr>
                <a:cxnSpLocks/>
              </p:cNvCxnSpPr>
              <p:nvPr/>
            </p:nvCxnSpPr>
            <p:spPr>
              <a:xfrm rot="18060000" flipH="1">
                <a:off x="2136561" y="2888865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98" name="直線コネクタ 197">
                <a:extLst>
                  <a:ext uri="{FF2B5EF4-FFF2-40B4-BE49-F238E27FC236}">
                    <a16:creationId xmlns:a16="http://schemas.microsoft.com/office/drawing/2014/main" id="{BA2F8B9B-CE23-86D1-B6EB-AEF4A1A29EE9}"/>
                  </a:ext>
                </a:extLst>
              </p:cNvPr>
              <p:cNvCxnSpPr>
                <a:cxnSpLocks/>
              </p:cNvCxnSpPr>
              <p:nvPr/>
            </p:nvCxnSpPr>
            <p:spPr>
              <a:xfrm rot="17940000" flipH="1">
                <a:off x="2075534" y="2994606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99" name="直線コネクタ 198">
                <a:extLst>
                  <a:ext uri="{FF2B5EF4-FFF2-40B4-BE49-F238E27FC236}">
                    <a16:creationId xmlns:a16="http://schemas.microsoft.com/office/drawing/2014/main" id="{12FE48CA-243B-E3DC-28BE-E1551100D2EB}"/>
                  </a:ext>
                </a:extLst>
              </p:cNvPr>
              <p:cNvCxnSpPr>
                <a:cxnSpLocks/>
              </p:cNvCxnSpPr>
              <p:nvPr/>
            </p:nvCxnSpPr>
            <p:spPr>
              <a:xfrm rot="17880000" flipH="1">
                <a:off x="2045684" y="3049524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00" name="直線コネクタ 199">
                <a:extLst>
                  <a:ext uri="{FF2B5EF4-FFF2-40B4-BE49-F238E27FC236}">
                    <a16:creationId xmlns:a16="http://schemas.microsoft.com/office/drawing/2014/main" id="{29D776DB-4C21-C94F-CDAE-1745F45AE1D2}"/>
                  </a:ext>
                </a:extLst>
              </p:cNvPr>
              <p:cNvCxnSpPr>
                <a:cxnSpLocks/>
              </p:cNvCxnSpPr>
              <p:nvPr/>
            </p:nvCxnSpPr>
            <p:spPr>
              <a:xfrm rot="17820000" flipH="1">
                <a:off x="2017394" y="3103882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01" name="直線コネクタ 200">
                <a:extLst>
                  <a:ext uri="{FF2B5EF4-FFF2-40B4-BE49-F238E27FC236}">
                    <a16:creationId xmlns:a16="http://schemas.microsoft.com/office/drawing/2014/main" id="{65962D74-93A7-BED9-0309-B99BE05001B6}"/>
                  </a:ext>
                </a:extLst>
              </p:cNvPr>
              <p:cNvCxnSpPr>
                <a:cxnSpLocks/>
              </p:cNvCxnSpPr>
              <p:nvPr/>
            </p:nvCxnSpPr>
            <p:spPr>
              <a:xfrm rot="17760000" flipH="1">
                <a:off x="1990069" y="3158710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02" name="直線コネクタ 201">
                <a:extLst>
                  <a:ext uri="{FF2B5EF4-FFF2-40B4-BE49-F238E27FC236}">
                    <a16:creationId xmlns:a16="http://schemas.microsoft.com/office/drawing/2014/main" id="{4F82EF01-7871-4400-8C45-3A1D331D8821}"/>
                  </a:ext>
                </a:extLst>
              </p:cNvPr>
              <p:cNvCxnSpPr>
                <a:cxnSpLocks/>
              </p:cNvCxnSpPr>
              <p:nvPr/>
            </p:nvCxnSpPr>
            <p:spPr>
              <a:xfrm rot="17640000" flipH="1">
                <a:off x="1938489" y="3269369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03" name="直線コネクタ 202">
                <a:extLst>
                  <a:ext uri="{FF2B5EF4-FFF2-40B4-BE49-F238E27FC236}">
                    <a16:creationId xmlns:a16="http://schemas.microsoft.com/office/drawing/2014/main" id="{3905324A-F376-470E-CB2A-2B03A264C986}"/>
                  </a:ext>
                </a:extLst>
              </p:cNvPr>
              <p:cNvCxnSpPr>
                <a:cxnSpLocks/>
              </p:cNvCxnSpPr>
              <p:nvPr/>
            </p:nvCxnSpPr>
            <p:spPr>
              <a:xfrm rot="17580000" flipH="1">
                <a:off x="1913539" y="3326678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04" name="直線コネクタ 203">
                <a:extLst>
                  <a:ext uri="{FF2B5EF4-FFF2-40B4-BE49-F238E27FC236}">
                    <a16:creationId xmlns:a16="http://schemas.microsoft.com/office/drawing/2014/main" id="{1C9387A6-07B0-1874-716C-8EDE396886F2}"/>
                  </a:ext>
                </a:extLst>
              </p:cNvPr>
              <p:cNvCxnSpPr>
                <a:cxnSpLocks/>
              </p:cNvCxnSpPr>
              <p:nvPr/>
            </p:nvCxnSpPr>
            <p:spPr>
              <a:xfrm rot="17520000" flipH="1">
                <a:off x="1890095" y="3383295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05" name="直線コネクタ 204">
                <a:extLst>
                  <a:ext uri="{FF2B5EF4-FFF2-40B4-BE49-F238E27FC236}">
                    <a16:creationId xmlns:a16="http://schemas.microsoft.com/office/drawing/2014/main" id="{95D4308E-04B2-329E-8C90-416409589711}"/>
                  </a:ext>
                </a:extLst>
              </p:cNvPr>
              <p:cNvCxnSpPr>
                <a:cxnSpLocks/>
              </p:cNvCxnSpPr>
              <p:nvPr/>
            </p:nvCxnSpPr>
            <p:spPr>
              <a:xfrm rot="17460000" flipH="1">
                <a:off x="1867653" y="3440296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06" name="直線コネクタ 205">
                <a:extLst>
                  <a:ext uri="{FF2B5EF4-FFF2-40B4-BE49-F238E27FC236}">
                    <a16:creationId xmlns:a16="http://schemas.microsoft.com/office/drawing/2014/main" id="{B373799F-2BBA-89B2-D87A-047ED67D032E}"/>
                  </a:ext>
                </a:extLst>
              </p:cNvPr>
              <p:cNvCxnSpPr>
                <a:cxnSpLocks/>
              </p:cNvCxnSpPr>
              <p:nvPr/>
            </p:nvCxnSpPr>
            <p:spPr>
              <a:xfrm rot="17340000" flipH="1">
                <a:off x="1825914" y="3555030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07" name="直線コネクタ 206">
                <a:extLst>
                  <a:ext uri="{FF2B5EF4-FFF2-40B4-BE49-F238E27FC236}">
                    <a16:creationId xmlns:a16="http://schemas.microsoft.com/office/drawing/2014/main" id="{84216B8F-EBA6-663C-FF90-B394F45092EF}"/>
                  </a:ext>
                </a:extLst>
              </p:cNvPr>
              <p:cNvCxnSpPr>
                <a:cxnSpLocks/>
              </p:cNvCxnSpPr>
              <p:nvPr/>
            </p:nvCxnSpPr>
            <p:spPr>
              <a:xfrm rot="17280000" flipH="1">
                <a:off x="1806054" y="3614295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08" name="直線コネクタ 207">
                <a:extLst>
                  <a:ext uri="{FF2B5EF4-FFF2-40B4-BE49-F238E27FC236}">
                    <a16:creationId xmlns:a16="http://schemas.microsoft.com/office/drawing/2014/main" id="{16882BD6-955B-025E-24C0-F6070DC7E2FA}"/>
                  </a:ext>
                </a:extLst>
              </p:cNvPr>
              <p:cNvCxnSpPr>
                <a:cxnSpLocks/>
              </p:cNvCxnSpPr>
              <p:nvPr/>
            </p:nvCxnSpPr>
            <p:spPr>
              <a:xfrm rot="17220000" flipH="1">
                <a:off x="1787633" y="3672740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09" name="直線コネクタ 208">
                <a:extLst>
                  <a:ext uri="{FF2B5EF4-FFF2-40B4-BE49-F238E27FC236}">
                    <a16:creationId xmlns:a16="http://schemas.microsoft.com/office/drawing/2014/main" id="{A056CB24-B488-29D4-3063-2A560B32DD7C}"/>
                  </a:ext>
                </a:extLst>
              </p:cNvPr>
              <p:cNvCxnSpPr>
                <a:cxnSpLocks/>
              </p:cNvCxnSpPr>
              <p:nvPr/>
            </p:nvCxnSpPr>
            <p:spPr>
              <a:xfrm rot="17160000" flipH="1">
                <a:off x="1770244" y="3731481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10" name="直線コネクタ 209">
                <a:extLst>
                  <a:ext uri="{FF2B5EF4-FFF2-40B4-BE49-F238E27FC236}">
                    <a16:creationId xmlns:a16="http://schemas.microsoft.com/office/drawing/2014/main" id="{3171971F-5380-10A8-D68F-36AE930C09F2}"/>
                  </a:ext>
                </a:extLst>
              </p:cNvPr>
              <p:cNvCxnSpPr>
                <a:cxnSpLocks/>
              </p:cNvCxnSpPr>
              <p:nvPr/>
            </p:nvCxnSpPr>
            <p:spPr>
              <a:xfrm rot="17040000" flipH="1">
                <a:off x="1738664" y="3849414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11" name="直線コネクタ 210">
                <a:extLst>
                  <a:ext uri="{FF2B5EF4-FFF2-40B4-BE49-F238E27FC236}">
                    <a16:creationId xmlns:a16="http://schemas.microsoft.com/office/drawing/2014/main" id="{54DB6D10-E0A6-9B28-0AD8-C1669A54267B}"/>
                  </a:ext>
                </a:extLst>
              </p:cNvPr>
              <p:cNvCxnSpPr>
                <a:cxnSpLocks/>
              </p:cNvCxnSpPr>
              <p:nvPr/>
            </p:nvCxnSpPr>
            <p:spPr>
              <a:xfrm rot="16980000" flipH="1">
                <a:off x="1724045" y="3910186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12" name="直線コネクタ 211">
                <a:extLst>
                  <a:ext uri="{FF2B5EF4-FFF2-40B4-BE49-F238E27FC236}">
                    <a16:creationId xmlns:a16="http://schemas.microsoft.com/office/drawing/2014/main" id="{68371C0F-2160-7343-F782-207484D6225C}"/>
                  </a:ext>
                </a:extLst>
              </p:cNvPr>
              <p:cNvCxnSpPr>
                <a:cxnSpLocks/>
              </p:cNvCxnSpPr>
              <p:nvPr/>
            </p:nvCxnSpPr>
            <p:spPr>
              <a:xfrm rot="16920000" flipH="1">
                <a:off x="1710788" y="3970015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13" name="直線コネクタ 212">
                <a:extLst>
                  <a:ext uri="{FF2B5EF4-FFF2-40B4-BE49-F238E27FC236}">
                    <a16:creationId xmlns:a16="http://schemas.microsoft.com/office/drawing/2014/main" id="{39502AEB-EF66-B9A3-9D78-13CECBB9FCEC}"/>
                  </a:ext>
                </a:extLst>
              </p:cNvPr>
              <p:cNvCxnSpPr>
                <a:cxnSpLocks/>
              </p:cNvCxnSpPr>
              <p:nvPr/>
            </p:nvCxnSpPr>
            <p:spPr>
              <a:xfrm rot="16860000" flipH="1">
                <a:off x="1698585" y="4030046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14" name="直線コネクタ 213">
                <a:extLst>
                  <a:ext uri="{FF2B5EF4-FFF2-40B4-BE49-F238E27FC236}">
                    <a16:creationId xmlns:a16="http://schemas.microsoft.com/office/drawing/2014/main" id="{BF655FC4-FB9A-0409-8659-52353AF79F02}"/>
                  </a:ext>
                </a:extLst>
              </p:cNvPr>
              <p:cNvCxnSpPr>
                <a:cxnSpLocks/>
              </p:cNvCxnSpPr>
              <p:nvPr/>
            </p:nvCxnSpPr>
            <p:spPr>
              <a:xfrm rot="16740000" flipH="1">
                <a:off x="1677404" y="4150284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15" name="直線コネクタ 214">
                <a:extLst>
                  <a:ext uri="{FF2B5EF4-FFF2-40B4-BE49-F238E27FC236}">
                    <a16:creationId xmlns:a16="http://schemas.microsoft.com/office/drawing/2014/main" id="{3BBFCDD5-1C18-305D-9E05-5922D22EAF4C}"/>
                  </a:ext>
                </a:extLst>
              </p:cNvPr>
              <p:cNvCxnSpPr>
                <a:cxnSpLocks/>
              </p:cNvCxnSpPr>
              <p:nvPr/>
            </p:nvCxnSpPr>
            <p:spPr>
              <a:xfrm rot="16680000" flipH="1">
                <a:off x="1668136" y="4212099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16" name="直線コネクタ 215">
                <a:extLst>
                  <a:ext uri="{FF2B5EF4-FFF2-40B4-BE49-F238E27FC236}">
                    <a16:creationId xmlns:a16="http://schemas.microsoft.com/office/drawing/2014/main" id="{1CE74CDE-7AA2-809D-F3E4-2D2787F97262}"/>
                  </a:ext>
                </a:extLst>
              </p:cNvPr>
              <p:cNvCxnSpPr>
                <a:cxnSpLocks/>
              </p:cNvCxnSpPr>
              <p:nvPr/>
            </p:nvCxnSpPr>
            <p:spPr>
              <a:xfrm rot="16620000" flipH="1">
                <a:off x="1660144" y="4272854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17" name="直線コネクタ 216">
                <a:extLst>
                  <a:ext uri="{FF2B5EF4-FFF2-40B4-BE49-F238E27FC236}">
                    <a16:creationId xmlns:a16="http://schemas.microsoft.com/office/drawing/2014/main" id="{A2BEBF66-4649-6F08-450E-0C752092AD4D}"/>
                  </a:ext>
                </a:extLst>
              </p:cNvPr>
              <p:cNvCxnSpPr>
                <a:cxnSpLocks/>
              </p:cNvCxnSpPr>
              <p:nvPr/>
            </p:nvCxnSpPr>
            <p:spPr>
              <a:xfrm rot="16560000" flipH="1">
                <a:off x="1653220" y="4333722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18" name="直線コネクタ 217">
                <a:extLst>
                  <a:ext uri="{FF2B5EF4-FFF2-40B4-BE49-F238E27FC236}">
                    <a16:creationId xmlns:a16="http://schemas.microsoft.com/office/drawing/2014/main" id="{7645B300-24FA-2DEF-BE64-177E0B32206D}"/>
                  </a:ext>
                </a:extLst>
              </p:cNvPr>
              <p:cNvCxnSpPr>
                <a:cxnSpLocks/>
              </p:cNvCxnSpPr>
              <p:nvPr/>
            </p:nvCxnSpPr>
            <p:spPr>
              <a:xfrm rot="16440000" flipH="1">
                <a:off x="1642599" y="4455348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19" name="直線コネクタ 218">
                <a:extLst>
                  <a:ext uri="{FF2B5EF4-FFF2-40B4-BE49-F238E27FC236}">
                    <a16:creationId xmlns:a16="http://schemas.microsoft.com/office/drawing/2014/main" id="{531654D2-2F27-0ABB-A6AA-ADF31F454B68}"/>
                  </a:ext>
                </a:extLst>
              </p:cNvPr>
              <p:cNvCxnSpPr>
                <a:cxnSpLocks/>
              </p:cNvCxnSpPr>
              <p:nvPr/>
            </p:nvCxnSpPr>
            <p:spPr>
              <a:xfrm rot="16380000" flipH="1">
                <a:off x="1638754" y="4517735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20" name="直線コネクタ 219">
                <a:extLst>
                  <a:ext uri="{FF2B5EF4-FFF2-40B4-BE49-F238E27FC236}">
                    <a16:creationId xmlns:a16="http://schemas.microsoft.com/office/drawing/2014/main" id="{A2193BFB-F53F-2468-5BB0-759599001D0A}"/>
                  </a:ext>
                </a:extLst>
              </p:cNvPr>
              <p:cNvCxnSpPr>
                <a:cxnSpLocks/>
              </p:cNvCxnSpPr>
              <p:nvPr/>
            </p:nvCxnSpPr>
            <p:spPr>
              <a:xfrm rot="16320000" flipH="1">
                <a:off x="1636088" y="4578957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21" name="直線コネクタ 220">
                <a:extLst>
                  <a:ext uri="{FF2B5EF4-FFF2-40B4-BE49-F238E27FC236}">
                    <a16:creationId xmlns:a16="http://schemas.microsoft.com/office/drawing/2014/main" id="{EB6DFC4B-9F2E-52CD-A6E2-DBE399C560A4}"/>
                  </a:ext>
                </a:extLst>
              </p:cNvPr>
              <p:cNvCxnSpPr>
                <a:cxnSpLocks/>
              </p:cNvCxnSpPr>
              <p:nvPr/>
            </p:nvCxnSpPr>
            <p:spPr>
              <a:xfrm rot="16260000" flipH="1">
                <a:off x="1634495" y="4640195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22" name="直線コネクタ 221">
                <a:extLst>
                  <a:ext uri="{FF2B5EF4-FFF2-40B4-BE49-F238E27FC236}">
                    <a16:creationId xmlns:a16="http://schemas.microsoft.com/office/drawing/2014/main" id="{213D5D4B-84A9-9931-C194-5F12D8F0B66E}"/>
                  </a:ext>
                </a:extLst>
              </p:cNvPr>
              <p:cNvCxnSpPr>
                <a:cxnSpLocks/>
              </p:cNvCxnSpPr>
              <p:nvPr/>
            </p:nvCxnSpPr>
            <p:spPr>
              <a:xfrm rot="21360000">
                <a:off x="4907505" y="1190442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23" name="直線コネクタ 222">
                <a:extLst>
                  <a:ext uri="{FF2B5EF4-FFF2-40B4-BE49-F238E27FC236}">
                    <a16:creationId xmlns:a16="http://schemas.microsoft.com/office/drawing/2014/main" id="{989CEAB7-745C-B30B-46B1-EDA0A504E6F4}"/>
                  </a:ext>
                </a:extLst>
              </p:cNvPr>
              <p:cNvCxnSpPr>
                <a:cxnSpLocks/>
              </p:cNvCxnSpPr>
              <p:nvPr/>
            </p:nvCxnSpPr>
            <p:spPr>
              <a:xfrm rot="21420000">
                <a:off x="4969892" y="1186597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24" name="直線コネクタ 223">
                <a:extLst>
                  <a:ext uri="{FF2B5EF4-FFF2-40B4-BE49-F238E27FC236}">
                    <a16:creationId xmlns:a16="http://schemas.microsoft.com/office/drawing/2014/main" id="{A049524B-ABF7-3C97-E20B-B929C5135A91}"/>
                  </a:ext>
                </a:extLst>
              </p:cNvPr>
              <p:cNvCxnSpPr>
                <a:cxnSpLocks/>
              </p:cNvCxnSpPr>
              <p:nvPr/>
            </p:nvCxnSpPr>
            <p:spPr>
              <a:xfrm rot="21480000">
                <a:off x="5031114" y="1183931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25" name="直線コネクタ 224">
                <a:extLst>
                  <a:ext uri="{FF2B5EF4-FFF2-40B4-BE49-F238E27FC236}">
                    <a16:creationId xmlns:a16="http://schemas.microsoft.com/office/drawing/2014/main" id="{24C222AF-A994-95DC-8019-BCFA7A7BF653}"/>
                  </a:ext>
                </a:extLst>
              </p:cNvPr>
              <p:cNvCxnSpPr>
                <a:cxnSpLocks/>
              </p:cNvCxnSpPr>
              <p:nvPr/>
            </p:nvCxnSpPr>
            <p:spPr>
              <a:xfrm rot="21540000">
                <a:off x="5092352" y="1182338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777C2B5B-C698-8744-C4E2-D50D4D1AAEBA}"/>
                </a:ext>
              </a:extLst>
            </p:cNvPr>
            <p:cNvGrpSpPr/>
            <p:nvPr/>
          </p:nvGrpSpPr>
          <p:grpSpPr>
            <a:xfrm>
              <a:off x="1586343" y="1287050"/>
              <a:ext cx="6531524" cy="3329981"/>
              <a:chOff x="1583200" y="509436"/>
              <a:chExt cx="6531524" cy="3329981"/>
            </a:xfrm>
          </p:grpSpPr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581D1057-1ECA-9AA2-A011-4B0A0334C338}"/>
                  </a:ext>
                </a:extLst>
              </p:cNvPr>
              <p:cNvSpPr txBox="1"/>
              <p:nvPr/>
            </p:nvSpPr>
            <p:spPr>
              <a:xfrm>
                <a:off x="4784743" y="509436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90</a:t>
                </a:r>
                <a:endParaRPr kumimoji="1" lang="ja-JP" altLang="en-US" dirty="0"/>
              </a:p>
            </p:txBody>
          </p:sp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232BEC4F-9ECA-C4B5-2B74-430AB0201116}"/>
                  </a:ext>
                </a:extLst>
              </p:cNvPr>
              <p:cNvSpPr txBox="1"/>
              <p:nvPr/>
            </p:nvSpPr>
            <p:spPr>
              <a:xfrm>
                <a:off x="4784743" y="1004978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90</a:t>
                </a:r>
                <a:endParaRPr kumimoji="1" lang="ja-JP" altLang="en-US" dirty="0"/>
              </a:p>
            </p:txBody>
          </p:sp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B2148EFB-4BE0-FBCC-3ED4-A8DC51E28F83}"/>
                  </a:ext>
                </a:extLst>
              </p:cNvPr>
              <p:cNvSpPr txBox="1"/>
              <p:nvPr/>
            </p:nvSpPr>
            <p:spPr>
              <a:xfrm rot="4500000">
                <a:off x="7863289" y="2871687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15</a:t>
                </a:r>
                <a:endParaRPr kumimoji="1" lang="ja-JP" altLang="en-US" dirty="0"/>
              </a:p>
            </p:txBody>
          </p:sp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0FF7AE06-B040-AB46-D725-4193A7D455AA}"/>
                  </a:ext>
                </a:extLst>
              </p:cNvPr>
              <p:cNvSpPr txBox="1"/>
              <p:nvPr/>
            </p:nvSpPr>
            <p:spPr>
              <a:xfrm rot="4500000">
                <a:off x="7384632" y="2999942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165</a:t>
                </a:r>
                <a:endParaRPr kumimoji="1" lang="ja-JP" altLang="en-US" dirty="0"/>
              </a:p>
            </p:txBody>
          </p:sp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FAE03270-1B0D-B66A-4502-7F27984D25EC}"/>
                  </a:ext>
                </a:extLst>
              </p:cNvPr>
              <p:cNvSpPr txBox="1"/>
              <p:nvPr/>
            </p:nvSpPr>
            <p:spPr>
              <a:xfrm rot="3600000">
                <a:off x="7544892" y="2103008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30</a:t>
                </a:r>
                <a:endParaRPr kumimoji="1" lang="ja-JP" altLang="en-US" dirty="0"/>
              </a:p>
            </p:txBody>
          </p:sp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F7A697B6-EEC5-DCEB-2104-CBF9A6B0010E}"/>
                  </a:ext>
                </a:extLst>
              </p:cNvPr>
              <p:cNvSpPr txBox="1"/>
              <p:nvPr/>
            </p:nvSpPr>
            <p:spPr>
              <a:xfrm rot="3600000">
                <a:off x="7115740" y="2350779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150</a:t>
                </a:r>
                <a:endParaRPr kumimoji="1" lang="ja-JP" altLang="en-US" dirty="0"/>
              </a:p>
            </p:txBody>
          </p:sp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CB340AE0-F580-C7DF-05AF-E597CE609E20}"/>
                  </a:ext>
                </a:extLst>
              </p:cNvPr>
              <p:cNvSpPr txBox="1"/>
              <p:nvPr/>
            </p:nvSpPr>
            <p:spPr>
              <a:xfrm rot="17100000">
                <a:off x="1706198" y="2871688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165</a:t>
                </a:r>
                <a:endParaRPr kumimoji="1" lang="ja-JP" altLang="en-US" dirty="0"/>
              </a:p>
            </p:txBody>
          </p:sp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C5D122C3-9AB7-F794-4244-6952DE20991F}"/>
                  </a:ext>
                </a:extLst>
              </p:cNvPr>
              <p:cNvSpPr txBox="1"/>
              <p:nvPr/>
            </p:nvSpPr>
            <p:spPr>
              <a:xfrm rot="17100000">
                <a:off x="2184855" y="2999943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15</a:t>
                </a:r>
                <a:endParaRPr kumimoji="1" lang="ja-JP" altLang="en-US" dirty="0"/>
              </a:p>
            </p:txBody>
          </p:sp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C5766528-8CB6-A965-B752-8B6505D6F8D6}"/>
                  </a:ext>
                </a:extLst>
              </p:cNvPr>
              <p:cNvSpPr txBox="1"/>
              <p:nvPr/>
            </p:nvSpPr>
            <p:spPr>
              <a:xfrm rot="18000000">
                <a:off x="2024595" y="2103009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150</a:t>
                </a:r>
                <a:endParaRPr kumimoji="1" lang="ja-JP" altLang="en-US" dirty="0"/>
              </a:p>
            </p:txBody>
          </p:sp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08F46664-1F9A-D151-7624-A871D6F47DA2}"/>
                  </a:ext>
                </a:extLst>
              </p:cNvPr>
              <p:cNvSpPr txBox="1"/>
              <p:nvPr/>
            </p:nvSpPr>
            <p:spPr>
              <a:xfrm rot="18000000">
                <a:off x="2453747" y="2350780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30</a:t>
                </a:r>
                <a:endParaRPr kumimoji="1" lang="ja-JP" altLang="en-US" dirty="0"/>
              </a:p>
            </p:txBody>
          </p:sp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393E4545-F906-1D0A-F95F-2CE73A3D45CA}"/>
                  </a:ext>
                </a:extLst>
              </p:cNvPr>
              <p:cNvSpPr txBox="1"/>
              <p:nvPr/>
            </p:nvSpPr>
            <p:spPr>
              <a:xfrm rot="2700000">
                <a:off x="7038395" y="1442929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45</a:t>
                </a:r>
                <a:endParaRPr kumimoji="1" lang="ja-JP" altLang="en-US" dirty="0"/>
              </a:p>
            </p:txBody>
          </p:sp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103863E6-F030-2D18-8731-82B7E0284BF9}"/>
                  </a:ext>
                </a:extLst>
              </p:cNvPr>
              <p:cNvSpPr txBox="1"/>
              <p:nvPr/>
            </p:nvSpPr>
            <p:spPr>
              <a:xfrm rot="2700000">
                <a:off x="6687994" y="1793330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135</a:t>
                </a:r>
                <a:endParaRPr kumimoji="1" lang="ja-JP" altLang="en-US" dirty="0"/>
              </a:p>
            </p:txBody>
          </p:sp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576AA3B8-4AFE-3597-50D5-16600782C9D7}"/>
                  </a:ext>
                </a:extLst>
              </p:cNvPr>
              <p:cNvSpPr txBox="1"/>
              <p:nvPr/>
            </p:nvSpPr>
            <p:spPr>
              <a:xfrm rot="18900000">
                <a:off x="2531091" y="1442930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135</a:t>
                </a:r>
                <a:endParaRPr kumimoji="1" lang="ja-JP" altLang="en-US" dirty="0"/>
              </a:p>
            </p:txBody>
          </p:sp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9183339C-0509-F467-92F7-B4792662221A}"/>
                  </a:ext>
                </a:extLst>
              </p:cNvPr>
              <p:cNvSpPr txBox="1"/>
              <p:nvPr/>
            </p:nvSpPr>
            <p:spPr>
              <a:xfrm rot="18900000">
                <a:off x="2881492" y="1793331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45</a:t>
                </a:r>
                <a:endParaRPr kumimoji="1" lang="ja-JP" altLang="en-US" dirty="0"/>
              </a:p>
            </p:txBody>
          </p:sp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7B30D285-A465-4E0B-F5C1-2AA51B02F7C3}"/>
                  </a:ext>
                </a:extLst>
              </p:cNvPr>
              <p:cNvSpPr txBox="1"/>
              <p:nvPr/>
            </p:nvSpPr>
            <p:spPr>
              <a:xfrm rot="1800000">
                <a:off x="6378315" y="936432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60</a:t>
                </a:r>
                <a:endParaRPr kumimoji="1" lang="ja-JP" altLang="en-US" dirty="0"/>
              </a:p>
            </p:txBody>
          </p:sp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E8022CC1-AC93-0D97-4165-985AF2053C3F}"/>
                  </a:ext>
                </a:extLst>
              </p:cNvPr>
              <p:cNvSpPr txBox="1"/>
              <p:nvPr/>
            </p:nvSpPr>
            <p:spPr>
              <a:xfrm rot="1800000">
                <a:off x="6130544" y="1365584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120</a:t>
                </a:r>
                <a:endParaRPr kumimoji="1" lang="ja-JP" altLang="en-US" dirty="0"/>
              </a:p>
            </p:txBody>
          </p:sp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A5720DB7-F82F-BF18-901F-BAF315CD9115}"/>
                  </a:ext>
                </a:extLst>
              </p:cNvPr>
              <p:cNvSpPr txBox="1"/>
              <p:nvPr/>
            </p:nvSpPr>
            <p:spPr>
              <a:xfrm rot="19800000">
                <a:off x="3191171" y="936432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120</a:t>
                </a:r>
                <a:endParaRPr kumimoji="1" lang="ja-JP" altLang="en-US" dirty="0"/>
              </a:p>
            </p:txBody>
          </p:sp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D6574B6D-F903-0870-A497-4740A6022BA8}"/>
                  </a:ext>
                </a:extLst>
              </p:cNvPr>
              <p:cNvSpPr txBox="1"/>
              <p:nvPr/>
            </p:nvSpPr>
            <p:spPr>
              <a:xfrm rot="19800000">
                <a:off x="3438942" y="1365584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60</a:t>
                </a:r>
                <a:endParaRPr kumimoji="1" lang="ja-JP" altLang="en-US" dirty="0"/>
              </a:p>
            </p:txBody>
          </p:sp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D2B1CED0-C1D0-51D2-3080-FEA31B750110}"/>
                  </a:ext>
                </a:extLst>
              </p:cNvPr>
              <p:cNvSpPr txBox="1"/>
              <p:nvPr/>
            </p:nvSpPr>
            <p:spPr>
              <a:xfrm rot="20700000">
                <a:off x="3959849" y="618036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105</a:t>
                </a:r>
                <a:endParaRPr kumimoji="1" lang="ja-JP" altLang="en-US" dirty="0"/>
              </a:p>
            </p:txBody>
          </p:sp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3544CC2F-D5FC-7DA0-9ABD-8712A9310DFA}"/>
                  </a:ext>
                </a:extLst>
              </p:cNvPr>
              <p:cNvSpPr txBox="1"/>
              <p:nvPr/>
            </p:nvSpPr>
            <p:spPr>
              <a:xfrm rot="20700000">
                <a:off x="4088105" y="1096692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75</a:t>
                </a:r>
                <a:endParaRPr kumimoji="1" lang="ja-JP" altLang="en-US" dirty="0"/>
              </a:p>
            </p:txBody>
          </p:sp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CEFE3800-FEF7-BF25-AAF5-159BB43C67BB}"/>
                  </a:ext>
                </a:extLst>
              </p:cNvPr>
              <p:cNvSpPr txBox="1"/>
              <p:nvPr/>
            </p:nvSpPr>
            <p:spPr>
              <a:xfrm rot="900000">
                <a:off x="5609637" y="618036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75</a:t>
                </a:r>
                <a:endParaRPr kumimoji="1" lang="ja-JP" altLang="en-US" dirty="0"/>
              </a:p>
            </p:txBody>
          </p:sp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E6B27E0C-7B1F-C533-CBCE-1BA3FB21F6CD}"/>
                  </a:ext>
                </a:extLst>
              </p:cNvPr>
              <p:cNvSpPr txBox="1"/>
              <p:nvPr/>
            </p:nvSpPr>
            <p:spPr>
              <a:xfrm rot="900000">
                <a:off x="5481381" y="1096692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105</a:t>
                </a:r>
                <a:endParaRPr kumimoji="1" lang="ja-JP" altLang="en-US" dirty="0"/>
              </a:p>
            </p:txBody>
          </p:sp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32D4DA59-1402-BCE3-AD3A-350894A62BC8}"/>
                  </a:ext>
                </a:extLst>
              </p:cNvPr>
              <p:cNvSpPr txBox="1"/>
              <p:nvPr/>
            </p:nvSpPr>
            <p:spPr>
              <a:xfrm rot="5400000">
                <a:off x="7971889" y="3696581"/>
                <a:ext cx="128436" cy="15723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0</a:t>
                </a:r>
                <a:endParaRPr kumimoji="1" lang="ja-JP" altLang="en-US" dirty="0"/>
              </a:p>
            </p:txBody>
          </p:sp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id="{ACE5DB5E-6E7F-C3FC-CF52-8D2A0EE990A2}"/>
                  </a:ext>
                </a:extLst>
              </p:cNvPr>
              <p:cNvSpPr txBox="1"/>
              <p:nvPr/>
            </p:nvSpPr>
            <p:spPr>
              <a:xfrm rot="5400000">
                <a:off x="7476347" y="3696581"/>
                <a:ext cx="128436" cy="15723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180</a:t>
                </a:r>
                <a:endParaRPr kumimoji="1" lang="ja-JP" altLang="en-US" dirty="0"/>
              </a:p>
            </p:txBody>
          </p: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0FFCB909-4EC8-96D8-BE98-767A9F65EEE7}"/>
                  </a:ext>
                </a:extLst>
              </p:cNvPr>
              <p:cNvGrpSpPr/>
              <p:nvPr/>
            </p:nvGrpSpPr>
            <p:grpSpPr>
              <a:xfrm rot="16200000">
                <a:off x="1845370" y="3448811"/>
                <a:ext cx="128436" cy="652776"/>
                <a:chOff x="4792128" y="1271436"/>
                <a:chExt cx="128436" cy="652776"/>
              </a:xfrm>
              <a:solidFill>
                <a:schemeClr val="bg1"/>
              </a:solidFill>
            </p:grpSpPr>
            <p:sp>
              <p:nvSpPr>
                <p:cNvPr id="80" name="テキスト ボックス 79">
                  <a:extLst>
                    <a:ext uri="{FF2B5EF4-FFF2-40B4-BE49-F238E27FC236}">
                      <a16:creationId xmlns:a16="http://schemas.microsoft.com/office/drawing/2014/main" id="{7DD9C750-6066-2BD4-2C1F-FB0A9E7F668C}"/>
                    </a:ext>
                  </a:extLst>
                </p:cNvPr>
                <p:cNvSpPr txBox="1"/>
                <p:nvPr/>
              </p:nvSpPr>
              <p:spPr>
                <a:xfrm>
                  <a:off x="4792128" y="1271436"/>
                  <a:ext cx="128436" cy="157234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180</a:t>
                  </a:r>
                  <a:endParaRPr kumimoji="1" lang="ja-JP" altLang="en-US" dirty="0"/>
                </a:p>
              </p:txBody>
            </p:sp>
            <p:sp>
              <p:nvSpPr>
                <p:cNvPr id="81" name="テキスト ボックス 80">
                  <a:extLst>
                    <a:ext uri="{FF2B5EF4-FFF2-40B4-BE49-F238E27FC236}">
                      <a16:creationId xmlns:a16="http://schemas.microsoft.com/office/drawing/2014/main" id="{9F48E156-F07B-CCC3-5A11-969EA3D1126F}"/>
                    </a:ext>
                  </a:extLst>
                </p:cNvPr>
                <p:cNvSpPr txBox="1"/>
                <p:nvPr/>
              </p:nvSpPr>
              <p:spPr>
                <a:xfrm>
                  <a:off x="4792128" y="1766978"/>
                  <a:ext cx="128436" cy="157234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0</a:t>
                  </a:r>
                  <a:endParaRPr kumimoji="1" lang="ja-JP" altLang="en-US" dirty="0"/>
                </a:p>
              </p:txBody>
            </p:sp>
          </p:grp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8EB86C32-D9EE-25E9-EEB3-6F5D017C32EE}"/>
                  </a:ext>
                </a:extLst>
              </p:cNvPr>
              <p:cNvGrpSpPr/>
              <p:nvPr/>
            </p:nvGrpSpPr>
            <p:grpSpPr>
              <a:xfrm>
                <a:off x="1630095" y="554941"/>
                <a:ext cx="6438620" cy="3019997"/>
                <a:chOff x="1630095" y="1317443"/>
                <a:chExt cx="6438620" cy="3019997"/>
              </a:xfrm>
            </p:grpSpPr>
            <p:sp>
              <p:nvSpPr>
                <p:cNvPr id="32" name="テキスト ボックス 31">
                  <a:extLst>
                    <a:ext uri="{FF2B5EF4-FFF2-40B4-BE49-F238E27FC236}">
                      <a16:creationId xmlns:a16="http://schemas.microsoft.com/office/drawing/2014/main" id="{59D4EC81-5FA7-42C6-2E32-E34A36323812}"/>
                    </a:ext>
                  </a:extLst>
                </p:cNvPr>
                <p:cNvSpPr txBox="1"/>
                <p:nvPr/>
              </p:nvSpPr>
              <p:spPr>
                <a:xfrm rot="313124">
                  <a:off x="5102154" y="1318332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85</a:t>
                  </a:r>
                  <a:endParaRPr kumimoji="1" lang="ja-JP" altLang="en-US" dirty="0"/>
                </a:p>
              </p:txBody>
            </p:sp>
            <p:sp>
              <p:nvSpPr>
                <p:cNvPr id="33" name="テキスト ボックス 32">
                  <a:extLst>
                    <a:ext uri="{FF2B5EF4-FFF2-40B4-BE49-F238E27FC236}">
                      <a16:creationId xmlns:a16="http://schemas.microsoft.com/office/drawing/2014/main" id="{D9896F78-FB9D-D416-B669-CC28E9AC1F28}"/>
                    </a:ext>
                  </a:extLst>
                </p:cNvPr>
                <p:cNvSpPr txBox="1"/>
                <p:nvPr/>
              </p:nvSpPr>
              <p:spPr>
                <a:xfrm rot="313124">
                  <a:off x="5057081" y="1811820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95</a:t>
                  </a:r>
                  <a:endParaRPr kumimoji="1" lang="ja-JP" altLang="en-US" dirty="0"/>
                </a:p>
              </p:txBody>
            </p:sp>
            <p:sp>
              <p:nvSpPr>
                <p:cNvPr id="34" name="テキスト ボックス 33">
                  <a:extLst>
                    <a:ext uri="{FF2B5EF4-FFF2-40B4-BE49-F238E27FC236}">
                      <a16:creationId xmlns:a16="http://schemas.microsoft.com/office/drawing/2014/main" id="{30E40827-0E9F-189D-3586-AD6765416331}"/>
                    </a:ext>
                  </a:extLst>
                </p:cNvPr>
                <p:cNvSpPr txBox="1"/>
                <p:nvPr/>
              </p:nvSpPr>
              <p:spPr>
                <a:xfrm rot="16513124">
                  <a:off x="1638325" y="4202369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175</a:t>
                  </a:r>
                  <a:endParaRPr kumimoji="1" lang="ja-JP" altLang="en-US" dirty="0"/>
                </a:p>
              </p:txBody>
            </p:sp>
            <p:sp>
              <p:nvSpPr>
                <p:cNvPr id="35" name="テキスト ボックス 34">
                  <a:extLst>
                    <a:ext uri="{FF2B5EF4-FFF2-40B4-BE49-F238E27FC236}">
                      <a16:creationId xmlns:a16="http://schemas.microsoft.com/office/drawing/2014/main" id="{4F0561D5-9069-F68A-22B0-28BA44ABBD72}"/>
                    </a:ext>
                  </a:extLst>
                </p:cNvPr>
                <p:cNvSpPr txBox="1"/>
                <p:nvPr/>
              </p:nvSpPr>
              <p:spPr>
                <a:xfrm rot="16513124">
                  <a:off x="2131813" y="4247443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5</a:t>
                  </a:r>
                  <a:endParaRPr kumimoji="1" lang="ja-JP" altLang="en-US" dirty="0"/>
                </a:p>
              </p:txBody>
            </p:sp>
            <p:sp>
              <p:nvSpPr>
                <p:cNvPr id="36" name="テキスト ボックス 35">
                  <a:extLst>
                    <a:ext uri="{FF2B5EF4-FFF2-40B4-BE49-F238E27FC236}">
                      <a16:creationId xmlns:a16="http://schemas.microsoft.com/office/drawing/2014/main" id="{65388F44-A5CF-F3ED-04C0-18E20B6E25EB}"/>
                    </a:ext>
                  </a:extLst>
                </p:cNvPr>
                <p:cNvSpPr txBox="1"/>
                <p:nvPr/>
              </p:nvSpPr>
              <p:spPr>
                <a:xfrm rot="4813124">
                  <a:off x="7953074" y="3950809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10</a:t>
                  </a:r>
                  <a:endParaRPr kumimoji="1" lang="ja-JP" altLang="en-US" dirty="0"/>
                </a:p>
              </p:txBody>
            </p:sp>
            <p:sp>
              <p:nvSpPr>
                <p:cNvPr id="37" name="テキスト ボックス 36">
                  <a:extLst>
                    <a:ext uri="{FF2B5EF4-FFF2-40B4-BE49-F238E27FC236}">
                      <a16:creationId xmlns:a16="http://schemas.microsoft.com/office/drawing/2014/main" id="{531ED1C0-B6B5-D867-9153-21F62AE07363}"/>
                    </a:ext>
                  </a:extLst>
                </p:cNvPr>
                <p:cNvSpPr txBox="1"/>
                <p:nvPr/>
              </p:nvSpPr>
              <p:spPr>
                <a:xfrm rot="4813124">
                  <a:off x="7464735" y="4034995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170</a:t>
                  </a:r>
                  <a:endParaRPr kumimoji="1" lang="ja-JP" altLang="en-US" dirty="0"/>
                </a:p>
              </p:txBody>
            </p:sp>
            <p:sp>
              <p:nvSpPr>
                <p:cNvPr id="38" name="テキスト ボックス 37">
                  <a:extLst>
                    <a:ext uri="{FF2B5EF4-FFF2-40B4-BE49-F238E27FC236}">
                      <a16:creationId xmlns:a16="http://schemas.microsoft.com/office/drawing/2014/main" id="{927DDE39-A333-A211-8906-94D8993917A9}"/>
                    </a:ext>
                  </a:extLst>
                </p:cNvPr>
                <p:cNvSpPr txBox="1"/>
                <p:nvPr/>
              </p:nvSpPr>
              <p:spPr>
                <a:xfrm rot="3913124">
                  <a:off x="7705914" y="3156356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25</a:t>
                  </a:r>
                  <a:endParaRPr kumimoji="1" lang="ja-JP" altLang="en-US" dirty="0"/>
                </a:p>
              </p:txBody>
            </p:sp>
            <p:sp>
              <p:nvSpPr>
                <p:cNvPr id="39" name="テキスト ボックス 38">
                  <a:extLst>
                    <a:ext uri="{FF2B5EF4-FFF2-40B4-BE49-F238E27FC236}">
                      <a16:creationId xmlns:a16="http://schemas.microsoft.com/office/drawing/2014/main" id="{FCF572E6-FB8F-5342-AC0D-DFA43277270F}"/>
                    </a:ext>
                  </a:extLst>
                </p:cNvPr>
                <p:cNvSpPr txBox="1"/>
                <p:nvPr/>
              </p:nvSpPr>
              <p:spPr>
                <a:xfrm rot="3913124">
                  <a:off x="7256004" y="3364065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155</a:t>
                  </a:r>
                  <a:endParaRPr kumimoji="1" lang="ja-JP" altLang="en-US" dirty="0"/>
                </a:p>
              </p:txBody>
            </p:sp>
            <p:sp>
              <p:nvSpPr>
                <p:cNvPr id="40" name="テキスト ボックス 39">
                  <a:extLst>
                    <a:ext uri="{FF2B5EF4-FFF2-40B4-BE49-F238E27FC236}">
                      <a16:creationId xmlns:a16="http://schemas.microsoft.com/office/drawing/2014/main" id="{D6271B84-8CEB-1D52-6225-64C60F637DE8}"/>
                    </a:ext>
                  </a:extLst>
                </p:cNvPr>
                <p:cNvSpPr txBox="1"/>
                <p:nvPr/>
              </p:nvSpPr>
              <p:spPr>
                <a:xfrm rot="17413124">
                  <a:off x="1821505" y="3390772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160</a:t>
                  </a:r>
                  <a:endParaRPr kumimoji="1" lang="ja-JP" altLang="en-US" dirty="0"/>
                </a:p>
              </p:txBody>
            </p:sp>
            <p:sp>
              <p:nvSpPr>
                <p:cNvPr id="41" name="テキスト ボックス 40">
                  <a:extLst>
                    <a:ext uri="{FF2B5EF4-FFF2-40B4-BE49-F238E27FC236}">
                      <a16:creationId xmlns:a16="http://schemas.microsoft.com/office/drawing/2014/main" id="{599989B3-61D0-1BAC-8402-E2DBF56F35CA}"/>
                    </a:ext>
                  </a:extLst>
                </p:cNvPr>
                <p:cNvSpPr txBox="1"/>
                <p:nvPr/>
              </p:nvSpPr>
              <p:spPr>
                <a:xfrm rot="17413124">
                  <a:off x="2286512" y="3562034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20</a:t>
                  </a:r>
                  <a:endParaRPr kumimoji="1" lang="ja-JP" altLang="en-US" dirty="0"/>
                </a:p>
              </p:txBody>
            </p:sp>
            <p:sp>
              <p:nvSpPr>
                <p:cNvPr id="42" name="テキスト ボックス 41">
                  <a:extLst>
                    <a:ext uri="{FF2B5EF4-FFF2-40B4-BE49-F238E27FC236}">
                      <a16:creationId xmlns:a16="http://schemas.microsoft.com/office/drawing/2014/main" id="{B9269D77-BBA5-3B75-72F9-E7261285F66F}"/>
                    </a:ext>
                  </a:extLst>
                </p:cNvPr>
                <p:cNvSpPr txBox="1"/>
                <p:nvPr/>
              </p:nvSpPr>
              <p:spPr>
                <a:xfrm rot="18313124">
                  <a:off x="2208500" y="2654241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145</a:t>
                  </a:r>
                  <a:endParaRPr kumimoji="1" lang="ja-JP" altLang="en-US" dirty="0"/>
                </a:p>
              </p:txBody>
            </p:sp>
            <p:sp>
              <p:nvSpPr>
                <p:cNvPr id="43" name="テキスト ボックス 42">
                  <a:extLst>
                    <a:ext uri="{FF2B5EF4-FFF2-40B4-BE49-F238E27FC236}">
                      <a16:creationId xmlns:a16="http://schemas.microsoft.com/office/drawing/2014/main" id="{BDD47812-DDEA-86D0-21FB-BE43BCEFAD71}"/>
                    </a:ext>
                  </a:extLst>
                </p:cNvPr>
                <p:cNvSpPr txBox="1"/>
                <p:nvPr/>
              </p:nvSpPr>
              <p:spPr>
                <a:xfrm rot="18313124">
                  <a:off x="2613336" y="2940020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35</a:t>
                  </a:r>
                  <a:endParaRPr kumimoji="1" lang="ja-JP" altLang="en-US" dirty="0"/>
                </a:p>
              </p:txBody>
            </p:sp>
            <p:sp>
              <p:nvSpPr>
                <p:cNvPr id="44" name="テキスト ボックス 43">
                  <a:extLst>
                    <a:ext uri="{FF2B5EF4-FFF2-40B4-BE49-F238E27FC236}">
                      <a16:creationId xmlns:a16="http://schemas.microsoft.com/office/drawing/2014/main" id="{29EA1242-A3C5-1275-9ED0-4E65EBC9D377}"/>
                    </a:ext>
                  </a:extLst>
                </p:cNvPr>
                <p:cNvSpPr txBox="1"/>
                <p:nvPr/>
              </p:nvSpPr>
              <p:spPr>
                <a:xfrm rot="3013124">
                  <a:off x="7261556" y="2452943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40</a:t>
                  </a:r>
                  <a:endParaRPr kumimoji="1" lang="ja-JP" altLang="en-US" dirty="0"/>
                </a:p>
              </p:txBody>
            </p:sp>
            <p:sp>
              <p:nvSpPr>
                <p:cNvPr id="45" name="テキスト ボックス 44">
                  <a:extLst>
                    <a:ext uri="{FF2B5EF4-FFF2-40B4-BE49-F238E27FC236}">
                      <a16:creationId xmlns:a16="http://schemas.microsoft.com/office/drawing/2014/main" id="{F7B4CA52-0849-0F22-7B57-67A690F1C50E}"/>
                    </a:ext>
                  </a:extLst>
                </p:cNvPr>
                <p:cNvSpPr txBox="1"/>
                <p:nvPr/>
              </p:nvSpPr>
              <p:spPr>
                <a:xfrm rot="3013124">
                  <a:off x="6880736" y="2770019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140</a:t>
                  </a:r>
                  <a:endParaRPr kumimoji="1" lang="ja-JP" altLang="en-US" dirty="0"/>
                </a:p>
              </p:txBody>
            </p:sp>
            <p:sp>
              <p:nvSpPr>
                <p:cNvPr id="46" name="テキスト ボックス 45">
                  <a:extLst>
                    <a:ext uri="{FF2B5EF4-FFF2-40B4-BE49-F238E27FC236}">
                      <a16:creationId xmlns:a16="http://schemas.microsoft.com/office/drawing/2014/main" id="{90FDFD00-04BA-6770-8DEE-25E4456F2C6F}"/>
                    </a:ext>
                  </a:extLst>
                </p:cNvPr>
                <p:cNvSpPr txBox="1"/>
                <p:nvPr/>
              </p:nvSpPr>
              <p:spPr>
                <a:xfrm rot="19213124">
                  <a:off x="2772936" y="2042968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130</a:t>
                  </a:r>
                  <a:endParaRPr kumimoji="1" lang="ja-JP" altLang="en-US" dirty="0"/>
                </a:p>
              </p:txBody>
            </p:sp>
            <p:sp>
              <p:nvSpPr>
                <p:cNvPr id="47" name="テキスト ボックス 46">
                  <a:extLst>
                    <a:ext uri="{FF2B5EF4-FFF2-40B4-BE49-F238E27FC236}">
                      <a16:creationId xmlns:a16="http://schemas.microsoft.com/office/drawing/2014/main" id="{B89D09A5-F699-2669-76F5-CAC2CC2AE9F2}"/>
                    </a:ext>
                  </a:extLst>
                </p:cNvPr>
                <p:cNvSpPr txBox="1"/>
                <p:nvPr/>
              </p:nvSpPr>
              <p:spPr>
                <a:xfrm rot="19213124">
                  <a:off x="3090013" y="2423788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50</a:t>
                  </a:r>
                  <a:endParaRPr kumimoji="1" lang="ja-JP" altLang="en-US" dirty="0"/>
                </a:p>
              </p:txBody>
            </p:sp>
            <p:sp>
              <p:nvSpPr>
                <p:cNvPr id="48" name="テキスト ボックス 47">
                  <a:extLst>
                    <a:ext uri="{FF2B5EF4-FFF2-40B4-BE49-F238E27FC236}">
                      <a16:creationId xmlns:a16="http://schemas.microsoft.com/office/drawing/2014/main" id="{6894F204-02DB-9955-5A0C-BC4154A3C5E9}"/>
                    </a:ext>
                  </a:extLst>
                </p:cNvPr>
                <p:cNvSpPr txBox="1"/>
                <p:nvPr/>
              </p:nvSpPr>
              <p:spPr>
                <a:xfrm rot="2113124">
                  <a:off x="6650282" y="1888506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55</a:t>
                  </a:r>
                  <a:endParaRPr kumimoji="1" lang="ja-JP" altLang="en-US" dirty="0"/>
                </a:p>
              </p:txBody>
            </p:sp>
            <p:sp>
              <p:nvSpPr>
                <p:cNvPr id="49" name="テキスト ボックス 48">
                  <a:extLst>
                    <a:ext uri="{FF2B5EF4-FFF2-40B4-BE49-F238E27FC236}">
                      <a16:creationId xmlns:a16="http://schemas.microsoft.com/office/drawing/2014/main" id="{1088CF6F-3409-243A-C4FA-9FC6EA5F672C}"/>
                    </a:ext>
                  </a:extLst>
                </p:cNvPr>
                <p:cNvSpPr txBox="1"/>
                <p:nvPr/>
              </p:nvSpPr>
              <p:spPr>
                <a:xfrm rot="2113124">
                  <a:off x="6364504" y="2293342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125</a:t>
                  </a:r>
                  <a:endParaRPr kumimoji="1" lang="ja-JP" altLang="en-US" dirty="0"/>
                </a:p>
              </p:txBody>
            </p:sp>
            <p:sp>
              <p:nvSpPr>
                <p:cNvPr id="50" name="テキスト ボックス 49">
                  <a:extLst>
                    <a:ext uri="{FF2B5EF4-FFF2-40B4-BE49-F238E27FC236}">
                      <a16:creationId xmlns:a16="http://schemas.microsoft.com/office/drawing/2014/main" id="{6A3F32D8-77EF-F9AF-8ED8-29757EC46AF6}"/>
                    </a:ext>
                  </a:extLst>
                </p:cNvPr>
                <p:cNvSpPr txBox="1"/>
                <p:nvPr/>
              </p:nvSpPr>
              <p:spPr>
                <a:xfrm rot="20113124">
                  <a:off x="3476350" y="1598610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115</a:t>
                  </a:r>
                  <a:endParaRPr kumimoji="1" lang="ja-JP" altLang="en-US" dirty="0"/>
                </a:p>
              </p:txBody>
            </p:sp>
            <p:sp>
              <p:nvSpPr>
                <p:cNvPr id="51" name="テキスト ボックス 50">
                  <a:extLst>
                    <a:ext uri="{FF2B5EF4-FFF2-40B4-BE49-F238E27FC236}">
                      <a16:creationId xmlns:a16="http://schemas.microsoft.com/office/drawing/2014/main" id="{3FE98E7E-2AF9-FBB2-401A-450E6C9FD9D1}"/>
                    </a:ext>
                  </a:extLst>
                </p:cNvPr>
                <p:cNvSpPr txBox="1"/>
                <p:nvPr/>
              </p:nvSpPr>
              <p:spPr>
                <a:xfrm rot="20113124">
                  <a:off x="3684059" y="2048520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65</a:t>
                  </a:r>
                  <a:endParaRPr kumimoji="1" lang="ja-JP" altLang="en-US" dirty="0"/>
                </a:p>
              </p:txBody>
            </p:sp>
            <p:sp>
              <p:nvSpPr>
                <p:cNvPr id="52" name="テキスト ボックス 51">
                  <a:extLst>
                    <a:ext uri="{FF2B5EF4-FFF2-40B4-BE49-F238E27FC236}">
                      <a16:creationId xmlns:a16="http://schemas.microsoft.com/office/drawing/2014/main" id="{DF2BA651-7586-6DA3-2ABC-1C170BE97D7E}"/>
                    </a:ext>
                  </a:extLst>
                </p:cNvPr>
                <p:cNvSpPr txBox="1"/>
                <p:nvPr/>
              </p:nvSpPr>
              <p:spPr>
                <a:xfrm rot="21013124">
                  <a:off x="4270802" y="1351450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100</a:t>
                  </a:r>
                  <a:endParaRPr kumimoji="1" lang="ja-JP" altLang="en-US" dirty="0"/>
                </a:p>
              </p:txBody>
            </p:sp>
            <p:sp>
              <p:nvSpPr>
                <p:cNvPr id="53" name="テキスト ボックス 52">
                  <a:extLst>
                    <a:ext uri="{FF2B5EF4-FFF2-40B4-BE49-F238E27FC236}">
                      <a16:creationId xmlns:a16="http://schemas.microsoft.com/office/drawing/2014/main" id="{10057FF4-A896-F7C4-6444-1E5383883B49}"/>
                    </a:ext>
                  </a:extLst>
                </p:cNvPr>
                <p:cNvSpPr txBox="1"/>
                <p:nvPr/>
              </p:nvSpPr>
              <p:spPr>
                <a:xfrm rot="21013124">
                  <a:off x="4354989" y="1839789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80</a:t>
                  </a:r>
                  <a:endParaRPr kumimoji="1" lang="ja-JP" altLang="en-US" dirty="0"/>
                </a:p>
              </p:txBody>
            </p:sp>
            <p:sp>
              <p:nvSpPr>
                <p:cNvPr id="54" name="テキスト ボックス 53">
                  <a:extLst>
                    <a:ext uri="{FF2B5EF4-FFF2-40B4-BE49-F238E27FC236}">
                      <a16:creationId xmlns:a16="http://schemas.microsoft.com/office/drawing/2014/main" id="{370DEEAC-0BB6-4DC4-A03F-6BCCB691CC09}"/>
                    </a:ext>
                  </a:extLst>
                </p:cNvPr>
                <p:cNvSpPr txBox="1"/>
                <p:nvPr/>
              </p:nvSpPr>
              <p:spPr>
                <a:xfrm rot="1213124">
                  <a:off x="5913752" y="1501512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70</a:t>
                  </a:r>
                  <a:endParaRPr kumimoji="1" lang="ja-JP" altLang="en-US" dirty="0"/>
                </a:p>
              </p:txBody>
            </p:sp>
            <p:sp>
              <p:nvSpPr>
                <p:cNvPr id="55" name="テキスト ボックス 54">
                  <a:extLst>
                    <a:ext uri="{FF2B5EF4-FFF2-40B4-BE49-F238E27FC236}">
                      <a16:creationId xmlns:a16="http://schemas.microsoft.com/office/drawing/2014/main" id="{DC2B7FC4-3B05-11C3-0796-28ED7BE014C0}"/>
                    </a:ext>
                  </a:extLst>
                </p:cNvPr>
                <p:cNvSpPr txBox="1"/>
                <p:nvPr/>
              </p:nvSpPr>
              <p:spPr>
                <a:xfrm rot="1213124">
                  <a:off x="5742490" y="1966519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110</a:t>
                  </a:r>
                  <a:endParaRPr kumimoji="1" lang="ja-JP" altLang="en-US" dirty="0"/>
                </a:p>
              </p:txBody>
            </p:sp>
            <p:sp>
              <p:nvSpPr>
                <p:cNvPr id="56" name="テキスト ボックス 55">
                  <a:extLst>
                    <a:ext uri="{FF2B5EF4-FFF2-40B4-BE49-F238E27FC236}">
                      <a16:creationId xmlns:a16="http://schemas.microsoft.com/office/drawing/2014/main" id="{540B328F-19BD-8FF9-C7B6-864F77E8DB34}"/>
                    </a:ext>
                  </a:extLst>
                </p:cNvPr>
                <p:cNvSpPr txBox="1"/>
                <p:nvPr/>
              </p:nvSpPr>
              <p:spPr>
                <a:xfrm rot="597599">
                  <a:off x="5363506" y="1353156"/>
                  <a:ext cx="73406" cy="8986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80</a:t>
                  </a:r>
                  <a:endParaRPr kumimoji="1" lang="ja-JP" altLang="en-US" dirty="0"/>
                </a:p>
              </p:txBody>
            </p:sp>
            <p:sp>
              <p:nvSpPr>
                <p:cNvPr id="57" name="テキスト ボックス 56">
                  <a:extLst>
                    <a:ext uri="{FF2B5EF4-FFF2-40B4-BE49-F238E27FC236}">
                      <a16:creationId xmlns:a16="http://schemas.microsoft.com/office/drawing/2014/main" id="{1A1550AE-3C15-077E-B052-AB3D92A97266}"/>
                    </a:ext>
                  </a:extLst>
                </p:cNvPr>
                <p:cNvSpPr txBox="1"/>
                <p:nvPr/>
              </p:nvSpPr>
              <p:spPr>
                <a:xfrm rot="597599">
                  <a:off x="5277797" y="1841230"/>
                  <a:ext cx="73406" cy="8986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100</a:t>
                  </a:r>
                  <a:endParaRPr kumimoji="1" lang="ja-JP" altLang="en-US" dirty="0"/>
                </a:p>
              </p:txBody>
            </p:sp>
            <p:sp>
              <p:nvSpPr>
                <p:cNvPr id="58" name="テキスト ボックス 57">
                  <a:extLst>
                    <a:ext uri="{FF2B5EF4-FFF2-40B4-BE49-F238E27FC236}">
                      <a16:creationId xmlns:a16="http://schemas.microsoft.com/office/drawing/2014/main" id="{76F97341-537A-2805-D891-0A6400870676}"/>
                    </a:ext>
                  </a:extLst>
                </p:cNvPr>
                <p:cNvSpPr txBox="1"/>
                <p:nvPr/>
              </p:nvSpPr>
              <p:spPr>
                <a:xfrm rot="16797599">
                  <a:off x="1673146" y="3941017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170</a:t>
                  </a:r>
                  <a:endParaRPr kumimoji="1" lang="ja-JP" altLang="en-US" dirty="0"/>
                </a:p>
              </p:txBody>
            </p:sp>
            <p:sp>
              <p:nvSpPr>
                <p:cNvPr id="59" name="テキスト ボックス 58">
                  <a:extLst>
                    <a:ext uri="{FF2B5EF4-FFF2-40B4-BE49-F238E27FC236}">
                      <a16:creationId xmlns:a16="http://schemas.microsoft.com/office/drawing/2014/main" id="{C5455B49-003B-E53A-DC55-E6E457E5DB71}"/>
                    </a:ext>
                  </a:extLst>
                </p:cNvPr>
                <p:cNvSpPr txBox="1"/>
                <p:nvPr/>
              </p:nvSpPr>
              <p:spPr>
                <a:xfrm rot="16797599">
                  <a:off x="2161219" y="4026726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10</a:t>
                  </a:r>
                  <a:endParaRPr kumimoji="1" lang="ja-JP" altLang="en-US" dirty="0"/>
                </a:p>
              </p:txBody>
            </p:sp>
            <p:sp>
              <p:nvSpPr>
                <p:cNvPr id="60" name="テキスト ボックス 59">
                  <a:extLst>
                    <a:ext uri="{FF2B5EF4-FFF2-40B4-BE49-F238E27FC236}">
                      <a16:creationId xmlns:a16="http://schemas.microsoft.com/office/drawing/2014/main" id="{AB1962D7-BC32-A6B5-E624-44B2E59F6134}"/>
                    </a:ext>
                  </a:extLst>
                </p:cNvPr>
                <p:cNvSpPr txBox="1"/>
                <p:nvPr/>
              </p:nvSpPr>
              <p:spPr>
                <a:xfrm rot="5097599">
                  <a:off x="7987079" y="4212270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5</a:t>
                  </a:r>
                  <a:endParaRPr kumimoji="1" lang="ja-JP" altLang="en-US" dirty="0"/>
                </a:p>
              </p:txBody>
            </p:sp>
            <p:sp>
              <p:nvSpPr>
                <p:cNvPr id="61" name="テキスト ボックス 60">
                  <a:extLst>
                    <a:ext uri="{FF2B5EF4-FFF2-40B4-BE49-F238E27FC236}">
                      <a16:creationId xmlns:a16="http://schemas.microsoft.com/office/drawing/2014/main" id="{61D27E64-D3DE-5A5A-FA44-77844468EC5E}"/>
                    </a:ext>
                  </a:extLst>
                </p:cNvPr>
                <p:cNvSpPr txBox="1"/>
                <p:nvPr/>
              </p:nvSpPr>
              <p:spPr>
                <a:xfrm rot="5097599">
                  <a:off x="7493453" y="4255804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175</a:t>
                  </a:r>
                  <a:endParaRPr kumimoji="1" lang="ja-JP" altLang="en-US" dirty="0"/>
                </a:p>
              </p:txBody>
            </p:sp>
            <p:sp>
              <p:nvSpPr>
                <p:cNvPr id="62" name="テキスト ボックス 61">
                  <a:extLst>
                    <a:ext uri="{FF2B5EF4-FFF2-40B4-BE49-F238E27FC236}">
                      <a16:creationId xmlns:a16="http://schemas.microsoft.com/office/drawing/2014/main" id="{FA1339F7-99D9-9D88-4184-02DBA9491A99}"/>
                    </a:ext>
                  </a:extLst>
                </p:cNvPr>
                <p:cNvSpPr txBox="1"/>
                <p:nvPr/>
              </p:nvSpPr>
              <p:spPr>
                <a:xfrm rot="4197599">
                  <a:off x="7806430" y="3400105"/>
                  <a:ext cx="73408" cy="8986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20</a:t>
                  </a:r>
                  <a:endParaRPr kumimoji="1" lang="ja-JP" altLang="en-US" dirty="0"/>
                </a:p>
              </p:txBody>
            </p:sp>
            <p:sp>
              <p:nvSpPr>
                <p:cNvPr id="63" name="テキスト ボックス 62">
                  <a:extLst>
                    <a:ext uri="{FF2B5EF4-FFF2-40B4-BE49-F238E27FC236}">
                      <a16:creationId xmlns:a16="http://schemas.microsoft.com/office/drawing/2014/main" id="{1D3D3BD7-DCD9-64FE-46E4-BD94D5D4CB17}"/>
                    </a:ext>
                  </a:extLst>
                </p:cNvPr>
                <p:cNvSpPr txBox="1"/>
                <p:nvPr/>
              </p:nvSpPr>
              <p:spPr>
                <a:xfrm rot="4197599">
                  <a:off x="7340892" y="3569915"/>
                  <a:ext cx="73408" cy="8986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160</a:t>
                  </a:r>
                  <a:endParaRPr kumimoji="1" lang="ja-JP" altLang="en-US" dirty="0"/>
                </a:p>
              </p:txBody>
            </p:sp>
            <p:sp>
              <p:nvSpPr>
                <p:cNvPr id="64" name="テキスト ボックス 63">
                  <a:extLst>
                    <a:ext uri="{FF2B5EF4-FFF2-40B4-BE49-F238E27FC236}">
                      <a16:creationId xmlns:a16="http://schemas.microsoft.com/office/drawing/2014/main" id="{7E5B5655-166D-676D-DA2E-14DAA5705C38}"/>
                    </a:ext>
                  </a:extLst>
                </p:cNvPr>
                <p:cNvSpPr txBox="1"/>
                <p:nvPr/>
              </p:nvSpPr>
              <p:spPr>
                <a:xfrm rot="17697599">
                  <a:off x="1922782" y="3147339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155</a:t>
                  </a:r>
                  <a:endParaRPr kumimoji="1" lang="ja-JP" altLang="en-US" dirty="0"/>
                </a:p>
              </p:txBody>
            </p:sp>
            <p:sp>
              <p:nvSpPr>
                <p:cNvPr id="65" name="テキスト ボックス 64">
                  <a:extLst>
                    <a:ext uri="{FF2B5EF4-FFF2-40B4-BE49-F238E27FC236}">
                      <a16:creationId xmlns:a16="http://schemas.microsoft.com/office/drawing/2014/main" id="{C1B74962-7117-84CC-5C08-8FB9E015A78A}"/>
                    </a:ext>
                  </a:extLst>
                </p:cNvPr>
                <p:cNvSpPr txBox="1"/>
                <p:nvPr/>
              </p:nvSpPr>
              <p:spPr>
                <a:xfrm rot="17697599">
                  <a:off x="2372042" y="3356450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25</a:t>
                  </a:r>
                  <a:endParaRPr kumimoji="1" lang="ja-JP" altLang="en-US" dirty="0"/>
                </a:p>
              </p:txBody>
            </p:sp>
            <p:sp>
              <p:nvSpPr>
                <p:cNvPr id="66" name="テキスト ボックス 65">
                  <a:extLst>
                    <a:ext uri="{FF2B5EF4-FFF2-40B4-BE49-F238E27FC236}">
                      <a16:creationId xmlns:a16="http://schemas.microsoft.com/office/drawing/2014/main" id="{FE733C30-2E96-3E8A-58D8-F0FA93EC8F79}"/>
                    </a:ext>
                  </a:extLst>
                </p:cNvPr>
                <p:cNvSpPr txBox="1"/>
                <p:nvPr/>
              </p:nvSpPr>
              <p:spPr>
                <a:xfrm rot="18597599">
                  <a:off x="2369332" y="2445315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140</a:t>
                  </a:r>
                  <a:endParaRPr kumimoji="1" lang="ja-JP" altLang="en-US" dirty="0"/>
                </a:p>
              </p:txBody>
            </p:sp>
            <p:sp>
              <p:nvSpPr>
                <p:cNvPr id="67" name="テキスト ボックス 66">
                  <a:extLst>
                    <a:ext uri="{FF2B5EF4-FFF2-40B4-BE49-F238E27FC236}">
                      <a16:creationId xmlns:a16="http://schemas.microsoft.com/office/drawing/2014/main" id="{E10999CA-D7A0-7F21-0675-95B76EB2CAA6}"/>
                    </a:ext>
                  </a:extLst>
                </p:cNvPr>
                <p:cNvSpPr txBox="1"/>
                <p:nvPr/>
              </p:nvSpPr>
              <p:spPr>
                <a:xfrm rot="18597599">
                  <a:off x="2749161" y="2763578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40</a:t>
                  </a:r>
                  <a:endParaRPr kumimoji="1" lang="ja-JP" altLang="en-US" dirty="0"/>
                </a:p>
              </p:txBody>
            </p:sp>
            <p:sp>
              <p:nvSpPr>
                <p:cNvPr id="68" name="テキスト ボックス 67">
                  <a:extLst>
                    <a:ext uri="{FF2B5EF4-FFF2-40B4-BE49-F238E27FC236}">
                      <a16:creationId xmlns:a16="http://schemas.microsoft.com/office/drawing/2014/main" id="{2CD6B9CC-DE97-5283-F037-C1521E78E3C6}"/>
                    </a:ext>
                  </a:extLst>
                </p:cNvPr>
                <p:cNvSpPr txBox="1"/>
                <p:nvPr/>
              </p:nvSpPr>
              <p:spPr>
                <a:xfrm rot="3297599">
                  <a:off x="7421736" y="2662373"/>
                  <a:ext cx="73404" cy="8986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35</a:t>
                  </a:r>
                  <a:endParaRPr kumimoji="1" lang="ja-JP" altLang="en-US" dirty="0"/>
                </a:p>
              </p:txBody>
            </p:sp>
            <p:sp>
              <p:nvSpPr>
                <p:cNvPr id="69" name="テキスト ボックス 68">
                  <a:extLst>
                    <a:ext uri="{FF2B5EF4-FFF2-40B4-BE49-F238E27FC236}">
                      <a16:creationId xmlns:a16="http://schemas.microsoft.com/office/drawing/2014/main" id="{012F863C-2D8E-903C-9631-6E4FB3AFE652}"/>
                    </a:ext>
                  </a:extLst>
                </p:cNvPr>
                <p:cNvSpPr txBox="1"/>
                <p:nvPr/>
              </p:nvSpPr>
              <p:spPr>
                <a:xfrm rot="3297599">
                  <a:off x="7016011" y="2946888"/>
                  <a:ext cx="73404" cy="8986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145</a:t>
                  </a:r>
                  <a:endParaRPr kumimoji="1" lang="ja-JP" altLang="en-US" dirty="0"/>
                </a:p>
              </p:txBody>
            </p:sp>
            <p:sp>
              <p:nvSpPr>
                <p:cNvPr id="70" name="テキスト ボックス 69">
                  <a:extLst>
                    <a:ext uri="{FF2B5EF4-FFF2-40B4-BE49-F238E27FC236}">
                      <a16:creationId xmlns:a16="http://schemas.microsoft.com/office/drawing/2014/main" id="{9B47D3DB-2F04-17CB-B5A4-B51BAED6257D}"/>
                    </a:ext>
                  </a:extLst>
                </p:cNvPr>
                <p:cNvSpPr txBox="1"/>
                <p:nvPr/>
              </p:nvSpPr>
              <p:spPr>
                <a:xfrm rot="19497599">
                  <a:off x="2982362" y="1882787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125</a:t>
                  </a:r>
                  <a:endParaRPr kumimoji="1" lang="ja-JP" altLang="en-US" dirty="0"/>
                </a:p>
              </p:txBody>
            </p:sp>
            <p:sp>
              <p:nvSpPr>
                <p:cNvPr id="71" name="テキスト ボックス 70">
                  <a:extLst>
                    <a:ext uri="{FF2B5EF4-FFF2-40B4-BE49-F238E27FC236}">
                      <a16:creationId xmlns:a16="http://schemas.microsoft.com/office/drawing/2014/main" id="{96C88A7E-452E-ADEE-8209-54ABEDBDCBD9}"/>
                    </a:ext>
                  </a:extLst>
                </p:cNvPr>
                <p:cNvSpPr txBox="1"/>
                <p:nvPr/>
              </p:nvSpPr>
              <p:spPr>
                <a:xfrm rot="19497599">
                  <a:off x="3266877" y="2288513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55</a:t>
                  </a:r>
                  <a:endParaRPr kumimoji="1" lang="ja-JP" altLang="en-US" dirty="0"/>
                </a:p>
              </p:txBody>
            </p:sp>
            <p:sp>
              <p:nvSpPr>
                <p:cNvPr id="72" name="テキスト ボックス 71">
                  <a:extLst>
                    <a:ext uri="{FF2B5EF4-FFF2-40B4-BE49-F238E27FC236}">
                      <a16:creationId xmlns:a16="http://schemas.microsoft.com/office/drawing/2014/main" id="{E27693EC-947A-D0F9-207E-E93704FEDFE0}"/>
                    </a:ext>
                  </a:extLst>
                </p:cNvPr>
                <p:cNvSpPr txBox="1"/>
                <p:nvPr/>
              </p:nvSpPr>
              <p:spPr>
                <a:xfrm rot="2397599">
                  <a:off x="6859207" y="2049340"/>
                  <a:ext cx="73408" cy="8986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50</a:t>
                  </a:r>
                  <a:endParaRPr kumimoji="1" lang="ja-JP" altLang="en-US" dirty="0"/>
                </a:p>
              </p:txBody>
            </p:sp>
            <p:sp>
              <p:nvSpPr>
                <p:cNvPr id="73" name="テキスト ボックス 72">
                  <a:extLst>
                    <a:ext uri="{FF2B5EF4-FFF2-40B4-BE49-F238E27FC236}">
                      <a16:creationId xmlns:a16="http://schemas.microsoft.com/office/drawing/2014/main" id="{C75EB402-4865-1EDE-CF63-8A4D0B8B7693}"/>
                    </a:ext>
                  </a:extLst>
                </p:cNvPr>
                <p:cNvSpPr txBox="1"/>
                <p:nvPr/>
              </p:nvSpPr>
              <p:spPr>
                <a:xfrm rot="2397599">
                  <a:off x="6540944" y="2429170"/>
                  <a:ext cx="73408" cy="8986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130</a:t>
                  </a:r>
                  <a:endParaRPr kumimoji="1" lang="ja-JP" altLang="en-US" dirty="0"/>
                </a:p>
              </p:txBody>
            </p:sp>
            <p:sp>
              <p:nvSpPr>
                <p:cNvPr id="74" name="テキスト ボックス 73">
                  <a:extLst>
                    <a:ext uri="{FF2B5EF4-FFF2-40B4-BE49-F238E27FC236}">
                      <a16:creationId xmlns:a16="http://schemas.microsoft.com/office/drawing/2014/main" id="{028B8BEE-7347-A251-E895-40A381F9421C}"/>
                    </a:ext>
                  </a:extLst>
                </p:cNvPr>
                <p:cNvSpPr txBox="1"/>
                <p:nvPr/>
              </p:nvSpPr>
              <p:spPr>
                <a:xfrm rot="20397599">
                  <a:off x="3720096" y="1498091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110</a:t>
                  </a:r>
                  <a:endParaRPr kumimoji="1" lang="ja-JP" altLang="en-US" dirty="0"/>
                </a:p>
              </p:txBody>
            </p:sp>
            <p:sp>
              <p:nvSpPr>
                <p:cNvPr id="75" name="テキスト ボックス 74">
                  <a:extLst>
                    <a:ext uri="{FF2B5EF4-FFF2-40B4-BE49-F238E27FC236}">
                      <a16:creationId xmlns:a16="http://schemas.microsoft.com/office/drawing/2014/main" id="{35CC88C4-7FC5-31D0-AA3F-C7FD79E5FF57}"/>
                    </a:ext>
                  </a:extLst>
                </p:cNvPr>
                <p:cNvSpPr txBox="1"/>
                <p:nvPr/>
              </p:nvSpPr>
              <p:spPr>
                <a:xfrm rot="20397599">
                  <a:off x="3889907" y="1963630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70</a:t>
                  </a:r>
                  <a:endParaRPr kumimoji="1" lang="ja-JP" altLang="en-US" dirty="0"/>
                </a:p>
              </p:txBody>
            </p:sp>
            <p:sp>
              <p:nvSpPr>
                <p:cNvPr id="76" name="テキスト ボックス 75">
                  <a:extLst>
                    <a:ext uri="{FF2B5EF4-FFF2-40B4-BE49-F238E27FC236}">
                      <a16:creationId xmlns:a16="http://schemas.microsoft.com/office/drawing/2014/main" id="{87AA4E9D-F1E2-1C35-FE04-C5A74C5F93DB}"/>
                    </a:ext>
                  </a:extLst>
                </p:cNvPr>
                <p:cNvSpPr txBox="1"/>
                <p:nvPr/>
              </p:nvSpPr>
              <p:spPr>
                <a:xfrm rot="21297599">
                  <a:off x="4532260" y="1317443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95</a:t>
                  </a:r>
                  <a:endParaRPr kumimoji="1" lang="ja-JP" altLang="en-US" dirty="0"/>
                </a:p>
              </p:txBody>
            </p:sp>
            <p:sp>
              <p:nvSpPr>
                <p:cNvPr id="77" name="テキスト ボックス 76">
                  <a:extLst>
                    <a:ext uri="{FF2B5EF4-FFF2-40B4-BE49-F238E27FC236}">
                      <a16:creationId xmlns:a16="http://schemas.microsoft.com/office/drawing/2014/main" id="{973D6671-8083-08D1-C8C4-5614153D54EC}"/>
                    </a:ext>
                  </a:extLst>
                </p:cNvPr>
                <p:cNvSpPr txBox="1"/>
                <p:nvPr/>
              </p:nvSpPr>
              <p:spPr>
                <a:xfrm rot="21297599">
                  <a:off x="4575794" y="1811069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85</a:t>
                  </a:r>
                  <a:endParaRPr kumimoji="1" lang="ja-JP" altLang="en-US" dirty="0"/>
                </a:p>
              </p:txBody>
            </p:sp>
            <p:sp>
              <p:nvSpPr>
                <p:cNvPr id="78" name="テキスト ボックス 77">
                  <a:extLst>
                    <a:ext uri="{FF2B5EF4-FFF2-40B4-BE49-F238E27FC236}">
                      <a16:creationId xmlns:a16="http://schemas.microsoft.com/office/drawing/2014/main" id="{51DBB37D-B8F6-FE4F-E585-FB3BB360AFDD}"/>
                    </a:ext>
                  </a:extLst>
                </p:cNvPr>
                <p:cNvSpPr txBox="1"/>
                <p:nvPr/>
              </p:nvSpPr>
              <p:spPr>
                <a:xfrm rot="1497599">
                  <a:off x="6157184" y="1602791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65</a:t>
                  </a:r>
                  <a:endParaRPr kumimoji="1" lang="ja-JP" altLang="en-US" dirty="0"/>
                </a:p>
              </p:txBody>
            </p:sp>
            <p:sp>
              <p:nvSpPr>
                <p:cNvPr id="79" name="テキスト ボックス 78">
                  <a:extLst>
                    <a:ext uri="{FF2B5EF4-FFF2-40B4-BE49-F238E27FC236}">
                      <a16:creationId xmlns:a16="http://schemas.microsoft.com/office/drawing/2014/main" id="{F4E8C935-E445-B686-CFBA-A4621D6ECB90}"/>
                    </a:ext>
                  </a:extLst>
                </p:cNvPr>
                <p:cNvSpPr txBox="1"/>
                <p:nvPr/>
              </p:nvSpPr>
              <p:spPr>
                <a:xfrm rot="1497599">
                  <a:off x="5948073" y="2052051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115</a:t>
                  </a:r>
                  <a:endParaRPr kumimoji="1" lang="ja-JP" altLang="en-US" dirty="0"/>
                </a:p>
              </p:txBody>
            </p:sp>
          </p:grpSp>
        </p:grpSp>
      </p:grpSp>
      <p:grpSp>
        <p:nvGrpSpPr>
          <p:cNvPr id="303" name="グループ化 302">
            <a:extLst>
              <a:ext uri="{FF2B5EF4-FFF2-40B4-BE49-F238E27FC236}">
                <a16:creationId xmlns:a16="http://schemas.microsoft.com/office/drawing/2014/main" id="{0871D9A0-21E3-1CF1-2136-E7E879AB65D6}"/>
              </a:ext>
            </a:extLst>
          </p:cNvPr>
          <p:cNvGrpSpPr>
            <a:grpSpLocks noChangeAspect="1"/>
          </p:cNvGrpSpPr>
          <p:nvPr/>
        </p:nvGrpSpPr>
        <p:grpSpPr>
          <a:xfrm>
            <a:off x="668580" y="4163166"/>
            <a:ext cx="3703463" cy="1914827"/>
            <a:chOff x="1148228" y="74466"/>
            <a:chExt cx="7401465" cy="3826831"/>
          </a:xfrm>
        </p:grpSpPr>
        <p:grpSp>
          <p:nvGrpSpPr>
            <p:cNvPr id="304" name="グループ化 303">
              <a:extLst>
                <a:ext uri="{FF2B5EF4-FFF2-40B4-BE49-F238E27FC236}">
                  <a16:creationId xmlns:a16="http://schemas.microsoft.com/office/drawing/2014/main" id="{DA17EACB-228A-E649-D418-9C24E4703C03}"/>
                </a:ext>
              </a:extLst>
            </p:cNvPr>
            <p:cNvGrpSpPr/>
            <p:nvPr/>
          </p:nvGrpSpPr>
          <p:grpSpPr>
            <a:xfrm>
              <a:off x="1148228" y="74466"/>
              <a:ext cx="7401465" cy="3826831"/>
              <a:chOff x="1148228" y="74466"/>
              <a:chExt cx="7401465" cy="3826831"/>
            </a:xfrm>
          </p:grpSpPr>
          <p:grpSp>
            <p:nvGrpSpPr>
              <p:cNvPr id="382" name="グループ化 381">
                <a:extLst>
                  <a:ext uri="{FF2B5EF4-FFF2-40B4-BE49-F238E27FC236}">
                    <a16:creationId xmlns:a16="http://schemas.microsoft.com/office/drawing/2014/main" id="{7E9904F0-67AA-A8F2-238C-63E78D03AA03}"/>
                  </a:ext>
                </a:extLst>
              </p:cNvPr>
              <p:cNvGrpSpPr/>
              <p:nvPr/>
            </p:nvGrpSpPr>
            <p:grpSpPr>
              <a:xfrm>
                <a:off x="1148228" y="74466"/>
                <a:ext cx="7401465" cy="3826831"/>
                <a:chOff x="1148228" y="836466"/>
                <a:chExt cx="7401465" cy="3826831"/>
              </a:xfrm>
            </p:grpSpPr>
            <p:grpSp>
              <p:nvGrpSpPr>
                <p:cNvPr id="384" name="グループ化 383">
                  <a:extLst>
                    <a:ext uri="{FF2B5EF4-FFF2-40B4-BE49-F238E27FC236}">
                      <a16:creationId xmlns:a16="http://schemas.microsoft.com/office/drawing/2014/main" id="{4661295A-C609-9F85-83CA-DD6E9981D29F}"/>
                    </a:ext>
                  </a:extLst>
                </p:cNvPr>
                <p:cNvGrpSpPr/>
                <p:nvPr/>
              </p:nvGrpSpPr>
              <p:grpSpPr>
                <a:xfrm>
                  <a:off x="1148229" y="836466"/>
                  <a:ext cx="7401464" cy="3700732"/>
                  <a:chOff x="1155940" y="845389"/>
                  <a:chExt cx="7401464" cy="3700732"/>
                </a:xfrm>
              </p:grpSpPr>
              <p:sp>
                <p:nvSpPr>
                  <p:cNvPr id="386" name="フリーフォーム: 図形 385">
                    <a:extLst>
                      <a:ext uri="{FF2B5EF4-FFF2-40B4-BE49-F238E27FC236}">
                        <a16:creationId xmlns:a16="http://schemas.microsoft.com/office/drawing/2014/main" id="{F6776798-3124-C081-B4F1-C609696446FB}"/>
                      </a:ext>
                    </a:extLst>
                  </p:cNvPr>
                  <p:cNvSpPr/>
                  <p:nvPr/>
                </p:nvSpPr>
                <p:spPr>
                  <a:xfrm>
                    <a:off x="1155940" y="845389"/>
                    <a:ext cx="7401464" cy="3700732"/>
                  </a:xfrm>
                  <a:custGeom>
                    <a:avLst/>
                    <a:gdLst>
                      <a:gd name="connsiteX0" fmla="*/ 3700732 w 7401464"/>
                      <a:gd name="connsiteY0" fmla="*/ 0 h 3700732"/>
                      <a:gd name="connsiteX1" fmla="*/ 7401464 w 7401464"/>
                      <a:gd name="connsiteY1" fmla="*/ 3700732 h 3700732"/>
                      <a:gd name="connsiteX2" fmla="*/ 0 w 7401464"/>
                      <a:gd name="connsiteY2" fmla="*/ 3700732 h 3700732"/>
                      <a:gd name="connsiteX3" fmla="*/ 3700732 w 7401464"/>
                      <a:gd name="connsiteY3" fmla="*/ 0 h 3700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401464" h="3700732">
                        <a:moveTo>
                          <a:pt x="3700732" y="0"/>
                        </a:moveTo>
                        <a:cubicBezTo>
                          <a:pt x="5744590" y="0"/>
                          <a:pt x="7401464" y="1656874"/>
                          <a:pt x="7401464" y="3700732"/>
                        </a:cubicBezTo>
                        <a:lnTo>
                          <a:pt x="0" y="3700732"/>
                        </a:lnTo>
                        <a:cubicBezTo>
                          <a:pt x="0" y="1656874"/>
                          <a:pt x="1656874" y="0"/>
                          <a:pt x="3700732" y="0"/>
                        </a:cubicBezTo>
                        <a:close/>
                      </a:path>
                    </a:pathLst>
                  </a:cu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7" name="フリーフォーム: 図形 386">
                    <a:extLst>
                      <a:ext uri="{FF2B5EF4-FFF2-40B4-BE49-F238E27FC236}">
                        <a16:creationId xmlns:a16="http://schemas.microsoft.com/office/drawing/2014/main" id="{489C8970-5CA3-8348-6130-AE99B8B4D4ED}"/>
                      </a:ext>
                    </a:extLst>
                  </p:cNvPr>
                  <p:cNvSpPr/>
                  <p:nvPr/>
                </p:nvSpPr>
                <p:spPr>
                  <a:xfrm>
                    <a:off x="1518250" y="1207699"/>
                    <a:ext cx="6676844" cy="3338422"/>
                  </a:xfrm>
                  <a:custGeom>
                    <a:avLst/>
                    <a:gdLst>
                      <a:gd name="connsiteX0" fmla="*/ 3700732 w 7401464"/>
                      <a:gd name="connsiteY0" fmla="*/ 0 h 3700732"/>
                      <a:gd name="connsiteX1" fmla="*/ 7401464 w 7401464"/>
                      <a:gd name="connsiteY1" fmla="*/ 3700732 h 3700732"/>
                      <a:gd name="connsiteX2" fmla="*/ 0 w 7401464"/>
                      <a:gd name="connsiteY2" fmla="*/ 3700732 h 3700732"/>
                      <a:gd name="connsiteX3" fmla="*/ 3700732 w 7401464"/>
                      <a:gd name="connsiteY3" fmla="*/ 0 h 3700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401464" h="3700732">
                        <a:moveTo>
                          <a:pt x="3700732" y="0"/>
                        </a:moveTo>
                        <a:cubicBezTo>
                          <a:pt x="5744590" y="0"/>
                          <a:pt x="7401464" y="1656874"/>
                          <a:pt x="7401464" y="3700732"/>
                        </a:cubicBezTo>
                        <a:lnTo>
                          <a:pt x="0" y="3700732"/>
                        </a:lnTo>
                        <a:cubicBezTo>
                          <a:pt x="0" y="1656874"/>
                          <a:pt x="1656874" y="0"/>
                          <a:pt x="3700732" y="0"/>
                        </a:cubicBezTo>
                        <a:close/>
                      </a:path>
                    </a:pathLst>
                  </a:cu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8" name="フリーフォーム: 図形 387">
                    <a:extLst>
                      <a:ext uri="{FF2B5EF4-FFF2-40B4-BE49-F238E27FC236}">
                        <a16:creationId xmlns:a16="http://schemas.microsoft.com/office/drawing/2014/main" id="{C43B7936-12C9-E57F-4F88-95AB7E18808F}"/>
                      </a:ext>
                    </a:extLst>
                  </p:cNvPr>
                  <p:cNvSpPr/>
                  <p:nvPr/>
                </p:nvSpPr>
                <p:spPr>
                  <a:xfrm>
                    <a:off x="2294627" y="1984075"/>
                    <a:ext cx="5124090" cy="2562046"/>
                  </a:xfrm>
                  <a:custGeom>
                    <a:avLst/>
                    <a:gdLst>
                      <a:gd name="connsiteX0" fmla="*/ 3700732 w 7401464"/>
                      <a:gd name="connsiteY0" fmla="*/ 0 h 3700732"/>
                      <a:gd name="connsiteX1" fmla="*/ 7401464 w 7401464"/>
                      <a:gd name="connsiteY1" fmla="*/ 3700732 h 3700732"/>
                      <a:gd name="connsiteX2" fmla="*/ 0 w 7401464"/>
                      <a:gd name="connsiteY2" fmla="*/ 3700732 h 3700732"/>
                      <a:gd name="connsiteX3" fmla="*/ 3700732 w 7401464"/>
                      <a:gd name="connsiteY3" fmla="*/ 0 h 3700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401464" h="3700732">
                        <a:moveTo>
                          <a:pt x="3700732" y="0"/>
                        </a:moveTo>
                        <a:cubicBezTo>
                          <a:pt x="5744590" y="0"/>
                          <a:pt x="7401464" y="1656874"/>
                          <a:pt x="7401464" y="3700732"/>
                        </a:cubicBezTo>
                        <a:lnTo>
                          <a:pt x="0" y="3700732"/>
                        </a:lnTo>
                        <a:cubicBezTo>
                          <a:pt x="0" y="1656874"/>
                          <a:pt x="1656874" y="0"/>
                          <a:pt x="3700732" y="0"/>
                        </a:cubicBezTo>
                        <a:close/>
                      </a:path>
                    </a:pathLst>
                  </a:cu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9" name="フリーフォーム: 図形 388">
                    <a:extLst>
                      <a:ext uri="{FF2B5EF4-FFF2-40B4-BE49-F238E27FC236}">
                        <a16:creationId xmlns:a16="http://schemas.microsoft.com/office/drawing/2014/main" id="{B4231997-AAA4-D64A-39A0-AF3E6450AE6C}"/>
                      </a:ext>
                    </a:extLst>
                  </p:cNvPr>
                  <p:cNvSpPr/>
                  <p:nvPr/>
                </p:nvSpPr>
                <p:spPr>
                  <a:xfrm>
                    <a:off x="3899140" y="3588589"/>
                    <a:ext cx="1915064" cy="957532"/>
                  </a:xfrm>
                  <a:custGeom>
                    <a:avLst/>
                    <a:gdLst>
                      <a:gd name="connsiteX0" fmla="*/ 3700732 w 7401464"/>
                      <a:gd name="connsiteY0" fmla="*/ 0 h 3700732"/>
                      <a:gd name="connsiteX1" fmla="*/ 7401464 w 7401464"/>
                      <a:gd name="connsiteY1" fmla="*/ 3700732 h 3700732"/>
                      <a:gd name="connsiteX2" fmla="*/ 0 w 7401464"/>
                      <a:gd name="connsiteY2" fmla="*/ 3700732 h 3700732"/>
                      <a:gd name="connsiteX3" fmla="*/ 3700732 w 7401464"/>
                      <a:gd name="connsiteY3" fmla="*/ 0 h 3700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401464" h="3700732">
                        <a:moveTo>
                          <a:pt x="3700732" y="0"/>
                        </a:moveTo>
                        <a:cubicBezTo>
                          <a:pt x="5744590" y="0"/>
                          <a:pt x="7401464" y="1656874"/>
                          <a:pt x="7401464" y="3700732"/>
                        </a:cubicBezTo>
                        <a:lnTo>
                          <a:pt x="0" y="3700732"/>
                        </a:lnTo>
                        <a:cubicBezTo>
                          <a:pt x="0" y="1656874"/>
                          <a:pt x="1656874" y="0"/>
                          <a:pt x="3700732" y="0"/>
                        </a:cubicBezTo>
                        <a:close/>
                      </a:path>
                    </a:pathLst>
                  </a:cu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cxnSp>
                <p:nvCxnSpPr>
                  <p:cNvPr id="390" name="直線コネクタ 389">
                    <a:extLst>
                      <a:ext uri="{FF2B5EF4-FFF2-40B4-BE49-F238E27FC236}">
                        <a16:creationId xmlns:a16="http://schemas.microsoft.com/office/drawing/2014/main" id="{E183FEDD-163B-BE70-CFDE-089A29165474}"/>
                      </a:ext>
                    </a:extLst>
                  </p:cNvPr>
                  <p:cNvCxnSpPr>
                    <a:cxnSpLocks/>
                    <a:stCxn id="388" idx="0"/>
                    <a:endCxn id="389" idx="0"/>
                  </p:cNvCxnSpPr>
                  <p:nvPr/>
                </p:nvCxnSpPr>
                <p:spPr>
                  <a:xfrm>
                    <a:off x="4856672" y="1984075"/>
                    <a:ext cx="0" cy="1604514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391" name="直線コネクタ 390">
                    <a:extLst>
                      <a:ext uri="{FF2B5EF4-FFF2-40B4-BE49-F238E27FC236}">
                        <a16:creationId xmlns:a16="http://schemas.microsoft.com/office/drawing/2014/main" id="{556F252F-A900-E054-1B72-7CA3028345B0}"/>
                      </a:ext>
                    </a:extLst>
                  </p:cNvPr>
                  <p:cNvCxnSpPr>
                    <a:cxnSpLocks/>
                    <a:stCxn id="386" idx="0"/>
                    <a:endCxn id="387" idx="0"/>
                  </p:cNvCxnSpPr>
                  <p:nvPr/>
                </p:nvCxnSpPr>
                <p:spPr>
                  <a:xfrm>
                    <a:off x="4856672" y="845389"/>
                    <a:ext cx="0" cy="36231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392" name="直線コネクタ 391">
                    <a:extLst>
                      <a:ext uri="{FF2B5EF4-FFF2-40B4-BE49-F238E27FC236}">
                        <a16:creationId xmlns:a16="http://schemas.microsoft.com/office/drawing/2014/main" id="{6FDCCB65-9EB8-2866-A2CE-E8240160ED9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700000">
                    <a:off x="6101029" y="2499505"/>
                    <a:ext cx="0" cy="1604514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393" name="直線コネクタ 392">
                    <a:extLst>
                      <a:ext uri="{FF2B5EF4-FFF2-40B4-BE49-F238E27FC236}">
                        <a16:creationId xmlns:a16="http://schemas.microsoft.com/office/drawing/2014/main" id="{0C4C1405-BDC8-C9B1-55DA-D12DF6BF919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700000">
                    <a:off x="7345387" y="1876249"/>
                    <a:ext cx="0" cy="36231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394" name="直線コネクタ 393">
                    <a:extLst>
                      <a:ext uri="{FF2B5EF4-FFF2-40B4-BE49-F238E27FC236}">
                        <a16:creationId xmlns:a16="http://schemas.microsoft.com/office/drawing/2014/main" id="{9D627E84-9D61-1E51-5BAA-B7B3189CAE5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8900000">
                    <a:off x="3612311" y="2499505"/>
                    <a:ext cx="0" cy="1604514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395" name="直線コネクタ 394">
                    <a:extLst>
                      <a:ext uri="{FF2B5EF4-FFF2-40B4-BE49-F238E27FC236}">
                        <a16:creationId xmlns:a16="http://schemas.microsoft.com/office/drawing/2014/main" id="{FBD37DA8-DA81-94CA-638B-64794494077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8900000">
                    <a:off x="2367953" y="1876249"/>
                    <a:ext cx="0" cy="36231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396" name="直線コネクタ 395">
                    <a:extLst>
                      <a:ext uri="{FF2B5EF4-FFF2-40B4-BE49-F238E27FC236}">
                        <a16:creationId xmlns:a16="http://schemas.microsoft.com/office/drawing/2014/main" id="{C60EB33E-1944-26B7-CB74-46825324008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900000">
                    <a:off x="5312135" y="2044038"/>
                    <a:ext cx="0" cy="1604514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397" name="直線コネクタ 396">
                    <a:extLst>
                      <a:ext uri="{FF2B5EF4-FFF2-40B4-BE49-F238E27FC236}">
                        <a16:creationId xmlns:a16="http://schemas.microsoft.com/office/drawing/2014/main" id="{CA769169-D023-1DAA-9734-5FB6B4C768C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900000">
                    <a:off x="5767602" y="965316"/>
                    <a:ext cx="0" cy="36231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398" name="直線コネクタ 397">
                    <a:extLst>
                      <a:ext uri="{FF2B5EF4-FFF2-40B4-BE49-F238E27FC236}">
                        <a16:creationId xmlns:a16="http://schemas.microsoft.com/office/drawing/2014/main" id="{277AB1D5-1063-C987-4943-767881E82E9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800000">
                    <a:off x="5736279" y="2219841"/>
                    <a:ext cx="0" cy="1604514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399" name="直線コネクタ 398">
                    <a:extLst>
                      <a:ext uri="{FF2B5EF4-FFF2-40B4-BE49-F238E27FC236}">
                        <a16:creationId xmlns:a16="http://schemas.microsoft.com/office/drawing/2014/main" id="{835ABC20-68E1-05EE-AF97-C91DDA28739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800000">
                    <a:off x="6616173" y="1316922"/>
                    <a:ext cx="0" cy="36231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00" name="直線コネクタ 399">
                    <a:extLst>
                      <a:ext uri="{FF2B5EF4-FFF2-40B4-BE49-F238E27FC236}">
                        <a16:creationId xmlns:a16="http://schemas.microsoft.com/office/drawing/2014/main" id="{8DCFBEDF-E43D-61C7-D6A5-8DD8343C9D7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9800000">
                    <a:off x="3976772" y="2219842"/>
                    <a:ext cx="0" cy="1604514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01" name="直線コネクタ 400">
                    <a:extLst>
                      <a:ext uri="{FF2B5EF4-FFF2-40B4-BE49-F238E27FC236}">
                        <a16:creationId xmlns:a16="http://schemas.microsoft.com/office/drawing/2014/main" id="{472F0C3A-CC50-DFB4-6374-8CA8ABF916F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9800000">
                    <a:off x="3096878" y="1316923"/>
                    <a:ext cx="0" cy="36231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02" name="直線コネクタ 401">
                    <a:extLst>
                      <a:ext uri="{FF2B5EF4-FFF2-40B4-BE49-F238E27FC236}">
                        <a16:creationId xmlns:a16="http://schemas.microsoft.com/office/drawing/2014/main" id="{060ECD7E-DE46-E539-7457-64AD104B24F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0700000">
                    <a:off x="4400916" y="2044037"/>
                    <a:ext cx="0" cy="1604514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03" name="直線コネクタ 402">
                    <a:extLst>
                      <a:ext uri="{FF2B5EF4-FFF2-40B4-BE49-F238E27FC236}">
                        <a16:creationId xmlns:a16="http://schemas.microsoft.com/office/drawing/2014/main" id="{E7F5ACDE-1361-55C9-4148-6D78986AE81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0700000">
                    <a:off x="3945449" y="965315"/>
                    <a:ext cx="0" cy="36231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04" name="直線コネクタ 403">
                    <a:extLst>
                      <a:ext uri="{FF2B5EF4-FFF2-40B4-BE49-F238E27FC236}">
                        <a16:creationId xmlns:a16="http://schemas.microsoft.com/office/drawing/2014/main" id="{64AFCCC8-31C4-7F83-99B6-B8C2C86BB4C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7100000">
                    <a:off x="3156840" y="3288396"/>
                    <a:ext cx="0" cy="1604514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05" name="直線コネクタ 404">
                    <a:extLst>
                      <a:ext uri="{FF2B5EF4-FFF2-40B4-BE49-F238E27FC236}">
                        <a16:creationId xmlns:a16="http://schemas.microsoft.com/office/drawing/2014/main" id="{D2F3A9EC-29C3-FE1F-2C9F-55630D22B10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7100000">
                    <a:off x="1457016" y="3454031"/>
                    <a:ext cx="0" cy="36231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06" name="直線コネクタ 405">
                    <a:extLst>
                      <a:ext uri="{FF2B5EF4-FFF2-40B4-BE49-F238E27FC236}">
                        <a16:creationId xmlns:a16="http://schemas.microsoft.com/office/drawing/2014/main" id="{F82B73D8-1E60-F220-44E8-2CFFB1F9A81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8000000">
                    <a:off x="3332360" y="2863967"/>
                    <a:ext cx="0" cy="1604514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07" name="直線コネクタ 406">
                    <a:extLst>
                      <a:ext uri="{FF2B5EF4-FFF2-40B4-BE49-F238E27FC236}">
                        <a16:creationId xmlns:a16="http://schemas.microsoft.com/office/drawing/2014/main" id="{16D7A0E6-6ACB-DB1C-251D-3553E65D1DB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8000000">
                    <a:off x="1808339" y="2605175"/>
                    <a:ext cx="0" cy="36231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08" name="直線コネクタ 407">
                    <a:extLst>
                      <a:ext uri="{FF2B5EF4-FFF2-40B4-BE49-F238E27FC236}">
                        <a16:creationId xmlns:a16="http://schemas.microsoft.com/office/drawing/2014/main" id="{B2A67D99-5A90-985F-E230-36BCFEE76C3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3600000">
                    <a:off x="6380688" y="2863968"/>
                    <a:ext cx="0" cy="1604514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09" name="直線コネクタ 408">
                    <a:extLst>
                      <a:ext uri="{FF2B5EF4-FFF2-40B4-BE49-F238E27FC236}">
                        <a16:creationId xmlns:a16="http://schemas.microsoft.com/office/drawing/2014/main" id="{9CA91979-E80D-FA65-667B-46587297175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3600000">
                    <a:off x="7904709" y="2605176"/>
                    <a:ext cx="0" cy="36231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10" name="直線コネクタ 409">
                    <a:extLst>
                      <a:ext uri="{FF2B5EF4-FFF2-40B4-BE49-F238E27FC236}">
                        <a16:creationId xmlns:a16="http://schemas.microsoft.com/office/drawing/2014/main" id="{C7164037-10CB-04F4-A291-34F09CDA5D9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4500000">
                    <a:off x="6556208" y="3288395"/>
                    <a:ext cx="0" cy="1604514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11" name="直線コネクタ 410">
                    <a:extLst>
                      <a:ext uri="{FF2B5EF4-FFF2-40B4-BE49-F238E27FC236}">
                        <a16:creationId xmlns:a16="http://schemas.microsoft.com/office/drawing/2014/main" id="{CF211C46-BFF4-4F32-BA5C-6E06EB4A6E7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4500000">
                    <a:off x="8256032" y="3454030"/>
                    <a:ext cx="0" cy="36231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12" name="直線コネクタ 411">
                    <a:extLst>
                      <a:ext uri="{FF2B5EF4-FFF2-40B4-BE49-F238E27FC236}">
                        <a16:creationId xmlns:a16="http://schemas.microsoft.com/office/drawing/2014/main" id="{962EDC57-CCD8-E64D-7737-0B85093BAF1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300000">
                    <a:off x="5009755" y="1990772"/>
                    <a:ext cx="0" cy="1604514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13" name="直線コネクタ 412">
                    <a:extLst>
                      <a:ext uri="{FF2B5EF4-FFF2-40B4-BE49-F238E27FC236}">
                        <a16:creationId xmlns:a16="http://schemas.microsoft.com/office/drawing/2014/main" id="{45535AA0-B1B6-B179-BABE-A8C8FDFB25B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300000">
                    <a:off x="5163130" y="858782"/>
                    <a:ext cx="0" cy="36231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14" name="直線コネクタ 413">
                    <a:extLst>
                      <a:ext uri="{FF2B5EF4-FFF2-40B4-BE49-F238E27FC236}">
                        <a16:creationId xmlns:a16="http://schemas.microsoft.com/office/drawing/2014/main" id="{8D1CF33C-E5D3-D59B-5A5A-1C8754A8A53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600000">
                    <a:off x="5161963" y="2010810"/>
                    <a:ext cx="0" cy="1604514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15" name="直線コネクタ 414">
                    <a:extLst>
                      <a:ext uri="{FF2B5EF4-FFF2-40B4-BE49-F238E27FC236}">
                        <a16:creationId xmlns:a16="http://schemas.microsoft.com/office/drawing/2014/main" id="{94345D44-E14A-2AE2-8C2F-11521699A61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600000">
                    <a:off x="5467547" y="898859"/>
                    <a:ext cx="0" cy="36231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16" name="直線コネクタ 415">
                    <a:extLst>
                      <a:ext uri="{FF2B5EF4-FFF2-40B4-BE49-F238E27FC236}">
                        <a16:creationId xmlns:a16="http://schemas.microsoft.com/office/drawing/2014/main" id="{3576CE0C-AB95-22F6-0756-BC14BFD7D06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200000">
                    <a:off x="5458090" y="2090203"/>
                    <a:ext cx="0" cy="1604514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17" name="直線コネクタ 416">
                    <a:extLst>
                      <a:ext uri="{FF2B5EF4-FFF2-40B4-BE49-F238E27FC236}">
                        <a16:creationId xmlns:a16="http://schemas.microsoft.com/office/drawing/2014/main" id="{19C4712D-5F4F-2111-A8CB-DCB11A7A9F6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200000">
                    <a:off x="6059973" y="1057645"/>
                    <a:ext cx="0" cy="36231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18" name="直線コネクタ 417">
                    <a:extLst>
                      <a:ext uri="{FF2B5EF4-FFF2-40B4-BE49-F238E27FC236}">
                        <a16:creationId xmlns:a16="http://schemas.microsoft.com/office/drawing/2014/main" id="{06CDF4A8-D6AA-DB21-4534-2B25DAA9726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500000">
                    <a:off x="5599957" y="2148954"/>
                    <a:ext cx="0" cy="1604514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19" name="直線コネクタ 418">
                    <a:extLst>
                      <a:ext uri="{FF2B5EF4-FFF2-40B4-BE49-F238E27FC236}">
                        <a16:creationId xmlns:a16="http://schemas.microsoft.com/office/drawing/2014/main" id="{C08E00FF-4AF2-3CAA-7719-B13A90AD56D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500000">
                    <a:off x="6343676" y="1175146"/>
                    <a:ext cx="0" cy="36231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20" name="直線コネクタ 419">
                    <a:extLst>
                      <a:ext uri="{FF2B5EF4-FFF2-40B4-BE49-F238E27FC236}">
                        <a16:creationId xmlns:a16="http://schemas.microsoft.com/office/drawing/2014/main" id="{8120EAC7-CECE-6E02-9FA1-AAC7D73ABEC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100000">
                    <a:off x="5865581" y="2302329"/>
                    <a:ext cx="0" cy="1604514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21" name="直線コネクタ 420">
                    <a:extLst>
                      <a:ext uri="{FF2B5EF4-FFF2-40B4-BE49-F238E27FC236}">
                        <a16:creationId xmlns:a16="http://schemas.microsoft.com/office/drawing/2014/main" id="{AEA3F1F8-680C-BC3F-020A-B3B4AFFA056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100000">
                    <a:off x="6874953" y="1481897"/>
                    <a:ext cx="0" cy="36231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22" name="直線コネクタ 421">
                    <a:extLst>
                      <a:ext uri="{FF2B5EF4-FFF2-40B4-BE49-F238E27FC236}">
                        <a16:creationId xmlns:a16="http://schemas.microsoft.com/office/drawing/2014/main" id="{9BEEEE4A-0343-8477-0BF9-0C59F0365B4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400000">
                    <a:off x="5985688" y="2395787"/>
                    <a:ext cx="0" cy="1604514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23" name="直線コネクタ 422">
                    <a:extLst>
                      <a:ext uri="{FF2B5EF4-FFF2-40B4-BE49-F238E27FC236}">
                        <a16:creationId xmlns:a16="http://schemas.microsoft.com/office/drawing/2014/main" id="{EDFD4AE8-412C-1B6B-F008-713AECF0D85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400000">
                    <a:off x="7116857" y="1668814"/>
                    <a:ext cx="0" cy="36231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24" name="直線コネクタ 423">
                    <a:extLst>
                      <a:ext uri="{FF2B5EF4-FFF2-40B4-BE49-F238E27FC236}">
                        <a16:creationId xmlns:a16="http://schemas.microsoft.com/office/drawing/2014/main" id="{7875A2BA-3A7C-EF1D-4284-40D064AAFB1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3000000">
                    <a:off x="6203490" y="2612693"/>
                    <a:ext cx="0" cy="1604514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25" name="直線コネクタ 424">
                    <a:extLst>
                      <a:ext uri="{FF2B5EF4-FFF2-40B4-BE49-F238E27FC236}">
                        <a16:creationId xmlns:a16="http://schemas.microsoft.com/office/drawing/2014/main" id="{78525BE1-BE40-C30B-681D-147FB517C32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3000000">
                    <a:off x="7551565" y="2102626"/>
                    <a:ext cx="0" cy="36231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26" name="直線コネクタ 425">
                    <a:extLst>
                      <a:ext uri="{FF2B5EF4-FFF2-40B4-BE49-F238E27FC236}">
                        <a16:creationId xmlns:a16="http://schemas.microsoft.com/office/drawing/2014/main" id="{169347AD-B244-140D-D1C4-F31135EA0A8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3300000">
                    <a:off x="6299370" y="2734490"/>
                    <a:ext cx="0" cy="1604514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27" name="直線コネクタ 426">
                    <a:extLst>
                      <a:ext uri="{FF2B5EF4-FFF2-40B4-BE49-F238E27FC236}">
                        <a16:creationId xmlns:a16="http://schemas.microsoft.com/office/drawing/2014/main" id="{DDEDD929-0B0B-B293-FBAC-8DF50B7CA01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3300000">
                    <a:off x="7740904" y="2346220"/>
                    <a:ext cx="0" cy="36231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28" name="直線コネクタ 427">
                    <a:extLst>
                      <a:ext uri="{FF2B5EF4-FFF2-40B4-BE49-F238E27FC236}">
                        <a16:creationId xmlns:a16="http://schemas.microsoft.com/office/drawing/2014/main" id="{A1E453D3-E37D-F650-F150-552DBE5DC34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3900000">
                    <a:off x="6453701" y="3000145"/>
                    <a:ext cx="0" cy="1604514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29" name="直線コネクタ 428">
                    <a:extLst>
                      <a:ext uri="{FF2B5EF4-FFF2-40B4-BE49-F238E27FC236}">
                        <a16:creationId xmlns:a16="http://schemas.microsoft.com/office/drawing/2014/main" id="{F943DAF4-21A2-783E-DEA3-82560E4B903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3900000">
                    <a:off x="8048611" y="2877528"/>
                    <a:ext cx="0" cy="36231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30" name="直線コネクタ 429">
                    <a:extLst>
                      <a:ext uri="{FF2B5EF4-FFF2-40B4-BE49-F238E27FC236}">
                        <a16:creationId xmlns:a16="http://schemas.microsoft.com/office/drawing/2014/main" id="{A9141094-944E-C7D0-270A-635EC10578F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4200000">
                    <a:off x="6511480" y="3141981"/>
                    <a:ext cx="0" cy="1604514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31" name="直線コネクタ 430">
                    <a:extLst>
                      <a:ext uri="{FF2B5EF4-FFF2-40B4-BE49-F238E27FC236}">
                        <a16:creationId xmlns:a16="http://schemas.microsoft.com/office/drawing/2014/main" id="{D9236F7C-56FE-13DE-F847-46428B10417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4200000">
                    <a:off x="8165140" y="3161200"/>
                    <a:ext cx="0" cy="36231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32" name="直線コネクタ 431">
                    <a:extLst>
                      <a:ext uri="{FF2B5EF4-FFF2-40B4-BE49-F238E27FC236}">
                        <a16:creationId xmlns:a16="http://schemas.microsoft.com/office/drawing/2014/main" id="{28FD17B8-7C63-816C-D33F-E16E27D2C47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4800000">
                    <a:off x="6590873" y="3438280"/>
                    <a:ext cx="0" cy="1604514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33" name="直線コネクタ 432">
                    <a:extLst>
                      <a:ext uri="{FF2B5EF4-FFF2-40B4-BE49-F238E27FC236}">
                        <a16:creationId xmlns:a16="http://schemas.microsoft.com/office/drawing/2014/main" id="{466D7CDC-D686-D130-9551-648263BDDD6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4800000">
                    <a:off x="8323926" y="3753798"/>
                    <a:ext cx="0" cy="36231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34" name="直線コネクタ 433">
                    <a:extLst>
                      <a:ext uri="{FF2B5EF4-FFF2-40B4-BE49-F238E27FC236}">
                        <a16:creationId xmlns:a16="http://schemas.microsoft.com/office/drawing/2014/main" id="{5FEB69E3-D02D-FA6B-F453-97ABD7CD218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100000">
                    <a:off x="6613675" y="3590488"/>
                    <a:ext cx="0" cy="1604514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35" name="直線コネクタ 434">
                    <a:extLst>
                      <a:ext uri="{FF2B5EF4-FFF2-40B4-BE49-F238E27FC236}">
                        <a16:creationId xmlns:a16="http://schemas.microsoft.com/office/drawing/2014/main" id="{11160043-EF50-A52D-4EBE-5E79ABA8D2F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100000">
                    <a:off x="8366767" y="4058215"/>
                    <a:ext cx="0" cy="36231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36" name="直線コネクタ 435">
                    <a:extLst>
                      <a:ext uri="{FF2B5EF4-FFF2-40B4-BE49-F238E27FC236}">
                        <a16:creationId xmlns:a16="http://schemas.microsoft.com/office/drawing/2014/main" id="{E75657CF-9C22-FED3-8C4B-F8D39A47C35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1300000" flipH="1">
                    <a:off x="4706533" y="1990772"/>
                    <a:ext cx="0" cy="1604514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37" name="直線コネクタ 436">
                    <a:extLst>
                      <a:ext uri="{FF2B5EF4-FFF2-40B4-BE49-F238E27FC236}">
                        <a16:creationId xmlns:a16="http://schemas.microsoft.com/office/drawing/2014/main" id="{729CF319-6FEB-AF55-404E-179017A017B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1300000" flipH="1">
                    <a:off x="4553158" y="858782"/>
                    <a:ext cx="0" cy="36231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38" name="直線コネクタ 437">
                    <a:extLst>
                      <a:ext uri="{FF2B5EF4-FFF2-40B4-BE49-F238E27FC236}">
                        <a16:creationId xmlns:a16="http://schemas.microsoft.com/office/drawing/2014/main" id="{E35950B6-76D8-0E8C-1C2D-4EB96ABBA01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1000000" flipH="1">
                    <a:off x="4554325" y="2010810"/>
                    <a:ext cx="0" cy="1604514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39" name="直線コネクタ 438">
                    <a:extLst>
                      <a:ext uri="{FF2B5EF4-FFF2-40B4-BE49-F238E27FC236}">
                        <a16:creationId xmlns:a16="http://schemas.microsoft.com/office/drawing/2014/main" id="{80447E7D-2AFC-8380-96A3-52B0B1FB6D5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1000000" flipH="1">
                    <a:off x="4248741" y="898859"/>
                    <a:ext cx="0" cy="36231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40" name="直線コネクタ 439">
                    <a:extLst>
                      <a:ext uri="{FF2B5EF4-FFF2-40B4-BE49-F238E27FC236}">
                        <a16:creationId xmlns:a16="http://schemas.microsoft.com/office/drawing/2014/main" id="{93E2E6C4-8033-677A-E684-80654D9E1BB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0400000" flipH="1">
                    <a:off x="4258198" y="2090203"/>
                    <a:ext cx="0" cy="1604514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41" name="直線コネクタ 440">
                    <a:extLst>
                      <a:ext uri="{FF2B5EF4-FFF2-40B4-BE49-F238E27FC236}">
                        <a16:creationId xmlns:a16="http://schemas.microsoft.com/office/drawing/2014/main" id="{AA172CEF-7A3E-CAEF-0424-3ADED52B366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0400000" flipH="1">
                    <a:off x="3656315" y="1057645"/>
                    <a:ext cx="0" cy="36231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42" name="直線コネクタ 441">
                    <a:extLst>
                      <a:ext uri="{FF2B5EF4-FFF2-40B4-BE49-F238E27FC236}">
                        <a16:creationId xmlns:a16="http://schemas.microsoft.com/office/drawing/2014/main" id="{14185932-75F8-F5A6-9ABA-D1A45D77924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0100000" flipH="1">
                    <a:off x="4116331" y="2148954"/>
                    <a:ext cx="0" cy="1604514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43" name="直線コネクタ 442">
                    <a:extLst>
                      <a:ext uri="{FF2B5EF4-FFF2-40B4-BE49-F238E27FC236}">
                        <a16:creationId xmlns:a16="http://schemas.microsoft.com/office/drawing/2014/main" id="{E7F6CA16-B05F-C402-D661-9575F01EDE6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0100000" flipH="1">
                    <a:off x="3372612" y="1175146"/>
                    <a:ext cx="0" cy="36231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44" name="直線コネクタ 443">
                    <a:extLst>
                      <a:ext uri="{FF2B5EF4-FFF2-40B4-BE49-F238E27FC236}">
                        <a16:creationId xmlns:a16="http://schemas.microsoft.com/office/drawing/2014/main" id="{CEEA7868-9589-0865-4159-E784553666B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9500000" flipH="1">
                    <a:off x="3850707" y="2302329"/>
                    <a:ext cx="0" cy="1604514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45" name="直線コネクタ 444">
                    <a:extLst>
                      <a:ext uri="{FF2B5EF4-FFF2-40B4-BE49-F238E27FC236}">
                        <a16:creationId xmlns:a16="http://schemas.microsoft.com/office/drawing/2014/main" id="{88442B4D-A3B4-8713-B4C9-F0900E0E314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9500000" flipH="1">
                    <a:off x="2841335" y="1481897"/>
                    <a:ext cx="0" cy="36231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46" name="直線コネクタ 445">
                    <a:extLst>
                      <a:ext uri="{FF2B5EF4-FFF2-40B4-BE49-F238E27FC236}">
                        <a16:creationId xmlns:a16="http://schemas.microsoft.com/office/drawing/2014/main" id="{FCE06BB2-718E-8347-5712-D7F6237BCAB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9200000" flipH="1">
                    <a:off x="3730600" y="2395787"/>
                    <a:ext cx="0" cy="1604514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47" name="直線コネクタ 446">
                    <a:extLst>
                      <a:ext uri="{FF2B5EF4-FFF2-40B4-BE49-F238E27FC236}">
                        <a16:creationId xmlns:a16="http://schemas.microsoft.com/office/drawing/2014/main" id="{699C1F8A-9C5C-C6D0-AEC9-FCBE35E80CA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9200000" flipH="1">
                    <a:off x="2599431" y="1668814"/>
                    <a:ext cx="0" cy="36231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48" name="直線コネクタ 447">
                    <a:extLst>
                      <a:ext uri="{FF2B5EF4-FFF2-40B4-BE49-F238E27FC236}">
                        <a16:creationId xmlns:a16="http://schemas.microsoft.com/office/drawing/2014/main" id="{9EAD8C1B-123D-3FBC-8EBE-FEA17B7ACA6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8600000" flipH="1">
                    <a:off x="3512798" y="2612693"/>
                    <a:ext cx="0" cy="1604514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49" name="直線コネクタ 448">
                    <a:extLst>
                      <a:ext uri="{FF2B5EF4-FFF2-40B4-BE49-F238E27FC236}">
                        <a16:creationId xmlns:a16="http://schemas.microsoft.com/office/drawing/2014/main" id="{D09CAB9B-997D-7C29-93F1-18F83C43C77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8600000" flipH="1">
                    <a:off x="2164723" y="2102626"/>
                    <a:ext cx="0" cy="36231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50" name="直線コネクタ 449">
                    <a:extLst>
                      <a:ext uri="{FF2B5EF4-FFF2-40B4-BE49-F238E27FC236}">
                        <a16:creationId xmlns:a16="http://schemas.microsoft.com/office/drawing/2014/main" id="{6B1299AD-0847-00AE-6688-D8D622E97CB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8300000" flipH="1">
                    <a:off x="3416918" y="2734490"/>
                    <a:ext cx="0" cy="1604514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51" name="直線コネクタ 450">
                    <a:extLst>
                      <a:ext uri="{FF2B5EF4-FFF2-40B4-BE49-F238E27FC236}">
                        <a16:creationId xmlns:a16="http://schemas.microsoft.com/office/drawing/2014/main" id="{020AA360-8F7C-2310-6A17-762D6BF90F9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8300000" flipH="1">
                    <a:off x="1975384" y="2346220"/>
                    <a:ext cx="0" cy="36231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52" name="直線コネクタ 451">
                    <a:extLst>
                      <a:ext uri="{FF2B5EF4-FFF2-40B4-BE49-F238E27FC236}">
                        <a16:creationId xmlns:a16="http://schemas.microsoft.com/office/drawing/2014/main" id="{8CDDDE20-90A4-E28A-3FE5-0E21B1AC293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7700000" flipH="1">
                    <a:off x="3262587" y="3000145"/>
                    <a:ext cx="0" cy="1604514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53" name="直線コネクタ 452">
                    <a:extLst>
                      <a:ext uri="{FF2B5EF4-FFF2-40B4-BE49-F238E27FC236}">
                        <a16:creationId xmlns:a16="http://schemas.microsoft.com/office/drawing/2014/main" id="{59B2EFB2-C4C2-E220-3F23-27DF7E324D1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7700000" flipH="1">
                    <a:off x="1667677" y="2877528"/>
                    <a:ext cx="0" cy="36231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54" name="直線コネクタ 453">
                    <a:extLst>
                      <a:ext uri="{FF2B5EF4-FFF2-40B4-BE49-F238E27FC236}">
                        <a16:creationId xmlns:a16="http://schemas.microsoft.com/office/drawing/2014/main" id="{1C96D83E-B68E-9CC4-2B12-DFDEF896D10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7400000" flipH="1">
                    <a:off x="3204808" y="3141981"/>
                    <a:ext cx="0" cy="1604514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55" name="直線コネクタ 454">
                    <a:extLst>
                      <a:ext uri="{FF2B5EF4-FFF2-40B4-BE49-F238E27FC236}">
                        <a16:creationId xmlns:a16="http://schemas.microsoft.com/office/drawing/2014/main" id="{EA2B29D8-BF16-2591-14D4-3FE38B060FE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7400000" flipH="1">
                    <a:off x="1551148" y="3161200"/>
                    <a:ext cx="0" cy="36231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56" name="直線コネクタ 455">
                    <a:extLst>
                      <a:ext uri="{FF2B5EF4-FFF2-40B4-BE49-F238E27FC236}">
                        <a16:creationId xmlns:a16="http://schemas.microsoft.com/office/drawing/2014/main" id="{60BA3F46-EEBA-7B2A-65A4-3BFA16313D6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6800000" flipH="1">
                    <a:off x="3125415" y="3438280"/>
                    <a:ext cx="0" cy="1604514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57" name="直線コネクタ 456">
                    <a:extLst>
                      <a:ext uri="{FF2B5EF4-FFF2-40B4-BE49-F238E27FC236}">
                        <a16:creationId xmlns:a16="http://schemas.microsoft.com/office/drawing/2014/main" id="{70E84EE7-0526-4019-94E3-F5F3AF09387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6800000" flipH="1">
                    <a:off x="1392362" y="3753798"/>
                    <a:ext cx="0" cy="36231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58" name="直線コネクタ 457">
                    <a:extLst>
                      <a:ext uri="{FF2B5EF4-FFF2-40B4-BE49-F238E27FC236}">
                        <a16:creationId xmlns:a16="http://schemas.microsoft.com/office/drawing/2014/main" id="{B4885EBB-49E6-D98F-FE19-4B1F551BC57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6500000" flipH="1">
                    <a:off x="3102613" y="3590488"/>
                    <a:ext cx="0" cy="1604514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59" name="直線コネクタ 458">
                    <a:extLst>
                      <a:ext uri="{FF2B5EF4-FFF2-40B4-BE49-F238E27FC236}">
                        <a16:creationId xmlns:a16="http://schemas.microsoft.com/office/drawing/2014/main" id="{6705644C-D5E7-975A-57C1-4CEA25579C7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6500000" flipH="1">
                    <a:off x="1349521" y="4058215"/>
                    <a:ext cx="0" cy="36231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  <p:sp>
              <p:nvSpPr>
                <p:cNvPr id="385" name="正方形/長方形 384">
                  <a:extLst>
                    <a:ext uri="{FF2B5EF4-FFF2-40B4-BE49-F238E27FC236}">
                      <a16:creationId xmlns:a16="http://schemas.microsoft.com/office/drawing/2014/main" id="{F1065AED-953D-42EA-4D0F-66C7DC094A39}"/>
                    </a:ext>
                  </a:extLst>
                </p:cNvPr>
                <p:cNvSpPr/>
                <p:nvPr/>
              </p:nvSpPr>
              <p:spPr>
                <a:xfrm>
                  <a:off x="1148228" y="4537199"/>
                  <a:ext cx="7401464" cy="126098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cxnSp>
            <p:nvCxnSpPr>
              <p:cNvPr id="383" name="直線コネクタ 382">
                <a:extLst>
                  <a:ext uri="{FF2B5EF4-FFF2-40B4-BE49-F238E27FC236}">
                    <a16:creationId xmlns:a16="http://schemas.microsoft.com/office/drawing/2014/main" id="{F4050D1A-5EFE-51D4-B1CC-E145365CFDF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48961" y="3415736"/>
                <a:ext cx="0" cy="36231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305" name="グループ化 304">
              <a:extLst>
                <a:ext uri="{FF2B5EF4-FFF2-40B4-BE49-F238E27FC236}">
                  <a16:creationId xmlns:a16="http://schemas.microsoft.com/office/drawing/2014/main" id="{A8DC850F-6EE8-0C5C-23C2-BC511DB01606}"/>
                </a:ext>
              </a:extLst>
            </p:cNvPr>
            <p:cNvGrpSpPr/>
            <p:nvPr/>
          </p:nvGrpSpPr>
          <p:grpSpPr>
            <a:xfrm>
              <a:off x="1583200" y="509436"/>
              <a:ext cx="6531524" cy="3329981"/>
              <a:chOff x="1583200" y="509436"/>
              <a:chExt cx="6531524" cy="3329981"/>
            </a:xfrm>
          </p:grpSpPr>
          <p:sp>
            <p:nvSpPr>
              <p:cNvPr id="306" name="テキスト ボックス 305">
                <a:extLst>
                  <a:ext uri="{FF2B5EF4-FFF2-40B4-BE49-F238E27FC236}">
                    <a16:creationId xmlns:a16="http://schemas.microsoft.com/office/drawing/2014/main" id="{B2B54A8D-E7AB-38BD-1EDA-23714C03024D}"/>
                  </a:ext>
                </a:extLst>
              </p:cNvPr>
              <p:cNvSpPr txBox="1"/>
              <p:nvPr/>
            </p:nvSpPr>
            <p:spPr>
              <a:xfrm>
                <a:off x="4784743" y="509436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90</a:t>
                </a:r>
                <a:endParaRPr kumimoji="1" lang="ja-JP" altLang="en-US" dirty="0"/>
              </a:p>
            </p:txBody>
          </p:sp>
          <p:sp>
            <p:nvSpPr>
              <p:cNvPr id="307" name="テキスト ボックス 306">
                <a:extLst>
                  <a:ext uri="{FF2B5EF4-FFF2-40B4-BE49-F238E27FC236}">
                    <a16:creationId xmlns:a16="http://schemas.microsoft.com/office/drawing/2014/main" id="{633F27DE-A467-1EAA-6DD5-F3464DB2686D}"/>
                  </a:ext>
                </a:extLst>
              </p:cNvPr>
              <p:cNvSpPr txBox="1"/>
              <p:nvPr/>
            </p:nvSpPr>
            <p:spPr>
              <a:xfrm>
                <a:off x="4784743" y="1004978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90</a:t>
                </a:r>
                <a:endParaRPr kumimoji="1" lang="ja-JP" altLang="en-US" dirty="0"/>
              </a:p>
            </p:txBody>
          </p:sp>
          <p:sp>
            <p:nvSpPr>
              <p:cNvPr id="308" name="テキスト ボックス 307">
                <a:extLst>
                  <a:ext uri="{FF2B5EF4-FFF2-40B4-BE49-F238E27FC236}">
                    <a16:creationId xmlns:a16="http://schemas.microsoft.com/office/drawing/2014/main" id="{0250D20E-6666-7A65-75D4-C3E23F3826B9}"/>
                  </a:ext>
                </a:extLst>
              </p:cNvPr>
              <p:cNvSpPr txBox="1"/>
              <p:nvPr/>
            </p:nvSpPr>
            <p:spPr>
              <a:xfrm rot="4500000">
                <a:off x="7863289" y="2871687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15</a:t>
                </a:r>
                <a:endParaRPr kumimoji="1" lang="ja-JP" altLang="en-US" dirty="0"/>
              </a:p>
            </p:txBody>
          </p:sp>
          <p:sp>
            <p:nvSpPr>
              <p:cNvPr id="309" name="テキスト ボックス 308">
                <a:extLst>
                  <a:ext uri="{FF2B5EF4-FFF2-40B4-BE49-F238E27FC236}">
                    <a16:creationId xmlns:a16="http://schemas.microsoft.com/office/drawing/2014/main" id="{951C5732-1D70-41E2-6DAA-6C643C3C7AB9}"/>
                  </a:ext>
                </a:extLst>
              </p:cNvPr>
              <p:cNvSpPr txBox="1"/>
              <p:nvPr/>
            </p:nvSpPr>
            <p:spPr>
              <a:xfrm rot="4500000">
                <a:off x="7384632" y="2999942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165</a:t>
                </a:r>
                <a:endParaRPr kumimoji="1" lang="ja-JP" altLang="en-US" dirty="0"/>
              </a:p>
            </p:txBody>
          </p:sp>
          <p:sp>
            <p:nvSpPr>
              <p:cNvPr id="310" name="テキスト ボックス 309">
                <a:extLst>
                  <a:ext uri="{FF2B5EF4-FFF2-40B4-BE49-F238E27FC236}">
                    <a16:creationId xmlns:a16="http://schemas.microsoft.com/office/drawing/2014/main" id="{8E601F0A-1518-5FF7-A972-AD51CC218718}"/>
                  </a:ext>
                </a:extLst>
              </p:cNvPr>
              <p:cNvSpPr txBox="1"/>
              <p:nvPr/>
            </p:nvSpPr>
            <p:spPr>
              <a:xfrm rot="3600000">
                <a:off x="7544892" y="2103008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30</a:t>
                </a:r>
                <a:endParaRPr kumimoji="1" lang="ja-JP" altLang="en-US" dirty="0"/>
              </a:p>
            </p:txBody>
          </p:sp>
          <p:sp>
            <p:nvSpPr>
              <p:cNvPr id="311" name="テキスト ボックス 310">
                <a:extLst>
                  <a:ext uri="{FF2B5EF4-FFF2-40B4-BE49-F238E27FC236}">
                    <a16:creationId xmlns:a16="http://schemas.microsoft.com/office/drawing/2014/main" id="{DA65BB42-D272-E136-C4CB-341323CE23A6}"/>
                  </a:ext>
                </a:extLst>
              </p:cNvPr>
              <p:cNvSpPr txBox="1"/>
              <p:nvPr/>
            </p:nvSpPr>
            <p:spPr>
              <a:xfrm rot="3600000">
                <a:off x="7115740" y="2350779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150</a:t>
                </a:r>
                <a:endParaRPr kumimoji="1" lang="ja-JP" altLang="en-US" dirty="0"/>
              </a:p>
            </p:txBody>
          </p:sp>
          <p:sp>
            <p:nvSpPr>
              <p:cNvPr id="312" name="テキスト ボックス 311">
                <a:extLst>
                  <a:ext uri="{FF2B5EF4-FFF2-40B4-BE49-F238E27FC236}">
                    <a16:creationId xmlns:a16="http://schemas.microsoft.com/office/drawing/2014/main" id="{01D1F1C9-5BDC-CE97-6D27-D55C178B8CA8}"/>
                  </a:ext>
                </a:extLst>
              </p:cNvPr>
              <p:cNvSpPr txBox="1"/>
              <p:nvPr/>
            </p:nvSpPr>
            <p:spPr>
              <a:xfrm rot="17100000">
                <a:off x="1706198" y="2871688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165</a:t>
                </a:r>
                <a:endParaRPr kumimoji="1" lang="ja-JP" altLang="en-US" dirty="0"/>
              </a:p>
            </p:txBody>
          </p:sp>
          <p:sp>
            <p:nvSpPr>
              <p:cNvPr id="313" name="テキスト ボックス 312">
                <a:extLst>
                  <a:ext uri="{FF2B5EF4-FFF2-40B4-BE49-F238E27FC236}">
                    <a16:creationId xmlns:a16="http://schemas.microsoft.com/office/drawing/2014/main" id="{38B6E3B6-C3BB-12FB-CBC7-71B3F7A83692}"/>
                  </a:ext>
                </a:extLst>
              </p:cNvPr>
              <p:cNvSpPr txBox="1"/>
              <p:nvPr/>
            </p:nvSpPr>
            <p:spPr>
              <a:xfrm rot="17100000">
                <a:off x="2184855" y="2999943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15</a:t>
                </a:r>
                <a:endParaRPr kumimoji="1" lang="ja-JP" altLang="en-US" dirty="0"/>
              </a:p>
            </p:txBody>
          </p:sp>
          <p:sp>
            <p:nvSpPr>
              <p:cNvPr id="314" name="テキスト ボックス 313">
                <a:extLst>
                  <a:ext uri="{FF2B5EF4-FFF2-40B4-BE49-F238E27FC236}">
                    <a16:creationId xmlns:a16="http://schemas.microsoft.com/office/drawing/2014/main" id="{477F5509-71F8-94C6-9DF2-69D5CBA40E4D}"/>
                  </a:ext>
                </a:extLst>
              </p:cNvPr>
              <p:cNvSpPr txBox="1"/>
              <p:nvPr/>
            </p:nvSpPr>
            <p:spPr>
              <a:xfrm rot="18000000">
                <a:off x="2024595" y="2103009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150</a:t>
                </a:r>
                <a:endParaRPr kumimoji="1" lang="ja-JP" altLang="en-US" dirty="0"/>
              </a:p>
            </p:txBody>
          </p:sp>
          <p:sp>
            <p:nvSpPr>
              <p:cNvPr id="315" name="テキスト ボックス 314">
                <a:extLst>
                  <a:ext uri="{FF2B5EF4-FFF2-40B4-BE49-F238E27FC236}">
                    <a16:creationId xmlns:a16="http://schemas.microsoft.com/office/drawing/2014/main" id="{532721B3-2375-3A43-19FB-F45826E6E3CE}"/>
                  </a:ext>
                </a:extLst>
              </p:cNvPr>
              <p:cNvSpPr txBox="1"/>
              <p:nvPr/>
            </p:nvSpPr>
            <p:spPr>
              <a:xfrm rot="18000000">
                <a:off x="2453747" y="2350780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30</a:t>
                </a:r>
                <a:endParaRPr kumimoji="1" lang="ja-JP" altLang="en-US" dirty="0"/>
              </a:p>
            </p:txBody>
          </p:sp>
          <p:sp>
            <p:nvSpPr>
              <p:cNvPr id="316" name="テキスト ボックス 315">
                <a:extLst>
                  <a:ext uri="{FF2B5EF4-FFF2-40B4-BE49-F238E27FC236}">
                    <a16:creationId xmlns:a16="http://schemas.microsoft.com/office/drawing/2014/main" id="{BF5CB2AB-A4CA-A32F-23CF-EF84E804F70D}"/>
                  </a:ext>
                </a:extLst>
              </p:cNvPr>
              <p:cNvSpPr txBox="1"/>
              <p:nvPr/>
            </p:nvSpPr>
            <p:spPr>
              <a:xfrm rot="2700000">
                <a:off x="7038395" y="1442929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45</a:t>
                </a:r>
                <a:endParaRPr kumimoji="1" lang="ja-JP" altLang="en-US" dirty="0"/>
              </a:p>
            </p:txBody>
          </p:sp>
          <p:sp>
            <p:nvSpPr>
              <p:cNvPr id="317" name="テキスト ボックス 316">
                <a:extLst>
                  <a:ext uri="{FF2B5EF4-FFF2-40B4-BE49-F238E27FC236}">
                    <a16:creationId xmlns:a16="http://schemas.microsoft.com/office/drawing/2014/main" id="{BA8CFEE8-4231-FFA9-7E04-6BEE7B33C504}"/>
                  </a:ext>
                </a:extLst>
              </p:cNvPr>
              <p:cNvSpPr txBox="1"/>
              <p:nvPr/>
            </p:nvSpPr>
            <p:spPr>
              <a:xfrm rot="2700000">
                <a:off x="6687994" y="1793330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135</a:t>
                </a:r>
                <a:endParaRPr kumimoji="1" lang="ja-JP" altLang="en-US" dirty="0"/>
              </a:p>
            </p:txBody>
          </p:sp>
          <p:sp>
            <p:nvSpPr>
              <p:cNvPr id="318" name="テキスト ボックス 317">
                <a:extLst>
                  <a:ext uri="{FF2B5EF4-FFF2-40B4-BE49-F238E27FC236}">
                    <a16:creationId xmlns:a16="http://schemas.microsoft.com/office/drawing/2014/main" id="{610F34F2-EAC2-C386-4308-8F540176A206}"/>
                  </a:ext>
                </a:extLst>
              </p:cNvPr>
              <p:cNvSpPr txBox="1"/>
              <p:nvPr/>
            </p:nvSpPr>
            <p:spPr>
              <a:xfrm rot="18900000">
                <a:off x="2531091" y="1442930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135</a:t>
                </a:r>
                <a:endParaRPr kumimoji="1" lang="ja-JP" altLang="en-US" dirty="0"/>
              </a:p>
            </p:txBody>
          </p:sp>
          <p:sp>
            <p:nvSpPr>
              <p:cNvPr id="319" name="テキスト ボックス 318">
                <a:extLst>
                  <a:ext uri="{FF2B5EF4-FFF2-40B4-BE49-F238E27FC236}">
                    <a16:creationId xmlns:a16="http://schemas.microsoft.com/office/drawing/2014/main" id="{F63FD772-CB42-DD65-8974-5C93E2A46D25}"/>
                  </a:ext>
                </a:extLst>
              </p:cNvPr>
              <p:cNvSpPr txBox="1"/>
              <p:nvPr/>
            </p:nvSpPr>
            <p:spPr>
              <a:xfrm rot="18900000">
                <a:off x="2881492" y="1793331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45</a:t>
                </a:r>
                <a:endParaRPr kumimoji="1" lang="ja-JP" altLang="en-US" dirty="0"/>
              </a:p>
            </p:txBody>
          </p:sp>
          <p:sp>
            <p:nvSpPr>
              <p:cNvPr id="320" name="テキスト ボックス 319">
                <a:extLst>
                  <a:ext uri="{FF2B5EF4-FFF2-40B4-BE49-F238E27FC236}">
                    <a16:creationId xmlns:a16="http://schemas.microsoft.com/office/drawing/2014/main" id="{09E3907A-3C2C-007D-3D9D-A9CB69E23CBD}"/>
                  </a:ext>
                </a:extLst>
              </p:cNvPr>
              <p:cNvSpPr txBox="1"/>
              <p:nvPr/>
            </p:nvSpPr>
            <p:spPr>
              <a:xfrm rot="1800000">
                <a:off x="6378315" y="936432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60</a:t>
                </a:r>
                <a:endParaRPr kumimoji="1" lang="ja-JP" altLang="en-US" dirty="0"/>
              </a:p>
            </p:txBody>
          </p:sp>
          <p:sp>
            <p:nvSpPr>
              <p:cNvPr id="321" name="テキスト ボックス 320">
                <a:extLst>
                  <a:ext uri="{FF2B5EF4-FFF2-40B4-BE49-F238E27FC236}">
                    <a16:creationId xmlns:a16="http://schemas.microsoft.com/office/drawing/2014/main" id="{7405CBF5-FDD5-1552-8C06-961755C1F7A8}"/>
                  </a:ext>
                </a:extLst>
              </p:cNvPr>
              <p:cNvSpPr txBox="1"/>
              <p:nvPr/>
            </p:nvSpPr>
            <p:spPr>
              <a:xfrm rot="1800000">
                <a:off x="6130544" y="1365584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120</a:t>
                </a:r>
                <a:endParaRPr kumimoji="1" lang="ja-JP" altLang="en-US" dirty="0"/>
              </a:p>
            </p:txBody>
          </p:sp>
          <p:sp>
            <p:nvSpPr>
              <p:cNvPr id="322" name="テキスト ボックス 321">
                <a:extLst>
                  <a:ext uri="{FF2B5EF4-FFF2-40B4-BE49-F238E27FC236}">
                    <a16:creationId xmlns:a16="http://schemas.microsoft.com/office/drawing/2014/main" id="{5210FB88-166F-A5C9-C015-1CAE0C6CCF36}"/>
                  </a:ext>
                </a:extLst>
              </p:cNvPr>
              <p:cNvSpPr txBox="1"/>
              <p:nvPr/>
            </p:nvSpPr>
            <p:spPr>
              <a:xfrm rot="19800000">
                <a:off x="3191171" y="936432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120</a:t>
                </a:r>
                <a:endParaRPr kumimoji="1" lang="ja-JP" altLang="en-US" dirty="0"/>
              </a:p>
            </p:txBody>
          </p:sp>
          <p:sp>
            <p:nvSpPr>
              <p:cNvPr id="323" name="テキスト ボックス 322">
                <a:extLst>
                  <a:ext uri="{FF2B5EF4-FFF2-40B4-BE49-F238E27FC236}">
                    <a16:creationId xmlns:a16="http://schemas.microsoft.com/office/drawing/2014/main" id="{A22FCA4F-7921-2CEF-494A-D6554559E6E6}"/>
                  </a:ext>
                </a:extLst>
              </p:cNvPr>
              <p:cNvSpPr txBox="1"/>
              <p:nvPr/>
            </p:nvSpPr>
            <p:spPr>
              <a:xfrm rot="19800000">
                <a:off x="3438942" y="1365584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60</a:t>
                </a:r>
                <a:endParaRPr kumimoji="1" lang="ja-JP" altLang="en-US" dirty="0"/>
              </a:p>
            </p:txBody>
          </p:sp>
          <p:sp>
            <p:nvSpPr>
              <p:cNvPr id="324" name="テキスト ボックス 323">
                <a:extLst>
                  <a:ext uri="{FF2B5EF4-FFF2-40B4-BE49-F238E27FC236}">
                    <a16:creationId xmlns:a16="http://schemas.microsoft.com/office/drawing/2014/main" id="{BE491CEB-F104-EB74-EB70-313880D8E8AD}"/>
                  </a:ext>
                </a:extLst>
              </p:cNvPr>
              <p:cNvSpPr txBox="1"/>
              <p:nvPr/>
            </p:nvSpPr>
            <p:spPr>
              <a:xfrm rot="20700000">
                <a:off x="3959849" y="618036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105</a:t>
                </a:r>
                <a:endParaRPr kumimoji="1" lang="ja-JP" altLang="en-US" dirty="0"/>
              </a:p>
            </p:txBody>
          </p:sp>
          <p:sp>
            <p:nvSpPr>
              <p:cNvPr id="325" name="テキスト ボックス 324">
                <a:extLst>
                  <a:ext uri="{FF2B5EF4-FFF2-40B4-BE49-F238E27FC236}">
                    <a16:creationId xmlns:a16="http://schemas.microsoft.com/office/drawing/2014/main" id="{87B175B3-0175-6150-3A6E-71EDFF8EE5F5}"/>
                  </a:ext>
                </a:extLst>
              </p:cNvPr>
              <p:cNvSpPr txBox="1"/>
              <p:nvPr/>
            </p:nvSpPr>
            <p:spPr>
              <a:xfrm rot="20700000">
                <a:off x="4088105" y="1096692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75</a:t>
                </a:r>
                <a:endParaRPr kumimoji="1" lang="ja-JP" altLang="en-US" dirty="0"/>
              </a:p>
            </p:txBody>
          </p:sp>
          <p:sp>
            <p:nvSpPr>
              <p:cNvPr id="326" name="テキスト ボックス 325">
                <a:extLst>
                  <a:ext uri="{FF2B5EF4-FFF2-40B4-BE49-F238E27FC236}">
                    <a16:creationId xmlns:a16="http://schemas.microsoft.com/office/drawing/2014/main" id="{5FD8833A-F469-6375-4772-A4A39DB7CA4D}"/>
                  </a:ext>
                </a:extLst>
              </p:cNvPr>
              <p:cNvSpPr txBox="1"/>
              <p:nvPr/>
            </p:nvSpPr>
            <p:spPr>
              <a:xfrm rot="900000">
                <a:off x="5609637" y="618036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75</a:t>
                </a:r>
                <a:endParaRPr kumimoji="1" lang="ja-JP" altLang="en-US" dirty="0"/>
              </a:p>
            </p:txBody>
          </p:sp>
          <p:sp>
            <p:nvSpPr>
              <p:cNvPr id="327" name="テキスト ボックス 326">
                <a:extLst>
                  <a:ext uri="{FF2B5EF4-FFF2-40B4-BE49-F238E27FC236}">
                    <a16:creationId xmlns:a16="http://schemas.microsoft.com/office/drawing/2014/main" id="{939F64C8-446B-260D-2010-B9FE9473DF87}"/>
                  </a:ext>
                </a:extLst>
              </p:cNvPr>
              <p:cNvSpPr txBox="1"/>
              <p:nvPr/>
            </p:nvSpPr>
            <p:spPr>
              <a:xfrm rot="900000">
                <a:off x="5481381" y="1096692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105</a:t>
                </a:r>
                <a:endParaRPr kumimoji="1" lang="ja-JP" altLang="en-US" dirty="0"/>
              </a:p>
            </p:txBody>
          </p:sp>
          <p:sp>
            <p:nvSpPr>
              <p:cNvPr id="328" name="テキスト ボックス 327">
                <a:extLst>
                  <a:ext uri="{FF2B5EF4-FFF2-40B4-BE49-F238E27FC236}">
                    <a16:creationId xmlns:a16="http://schemas.microsoft.com/office/drawing/2014/main" id="{7FFB9D29-2478-A23E-CA6D-E32FD7042FD5}"/>
                  </a:ext>
                </a:extLst>
              </p:cNvPr>
              <p:cNvSpPr txBox="1"/>
              <p:nvPr/>
            </p:nvSpPr>
            <p:spPr>
              <a:xfrm rot="5400000">
                <a:off x="7971889" y="3696581"/>
                <a:ext cx="128436" cy="15723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0</a:t>
                </a:r>
                <a:endParaRPr kumimoji="1" lang="ja-JP" altLang="en-US" dirty="0"/>
              </a:p>
            </p:txBody>
          </p:sp>
          <p:sp>
            <p:nvSpPr>
              <p:cNvPr id="329" name="テキスト ボックス 328">
                <a:extLst>
                  <a:ext uri="{FF2B5EF4-FFF2-40B4-BE49-F238E27FC236}">
                    <a16:creationId xmlns:a16="http://schemas.microsoft.com/office/drawing/2014/main" id="{DB8F6AAB-4D11-BAB3-770C-2AEFC596D9FE}"/>
                  </a:ext>
                </a:extLst>
              </p:cNvPr>
              <p:cNvSpPr txBox="1"/>
              <p:nvPr/>
            </p:nvSpPr>
            <p:spPr>
              <a:xfrm rot="5400000">
                <a:off x="7476347" y="3696581"/>
                <a:ext cx="128436" cy="15723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180</a:t>
                </a:r>
                <a:endParaRPr kumimoji="1" lang="ja-JP" altLang="en-US" dirty="0"/>
              </a:p>
            </p:txBody>
          </p:sp>
          <p:grpSp>
            <p:nvGrpSpPr>
              <p:cNvPr id="330" name="グループ化 329">
                <a:extLst>
                  <a:ext uri="{FF2B5EF4-FFF2-40B4-BE49-F238E27FC236}">
                    <a16:creationId xmlns:a16="http://schemas.microsoft.com/office/drawing/2014/main" id="{F7E0FD6D-1688-AC47-01C0-865F53A64DED}"/>
                  </a:ext>
                </a:extLst>
              </p:cNvPr>
              <p:cNvGrpSpPr/>
              <p:nvPr/>
            </p:nvGrpSpPr>
            <p:grpSpPr>
              <a:xfrm rot="16200000">
                <a:off x="1845370" y="3448811"/>
                <a:ext cx="128436" cy="652776"/>
                <a:chOff x="4792128" y="1271436"/>
                <a:chExt cx="128436" cy="652776"/>
              </a:xfrm>
              <a:solidFill>
                <a:schemeClr val="bg1"/>
              </a:solidFill>
            </p:grpSpPr>
            <p:sp>
              <p:nvSpPr>
                <p:cNvPr id="380" name="テキスト ボックス 379">
                  <a:extLst>
                    <a:ext uri="{FF2B5EF4-FFF2-40B4-BE49-F238E27FC236}">
                      <a16:creationId xmlns:a16="http://schemas.microsoft.com/office/drawing/2014/main" id="{7A50B7D8-859B-59E0-7DE1-D734FC3E0A66}"/>
                    </a:ext>
                  </a:extLst>
                </p:cNvPr>
                <p:cNvSpPr txBox="1"/>
                <p:nvPr/>
              </p:nvSpPr>
              <p:spPr>
                <a:xfrm>
                  <a:off x="4792128" y="1271436"/>
                  <a:ext cx="128436" cy="157234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180</a:t>
                  </a:r>
                  <a:endParaRPr kumimoji="1" lang="ja-JP" altLang="en-US" dirty="0"/>
                </a:p>
              </p:txBody>
            </p:sp>
            <p:sp>
              <p:nvSpPr>
                <p:cNvPr id="381" name="テキスト ボックス 380">
                  <a:extLst>
                    <a:ext uri="{FF2B5EF4-FFF2-40B4-BE49-F238E27FC236}">
                      <a16:creationId xmlns:a16="http://schemas.microsoft.com/office/drawing/2014/main" id="{62F03557-AF6D-4092-2119-1A0C1FE336A1}"/>
                    </a:ext>
                  </a:extLst>
                </p:cNvPr>
                <p:cNvSpPr txBox="1"/>
                <p:nvPr/>
              </p:nvSpPr>
              <p:spPr>
                <a:xfrm>
                  <a:off x="4792128" y="1766978"/>
                  <a:ext cx="128436" cy="157234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0</a:t>
                  </a:r>
                  <a:endParaRPr kumimoji="1" lang="ja-JP" altLang="en-US" dirty="0"/>
                </a:p>
              </p:txBody>
            </p:sp>
          </p:grpSp>
          <p:grpSp>
            <p:nvGrpSpPr>
              <p:cNvPr id="331" name="グループ化 330">
                <a:extLst>
                  <a:ext uri="{FF2B5EF4-FFF2-40B4-BE49-F238E27FC236}">
                    <a16:creationId xmlns:a16="http://schemas.microsoft.com/office/drawing/2014/main" id="{254CDEA0-5FA9-E205-C4F3-CF6DDAE631B7}"/>
                  </a:ext>
                </a:extLst>
              </p:cNvPr>
              <p:cNvGrpSpPr/>
              <p:nvPr/>
            </p:nvGrpSpPr>
            <p:grpSpPr>
              <a:xfrm>
                <a:off x="1630095" y="554941"/>
                <a:ext cx="6438620" cy="3019997"/>
                <a:chOff x="1630095" y="1317443"/>
                <a:chExt cx="6438620" cy="3019997"/>
              </a:xfrm>
            </p:grpSpPr>
            <p:sp>
              <p:nvSpPr>
                <p:cNvPr id="332" name="テキスト ボックス 331">
                  <a:extLst>
                    <a:ext uri="{FF2B5EF4-FFF2-40B4-BE49-F238E27FC236}">
                      <a16:creationId xmlns:a16="http://schemas.microsoft.com/office/drawing/2014/main" id="{2C6C9895-DC61-F9D8-470D-ACF64D511295}"/>
                    </a:ext>
                  </a:extLst>
                </p:cNvPr>
                <p:cNvSpPr txBox="1"/>
                <p:nvPr/>
              </p:nvSpPr>
              <p:spPr>
                <a:xfrm rot="313124">
                  <a:off x="5102154" y="1318332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85</a:t>
                  </a:r>
                  <a:endParaRPr kumimoji="1" lang="ja-JP" altLang="en-US" dirty="0"/>
                </a:p>
              </p:txBody>
            </p:sp>
            <p:sp>
              <p:nvSpPr>
                <p:cNvPr id="333" name="テキスト ボックス 332">
                  <a:extLst>
                    <a:ext uri="{FF2B5EF4-FFF2-40B4-BE49-F238E27FC236}">
                      <a16:creationId xmlns:a16="http://schemas.microsoft.com/office/drawing/2014/main" id="{5E792054-01E1-992F-C65E-28AE99DE6098}"/>
                    </a:ext>
                  </a:extLst>
                </p:cNvPr>
                <p:cNvSpPr txBox="1"/>
                <p:nvPr/>
              </p:nvSpPr>
              <p:spPr>
                <a:xfrm rot="313124">
                  <a:off x="5057081" y="1811820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95</a:t>
                  </a:r>
                  <a:endParaRPr kumimoji="1" lang="ja-JP" altLang="en-US" dirty="0"/>
                </a:p>
              </p:txBody>
            </p:sp>
            <p:sp>
              <p:nvSpPr>
                <p:cNvPr id="334" name="テキスト ボックス 333">
                  <a:extLst>
                    <a:ext uri="{FF2B5EF4-FFF2-40B4-BE49-F238E27FC236}">
                      <a16:creationId xmlns:a16="http://schemas.microsoft.com/office/drawing/2014/main" id="{32387E14-B33B-69A1-0C11-4A710B1E95BC}"/>
                    </a:ext>
                  </a:extLst>
                </p:cNvPr>
                <p:cNvSpPr txBox="1"/>
                <p:nvPr/>
              </p:nvSpPr>
              <p:spPr>
                <a:xfrm rot="16513124">
                  <a:off x="1638325" y="4202369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175</a:t>
                  </a:r>
                  <a:endParaRPr kumimoji="1" lang="ja-JP" altLang="en-US" dirty="0"/>
                </a:p>
              </p:txBody>
            </p:sp>
            <p:sp>
              <p:nvSpPr>
                <p:cNvPr id="335" name="テキスト ボックス 334">
                  <a:extLst>
                    <a:ext uri="{FF2B5EF4-FFF2-40B4-BE49-F238E27FC236}">
                      <a16:creationId xmlns:a16="http://schemas.microsoft.com/office/drawing/2014/main" id="{EA09C498-552A-F9BC-58EE-D3CE47508D3A}"/>
                    </a:ext>
                  </a:extLst>
                </p:cNvPr>
                <p:cNvSpPr txBox="1"/>
                <p:nvPr/>
              </p:nvSpPr>
              <p:spPr>
                <a:xfrm rot="16513124">
                  <a:off x="2131813" y="4247443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5</a:t>
                  </a:r>
                  <a:endParaRPr kumimoji="1" lang="ja-JP" altLang="en-US" dirty="0"/>
                </a:p>
              </p:txBody>
            </p:sp>
            <p:sp>
              <p:nvSpPr>
                <p:cNvPr id="336" name="テキスト ボックス 335">
                  <a:extLst>
                    <a:ext uri="{FF2B5EF4-FFF2-40B4-BE49-F238E27FC236}">
                      <a16:creationId xmlns:a16="http://schemas.microsoft.com/office/drawing/2014/main" id="{FE67A96B-5F3B-B4F4-EAA7-F8AAA3D78C28}"/>
                    </a:ext>
                  </a:extLst>
                </p:cNvPr>
                <p:cNvSpPr txBox="1"/>
                <p:nvPr/>
              </p:nvSpPr>
              <p:spPr>
                <a:xfrm rot="4813124">
                  <a:off x="7953074" y="3950809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10</a:t>
                  </a:r>
                  <a:endParaRPr kumimoji="1" lang="ja-JP" altLang="en-US" dirty="0"/>
                </a:p>
              </p:txBody>
            </p:sp>
            <p:sp>
              <p:nvSpPr>
                <p:cNvPr id="337" name="テキスト ボックス 336">
                  <a:extLst>
                    <a:ext uri="{FF2B5EF4-FFF2-40B4-BE49-F238E27FC236}">
                      <a16:creationId xmlns:a16="http://schemas.microsoft.com/office/drawing/2014/main" id="{D09C3527-311E-D2EC-B0B4-6F74B8082455}"/>
                    </a:ext>
                  </a:extLst>
                </p:cNvPr>
                <p:cNvSpPr txBox="1"/>
                <p:nvPr/>
              </p:nvSpPr>
              <p:spPr>
                <a:xfrm rot="4813124">
                  <a:off x="7464735" y="4034995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170</a:t>
                  </a:r>
                  <a:endParaRPr kumimoji="1" lang="ja-JP" altLang="en-US" dirty="0"/>
                </a:p>
              </p:txBody>
            </p:sp>
            <p:sp>
              <p:nvSpPr>
                <p:cNvPr id="338" name="テキスト ボックス 337">
                  <a:extLst>
                    <a:ext uri="{FF2B5EF4-FFF2-40B4-BE49-F238E27FC236}">
                      <a16:creationId xmlns:a16="http://schemas.microsoft.com/office/drawing/2014/main" id="{DDEAD610-FF44-8320-2C45-E46109D1E1C2}"/>
                    </a:ext>
                  </a:extLst>
                </p:cNvPr>
                <p:cNvSpPr txBox="1"/>
                <p:nvPr/>
              </p:nvSpPr>
              <p:spPr>
                <a:xfrm rot="3913124">
                  <a:off x="7705914" y="3156356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25</a:t>
                  </a:r>
                  <a:endParaRPr kumimoji="1" lang="ja-JP" altLang="en-US" dirty="0"/>
                </a:p>
              </p:txBody>
            </p:sp>
            <p:sp>
              <p:nvSpPr>
                <p:cNvPr id="339" name="テキスト ボックス 338">
                  <a:extLst>
                    <a:ext uri="{FF2B5EF4-FFF2-40B4-BE49-F238E27FC236}">
                      <a16:creationId xmlns:a16="http://schemas.microsoft.com/office/drawing/2014/main" id="{58C57646-562D-7C42-04D7-4CF993263BB1}"/>
                    </a:ext>
                  </a:extLst>
                </p:cNvPr>
                <p:cNvSpPr txBox="1"/>
                <p:nvPr/>
              </p:nvSpPr>
              <p:spPr>
                <a:xfrm rot="3913124">
                  <a:off x="7256004" y="3364065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155</a:t>
                  </a:r>
                  <a:endParaRPr kumimoji="1" lang="ja-JP" altLang="en-US" dirty="0"/>
                </a:p>
              </p:txBody>
            </p:sp>
            <p:sp>
              <p:nvSpPr>
                <p:cNvPr id="340" name="テキスト ボックス 339">
                  <a:extLst>
                    <a:ext uri="{FF2B5EF4-FFF2-40B4-BE49-F238E27FC236}">
                      <a16:creationId xmlns:a16="http://schemas.microsoft.com/office/drawing/2014/main" id="{CFC54868-C031-A98C-9CA5-6CBD95EE716F}"/>
                    </a:ext>
                  </a:extLst>
                </p:cNvPr>
                <p:cNvSpPr txBox="1"/>
                <p:nvPr/>
              </p:nvSpPr>
              <p:spPr>
                <a:xfrm rot="17413124">
                  <a:off x="1821505" y="3390772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160</a:t>
                  </a:r>
                  <a:endParaRPr kumimoji="1" lang="ja-JP" altLang="en-US" dirty="0"/>
                </a:p>
              </p:txBody>
            </p:sp>
            <p:sp>
              <p:nvSpPr>
                <p:cNvPr id="341" name="テキスト ボックス 340">
                  <a:extLst>
                    <a:ext uri="{FF2B5EF4-FFF2-40B4-BE49-F238E27FC236}">
                      <a16:creationId xmlns:a16="http://schemas.microsoft.com/office/drawing/2014/main" id="{6D81EAA9-6673-1DB2-8B20-BBFBF23F5401}"/>
                    </a:ext>
                  </a:extLst>
                </p:cNvPr>
                <p:cNvSpPr txBox="1"/>
                <p:nvPr/>
              </p:nvSpPr>
              <p:spPr>
                <a:xfrm rot="17413124">
                  <a:off x="2286512" y="3562034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20</a:t>
                  </a:r>
                  <a:endParaRPr kumimoji="1" lang="ja-JP" altLang="en-US" dirty="0"/>
                </a:p>
              </p:txBody>
            </p:sp>
            <p:sp>
              <p:nvSpPr>
                <p:cNvPr id="342" name="テキスト ボックス 341">
                  <a:extLst>
                    <a:ext uri="{FF2B5EF4-FFF2-40B4-BE49-F238E27FC236}">
                      <a16:creationId xmlns:a16="http://schemas.microsoft.com/office/drawing/2014/main" id="{31FF4C12-B921-9C02-F325-641DAF4BDA69}"/>
                    </a:ext>
                  </a:extLst>
                </p:cNvPr>
                <p:cNvSpPr txBox="1"/>
                <p:nvPr/>
              </p:nvSpPr>
              <p:spPr>
                <a:xfrm rot="18313124">
                  <a:off x="2208500" y="2654241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145</a:t>
                  </a:r>
                  <a:endParaRPr kumimoji="1" lang="ja-JP" altLang="en-US" dirty="0"/>
                </a:p>
              </p:txBody>
            </p:sp>
            <p:sp>
              <p:nvSpPr>
                <p:cNvPr id="343" name="テキスト ボックス 342">
                  <a:extLst>
                    <a:ext uri="{FF2B5EF4-FFF2-40B4-BE49-F238E27FC236}">
                      <a16:creationId xmlns:a16="http://schemas.microsoft.com/office/drawing/2014/main" id="{F0DD7383-767B-19C1-32D2-B77AF08E0E10}"/>
                    </a:ext>
                  </a:extLst>
                </p:cNvPr>
                <p:cNvSpPr txBox="1"/>
                <p:nvPr/>
              </p:nvSpPr>
              <p:spPr>
                <a:xfrm rot="18313124">
                  <a:off x="2613336" y="2940020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35</a:t>
                  </a:r>
                  <a:endParaRPr kumimoji="1" lang="ja-JP" altLang="en-US" dirty="0"/>
                </a:p>
              </p:txBody>
            </p:sp>
            <p:sp>
              <p:nvSpPr>
                <p:cNvPr id="344" name="テキスト ボックス 343">
                  <a:extLst>
                    <a:ext uri="{FF2B5EF4-FFF2-40B4-BE49-F238E27FC236}">
                      <a16:creationId xmlns:a16="http://schemas.microsoft.com/office/drawing/2014/main" id="{BE325F33-955E-82CE-18C8-4C0EEB957548}"/>
                    </a:ext>
                  </a:extLst>
                </p:cNvPr>
                <p:cNvSpPr txBox="1"/>
                <p:nvPr/>
              </p:nvSpPr>
              <p:spPr>
                <a:xfrm rot="3013124">
                  <a:off x="7261556" y="2452943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40</a:t>
                  </a:r>
                  <a:endParaRPr kumimoji="1" lang="ja-JP" altLang="en-US" dirty="0"/>
                </a:p>
              </p:txBody>
            </p:sp>
            <p:sp>
              <p:nvSpPr>
                <p:cNvPr id="345" name="テキスト ボックス 344">
                  <a:extLst>
                    <a:ext uri="{FF2B5EF4-FFF2-40B4-BE49-F238E27FC236}">
                      <a16:creationId xmlns:a16="http://schemas.microsoft.com/office/drawing/2014/main" id="{2F67F7EA-EA11-F2AA-5A45-C48739B0FA33}"/>
                    </a:ext>
                  </a:extLst>
                </p:cNvPr>
                <p:cNvSpPr txBox="1"/>
                <p:nvPr/>
              </p:nvSpPr>
              <p:spPr>
                <a:xfrm rot="3013124">
                  <a:off x="6880736" y="2770019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140</a:t>
                  </a:r>
                  <a:endParaRPr kumimoji="1" lang="ja-JP" altLang="en-US" dirty="0"/>
                </a:p>
              </p:txBody>
            </p:sp>
            <p:sp>
              <p:nvSpPr>
                <p:cNvPr id="346" name="テキスト ボックス 345">
                  <a:extLst>
                    <a:ext uri="{FF2B5EF4-FFF2-40B4-BE49-F238E27FC236}">
                      <a16:creationId xmlns:a16="http://schemas.microsoft.com/office/drawing/2014/main" id="{18EECE94-7857-2048-7FF3-22EA4CBE6524}"/>
                    </a:ext>
                  </a:extLst>
                </p:cNvPr>
                <p:cNvSpPr txBox="1"/>
                <p:nvPr/>
              </p:nvSpPr>
              <p:spPr>
                <a:xfrm rot="19213124">
                  <a:off x="2772936" y="2042968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130</a:t>
                  </a:r>
                  <a:endParaRPr kumimoji="1" lang="ja-JP" altLang="en-US" dirty="0"/>
                </a:p>
              </p:txBody>
            </p:sp>
            <p:sp>
              <p:nvSpPr>
                <p:cNvPr id="347" name="テキスト ボックス 346">
                  <a:extLst>
                    <a:ext uri="{FF2B5EF4-FFF2-40B4-BE49-F238E27FC236}">
                      <a16:creationId xmlns:a16="http://schemas.microsoft.com/office/drawing/2014/main" id="{9820DCE2-87B7-3F21-0AC9-76EFDAE7CC23}"/>
                    </a:ext>
                  </a:extLst>
                </p:cNvPr>
                <p:cNvSpPr txBox="1"/>
                <p:nvPr/>
              </p:nvSpPr>
              <p:spPr>
                <a:xfrm rot="19213124">
                  <a:off x="3090013" y="2423788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50</a:t>
                  </a:r>
                  <a:endParaRPr kumimoji="1" lang="ja-JP" altLang="en-US" dirty="0"/>
                </a:p>
              </p:txBody>
            </p:sp>
            <p:sp>
              <p:nvSpPr>
                <p:cNvPr id="348" name="テキスト ボックス 347">
                  <a:extLst>
                    <a:ext uri="{FF2B5EF4-FFF2-40B4-BE49-F238E27FC236}">
                      <a16:creationId xmlns:a16="http://schemas.microsoft.com/office/drawing/2014/main" id="{1A3743AA-B7D4-C611-E28C-EADCBD249BBB}"/>
                    </a:ext>
                  </a:extLst>
                </p:cNvPr>
                <p:cNvSpPr txBox="1"/>
                <p:nvPr/>
              </p:nvSpPr>
              <p:spPr>
                <a:xfrm rot="2113124">
                  <a:off x="6650282" y="1888506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55</a:t>
                  </a:r>
                  <a:endParaRPr kumimoji="1" lang="ja-JP" altLang="en-US" dirty="0"/>
                </a:p>
              </p:txBody>
            </p:sp>
            <p:sp>
              <p:nvSpPr>
                <p:cNvPr id="349" name="テキスト ボックス 348">
                  <a:extLst>
                    <a:ext uri="{FF2B5EF4-FFF2-40B4-BE49-F238E27FC236}">
                      <a16:creationId xmlns:a16="http://schemas.microsoft.com/office/drawing/2014/main" id="{A13DDBA9-5725-B30E-CBB8-9D0264AE7BB1}"/>
                    </a:ext>
                  </a:extLst>
                </p:cNvPr>
                <p:cNvSpPr txBox="1"/>
                <p:nvPr/>
              </p:nvSpPr>
              <p:spPr>
                <a:xfrm rot="2113124">
                  <a:off x="6364504" y="2293342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125</a:t>
                  </a:r>
                  <a:endParaRPr kumimoji="1" lang="ja-JP" altLang="en-US" dirty="0"/>
                </a:p>
              </p:txBody>
            </p:sp>
            <p:sp>
              <p:nvSpPr>
                <p:cNvPr id="350" name="テキスト ボックス 349">
                  <a:extLst>
                    <a:ext uri="{FF2B5EF4-FFF2-40B4-BE49-F238E27FC236}">
                      <a16:creationId xmlns:a16="http://schemas.microsoft.com/office/drawing/2014/main" id="{F996AE77-BCFD-F4E8-A2A1-45A8BFC3B9F6}"/>
                    </a:ext>
                  </a:extLst>
                </p:cNvPr>
                <p:cNvSpPr txBox="1"/>
                <p:nvPr/>
              </p:nvSpPr>
              <p:spPr>
                <a:xfrm rot="20113124">
                  <a:off x="3476350" y="1598610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115</a:t>
                  </a:r>
                  <a:endParaRPr kumimoji="1" lang="ja-JP" altLang="en-US" dirty="0"/>
                </a:p>
              </p:txBody>
            </p:sp>
            <p:sp>
              <p:nvSpPr>
                <p:cNvPr id="351" name="テキスト ボックス 350">
                  <a:extLst>
                    <a:ext uri="{FF2B5EF4-FFF2-40B4-BE49-F238E27FC236}">
                      <a16:creationId xmlns:a16="http://schemas.microsoft.com/office/drawing/2014/main" id="{BF43933A-FB39-2B55-F360-05BEA7B98630}"/>
                    </a:ext>
                  </a:extLst>
                </p:cNvPr>
                <p:cNvSpPr txBox="1"/>
                <p:nvPr/>
              </p:nvSpPr>
              <p:spPr>
                <a:xfrm rot="20113124">
                  <a:off x="3684059" y="2048520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65</a:t>
                  </a:r>
                  <a:endParaRPr kumimoji="1" lang="ja-JP" altLang="en-US" dirty="0"/>
                </a:p>
              </p:txBody>
            </p:sp>
            <p:sp>
              <p:nvSpPr>
                <p:cNvPr id="352" name="テキスト ボックス 351">
                  <a:extLst>
                    <a:ext uri="{FF2B5EF4-FFF2-40B4-BE49-F238E27FC236}">
                      <a16:creationId xmlns:a16="http://schemas.microsoft.com/office/drawing/2014/main" id="{5900AEF0-CF4F-9AE6-69B1-F9C4BE9284CA}"/>
                    </a:ext>
                  </a:extLst>
                </p:cNvPr>
                <p:cNvSpPr txBox="1"/>
                <p:nvPr/>
              </p:nvSpPr>
              <p:spPr>
                <a:xfrm rot="21013124">
                  <a:off x="4270802" y="1351450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100</a:t>
                  </a:r>
                  <a:endParaRPr kumimoji="1" lang="ja-JP" altLang="en-US" dirty="0"/>
                </a:p>
              </p:txBody>
            </p:sp>
            <p:sp>
              <p:nvSpPr>
                <p:cNvPr id="353" name="テキスト ボックス 352">
                  <a:extLst>
                    <a:ext uri="{FF2B5EF4-FFF2-40B4-BE49-F238E27FC236}">
                      <a16:creationId xmlns:a16="http://schemas.microsoft.com/office/drawing/2014/main" id="{98145C5B-75B2-0038-3703-F142A6785DC6}"/>
                    </a:ext>
                  </a:extLst>
                </p:cNvPr>
                <p:cNvSpPr txBox="1"/>
                <p:nvPr/>
              </p:nvSpPr>
              <p:spPr>
                <a:xfrm rot="21013124">
                  <a:off x="4354989" y="1839789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80</a:t>
                  </a:r>
                  <a:endParaRPr kumimoji="1" lang="ja-JP" altLang="en-US" dirty="0"/>
                </a:p>
              </p:txBody>
            </p:sp>
            <p:sp>
              <p:nvSpPr>
                <p:cNvPr id="354" name="テキスト ボックス 353">
                  <a:extLst>
                    <a:ext uri="{FF2B5EF4-FFF2-40B4-BE49-F238E27FC236}">
                      <a16:creationId xmlns:a16="http://schemas.microsoft.com/office/drawing/2014/main" id="{BDB560DC-AED5-6FFE-514D-467753C1C68E}"/>
                    </a:ext>
                  </a:extLst>
                </p:cNvPr>
                <p:cNvSpPr txBox="1"/>
                <p:nvPr/>
              </p:nvSpPr>
              <p:spPr>
                <a:xfrm rot="1213124">
                  <a:off x="5913752" y="1501512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70</a:t>
                  </a:r>
                  <a:endParaRPr kumimoji="1" lang="ja-JP" altLang="en-US" dirty="0"/>
                </a:p>
              </p:txBody>
            </p:sp>
            <p:sp>
              <p:nvSpPr>
                <p:cNvPr id="355" name="テキスト ボックス 354">
                  <a:extLst>
                    <a:ext uri="{FF2B5EF4-FFF2-40B4-BE49-F238E27FC236}">
                      <a16:creationId xmlns:a16="http://schemas.microsoft.com/office/drawing/2014/main" id="{38A5B752-91AC-73F4-5A21-50FA20CB22C1}"/>
                    </a:ext>
                  </a:extLst>
                </p:cNvPr>
                <p:cNvSpPr txBox="1"/>
                <p:nvPr/>
              </p:nvSpPr>
              <p:spPr>
                <a:xfrm rot="1213124">
                  <a:off x="5742490" y="1966519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110</a:t>
                  </a:r>
                  <a:endParaRPr kumimoji="1" lang="ja-JP" altLang="en-US" dirty="0"/>
                </a:p>
              </p:txBody>
            </p:sp>
            <p:sp>
              <p:nvSpPr>
                <p:cNvPr id="356" name="テキスト ボックス 355">
                  <a:extLst>
                    <a:ext uri="{FF2B5EF4-FFF2-40B4-BE49-F238E27FC236}">
                      <a16:creationId xmlns:a16="http://schemas.microsoft.com/office/drawing/2014/main" id="{919C395C-76E8-4083-D13A-5C4EEF9780A9}"/>
                    </a:ext>
                  </a:extLst>
                </p:cNvPr>
                <p:cNvSpPr txBox="1"/>
                <p:nvPr/>
              </p:nvSpPr>
              <p:spPr>
                <a:xfrm rot="597599">
                  <a:off x="5363506" y="1353156"/>
                  <a:ext cx="73406" cy="8986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80</a:t>
                  </a:r>
                  <a:endParaRPr kumimoji="1" lang="ja-JP" altLang="en-US" dirty="0"/>
                </a:p>
              </p:txBody>
            </p:sp>
            <p:sp>
              <p:nvSpPr>
                <p:cNvPr id="357" name="テキスト ボックス 356">
                  <a:extLst>
                    <a:ext uri="{FF2B5EF4-FFF2-40B4-BE49-F238E27FC236}">
                      <a16:creationId xmlns:a16="http://schemas.microsoft.com/office/drawing/2014/main" id="{39FCB426-E9F9-A831-DBF5-A3E51F8236E6}"/>
                    </a:ext>
                  </a:extLst>
                </p:cNvPr>
                <p:cNvSpPr txBox="1"/>
                <p:nvPr/>
              </p:nvSpPr>
              <p:spPr>
                <a:xfrm rot="597599">
                  <a:off x="5277797" y="1841230"/>
                  <a:ext cx="73406" cy="8986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100</a:t>
                  </a:r>
                  <a:endParaRPr kumimoji="1" lang="ja-JP" altLang="en-US" dirty="0"/>
                </a:p>
              </p:txBody>
            </p:sp>
            <p:sp>
              <p:nvSpPr>
                <p:cNvPr id="358" name="テキスト ボックス 357">
                  <a:extLst>
                    <a:ext uri="{FF2B5EF4-FFF2-40B4-BE49-F238E27FC236}">
                      <a16:creationId xmlns:a16="http://schemas.microsoft.com/office/drawing/2014/main" id="{1738BD09-4B5C-3222-4775-CEDB9E11106E}"/>
                    </a:ext>
                  </a:extLst>
                </p:cNvPr>
                <p:cNvSpPr txBox="1"/>
                <p:nvPr/>
              </p:nvSpPr>
              <p:spPr>
                <a:xfrm rot="16797599">
                  <a:off x="1673146" y="3941017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170</a:t>
                  </a:r>
                  <a:endParaRPr kumimoji="1" lang="ja-JP" altLang="en-US" dirty="0"/>
                </a:p>
              </p:txBody>
            </p:sp>
            <p:sp>
              <p:nvSpPr>
                <p:cNvPr id="359" name="テキスト ボックス 358">
                  <a:extLst>
                    <a:ext uri="{FF2B5EF4-FFF2-40B4-BE49-F238E27FC236}">
                      <a16:creationId xmlns:a16="http://schemas.microsoft.com/office/drawing/2014/main" id="{8DA84640-3C49-7B81-EB8F-D6BFE653F681}"/>
                    </a:ext>
                  </a:extLst>
                </p:cNvPr>
                <p:cNvSpPr txBox="1"/>
                <p:nvPr/>
              </p:nvSpPr>
              <p:spPr>
                <a:xfrm rot="16797599">
                  <a:off x="2161219" y="4026726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10</a:t>
                  </a:r>
                  <a:endParaRPr kumimoji="1" lang="ja-JP" altLang="en-US" dirty="0"/>
                </a:p>
              </p:txBody>
            </p:sp>
            <p:sp>
              <p:nvSpPr>
                <p:cNvPr id="360" name="テキスト ボックス 359">
                  <a:extLst>
                    <a:ext uri="{FF2B5EF4-FFF2-40B4-BE49-F238E27FC236}">
                      <a16:creationId xmlns:a16="http://schemas.microsoft.com/office/drawing/2014/main" id="{EDB77B1A-9E42-C9CC-78F7-3448CB0FB6A5}"/>
                    </a:ext>
                  </a:extLst>
                </p:cNvPr>
                <p:cNvSpPr txBox="1"/>
                <p:nvPr/>
              </p:nvSpPr>
              <p:spPr>
                <a:xfrm rot="5097599">
                  <a:off x="7987079" y="4212270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5</a:t>
                  </a:r>
                  <a:endParaRPr kumimoji="1" lang="ja-JP" altLang="en-US" dirty="0"/>
                </a:p>
              </p:txBody>
            </p:sp>
            <p:sp>
              <p:nvSpPr>
                <p:cNvPr id="361" name="テキスト ボックス 360">
                  <a:extLst>
                    <a:ext uri="{FF2B5EF4-FFF2-40B4-BE49-F238E27FC236}">
                      <a16:creationId xmlns:a16="http://schemas.microsoft.com/office/drawing/2014/main" id="{232E2EBF-3282-9FD4-37A8-31DD2E3EF558}"/>
                    </a:ext>
                  </a:extLst>
                </p:cNvPr>
                <p:cNvSpPr txBox="1"/>
                <p:nvPr/>
              </p:nvSpPr>
              <p:spPr>
                <a:xfrm rot="5097599">
                  <a:off x="7493453" y="4255804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175</a:t>
                  </a:r>
                  <a:endParaRPr kumimoji="1" lang="ja-JP" altLang="en-US" dirty="0"/>
                </a:p>
              </p:txBody>
            </p:sp>
            <p:sp>
              <p:nvSpPr>
                <p:cNvPr id="362" name="テキスト ボックス 361">
                  <a:extLst>
                    <a:ext uri="{FF2B5EF4-FFF2-40B4-BE49-F238E27FC236}">
                      <a16:creationId xmlns:a16="http://schemas.microsoft.com/office/drawing/2014/main" id="{7D9B4D53-4335-2865-20ED-6147DD057BB6}"/>
                    </a:ext>
                  </a:extLst>
                </p:cNvPr>
                <p:cNvSpPr txBox="1"/>
                <p:nvPr/>
              </p:nvSpPr>
              <p:spPr>
                <a:xfrm rot="4197599">
                  <a:off x="7806430" y="3400105"/>
                  <a:ext cx="73408" cy="8986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20</a:t>
                  </a:r>
                  <a:endParaRPr kumimoji="1" lang="ja-JP" altLang="en-US" dirty="0"/>
                </a:p>
              </p:txBody>
            </p:sp>
            <p:sp>
              <p:nvSpPr>
                <p:cNvPr id="363" name="テキスト ボックス 362">
                  <a:extLst>
                    <a:ext uri="{FF2B5EF4-FFF2-40B4-BE49-F238E27FC236}">
                      <a16:creationId xmlns:a16="http://schemas.microsoft.com/office/drawing/2014/main" id="{78BD7BF7-5C3B-D1BD-0D81-0222711BBB04}"/>
                    </a:ext>
                  </a:extLst>
                </p:cNvPr>
                <p:cNvSpPr txBox="1"/>
                <p:nvPr/>
              </p:nvSpPr>
              <p:spPr>
                <a:xfrm rot="4197599">
                  <a:off x="7340892" y="3569915"/>
                  <a:ext cx="73408" cy="8986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160</a:t>
                  </a:r>
                  <a:endParaRPr kumimoji="1" lang="ja-JP" altLang="en-US" dirty="0"/>
                </a:p>
              </p:txBody>
            </p:sp>
            <p:sp>
              <p:nvSpPr>
                <p:cNvPr id="364" name="テキスト ボックス 363">
                  <a:extLst>
                    <a:ext uri="{FF2B5EF4-FFF2-40B4-BE49-F238E27FC236}">
                      <a16:creationId xmlns:a16="http://schemas.microsoft.com/office/drawing/2014/main" id="{D9CAC1BF-469D-1E07-D971-D6AA72D1DEEF}"/>
                    </a:ext>
                  </a:extLst>
                </p:cNvPr>
                <p:cNvSpPr txBox="1"/>
                <p:nvPr/>
              </p:nvSpPr>
              <p:spPr>
                <a:xfrm rot="17697599">
                  <a:off x="1922782" y="3147339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155</a:t>
                  </a:r>
                  <a:endParaRPr kumimoji="1" lang="ja-JP" altLang="en-US" dirty="0"/>
                </a:p>
              </p:txBody>
            </p:sp>
            <p:sp>
              <p:nvSpPr>
                <p:cNvPr id="365" name="テキスト ボックス 364">
                  <a:extLst>
                    <a:ext uri="{FF2B5EF4-FFF2-40B4-BE49-F238E27FC236}">
                      <a16:creationId xmlns:a16="http://schemas.microsoft.com/office/drawing/2014/main" id="{19B726CF-9935-1F25-2EA9-3D9C1F5FE85C}"/>
                    </a:ext>
                  </a:extLst>
                </p:cNvPr>
                <p:cNvSpPr txBox="1"/>
                <p:nvPr/>
              </p:nvSpPr>
              <p:spPr>
                <a:xfrm rot="17697599">
                  <a:off x="2372042" y="3356450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25</a:t>
                  </a:r>
                  <a:endParaRPr kumimoji="1" lang="ja-JP" altLang="en-US" dirty="0"/>
                </a:p>
              </p:txBody>
            </p:sp>
            <p:sp>
              <p:nvSpPr>
                <p:cNvPr id="366" name="テキスト ボックス 365">
                  <a:extLst>
                    <a:ext uri="{FF2B5EF4-FFF2-40B4-BE49-F238E27FC236}">
                      <a16:creationId xmlns:a16="http://schemas.microsoft.com/office/drawing/2014/main" id="{D619BC1B-33B0-CF80-0114-7D12517D2F1B}"/>
                    </a:ext>
                  </a:extLst>
                </p:cNvPr>
                <p:cNvSpPr txBox="1"/>
                <p:nvPr/>
              </p:nvSpPr>
              <p:spPr>
                <a:xfrm rot="18597599">
                  <a:off x="2369332" y="2445315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140</a:t>
                  </a:r>
                  <a:endParaRPr kumimoji="1" lang="ja-JP" altLang="en-US" dirty="0"/>
                </a:p>
              </p:txBody>
            </p:sp>
            <p:sp>
              <p:nvSpPr>
                <p:cNvPr id="367" name="テキスト ボックス 366">
                  <a:extLst>
                    <a:ext uri="{FF2B5EF4-FFF2-40B4-BE49-F238E27FC236}">
                      <a16:creationId xmlns:a16="http://schemas.microsoft.com/office/drawing/2014/main" id="{1AFE75CB-F078-B3CA-64A5-85CAE318C95E}"/>
                    </a:ext>
                  </a:extLst>
                </p:cNvPr>
                <p:cNvSpPr txBox="1"/>
                <p:nvPr/>
              </p:nvSpPr>
              <p:spPr>
                <a:xfrm rot="18597599">
                  <a:off x="2749161" y="2763578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40</a:t>
                  </a:r>
                  <a:endParaRPr kumimoji="1" lang="ja-JP" altLang="en-US" dirty="0"/>
                </a:p>
              </p:txBody>
            </p:sp>
            <p:sp>
              <p:nvSpPr>
                <p:cNvPr id="368" name="テキスト ボックス 367">
                  <a:extLst>
                    <a:ext uri="{FF2B5EF4-FFF2-40B4-BE49-F238E27FC236}">
                      <a16:creationId xmlns:a16="http://schemas.microsoft.com/office/drawing/2014/main" id="{97B54F20-603A-F745-532F-09A066573C97}"/>
                    </a:ext>
                  </a:extLst>
                </p:cNvPr>
                <p:cNvSpPr txBox="1"/>
                <p:nvPr/>
              </p:nvSpPr>
              <p:spPr>
                <a:xfrm rot="3297599">
                  <a:off x="7421736" y="2662373"/>
                  <a:ext cx="73404" cy="8986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35</a:t>
                  </a:r>
                  <a:endParaRPr kumimoji="1" lang="ja-JP" altLang="en-US" dirty="0"/>
                </a:p>
              </p:txBody>
            </p:sp>
            <p:sp>
              <p:nvSpPr>
                <p:cNvPr id="369" name="テキスト ボックス 368">
                  <a:extLst>
                    <a:ext uri="{FF2B5EF4-FFF2-40B4-BE49-F238E27FC236}">
                      <a16:creationId xmlns:a16="http://schemas.microsoft.com/office/drawing/2014/main" id="{6DAA3DDB-7C4C-2994-3D83-6A21D03FA185}"/>
                    </a:ext>
                  </a:extLst>
                </p:cNvPr>
                <p:cNvSpPr txBox="1"/>
                <p:nvPr/>
              </p:nvSpPr>
              <p:spPr>
                <a:xfrm rot="3297599">
                  <a:off x="7016011" y="2946888"/>
                  <a:ext cx="73404" cy="8986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145</a:t>
                  </a:r>
                  <a:endParaRPr kumimoji="1" lang="ja-JP" altLang="en-US" dirty="0"/>
                </a:p>
              </p:txBody>
            </p:sp>
            <p:sp>
              <p:nvSpPr>
                <p:cNvPr id="370" name="テキスト ボックス 369">
                  <a:extLst>
                    <a:ext uri="{FF2B5EF4-FFF2-40B4-BE49-F238E27FC236}">
                      <a16:creationId xmlns:a16="http://schemas.microsoft.com/office/drawing/2014/main" id="{15FDF87F-75B2-24DE-1A25-531ACB17B8F7}"/>
                    </a:ext>
                  </a:extLst>
                </p:cNvPr>
                <p:cNvSpPr txBox="1"/>
                <p:nvPr/>
              </p:nvSpPr>
              <p:spPr>
                <a:xfrm rot="19497599">
                  <a:off x="2982362" y="1882787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125</a:t>
                  </a:r>
                  <a:endParaRPr kumimoji="1" lang="ja-JP" altLang="en-US" dirty="0"/>
                </a:p>
              </p:txBody>
            </p:sp>
            <p:sp>
              <p:nvSpPr>
                <p:cNvPr id="371" name="テキスト ボックス 370">
                  <a:extLst>
                    <a:ext uri="{FF2B5EF4-FFF2-40B4-BE49-F238E27FC236}">
                      <a16:creationId xmlns:a16="http://schemas.microsoft.com/office/drawing/2014/main" id="{43B2133B-BC19-20CF-8CB5-5D86A2F378E6}"/>
                    </a:ext>
                  </a:extLst>
                </p:cNvPr>
                <p:cNvSpPr txBox="1"/>
                <p:nvPr/>
              </p:nvSpPr>
              <p:spPr>
                <a:xfrm rot="19497599">
                  <a:off x="3266877" y="2288513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55</a:t>
                  </a:r>
                  <a:endParaRPr kumimoji="1" lang="ja-JP" altLang="en-US" dirty="0"/>
                </a:p>
              </p:txBody>
            </p:sp>
            <p:sp>
              <p:nvSpPr>
                <p:cNvPr id="372" name="テキスト ボックス 371">
                  <a:extLst>
                    <a:ext uri="{FF2B5EF4-FFF2-40B4-BE49-F238E27FC236}">
                      <a16:creationId xmlns:a16="http://schemas.microsoft.com/office/drawing/2014/main" id="{CEA0E053-E4E3-8232-8A63-90767364674E}"/>
                    </a:ext>
                  </a:extLst>
                </p:cNvPr>
                <p:cNvSpPr txBox="1"/>
                <p:nvPr/>
              </p:nvSpPr>
              <p:spPr>
                <a:xfrm rot="2397599">
                  <a:off x="6859207" y="2049340"/>
                  <a:ext cx="73408" cy="8986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50</a:t>
                  </a:r>
                  <a:endParaRPr kumimoji="1" lang="ja-JP" altLang="en-US" dirty="0"/>
                </a:p>
              </p:txBody>
            </p:sp>
            <p:sp>
              <p:nvSpPr>
                <p:cNvPr id="373" name="テキスト ボックス 372">
                  <a:extLst>
                    <a:ext uri="{FF2B5EF4-FFF2-40B4-BE49-F238E27FC236}">
                      <a16:creationId xmlns:a16="http://schemas.microsoft.com/office/drawing/2014/main" id="{FF7E402D-9614-2006-36D6-4CDE3EC5A21D}"/>
                    </a:ext>
                  </a:extLst>
                </p:cNvPr>
                <p:cNvSpPr txBox="1"/>
                <p:nvPr/>
              </p:nvSpPr>
              <p:spPr>
                <a:xfrm rot="2397599">
                  <a:off x="6540944" y="2429170"/>
                  <a:ext cx="73408" cy="8986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130</a:t>
                  </a:r>
                  <a:endParaRPr kumimoji="1" lang="ja-JP" altLang="en-US" dirty="0"/>
                </a:p>
              </p:txBody>
            </p:sp>
            <p:sp>
              <p:nvSpPr>
                <p:cNvPr id="374" name="テキスト ボックス 373">
                  <a:extLst>
                    <a:ext uri="{FF2B5EF4-FFF2-40B4-BE49-F238E27FC236}">
                      <a16:creationId xmlns:a16="http://schemas.microsoft.com/office/drawing/2014/main" id="{D24FAE72-B950-1D2C-DBB4-3FA03DCEBA15}"/>
                    </a:ext>
                  </a:extLst>
                </p:cNvPr>
                <p:cNvSpPr txBox="1"/>
                <p:nvPr/>
              </p:nvSpPr>
              <p:spPr>
                <a:xfrm rot="20397599">
                  <a:off x="3720096" y="1498091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110</a:t>
                  </a:r>
                  <a:endParaRPr kumimoji="1" lang="ja-JP" altLang="en-US" dirty="0"/>
                </a:p>
              </p:txBody>
            </p:sp>
            <p:sp>
              <p:nvSpPr>
                <p:cNvPr id="375" name="テキスト ボックス 374">
                  <a:extLst>
                    <a:ext uri="{FF2B5EF4-FFF2-40B4-BE49-F238E27FC236}">
                      <a16:creationId xmlns:a16="http://schemas.microsoft.com/office/drawing/2014/main" id="{26B65585-8122-54BE-378F-FEC11B043808}"/>
                    </a:ext>
                  </a:extLst>
                </p:cNvPr>
                <p:cNvSpPr txBox="1"/>
                <p:nvPr/>
              </p:nvSpPr>
              <p:spPr>
                <a:xfrm rot="20397599">
                  <a:off x="3889907" y="1963630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70</a:t>
                  </a:r>
                  <a:endParaRPr kumimoji="1" lang="ja-JP" altLang="en-US" dirty="0"/>
                </a:p>
              </p:txBody>
            </p:sp>
            <p:sp>
              <p:nvSpPr>
                <p:cNvPr id="376" name="テキスト ボックス 375">
                  <a:extLst>
                    <a:ext uri="{FF2B5EF4-FFF2-40B4-BE49-F238E27FC236}">
                      <a16:creationId xmlns:a16="http://schemas.microsoft.com/office/drawing/2014/main" id="{FE989E21-250D-402E-1F48-FE768C4978FF}"/>
                    </a:ext>
                  </a:extLst>
                </p:cNvPr>
                <p:cNvSpPr txBox="1"/>
                <p:nvPr/>
              </p:nvSpPr>
              <p:spPr>
                <a:xfrm rot="21297599">
                  <a:off x="4532260" y="1317443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95</a:t>
                  </a:r>
                  <a:endParaRPr kumimoji="1" lang="ja-JP" altLang="en-US" dirty="0"/>
                </a:p>
              </p:txBody>
            </p:sp>
            <p:sp>
              <p:nvSpPr>
                <p:cNvPr id="377" name="テキスト ボックス 376">
                  <a:extLst>
                    <a:ext uri="{FF2B5EF4-FFF2-40B4-BE49-F238E27FC236}">
                      <a16:creationId xmlns:a16="http://schemas.microsoft.com/office/drawing/2014/main" id="{3ED3636A-8707-20B9-709B-EC34D53781CF}"/>
                    </a:ext>
                  </a:extLst>
                </p:cNvPr>
                <p:cNvSpPr txBox="1"/>
                <p:nvPr/>
              </p:nvSpPr>
              <p:spPr>
                <a:xfrm rot="21297599">
                  <a:off x="4575794" y="1811069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85</a:t>
                  </a:r>
                  <a:endParaRPr kumimoji="1" lang="ja-JP" altLang="en-US" dirty="0"/>
                </a:p>
              </p:txBody>
            </p:sp>
            <p:sp>
              <p:nvSpPr>
                <p:cNvPr id="378" name="テキスト ボックス 377">
                  <a:extLst>
                    <a:ext uri="{FF2B5EF4-FFF2-40B4-BE49-F238E27FC236}">
                      <a16:creationId xmlns:a16="http://schemas.microsoft.com/office/drawing/2014/main" id="{C23E9D1E-0280-9B63-0159-7182C2F93289}"/>
                    </a:ext>
                  </a:extLst>
                </p:cNvPr>
                <p:cNvSpPr txBox="1"/>
                <p:nvPr/>
              </p:nvSpPr>
              <p:spPr>
                <a:xfrm rot="1497599">
                  <a:off x="6157184" y="1602791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65</a:t>
                  </a:r>
                  <a:endParaRPr kumimoji="1" lang="ja-JP" altLang="en-US" dirty="0"/>
                </a:p>
              </p:txBody>
            </p:sp>
            <p:sp>
              <p:nvSpPr>
                <p:cNvPr id="379" name="テキスト ボックス 378">
                  <a:extLst>
                    <a:ext uri="{FF2B5EF4-FFF2-40B4-BE49-F238E27FC236}">
                      <a16:creationId xmlns:a16="http://schemas.microsoft.com/office/drawing/2014/main" id="{3336E88E-2BFF-25D5-B430-0BF7DCCC0F4E}"/>
                    </a:ext>
                  </a:extLst>
                </p:cNvPr>
                <p:cNvSpPr txBox="1"/>
                <p:nvPr/>
              </p:nvSpPr>
              <p:spPr>
                <a:xfrm rot="1497599">
                  <a:off x="5948073" y="2052051"/>
                  <a:ext cx="73406" cy="89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115</a:t>
                  </a:r>
                  <a:endParaRPr kumimoji="1" lang="ja-JP" altLang="en-US" dirty="0"/>
                </a:p>
              </p:txBody>
            </p:sp>
          </p:grpSp>
        </p:grpSp>
      </p:grpSp>
      <p:grpSp>
        <p:nvGrpSpPr>
          <p:cNvPr id="460" name="グループ化 459">
            <a:extLst>
              <a:ext uri="{FF2B5EF4-FFF2-40B4-BE49-F238E27FC236}">
                <a16:creationId xmlns:a16="http://schemas.microsoft.com/office/drawing/2014/main" id="{79666865-A58A-DF2F-4FD1-770F01BFCCFD}"/>
              </a:ext>
            </a:extLst>
          </p:cNvPr>
          <p:cNvGrpSpPr/>
          <p:nvPr/>
        </p:nvGrpSpPr>
        <p:grpSpPr>
          <a:xfrm>
            <a:off x="5544380" y="4163166"/>
            <a:ext cx="3703463" cy="1914827"/>
            <a:chOff x="5544380" y="3763116"/>
            <a:chExt cx="3703463" cy="1914827"/>
          </a:xfrm>
        </p:grpSpPr>
        <p:grpSp>
          <p:nvGrpSpPr>
            <p:cNvPr id="461" name="グループ化 460">
              <a:extLst>
                <a:ext uri="{FF2B5EF4-FFF2-40B4-BE49-F238E27FC236}">
                  <a16:creationId xmlns:a16="http://schemas.microsoft.com/office/drawing/2014/main" id="{227B56AD-B686-5726-85CE-BE1BDF3CFE9B}"/>
                </a:ext>
              </a:extLst>
            </p:cNvPr>
            <p:cNvGrpSpPr/>
            <p:nvPr/>
          </p:nvGrpSpPr>
          <p:grpSpPr>
            <a:xfrm>
              <a:off x="5544380" y="3763116"/>
              <a:ext cx="3703463" cy="1914827"/>
              <a:chOff x="1148228" y="74466"/>
              <a:chExt cx="7401465" cy="3826831"/>
            </a:xfrm>
          </p:grpSpPr>
          <p:grpSp>
            <p:nvGrpSpPr>
              <p:cNvPr id="490" name="グループ化 489">
                <a:extLst>
                  <a:ext uri="{FF2B5EF4-FFF2-40B4-BE49-F238E27FC236}">
                    <a16:creationId xmlns:a16="http://schemas.microsoft.com/office/drawing/2014/main" id="{58FE6518-E7E8-1ED2-460E-5D76C7064BE2}"/>
                  </a:ext>
                </a:extLst>
              </p:cNvPr>
              <p:cNvGrpSpPr/>
              <p:nvPr/>
            </p:nvGrpSpPr>
            <p:grpSpPr>
              <a:xfrm>
                <a:off x="1148228" y="74466"/>
                <a:ext cx="7401465" cy="3826831"/>
                <a:chOff x="1148228" y="836466"/>
                <a:chExt cx="7401465" cy="3826831"/>
              </a:xfrm>
            </p:grpSpPr>
            <p:grpSp>
              <p:nvGrpSpPr>
                <p:cNvPr id="492" name="グループ化 491">
                  <a:extLst>
                    <a:ext uri="{FF2B5EF4-FFF2-40B4-BE49-F238E27FC236}">
                      <a16:creationId xmlns:a16="http://schemas.microsoft.com/office/drawing/2014/main" id="{130DB47B-E78F-194F-EB7A-5BE9ED143EFE}"/>
                    </a:ext>
                  </a:extLst>
                </p:cNvPr>
                <p:cNvGrpSpPr/>
                <p:nvPr/>
              </p:nvGrpSpPr>
              <p:grpSpPr>
                <a:xfrm>
                  <a:off x="1148229" y="836466"/>
                  <a:ext cx="7401464" cy="3700732"/>
                  <a:chOff x="1155940" y="845389"/>
                  <a:chExt cx="7401464" cy="3700732"/>
                </a:xfrm>
              </p:grpSpPr>
              <p:sp>
                <p:nvSpPr>
                  <p:cNvPr id="494" name="フリーフォーム: 図形 493">
                    <a:extLst>
                      <a:ext uri="{FF2B5EF4-FFF2-40B4-BE49-F238E27FC236}">
                        <a16:creationId xmlns:a16="http://schemas.microsoft.com/office/drawing/2014/main" id="{2311E08E-7DB3-7C7A-806B-3358694605F5}"/>
                      </a:ext>
                    </a:extLst>
                  </p:cNvPr>
                  <p:cNvSpPr/>
                  <p:nvPr/>
                </p:nvSpPr>
                <p:spPr>
                  <a:xfrm>
                    <a:off x="1155940" y="845389"/>
                    <a:ext cx="7401464" cy="3700732"/>
                  </a:xfrm>
                  <a:custGeom>
                    <a:avLst/>
                    <a:gdLst>
                      <a:gd name="connsiteX0" fmla="*/ 3700732 w 7401464"/>
                      <a:gd name="connsiteY0" fmla="*/ 0 h 3700732"/>
                      <a:gd name="connsiteX1" fmla="*/ 7401464 w 7401464"/>
                      <a:gd name="connsiteY1" fmla="*/ 3700732 h 3700732"/>
                      <a:gd name="connsiteX2" fmla="*/ 0 w 7401464"/>
                      <a:gd name="connsiteY2" fmla="*/ 3700732 h 3700732"/>
                      <a:gd name="connsiteX3" fmla="*/ 3700732 w 7401464"/>
                      <a:gd name="connsiteY3" fmla="*/ 0 h 3700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401464" h="3700732">
                        <a:moveTo>
                          <a:pt x="3700732" y="0"/>
                        </a:moveTo>
                        <a:cubicBezTo>
                          <a:pt x="5744590" y="0"/>
                          <a:pt x="7401464" y="1656874"/>
                          <a:pt x="7401464" y="3700732"/>
                        </a:cubicBezTo>
                        <a:lnTo>
                          <a:pt x="0" y="3700732"/>
                        </a:lnTo>
                        <a:cubicBezTo>
                          <a:pt x="0" y="1656874"/>
                          <a:pt x="1656874" y="0"/>
                          <a:pt x="3700732" y="0"/>
                        </a:cubicBezTo>
                        <a:close/>
                      </a:path>
                    </a:pathLst>
                  </a:cu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5" name="フリーフォーム: 図形 494">
                    <a:extLst>
                      <a:ext uri="{FF2B5EF4-FFF2-40B4-BE49-F238E27FC236}">
                        <a16:creationId xmlns:a16="http://schemas.microsoft.com/office/drawing/2014/main" id="{DE8D32DF-E245-0E17-A262-0EEE5460A7AD}"/>
                      </a:ext>
                    </a:extLst>
                  </p:cNvPr>
                  <p:cNvSpPr/>
                  <p:nvPr/>
                </p:nvSpPr>
                <p:spPr>
                  <a:xfrm>
                    <a:off x="1518250" y="1207699"/>
                    <a:ext cx="6676844" cy="3338422"/>
                  </a:xfrm>
                  <a:custGeom>
                    <a:avLst/>
                    <a:gdLst>
                      <a:gd name="connsiteX0" fmla="*/ 3700732 w 7401464"/>
                      <a:gd name="connsiteY0" fmla="*/ 0 h 3700732"/>
                      <a:gd name="connsiteX1" fmla="*/ 7401464 w 7401464"/>
                      <a:gd name="connsiteY1" fmla="*/ 3700732 h 3700732"/>
                      <a:gd name="connsiteX2" fmla="*/ 0 w 7401464"/>
                      <a:gd name="connsiteY2" fmla="*/ 3700732 h 3700732"/>
                      <a:gd name="connsiteX3" fmla="*/ 3700732 w 7401464"/>
                      <a:gd name="connsiteY3" fmla="*/ 0 h 3700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401464" h="3700732">
                        <a:moveTo>
                          <a:pt x="3700732" y="0"/>
                        </a:moveTo>
                        <a:cubicBezTo>
                          <a:pt x="5744590" y="0"/>
                          <a:pt x="7401464" y="1656874"/>
                          <a:pt x="7401464" y="3700732"/>
                        </a:cubicBezTo>
                        <a:lnTo>
                          <a:pt x="0" y="3700732"/>
                        </a:lnTo>
                        <a:cubicBezTo>
                          <a:pt x="0" y="1656874"/>
                          <a:pt x="1656874" y="0"/>
                          <a:pt x="3700732" y="0"/>
                        </a:cubicBezTo>
                        <a:close/>
                      </a:path>
                    </a:pathLst>
                  </a:cu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6" name="フリーフォーム: 図形 495">
                    <a:extLst>
                      <a:ext uri="{FF2B5EF4-FFF2-40B4-BE49-F238E27FC236}">
                        <a16:creationId xmlns:a16="http://schemas.microsoft.com/office/drawing/2014/main" id="{0217389E-05F2-E7D3-445D-ADE0CD66F4A0}"/>
                      </a:ext>
                    </a:extLst>
                  </p:cNvPr>
                  <p:cNvSpPr/>
                  <p:nvPr/>
                </p:nvSpPr>
                <p:spPr>
                  <a:xfrm>
                    <a:off x="2294627" y="1984075"/>
                    <a:ext cx="5124090" cy="2562046"/>
                  </a:xfrm>
                  <a:custGeom>
                    <a:avLst/>
                    <a:gdLst>
                      <a:gd name="connsiteX0" fmla="*/ 3700732 w 7401464"/>
                      <a:gd name="connsiteY0" fmla="*/ 0 h 3700732"/>
                      <a:gd name="connsiteX1" fmla="*/ 7401464 w 7401464"/>
                      <a:gd name="connsiteY1" fmla="*/ 3700732 h 3700732"/>
                      <a:gd name="connsiteX2" fmla="*/ 0 w 7401464"/>
                      <a:gd name="connsiteY2" fmla="*/ 3700732 h 3700732"/>
                      <a:gd name="connsiteX3" fmla="*/ 3700732 w 7401464"/>
                      <a:gd name="connsiteY3" fmla="*/ 0 h 3700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401464" h="3700732">
                        <a:moveTo>
                          <a:pt x="3700732" y="0"/>
                        </a:moveTo>
                        <a:cubicBezTo>
                          <a:pt x="5744590" y="0"/>
                          <a:pt x="7401464" y="1656874"/>
                          <a:pt x="7401464" y="3700732"/>
                        </a:cubicBezTo>
                        <a:lnTo>
                          <a:pt x="0" y="3700732"/>
                        </a:lnTo>
                        <a:cubicBezTo>
                          <a:pt x="0" y="1656874"/>
                          <a:pt x="1656874" y="0"/>
                          <a:pt x="3700732" y="0"/>
                        </a:cubicBezTo>
                        <a:close/>
                      </a:path>
                    </a:pathLst>
                  </a:cu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7" name="フリーフォーム: 図形 496">
                    <a:extLst>
                      <a:ext uri="{FF2B5EF4-FFF2-40B4-BE49-F238E27FC236}">
                        <a16:creationId xmlns:a16="http://schemas.microsoft.com/office/drawing/2014/main" id="{58C1188B-431E-65C8-DA48-6CC18E104409}"/>
                      </a:ext>
                    </a:extLst>
                  </p:cNvPr>
                  <p:cNvSpPr/>
                  <p:nvPr/>
                </p:nvSpPr>
                <p:spPr>
                  <a:xfrm>
                    <a:off x="3899140" y="3588589"/>
                    <a:ext cx="1915064" cy="957532"/>
                  </a:xfrm>
                  <a:custGeom>
                    <a:avLst/>
                    <a:gdLst>
                      <a:gd name="connsiteX0" fmla="*/ 3700732 w 7401464"/>
                      <a:gd name="connsiteY0" fmla="*/ 0 h 3700732"/>
                      <a:gd name="connsiteX1" fmla="*/ 7401464 w 7401464"/>
                      <a:gd name="connsiteY1" fmla="*/ 3700732 h 3700732"/>
                      <a:gd name="connsiteX2" fmla="*/ 0 w 7401464"/>
                      <a:gd name="connsiteY2" fmla="*/ 3700732 h 3700732"/>
                      <a:gd name="connsiteX3" fmla="*/ 3700732 w 7401464"/>
                      <a:gd name="connsiteY3" fmla="*/ 0 h 3700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401464" h="3700732">
                        <a:moveTo>
                          <a:pt x="3700732" y="0"/>
                        </a:moveTo>
                        <a:cubicBezTo>
                          <a:pt x="5744590" y="0"/>
                          <a:pt x="7401464" y="1656874"/>
                          <a:pt x="7401464" y="3700732"/>
                        </a:cubicBezTo>
                        <a:lnTo>
                          <a:pt x="0" y="3700732"/>
                        </a:lnTo>
                        <a:cubicBezTo>
                          <a:pt x="0" y="1656874"/>
                          <a:pt x="1656874" y="0"/>
                          <a:pt x="3700732" y="0"/>
                        </a:cubicBezTo>
                        <a:close/>
                      </a:path>
                    </a:pathLst>
                  </a:cu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cxnSp>
                <p:nvCxnSpPr>
                  <p:cNvPr id="498" name="直線コネクタ 497">
                    <a:extLst>
                      <a:ext uri="{FF2B5EF4-FFF2-40B4-BE49-F238E27FC236}">
                        <a16:creationId xmlns:a16="http://schemas.microsoft.com/office/drawing/2014/main" id="{6BEFFBCC-405F-A366-A044-D182C2938E1A}"/>
                      </a:ext>
                    </a:extLst>
                  </p:cNvPr>
                  <p:cNvCxnSpPr>
                    <a:cxnSpLocks/>
                    <a:stCxn id="496" idx="0"/>
                    <a:endCxn id="497" idx="0"/>
                  </p:cNvCxnSpPr>
                  <p:nvPr/>
                </p:nvCxnSpPr>
                <p:spPr>
                  <a:xfrm>
                    <a:off x="4856672" y="1984075"/>
                    <a:ext cx="0" cy="1604514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99" name="直線コネクタ 498">
                    <a:extLst>
                      <a:ext uri="{FF2B5EF4-FFF2-40B4-BE49-F238E27FC236}">
                        <a16:creationId xmlns:a16="http://schemas.microsoft.com/office/drawing/2014/main" id="{F66102FA-5071-E8A6-ECEE-87C3FD0551A8}"/>
                      </a:ext>
                    </a:extLst>
                  </p:cNvPr>
                  <p:cNvCxnSpPr>
                    <a:cxnSpLocks/>
                    <a:stCxn id="494" idx="0"/>
                    <a:endCxn id="495" idx="0"/>
                  </p:cNvCxnSpPr>
                  <p:nvPr/>
                </p:nvCxnSpPr>
                <p:spPr>
                  <a:xfrm>
                    <a:off x="4856672" y="845389"/>
                    <a:ext cx="0" cy="36231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00" name="直線コネクタ 499">
                    <a:extLst>
                      <a:ext uri="{FF2B5EF4-FFF2-40B4-BE49-F238E27FC236}">
                        <a16:creationId xmlns:a16="http://schemas.microsoft.com/office/drawing/2014/main" id="{7F50C3C7-070B-441D-83AC-9F3F6F06CD8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700000">
                    <a:off x="6101029" y="2499505"/>
                    <a:ext cx="0" cy="1604514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01" name="直線コネクタ 500">
                    <a:extLst>
                      <a:ext uri="{FF2B5EF4-FFF2-40B4-BE49-F238E27FC236}">
                        <a16:creationId xmlns:a16="http://schemas.microsoft.com/office/drawing/2014/main" id="{CA4DB8C6-41A7-89FA-BE00-8D48D6F6E80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700000">
                    <a:off x="7345387" y="1876249"/>
                    <a:ext cx="0" cy="36231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02" name="直線コネクタ 501">
                    <a:extLst>
                      <a:ext uri="{FF2B5EF4-FFF2-40B4-BE49-F238E27FC236}">
                        <a16:creationId xmlns:a16="http://schemas.microsoft.com/office/drawing/2014/main" id="{5DB8B2A4-36FD-6DD7-DEF1-F96DAA7A7E3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8900000">
                    <a:off x="3612311" y="2499505"/>
                    <a:ext cx="0" cy="1604514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03" name="直線コネクタ 502">
                    <a:extLst>
                      <a:ext uri="{FF2B5EF4-FFF2-40B4-BE49-F238E27FC236}">
                        <a16:creationId xmlns:a16="http://schemas.microsoft.com/office/drawing/2014/main" id="{36A7054C-5769-6645-1553-1768930EB11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8900000">
                    <a:off x="2367953" y="1876249"/>
                    <a:ext cx="0" cy="36231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04" name="直線コネクタ 503">
                    <a:extLst>
                      <a:ext uri="{FF2B5EF4-FFF2-40B4-BE49-F238E27FC236}">
                        <a16:creationId xmlns:a16="http://schemas.microsoft.com/office/drawing/2014/main" id="{6D008CC1-FD87-246F-38C6-E106AB5A5A8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900000">
                    <a:off x="5312135" y="2044038"/>
                    <a:ext cx="0" cy="1604514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05" name="直線コネクタ 504">
                    <a:extLst>
                      <a:ext uri="{FF2B5EF4-FFF2-40B4-BE49-F238E27FC236}">
                        <a16:creationId xmlns:a16="http://schemas.microsoft.com/office/drawing/2014/main" id="{174AC109-48D0-889F-5944-5A0D43EA2EB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900000">
                    <a:off x="5767602" y="965316"/>
                    <a:ext cx="0" cy="36231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06" name="直線コネクタ 505">
                    <a:extLst>
                      <a:ext uri="{FF2B5EF4-FFF2-40B4-BE49-F238E27FC236}">
                        <a16:creationId xmlns:a16="http://schemas.microsoft.com/office/drawing/2014/main" id="{49BBE009-9A5F-56FE-4D37-4208AFEC478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800000">
                    <a:off x="5736279" y="2219841"/>
                    <a:ext cx="0" cy="1604514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07" name="直線コネクタ 506">
                    <a:extLst>
                      <a:ext uri="{FF2B5EF4-FFF2-40B4-BE49-F238E27FC236}">
                        <a16:creationId xmlns:a16="http://schemas.microsoft.com/office/drawing/2014/main" id="{7DB1D561-387E-9A61-B776-98BF6A2987A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800000">
                    <a:off x="6616173" y="1316922"/>
                    <a:ext cx="0" cy="36231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08" name="直線コネクタ 507">
                    <a:extLst>
                      <a:ext uri="{FF2B5EF4-FFF2-40B4-BE49-F238E27FC236}">
                        <a16:creationId xmlns:a16="http://schemas.microsoft.com/office/drawing/2014/main" id="{46641FA6-F52F-789D-CCAC-E005294DC6D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9800000">
                    <a:off x="3976772" y="2219842"/>
                    <a:ext cx="0" cy="1604514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09" name="直線コネクタ 508">
                    <a:extLst>
                      <a:ext uri="{FF2B5EF4-FFF2-40B4-BE49-F238E27FC236}">
                        <a16:creationId xmlns:a16="http://schemas.microsoft.com/office/drawing/2014/main" id="{355B85BA-7FFD-3A8E-0F32-0B4D631266D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9800000">
                    <a:off x="3096878" y="1316923"/>
                    <a:ext cx="0" cy="36231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10" name="直線コネクタ 509">
                    <a:extLst>
                      <a:ext uri="{FF2B5EF4-FFF2-40B4-BE49-F238E27FC236}">
                        <a16:creationId xmlns:a16="http://schemas.microsoft.com/office/drawing/2014/main" id="{43C51E7C-E5EF-7BFF-A570-AB7C945C6AE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0700000">
                    <a:off x="4400916" y="2044037"/>
                    <a:ext cx="0" cy="1604514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11" name="直線コネクタ 510">
                    <a:extLst>
                      <a:ext uri="{FF2B5EF4-FFF2-40B4-BE49-F238E27FC236}">
                        <a16:creationId xmlns:a16="http://schemas.microsoft.com/office/drawing/2014/main" id="{DFB58A0F-F5EB-DE97-AD9E-C57D94D0369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0700000">
                    <a:off x="3945449" y="965315"/>
                    <a:ext cx="0" cy="36231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12" name="直線コネクタ 511">
                    <a:extLst>
                      <a:ext uri="{FF2B5EF4-FFF2-40B4-BE49-F238E27FC236}">
                        <a16:creationId xmlns:a16="http://schemas.microsoft.com/office/drawing/2014/main" id="{BB0A3857-335B-B9CA-78D9-84ABF0F92EE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7100000">
                    <a:off x="3156840" y="3288396"/>
                    <a:ext cx="0" cy="1604514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13" name="直線コネクタ 512">
                    <a:extLst>
                      <a:ext uri="{FF2B5EF4-FFF2-40B4-BE49-F238E27FC236}">
                        <a16:creationId xmlns:a16="http://schemas.microsoft.com/office/drawing/2014/main" id="{821DE4F9-8EBF-B260-2DED-CED9354CDD7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7100000">
                    <a:off x="1457016" y="3454031"/>
                    <a:ext cx="0" cy="36231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14" name="直線コネクタ 513">
                    <a:extLst>
                      <a:ext uri="{FF2B5EF4-FFF2-40B4-BE49-F238E27FC236}">
                        <a16:creationId xmlns:a16="http://schemas.microsoft.com/office/drawing/2014/main" id="{1F160F3D-7DD9-4CBE-9A3B-C120F65963D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8000000">
                    <a:off x="3332360" y="2863967"/>
                    <a:ext cx="0" cy="1604514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15" name="直線コネクタ 514">
                    <a:extLst>
                      <a:ext uri="{FF2B5EF4-FFF2-40B4-BE49-F238E27FC236}">
                        <a16:creationId xmlns:a16="http://schemas.microsoft.com/office/drawing/2014/main" id="{6D814D65-998B-79DA-BC92-AD256EFBAC7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8000000">
                    <a:off x="1808339" y="2605175"/>
                    <a:ext cx="0" cy="36231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16" name="直線コネクタ 515">
                    <a:extLst>
                      <a:ext uri="{FF2B5EF4-FFF2-40B4-BE49-F238E27FC236}">
                        <a16:creationId xmlns:a16="http://schemas.microsoft.com/office/drawing/2014/main" id="{7DEC7AFA-EA46-2DB9-7CE8-7D2139AB00C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3600000">
                    <a:off x="6380688" y="2863968"/>
                    <a:ext cx="0" cy="1604514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17" name="直線コネクタ 516">
                    <a:extLst>
                      <a:ext uri="{FF2B5EF4-FFF2-40B4-BE49-F238E27FC236}">
                        <a16:creationId xmlns:a16="http://schemas.microsoft.com/office/drawing/2014/main" id="{7075C7DB-BF1C-0131-EBDE-083D3CC2227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3600000">
                    <a:off x="7904709" y="2605176"/>
                    <a:ext cx="0" cy="36231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18" name="直線コネクタ 517">
                    <a:extLst>
                      <a:ext uri="{FF2B5EF4-FFF2-40B4-BE49-F238E27FC236}">
                        <a16:creationId xmlns:a16="http://schemas.microsoft.com/office/drawing/2014/main" id="{B1D7BCE3-DAB6-12B5-9C78-81BDD02CB8E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4500000">
                    <a:off x="6556208" y="3288395"/>
                    <a:ext cx="0" cy="1604514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19" name="直線コネクタ 518">
                    <a:extLst>
                      <a:ext uri="{FF2B5EF4-FFF2-40B4-BE49-F238E27FC236}">
                        <a16:creationId xmlns:a16="http://schemas.microsoft.com/office/drawing/2014/main" id="{EE9DE53B-62B9-A7CD-B97C-0F46B4FB565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4500000">
                    <a:off x="8256032" y="3454030"/>
                    <a:ext cx="0" cy="36231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20" name="直線コネクタ 519">
                    <a:extLst>
                      <a:ext uri="{FF2B5EF4-FFF2-40B4-BE49-F238E27FC236}">
                        <a16:creationId xmlns:a16="http://schemas.microsoft.com/office/drawing/2014/main" id="{2DC8C3EA-EA66-D0A5-BEF3-B315A0092E5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300000">
                    <a:off x="5009755" y="1990772"/>
                    <a:ext cx="0" cy="1604514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21" name="直線コネクタ 520">
                    <a:extLst>
                      <a:ext uri="{FF2B5EF4-FFF2-40B4-BE49-F238E27FC236}">
                        <a16:creationId xmlns:a16="http://schemas.microsoft.com/office/drawing/2014/main" id="{8AD45DE5-72AF-721F-4493-101C5621240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300000">
                    <a:off x="5163130" y="858782"/>
                    <a:ext cx="0" cy="36231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22" name="直線コネクタ 521">
                    <a:extLst>
                      <a:ext uri="{FF2B5EF4-FFF2-40B4-BE49-F238E27FC236}">
                        <a16:creationId xmlns:a16="http://schemas.microsoft.com/office/drawing/2014/main" id="{706A6BEE-4EFB-5A7A-BEA0-AAA8C3CEE00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600000">
                    <a:off x="5161963" y="2010810"/>
                    <a:ext cx="0" cy="1604514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23" name="直線コネクタ 522">
                    <a:extLst>
                      <a:ext uri="{FF2B5EF4-FFF2-40B4-BE49-F238E27FC236}">
                        <a16:creationId xmlns:a16="http://schemas.microsoft.com/office/drawing/2014/main" id="{A453E2BE-95AE-7E16-A742-D1A3E2CF64E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600000">
                    <a:off x="5467547" y="898859"/>
                    <a:ext cx="0" cy="36231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24" name="直線コネクタ 523">
                    <a:extLst>
                      <a:ext uri="{FF2B5EF4-FFF2-40B4-BE49-F238E27FC236}">
                        <a16:creationId xmlns:a16="http://schemas.microsoft.com/office/drawing/2014/main" id="{29C975EC-E7C8-08D1-DBAD-C1813DC58AB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200000">
                    <a:off x="5458090" y="2090203"/>
                    <a:ext cx="0" cy="1604514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25" name="直線コネクタ 524">
                    <a:extLst>
                      <a:ext uri="{FF2B5EF4-FFF2-40B4-BE49-F238E27FC236}">
                        <a16:creationId xmlns:a16="http://schemas.microsoft.com/office/drawing/2014/main" id="{DF3E5E9C-5054-745F-8338-BCC2AA05A4F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200000">
                    <a:off x="6059973" y="1057645"/>
                    <a:ext cx="0" cy="36231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26" name="直線コネクタ 525">
                    <a:extLst>
                      <a:ext uri="{FF2B5EF4-FFF2-40B4-BE49-F238E27FC236}">
                        <a16:creationId xmlns:a16="http://schemas.microsoft.com/office/drawing/2014/main" id="{D6FFC158-A54C-9C17-1A67-E4D65F0CDBC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500000">
                    <a:off x="5599957" y="2148954"/>
                    <a:ext cx="0" cy="1604514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27" name="直線コネクタ 526">
                    <a:extLst>
                      <a:ext uri="{FF2B5EF4-FFF2-40B4-BE49-F238E27FC236}">
                        <a16:creationId xmlns:a16="http://schemas.microsoft.com/office/drawing/2014/main" id="{1ED19693-EB51-C443-15E8-A1D9C9A8DF7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500000">
                    <a:off x="6343676" y="1175146"/>
                    <a:ext cx="0" cy="36231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28" name="直線コネクタ 527">
                    <a:extLst>
                      <a:ext uri="{FF2B5EF4-FFF2-40B4-BE49-F238E27FC236}">
                        <a16:creationId xmlns:a16="http://schemas.microsoft.com/office/drawing/2014/main" id="{27204DCC-006A-651C-72F9-80F8DB3BD8F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100000">
                    <a:off x="5865581" y="2302329"/>
                    <a:ext cx="0" cy="1604514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29" name="直線コネクタ 528">
                    <a:extLst>
                      <a:ext uri="{FF2B5EF4-FFF2-40B4-BE49-F238E27FC236}">
                        <a16:creationId xmlns:a16="http://schemas.microsoft.com/office/drawing/2014/main" id="{59599656-BB7C-A1D6-BC6C-AED3251EF7A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100000">
                    <a:off x="6874953" y="1481897"/>
                    <a:ext cx="0" cy="36231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30" name="直線コネクタ 529">
                    <a:extLst>
                      <a:ext uri="{FF2B5EF4-FFF2-40B4-BE49-F238E27FC236}">
                        <a16:creationId xmlns:a16="http://schemas.microsoft.com/office/drawing/2014/main" id="{E86C1C8B-C8B1-D8D9-0608-5712AAE5A4C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400000">
                    <a:off x="5985688" y="2395787"/>
                    <a:ext cx="0" cy="1604514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31" name="直線コネクタ 530">
                    <a:extLst>
                      <a:ext uri="{FF2B5EF4-FFF2-40B4-BE49-F238E27FC236}">
                        <a16:creationId xmlns:a16="http://schemas.microsoft.com/office/drawing/2014/main" id="{7D0F4726-7173-A68A-0022-31C322D1465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400000">
                    <a:off x="7116857" y="1668814"/>
                    <a:ext cx="0" cy="36231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32" name="直線コネクタ 531">
                    <a:extLst>
                      <a:ext uri="{FF2B5EF4-FFF2-40B4-BE49-F238E27FC236}">
                        <a16:creationId xmlns:a16="http://schemas.microsoft.com/office/drawing/2014/main" id="{74E194BF-CA8E-3FA0-3CE5-CD7588CAFB5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3000000">
                    <a:off x="6203490" y="2612693"/>
                    <a:ext cx="0" cy="1604514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33" name="直線コネクタ 532">
                    <a:extLst>
                      <a:ext uri="{FF2B5EF4-FFF2-40B4-BE49-F238E27FC236}">
                        <a16:creationId xmlns:a16="http://schemas.microsoft.com/office/drawing/2014/main" id="{C7EF3A57-270E-D80C-4C00-3F0B35957E8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3000000">
                    <a:off x="7551565" y="2102626"/>
                    <a:ext cx="0" cy="36231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34" name="直線コネクタ 533">
                    <a:extLst>
                      <a:ext uri="{FF2B5EF4-FFF2-40B4-BE49-F238E27FC236}">
                        <a16:creationId xmlns:a16="http://schemas.microsoft.com/office/drawing/2014/main" id="{0ECE7DDF-6D2C-390E-94A5-D9E6185DB5F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3300000">
                    <a:off x="6299370" y="2734490"/>
                    <a:ext cx="0" cy="1604514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35" name="直線コネクタ 534">
                    <a:extLst>
                      <a:ext uri="{FF2B5EF4-FFF2-40B4-BE49-F238E27FC236}">
                        <a16:creationId xmlns:a16="http://schemas.microsoft.com/office/drawing/2014/main" id="{922B7226-6315-7861-C05E-D82232821BF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3300000">
                    <a:off x="7740904" y="2346220"/>
                    <a:ext cx="0" cy="36231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36" name="直線コネクタ 535">
                    <a:extLst>
                      <a:ext uri="{FF2B5EF4-FFF2-40B4-BE49-F238E27FC236}">
                        <a16:creationId xmlns:a16="http://schemas.microsoft.com/office/drawing/2014/main" id="{FCBAAC5B-F74D-DE92-077C-1B8F5CCEA03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3900000">
                    <a:off x="6453701" y="3000145"/>
                    <a:ext cx="0" cy="1604514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37" name="直線コネクタ 536">
                    <a:extLst>
                      <a:ext uri="{FF2B5EF4-FFF2-40B4-BE49-F238E27FC236}">
                        <a16:creationId xmlns:a16="http://schemas.microsoft.com/office/drawing/2014/main" id="{CE876332-2DE9-11FC-5620-514A0487A1C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3900000">
                    <a:off x="8048611" y="2877528"/>
                    <a:ext cx="0" cy="36231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38" name="直線コネクタ 537">
                    <a:extLst>
                      <a:ext uri="{FF2B5EF4-FFF2-40B4-BE49-F238E27FC236}">
                        <a16:creationId xmlns:a16="http://schemas.microsoft.com/office/drawing/2014/main" id="{BB09B8B1-209E-69FD-C9CC-97A1C1DB3B3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4200000">
                    <a:off x="6511480" y="3141981"/>
                    <a:ext cx="0" cy="1604514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39" name="直線コネクタ 538">
                    <a:extLst>
                      <a:ext uri="{FF2B5EF4-FFF2-40B4-BE49-F238E27FC236}">
                        <a16:creationId xmlns:a16="http://schemas.microsoft.com/office/drawing/2014/main" id="{9A74D611-4639-EDA7-97C1-969C7E91722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4200000">
                    <a:off x="8165140" y="3161200"/>
                    <a:ext cx="0" cy="36231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40" name="直線コネクタ 539">
                    <a:extLst>
                      <a:ext uri="{FF2B5EF4-FFF2-40B4-BE49-F238E27FC236}">
                        <a16:creationId xmlns:a16="http://schemas.microsoft.com/office/drawing/2014/main" id="{C6C78FAB-D821-4809-ECB4-6944A5F5558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4800000">
                    <a:off x="6590873" y="3438280"/>
                    <a:ext cx="0" cy="1604514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41" name="直線コネクタ 540">
                    <a:extLst>
                      <a:ext uri="{FF2B5EF4-FFF2-40B4-BE49-F238E27FC236}">
                        <a16:creationId xmlns:a16="http://schemas.microsoft.com/office/drawing/2014/main" id="{742C5BA1-A9E0-2ACB-8713-A5670E9B61E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4800000">
                    <a:off x="8323926" y="3753798"/>
                    <a:ext cx="0" cy="36231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42" name="直線コネクタ 541">
                    <a:extLst>
                      <a:ext uri="{FF2B5EF4-FFF2-40B4-BE49-F238E27FC236}">
                        <a16:creationId xmlns:a16="http://schemas.microsoft.com/office/drawing/2014/main" id="{FDE70625-4D59-BC23-8EB1-2EC7B5A358F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100000">
                    <a:off x="6613675" y="3590488"/>
                    <a:ext cx="0" cy="1604514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43" name="直線コネクタ 542">
                    <a:extLst>
                      <a:ext uri="{FF2B5EF4-FFF2-40B4-BE49-F238E27FC236}">
                        <a16:creationId xmlns:a16="http://schemas.microsoft.com/office/drawing/2014/main" id="{E7E023AB-319D-081E-9913-4A20B998ED1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100000">
                    <a:off x="8366767" y="4058215"/>
                    <a:ext cx="0" cy="36231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44" name="直線コネクタ 543">
                    <a:extLst>
                      <a:ext uri="{FF2B5EF4-FFF2-40B4-BE49-F238E27FC236}">
                        <a16:creationId xmlns:a16="http://schemas.microsoft.com/office/drawing/2014/main" id="{AD02D7A7-439C-A6C4-91D4-AED627639E3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1300000" flipH="1">
                    <a:off x="4706533" y="1990772"/>
                    <a:ext cx="0" cy="1604514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45" name="直線コネクタ 544">
                    <a:extLst>
                      <a:ext uri="{FF2B5EF4-FFF2-40B4-BE49-F238E27FC236}">
                        <a16:creationId xmlns:a16="http://schemas.microsoft.com/office/drawing/2014/main" id="{5F22671A-903E-0929-BE08-0015B2105B2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1300000" flipH="1">
                    <a:off x="4553158" y="858782"/>
                    <a:ext cx="0" cy="36231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46" name="直線コネクタ 545">
                    <a:extLst>
                      <a:ext uri="{FF2B5EF4-FFF2-40B4-BE49-F238E27FC236}">
                        <a16:creationId xmlns:a16="http://schemas.microsoft.com/office/drawing/2014/main" id="{6FED4635-96FB-4A0A-93C6-FB9779785E2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1000000" flipH="1">
                    <a:off x="4554325" y="2010810"/>
                    <a:ext cx="0" cy="1604514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47" name="直線コネクタ 546">
                    <a:extLst>
                      <a:ext uri="{FF2B5EF4-FFF2-40B4-BE49-F238E27FC236}">
                        <a16:creationId xmlns:a16="http://schemas.microsoft.com/office/drawing/2014/main" id="{D94D1090-4156-BED3-A91C-84E14A7E355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1000000" flipH="1">
                    <a:off x="4248741" y="898859"/>
                    <a:ext cx="0" cy="36231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48" name="直線コネクタ 547">
                    <a:extLst>
                      <a:ext uri="{FF2B5EF4-FFF2-40B4-BE49-F238E27FC236}">
                        <a16:creationId xmlns:a16="http://schemas.microsoft.com/office/drawing/2014/main" id="{D932D00F-2CC1-47A0-2048-4FB5D29907F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0400000" flipH="1">
                    <a:off x="4258198" y="2090203"/>
                    <a:ext cx="0" cy="1604514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49" name="直線コネクタ 548">
                    <a:extLst>
                      <a:ext uri="{FF2B5EF4-FFF2-40B4-BE49-F238E27FC236}">
                        <a16:creationId xmlns:a16="http://schemas.microsoft.com/office/drawing/2014/main" id="{BDDE4BF2-2E6C-0F7B-DED0-B74596F26F0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0400000" flipH="1">
                    <a:off x="3656315" y="1057645"/>
                    <a:ext cx="0" cy="36231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50" name="直線コネクタ 549">
                    <a:extLst>
                      <a:ext uri="{FF2B5EF4-FFF2-40B4-BE49-F238E27FC236}">
                        <a16:creationId xmlns:a16="http://schemas.microsoft.com/office/drawing/2014/main" id="{4D23E8DF-4014-CA8C-A907-8C48D2EE77D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0100000" flipH="1">
                    <a:off x="4116331" y="2148954"/>
                    <a:ext cx="0" cy="1604514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51" name="直線コネクタ 550">
                    <a:extLst>
                      <a:ext uri="{FF2B5EF4-FFF2-40B4-BE49-F238E27FC236}">
                        <a16:creationId xmlns:a16="http://schemas.microsoft.com/office/drawing/2014/main" id="{AAB6DF15-87F5-157D-FB96-1D920B4AA8C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0100000" flipH="1">
                    <a:off x="3372612" y="1175146"/>
                    <a:ext cx="0" cy="36231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52" name="直線コネクタ 551">
                    <a:extLst>
                      <a:ext uri="{FF2B5EF4-FFF2-40B4-BE49-F238E27FC236}">
                        <a16:creationId xmlns:a16="http://schemas.microsoft.com/office/drawing/2014/main" id="{7105AEDD-60D3-C817-3B32-4FF197C96F9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9500000" flipH="1">
                    <a:off x="3850707" y="2302329"/>
                    <a:ext cx="0" cy="1604514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53" name="直線コネクタ 552">
                    <a:extLst>
                      <a:ext uri="{FF2B5EF4-FFF2-40B4-BE49-F238E27FC236}">
                        <a16:creationId xmlns:a16="http://schemas.microsoft.com/office/drawing/2014/main" id="{72287D09-CE3F-6084-8319-FAE895F3572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9500000" flipH="1">
                    <a:off x="2841335" y="1481897"/>
                    <a:ext cx="0" cy="36231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54" name="直線コネクタ 553">
                    <a:extLst>
                      <a:ext uri="{FF2B5EF4-FFF2-40B4-BE49-F238E27FC236}">
                        <a16:creationId xmlns:a16="http://schemas.microsoft.com/office/drawing/2014/main" id="{ED358EA4-41B1-0438-E7D8-C362F1D1EE3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9200000" flipH="1">
                    <a:off x="3730600" y="2395787"/>
                    <a:ext cx="0" cy="1604514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55" name="直線コネクタ 554">
                    <a:extLst>
                      <a:ext uri="{FF2B5EF4-FFF2-40B4-BE49-F238E27FC236}">
                        <a16:creationId xmlns:a16="http://schemas.microsoft.com/office/drawing/2014/main" id="{DEEECE54-8059-2DB2-813A-8122B918E90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9200000" flipH="1">
                    <a:off x="2599431" y="1668814"/>
                    <a:ext cx="0" cy="36231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56" name="直線コネクタ 555">
                    <a:extLst>
                      <a:ext uri="{FF2B5EF4-FFF2-40B4-BE49-F238E27FC236}">
                        <a16:creationId xmlns:a16="http://schemas.microsoft.com/office/drawing/2014/main" id="{2C2671A6-658B-4B9E-03C6-9C79BC172FB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8600000" flipH="1">
                    <a:off x="3512798" y="2612693"/>
                    <a:ext cx="0" cy="1604514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57" name="直線コネクタ 556">
                    <a:extLst>
                      <a:ext uri="{FF2B5EF4-FFF2-40B4-BE49-F238E27FC236}">
                        <a16:creationId xmlns:a16="http://schemas.microsoft.com/office/drawing/2014/main" id="{5290C42F-787C-D502-27E7-FBE6CB04C45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8600000" flipH="1">
                    <a:off x="2164723" y="2102626"/>
                    <a:ext cx="0" cy="36231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58" name="直線コネクタ 557">
                    <a:extLst>
                      <a:ext uri="{FF2B5EF4-FFF2-40B4-BE49-F238E27FC236}">
                        <a16:creationId xmlns:a16="http://schemas.microsoft.com/office/drawing/2014/main" id="{FB48423F-0894-AE19-615D-A6FABD27D6F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8300000" flipH="1">
                    <a:off x="3416918" y="2734490"/>
                    <a:ext cx="0" cy="1604514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59" name="直線コネクタ 558">
                    <a:extLst>
                      <a:ext uri="{FF2B5EF4-FFF2-40B4-BE49-F238E27FC236}">
                        <a16:creationId xmlns:a16="http://schemas.microsoft.com/office/drawing/2014/main" id="{3996D42C-FBC7-67C6-BAE2-6316255C471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8300000" flipH="1">
                    <a:off x="1975384" y="2346220"/>
                    <a:ext cx="0" cy="36231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60" name="直線コネクタ 559">
                    <a:extLst>
                      <a:ext uri="{FF2B5EF4-FFF2-40B4-BE49-F238E27FC236}">
                        <a16:creationId xmlns:a16="http://schemas.microsoft.com/office/drawing/2014/main" id="{F2DC189D-4813-34D7-C45C-BF3DD77D846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7700000" flipH="1">
                    <a:off x="3262587" y="3000145"/>
                    <a:ext cx="0" cy="1604514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61" name="直線コネクタ 560">
                    <a:extLst>
                      <a:ext uri="{FF2B5EF4-FFF2-40B4-BE49-F238E27FC236}">
                        <a16:creationId xmlns:a16="http://schemas.microsoft.com/office/drawing/2014/main" id="{3BD2348E-F540-111F-239C-4CA5FC937DA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7700000" flipH="1">
                    <a:off x="1667677" y="2877528"/>
                    <a:ext cx="0" cy="36231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62" name="直線コネクタ 561">
                    <a:extLst>
                      <a:ext uri="{FF2B5EF4-FFF2-40B4-BE49-F238E27FC236}">
                        <a16:creationId xmlns:a16="http://schemas.microsoft.com/office/drawing/2014/main" id="{A84ECA46-0A9A-7E3C-711C-CC1BFF1D179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7400000" flipH="1">
                    <a:off x="3204808" y="3141981"/>
                    <a:ext cx="0" cy="1604514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63" name="直線コネクタ 562">
                    <a:extLst>
                      <a:ext uri="{FF2B5EF4-FFF2-40B4-BE49-F238E27FC236}">
                        <a16:creationId xmlns:a16="http://schemas.microsoft.com/office/drawing/2014/main" id="{1CE7B278-EC17-37E8-2604-E4F1E0BA6FE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7400000" flipH="1">
                    <a:off x="1551148" y="3161200"/>
                    <a:ext cx="0" cy="36231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64" name="直線コネクタ 563">
                    <a:extLst>
                      <a:ext uri="{FF2B5EF4-FFF2-40B4-BE49-F238E27FC236}">
                        <a16:creationId xmlns:a16="http://schemas.microsoft.com/office/drawing/2014/main" id="{59DDDAD1-8C3D-4D7B-A1F4-13E9D0FAC78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6800000" flipH="1">
                    <a:off x="3125415" y="3438280"/>
                    <a:ext cx="0" cy="1604514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65" name="直線コネクタ 564">
                    <a:extLst>
                      <a:ext uri="{FF2B5EF4-FFF2-40B4-BE49-F238E27FC236}">
                        <a16:creationId xmlns:a16="http://schemas.microsoft.com/office/drawing/2014/main" id="{53E418A8-0A6A-57F0-4AD3-91BDDBDEC0C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6800000" flipH="1">
                    <a:off x="1392362" y="3753798"/>
                    <a:ext cx="0" cy="36231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66" name="直線コネクタ 565">
                    <a:extLst>
                      <a:ext uri="{FF2B5EF4-FFF2-40B4-BE49-F238E27FC236}">
                        <a16:creationId xmlns:a16="http://schemas.microsoft.com/office/drawing/2014/main" id="{6E331C4A-F8ED-7BFD-C825-64DCF07DD78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6500000" flipH="1">
                    <a:off x="3102613" y="3590488"/>
                    <a:ext cx="0" cy="1604514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567" name="直線コネクタ 566">
                    <a:extLst>
                      <a:ext uri="{FF2B5EF4-FFF2-40B4-BE49-F238E27FC236}">
                        <a16:creationId xmlns:a16="http://schemas.microsoft.com/office/drawing/2014/main" id="{FD91F738-034F-E859-C372-294FA833036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6500000" flipH="1">
                    <a:off x="1349521" y="4058215"/>
                    <a:ext cx="0" cy="36231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  <p:sp>
              <p:nvSpPr>
                <p:cNvPr id="493" name="正方形/長方形 492">
                  <a:extLst>
                    <a:ext uri="{FF2B5EF4-FFF2-40B4-BE49-F238E27FC236}">
                      <a16:creationId xmlns:a16="http://schemas.microsoft.com/office/drawing/2014/main" id="{AC1B5396-3205-EFBF-2180-B69AE62DC8C6}"/>
                    </a:ext>
                  </a:extLst>
                </p:cNvPr>
                <p:cNvSpPr/>
                <p:nvPr/>
              </p:nvSpPr>
              <p:spPr>
                <a:xfrm>
                  <a:off x="1148228" y="4537199"/>
                  <a:ext cx="7401464" cy="126098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cxnSp>
            <p:nvCxnSpPr>
              <p:cNvPr id="491" name="直線コネクタ 490">
                <a:extLst>
                  <a:ext uri="{FF2B5EF4-FFF2-40B4-BE49-F238E27FC236}">
                    <a16:creationId xmlns:a16="http://schemas.microsoft.com/office/drawing/2014/main" id="{7E08E606-346E-393F-F233-C34594E945C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48961" y="3415736"/>
                <a:ext cx="0" cy="36231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462" name="グループ化 461">
              <a:extLst>
                <a:ext uri="{FF2B5EF4-FFF2-40B4-BE49-F238E27FC236}">
                  <a16:creationId xmlns:a16="http://schemas.microsoft.com/office/drawing/2014/main" id="{11C5491A-476A-7F5A-DE2A-D4D085D20D39}"/>
                </a:ext>
              </a:extLst>
            </p:cNvPr>
            <p:cNvGrpSpPr/>
            <p:nvPr/>
          </p:nvGrpSpPr>
          <p:grpSpPr>
            <a:xfrm>
              <a:off x="5762026" y="3980761"/>
              <a:ext cx="3268172" cy="1666219"/>
              <a:chOff x="1583200" y="509436"/>
              <a:chExt cx="6531524" cy="3329981"/>
            </a:xfrm>
          </p:grpSpPr>
          <p:sp>
            <p:nvSpPr>
              <p:cNvPr id="463" name="テキスト ボックス 462">
                <a:extLst>
                  <a:ext uri="{FF2B5EF4-FFF2-40B4-BE49-F238E27FC236}">
                    <a16:creationId xmlns:a16="http://schemas.microsoft.com/office/drawing/2014/main" id="{862AAB40-5320-D151-38A8-7C555BAF95F5}"/>
                  </a:ext>
                </a:extLst>
              </p:cNvPr>
              <p:cNvSpPr txBox="1"/>
              <p:nvPr/>
            </p:nvSpPr>
            <p:spPr>
              <a:xfrm>
                <a:off x="4784743" y="509436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90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64" name="テキスト ボックス 463">
                <a:extLst>
                  <a:ext uri="{FF2B5EF4-FFF2-40B4-BE49-F238E27FC236}">
                    <a16:creationId xmlns:a16="http://schemas.microsoft.com/office/drawing/2014/main" id="{06548F44-D461-0D19-2563-6AE4243ACE12}"/>
                  </a:ext>
                </a:extLst>
              </p:cNvPr>
              <p:cNvSpPr txBox="1"/>
              <p:nvPr/>
            </p:nvSpPr>
            <p:spPr>
              <a:xfrm>
                <a:off x="4784743" y="1004978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90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65" name="テキスト ボックス 464">
                <a:extLst>
                  <a:ext uri="{FF2B5EF4-FFF2-40B4-BE49-F238E27FC236}">
                    <a16:creationId xmlns:a16="http://schemas.microsoft.com/office/drawing/2014/main" id="{4B3D9308-6F72-BB2F-55CA-011AE15F2578}"/>
                  </a:ext>
                </a:extLst>
              </p:cNvPr>
              <p:cNvSpPr txBox="1"/>
              <p:nvPr/>
            </p:nvSpPr>
            <p:spPr>
              <a:xfrm rot="4500000">
                <a:off x="7863289" y="2871687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15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66" name="テキスト ボックス 465">
                <a:extLst>
                  <a:ext uri="{FF2B5EF4-FFF2-40B4-BE49-F238E27FC236}">
                    <a16:creationId xmlns:a16="http://schemas.microsoft.com/office/drawing/2014/main" id="{5A338A75-6402-A0BC-B9A0-925415D07BC9}"/>
                  </a:ext>
                </a:extLst>
              </p:cNvPr>
              <p:cNvSpPr txBox="1"/>
              <p:nvPr/>
            </p:nvSpPr>
            <p:spPr>
              <a:xfrm rot="4500000">
                <a:off x="7384632" y="2999942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165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67" name="テキスト ボックス 466">
                <a:extLst>
                  <a:ext uri="{FF2B5EF4-FFF2-40B4-BE49-F238E27FC236}">
                    <a16:creationId xmlns:a16="http://schemas.microsoft.com/office/drawing/2014/main" id="{B0133805-D690-BB54-FCE0-59D3416D643B}"/>
                  </a:ext>
                </a:extLst>
              </p:cNvPr>
              <p:cNvSpPr txBox="1"/>
              <p:nvPr/>
            </p:nvSpPr>
            <p:spPr>
              <a:xfrm rot="3600000">
                <a:off x="7544892" y="2103008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30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68" name="テキスト ボックス 467">
                <a:extLst>
                  <a:ext uri="{FF2B5EF4-FFF2-40B4-BE49-F238E27FC236}">
                    <a16:creationId xmlns:a16="http://schemas.microsoft.com/office/drawing/2014/main" id="{72E8A2D0-66B0-2BEC-F736-519AC67B06BD}"/>
                  </a:ext>
                </a:extLst>
              </p:cNvPr>
              <p:cNvSpPr txBox="1"/>
              <p:nvPr/>
            </p:nvSpPr>
            <p:spPr>
              <a:xfrm rot="3600000">
                <a:off x="7115740" y="2350779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150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69" name="テキスト ボックス 468">
                <a:extLst>
                  <a:ext uri="{FF2B5EF4-FFF2-40B4-BE49-F238E27FC236}">
                    <a16:creationId xmlns:a16="http://schemas.microsoft.com/office/drawing/2014/main" id="{28C470FB-11A9-BF79-293F-A3FB563C5EA2}"/>
                  </a:ext>
                </a:extLst>
              </p:cNvPr>
              <p:cNvSpPr txBox="1"/>
              <p:nvPr/>
            </p:nvSpPr>
            <p:spPr>
              <a:xfrm rot="17100000">
                <a:off x="1706198" y="2871688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165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70" name="テキスト ボックス 469">
                <a:extLst>
                  <a:ext uri="{FF2B5EF4-FFF2-40B4-BE49-F238E27FC236}">
                    <a16:creationId xmlns:a16="http://schemas.microsoft.com/office/drawing/2014/main" id="{32806FD5-D10B-9E64-E74D-62B3095F6DD2}"/>
                  </a:ext>
                </a:extLst>
              </p:cNvPr>
              <p:cNvSpPr txBox="1"/>
              <p:nvPr/>
            </p:nvSpPr>
            <p:spPr>
              <a:xfrm rot="17100000">
                <a:off x="2184855" y="2999943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15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71" name="テキスト ボックス 470">
                <a:extLst>
                  <a:ext uri="{FF2B5EF4-FFF2-40B4-BE49-F238E27FC236}">
                    <a16:creationId xmlns:a16="http://schemas.microsoft.com/office/drawing/2014/main" id="{2CC19138-97D9-546B-79D6-D17A3F0DCC52}"/>
                  </a:ext>
                </a:extLst>
              </p:cNvPr>
              <p:cNvSpPr txBox="1"/>
              <p:nvPr/>
            </p:nvSpPr>
            <p:spPr>
              <a:xfrm rot="18000000">
                <a:off x="2024595" y="2103009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150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72" name="テキスト ボックス 471">
                <a:extLst>
                  <a:ext uri="{FF2B5EF4-FFF2-40B4-BE49-F238E27FC236}">
                    <a16:creationId xmlns:a16="http://schemas.microsoft.com/office/drawing/2014/main" id="{9FFC3835-2015-5AED-B5D0-DE74C363EC84}"/>
                  </a:ext>
                </a:extLst>
              </p:cNvPr>
              <p:cNvSpPr txBox="1"/>
              <p:nvPr/>
            </p:nvSpPr>
            <p:spPr>
              <a:xfrm rot="18000000">
                <a:off x="2453747" y="2350780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30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73" name="テキスト ボックス 472">
                <a:extLst>
                  <a:ext uri="{FF2B5EF4-FFF2-40B4-BE49-F238E27FC236}">
                    <a16:creationId xmlns:a16="http://schemas.microsoft.com/office/drawing/2014/main" id="{F463E884-5637-BECD-338C-B7B2051323A5}"/>
                  </a:ext>
                </a:extLst>
              </p:cNvPr>
              <p:cNvSpPr txBox="1"/>
              <p:nvPr/>
            </p:nvSpPr>
            <p:spPr>
              <a:xfrm rot="2700000">
                <a:off x="7038395" y="1442929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45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74" name="テキスト ボックス 473">
                <a:extLst>
                  <a:ext uri="{FF2B5EF4-FFF2-40B4-BE49-F238E27FC236}">
                    <a16:creationId xmlns:a16="http://schemas.microsoft.com/office/drawing/2014/main" id="{84F7DF4E-4016-BCCE-ECBD-688C1E6D8280}"/>
                  </a:ext>
                </a:extLst>
              </p:cNvPr>
              <p:cNvSpPr txBox="1"/>
              <p:nvPr/>
            </p:nvSpPr>
            <p:spPr>
              <a:xfrm rot="2700000">
                <a:off x="6687994" y="1793330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135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75" name="テキスト ボックス 474">
                <a:extLst>
                  <a:ext uri="{FF2B5EF4-FFF2-40B4-BE49-F238E27FC236}">
                    <a16:creationId xmlns:a16="http://schemas.microsoft.com/office/drawing/2014/main" id="{DAC6FA18-11FE-361B-37A4-A2CF12398FAF}"/>
                  </a:ext>
                </a:extLst>
              </p:cNvPr>
              <p:cNvSpPr txBox="1"/>
              <p:nvPr/>
            </p:nvSpPr>
            <p:spPr>
              <a:xfrm rot="18900000">
                <a:off x="2531091" y="1442930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135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76" name="テキスト ボックス 475">
                <a:extLst>
                  <a:ext uri="{FF2B5EF4-FFF2-40B4-BE49-F238E27FC236}">
                    <a16:creationId xmlns:a16="http://schemas.microsoft.com/office/drawing/2014/main" id="{89E5262D-D762-AA10-76F3-5A262E2EBC74}"/>
                  </a:ext>
                </a:extLst>
              </p:cNvPr>
              <p:cNvSpPr txBox="1"/>
              <p:nvPr/>
            </p:nvSpPr>
            <p:spPr>
              <a:xfrm rot="18900000">
                <a:off x="2881492" y="1793331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45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77" name="テキスト ボックス 476">
                <a:extLst>
                  <a:ext uri="{FF2B5EF4-FFF2-40B4-BE49-F238E27FC236}">
                    <a16:creationId xmlns:a16="http://schemas.microsoft.com/office/drawing/2014/main" id="{3EEF12C4-516B-5B67-BA21-9C01E4599147}"/>
                  </a:ext>
                </a:extLst>
              </p:cNvPr>
              <p:cNvSpPr txBox="1"/>
              <p:nvPr/>
            </p:nvSpPr>
            <p:spPr>
              <a:xfrm rot="1800000">
                <a:off x="6378315" y="936432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60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78" name="テキスト ボックス 477">
                <a:extLst>
                  <a:ext uri="{FF2B5EF4-FFF2-40B4-BE49-F238E27FC236}">
                    <a16:creationId xmlns:a16="http://schemas.microsoft.com/office/drawing/2014/main" id="{6C2522B1-FFCC-A325-E994-E0FE3256A8C1}"/>
                  </a:ext>
                </a:extLst>
              </p:cNvPr>
              <p:cNvSpPr txBox="1"/>
              <p:nvPr/>
            </p:nvSpPr>
            <p:spPr>
              <a:xfrm rot="1800000">
                <a:off x="6130544" y="1365584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120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79" name="テキスト ボックス 478">
                <a:extLst>
                  <a:ext uri="{FF2B5EF4-FFF2-40B4-BE49-F238E27FC236}">
                    <a16:creationId xmlns:a16="http://schemas.microsoft.com/office/drawing/2014/main" id="{C3834DE8-4F4F-B8DD-C777-19F65B1519D1}"/>
                  </a:ext>
                </a:extLst>
              </p:cNvPr>
              <p:cNvSpPr txBox="1"/>
              <p:nvPr/>
            </p:nvSpPr>
            <p:spPr>
              <a:xfrm rot="19800000">
                <a:off x="3191171" y="936432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120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80" name="テキスト ボックス 479">
                <a:extLst>
                  <a:ext uri="{FF2B5EF4-FFF2-40B4-BE49-F238E27FC236}">
                    <a16:creationId xmlns:a16="http://schemas.microsoft.com/office/drawing/2014/main" id="{4692C021-4692-104A-326B-7F2DDE960187}"/>
                  </a:ext>
                </a:extLst>
              </p:cNvPr>
              <p:cNvSpPr txBox="1"/>
              <p:nvPr/>
            </p:nvSpPr>
            <p:spPr>
              <a:xfrm rot="19800000">
                <a:off x="3438942" y="1365584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60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81" name="テキスト ボックス 480">
                <a:extLst>
                  <a:ext uri="{FF2B5EF4-FFF2-40B4-BE49-F238E27FC236}">
                    <a16:creationId xmlns:a16="http://schemas.microsoft.com/office/drawing/2014/main" id="{BB53D7FB-0614-64CD-5AF1-CE67D99D0DF4}"/>
                  </a:ext>
                </a:extLst>
              </p:cNvPr>
              <p:cNvSpPr txBox="1"/>
              <p:nvPr/>
            </p:nvSpPr>
            <p:spPr>
              <a:xfrm rot="20700000">
                <a:off x="3959849" y="618036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105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82" name="テキスト ボックス 481">
                <a:extLst>
                  <a:ext uri="{FF2B5EF4-FFF2-40B4-BE49-F238E27FC236}">
                    <a16:creationId xmlns:a16="http://schemas.microsoft.com/office/drawing/2014/main" id="{23E00E14-84BF-C135-C38B-92B7A8704FCE}"/>
                  </a:ext>
                </a:extLst>
              </p:cNvPr>
              <p:cNvSpPr txBox="1"/>
              <p:nvPr/>
            </p:nvSpPr>
            <p:spPr>
              <a:xfrm rot="20700000">
                <a:off x="4088105" y="1096692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75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83" name="テキスト ボックス 482">
                <a:extLst>
                  <a:ext uri="{FF2B5EF4-FFF2-40B4-BE49-F238E27FC236}">
                    <a16:creationId xmlns:a16="http://schemas.microsoft.com/office/drawing/2014/main" id="{DFD7377D-A9BF-F41F-97AB-25DEA42C60D0}"/>
                  </a:ext>
                </a:extLst>
              </p:cNvPr>
              <p:cNvSpPr txBox="1"/>
              <p:nvPr/>
            </p:nvSpPr>
            <p:spPr>
              <a:xfrm rot="900000">
                <a:off x="5609637" y="618036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75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84" name="テキスト ボックス 483">
                <a:extLst>
                  <a:ext uri="{FF2B5EF4-FFF2-40B4-BE49-F238E27FC236}">
                    <a16:creationId xmlns:a16="http://schemas.microsoft.com/office/drawing/2014/main" id="{9137A9C3-F0DE-43F8-A7D3-C510E3EFC071}"/>
                  </a:ext>
                </a:extLst>
              </p:cNvPr>
              <p:cNvSpPr txBox="1"/>
              <p:nvPr/>
            </p:nvSpPr>
            <p:spPr>
              <a:xfrm rot="900000">
                <a:off x="5481381" y="1096692"/>
                <a:ext cx="128436" cy="1572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105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85" name="テキスト ボックス 484">
                <a:extLst>
                  <a:ext uri="{FF2B5EF4-FFF2-40B4-BE49-F238E27FC236}">
                    <a16:creationId xmlns:a16="http://schemas.microsoft.com/office/drawing/2014/main" id="{047B35DC-2D44-C915-9EA3-240A8CE59448}"/>
                  </a:ext>
                </a:extLst>
              </p:cNvPr>
              <p:cNvSpPr txBox="1"/>
              <p:nvPr/>
            </p:nvSpPr>
            <p:spPr>
              <a:xfrm rot="5400000">
                <a:off x="7971889" y="3696581"/>
                <a:ext cx="128436" cy="15723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0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86" name="テキスト ボックス 485">
                <a:extLst>
                  <a:ext uri="{FF2B5EF4-FFF2-40B4-BE49-F238E27FC236}">
                    <a16:creationId xmlns:a16="http://schemas.microsoft.com/office/drawing/2014/main" id="{64EDDDAD-623F-A0AD-B058-3DE17D491DD5}"/>
                  </a:ext>
                </a:extLst>
              </p:cNvPr>
              <p:cNvSpPr txBox="1"/>
              <p:nvPr/>
            </p:nvSpPr>
            <p:spPr>
              <a:xfrm rot="5400000">
                <a:off x="7476347" y="3696581"/>
                <a:ext cx="128436" cy="15723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180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grpSp>
            <p:nvGrpSpPr>
              <p:cNvPr id="487" name="グループ化 486">
                <a:extLst>
                  <a:ext uri="{FF2B5EF4-FFF2-40B4-BE49-F238E27FC236}">
                    <a16:creationId xmlns:a16="http://schemas.microsoft.com/office/drawing/2014/main" id="{FBAE3C7F-4A65-C99A-A51F-D5F2267BBFCC}"/>
                  </a:ext>
                </a:extLst>
              </p:cNvPr>
              <p:cNvGrpSpPr/>
              <p:nvPr/>
            </p:nvGrpSpPr>
            <p:grpSpPr>
              <a:xfrm rot="16200000">
                <a:off x="1845370" y="3448811"/>
                <a:ext cx="128436" cy="652776"/>
                <a:chOff x="4792128" y="1271436"/>
                <a:chExt cx="128436" cy="652776"/>
              </a:xfrm>
              <a:solidFill>
                <a:schemeClr val="bg1"/>
              </a:solidFill>
            </p:grpSpPr>
            <p:sp>
              <p:nvSpPr>
                <p:cNvPr id="488" name="テキスト ボックス 487">
                  <a:extLst>
                    <a:ext uri="{FF2B5EF4-FFF2-40B4-BE49-F238E27FC236}">
                      <a16:creationId xmlns:a16="http://schemas.microsoft.com/office/drawing/2014/main" id="{FDC7B74A-89E1-B2A1-74B4-EB128864E8C7}"/>
                    </a:ext>
                  </a:extLst>
                </p:cNvPr>
                <p:cNvSpPr txBox="1"/>
                <p:nvPr/>
              </p:nvSpPr>
              <p:spPr>
                <a:xfrm>
                  <a:off x="4792128" y="1271436"/>
                  <a:ext cx="128436" cy="157234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solidFill>
                        <a:srgbClr val="FF0000"/>
                      </a:solidFill>
                    </a:rPr>
                    <a:t>180</a:t>
                  </a:r>
                  <a:endParaRPr kumimoji="1" lang="ja-JP" altLang="en-US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489" name="テキスト ボックス 488">
                  <a:extLst>
                    <a:ext uri="{FF2B5EF4-FFF2-40B4-BE49-F238E27FC236}">
                      <a16:creationId xmlns:a16="http://schemas.microsoft.com/office/drawing/2014/main" id="{C417ABAF-4166-71FC-A15C-54D53D578AE0}"/>
                    </a:ext>
                  </a:extLst>
                </p:cNvPr>
                <p:cNvSpPr txBox="1"/>
                <p:nvPr/>
              </p:nvSpPr>
              <p:spPr>
                <a:xfrm>
                  <a:off x="4792128" y="1766978"/>
                  <a:ext cx="128436" cy="157234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solidFill>
                        <a:srgbClr val="FF0000"/>
                      </a:solidFill>
                    </a:rPr>
                    <a:t>0</a:t>
                  </a:r>
                  <a:endParaRPr kumimoji="1" lang="ja-JP" altLang="en-US" dirty="0">
                    <a:solidFill>
                      <a:srgbClr val="FF0000"/>
                    </a:solidFill>
                  </a:endParaRPr>
                </a:p>
              </p:txBody>
            </p:sp>
          </p:grpSp>
        </p:grpSp>
      </p:grpSp>
      <p:grpSp>
        <p:nvGrpSpPr>
          <p:cNvPr id="568" name="グループ化 567">
            <a:extLst>
              <a:ext uri="{FF2B5EF4-FFF2-40B4-BE49-F238E27FC236}">
                <a16:creationId xmlns:a16="http://schemas.microsoft.com/office/drawing/2014/main" id="{7F14286A-F2AB-FCDA-F5D6-93A90EB35942}"/>
              </a:ext>
            </a:extLst>
          </p:cNvPr>
          <p:cNvGrpSpPr/>
          <p:nvPr/>
        </p:nvGrpSpPr>
        <p:grpSpPr>
          <a:xfrm>
            <a:off x="5547822" y="1236662"/>
            <a:ext cx="3703463" cy="1916142"/>
            <a:chOff x="5547822" y="836612"/>
            <a:chExt cx="3703463" cy="1916142"/>
          </a:xfrm>
        </p:grpSpPr>
        <p:grpSp>
          <p:nvGrpSpPr>
            <p:cNvPr id="569" name="グループ化 568">
              <a:extLst>
                <a:ext uri="{FF2B5EF4-FFF2-40B4-BE49-F238E27FC236}">
                  <a16:creationId xmlns:a16="http://schemas.microsoft.com/office/drawing/2014/main" id="{0167DE63-3A35-5A7B-D3B3-14D08A8CAA51}"/>
                </a:ext>
              </a:extLst>
            </p:cNvPr>
            <p:cNvGrpSpPr/>
            <p:nvPr/>
          </p:nvGrpSpPr>
          <p:grpSpPr>
            <a:xfrm>
              <a:off x="5547822" y="836612"/>
              <a:ext cx="3703463" cy="1916142"/>
              <a:chOff x="1151371" y="845389"/>
              <a:chExt cx="7401464" cy="3829459"/>
            </a:xfrm>
          </p:grpSpPr>
          <p:sp>
            <p:nvSpPr>
              <p:cNvPr id="743" name="正方形/長方形 742">
                <a:extLst>
                  <a:ext uri="{FF2B5EF4-FFF2-40B4-BE49-F238E27FC236}">
                    <a16:creationId xmlns:a16="http://schemas.microsoft.com/office/drawing/2014/main" id="{558F18A3-0B92-3274-CD14-89738DB2EC80}"/>
                  </a:ext>
                </a:extLst>
              </p:cNvPr>
              <p:cNvSpPr/>
              <p:nvPr/>
            </p:nvSpPr>
            <p:spPr>
              <a:xfrm>
                <a:off x="1151371" y="4548750"/>
                <a:ext cx="7401464" cy="126098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44" name="グループ化 743">
                <a:extLst>
                  <a:ext uri="{FF2B5EF4-FFF2-40B4-BE49-F238E27FC236}">
                    <a16:creationId xmlns:a16="http://schemas.microsoft.com/office/drawing/2014/main" id="{F1D21558-5D62-3193-EC8B-16F45E5684DF}"/>
                  </a:ext>
                </a:extLst>
              </p:cNvPr>
              <p:cNvGrpSpPr/>
              <p:nvPr/>
            </p:nvGrpSpPr>
            <p:grpSpPr>
              <a:xfrm>
                <a:off x="1151371" y="845389"/>
                <a:ext cx="7401464" cy="3700732"/>
                <a:chOff x="1155940" y="845389"/>
                <a:chExt cx="7401464" cy="3700732"/>
              </a:xfrm>
            </p:grpSpPr>
            <p:sp>
              <p:nvSpPr>
                <p:cNvPr id="746" name="フリーフォーム: 図形 745">
                  <a:extLst>
                    <a:ext uri="{FF2B5EF4-FFF2-40B4-BE49-F238E27FC236}">
                      <a16:creationId xmlns:a16="http://schemas.microsoft.com/office/drawing/2014/main" id="{B5CF4822-3174-4119-8B0E-A84F8AAB95FD}"/>
                    </a:ext>
                  </a:extLst>
                </p:cNvPr>
                <p:cNvSpPr/>
                <p:nvPr/>
              </p:nvSpPr>
              <p:spPr>
                <a:xfrm>
                  <a:off x="1155940" y="845389"/>
                  <a:ext cx="7401464" cy="3700732"/>
                </a:xfrm>
                <a:custGeom>
                  <a:avLst/>
                  <a:gdLst>
                    <a:gd name="connsiteX0" fmla="*/ 3700732 w 7401464"/>
                    <a:gd name="connsiteY0" fmla="*/ 0 h 3700732"/>
                    <a:gd name="connsiteX1" fmla="*/ 7401464 w 7401464"/>
                    <a:gd name="connsiteY1" fmla="*/ 3700732 h 3700732"/>
                    <a:gd name="connsiteX2" fmla="*/ 0 w 7401464"/>
                    <a:gd name="connsiteY2" fmla="*/ 3700732 h 3700732"/>
                    <a:gd name="connsiteX3" fmla="*/ 3700732 w 7401464"/>
                    <a:gd name="connsiteY3" fmla="*/ 0 h 3700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401464" h="3700732">
                      <a:moveTo>
                        <a:pt x="3700732" y="0"/>
                      </a:moveTo>
                      <a:cubicBezTo>
                        <a:pt x="5744590" y="0"/>
                        <a:pt x="7401464" y="1656874"/>
                        <a:pt x="7401464" y="3700732"/>
                      </a:cubicBezTo>
                      <a:lnTo>
                        <a:pt x="0" y="3700732"/>
                      </a:lnTo>
                      <a:cubicBezTo>
                        <a:pt x="0" y="1656874"/>
                        <a:pt x="1656874" y="0"/>
                        <a:pt x="3700732" y="0"/>
                      </a:cubicBezTo>
                      <a:close/>
                    </a:path>
                  </a:pathLst>
                </a:cu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7" name="フリーフォーム: 図形 746">
                  <a:extLst>
                    <a:ext uri="{FF2B5EF4-FFF2-40B4-BE49-F238E27FC236}">
                      <a16:creationId xmlns:a16="http://schemas.microsoft.com/office/drawing/2014/main" id="{0301D060-A711-663C-252A-E6416D82C5B1}"/>
                    </a:ext>
                  </a:extLst>
                </p:cNvPr>
                <p:cNvSpPr/>
                <p:nvPr/>
              </p:nvSpPr>
              <p:spPr>
                <a:xfrm>
                  <a:off x="1518250" y="1207699"/>
                  <a:ext cx="6676844" cy="3338422"/>
                </a:xfrm>
                <a:custGeom>
                  <a:avLst/>
                  <a:gdLst>
                    <a:gd name="connsiteX0" fmla="*/ 3700732 w 7401464"/>
                    <a:gd name="connsiteY0" fmla="*/ 0 h 3700732"/>
                    <a:gd name="connsiteX1" fmla="*/ 7401464 w 7401464"/>
                    <a:gd name="connsiteY1" fmla="*/ 3700732 h 3700732"/>
                    <a:gd name="connsiteX2" fmla="*/ 0 w 7401464"/>
                    <a:gd name="connsiteY2" fmla="*/ 3700732 h 3700732"/>
                    <a:gd name="connsiteX3" fmla="*/ 3700732 w 7401464"/>
                    <a:gd name="connsiteY3" fmla="*/ 0 h 3700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401464" h="3700732">
                      <a:moveTo>
                        <a:pt x="3700732" y="0"/>
                      </a:moveTo>
                      <a:cubicBezTo>
                        <a:pt x="5744590" y="0"/>
                        <a:pt x="7401464" y="1656874"/>
                        <a:pt x="7401464" y="3700732"/>
                      </a:cubicBezTo>
                      <a:lnTo>
                        <a:pt x="0" y="3700732"/>
                      </a:lnTo>
                      <a:cubicBezTo>
                        <a:pt x="0" y="1656874"/>
                        <a:pt x="1656874" y="0"/>
                        <a:pt x="3700732" y="0"/>
                      </a:cubicBezTo>
                      <a:close/>
                    </a:path>
                  </a:pathLst>
                </a:cu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8" name="フリーフォーム: 図形 747">
                  <a:extLst>
                    <a:ext uri="{FF2B5EF4-FFF2-40B4-BE49-F238E27FC236}">
                      <a16:creationId xmlns:a16="http://schemas.microsoft.com/office/drawing/2014/main" id="{ADE08F2C-636A-01B5-3216-3A1B85CCBFE2}"/>
                    </a:ext>
                  </a:extLst>
                </p:cNvPr>
                <p:cNvSpPr/>
                <p:nvPr/>
              </p:nvSpPr>
              <p:spPr>
                <a:xfrm>
                  <a:off x="2294627" y="1984075"/>
                  <a:ext cx="5124090" cy="2562046"/>
                </a:xfrm>
                <a:custGeom>
                  <a:avLst/>
                  <a:gdLst>
                    <a:gd name="connsiteX0" fmla="*/ 3700732 w 7401464"/>
                    <a:gd name="connsiteY0" fmla="*/ 0 h 3700732"/>
                    <a:gd name="connsiteX1" fmla="*/ 7401464 w 7401464"/>
                    <a:gd name="connsiteY1" fmla="*/ 3700732 h 3700732"/>
                    <a:gd name="connsiteX2" fmla="*/ 0 w 7401464"/>
                    <a:gd name="connsiteY2" fmla="*/ 3700732 h 3700732"/>
                    <a:gd name="connsiteX3" fmla="*/ 3700732 w 7401464"/>
                    <a:gd name="connsiteY3" fmla="*/ 0 h 3700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401464" h="3700732">
                      <a:moveTo>
                        <a:pt x="3700732" y="0"/>
                      </a:moveTo>
                      <a:cubicBezTo>
                        <a:pt x="5744590" y="0"/>
                        <a:pt x="7401464" y="1656874"/>
                        <a:pt x="7401464" y="3700732"/>
                      </a:cubicBezTo>
                      <a:lnTo>
                        <a:pt x="0" y="3700732"/>
                      </a:lnTo>
                      <a:cubicBezTo>
                        <a:pt x="0" y="1656874"/>
                        <a:pt x="1656874" y="0"/>
                        <a:pt x="3700732" y="0"/>
                      </a:cubicBezTo>
                      <a:close/>
                    </a:path>
                  </a:pathLst>
                </a:cu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9" name="フリーフォーム: 図形 748">
                  <a:extLst>
                    <a:ext uri="{FF2B5EF4-FFF2-40B4-BE49-F238E27FC236}">
                      <a16:creationId xmlns:a16="http://schemas.microsoft.com/office/drawing/2014/main" id="{23C2C941-34BC-EBAB-D7E6-F331CA7F4206}"/>
                    </a:ext>
                  </a:extLst>
                </p:cNvPr>
                <p:cNvSpPr/>
                <p:nvPr/>
              </p:nvSpPr>
              <p:spPr>
                <a:xfrm>
                  <a:off x="3899140" y="3588589"/>
                  <a:ext cx="1915064" cy="957532"/>
                </a:xfrm>
                <a:custGeom>
                  <a:avLst/>
                  <a:gdLst>
                    <a:gd name="connsiteX0" fmla="*/ 3700732 w 7401464"/>
                    <a:gd name="connsiteY0" fmla="*/ 0 h 3700732"/>
                    <a:gd name="connsiteX1" fmla="*/ 7401464 w 7401464"/>
                    <a:gd name="connsiteY1" fmla="*/ 3700732 h 3700732"/>
                    <a:gd name="connsiteX2" fmla="*/ 0 w 7401464"/>
                    <a:gd name="connsiteY2" fmla="*/ 3700732 h 3700732"/>
                    <a:gd name="connsiteX3" fmla="*/ 3700732 w 7401464"/>
                    <a:gd name="connsiteY3" fmla="*/ 0 h 3700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401464" h="3700732">
                      <a:moveTo>
                        <a:pt x="3700732" y="0"/>
                      </a:moveTo>
                      <a:cubicBezTo>
                        <a:pt x="5744590" y="0"/>
                        <a:pt x="7401464" y="1656874"/>
                        <a:pt x="7401464" y="3700732"/>
                      </a:cubicBezTo>
                      <a:lnTo>
                        <a:pt x="0" y="3700732"/>
                      </a:lnTo>
                      <a:cubicBezTo>
                        <a:pt x="0" y="1656874"/>
                        <a:pt x="1656874" y="0"/>
                        <a:pt x="3700732" y="0"/>
                      </a:cubicBezTo>
                      <a:close/>
                    </a:path>
                  </a:pathLst>
                </a:cu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750" name="直線コネクタ 749">
                  <a:extLst>
                    <a:ext uri="{FF2B5EF4-FFF2-40B4-BE49-F238E27FC236}">
                      <a16:creationId xmlns:a16="http://schemas.microsoft.com/office/drawing/2014/main" id="{C983A734-7516-5DE7-38FA-8571D4116A39}"/>
                    </a:ext>
                  </a:extLst>
                </p:cNvPr>
                <p:cNvCxnSpPr>
                  <a:cxnSpLocks/>
                  <a:stCxn id="748" idx="0"/>
                  <a:endCxn id="749" idx="0"/>
                </p:cNvCxnSpPr>
                <p:nvPr/>
              </p:nvCxnSpPr>
              <p:spPr>
                <a:xfrm>
                  <a:off x="4856672" y="1984075"/>
                  <a:ext cx="0" cy="1604514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51" name="直線コネクタ 750">
                  <a:extLst>
                    <a:ext uri="{FF2B5EF4-FFF2-40B4-BE49-F238E27FC236}">
                      <a16:creationId xmlns:a16="http://schemas.microsoft.com/office/drawing/2014/main" id="{39F01784-E258-8763-9CA7-7B4CD68AB630}"/>
                    </a:ext>
                  </a:extLst>
                </p:cNvPr>
                <p:cNvCxnSpPr>
                  <a:cxnSpLocks/>
                  <a:stCxn id="746" idx="0"/>
                  <a:endCxn id="747" idx="0"/>
                </p:cNvCxnSpPr>
                <p:nvPr/>
              </p:nvCxnSpPr>
              <p:spPr>
                <a:xfrm>
                  <a:off x="4856672" y="845389"/>
                  <a:ext cx="0" cy="36231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52" name="直線コネクタ 751">
                  <a:extLst>
                    <a:ext uri="{FF2B5EF4-FFF2-40B4-BE49-F238E27FC236}">
                      <a16:creationId xmlns:a16="http://schemas.microsoft.com/office/drawing/2014/main" id="{B76F5F9C-D9D0-0E96-5D6E-3C51F727200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700000">
                  <a:off x="6101029" y="2499505"/>
                  <a:ext cx="0" cy="1604514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53" name="直線コネクタ 752">
                  <a:extLst>
                    <a:ext uri="{FF2B5EF4-FFF2-40B4-BE49-F238E27FC236}">
                      <a16:creationId xmlns:a16="http://schemas.microsoft.com/office/drawing/2014/main" id="{148D03C8-52DF-D90F-86BE-CC182B9F38B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700000">
                  <a:off x="7345387" y="1876249"/>
                  <a:ext cx="0" cy="36231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54" name="直線コネクタ 753">
                  <a:extLst>
                    <a:ext uri="{FF2B5EF4-FFF2-40B4-BE49-F238E27FC236}">
                      <a16:creationId xmlns:a16="http://schemas.microsoft.com/office/drawing/2014/main" id="{5AA68C74-649A-5140-6FCC-537BD25E354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900000">
                  <a:off x="3612311" y="2499505"/>
                  <a:ext cx="0" cy="1604514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55" name="直線コネクタ 754">
                  <a:extLst>
                    <a:ext uri="{FF2B5EF4-FFF2-40B4-BE49-F238E27FC236}">
                      <a16:creationId xmlns:a16="http://schemas.microsoft.com/office/drawing/2014/main" id="{7290C879-7391-054F-7EF4-EDCA6FBD1D4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900000">
                  <a:off x="2367953" y="1876249"/>
                  <a:ext cx="0" cy="36231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56" name="直線コネクタ 755">
                  <a:extLst>
                    <a:ext uri="{FF2B5EF4-FFF2-40B4-BE49-F238E27FC236}">
                      <a16:creationId xmlns:a16="http://schemas.microsoft.com/office/drawing/2014/main" id="{0B1BEEDB-3524-D22F-A4DB-5E1E963DFC5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900000">
                  <a:off x="5312135" y="2044038"/>
                  <a:ext cx="0" cy="1604514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57" name="直線コネクタ 756">
                  <a:extLst>
                    <a:ext uri="{FF2B5EF4-FFF2-40B4-BE49-F238E27FC236}">
                      <a16:creationId xmlns:a16="http://schemas.microsoft.com/office/drawing/2014/main" id="{44549E0D-486B-B2EB-861B-F3FD2C2A32D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900000">
                  <a:off x="5767602" y="965316"/>
                  <a:ext cx="0" cy="36231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58" name="直線コネクタ 757">
                  <a:extLst>
                    <a:ext uri="{FF2B5EF4-FFF2-40B4-BE49-F238E27FC236}">
                      <a16:creationId xmlns:a16="http://schemas.microsoft.com/office/drawing/2014/main" id="{7A543837-D868-A62F-3359-D14387E94B5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00000">
                  <a:off x="5736279" y="2219841"/>
                  <a:ext cx="0" cy="1604514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59" name="直線コネクタ 758">
                  <a:extLst>
                    <a:ext uri="{FF2B5EF4-FFF2-40B4-BE49-F238E27FC236}">
                      <a16:creationId xmlns:a16="http://schemas.microsoft.com/office/drawing/2014/main" id="{232D5456-15B1-A51C-571B-2795DD5AEF9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00000">
                  <a:off x="6616173" y="1316922"/>
                  <a:ext cx="0" cy="36231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60" name="直線コネクタ 759">
                  <a:extLst>
                    <a:ext uri="{FF2B5EF4-FFF2-40B4-BE49-F238E27FC236}">
                      <a16:creationId xmlns:a16="http://schemas.microsoft.com/office/drawing/2014/main" id="{B43970D3-E269-C390-9D7F-4A239FE8ACB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9800000">
                  <a:off x="3976772" y="2219842"/>
                  <a:ext cx="0" cy="1604514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61" name="直線コネクタ 760">
                  <a:extLst>
                    <a:ext uri="{FF2B5EF4-FFF2-40B4-BE49-F238E27FC236}">
                      <a16:creationId xmlns:a16="http://schemas.microsoft.com/office/drawing/2014/main" id="{0DDF78D2-F133-D54B-6CE6-B86E70DADC5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9800000">
                  <a:off x="3096878" y="1316923"/>
                  <a:ext cx="0" cy="36231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62" name="直線コネクタ 761">
                  <a:extLst>
                    <a:ext uri="{FF2B5EF4-FFF2-40B4-BE49-F238E27FC236}">
                      <a16:creationId xmlns:a16="http://schemas.microsoft.com/office/drawing/2014/main" id="{BA552062-C2AD-673F-BDC6-6781513078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700000">
                  <a:off x="4400916" y="2044037"/>
                  <a:ext cx="0" cy="1604514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63" name="直線コネクタ 762">
                  <a:extLst>
                    <a:ext uri="{FF2B5EF4-FFF2-40B4-BE49-F238E27FC236}">
                      <a16:creationId xmlns:a16="http://schemas.microsoft.com/office/drawing/2014/main" id="{D3CD0B26-6DFA-E0BF-9323-196F2E8835E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700000">
                  <a:off x="3945449" y="965315"/>
                  <a:ext cx="0" cy="36231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64" name="直線コネクタ 763">
                  <a:extLst>
                    <a:ext uri="{FF2B5EF4-FFF2-40B4-BE49-F238E27FC236}">
                      <a16:creationId xmlns:a16="http://schemas.microsoft.com/office/drawing/2014/main" id="{025D2784-0A73-3E63-5A1F-86059C847D3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7100000">
                  <a:off x="3156840" y="3288396"/>
                  <a:ext cx="0" cy="1604514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65" name="直線コネクタ 764">
                  <a:extLst>
                    <a:ext uri="{FF2B5EF4-FFF2-40B4-BE49-F238E27FC236}">
                      <a16:creationId xmlns:a16="http://schemas.microsoft.com/office/drawing/2014/main" id="{EA0EC816-1D0B-7AF4-B76B-6BCA97A1116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7100000">
                  <a:off x="1457016" y="3454031"/>
                  <a:ext cx="0" cy="36231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66" name="直線コネクタ 765">
                  <a:extLst>
                    <a:ext uri="{FF2B5EF4-FFF2-40B4-BE49-F238E27FC236}">
                      <a16:creationId xmlns:a16="http://schemas.microsoft.com/office/drawing/2014/main" id="{C2F15CEC-42F9-F090-1062-A5B6C4A3A05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000000">
                  <a:off x="3332360" y="2863967"/>
                  <a:ext cx="0" cy="1604514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67" name="直線コネクタ 766">
                  <a:extLst>
                    <a:ext uri="{FF2B5EF4-FFF2-40B4-BE49-F238E27FC236}">
                      <a16:creationId xmlns:a16="http://schemas.microsoft.com/office/drawing/2014/main" id="{E2E2FD3B-59AF-0D5A-D819-48E5FD418E0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000000">
                  <a:off x="1808339" y="2605175"/>
                  <a:ext cx="0" cy="36231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68" name="直線コネクタ 767">
                  <a:extLst>
                    <a:ext uri="{FF2B5EF4-FFF2-40B4-BE49-F238E27FC236}">
                      <a16:creationId xmlns:a16="http://schemas.microsoft.com/office/drawing/2014/main" id="{928C77F8-7BB3-66BD-A925-4BC678B2559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600000">
                  <a:off x="6380688" y="2863968"/>
                  <a:ext cx="0" cy="1604514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69" name="直線コネクタ 768">
                  <a:extLst>
                    <a:ext uri="{FF2B5EF4-FFF2-40B4-BE49-F238E27FC236}">
                      <a16:creationId xmlns:a16="http://schemas.microsoft.com/office/drawing/2014/main" id="{6C3344F7-E880-B992-51F2-FFC5C8D592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600000">
                  <a:off x="7904709" y="2605176"/>
                  <a:ext cx="0" cy="36231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70" name="直線コネクタ 769">
                  <a:extLst>
                    <a:ext uri="{FF2B5EF4-FFF2-40B4-BE49-F238E27FC236}">
                      <a16:creationId xmlns:a16="http://schemas.microsoft.com/office/drawing/2014/main" id="{11CE995E-2040-53B6-02BC-E9EC2462CF0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4500000">
                  <a:off x="6556208" y="3288395"/>
                  <a:ext cx="0" cy="1604514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71" name="直線コネクタ 770">
                  <a:extLst>
                    <a:ext uri="{FF2B5EF4-FFF2-40B4-BE49-F238E27FC236}">
                      <a16:creationId xmlns:a16="http://schemas.microsoft.com/office/drawing/2014/main" id="{2DF364AE-26B9-9C5D-F46C-DA0DC58140D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4500000">
                  <a:off x="8256032" y="3454030"/>
                  <a:ext cx="0" cy="36231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72" name="直線コネクタ 771">
                  <a:extLst>
                    <a:ext uri="{FF2B5EF4-FFF2-40B4-BE49-F238E27FC236}">
                      <a16:creationId xmlns:a16="http://schemas.microsoft.com/office/drawing/2014/main" id="{73D9BC86-6C5F-0AE8-08E8-3759912C75F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00000">
                  <a:off x="5009755" y="1990772"/>
                  <a:ext cx="0" cy="1604514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73" name="直線コネクタ 772">
                  <a:extLst>
                    <a:ext uri="{FF2B5EF4-FFF2-40B4-BE49-F238E27FC236}">
                      <a16:creationId xmlns:a16="http://schemas.microsoft.com/office/drawing/2014/main" id="{BA8962A8-7EFB-9E74-06DE-49A06B6AA9F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00000">
                  <a:off x="5163130" y="858782"/>
                  <a:ext cx="0" cy="36231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74" name="直線コネクタ 773">
                  <a:extLst>
                    <a:ext uri="{FF2B5EF4-FFF2-40B4-BE49-F238E27FC236}">
                      <a16:creationId xmlns:a16="http://schemas.microsoft.com/office/drawing/2014/main" id="{E11A1DCA-01B8-F1D5-45BB-443A8A284B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600000">
                  <a:off x="5161963" y="2010810"/>
                  <a:ext cx="0" cy="1604514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75" name="直線コネクタ 774">
                  <a:extLst>
                    <a:ext uri="{FF2B5EF4-FFF2-40B4-BE49-F238E27FC236}">
                      <a16:creationId xmlns:a16="http://schemas.microsoft.com/office/drawing/2014/main" id="{6FA3F47F-5A3C-BD67-BCBA-61B079183B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600000">
                  <a:off x="5467547" y="898859"/>
                  <a:ext cx="0" cy="36231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76" name="直線コネクタ 775">
                  <a:extLst>
                    <a:ext uri="{FF2B5EF4-FFF2-40B4-BE49-F238E27FC236}">
                      <a16:creationId xmlns:a16="http://schemas.microsoft.com/office/drawing/2014/main" id="{BE486D1B-01BA-0059-EE65-AB9197ABD59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200000">
                  <a:off x="5458090" y="2090203"/>
                  <a:ext cx="0" cy="1604514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77" name="直線コネクタ 776">
                  <a:extLst>
                    <a:ext uri="{FF2B5EF4-FFF2-40B4-BE49-F238E27FC236}">
                      <a16:creationId xmlns:a16="http://schemas.microsoft.com/office/drawing/2014/main" id="{CA18427B-603F-5994-D488-C9ED471B091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200000">
                  <a:off x="6059973" y="1057645"/>
                  <a:ext cx="0" cy="36231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78" name="直線コネクタ 777">
                  <a:extLst>
                    <a:ext uri="{FF2B5EF4-FFF2-40B4-BE49-F238E27FC236}">
                      <a16:creationId xmlns:a16="http://schemas.microsoft.com/office/drawing/2014/main" id="{D9E63035-E96D-EA29-DE3C-CADEC172A08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500000">
                  <a:off x="5599957" y="2148954"/>
                  <a:ext cx="0" cy="1604514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79" name="直線コネクタ 778">
                  <a:extLst>
                    <a:ext uri="{FF2B5EF4-FFF2-40B4-BE49-F238E27FC236}">
                      <a16:creationId xmlns:a16="http://schemas.microsoft.com/office/drawing/2014/main" id="{33D45439-777A-8981-B4B4-3FAEC17B541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500000">
                  <a:off x="6343676" y="1175146"/>
                  <a:ext cx="0" cy="36231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80" name="直線コネクタ 779">
                  <a:extLst>
                    <a:ext uri="{FF2B5EF4-FFF2-40B4-BE49-F238E27FC236}">
                      <a16:creationId xmlns:a16="http://schemas.microsoft.com/office/drawing/2014/main" id="{524C68D8-6317-7A5D-8B70-1CA8C855711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00000">
                  <a:off x="5865581" y="2302329"/>
                  <a:ext cx="0" cy="1604514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81" name="直線コネクタ 780">
                  <a:extLst>
                    <a:ext uri="{FF2B5EF4-FFF2-40B4-BE49-F238E27FC236}">
                      <a16:creationId xmlns:a16="http://schemas.microsoft.com/office/drawing/2014/main" id="{664B1BCA-3993-8EEF-C091-C22A924713F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00000">
                  <a:off x="6874953" y="1481897"/>
                  <a:ext cx="0" cy="36231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82" name="直線コネクタ 781">
                  <a:extLst>
                    <a:ext uri="{FF2B5EF4-FFF2-40B4-BE49-F238E27FC236}">
                      <a16:creationId xmlns:a16="http://schemas.microsoft.com/office/drawing/2014/main" id="{795A37BE-D6A8-F7C7-1C16-B8FC2D79D30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400000">
                  <a:off x="5985688" y="2395787"/>
                  <a:ext cx="0" cy="1604514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83" name="直線コネクタ 782">
                  <a:extLst>
                    <a:ext uri="{FF2B5EF4-FFF2-40B4-BE49-F238E27FC236}">
                      <a16:creationId xmlns:a16="http://schemas.microsoft.com/office/drawing/2014/main" id="{B375B04F-A43B-6E38-4A20-B93019311FE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400000">
                  <a:off x="7116857" y="1668814"/>
                  <a:ext cx="0" cy="36231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84" name="直線コネクタ 783">
                  <a:extLst>
                    <a:ext uri="{FF2B5EF4-FFF2-40B4-BE49-F238E27FC236}">
                      <a16:creationId xmlns:a16="http://schemas.microsoft.com/office/drawing/2014/main" id="{44DF7C03-FCA5-B358-863C-D01B914619B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000000">
                  <a:off x="6203490" y="2612693"/>
                  <a:ext cx="0" cy="1604514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85" name="直線コネクタ 784">
                  <a:extLst>
                    <a:ext uri="{FF2B5EF4-FFF2-40B4-BE49-F238E27FC236}">
                      <a16:creationId xmlns:a16="http://schemas.microsoft.com/office/drawing/2014/main" id="{BA329631-C644-115E-810C-927146E248D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000000">
                  <a:off x="7551565" y="2102626"/>
                  <a:ext cx="0" cy="36231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86" name="直線コネクタ 785">
                  <a:extLst>
                    <a:ext uri="{FF2B5EF4-FFF2-40B4-BE49-F238E27FC236}">
                      <a16:creationId xmlns:a16="http://schemas.microsoft.com/office/drawing/2014/main" id="{04D06817-0E62-C05E-9075-87BEBF61A28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300000">
                  <a:off x="6299370" y="2734490"/>
                  <a:ext cx="0" cy="1604514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87" name="直線コネクタ 786">
                  <a:extLst>
                    <a:ext uri="{FF2B5EF4-FFF2-40B4-BE49-F238E27FC236}">
                      <a16:creationId xmlns:a16="http://schemas.microsoft.com/office/drawing/2014/main" id="{483C8E38-F609-E4D0-857C-76ED67FFCEB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300000">
                  <a:off x="7740904" y="2346220"/>
                  <a:ext cx="0" cy="36231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88" name="直線コネクタ 787">
                  <a:extLst>
                    <a:ext uri="{FF2B5EF4-FFF2-40B4-BE49-F238E27FC236}">
                      <a16:creationId xmlns:a16="http://schemas.microsoft.com/office/drawing/2014/main" id="{A8FB453D-FE0F-3B72-2CC2-CD431E9F5BE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900000">
                  <a:off x="6453701" y="3000145"/>
                  <a:ext cx="0" cy="1604514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89" name="直線コネクタ 788">
                  <a:extLst>
                    <a:ext uri="{FF2B5EF4-FFF2-40B4-BE49-F238E27FC236}">
                      <a16:creationId xmlns:a16="http://schemas.microsoft.com/office/drawing/2014/main" id="{DB0A87E0-F7E3-327A-A90C-5241EA0AD20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900000">
                  <a:off x="8048611" y="2877528"/>
                  <a:ext cx="0" cy="36231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90" name="直線コネクタ 789">
                  <a:extLst>
                    <a:ext uri="{FF2B5EF4-FFF2-40B4-BE49-F238E27FC236}">
                      <a16:creationId xmlns:a16="http://schemas.microsoft.com/office/drawing/2014/main" id="{4956B21B-887F-93D0-FA11-B3A73AB8870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4200000">
                  <a:off x="6511480" y="3141981"/>
                  <a:ext cx="0" cy="1604514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91" name="直線コネクタ 790">
                  <a:extLst>
                    <a:ext uri="{FF2B5EF4-FFF2-40B4-BE49-F238E27FC236}">
                      <a16:creationId xmlns:a16="http://schemas.microsoft.com/office/drawing/2014/main" id="{D67BE0CB-B7C8-5F8D-7240-36E02D19F10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4200000">
                  <a:off x="8165140" y="3161200"/>
                  <a:ext cx="0" cy="36231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92" name="直線コネクタ 791">
                  <a:extLst>
                    <a:ext uri="{FF2B5EF4-FFF2-40B4-BE49-F238E27FC236}">
                      <a16:creationId xmlns:a16="http://schemas.microsoft.com/office/drawing/2014/main" id="{8AFB72F8-1B28-B591-5C89-DE7387D3852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4800000">
                  <a:off x="6590873" y="3438280"/>
                  <a:ext cx="0" cy="1604514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93" name="直線コネクタ 792">
                  <a:extLst>
                    <a:ext uri="{FF2B5EF4-FFF2-40B4-BE49-F238E27FC236}">
                      <a16:creationId xmlns:a16="http://schemas.microsoft.com/office/drawing/2014/main" id="{9048BB8D-F4F2-C513-F39F-44EFBE472CD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4800000">
                  <a:off x="8323926" y="3753798"/>
                  <a:ext cx="0" cy="36231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94" name="直線コネクタ 793">
                  <a:extLst>
                    <a:ext uri="{FF2B5EF4-FFF2-40B4-BE49-F238E27FC236}">
                      <a16:creationId xmlns:a16="http://schemas.microsoft.com/office/drawing/2014/main" id="{0CDA5FD6-91FF-70E8-94B2-D67AE9BFE87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100000">
                  <a:off x="6613675" y="3590488"/>
                  <a:ext cx="0" cy="1604514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95" name="直線コネクタ 794">
                  <a:extLst>
                    <a:ext uri="{FF2B5EF4-FFF2-40B4-BE49-F238E27FC236}">
                      <a16:creationId xmlns:a16="http://schemas.microsoft.com/office/drawing/2014/main" id="{C1CC3B8D-B16D-FA43-5B8F-36EEB827573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100000">
                  <a:off x="8366767" y="4058215"/>
                  <a:ext cx="0" cy="36231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96" name="直線コネクタ 795">
                  <a:extLst>
                    <a:ext uri="{FF2B5EF4-FFF2-40B4-BE49-F238E27FC236}">
                      <a16:creationId xmlns:a16="http://schemas.microsoft.com/office/drawing/2014/main" id="{60C9A1EA-218C-61A7-E4BC-F7404343E21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00000" flipH="1">
                  <a:off x="4706533" y="1990772"/>
                  <a:ext cx="0" cy="1604514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97" name="直線コネクタ 796">
                  <a:extLst>
                    <a:ext uri="{FF2B5EF4-FFF2-40B4-BE49-F238E27FC236}">
                      <a16:creationId xmlns:a16="http://schemas.microsoft.com/office/drawing/2014/main" id="{0FF6B240-8035-FB4D-94F2-337910D8672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00000" flipH="1">
                  <a:off x="4553158" y="858782"/>
                  <a:ext cx="0" cy="36231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98" name="直線コネクタ 797">
                  <a:extLst>
                    <a:ext uri="{FF2B5EF4-FFF2-40B4-BE49-F238E27FC236}">
                      <a16:creationId xmlns:a16="http://schemas.microsoft.com/office/drawing/2014/main" id="{7B303214-F0C3-FC9D-5D33-22C755CE0B7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000000" flipH="1">
                  <a:off x="4554325" y="2010810"/>
                  <a:ext cx="0" cy="1604514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99" name="直線コネクタ 798">
                  <a:extLst>
                    <a:ext uri="{FF2B5EF4-FFF2-40B4-BE49-F238E27FC236}">
                      <a16:creationId xmlns:a16="http://schemas.microsoft.com/office/drawing/2014/main" id="{656DA05F-D6B3-E296-CF72-FED390368BF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000000" flipH="1">
                  <a:off x="4248741" y="898859"/>
                  <a:ext cx="0" cy="36231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800" name="直線コネクタ 799">
                  <a:extLst>
                    <a:ext uri="{FF2B5EF4-FFF2-40B4-BE49-F238E27FC236}">
                      <a16:creationId xmlns:a16="http://schemas.microsoft.com/office/drawing/2014/main" id="{C7ADFF77-72A1-4862-A855-5BFA897E4F6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400000" flipH="1">
                  <a:off x="4258198" y="2090203"/>
                  <a:ext cx="0" cy="1604514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801" name="直線コネクタ 800">
                  <a:extLst>
                    <a:ext uri="{FF2B5EF4-FFF2-40B4-BE49-F238E27FC236}">
                      <a16:creationId xmlns:a16="http://schemas.microsoft.com/office/drawing/2014/main" id="{0E417196-BDF4-CAC4-055D-7ADB8FE8733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400000" flipH="1">
                  <a:off x="3656315" y="1057645"/>
                  <a:ext cx="0" cy="36231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802" name="直線コネクタ 801">
                  <a:extLst>
                    <a:ext uri="{FF2B5EF4-FFF2-40B4-BE49-F238E27FC236}">
                      <a16:creationId xmlns:a16="http://schemas.microsoft.com/office/drawing/2014/main" id="{AEC921EB-694B-1F34-92C1-56696DDC756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100000" flipH="1">
                  <a:off x="4116331" y="2148954"/>
                  <a:ext cx="0" cy="1604514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803" name="直線コネクタ 802">
                  <a:extLst>
                    <a:ext uri="{FF2B5EF4-FFF2-40B4-BE49-F238E27FC236}">
                      <a16:creationId xmlns:a16="http://schemas.microsoft.com/office/drawing/2014/main" id="{5CAA263E-14D4-8062-98B0-54F4F9698F0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100000" flipH="1">
                  <a:off x="3372612" y="1175146"/>
                  <a:ext cx="0" cy="36231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804" name="直線コネクタ 803">
                  <a:extLst>
                    <a:ext uri="{FF2B5EF4-FFF2-40B4-BE49-F238E27FC236}">
                      <a16:creationId xmlns:a16="http://schemas.microsoft.com/office/drawing/2014/main" id="{221EAF43-F76C-5773-7E13-B0A818D1F4A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9500000" flipH="1">
                  <a:off x="3850707" y="2302329"/>
                  <a:ext cx="0" cy="1604514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805" name="直線コネクタ 804">
                  <a:extLst>
                    <a:ext uri="{FF2B5EF4-FFF2-40B4-BE49-F238E27FC236}">
                      <a16:creationId xmlns:a16="http://schemas.microsoft.com/office/drawing/2014/main" id="{178BE6AE-6105-E84A-6456-01E54D1D77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9500000" flipH="1">
                  <a:off x="2841335" y="1481897"/>
                  <a:ext cx="0" cy="36231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806" name="直線コネクタ 805">
                  <a:extLst>
                    <a:ext uri="{FF2B5EF4-FFF2-40B4-BE49-F238E27FC236}">
                      <a16:creationId xmlns:a16="http://schemas.microsoft.com/office/drawing/2014/main" id="{51129438-DC68-4994-BE45-ED78BC569B2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9200000" flipH="1">
                  <a:off x="3730600" y="2395787"/>
                  <a:ext cx="0" cy="1604514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807" name="直線コネクタ 806">
                  <a:extLst>
                    <a:ext uri="{FF2B5EF4-FFF2-40B4-BE49-F238E27FC236}">
                      <a16:creationId xmlns:a16="http://schemas.microsoft.com/office/drawing/2014/main" id="{0C5202A9-D595-E128-DA3A-3697B9D6669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9200000" flipH="1">
                  <a:off x="2599431" y="1668814"/>
                  <a:ext cx="0" cy="36231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808" name="直線コネクタ 807">
                  <a:extLst>
                    <a:ext uri="{FF2B5EF4-FFF2-40B4-BE49-F238E27FC236}">
                      <a16:creationId xmlns:a16="http://schemas.microsoft.com/office/drawing/2014/main" id="{CD2B5F99-7456-3F85-69E7-19A2794699D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600000" flipH="1">
                  <a:off x="3512798" y="2612693"/>
                  <a:ext cx="0" cy="1604514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809" name="直線コネクタ 808">
                  <a:extLst>
                    <a:ext uri="{FF2B5EF4-FFF2-40B4-BE49-F238E27FC236}">
                      <a16:creationId xmlns:a16="http://schemas.microsoft.com/office/drawing/2014/main" id="{8D82083C-B282-D47D-8ED2-5480883AD49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600000" flipH="1">
                  <a:off x="2164723" y="2102626"/>
                  <a:ext cx="0" cy="36231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810" name="直線コネクタ 809">
                  <a:extLst>
                    <a:ext uri="{FF2B5EF4-FFF2-40B4-BE49-F238E27FC236}">
                      <a16:creationId xmlns:a16="http://schemas.microsoft.com/office/drawing/2014/main" id="{5ECD6E8B-F24B-F3A0-C216-50C211DCB53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300000" flipH="1">
                  <a:off x="3416918" y="2734490"/>
                  <a:ext cx="0" cy="1604514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811" name="直線コネクタ 810">
                  <a:extLst>
                    <a:ext uri="{FF2B5EF4-FFF2-40B4-BE49-F238E27FC236}">
                      <a16:creationId xmlns:a16="http://schemas.microsoft.com/office/drawing/2014/main" id="{09F91714-41E2-5E67-F4E4-178488A33D6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300000" flipH="1">
                  <a:off x="1975384" y="2346220"/>
                  <a:ext cx="0" cy="36231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812" name="直線コネクタ 811">
                  <a:extLst>
                    <a:ext uri="{FF2B5EF4-FFF2-40B4-BE49-F238E27FC236}">
                      <a16:creationId xmlns:a16="http://schemas.microsoft.com/office/drawing/2014/main" id="{0AA38D07-A5DD-8EFA-88FD-DC126B11535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7700000" flipH="1">
                  <a:off x="3262587" y="3000145"/>
                  <a:ext cx="0" cy="1604514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813" name="直線コネクタ 812">
                  <a:extLst>
                    <a:ext uri="{FF2B5EF4-FFF2-40B4-BE49-F238E27FC236}">
                      <a16:creationId xmlns:a16="http://schemas.microsoft.com/office/drawing/2014/main" id="{DF6DD390-363A-98FA-F240-49E9A69116A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7700000" flipH="1">
                  <a:off x="1667677" y="2877528"/>
                  <a:ext cx="0" cy="36231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814" name="直線コネクタ 813">
                  <a:extLst>
                    <a:ext uri="{FF2B5EF4-FFF2-40B4-BE49-F238E27FC236}">
                      <a16:creationId xmlns:a16="http://schemas.microsoft.com/office/drawing/2014/main" id="{E3775E62-3604-7DF5-313D-971D30D7B6F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7400000" flipH="1">
                  <a:off x="3204808" y="3141981"/>
                  <a:ext cx="0" cy="1604514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815" name="直線コネクタ 814">
                  <a:extLst>
                    <a:ext uri="{FF2B5EF4-FFF2-40B4-BE49-F238E27FC236}">
                      <a16:creationId xmlns:a16="http://schemas.microsoft.com/office/drawing/2014/main" id="{57BD55E0-B2D2-20E8-23DB-63EB7FE46BA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7400000" flipH="1">
                  <a:off x="1551148" y="3161200"/>
                  <a:ext cx="0" cy="36231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816" name="直線コネクタ 815">
                  <a:extLst>
                    <a:ext uri="{FF2B5EF4-FFF2-40B4-BE49-F238E27FC236}">
                      <a16:creationId xmlns:a16="http://schemas.microsoft.com/office/drawing/2014/main" id="{38FCEBA5-CC3E-15E6-F4A9-EF75590E9AF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800000" flipH="1">
                  <a:off x="3125415" y="3438280"/>
                  <a:ext cx="0" cy="1604514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817" name="直線コネクタ 816">
                  <a:extLst>
                    <a:ext uri="{FF2B5EF4-FFF2-40B4-BE49-F238E27FC236}">
                      <a16:creationId xmlns:a16="http://schemas.microsoft.com/office/drawing/2014/main" id="{F08C8875-7143-3462-9A29-1508AF927A7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800000" flipH="1">
                  <a:off x="1392362" y="3753798"/>
                  <a:ext cx="0" cy="36231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818" name="直線コネクタ 817">
                  <a:extLst>
                    <a:ext uri="{FF2B5EF4-FFF2-40B4-BE49-F238E27FC236}">
                      <a16:creationId xmlns:a16="http://schemas.microsoft.com/office/drawing/2014/main" id="{EA62E450-2367-C854-3583-0C105FA34A3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500000" flipH="1">
                  <a:off x="3102613" y="3590488"/>
                  <a:ext cx="0" cy="1604514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819" name="直線コネクタ 818">
                  <a:extLst>
                    <a:ext uri="{FF2B5EF4-FFF2-40B4-BE49-F238E27FC236}">
                      <a16:creationId xmlns:a16="http://schemas.microsoft.com/office/drawing/2014/main" id="{DA456A1B-51E8-DD07-5425-124FB8BD8A0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500000" flipH="1">
                  <a:off x="1349521" y="4058215"/>
                  <a:ext cx="0" cy="36231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cxnSp>
            <p:nvCxnSpPr>
              <p:cNvPr id="745" name="直線コネクタ 744">
                <a:extLst>
                  <a:ext uri="{FF2B5EF4-FFF2-40B4-BE49-F238E27FC236}">
                    <a16:creationId xmlns:a16="http://schemas.microsoft.com/office/drawing/2014/main" id="{B77FD9E9-264E-3CAE-D52D-BDC6ECCA5C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52103" y="4183811"/>
                <a:ext cx="0" cy="36231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570" name="グループ化 569">
              <a:extLst>
                <a:ext uri="{FF2B5EF4-FFF2-40B4-BE49-F238E27FC236}">
                  <a16:creationId xmlns:a16="http://schemas.microsoft.com/office/drawing/2014/main" id="{9018009D-9AC6-098F-4E03-F7F19BA4984F}"/>
                </a:ext>
              </a:extLst>
            </p:cNvPr>
            <p:cNvGrpSpPr/>
            <p:nvPr/>
          </p:nvGrpSpPr>
          <p:grpSpPr>
            <a:xfrm>
              <a:off x="5548081" y="836612"/>
              <a:ext cx="3702946" cy="1820848"/>
              <a:chOff x="1453340" y="1182338"/>
              <a:chExt cx="7400430" cy="3639012"/>
            </a:xfrm>
          </p:grpSpPr>
          <p:cxnSp>
            <p:nvCxnSpPr>
              <p:cNvPr id="599" name="直線コネクタ 598">
                <a:extLst>
                  <a:ext uri="{FF2B5EF4-FFF2-40B4-BE49-F238E27FC236}">
                    <a16:creationId xmlns:a16="http://schemas.microsoft.com/office/drawing/2014/main" id="{EE6BECC2-868D-2153-5368-52738BBC0A7D}"/>
                  </a:ext>
                </a:extLst>
              </p:cNvPr>
              <p:cNvCxnSpPr>
                <a:cxnSpLocks/>
              </p:cNvCxnSpPr>
              <p:nvPr/>
            </p:nvCxnSpPr>
            <p:spPr>
              <a:xfrm rot="60000">
                <a:off x="5214441" y="1182357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00" name="直線コネクタ 599">
                <a:extLst>
                  <a:ext uri="{FF2B5EF4-FFF2-40B4-BE49-F238E27FC236}">
                    <a16:creationId xmlns:a16="http://schemas.microsoft.com/office/drawing/2014/main" id="{4A61885D-3225-15FD-32CF-79BC9C9674BF}"/>
                  </a:ext>
                </a:extLst>
              </p:cNvPr>
              <p:cNvCxnSpPr>
                <a:cxnSpLocks/>
              </p:cNvCxnSpPr>
              <p:nvPr/>
            </p:nvCxnSpPr>
            <p:spPr>
              <a:xfrm rot="120000">
                <a:off x="5276925" y="1183965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01" name="直線コネクタ 600">
                <a:extLst>
                  <a:ext uri="{FF2B5EF4-FFF2-40B4-BE49-F238E27FC236}">
                    <a16:creationId xmlns:a16="http://schemas.microsoft.com/office/drawing/2014/main" id="{32BCC029-DB53-55D2-6336-D1653A825F78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">
                <a:off x="5338146" y="1186644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02" name="直線コネクタ 601">
                <a:extLst>
                  <a:ext uri="{FF2B5EF4-FFF2-40B4-BE49-F238E27FC236}">
                    <a16:creationId xmlns:a16="http://schemas.microsoft.com/office/drawing/2014/main" id="{DECBB5E9-3C5A-3052-B3AE-C4A74C5039F8}"/>
                  </a:ext>
                </a:extLst>
              </p:cNvPr>
              <p:cNvCxnSpPr>
                <a:cxnSpLocks/>
              </p:cNvCxnSpPr>
              <p:nvPr/>
            </p:nvCxnSpPr>
            <p:spPr>
              <a:xfrm rot="240000">
                <a:off x="5399291" y="1190395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03" name="直線コネクタ 602">
                <a:extLst>
                  <a:ext uri="{FF2B5EF4-FFF2-40B4-BE49-F238E27FC236}">
                    <a16:creationId xmlns:a16="http://schemas.microsoft.com/office/drawing/2014/main" id="{9A61C5EF-EFE3-A9BA-5DD8-A4167E339C37}"/>
                  </a:ext>
                </a:extLst>
              </p:cNvPr>
              <p:cNvCxnSpPr>
                <a:cxnSpLocks/>
              </p:cNvCxnSpPr>
              <p:nvPr/>
            </p:nvCxnSpPr>
            <p:spPr>
              <a:xfrm rot="360000">
                <a:off x="5520914" y="1201055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04" name="直線コネクタ 603">
                <a:extLst>
                  <a:ext uri="{FF2B5EF4-FFF2-40B4-BE49-F238E27FC236}">
                    <a16:creationId xmlns:a16="http://schemas.microsoft.com/office/drawing/2014/main" id="{AB12F467-5374-5A29-DA26-5647D4FEB1D6}"/>
                  </a:ext>
                </a:extLst>
              </p:cNvPr>
              <p:cNvCxnSpPr>
                <a:cxnSpLocks/>
              </p:cNvCxnSpPr>
              <p:nvPr/>
            </p:nvCxnSpPr>
            <p:spPr>
              <a:xfrm rot="420000">
                <a:off x="5583021" y="1208102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05" name="直線コネクタ 604">
                <a:extLst>
                  <a:ext uri="{FF2B5EF4-FFF2-40B4-BE49-F238E27FC236}">
                    <a16:creationId xmlns:a16="http://schemas.microsoft.com/office/drawing/2014/main" id="{71C5F81B-174C-4795-903E-D50F3305BBA1}"/>
                  </a:ext>
                </a:extLst>
              </p:cNvPr>
              <p:cNvCxnSpPr>
                <a:cxnSpLocks/>
              </p:cNvCxnSpPr>
              <p:nvPr/>
            </p:nvCxnSpPr>
            <p:spPr>
              <a:xfrm rot="480000">
                <a:off x="5643775" y="1216107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06" name="直線コネクタ 605">
                <a:extLst>
                  <a:ext uri="{FF2B5EF4-FFF2-40B4-BE49-F238E27FC236}">
                    <a16:creationId xmlns:a16="http://schemas.microsoft.com/office/drawing/2014/main" id="{CCDC10DE-A67F-7716-3E88-33C9A49B3A84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">
                <a:off x="5704360" y="1225172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07" name="直線コネクタ 606">
                <a:extLst>
                  <a:ext uri="{FF2B5EF4-FFF2-40B4-BE49-F238E27FC236}">
                    <a16:creationId xmlns:a16="http://schemas.microsoft.com/office/drawing/2014/main" id="{602502B0-2909-93DD-276D-811B45D76652}"/>
                  </a:ext>
                </a:extLst>
              </p:cNvPr>
              <p:cNvCxnSpPr>
                <a:cxnSpLocks/>
              </p:cNvCxnSpPr>
              <p:nvPr/>
            </p:nvCxnSpPr>
            <p:spPr>
              <a:xfrm rot="660000">
                <a:off x="5824591" y="1246392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08" name="直線コネクタ 607">
                <a:extLst>
                  <a:ext uri="{FF2B5EF4-FFF2-40B4-BE49-F238E27FC236}">
                    <a16:creationId xmlns:a16="http://schemas.microsoft.com/office/drawing/2014/main" id="{3234DB1A-7199-EA08-8672-9458DD94FCA8}"/>
                  </a:ext>
                </a:extLst>
              </p:cNvPr>
              <p:cNvCxnSpPr>
                <a:cxnSpLocks/>
              </p:cNvCxnSpPr>
              <p:nvPr/>
            </p:nvCxnSpPr>
            <p:spPr>
              <a:xfrm rot="720000">
                <a:off x="5885847" y="1258826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09" name="直線コネクタ 608">
                <a:extLst>
                  <a:ext uri="{FF2B5EF4-FFF2-40B4-BE49-F238E27FC236}">
                    <a16:creationId xmlns:a16="http://schemas.microsoft.com/office/drawing/2014/main" id="{5D6BA5D8-AC90-4F8C-556C-22BBE73962FA}"/>
                  </a:ext>
                </a:extLst>
              </p:cNvPr>
              <p:cNvCxnSpPr>
                <a:cxnSpLocks/>
              </p:cNvCxnSpPr>
              <p:nvPr/>
            </p:nvCxnSpPr>
            <p:spPr>
              <a:xfrm rot="780000">
                <a:off x="5945673" y="1272096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10" name="直線コネクタ 609">
                <a:extLst>
                  <a:ext uri="{FF2B5EF4-FFF2-40B4-BE49-F238E27FC236}">
                    <a16:creationId xmlns:a16="http://schemas.microsoft.com/office/drawing/2014/main" id="{8D6C640E-B62F-3620-A1C3-8EC6F411B318}"/>
                  </a:ext>
                </a:extLst>
              </p:cNvPr>
              <p:cNvCxnSpPr>
                <a:cxnSpLocks/>
              </p:cNvCxnSpPr>
              <p:nvPr/>
            </p:nvCxnSpPr>
            <p:spPr>
              <a:xfrm rot="840000">
                <a:off x="6005238" y="1286406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11" name="直線コネクタ 610">
                <a:extLst>
                  <a:ext uri="{FF2B5EF4-FFF2-40B4-BE49-F238E27FC236}">
                    <a16:creationId xmlns:a16="http://schemas.microsoft.com/office/drawing/2014/main" id="{4712721E-169A-F61E-BAC6-57CC82B7DA75}"/>
                  </a:ext>
                </a:extLst>
              </p:cNvPr>
              <p:cNvCxnSpPr>
                <a:cxnSpLocks/>
              </p:cNvCxnSpPr>
              <p:nvPr/>
            </p:nvCxnSpPr>
            <p:spPr>
              <a:xfrm rot="960000">
                <a:off x="6123161" y="1318023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12" name="直線コネクタ 611">
                <a:extLst>
                  <a:ext uri="{FF2B5EF4-FFF2-40B4-BE49-F238E27FC236}">
                    <a16:creationId xmlns:a16="http://schemas.microsoft.com/office/drawing/2014/main" id="{C1C29FB7-B0A5-ADA8-6F4E-6A4FEA55E5D5}"/>
                  </a:ext>
                </a:extLst>
              </p:cNvPr>
              <p:cNvCxnSpPr>
                <a:cxnSpLocks/>
              </p:cNvCxnSpPr>
              <p:nvPr/>
            </p:nvCxnSpPr>
            <p:spPr>
              <a:xfrm rot="1020000">
                <a:off x="6183101" y="1335750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13" name="直線コネクタ 612">
                <a:extLst>
                  <a:ext uri="{FF2B5EF4-FFF2-40B4-BE49-F238E27FC236}">
                    <a16:creationId xmlns:a16="http://schemas.microsoft.com/office/drawing/2014/main" id="{7DA8DF61-D425-5683-3989-C4C9108B2FF8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">
                <a:off x="6241542" y="1354182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14" name="直線コネクタ 613">
                <a:extLst>
                  <a:ext uri="{FF2B5EF4-FFF2-40B4-BE49-F238E27FC236}">
                    <a16:creationId xmlns:a16="http://schemas.microsoft.com/office/drawing/2014/main" id="{78380BAE-1076-202D-7333-5514AE4E8E2D}"/>
                  </a:ext>
                </a:extLst>
              </p:cNvPr>
              <p:cNvCxnSpPr>
                <a:cxnSpLocks/>
              </p:cNvCxnSpPr>
              <p:nvPr/>
            </p:nvCxnSpPr>
            <p:spPr>
              <a:xfrm rot="1140000">
                <a:off x="6299632" y="1373631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15" name="直線コネクタ 614">
                <a:extLst>
                  <a:ext uri="{FF2B5EF4-FFF2-40B4-BE49-F238E27FC236}">
                    <a16:creationId xmlns:a16="http://schemas.microsoft.com/office/drawing/2014/main" id="{3E153C89-EEDE-31E4-9ECB-2240FD62CC0F}"/>
                  </a:ext>
                </a:extLst>
              </p:cNvPr>
              <p:cNvCxnSpPr>
                <a:cxnSpLocks/>
              </p:cNvCxnSpPr>
              <p:nvPr/>
            </p:nvCxnSpPr>
            <p:spPr>
              <a:xfrm rot="1260000">
                <a:off x="6414353" y="1415406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16" name="直線コネクタ 615">
                <a:extLst>
                  <a:ext uri="{FF2B5EF4-FFF2-40B4-BE49-F238E27FC236}">
                    <a16:creationId xmlns:a16="http://schemas.microsoft.com/office/drawing/2014/main" id="{CFAA1E12-AD62-4589-0A99-A16F4AD3D422}"/>
                  </a:ext>
                </a:extLst>
              </p:cNvPr>
              <p:cNvCxnSpPr>
                <a:cxnSpLocks/>
              </p:cNvCxnSpPr>
              <p:nvPr/>
            </p:nvCxnSpPr>
            <p:spPr>
              <a:xfrm rot="1320000">
                <a:off x="6472518" y="1438287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17" name="直線コネクタ 616">
                <a:extLst>
                  <a:ext uri="{FF2B5EF4-FFF2-40B4-BE49-F238E27FC236}">
                    <a16:creationId xmlns:a16="http://schemas.microsoft.com/office/drawing/2014/main" id="{2A64B104-D8D3-4FB5-017D-266F890F15C5}"/>
                  </a:ext>
                </a:extLst>
              </p:cNvPr>
              <p:cNvCxnSpPr>
                <a:cxnSpLocks/>
              </p:cNvCxnSpPr>
              <p:nvPr/>
            </p:nvCxnSpPr>
            <p:spPr>
              <a:xfrm rot="1380000">
                <a:off x="6529130" y="1461744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18" name="直線コネクタ 617">
                <a:extLst>
                  <a:ext uri="{FF2B5EF4-FFF2-40B4-BE49-F238E27FC236}">
                    <a16:creationId xmlns:a16="http://schemas.microsoft.com/office/drawing/2014/main" id="{2262157B-37F3-051A-2241-C2F956A5730B}"/>
                  </a:ext>
                </a:extLst>
              </p:cNvPr>
              <p:cNvCxnSpPr>
                <a:cxnSpLocks/>
              </p:cNvCxnSpPr>
              <p:nvPr/>
            </p:nvCxnSpPr>
            <p:spPr>
              <a:xfrm rot="1440000">
                <a:off x="6585306" y="1486180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19" name="直線コネクタ 618">
                <a:extLst>
                  <a:ext uri="{FF2B5EF4-FFF2-40B4-BE49-F238E27FC236}">
                    <a16:creationId xmlns:a16="http://schemas.microsoft.com/office/drawing/2014/main" id="{A8B34BE2-BEDC-3030-FDAE-C32F4644AAE2}"/>
                  </a:ext>
                </a:extLst>
              </p:cNvPr>
              <p:cNvCxnSpPr>
                <a:cxnSpLocks/>
              </p:cNvCxnSpPr>
              <p:nvPr/>
            </p:nvCxnSpPr>
            <p:spPr>
              <a:xfrm rot="1560000">
                <a:off x="6695948" y="1537795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20" name="直線コネクタ 619">
                <a:extLst>
                  <a:ext uri="{FF2B5EF4-FFF2-40B4-BE49-F238E27FC236}">
                    <a16:creationId xmlns:a16="http://schemas.microsoft.com/office/drawing/2014/main" id="{D275F748-DA9E-110C-4B86-7524F0B05F82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">
                <a:off x="6751898" y="1565660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21" name="直線コネクタ 620">
                <a:extLst>
                  <a:ext uri="{FF2B5EF4-FFF2-40B4-BE49-F238E27FC236}">
                    <a16:creationId xmlns:a16="http://schemas.microsoft.com/office/drawing/2014/main" id="{E3670A88-4D1A-FD53-38C8-DADF85004C7E}"/>
                  </a:ext>
                </a:extLst>
              </p:cNvPr>
              <p:cNvCxnSpPr>
                <a:cxnSpLocks/>
              </p:cNvCxnSpPr>
              <p:nvPr/>
            </p:nvCxnSpPr>
            <p:spPr>
              <a:xfrm rot="1680000">
                <a:off x="6806250" y="1593961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22" name="直線コネクタ 621">
                <a:extLst>
                  <a:ext uri="{FF2B5EF4-FFF2-40B4-BE49-F238E27FC236}">
                    <a16:creationId xmlns:a16="http://schemas.microsoft.com/office/drawing/2014/main" id="{A23424DF-DE81-EDAC-16EC-AF50DE680633}"/>
                  </a:ext>
                </a:extLst>
              </p:cNvPr>
              <p:cNvCxnSpPr>
                <a:cxnSpLocks/>
              </p:cNvCxnSpPr>
              <p:nvPr/>
            </p:nvCxnSpPr>
            <p:spPr>
              <a:xfrm rot="1740000">
                <a:off x="6860082" y="1623201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23" name="直線コネクタ 622">
                <a:extLst>
                  <a:ext uri="{FF2B5EF4-FFF2-40B4-BE49-F238E27FC236}">
                    <a16:creationId xmlns:a16="http://schemas.microsoft.com/office/drawing/2014/main" id="{208E4C96-47F2-469C-2D2B-F18517C3D302}"/>
                  </a:ext>
                </a:extLst>
              </p:cNvPr>
              <p:cNvCxnSpPr>
                <a:cxnSpLocks/>
              </p:cNvCxnSpPr>
              <p:nvPr/>
            </p:nvCxnSpPr>
            <p:spPr>
              <a:xfrm rot="1860000">
                <a:off x="6965804" y="1684263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24" name="直線コネクタ 623">
                <a:extLst>
                  <a:ext uri="{FF2B5EF4-FFF2-40B4-BE49-F238E27FC236}">
                    <a16:creationId xmlns:a16="http://schemas.microsoft.com/office/drawing/2014/main" id="{7662BE77-1A3D-5BE0-78F9-9F672AFFB9AF}"/>
                  </a:ext>
                </a:extLst>
              </p:cNvPr>
              <p:cNvCxnSpPr>
                <a:cxnSpLocks/>
              </p:cNvCxnSpPr>
              <p:nvPr/>
            </p:nvCxnSpPr>
            <p:spPr>
              <a:xfrm rot="1920000">
                <a:off x="7019114" y="1716897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25" name="直線コネクタ 624">
                <a:extLst>
                  <a:ext uri="{FF2B5EF4-FFF2-40B4-BE49-F238E27FC236}">
                    <a16:creationId xmlns:a16="http://schemas.microsoft.com/office/drawing/2014/main" id="{D2F3F0BC-E4C1-08D7-6500-DBF418D5A588}"/>
                  </a:ext>
                </a:extLst>
              </p:cNvPr>
              <p:cNvCxnSpPr>
                <a:cxnSpLocks/>
              </p:cNvCxnSpPr>
              <p:nvPr/>
            </p:nvCxnSpPr>
            <p:spPr>
              <a:xfrm rot="1980000">
                <a:off x="7070793" y="1749828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26" name="直線コネクタ 625">
                <a:extLst>
                  <a:ext uri="{FF2B5EF4-FFF2-40B4-BE49-F238E27FC236}">
                    <a16:creationId xmlns:a16="http://schemas.microsoft.com/office/drawing/2014/main" id="{C231BADD-4CBF-DBA4-1E8A-41CF419715A1}"/>
                  </a:ext>
                </a:extLst>
              </p:cNvPr>
              <p:cNvCxnSpPr>
                <a:cxnSpLocks/>
              </p:cNvCxnSpPr>
              <p:nvPr/>
            </p:nvCxnSpPr>
            <p:spPr>
              <a:xfrm rot="2040000">
                <a:off x="7121870" y="1783648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27" name="直線コネクタ 626">
                <a:extLst>
                  <a:ext uri="{FF2B5EF4-FFF2-40B4-BE49-F238E27FC236}">
                    <a16:creationId xmlns:a16="http://schemas.microsoft.com/office/drawing/2014/main" id="{EB45BC3B-103B-3978-69CB-BF8A452E8420}"/>
                  </a:ext>
                </a:extLst>
              </p:cNvPr>
              <p:cNvCxnSpPr>
                <a:cxnSpLocks/>
              </p:cNvCxnSpPr>
              <p:nvPr/>
            </p:nvCxnSpPr>
            <p:spPr>
              <a:xfrm rot="2160000">
                <a:off x="7221868" y="1853691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28" name="直線コネクタ 627">
                <a:extLst>
                  <a:ext uri="{FF2B5EF4-FFF2-40B4-BE49-F238E27FC236}">
                    <a16:creationId xmlns:a16="http://schemas.microsoft.com/office/drawing/2014/main" id="{8FF1B917-5055-FBD9-0EFD-2031A751422F}"/>
                  </a:ext>
                </a:extLst>
              </p:cNvPr>
              <p:cNvCxnSpPr>
                <a:cxnSpLocks/>
              </p:cNvCxnSpPr>
              <p:nvPr/>
            </p:nvCxnSpPr>
            <p:spPr>
              <a:xfrm rot="2220000">
                <a:off x="7272131" y="1890848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29" name="直線コネクタ 628">
                <a:extLst>
                  <a:ext uri="{FF2B5EF4-FFF2-40B4-BE49-F238E27FC236}">
                    <a16:creationId xmlns:a16="http://schemas.microsoft.com/office/drawing/2014/main" id="{A03A7496-5273-3FAC-1056-11FC850BB8C6}"/>
                  </a:ext>
                </a:extLst>
              </p:cNvPr>
              <p:cNvCxnSpPr>
                <a:cxnSpLocks/>
              </p:cNvCxnSpPr>
              <p:nvPr/>
            </p:nvCxnSpPr>
            <p:spPr>
              <a:xfrm rot="2280000">
                <a:off x="7320743" y="1928157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30" name="直線コネクタ 629">
                <a:extLst>
                  <a:ext uri="{FF2B5EF4-FFF2-40B4-BE49-F238E27FC236}">
                    <a16:creationId xmlns:a16="http://schemas.microsoft.com/office/drawing/2014/main" id="{479B6BD9-1F82-3A1C-535A-2DE76F8DA21D}"/>
                  </a:ext>
                </a:extLst>
              </p:cNvPr>
              <p:cNvCxnSpPr>
                <a:cxnSpLocks/>
              </p:cNvCxnSpPr>
              <p:nvPr/>
            </p:nvCxnSpPr>
            <p:spPr>
              <a:xfrm rot="2340000">
                <a:off x="7368680" y="1966301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31" name="直線コネクタ 630">
                <a:extLst>
                  <a:ext uri="{FF2B5EF4-FFF2-40B4-BE49-F238E27FC236}">
                    <a16:creationId xmlns:a16="http://schemas.microsoft.com/office/drawing/2014/main" id="{23ABBAC6-87B2-DE5F-E374-7420BAB511E8}"/>
                  </a:ext>
                </a:extLst>
              </p:cNvPr>
              <p:cNvCxnSpPr>
                <a:cxnSpLocks/>
              </p:cNvCxnSpPr>
              <p:nvPr/>
            </p:nvCxnSpPr>
            <p:spPr>
              <a:xfrm rot="2460000">
                <a:off x="7462192" y="2044794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32" name="直線コネクタ 631">
                <a:extLst>
                  <a:ext uri="{FF2B5EF4-FFF2-40B4-BE49-F238E27FC236}">
                    <a16:creationId xmlns:a16="http://schemas.microsoft.com/office/drawing/2014/main" id="{4069D5E3-F49C-17C4-3CC5-589E8D3B50F8}"/>
                  </a:ext>
                </a:extLst>
              </p:cNvPr>
              <p:cNvCxnSpPr>
                <a:cxnSpLocks/>
              </p:cNvCxnSpPr>
              <p:nvPr/>
            </p:nvCxnSpPr>
            <p:spPr>
              <a:xfrm rot="2520000">
                <a:off x="7509025" y="2086189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33" name="直線コネクタ 632">
                <a:extLst>
                  <a:ext uri="{FF2B5EF4-FFF2-40B4-BE49-F238E27FC236}">
                    <a16:creationId xmlns:a16="http://schemas.microsoft.com/office/drawing/2014/main" id="{D09C7765-4DFB-B7BE-EAE1-ED4223467B7E}"/>
                  </a:ext>
                </a:extLst>
              </p:cNvPr>
              <p:cNvCxnSpPr>
                <a:cxnSpLocks/>
              </p:cNvCxnSpPr>
              <p:nvPr/>
            </p:nvCxnSpPr>
            <p:spPr>
              <a:xfrm rot="2580000">
                <a:off x="7554201" y="2127593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34" name="直線コネクタ 633">
                <a:extLst>
                  <a:ext uri="{FF2B5EF4-FFF2-40B4-BE49-F238E27FC236}">
                    <a16:creationId xmlns:a16="http://schemas.microsoft.com/office/drawing/2014/main" id="{AC2AFF5D-BB1D-0051-3F0A-6D420E0362BE}"/>
                  </a:ext>
                </a:extLst>
              </p:cNvPr>
              <p:cNvCxnSpPr>
                <a:cxnSpLocks/>
              </p:cNvCxnSpPr>
              <p:nvPr/>
            </p:nvCxnSpPr>
            <p:spPr>
              <a:xfrm rot="2640000">
                <a:off x="7598630" y="2169769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35" name="直線コネクタ 634">
                <a:extLst>
                  <a:ext uri="{FF2B5EF4-FFF2-40B4-BE49-F238E27FC236}">
                    <a16:creationId xmlns:a16="http://schemas.microsoft.com/office/drawing/2014/main" id="{56222C41-FAB6-1E4E-1D2D-24C20B46578C}"/>
                  </a:ext>
                </a:extLst>
              </p:cNvPr>
              <p:cNvCxnSpPr>
                <a:cxnSpLocks/>
              </p:cNvCxnSpPr>
              <p:nvPr/>
            </p:nvCxnSpPr>
            <p:spPr>
              <a:xfrm rot="2760000">
                <a:off x="7684946" y="2256113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36" name="直線コネクタ 635">
                <a:extLst>
                  <a:ext uri="{FF2B5EF4-FFF2-40B4-BE49-F238E27FC236}">
                    <a16:creationId xmlns:a16="http://schemas.microsoft.com/office/drawing/2014/main" id="{0ECE1151-6058-5142-E4D5-0B0BA0A0A853}"/>
                  </a:ext>
                </a:extLst>
              </p:cNvPr>
              <p:cNvCxnSpPr>
                <a:cxnSpLocks/>
              </p:cNvCxnSpPr>
              <p:nvPr/>
            </p:nvCxnSpPr>
            <p:spPr>
              <a:xfrm rot="2820000">
                <a:off x="7727992" y="2301433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37" name="直線コネクタ 636">
                <a:extLst>
                  <a:ext uri="{FF2B5EF4-FFF2-40B4-BE49-F238E27FC236}">
                    <a16:creationId xmlns:a16="http://schemas.microsoft.com/office/drawing/2014/main" id="{ED4CC7E1-5B90-B544-C2E1-87546B32FAAC}"/>
                  </a:ext>
                </a:extLst>
              </p:cNvPr>
              <p:cNvCxnSpPr>
                <a:cxnSpLocks/>
              </p:cNvCxnSpPr>
              <p:nvPr/>
            </p:nvCxnSpPr>
            <p:spPr>
              <a:xfrm rot="2880000">
                <a:off x="7769386" y="2346617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38" name="直線コネクタ 637">
                <a:extLst>
                  <a:ext uri="{FF2B5EF4-FFF2-40B4-BE49-F238E27FC236}">
                    <a16:creationId xmlns:a16="http://schemas.microsoft.com/office/drawing/2014/main" id="{56E14E2E-098A-468A-21E1-AD0F9DDE678D}"/>
                  </a:ext>
                </a:extLst>
              </p:cNvPr>
              <p:cNvCxnSpPr>
                <a:cxnSpLocks/>
              </p:cNvCxnSpPr>
              <p:nvPr/>
            </p:nvCxnSpPr>
            <p:spPr>
              <a:xfrm rot="2940000">
                <a:off x="7809971" y="2392506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39" name="直線コネクタ 638">
                <a:extLst>
                  <a:ext uri="{FF2B5EF4-FFF2-40B4-BE49-F238E27FC236}">
                    <a16:creationId xmlns:a16="http://schemas.microsoft.com/office/drawing/2014/main" id="{64CC159E-043E-2AE0-6E1D-97F96009761A}"/>
                  </a:ext>
                </a:extLst>
              </p:cNvPr>
              <p:cNvCxnSpPr>
                <a:cxnSpLocks/>
              </p:cNvCxnSpPr>
              <p:nvPr/>
            </p:nvCxnSpPr>
            <p:spPr>
              <a:xfrm rot="3060000">
                <a:off x="7888434" y="2486043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40" name="直線コネクタ 639">
                <a:extLst>
                  <a:ext uri="{FF2B5EF4-FFF2-40B4-BE49-F238E27FC236}">
                    <a16:creationId xmlns:a16="http://schemas.microsoft.com/office/drawing/2014/main" id="{EE485E4B-8480-1A52-3BCD-1F7A52583F49}"/>
                  </a:ext>
                </a:extLst>
              </p:cNvPr>
              <p:cNvCxnSpPr>
                <a:cxnSpLocks/>
              </p:cNvCxnSpPr>
              <p:nvPr/>
            </p:nvCxnSpPr>
            <p:spPr>
              <a:xfrm rot="3120000">
                <a:off x="7927366" y="2534943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41" name="直線コネクタ 640">
                <a:extLst>
                  <a:ext uri="{FF2B5EF4-FFF2-40B4-BE49-F238E27FC236}">
                    <a16:creationId xmlns:a16="http://schemas.microsoft.com/office/drawing/2014/main" id="{2E1D31E4-3B83-AAA6-FDEB-573FE605C742}"/>
                  </a:ext>
                </a:extLst>
              </p:cNvPr>
              <p:cNvCxnSpPr>
                <a:cxnSpLocks/>
              </p:cNvCxnSpPr>
              <p:nvPr/>
            </p:nvCxnSpPr>
            <p:spPr>
              <a:xfrm rot="3180000">
                <a:off x="7964665" y="2583564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42" name="直線コネクタ 641">
                <a:extLst>
                  <a:ext uri="{FF2B5EF4-FFF2-40B4-BE49-F238E27FC236}">
                    <a16:creationId xmlns:a16="http://schemas.microsoft.com/office/drawing/2014/main" id="{1DC56B53-D361-B5B9-54D7-28C97985C119}"/>
                  </a:ext>
                </a:extLst>
              </p:cNvPr>
              <p:cNvCxnSpPr>
                <a:cxnSpLocks/>
              </p:cNvCxnSpPr>
              <p:nvPr/>
            </p:nvCxnSpPr>
            <p:spPr>
              <a:xfrm rot="3240000">
                <a:off x="8001096" y="2632814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43" name="直線コネクタ 642">
                <a:extLst>
                  <a:ext uri="{FF2B5EF4-FFF2-40B4-BE49-F238E27FC236}">
                    <a16:creationId xmlns:a16="http://schemas.microsoft.com/office/drawing/2014/main" id="{89520FB0-65BC-E728-B8C2-DED2E5F52C4C}"/>
                  </a:ext>
                </a:extLst>
              </p:cNvPr>
              <p:cNvCxnSpPr>
                <a:cxnSpLocks/>
              </p:cNvCxnSpPr>
              <p:nvPr/>
            </p:nvCxnSpPr>
            <p:spPr>
              <a:xfrm rot="3360000">
                <a:off x="8071108" y="2732834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44" name="直線コネクタ 643">
                <a:extLst>
                  <a:ext uri="{FF2B5EF4-FFF2-40B4-BE49-F238E27FC236}">
                    <a16:creationId xmlns:a16="http://schemas.microsoft.com/office/drawing/2014/main" id="{36DDFF4C-C33E-A232-CEA8-DCCBE4CB8779}"/>
                  </a:ext>
                </a:extLst>
              </p:cNvPr>
              <p:cNvCxnSpPr>
                <a:cxnSpLocks/>
              </p:cNvCxnSpPr>
              <p:nvPr/>
            </p:nvCxnSpPr>
            <p:spPr>
              <a:xfrm rot="3420000">
                <a:off x="8105630" y="2784941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45" name="直線コネクタ 644">
                <a:extLst>
                  <a:ext uri="{FF2B5EF4-FFF2-40B4-BE49-F238E27FC236}">
                    <a16:creationId xmlns:a16="http://schemas.microsoft.com/office/drawing/2014/main" id="{BE82B9E4-CF01-B84D-918C-7C64A89D5E2A}"/>
                  </a:ext>
                </a:extLst>
              </p:cNvPr>
              <p:cNvCxnSpPr>
                <a:cxnSpLocks/>
              </p:cNvCxnSpPr>
              <p:nvPr/>
            </p:nvCxnSpPr>
            <p:spPr>
              <a:xfrm rot="3480000">
                <a:off x="8138550" y="2836626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46" name="直線コネクタ 645">
                <a:extLst>
                  <a:ext uri="{FF2B5EF4-FFF2-40B4-BE49-F238E27FC236}">
                    <a16:creationId xmlns:a16="http://schemas.microsoft.com/office/drawing/2014/main" id="{36CE8630-5570-619E-B5EA-CF6B93A0F95F}"/>
                  </a:ext>
                </a:extLst>
              </p:cNvPr>
              <p:cNvCxnSpPr>
                <a:cxnSpLocks/>
              </p:cNvCxnSpPr>
              <p:nvPr/>
            </p:nvCxnSpPr>
            <p:spPr>
              <a:xfrm rot="3540000">
                <a:off x="8170549" y="2888865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47" name="直線コネクタ 646">
                <a:extLst>
                  <a:ext uri="{FF2B5EF4-FFF2-40B4-BE49-F238E27FC236}">
                    <a16:creationId xmlns:a16="http://schemas.microsoft.com/office/drawing/2014/main" id="{3CD8F060-FCDB-6696-2073-AF966E1D37D7}"/>
                  </a:ext>
                </a:extLst>
              </p:cNvPr>
              <p:cNvCxnSpPr>
                <a:cxnSpLocks/>
              </p:cNvCxnSpPr>
              <p:nvPr/>
            </p:nvCxnSpPr>
            <p:spPr>
              <a:xfrm rot="3660000">
                <a:off x="8231577" y="2994606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48" name="直線コネクタ 647">
                <a:extLst>
                  <a:ext uri="{FF2B5EF4-FFF2-40B4-BE49-F238E27FC236}">
                    <a16:creationId xmlns:a16="http://schemas.microsoft.com/office/drawing/2014/main" id="{E1405300-1104-1180-10F8-396F9972AEB4}"/>
                  </a:ext>
                </a:extLst>
              </p:cNvPr>
              <p:cNvCxnSpPr>
                <a:cxnSpLocks/>
              </p:cNvCxnSpPr>
              <p:nvPr/>
            </p:nvCxnSpPr>
            <p:spPr>
              <a:xfrm rot="3720000">
                <a:off x="8261427" y="3049524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49" name="直線コネクタ 648">
                <a:extLst>
                  <a:ext uri="{FF2B5EF4-FFF2-40B4-BE49-F238E27FC236}">
                    <a16:creationId xmlns:a16="http://schemas.microsoft.com/office/drawing/2014/main" id="{B0372FAD-25AA-FC71-FB8A-9B5424438375}"/>
                  </a:ext>
                </a:extLst>
              </p:cNvPr>
              <p:cNvCxnSpPr>
                <a:cxnSpLocks/>
              </p:cNvCxnSpPr>
              <p:nvPr/>
            </p:nvCxnSpPr>
            <p:spPr>
              <a:xfrm rot="3780000">
                <a:off x="8289717" y="3103882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50" name="直線コネクタ 649">
                <a:extLst>
                  <a:ext uri="{FF2B5EF4-FFF2-40B4-BE49-F238E27FC236}">
                    <a16:creationId xmlns:a16="http://schemas.microsoft.com/office/drawing/2014/main" id="{26982FA2-06EF-DEEF-B391-A6E5558ADCA9}"/>
                  </a:ext>
                </a:extLst>
              </p:cNvPr>
              <p:cNvCxnSpPr>
                <a:cxnSpLocks/>
              </p:cNvCxnSpPr>
              <p:nvPr/>
            </p:nvCxnSpPr>
            <p:spPr>
              <a:xfrm rot="3840000">
                <a:off x="8317042" y="3158710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51" name="直線コネクタ 650">
                <a:extLst>
                  <a:ext uri="{FF2B5EF4-FFF2-40B4-BE49-F238E27FC236}">
                    <a16:creationId xmlns:a16="http://schemas.microsoft.com/office/drawing/2014/main" id="{F504CB8D-F4F8-33C9-C662-2E259268A4C4}"/>
                  </a:ext>
                </a:extLst>
              </p:cNvPr>
              <p:cNvCxnSpPr>
                <a:cxnSpLocks/>
              </p:cNvCxnSpPr>
              <p:nvPr/>
            </p:nvCxnSpPr>
            <p:spPr>
              <a:xfrm rot="3960000">
                <a:off x="8368621" y="3269369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52" name="直線コネクタ 651">
                <a:extLst>
                  <a:ext uri="{FF2B5EF4-FFF2-40B4-BE49-F238E27FC236}">
                    <a16:creationId xmlns:a16="http://schemas.microsoft.com/office/drawing/2014/main" id="{E23D7970-5507-9E14-1A10-23A47AE44281}"/>
                  </a:ext>
                </a:extLst>
              </p:cNvPr>
              <p:cNvCxnSpPr>
                <a:cxnSpLocks/>
              </p:cNvCxnSpPr>
              <p:nvPr/>
            </p:nvCxnSpPr>
            <p:spPr>
              <a:xfrm rot="4020000">
                <a:off x="8393571" y="3326678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53" name="直線コネクタ 652">
                <a:extLst>
                  <a:ext uri="{FF2B5EF4-FFF2-40B4-BE49-F238E27FC236}">
                    <a16:creationId xmlns:a16="http://schemas.microsoft.com/office/drawing/2014/main" id="{7EFF80E9-D560-F2BB-68F3-3B548E916BF1}"/>
                  </a:ext>
                </a:extLst>
              </p:cNvPr>
              <p:cNvCxnSpPr>
                <a:cxnSpLocks/>
              </p:cNvCxnSpPr>
              <p:nvPr/>
            </p:nvCxnSpPr>
            <p:spPr>
              <a:xfrm rot="4080000">
                <a:off x="8417015" y="3383295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54" name="直線コネクタ 653">
                <a:extLst>
                  <a:ext uri="{FF2B5EF4-FFF2-40B4-BE49-F238E27FC236}">
                    <a16:creationId xmlns:a16="http://schemas.microsoft.com/office/drawing/2014/main" id="{1A2EDC00-74B7-0A65-D49B-10E28FCEB832}"/>
                  </a:ext>
                </a:extLst>
              </p:cNvPr>
              <p:cNvCxnSpPr>
                <a:cxnSpLocks/>
              </p:cNvCxnSpPr>
              <p:nvPr/>
            </p:nvCxnSpPr>
            <p:spPr>
              <a:xfrm rot="4140000">
                <a:off x="8439457" y="3440296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55" name="直線コネクタ 654">
                <a:extLst>
                  <a:ext uri="{FF2B5EF4-FFF2-40B4-BE49-F238E27FC236}">
                    <a16:creationId xmlns:a16="http://schemas.microsoft.com/office/drawing/2014/main" id="{ABCC82CA-4CDB-E669-BF82-73B5EAA4E16E}"/>
                  </a:ext>
                </a:extLst>
              </p:cNvPr>
              <p:cNvCxnSpPr>
                <a:cxnSpLocks/>
              </p:cNvCxnSpPr>
              <p:nvPr/>
            </p:nvCxnSpPr>
            <p:spPr>
              <a:xfrm rot="4260000">
                <a:off x="8481196" y="3555030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56" name="直線コネクタ 655">
                <a:extLst>
                  <a:ext uri="{FF2B5EF4-FFF2-40B4-BE49-F238E27FC236}">
                    <a16:creationId xmlns:a16="http://schemas.microsoft.com/office/drawing/2014/main" id="{AFF32CB0-06CC-39C5-270B-C92DAF5BF4BB}"/>
                  </a:ext>
                </a:extLst>
              </p:cNvPr>
              <p:cNvCxnSpPr>
                <a:cxnSpLocks/>
              </p:cNvCxnSpPr>
              <p:nvPr/>
            </p:nvCxnSpPr>
            <p:spPr>
              <a:xfrm rot="4320000">
                <a:off x="8501056" y="3614295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57" name="直線コネクタ 656">
                <a:extLst>
                  <a:ext uri="{FF2B5EF4-FFF2-40B4-BE49-F238E27FC236}">
                    <a16:creationId xmlns:a16="http://schemas.microsoft.com/office/drawing/2014/main" id="{08C4F4F9-A0FE-C8A0-3BF7-76325423809D}"/>
                  </a:ext>
                </a:extLst>
              </p:cNvPr>
              <p:cNvCxnSpPr>
                <a:cxnSpLocks/>
              </p:cNvCxnSpPr>
              <p:nvPr/>
            </p:nvCxnSpPr>
            <p:spPr>
              <a:xfrm rot="4380000">
                <a:off x="8519477" y="3672740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58" name="直線コネクタ 657">
                <a:extLst>
                  <a:ext uri="{FF2B5EF4-FFF2-40B4-BE49-F238E27FC236}">
                    <a16:creationId xmlns:a16="http://schemas.microsoft.com/office/drawing/2014/main" id="{E2CD5658-386B-F15E-46F5-EB75F769D4AD}"/>
                  </a:ext>
                </a:extLst>
              </p:cNvPr>
              <p:cNvCxnSpPr>
                <a:cxnSpLocks/>
              </p:cNvCxnSpPr>
              <p:nvPr/>
            </p:nvCxnSpPr>
            <p:spPr>
              <a:xfrm rot="4440000">
                <a:off x="8536866" y="3731481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59" name="直線コネクタ 658">
                <a:extLst>
                  <a:ext uri="{FF2B5EF4-FFF2-40B4-BE49-F238E27FC236}">
                    <a16:creationId xmlns:a16="http://schemas.microsoft.com/office/drawing/2014/main" id="{D568775F-4CED-732B-94D4-096FA0A2AF41}"/>
                  </a:ext>
                </a:extLst>
              </p:cNvPr>
              <p:cNvCxnSpPr>
                <a:cxnSpLocks/>
              </p:cNvCxnSpPr>
              <p:nvPr/>
            </p:nvCxnSpPr>
            <p:spPr>
              <a:xfrm rot="4560000">
                <a:off x="8568446" y="3849414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60" name="直線コネクタ 659">
                <a:extLst>
                  <a:ext uri="{FF2B5EF4-FFF2-40B4-BE49-F238E27FC236}">
                    <a16:creationId xmlns:a16="http://schemas.microsoft.com/office/drawing/2014/main" id="{FBC9E933-5301-6E7F-7558-45CE438D4AAA}"/>
                  </a:ext>
                </a:extLst>
              </p:cNvPr>
              <p:cNvCxnSpPr>
                <a:cxnSpLocks/>
              </p:cNvCxnSpPr>
              <p:nvPr/>
            </p:nvCxnSpPr>
            <p:spPr>
              <a:xfrm rot="4620000">
                <a:off x="8583065" y="3910186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61" name="直線コネクタ 660">
                <a:extLst>
                  <a:ext uri="{FF2B5EF4-FFF2-40B4-BE49-F238E27FC236}">
                    <a16:creationId xmlns:a16="http://schemas.microsoft.com/office/drawing/2014/main" id="{AB2021F6-04F8-96A2-D74E-23549C5FADBB}"/>
                  </a:ext>
                </a:extLst>
              </p:cNvPr>
              <p:cNvCxnSpPr>
                <a:cxnSpLocks/>
              </p:cNvCxnSpPr>
              <p:nvPr/>
            </p:nvCxnSpPr>
            <p:spPr>
              <a:xfrm rot="4680000">
                <a:off x="8596322" y="3970015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62" name="直線コネクタ 661">
                <a:extLst>
                  <a:ext uri="{FF2B5EF4-FFF2-40B4-BE49-F238E27FC236}">
                    <a16:creationId xmlns:a16="http://schemas.microsoft.com/office/drawing/2014/main" id="{12B98FA1-C02A-08F5-A869-0AE51D5E963D}"/>
                  </a:ext>
                </a:extLst>
              </p:cNvPr>
              <p:cNvCxnSpPr>
                <a:cxnSpLocks/>
              </p:cNvCxnSpPr>
              <p:nvPr/>
            </p:nvCxnSpPr>
            <p:spPr>
              <a:xfrm rot="4740000">
                <a:off x="8608525" y="4030046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63" name="直線コネクタ 662">
                <a:extLst>
                  <a:ext uri="{FF2B5EF4-FFF2-40B4-BE49-F238E27FC236}">
                    <a16:creationId xmlns:a16="http://schemas.microsoft.com/office/drawing/2014/main" id="{4999B7FB-3A8C-FF24-0062-287CA1465A52}"/>
                  </a:ext>
                </a:extLst>
              </p:cNvPr>
              <p:cNvCxnSpPr>
                <a:cxnSpLocks/>
              </p:cNvCxnSpPr>
              <p:nvPr/>
            </p:nvCxnSpPr>
            <p:spPr>
              <a:xfrm rot="4860000">
                <a:off x="8629706" y="4150284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64" name="直線コネクタ 663">
                <a:extLst>
                  <a:ext uri="{FF2B5EF4-FFF2-40B4-BE49-F238E27FC236}">
                    <a16:creationId xmlns:a16="http://schemas.microsoft.com/office/drawing/2014/main" id="{D84E80FA-E960-645C-BB1E-7955558B5276}"/>
                  </a:ext>
                </a:extLst>
              </p:cNvPr>
              <p:cNvCxnSpPr>
                <a:cxnSpLocks/>
              </p:cNvCxnSpPr>
              <p:nvPr/>
            </p:nvCxnSpPr>
            <p:spPr>
              <a:xfrm rot="4920000">
                <a:off x="8638974" y="4212099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65" name="直線コネクタ 664">
                <a:extLst>
                  <a:ext uri="{FF2B5EF4-FFF2-40B4-BE49-F238E27FC236}">
                    <a16:creationId xmlns:a16="http://schemas.microsoft.com/office/drawing/2014/main" id="{18FA7877-A54E-12F7-6F17-8DAB41104BCE}"/>
                  </a:ext>
                </a:extLst>
              </p:cNvPr>
              <p:cNvCxnSpPr>
                <a:cxnSpLocks/>
              </p:cNvCxnSpPr>
              <p:nvPr/>
            </p:nvCxnSpPr>
            <p:spPr>
              <a:xfrm rot="4980000">
                <a:off x="8646966" y="4272854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66" name="直線コネクタ 665">
                <a:extLst>
                  <a:ext uri="{FF2B5EF4-FFF2-40B4-BE49-F238E27FC236}">
                    <a16:creationId xmlns:a16="http://schemas.microsoft.com/office/drawing/2014/main" id="{24C7820C-B018-70D1-0F52-ADAD63B8A678}"/>
                  </a:ext>
                </a:extLst>
              </p:cNvPr>
              <p:cNvCxnSpPr>
                <a:cxnSpLocks/>
              </p:cNvCxnSpPr>
              <p:nvPr/>
            </p:nvCxnSpPr>
            <p:spPr>
              <a:xfrm rot="5040000">
                <a:off x="8653890" y="4333722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67" name="直線コネクタ 666">
                <a:extLst>
                  <a:ext uri="{FF2B5EF4-FFF2-40B4-BE49-F238E27FC236}">
                    <a16:creationId xmlns:a16="http://schemas.microsoft.com/office/drawing/2014/main" id="{00F15EA2-0C2D-C52D-9FE0-0940A7D05C4A}"/>
                  </a:ext>
                </a:extLst>
              </p:cNvPr>
              <p:cNvCxnSpPr>
                <a:cxnSpLocks/>
              </p:cNvCxnSpPr>
              <p:nvPr/>
            </p:nvCxnSpPr>
            <p:spPr>
              <a:xfrm rot="5160000">
                <a:off x="8664511" y="4455348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68" name="直線コネクタ 667">
                <a:extLst>
                  <a:ext uri="{FF2B5EF4-FFF2-40B4-BE49-F238E27FC236}">
                    <a16:creationId xmlns:a16="http://schemas.microsoft.com/office/drawing/2014/main" id="{EA930361-92C9-C9E4-8AD9-0A38602A513E}"/>
                  </a:ext>
                </a:extLst>
              </p:cNvPr>
              <p:cNvCxnSpPr>
                <a:cxnSpLocks/>
              </p:cNvCxnSpPr>
              <p:nvPr/>
            </p:nvCxnSpPr>
            <p:spPr>
              <a:xfrm rot="5220000">
                <a:off x="8668356" y="4517735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69" name="直線コネクタ 668">
                <a:extLst>
                  <a:ext uri="{FF2B5EF4-FFF2-40B4-BE49-F238E27FC236}">
                    <a16:creationId xmlns:a16="http://schemas.microsoft.com/office/drawing/2014/main" id="{26B89A34-88E3-BBFE-199A-D00E78E14008}"/>
                  </a:ext>
                </a:extLst>
              </p:cNvPr>
              <p:cNvCxnSpPr>
                <a:cxnSpLocks/>
              </p:cNvCxnSpPr>
              <p:nvPr/>
            </p:nvCxnSpPr>
            <p:spPr>
              <a:xfrm rot="5280000">
                <a:off x="8671022" y="4578957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70" name="直線コネクタ 669">
                <a:extLst>
                  <a:ext uri="{FF2B5EF4-FFF2-40B4-BE49-F238E27FC236}">
                    <a16:creationId xmlns:a16="http://schemas.microsoft.com/office/drawing/2014/main" id="{07C1B5ED-1CF6-D41D-04DA-62C2844025E6}"/>
                  </a:ext>
                </a:extLst>
              </p:cNvPr>
              <p:cNvCxnSpPr>
                <a:cxnSpLocks/>
              </p:cNvCxnSpPr>
              <p:nvPr/>
            </p:nvCxnSpPr>
            <p:spPr>
              <a:xfrm rot="5340000">
                <a:off x="8672615" y="4640195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71" name="直線コネクタ 670">
                <a:extLst>
                  <a:ext uri="{FF2B5EF4-FFF2-40B4-BE49-F238E27FC236}">
                    <a16:creationId xmlns:a16="http://schemas.microsoft.com/office/drawing/2014/main" id="{3F1CC1D5-60CB-0CF4-F00A-D2FC8CDDF2AE}"/>
                  </a:ext>
                </a:extLst>
              </p:cNvPr>
              <p:cNvCxnSpPr>
                <a:cxnSpLocks/>
              </p:cNvCxnSpPr>
              <p:nvPr/>
            </p:nvCxnSpPr>
            <p:spPr>
              <a:xfrm rot="21240000" flipH="1">
                <a:off x="4786196" y="1201055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72" name="直線コネクタ 671">
                <a:extLst>
                  <a:ext uri="{FF2B5EF4-FFF2-40B4-BE49-F238E27FC236}">
                    <a16:creationId xmlns:a16="http://schemas.microsoft.com/office/drawing/2014/main" id="{97650549-A9AB-752C-7FFC-8721CB91E773}"/>
                  </a:ext>
                </a:extLst>
              </p:cNvPr>
              <p:cNvCxnSpPr>
                <a:cxnSpLocks/>
              </p:cNvCxnSpPr>
              <p:nvPr/>
            </p:nvCxnSpPr>
            <p:spPr>
              <a:xfrm rot="21180000" flipH="1">
                <a:off x="4724089" y="1208102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73" name="直線コネクタ 672">
                <a:extLst>
                  <a:ext uri="{FF2B5EF4-FFF2-40B4-BE49-F238E27FC236}">
                    <a16:creationId xmlns:a16="http://schemas.microsoft.com/office/drawing/2014/main" id="{C0DCF7E7-98E0-529F-5CE2-E1DBB394F685}"/>
                  </a:ext>
                </a:extLst>
              </p:cNvPr>
              <p:cNvCxnSpPr>
                <a:cxnSpLocks/>
              </p:cNvCxnSpPr>
              <p:nvPr/>
            </p:nvCxnSpPr>
            <p:spPr>
              <a:xfrm rot="21120000" flipH="1">
                <a:off x="4663335" y="1216107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74" name="直線コネクタ 673">
                <a:extLst>
                  <a:ext uri="{FF2B5EF4-FFF2-40B4-BE49-F238E27FC236}">
                    <a16:creationId xmlns:a16="http://schemas.microsoft.com/office/drawing/2014/main" id="{D58973D4-2D7B-CD46-235E-68F1864B04F9}"/>
                  </a:ext>
                </a:extLst>
              </p:cNvPr>
              <p:cNvCxnSpPr>
                <a:cxnSpLocks/>
              </p:cNvCxnSpPr>
              <p:nvPr/>
            </p:nvCxnSpPr>
            <p:spPr>
              <a:xfrm rot="21060000" flipH="1">
                <a:off x="4602750" y="1225172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75" name="直線コネクタ 674">
                <a:extLst>
                  <a:ext uri="{FF2B5EF4-FFF2-40B4-BE49-F238E27FC236}">
                    <a16:creationId xmlns:a16="http://schemas.microsoft.com/office/drawing/2014/main" id="{A275FE52-FC02-D7DA-C7EE-AA3FF5A0CCC6}"/>
                  </a:ext>
                </a:extLst>
              </p:cNvPr>
              <p:cNvCxnSpPr>
                <a:cxnSpLocks/>
              </p:cNvCxnSpPr>
              <p:nvPr/>
            </p:nvCxnSpPr>
            <p:spPr>
              <a:xfrm rot="20940000" flipH="1">
                <a:off x="4482519" y="1246392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76" name="直線コネクタ 675">
                <a:extLst>
                  <a:ext uri="{FF2B5EF4-FFF2-40B4-BE49-F238E27FC236}">
                    <a16:creationId xmlns:a16="http://schemas.microsoft.com/office/drawing/2014/main" id="{526218AF-E198-3124-422E-F7EBB0B3FB93}"/>
                  </a:ext>
                </a:extLst>
              </p:cNvPr>
              <p:cNvCxnSpPr>
                <a:cxnSpLocks/>
              </p:cNvCxnSpPr>
              <p:nvPr/>
            </p:nvCxnSpPr>
            <p:spPr>
              <a:xfrm rot="20880000" flipH="1">
                <a:off x="4421263" y="1258826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77" name="直線コネクタ 676">
                <a:extLst>
                  <a:ext uri="{FF2B5EF4-FFF2-40B4-BE49-F238E27FC236}">
                    <a16:creationId xmlns:a16="http://schemas.microsoft.com/office/drawing/2014/main" id="{57AA57F8-E7AF-ACCE-247B-D46A088B3F86}"/>
                  </a:ext>
                </a:extLst>
              </p:cNvPr>
              <p:cNvCxnSpPr>
                <a:cxnSpLocks/>
              </p:cNvCxnSpPr>
              <p:nvPr/>
            </p:nvCxnSpPr>
            <p:spPr>
              <a:xfrm rot="20820000" flipH="1">
                <a:off x="4361437" y="1272096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78" name="直線コネクタ 677">
                <a:extLst>
                  <a:ext uri="{FF2B5EF4-FFF2-40B4-BE49-F238E27FC236}">
                    <a16:creationId xmlns:a16="http://schemas.microsoft.com/office/drawing/2014/main" id="{BD47F6BC-E6E4-9229-58FB-0127E71D0311}"/>
                  </a:ext>
                </a:extLst>
              </p:cNvPr>
              <p:cNvCxnSpPr>
                <a:cxnSpLocks/>
              </p:cNvCxnSpPr>
              <p:nvPr/>
            </p:nvCxnSpPr>
            <p:spPr>
              <a:xfrm rot="20760000" flipH="1">
                <a:off x="4301872" y="1286406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79" name="直線コネクタ 678">
                <a:extLst>
                  <a:ext uri="{FF2B5EF4-FFF2-40B4-BE49-F238E27FC236}">
                    <a16:creationId xmlns:a16="http://schemas.microsoft.com/office/drawing/2014/main" id="{BE629085-341A-D130-1812-4086A8B148D7}"/>
                  </a:ext>
                </a:extLst>
              </p:cNvPr>
              <p:cNvCxnSpPr>
                <a:cxnSpLocks/>
              </p:cNvCxnSpPr>
              <p:nvPr/>
            </p:nvCxnSpPr>
            <p:spPr>
              <a:xfrm rot="20640000" flipH="1">
                <a:off x="4183949" y="1318023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80" name="直線コネクタ 679">
                <a:extLst>
                  <a:ext uri="{FF2B5EF4-FFF2-40B4-BE49-F238E27FC236}">
                    <a16:creationId xmlns:a16="http://schemas.microsoft.com/office/drawing/2014/main" id="{6147A6B2-E6F3-E694-95FB-1B85FE409834}"/>
                  </a:ext>
                </a:extLst>
              </p:cNvPr>
              <p:cNvCxnSpPr>
                <a:cxnSpLocks/>
              </p:cNvCxnSpPr>
              <p:nvPr/>
            </p:nvCxnSpPr>
            <p:spPr>
              <a:xfrm rot="20580000" flipH="1">
                <a:off x="4124009" y="1335750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81" name="直線コネクタ 680">
                <a:extLst>
                  <a:ext uri="{FF2B5EF4-FFF2-40B4-BE49-F238E27FC236}">
                    <a16:creationId xmlns:a16="http://schemas.microsoft.com/office/drawing/2014/main" id="{5D8743B6-A963-9206-8D0D-B4C56ED4B896}"/>
                  </a:ext>
                </a:extLst>
              </p:cNvPr>
              <p:cNvCxnSpPr>
                <a:cxnSpLocks/>
              </p:cNvCxnSpPr>
              <p:nvPr/>
            </p:nvCxnSpPr>
            <p:spPr>
              <a:xfrm rot="20520000" flipH="1">
                <a:off x="4065568" y="1354182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82" name="直線コネクタ 681">
                <a:extLst>
                  <a:ext uri="{FF2B5EF4-FFF2-40B4-BE49-F238E27FC236}">
                    <a16:creationId xmlns:a16="http://schemas.microsoft.com/office/drawing/2014/main" id="{DB787045-984A-E826-1B8D-D511D841D59F}"/>
                  </a:ext>
                </a:extLst>
              </p:cNvPr>
              <p:cNvCxnSpPr>
                <a:cxnSpLocks/>
              </p:cNvCxnSpPr>
              <p:nvPr/>
            </p:nvCxnSpPr>
            <p:spPr>
              <a:xfrm rot="20460000" flipH="1">
                <a:off x="4007478" y="1373631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83" name="直線コネクタ 682">
                <a:extLst>
                  <a:ext uri="{FF2B5EF4-FFF2-40B4-BE49-F238E27FC236}">
                    <a16:creationId xmlns:a16="http://schemas.microsoft.com/office/drawing/2014/main" id="{7310C032-528A-0FEB-8143-C197EC7FFCBC}"/>
                  </a:ext>
                </a:extLst>
              </p:cNvPr>
              <p:cNvCxnSpPr>
                <a:cxnSpLocks/>
              </p:cNvCxnSpPr>
              <p:nvPr/>
            </p:nvCxnSpPr>
            <p:spPr>
              <a:xfrm rot="20340000" flipH="1">
                <a:off x="3892757" y="1415406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84" name="直線コネクタ 683">
                <a:extLst>
                  <a:ext uri="{FF2B5EF4-FFF2-40B4-BE49-F238E27FC236}">
                    <a16:creationId xmlns:a16="http://schemas.microsoft.com/office/drawing/2014/main" id="{41CDC974-1781-A3FD-CD4C-3D80FE5135A8}"/>
                  </a:ext>
                </a:extLst>
              </p:cNvPr>
              <p:cNvCxnSpPr>
                <a:cxnSpLocks/>
              </p:cNvCxnSpPr>
              <p:nvPr/>
            </p:nvCxnSpPr>
            <p:spPr>
              <a:xfrm rot="20280000" flipH="1">
                <a:off x="3834592" y="1438287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85" name="直線コネクタ 684">
                <a:extLst>
                  <a:ext uri="{FF2B5EF4-FFF2-40B4-BE49-F238E27FC236}">
                    <a16:creationId xmlns:a16="http://schemas.microsoft.com/office/drawing/2014/main" id="{9E02BE97-5F1B-70B3-AD1D-C9AABDD60C88}"/>
                  </a:ext>
                </a:extLst>
              </p:cNvPr>
              <p:cNvCxnSpPr>
                <a:cxnSpLocks/>
              </p:cNvCxnSpPr>
              <p:nvPr/>
            </p:nvCxnSpPr>
            <p:spPr>
              <a:xfrm rot="20220000" flipH="1">
                <a:off x="3777980" y="1461744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86" name="直線コネクタ 685">
                <a:extLst>
                  <a:ext uri="{FF2B5EF4-FFF2-40B4-BE49-F238E27FC236}">
                    <a16:creationId xmlns:a16="http://schemas.microsoft.com/office/drawing/2014/main" id="{C8C8E3FC-1224-9134-E7F6-F9F6F95B7CE6}"/>
                  </a:ext>
                </a:extLst>
              </p:cNvPr>
              <p:cNvCxnSpPr>
                <a:cxnSpLocks/>
              </p:cNvCxnSpPr>
              <p:nvPr/>
            </p:nvCxnSpPr>
            <p:spPr>
              <a:xfrm rot="20160000" flipH="1">
                <a:off x="3721804" y="1486180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87" name="直線コネクタ 686">
                <a:extLst>
                  <a:ext uri="{FF2B5EF4-FFF2-40B4-BE49-F238E27FC236}">
                    <a16:creationId xmlns:a16="http://schemas.microsoft.com/office/drawing/2014/main" id="{7E135064-32E5-79D2-6D17-0F9E139114FC}"/>
                  </a:ext>
                </a:extLst>
              </p:cNvPr>
              <p:cNvCxnSpPr>
                <a:cxnSpLocks/>
              </p:cNvCxnSpPr>
              <p:nvPr/>
            </p:nvCxnSpPr>
            <p:spPr>
              <a:xfrm rot="20040000" flipH="1">
                <a:off x="3611162" y="1537795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88" name="直線コネクタ 687">
                <a:extLst>
                  <a:ext uri="{FF2B5EF4-FFF2-40B4-BE49-F238E27FC236}">
                    <a16:creationId xmlns:a16="http://schemas.microsoft.com/office/drawing/2014/main" id="{1FBBF44D-2900-BE63-2358-0DF556778E93}"/>
                  </a:ext>
                </a:extLst>
              </p:cNvPr>
              <p:cNvCxnSpPr>
                <a:cxnSpLocks/>
              </p:cNvCxnSpPr>
              <p:nvPr/>
            </p:nvCxnSpPr>
            <p:spPr>
              <a:xfrm rot="19980000" flipH="1">
                <a:off x="3555212" y="1565660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89" name="直線コネクタ 688">
                <a:extLst>
                  <a:ext uri="{FF2B5EF4-FFF2-40B4-BE49-F238E27FC236}">
                    <a16:creationId xmlns:a16="http://schemas.microsoft.com/office/drawing/2014/main" id="{AB791447-250A-0EB2-7850-C38761BAA218}"/>
                  </a:ext>
                </a:extLst>
              </p:cNvPr>
              <p:cNvCxnSpPr>
                <a:cxnSpLocks/>
              </p:cNvCxnSpPr>
              <p:nvPr/>
            </p:nvCxnSpPr>
            <p:spPr>
              <a:xfrm rot="19920000" flipH="1">
                <a:off x="3500860" y="1593961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90" name="直線コネクタ 689">
                <a:extLst>
                  <a:ext uri="{FF2B5EF4-FFF2-40B4-BE49-F238E27FC236}">
                    <a16:creationId xmlns:a16="http://schemas.microsoft.com/office/drawing/2014/main" id="{0BAE907B-5C7F-23A9-A6A2-AC9896D6BA65}"/>
                  </a:ext>
                </a:extLst>
              </p:cNvPr>
              <p:cNvCxnSpPr>
                <a:cxnSpLocks/>
              </p:cNvCxnSpPr>
              <p:nvPr/>
            </p:nvCxnSpPr>
            <p:spPr>
              <a:xfrm rot="19860000" flipH="1">
                <a:off x="3447028" y="1623201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91" name="直線コネクタ 690">
                <a:extLst>
                  <a:ext uri="{FF2B5EF4-FFF2-40B4-BE49-F238E27FC236}">
                    <a16:creationId xmlns:a16="http://schemas.microsoft.com/office/drawing/2014/main" id="{172E16CF-D961-169D-F493-89B4AE2A681A}"/>
                  </a:ext>
                </a:extLst>
              </p:cNvPr>
              <p:cNvCxnSpPr>
                <a:cxnSpLocks/>
              </p:cNvCxnSpPr>
              <p:nvPr/>
            </p:nvCxnSpPr>
            <p:spPr>
              <a:xfrm rot="19740000" flipH="1">
                <a:off x="3341306" y="1684263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92" name="直線コネクタ 691">
                <a:extLst>
                  <a:ext uri="{FF2B5EF4-FFF2-40B4-BE49-F238E27FC236}">
                    <a16:creationId xmlns:a16="http://schemas.microsoft.com/office/drawing/2014/main" id="{A304EAD2-FFF6-8CBA-2FDE-70BA95D9D1C4}"/>
                  </a:ext>
                </a:extLst>
              </p:cNvPr>
              <p:cNvCxnSpPr>
                <a:cxnSpLocks/>
              </p:cNvCxnSpPr>
              <p:nvPr/>
            </p:nvCxnSpPr>
            <p:spPr>
              <a:xfrm rot="19680000" flipH="1">
                <a:off x="3287996" y="1716897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93" name="直線コネクタ 692">
                <a:extLst>
                  <a:ext uri="{FF2B5EF4-FFF2-40B4-BE49-F238E27FC236}">
                    <a16:creationId xmlns:a16="http://schemas.microsoft.com/office/drawing/2014/main" id="{ACBB51CB-C0BD-53B3-9741-0A42B0DD9FF4}"/>
                  </a:ext>
                </a:extLst>
              </p:cNvPr>
              <p:cNvCxnSpPr>
                <a:cxnSpLocks/>
              </p:cNvCxnSpPr>
              <p:nvPr/>
            </p:nvCxnSpPr>
            <p:spPr>
              <a:xfrm rot="19620000" flipH="1">
                <a:off x="3236317" y="1749828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94" name="直線コネクタ 693">
                <a:extLst>
                  <a:ext uri="{FF2B5EF4-FFF2-40B4-BE49-F238E27FC236}">
                    <a16:creationId xmlns:a16="http://schemas.microsoft.com/office/drawing/2014/main" id="{4C18F31E-5F0B-D036-A66E-04108271A660}"/>
                  </a:ext>
                </a:extLst>
              </p:cNvPr>
              <p:cNvCxnSpPr>
                <a:cxnSpLocks/>
              </p:cNvCxnSpPr>
              <p:nvPr/>
            </p:nvCxnSpPr>
            <p:spPr>
              <a:xfrm rot="19560000" flipH="1">
                <a:off x="3185240" y="1783648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95" name="直線コネクタ 694">
                <a:extLst>
                  <a:ext uri="{FF2B5EF4-FFF2-40B4-BE49-F238E27FC236}">
                    <a16:creationId xmlns:a16="http://schemas.microsoft.com/office/drawing/2014/main" id="{41274FAD-DC65-684E-4CDA-E2C93D94C754}"/>
                  </a:ext>
                </a:extLst>
              </p:cNvPr>
              <p:cNvCxnSpPr>
                <a:cxnSpLocks/>
              </p:cNvCxnSpPr>
              <p:nvPr/>
            </p:nvCxnSpPr>
            <p:spPr>
              <a:xfrm rot="19440000" flipH="1">
                <a:off x="3085242" y="1853691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96" name="直線コネクタ 695">
                <a:extLst>
                  <a:ext uri="{FF2B5EF4-FFF2-40B4-BE49-F238E27FC236}">
                    <a16:creationId xmlns:a16="http://schemas.microsoft.com/office/drawing/2014/main" id="{F3DE6678-6A7E-D6EE-DB9E-6BA0AF371BC5}"/>
                  </a:ext>
                </a:extLst>
              </p:cNvPr>
              <p:cNvCxnSpPr>
                <a:cxnSpLocks/>
              </p:cNvCxnSpPr>
              <p:nvPr/>
            </p:nvCxnSpPr>
            <p:spPr>
              <a:xfrm rot="19380000" flipH="1">
                <a:off x="3034979" y="1890848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97" name="直線コネクタ 696">
                <a:extLst>
                  <a:ext uri="{FF2B5EF4-FFF2-40B4-BE49-F238E27FC236}">
                    <a16:creationId xmlns:a16="http://schemas.microsoft.com/office/drawing/2014/main" id="{902914EF-B919-0351-C2BC-A9071E567836}"/>
                  </a:ext>
                </a:extLst>
              </p:cNvPr>
              <p:cNvCxnSpPr>
                <a:cxnSpLocks/>
              </p:cNvCxnSpPr>
              <p:nvPr/>
            </p:nvCxnSpPr>
            <p:spPr>
              <a:xfrm rot="19320000" flipH="1">
                <a:off x="2986367" y="1928157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98" name="直線コネクタ 697">
                <a:extLst>
                  <a:ext uri="{FF2B5EF4-FFF2-40B4-BE49-F238E27FC236}">
                    <a16:creationId xmlns:a16="http://schemas.microsoft.com/office/drawing/2014/main" id="{C87D1899-70E0-C1DB-A953-780467D1AC58}"/>
                  </a:ext>
                </a:extLst>
              </p:cNvPr>
              <p:cNvCxnSpPr>
                <a:cxnSpLocks/>
              </p:cNvCxnSpPr>
              <p:nvPr/>
            </p:nvCxnSpPr>
            <p:spPr>
              <a:xfrm rot="19260000" flipH="1">
                <a:off x="2938430" y="1966301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99" name="直線コネクタ 698">
                <a:extLst>
                  <a:ext uri="{FF2B5EF4-FFF2-40B4-BE49-F238E27FC236}">
                    <a16:creationId xmlns:a16="http://schemas.microsoft.com/office/drawing/2014/main" id="{2FBBB18F-0C63-B689-2857-FF4FB9DF003C}"/>
                  </a:ext>
                </a:extLst>
              </p:cNvPr>
              <p:cNvCxnSpPr>
                <a:cxnSpLocks/>
              </p:cNvCxnSpPr>
              <p:nvPr/>
            </p:nvCxnSpPr>
            <p:spPr>
              <a:xfrm rot="19140000" flipH="1">
                <a:off x="2844918" y="2044794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00" name="直線コネクタ 699">
                <a:extLst>
                  <a:ext uri="{FF2B5EF4-FFF2-40B4-BE49-F238E27FC236}">
                    <a16:creationId xmlns:a16="http://schemas.microsoft.com/office/drawing/2014/main" id="{ACEEC8E1-87F1-32F6-E95C-7DD5CB1B9D13}"/>
                  </a:ext>
                </a:extLst>
              </p:cNvPr>
              <p:cNvCxnSpPr>
                <a:cxnSpLocks/>
              </p:cNvCxnSpPr>
              <p:nvPr/>
            </p:nvCxnSpPr>
            <p:spPr>
              <a:xfrm rot="19080000" flipH="1">
                <a:off x="2798085" y="2086189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01" name="直線コネクタ 700">
                <a:extLst>
                  <a:ext uri="{FF2B5EF4-FFF2-40B4-BE49-F238E27FC236}">
                    <a16:creationId xmlns:a16="http://schemas.microsoft.com/office/drawing/2014/main" id="{AEDD54B7-E8B6-4A06-9EBC-E4EB6D85529E}"/>
                  </a:ext>
                </a:extLst>
              </p:cNvPr>
              <p:cNvCxnSpPr>
                <a:cxnSpLocks/>
              </p:cNvCxnSpPr>
              <p:nvPr/>
            </p:nvCxnSpPr>
            <p:spPr>
              <a:xfrm rot="19020000" flipH="1">
                <a:off x="2752909" y="2127593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02" name="直線コネクタ 701">
                <a:extLst>
                  <a:ext uri="{FF2B5EF4-FFF2-40B4-BE49-F238E27FC236}">
                    <a16:creationId xmlns:a16="http://schemas.microsoft.com/office/drawing/2014/main" id="{5F8F3738-A073-EC33-4E37-6BF974E1E979}"/>
                  </a:ext>
                </a:extLst>
              </p:cNvPr>
              <p:cNvCxnSpPr>
                <a:cxnSpLocks/>
              </p:cNvCxnSpPr>
              <p:nvPr/>
            </p:nvCxnSpPr>
            <p:spPr>
              <a:xfrm rot="18960000" flipH="1">
                <a:off x="2708480" y="2169769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03" name="直線コネクタ 702">
                <a:extLst>
                  <a:ext uri="{FF2B5EF4-FFF2-40B4-BE49-F238E27FC236}">
                    <a16:creationId xmlns:a16="http://schemas.microsoft.com/office/drawing/2014/main" id="{A1141125-7F4E-3706-23AE-A2153020C641}"/>
                  </a:ext>
                </a:extLst>
              </p:cNvPr>
              <p:cNvCxnSpPr>
                <a:cxnSpLocks/>
              </p:cNvCxnSpPr>
              <p:nvPr/>
            </p:nvCxnSpPr>
            <p:spPr>
              <a:xfrm rot="18840000" flipH="1">
                <a:off x="2622164" y="2256113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04" name="直線コネクタ 703">
                <a:extLst>
                  <a:ext uri="{FF2B5EF4-FFF2-40B4-BE49-F238E27FC236}">
                    <a16:creationId xmlns:a16="http://schemas.microsoft.com/office/drawing/2014/main" id="{79BA279D-DF3E-5870-4CF7-255838943894}"/>
                  </a:ext>
                </a:extLst>
              </p:cNvPr>
              <p:cNvCxnSpPr>
                <a:cxnSpLocks/>
              </p:cNvCxnSpPr>
              <p:nvPr/>
            </p:nvCxnSpPr>
            <p:spPr>
              <a:xfrm rot="18780000" flipH="1">
                <a:off x="2579118" y="2301433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05" name="直線コネクタ 704">
                <a:extLst>
                  <a:ext uri="{FF2B5EF4-FFF2-40B4-BE49-F238E27FC236}">
                    <a16:creationId xmlns:a16="http://schemas.microsoft.com/office/drawing/2014/main" id="{DFC3AA63-D848-0800-037D-2FEC205FD2AE}"/>
                  </a:ext>
                </a:extLst>
              </p:cNvPr>
              <p:cNvCxnSpPr>
                <a:cxnSpLocks/>
              </p:cNvCxnSpPr>
              <p:nvPr/>
            </p:nvCxnSpPr>
            <p:spPr>
              <a:xfrm rot="18720000" flipH="1">
                <a:off x="2537724" y="2346617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06" name="直線コネクタ 705">
                <a:extLst>
                  <a:ext uri="{FF2B5EF4-FFF2-40B4-BE49-F238E27FC236}">
                    <a16:creationId xmlns:a16="http://schemas.microsoft.com/office/drawing/2014/main" id="{A8994F61-F4AE-EC82-031A-EC4C381CCE92}"/>
                  </a:ext>
                </a:extLst>
              </p:cNvPr>
              <p:cNvCxnSpPr>
                <a:cxnSpLocks/>
              </p:cNvCxnSpPr>
              <p:nvPr/>
            </p:nvCxnSpPr>
            <p:spPr>
              <a:xfrm rot="18660000" flipH="1">
                <a:off x="2497139" y="2392506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07" name="直線コネクタ 706">
                <a:extLst>
                  <a:ext uri="{FF2B5EF4-FFF2-40B4-BE49-F238E27FC236}">
                    <a16:creationId xmlns:a16="http://schemas.microsoft.com/office/drawing/2014/main" id="{2F7CEAE4-D264-3EF9-003E-8FD978574618}"/>
                  </a:ext>
                </a:extLst>
              </p:cNvPr>
              <p:cNvCxnSpPr>
                <a:cxnSpLocks/>
              </p:cNvCxnSpPr>
              <p:nvPr/>
            </p:nvCxnSpPr>
            <p:spPr>
              <a:xfrm rot="18540000" flipH="1">
                <a:off x="2418676" y="2486043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08" name="直線コネクタ 707">
                <a:extLst>
                  <a:ext uri="{FF2B5EF4-FFF2-40B4-BE49-F238E27FC236}">
                    <a16:creationId xmlns:a16="http://schemas.microsoft.com/office/drawing/2014/main" id="{7C9FD0B9-273D-3503-2E84-18DA1ACD1DF9}"/>
                  </a:ext>
                </a:extLst>
              </p:cNvPr>
              <p:cNvCxnSpPr>
                <a:cxnSpLocks/>
              </p:cNvCxnSpPr>
              <p:nvPr/>
            </p:nvCxnSpPr>
            <p:spPr>
              <a:xfrm rot="18480000" flipH="1">
                <a:off x="2379744" y="2534943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09" name="直線コネクタ 708">
                <a:extLst>
                  <a:ext uri="{FF2B5EF4-FFF2-40B4-BE49-F238E27FC236}">
                    <a16:creationId xmlns:a16="http://schemas.microsoft.com/office/drawing/2014/main" id="{63BD4ECB-AF01-F278-B052-5B8277437FD8}"/>
                  </a:ext>
                </a:extLst>
              </p:cNvPr>
              <p:cNvCxnSpPr>
                <a:cxnSpLocks/>
              </p:cNvCxnSpPr>
              <p:nvPr/>
            </p:nvCxnSpPr>
            <p:spPr>
              <a:xfrm rot="18420000" flipH="1">
                <a:off x="2342445" y="2583564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10" name="直線コネクタ 709">
                <a:extLst>
                  <a:ext uri="{FF2B5EF4-FFF2-40B4-BE49-F238E27FC236}">
                    <a16:creationId xmlns:a16="http://schemas.microsoft.com/office/drawing/2014/main" id="{B891F3A9-F715-37CB-978D-52E7E20D16FA}"/>
                  </a:ext>
                </a:extLst>
              </p:cNvPr>
              <p:cNvCxnSpPr>
                <a:cxnSpLocks/>
              </p:cNvCxnSpPr>
              <p:nvPr/>
            </p:nvCxnSpPr>
            <p:spPr>
              <a:xfrm rot="18360000" flipH="1">
                <a:off x="2306014" y="2632814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11" name="直線コネクタ 710">
                <a:extLst>
                  <a:ext uri="{FF2B5EF4-FFF2-40B4-BE49-F238E27FC236}">
                    <a16:creationId xmlns:a16="http://schemas.microsoft.com/office/drawing/2014/main" id="{45EF07C0-05CA-32E0-8B77-C4AA8DC6715E}"/>
                  </a:ext>
                </a:extLst>
              </p:cNvPr>
              <p:cNvCxnSpPr>
                <a:cxnSpLocks/>
              </p:cNvCxnSpPr>
              <p:nvPr/>
            </p:nvCxnSpPr>
            <p:spPr>
              <a:xfrm rot="18240000" flipH="1">
                <a:off x="2236002" y="2732834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12" name="直線コネクタ 711">
                <a:extLst>
                  <a:ext uri="{FF2B5EF4-FFF2-40B4-BE49-F238E27FC236}">
                    <a16:creationId xmlns:a16="http://schemas.microsoft.com/office/drawing/2014/main" id="{F54B691E-72EF-F87D-059E-25B7DFB6223B}"/>
                  </a:ext>
                </a:extLst>
              </p:cNvPr>
              <p:cNvCxnSpPr>
                <a:cxnSpLocks/>
              </p:cNvCxnSpPr>
              <p:nvPr/>
            </p:nvCxnSpPr>
            <p:spPr>
              <a:xfrm rot="18180000" flipH="1">
                <a:off x="2201480" y="2784941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13" name="直線コネクタ 712">
                <a:extLst>
                  <a:ext uri="{FF2B5EF4-FFF2-40B4-BE49-F238E27FC236}">
                    <a16:creationId xmlns:a16="http://schemas.microsoft.com/office/drawing/2014/main" id="{63F39E74-AF1B-A0F7-6622-A051F216D7D5}"/>
                  </a:ext>
                </a:extLst>
              </p:cNvPr>
              <p:cNvCxnSpPr>
                <a:cxnSpLocks/>
              </p:cNvCxnSpPr>
              <p:nvPr/>
            </p:nvCxnSpPr>
            <p:spPr>
              <a:xfrm rot="18120000" flipH="1">
                <a:off x="2168560" y="2836626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14" name="直線コネクタ 713">
                <a:extLst>
                  <a:ext uri="{FF2B5EF4-FFF2-40B4-BE49-F238E27FC236}">
                    <a16:creationId xmlns:a16="http://schemas.microsoft.com/office/drawing/2014/main" id="{7F2FACAB-F1E2-8067-277A-64B43CF51C29}"/>
                  </a:ext>
                </a:extLst>
              </p:cNvPr>
              <p:cNvCxnSpPr>
                <a:cxnSpLocks/>
              </p:cNvCxnSpPr>
              <p:nvPr/>
            </p:nvCxnSpPr>
            <p:spPr>
              <a:xfrm rot="18060000" flipH="1">
                <a:off x="2136561" y="2888865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15" name="直線コネクタ 714">
                <a:extLst>
                  <a:ext uri="{FF2B5EF4-FFF2-40B4-BE49-F238E27FC236}">
                    <a16:creationId xmlns:a16="http://schemas.microsoft.com/office/drawing/2014/main" id="{01738D7F-4BFB-70BE-2D60-CDCF081D540D}"/>
                  </a:ext>
                </a:extLst>
              </p:cNvPr>
              <p:cNvCxnSpPr>
                <a:cxnSpLocks/>
              </p:cNvCxnSpPr>
              <p:nvPr/>
            </p:nvCxnSpPr>
            <p:spPr>
              <a:xfrm rot="17940000" flipH="1">
                <a:off x="2075534" y="2994606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16" name="直線コネクタ 715">
                <a:extLst>
                  <a:ext uri="{FF2B5EF4-FFF2-40B4-BE49-F238E27FC236}">
                    <a16:creationId xmlns:a16="http://schemas.microsoft.com/office/drawing/2014/main" id="{644FB9A2-7875-6C2C-5755-8FD3E030AEB5}"/>
                  </a:ext>
                </a:extLst>
              </p:cNvPr>
              <p:cNvCxnSpPr>
                <a:cxnSpLocks/>
              </p:cNvCxnSpPr>
              <p:nvPr/>
            </p:nvCxnSpPr>
            <p:spPr>
              <a:xfrm rot="17880000" flipH="1">
                <a:off x="2045684" y="3049524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17" name="直線コネクタ 716">
                <a:extLst>
                  <a:ext uri="{FF2B5EF4-FFF2-40B4-BE49-F238E27FC236}">
                    <a16:creationId xmlns:a16="http://schemas.microsoft.com/office/drawing/2014/main" id="{DC60F8C6-1A55-D1DF-14AD-4B2D94B8B4D1}"/>
                  </a:ext>
                </a:extLst>
              </p:cNvPr>
              <p:cNvCxnSpPr>
                <a:cxnSpLocks/>
              </p:cNvCxnSpPr>
              <p:nvPr/>
            </p:nvCxnSpPr>
            <p:spPr>
              <a:xfrm rot="17820000" flipH="1">
                <a:off x="2017394" y="3103882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18" name="直線コネクタ 717">
                <a:extLst>
                  <a:ext uri="{FF2B5EF4-FFF2-40B4-BE49-F238E27FC236}">
                    <a16:creationId xmlns:a16="http://schemas.microsoft.com/office/drawing/2014/main" id="{4EDB6203-D893-03C0-A5B8-D1C81420BB2F}"/>
                  </a:ext>
                </a:extLst>
              </p:cNvPr>
              <p:cNvCxnSpPr>
                <a:cxnSpLocks/>
              </p:cNvCxnSpPr>
              <p:nvPr/>
            </p:nvCxnSpPr>
            <p:spPr>
              <a:xfrm rot="17760000" flipH="1">
                <a:off x="1990069" y="3158710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19" name="直線コネクタ 718">
                <a:extLst>
                  <a:ext uri="{FF2B5EF4-FFF2-40B4-BE49-F238E27FC236}">
                    <a16:creationId xmlns:a16="http://schemas.microsoft.com/office/drawing/2014/main" id="{A52B614E-E916-ED3F-8E57-75CF4B4D7EF3}"/>
                  </a:ext>
                </a:extLst>
              </p:cNvPr>
              <p:cNvCxnSpPr>
                <a:cxnSpLocks/>
              </p:cNvCxnSpPr>
              <p:nvPr/>
            </p:nvCxnSpPr>
            <p:spPr>
              <a:xfrm rot="17640000" flipH="1">
                <a:off x="1938489" y="3269369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20" name="直線コネクタ 719">
                <a:extLst>
                  <a:ext uri="{FF2B5EF4-FFF2-40B4-BE49-F238E27FC236}">
                    <a16:creationId xmlns:a16="http://schemas.microsoft.com/office/drawing/2014/main" id="{0913D7DF-5A4A-B827-6B3F-36452AC60770}"/>
                  </a:ext>
                </a:extLst>
              </p:cNvPr>
              <p:cNvCxnSpPr>
                <a:cxnSpLocks/>
              </p:cNvCxnSpPr>
              <p:nvPr/>
            </p:nvCxnSpPr>
            <p:spPr>
              <a:xfrm rot="17580000" flipH="1">
                <a:off x="1913539" y="3326678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21" name="直線コネクタ 720">
                <a:extLst>
                  <a:ext uri="{FF2B5EF4-FFF2-40B4-BE49-F238E27FC236}">
                    <a16:creationId xmlns:a16="http://schemas.microsoft.com/office/drawing/2014/main" id="{88C6A05E-3081-C911-0A65-DD6AB081F3DF}"/>
                  </a:ext>
                </a:extLst>
              </p:cNvPr>
              <p:cNvCxnSpPr>
                <a:cxnSpLocks/>
              </p:cNvCxnSpPr>
              <p:nvPr/>
            </p:nvCxnSpPr>
            <p:spPr>
              <a:xfrm rot="17520000" flipH="1">
                <a:off x="1890095" y="3383295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22" name="直線コネクタ 721">
                <a:extLst>
                  <a:ext uri="{FF2B5EF4-FFF2-40B4-BE49-F238E27FC236}">
                    <a16:creationId xmlns:a16="http://schemas.microsoft.com/office/drawing/2014/main" id="{21AB94D3-F78F-16F9-0D07-E07FA76733E7}"/>
                  </a:ext>
                </a:extLst>
              </p:cNvPr>
              <p:cNvCxnSpPr>
                <a:cxnSpLocks/>
              </p:cNvCxnSpPr>
              <p:nvPr/>
            </p:nvCxnSpPr>
            <p:spPr>
              <a:xfrm rot="17460000" flipH="1">
                <a:off x="1867653" y="3440296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23" name="直線コネクタ 722">
                <a:extLst>
                  <a:ext uri="{FF2B5EF4-FFF2-40B4-BE49-F238E27FC236}">
                    <a16:creationId xmlns:a16="http://schemas.microsoft.com/office/drawing/2014/main" id="{A37FF298-D300-0693-CC22-C2FB5A8096F8}"/>
                  </a:ext>
                </a:extLst>
              </p:cNvPr>
              <p:cNvCxnSpPr>
                <a:cxnSpLocks/>
              </p:cNvCxnSpPr>
              <p:nvPr/>
            </p:nvCxnSpPr>
            <p:spPr>
              <a:xfrm rot="17340000" flipH="1">
                <a:off x="1825914" y="3555030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24" name="直線コネクタ 723">
                <a:extLst>
                  <a:ext uri="{FF2B5EF4-FFF2-40B4-BE49-F238E27FC236}">
                    <a16:creationId xmlns:a16="http://schemas.microsoft.com/office/drawing/2014/main" id="{91B01D33-E6A9-96A3-7F26-872C3DF24B02}"/>
                  </a:ext>
                </a:extLst>
              </p:cNvPr>
              <p:cNvCxnSpPr>
                <a:cxnSpLocks/>
              </p:cNvCxnSpPr>
              <p:nvPr/>
            </p:nvCxnSpPr>
            <p:spPr>
              <a:xfrm rot="17280000" flipH="1">
                <a:off x="1806054" y="3614295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25" name="直線コネクタ 724">
                <a:extLst>
                  <a:ext uri="{FF2B5EF4-FFF2-40B4-BE49-F238E27FC236}">
                    <a16:creationId xmlns:a16="http://schemas.microsoft.com/office/drawing/2014/main" id="{EF48C09E-9E5D-86F2-59B7-A8C721EA1751}"/>
                  </a:ext>
                </a:extLst>
              </p:cNvPr>
              <p:cNvCxnSpPr>
                <a:cxnSpLocks/>
              </p:cNvCxnSpPr>
              <p:nvPr/>
            </p:nvCxnSpPr>
            <p:spPr>
              <a:xfrm rot="17220000" flipH="1">
                <a:off x="1787633" y="3672740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26" name="直線コネクタ 725">
                <a:extLst>
                  <a:ext uri="{FF2B5EF4-FFF2-40B4-BE49-F238E27FC236}">
                    <a16:creationId xmlns:a16="http://schemas.microsoft.com/office/drawing/2014/main" id="{2B7B6A4B-19D3-50FF-76FD-AA0003857FB8}"/>
                  </a:ext>
                </a:extLst>
              </p:cNvPr>
              <p:cNvCxnSpPr>
                <a:cxnSpLocks/>
              </p:cNvCxnSpPr>
              <p:nvPr/>
            </p:nvCxnSpPr>
            <p:spPr>
              <a:xfrm rot="17160000" flipH="1">
                <a:off x="1770244" y="3731481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27" name="直線コネクタ 726">
                <a:extLst>
                  <a:ext uri="{FF2B5EF4-FFF2-40B4-BE49-F238E27FC236}">
                    <a16:creationId xmlns:a16="http://schemas.microsoft.com/office/drawing/2014/main" id="{F9FA019E-499F-DE10-243D-512A6E45D6D9}"/>
                  </a:ext>
                </a:extLst>
              </p:cNvPr>
              <p:cNvCxnSpPr>
                <a:cxnSpLocks/>
              </p:cNvCxnSpPr>
              <p:nvPr/>
            </p:nvCxnSpPr>
            <p:spPr>
              <a:xfrm rot="17040000" flipH="1">
                <a:off x="1738664" y="3849414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28" name="直線コネクタ 727">
                <a:extLst>
                  <a:ext uri="{FF2B5EF4-FFF2-40B4-BE49-F238E27FC236}">
                    <a16:creationId xmlns:a16="http://schemas.microsoft.com/office/drawing/2014/main" id="{C625319F-2658-CD86-A87C-410D3AE11870}"/>
                  </a:ext>
                </a:extLst>
              </p:cNvPr>
              <p:cNvCxnSpPr>
                <a:cxnSpLocks/>
              </p:cNvCxnSpPr>
              <p:nvPr/>
            </p:nvCxnSpPr>
            <p:spPr>
              <a:xfrm rot="16980000" flipH="1">
                <a:off x="1724045" y="3910186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29" name="直線コネクタ 728">
                <a:extLst>
                  <a:ext uri="{FF2B5EF4-FFF2-40B4-BE49-F238E27FC236}">
                    <a16:creationId xmlns:a16="http://schemas.microsoft.com/office/drawing/2014/main" id="{3FA34259-B933-06CF-8AF4-BA584F5BFE05}"/>
                  </a:ext>
                </a:extLst>
              </p:cNvPr>
              <p:cNvCxnSpPr>
                <a:cxnSpLocks/>
              </p:cNvCxnSpPr>
              <p:nvPr/>
            </p:nvCxnSpPr>
            <p:spPr>
              <a:xfrm rot="16920000" flipH="1">
                <a:off x="1710788" y="3970015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30" name="直線コネクタ 729">
                <a:extLst>
                  <a:ext uri="{FF2B5EF4-FFF2-40B4-BE49-F238E27FC236}">
                    <a16:creationId xmlns:a16="http://schemas.microsoft.com/office/drawing/2014/main" id="{4542F4A3-7B89-4DBB-D0BD-A06A38F5DFC5}"/>
                  </a:ext>
                </a:extLst>
              </p:cNvPr>
              <p:cNvCxnSpPr>
                <a:cxnSpLocks/>
              </p:cNvCxnSpPr>
              <p:nvPr/>
            </p:nvCxnSpPr>
            <p:spPr>
              <a:xfrm rot="16860000" flipH="1">
                <a:off x="1698585" y="4030046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31" name="直線コネクタ 730">
                <a:extLst>
                  <a:ext uri="{FF2B5EF4-FFF2-40B4-BE49-F238E27FC236}">
                    <a16:creationId xmlns:a16="http://schemas.microsoft.com/office/drawing/2014/main" id="{8998B452-F0AA-4C0B-060B-BE57326ED53C}"/>
                  </a:ext>
                </a:extLst>
              </p:cNvPr>
              <p:cNvCxnSpPr>
                <a:cxnSpLocks/>
              </p:cNvCxnSpPr>
              <p:nvPr/>
            </p:nvCxnSpPr>
            <p:spPr>
              <a:xfrm rot="16740000" flipH="1">
                <a:off x="1677404" y="4150284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32" name="直線コネクタ 731">
                <a:extLst>
                  <a:ext uri="{FF2B5EF4-FFF2-40B4-BE49-F238E27FC236}">
                    <a16:creationId xmlns:a16="http://schemas.microsoft.com/office/drawing/2014/main" id="{311CF6F0-C1EB-F09C-8EF3-6F4A86B24052}"/>
                  </a:ext>
                </a:extLst>
              </p:cNvPr>
              <p:cNvCxnSpPr>
                <a:cxnSpLocks/>
              </p:cNvCxnSpPr>
              <p:nvPr/>
            </p:nvCxnSpPr>
            <p:spPr>
              <a:xfrm rot="16680000" flipH="1">
                <a:off x="1668136" y="4212099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33" name="直線コネクタ 732">
                <a:extLst>
                  <a:ext uri="{FF2B5EF4-FFF2-40B4-BE49-F238E27FC236}">
                    <a16:creationId xmlns:a16="http://schemas.microsoft.com/office/drawing/2014/main" id="{CF4D38BC-B495-A21D-E008-A1C9E5D963DA}"/>
                  </a:ext>
                </a:extLst>
              </p:cNvPr>
              <p:cNvCxnSpPr>
                <a:cxnSpLocks/>
              </p:cNvCxnSpPr>
              <p:nvPr/>
            </p:nvCxnSpPr>
            <p:spPr>
              <a:xfrm rot="16620000" flipH="1">
                <a:off x="1660144" y="4272854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34" name="直線コネクタ 733">
                <a:extLst>
                  <a:ext uri="{FF2B5EF4-FFF2-40B4-BE49-F238E27FC236}">
                    <a16:creationId xmlns:a16="http://schemas.microsoft.com/office/drawing/2014/main" id="{C7C8E06B-65CA-4225-B864-7089FA8AE3A6}"/>
                  </a:ext>
                </a:extLst>
              </p:cNvPr>
              <p:cNvCxnSpPr>
                <a:cxnSpLocks/>
              </p:cNvCxnSpPr>
              <p:nvPr/>
            </p:nvCxnSpPr>
            <p:spPr>
              <a:xfrm rot="16560000" flipH="1">
                <a:off x="1653220" y="4333722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35" name="直線コネクタ 734">
                <a:extLst>
                  <a:ext uri="{FF2B5EF4-FFF2-40B4-BE49-F238E27FC236}">
                    <a16:creationId xmlns:a16="http://schemas.microsoft.com/office/drawing/2014/main" id="{93C451CD-2033-5268-9C76-53CAF1800F5B}"/>
                  </a:ext>
                </a:extLst>
              </p:cNvPr>
              <p:cNvCxnSpPr>
                <a:cxnSpLocks/>
              </p:cNvCxnSpPr>
              <p:nvPr/>
            </p:nvCxnSpPr>
            <p:spPr>
              <a:xfrm rot="16440000" flipH="1">
                <a:off x="1642599" y="4455348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36" name="直線コネクタ 735">
                <a:extLst>
                  <a:ext uri="{FF2B5EF4-FFF2-40B4-BE49-F238E27FC236}">
                    <a16:creationId xmlns:a16="http://schemas.microsoft.com/office/drawing/2014/main" id="{EE734146-CC86-68A7-3E25-92A9CC124454}"/>
                  </a:ext>
                </a:extLst>
              </p:cNvPr>
              <p:cNvCxnSpPr>
                <a:cxnSpLocks/>
              </p:cNvCxnSpPr>
              <p:nvPr/>
            </p:nvCxnSpPr>
            <p:spPr>
              <a:xfrm rot="16380000" flipH="1">
                <a:off x="1638754" y="4517735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37" name="直線コネクタ 736">
                <a:extLst>
                  <a:ext uri="{FF2B5EF4-FFF2-40B4-BE49-F238E27FC236}">
                    <a16:creationId xmlns:a16="http://schemas.microsoft.com/office/drawing/2014/main" id="{8AD1DD9E-6244-0873-0759-535CCFFEC205}"/>
                  </a:ext>
                </a:extLst>
              </p:cNvPr>
              <p:cNvCxnSpPr>
                <a:cxnSpLocks/>
              </p:cNvCxnSpPr>
              <p:nvPr/>
            </p:nvCxnSpPr>
            <p:spPr>
              <a:xfrm rot="16320000" flipH="1">
                <a:off x="1636088" y="4578957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38" name="直線コネクタ 737">
                <a:extLst>
                  <a:ext uri="{FF2B5EF4-FFF2-40B4-BE49-F238E27FC236}">
                    <a16:creationId xmlns:a16="http://schemas.microsoft.com/office/drawing/2014/main" id="{6BBDFD0E-DDE2-AAEE-A7FB-1183BF566F05}"/>
                  </a:ext>
                </a:extLst>
              </p:cNvPr>
              <p:cNvCxnSpPr>
                <a:cxnSpLocks/>
              </p:cNvCxnSpPr>
              <p:nvPr/>
            </p:nvCxnSpPr>
            <p:spPr>
              <a:xfrm rot="16260000" flipH="1">
                <a:off x="1634495" y="4640195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39" name="直線コネクタ 738">
                <a:extLst>
                  <a:ext uri="{FF2B5EF4-FFF2-40B4-BE49-F238E27FC236}">
                    <a16:creationId xmlns:a16="http://schemas.microsoft.com/office/drawing/2014/main" id="{E3605D0C-0080-3083-182C-438788DB2B99}"/>
                  </a:ext>
                </a:extLst>
              </p:cNvPr>
              <p:cNvCxnSpPr>
                <a:cxnSpLocks/>
              </p:cNvCxnSpPr>
              <p:nvPr/>
            </p:nvCxnSpPr>
            <p:spPr>
              <a:xfrm rot="21360000">
                <a:off x="4907505" y="1190442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40" name="直線コネクタ 739">
                <a:extLst>
                  <a:ext uri="{FF2B5EF4-FFF2-40B4-BE49-F238E27FC236}">
                    <a16:creationId xmlns:a16="http://schemas.microsoft.com/office/drawing/2014/main" id="{5DF0FC5E-B4FB-316F-E834-1D3915864E5A}"/>
                  </a:ext>
                </a:extLst>
              </p:cNvPr>
              <p:cNvCxnSpPr>
                <a:cxnSpLocks/>
              </p:cNvCxnSpPr>
              <p:nvPr/>
            </p:nvCxnSpPr>
            <p:spPr>
              <a:xfrm rot="21420000">
                <a:off x="4969892" y="1186597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41" name="直線コネクタ 740">
                <a:extLst>
                  <a:ext uri="{FF2B5EF4-FFF2-40B4-BE49-F238E27FC236}">
                    <a16:creationId xmlns:a16="http://schemas.microsoft.com/office/drawing/2014/main" id="{0CCC5049-37CA-56B8-724A-DA7C23F83DE2}"/>
                  </a:ext>
                </a:extLst>
              </p:cNvPr>
              <p:cNvCxnSpPr>
                <a:cxnSpLocks/>
              </p:cNvCxnSpPr>
              <p:nvPr/>
            </p:nvCxnSpPr>
            <p:spPr>
              <a:xfrm rot="21480000">
                <a:off x="5031114" y="1183931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42" name="直線コネクタ 741">
                <a:extLst>
                  <a:ext uri="{FF2B5EF4-FFF2-40B4-BE49-F238E27FC236}">
                    <a16:creationId xmlns:a16="http://schemas.microsoft.com/office/drawing/2014/main" id="{6AECA0AF-3510-9D31-26A9-3DFC23711540}"/>
                  </a:ext>
                </a:extLst>
              </p:cNvPr>
              <p:cNvCxnSpPr>
                <a:cxnSpLocks/>
              </p:cNvCxnSpPr>
              <p:nvPr/>
            </p:nvCxnSpPr>
            <p:spPr>
              <a:xfrm rot="21540000">
                <a:off x="5092352" y="1182338"/>
                <a:ext cx="0" cy="36231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571" name="グループ化 570">
              <a:extLst>
                <a:ext uri="{FF2B5EF4-FFF2-40B4-BE49-F238E27FC236}">
                  <a16:creationId xmlns:a16="http://schemas.microsoft.com/office/drawing/2014/main" id="{EA544C42-2197-1CE3-F318-9316BDDBC19E}"/>
                </a:ext>
              </a:extLst>
            </p:cNvPr>
            <p:cNvGrpSpPr/>
            <p:nvPr/>
          </p:nvGrpSpPr>
          <p:grpSpPr>
            <a:xfrm>
              <a:off x="5765468" y="1057605"/>
              <a:ext cx="3268172" cy="1666219"/>
              <a:chOff x="5765468" y="1057605"/>
              <a:chExt cx="3268172" cy="1666219"/>
            </a:xfrm>
          </p:grpSpPr>
          <p:sp>
            <p:nvSpPr>
              <p:cNvPr id="572" name="テキスト ボックス 571">
                <a:extLst>
                  <a:ext uri="{FF2B5EF4-FFF2-40B4-BE49-F238E27FC236}">
                    <a16:creationId xmlns:a16="http://schemas.microsoft.com/office/drawing/2014/main" id="{34EA94CC-DE3B-4A59-EEA7-9B5F602F78FE}"/>
                  </a:ext>
                </a:extLst>
              </p:cNvPr>
              <p:cNvSpPr txBox="1"/>
              <p:nvPr/>
            </p:nvSpPr>
            <p:spPr>
              <a:xfrm>
                <a:off x="7367421" y="1057605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90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73" name="テキスト ボックス 572">
                <a:extLst>
                  <a:ext uri="{FF2B5EF4-FFF2-40B4-BE49-F238E27FC236}">
                    <a16:creationId xmlns:a16="http://schemas.microsoft.com/office/drawing/2014/main" id="{61A03130-2F2A-1C84-E894-AE26C7BC7C10}"/>
                  </a:ext>
                </a:extLst>
              </p:cNvPr>
              <p:cNvSpPr txBox="1"/>
              <p:nvPr/>
            </p:nvSpPr>
            <p:spPr>
              <a:xfrm>
                <a:off x="7367421" y="1305559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90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74" name="テキスト ボックス 573">
                <a:extLst>
                  <a:ext uri="{FF2B5EF4-FFF2-40B4-BE49-F238E27FC236}">
                    <a16:creationId xmlns:a16="http://schemas.microsoft.com/office/drawing/2014/main" id="{896FB2D8-E7B3-9293-9756-1FA9F8AFD81C}"/>
                  </a:ext>
                </a:extLst>
              </p:cNvPr>
              <p:cNvSpPr txBox="1"/>
              <p:nvPr/>
            </p:nvSpPr>
            <p:spPr>
              <a:xfrm rot="4500000">
                <a:off x="8907830" y="2239602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15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75" name="テキスト ボックス 574">
                <a:extLst>
                  <a:ext uri="{FF2B5EF4-FFF2-40B4-BE49-F238E27FC236}">
                    <a16:creationId xmlns:a16="http://schemas.microsoft.com/office/drawing/2014/main" id="{451E389B-158E-1628-A4BF-3B5AA26448ED}"/>
                  </a:ext>
                </a:extLst>
              </p:cNvPr>
              <p:cNvSpPr txBox="1"/>
              <p:nvPr/>
            </p:nvSpPr>
            <p:spPr>
              <a:xfrm rot="4500000">
                <a:off x="8668325" y="2303777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165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76" name="テキスト ボックス 575">
                <a:extLst>
                  <a:ext uri="{FF2B5EF4-FFF2-40B4-BE49-F238E27FC236}">
                    <a16:creationId xmlns:a16="http://schemas.microsoft.com/office/drawing/2014/main" id="{F1A1D16A-5378-29FC-7215-6E549FC78A58}"/>
                  </a:ext>
                </a:extLst>
              </p:cNvPr>
              <p:cNvSpPr txBox="1"/>
              <p:nvPr/>
            </p:nvSpPr>
            <p:spPr>
              <a:xfrm rot="3600000">
                <a:off x="8748514" y="1854979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30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77" name="テキスト ボックス 576">
                <a:extLst>
                  <a:ext uri="{FF2B5EF4-FFF2-40B4-BE49-F238E27FC236}">
                    <a16:creationId xmlns:a16="http://schemas.microsoft.com/office/drawing/2014/main" id="{4B90A3A3-D035-39D2-C5F8-4C78544C1663}"/>
                  </a:ext>
                </a:extLst>
              </p:cNvPr>
              <p:cNvSpPr txBox="1"/>
              <p:nvPr/>
            </p:nvSpPr>
            <p:spPr>
              <a:xfrm rot="3600000">
                <a:off x="8533779" y="1978956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150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78" name="テキスト ボックス 577">
                <a:extLst>
                  <a:ext uri="{FF2B5EF4-FFF2-40B4-BE49-F238E27FC236}">
                    <a16:creationId xmlns:a16="http://schemas.microsoft.com/office/drawing/2014/main" id="{FCA032E8-47CA-3FC4-F33C-A846C72AF17E}"/>
                  </a:ext>
                </a:extLst>
              </p:cNvPr>
              <p:cNvSpPr txBox="1"/>
              <p:nvPr/>
            </p:nvSpPr>
            <p:spPr>
              <a:xfrm rot="17100000">
                <a:off x="5827012" y="2239602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165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79" name="テキスト ボックス 578">
                <a:extLst>
                  <a:ext uri="{FF2B5EF4-FFF2-40B4-BE49-F238E27FC236}">
                    <a16:creationId xmlns:a16="http://schemas.microsoft.com/office/drawing/2014/main" id="{D0FBC790-0F47-1423-671C-DAC2F8713DBE}"/>
                  </a:ext>
                </a:extLst>
              </p:cNvPr>
              <p:cNvSpPr txBox="1"/>
              <p:nvPr/>
            </p:nvSpPr>
            <p:spPr>
              <a:xfrm rot="17100000">
                <a:off x="6066518" y="2303777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15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80" name="テキスト ボックス 579">
                <a:extLst>
                  <a:ext uri="{FF2B5EF4-FFF2-40B4-BE49-F238E27FC236}">
                    <a16:creationId xmlns:a16="http://schemas.microsoft.com/office/drawing/2014/main" id="{703A8AFA-3BCF-8CF7-D61E-DF7D1A709BE2}"/>
                  </a:ext>
                </a:extLst>
              </p:cNvPr>
              <p:cNvSpPr txBox="1"/>
              <p:nvPr/>
            </p:nvSpPr>
            <p:spPr>
              <a:xfrm rot="18000000">
                <a:off x="5986328" y="1854979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150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81" name="テキスト ボックス 580">
                <a:extLst>
                  <a:ext uri="{FF2B5EF4-FFF2-40B4-BE49-F238E27FC236}">
                    <a16:creationId xmlns:a16="http://schemas.microsoft.com/office/drawing/2014/main" id="{84AFCF9A-AB64-162F-3012-9C7F180CB01E}"/>
                  </a:ext>
                </a:extLst>
              </p:cNvPr>
              <p:cNvSpPr txBox="1"/>
              <p:nvPr/>
            </p:nvSpPr>
            <p:spPr>
              <a:xfrm rot="18000000">
                <a:off x="6201063" y="1978956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30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82" name="テキスト ボックス 581">
                <a:extLst>
                  <a:ext uri="{FF2B5EF4-FFF2-40B4-BE49-F238E27FC236}">
                    <a16:creationId xmlns:a16="http://schemas.microsoft.com/office/drawing/2014/main" id="{DEFC9E15-7B9E-ECD5-73B1-3AEC3A3B0D42}"/>
                  </a:ext>
                </a:extLst>
              </p:cNvPr>
              <p:cNvSpPr txBox="1"/>
              <p:nvPr/>
            </p:nvSpPr>
            <p:spPr>
              <a:xfrm rot="2700000">
                <a:off x="8495078" y="1524696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45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83" name="テキスト ボックス 582">
                <a:extLst>
                  <a:ext uri="{FF2B5EF4-FFF2-40B4-BE49-F238E27FC236}">
                    <a16:creationId xmlns:a16="http://schemas.microsoft.com/office/drawing/2014/main" id="{15751265-D324-6938-CC0C-EB78224752F3}"/>
                  </a:ext>
                </a:extLst>
              </p:cNvPr>
              <p:cNvSpPr txBox="1"/>
              <p:nvPr/>
            </p:nvSpPr>
            <p:spPr>
              <a:xfrm rot="2700000">
                <a:off x="8319749" y="1700026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135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84" name="テキスト ボックス 583">
                <a:extLst>
                  <a:ext uri="{FF2B5EF4-FFF2-40B4-BE49-F238E27FC236}">
                    <a16:creationId xmlns:a16="http://schemas.microsoft.com/office/drawing/2014/main" id="{0CFE9072-2D2D-E27D-A4DC-4314B8E358CA}"/>
                  </a:ext>
                </a:extLst>
              </p:cNvPr>
              <p:cNvSpPr txBox="1"/>
              <p:nvPr/>
            </p:nvSpPr>
            <p:spPr>
              <a:xfrm rot="18900000">
                <a:off x="6239763" y="1524696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135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85" name="テキスト ボックス 584">
                <a:extLst>
                  <a:ext uri="{FF2B5EF4-FFF2-40B4-BE49-F238E27FC236}">
                    <a16:creationId xmlns:a16="http://schemas.microsoft.com/office/drawing/2014/main" id="{7A78F9CF-C1E7-D760-307C-B75C10D1B73C}"/>
                  </a:ext>
                </a:extLst>
              </p:cNvPr>
              <p:cNvSpPr txBox="1"/>
              <p:nvPr/>
            </p:nvSpPr>
            <p:spPr>
              <a:xfrm rot="18900000">
                <a:off x="6415093" y="1700026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45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86" name="テキスト ボックス 585">
                <a:extLst>
                  <a:ext uri="{FF2B5EF4-FFF2-40B4-BE49-F238E27FC236}">
                    <a16:creationId xmlns:a16="http://schemas.microsoft.com/office/drawing/2014/main" id="{4EBA5370-9978-81F9-A153-35BA883A3CA6}"/>
                  </a:ext>
                </a:extLst>
              </p:cNvPr>
              <p:cNvSpPr txBox="1"/>
              <p:nvPr/>
            </p:nvSpPr>
            <p:spPr>
              <a:xfrm rot="1800000">
                <a:off x="8164795" y="1271261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60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87" name="テキスト ボックス 586">
                <a:extLst>
                  <a:ext uri="{FF2B5EF4-FFF2-40B4-BE49-F238E27FC236}">
                    <a16:creationId xmlns:a16="http://schemas.microsoft.com/office/drawing/2014/main" id="{AC9978DB-AA78-F51E-21F7-C8B11987B367}"/>
                  </a:ext>
                </a:extLst>
              </p:cNvPr>
              <p:cNvSpPr txBox="1"/>
              <p:nvPr/>
            </p:nvSpPr>
            <p:spPr>
              <a:xfrm rot="1800000">
                <a:off x="8040818" y="1485995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120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88" name="テキスト ボックス 587">
                <a:extLst>
                  <a:ext uri="{FF2B5EF4-FFF2-40B4-BE49-F238E27FC236}">
                    <a16:creationId xmlns:a16="http://schemas.microsoft.com/office/drawing/2014/main" id="{687EBAA5-A2EB-D26B-A167-52685ED852C7}"/>
                  </a:ext>
                </a:extLst>
              </p:cNvPr>
              <p:cNvSpPr txBox="1"/>
              <p:nvPr/>
            </p:nvSpPr>
            <p:spPr>
              <a:xfrm rot="19800000">
                <a:off x="6570047" y="1271261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120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89" name="テキスト ボックス 588">
                <a:extLst>
                  <a:ext uri="{FF2B5EF4-FFF2-40B4-BE49-F238E27FC236}">
                    <a16:creationId xmlns:a16="http://schemas.microsoft.com/office/drawing/2014/main" id="{5C2FED8B-FD37-3325-C297-96D332BD69B8}"/>
                  </a:ext>
                </a:extLst>
              </p:cNvPr>
              <p:cNvSpPr txBox="1"/>
              <p:nvPr/>
            </p:nvSpPr>
            <p:spPr>
              <a:xfrm rot="19800000">
                <a:off x="6694024" y="1485995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60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90" name="テキスト ボックス 589">
                <a:extLst>
                  <a:ext uri="{FF2B5EF4-FFF2-40B4-BE49-F238E27FC236}">
                    <a16:creationId xmlns:a16="http://schemas.microsoft.com/office/drawing/2014/main" id="{83EB9B3D-7865-CC3A-7480-F6DE0176D89C}"/>
                  </a:ext>
                </a:extLst>
              </p:cNvPr>
              <p:cNvSpPr txBox="1"/>
              <p:nvPr/>
            </p:nvSpPr>
            <p:spPr>
              <a:xfrm rot="20700000">
                <a:off x="6954669" y="1111945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105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91" name="テキスト ボックス 590">
                <a:extLst>
                  <a:ext uri="{FF2B5EF4-FFF2-40B4-BE49-F238E27FC236}">
                    <a16:creationId xmlns:a16="http://schemas.microsoft.com/office/drawing/2014/main" id="{0377440B-735F-4698-A1AB-94776280621D}"/>
                  </a:ext>
                </a:extLst>
              </p:cNvPr>
              <p:cNvSpPr txBox="1"/>
              <p:nvPr/>
            </p:nvSpPr>
            <p:spPr>
              <a:xfrm rot="20700000">
                <a:off x="7018845" y="1351450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75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92" name="テキスト ボックス 591">
                <a:extLst>
                  <a:ext uri="{FF2B5EF4-FFF2-40B4-BE49-F238E27FC236}">
                    <a16:creationId xmlns:a16="http://schemas.microsoft.com/office/drawing/2014/main" id="{634F5F64-A7A8-D4CC-784B-3CFD0F7E480F}"/>
                  </a:ext>
                </a:extLst>
              </p:cNvPr>
              <p:cNvSpPr txBox="1"/>
              <p:nvPr/>
            </p:nvSpPr>
            <p:spPr>
              <a:xfrm rot="900000">
                <a:off x="7780172" y="1111945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75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93" name="テキスト ボックス 592">
                <a:extLst>
                  <a:ext uri="{FF2B5EF4-FFF2-40B4-BE49-F238E27FC236}">
                    <a16:creationId xmlns:a16="http://schemas.microsoft.com/office/drawing/2014/main" id="{B5AC9E81-6C64-0A06-8030-6D2248F7CBA8}"/>
                  </a:ext>
                </a:extLst>
              </p:cNvPr>
              <p:cNvSpPr txBox="1"/>
              <p:nvPr/>
            </p:nvSpPr>
            <p:spPr>
              <a:xfrm rot="900000">
                <a:off x="7715997" y="1351450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105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94" name="テキスト ボックス 593">
                <a:extLst>
                  <a:ext uri="{FF2B5EF4-FFF2-40B4-BE49-F238E27FC236}">
                    <a16:creationId xmlns:a16="http://schemas.microsoft.com/office/drawing/2014/main" id="{1E8E3BF1-1323-C475-DA0A-107DCBA279FB}"/>
                  </a:ext>
                </a:extLst>
              </p:cNvPr>
              <p:cNvSpPr txBox="1"/>
              <p:nvPr/>
            </p:nvSpPr>
            <p:spPr>
              <a:xfrm rot="5400000">
                <a:off x="8962170" y="2652353"/>
                <a:ext cx="64265" cy="7867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0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95" name="テキスト ボックス 594">
                <a:extLst>
                  <a:ext uri="{FF2B5EF4-FFF2-40B4-BE49-F238E27FC236}">
                    <a16:creationId xmlns:a16="http://schemas.microsoft.com/office/drawing/2014/main" id="{365B4E29-2E11-78E3-0A3C-7FC1EB6CE2F6}"/>
                  </a:ext>
                </a:extLst>
              </p:cNvPr>
              <p:cNvSpPr txBox="1"/>
              <p:nvPr/>
            </p:nvSpPr>
            <p:spPr>
              <a:xfrm rot="5400000">
                <a:off x="8714216" y="2652353"/>
                <a:ext cx="64265" cy="7867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180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grpSp>
            <p:nvGrpSpPr>
              <p:cNvPr id="596" name="グループ化 595">
                <a:extLst>
                  <a:ext uri="{FF2B5EF4-FFF2-40B4-BE49-F238E27FC236}">
                    <a16:creationId xmlns:a16="http://schemas.microsoft.com/office/drawing/2014/main" id="{E4FC80BE-E962-46F8-6D07-CCB3A114E8A5}"/>
                  </a:ext>
                </a:extLst>
              </p:cNvPr>
              <p:cNvGrpSpPr/>
              <p:nvPr/>
            </p:nvGrpSpPr>
            <p:grpSpPr>
              <a:xfrm rot="16200000">
                <a:off x="5896650" y="2528377"/>
                <a:ext cx="64265" cy="326629"/>
                <a:chOff x="4792128" y="1271436"/>
                <a:chExt cx="128436" cy="652776"/>
              </a:xfrm>
              <a:solidFill>
                <a:schemeClr val="bg1"/>
              </a:solidFill>
            </p:grpSpPr>
            <p:sp>
              <p:nvSpPr>
                <p:cNvPr id="597" name="テキスト ボックス 596">
                  <a:extLst>
                    <a:ext uri="{FF2B5EF4-FFF2-40B4-BE49-F238E27FC236}">
                      <a16:creationId xmlns:a16="http://schemas.microsoft.com/office/drawing/2014/main" id="{9CA79A2C-F387-6A1C-C740-F6AD0C0E29AD}"/>
                    </a:ext>
                  </a:extLst>
                </p:cNvPr>
                <p:cNvSpPr txBox="1"/>
                <p:nvPr/>
              </p:nvSpPr>
              <p:spPr>
                <a:xfrm>
                  <a:off x="4792128" y="1271436"/>
                  <a:ext cx="128436" cy="157234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solidFill>
                        <a:srgbClr val="FF0000"/>
                      </a:solidFill>
                    </a:rPr>
                    <a:t>180</a:t>
                  </a:r>
                  <a:endParaRPr kumimoji="1" lang="ja-JP" altLang="en-US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598" name="テキスト ボックス 597">
                  <a:extLst>
                    <a:ext uri="{FF2B5EF4-FFF2-40B4-BE49-F238E27FC236}">
                      <a16:creationId xmlns:a16="http://schemas.microsoft.com/office/drawing/2014/main" id="{DF9E9712-26E0-9F6A-69C8-805EF1E945EA}"/>
                    </a:ext>
                  </a:extLst>
                </p:cNvPr>
                <p:cNvSpPr txBox="1"/>
                <p:nvPr/>
              </p:nvSpPr>
              <p:spPr>
                <a:xfrm>
                  <a:off x="4792128" y="1766978"/>
                  <a:ext cx="128436" cy="157234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solidFill>
                        <a:srgbClr val="FF0000"/>
                      </a:solidFill>
                    </a:rPr>
                    <a:t>0</a:t>
                  </a:r>
                  <a:endParaRPr kumimoji="1" lang="ja-JP" altLang="en-US" dirty="0">
                    <a:solidFill>
                      <a:srgbClr val="FF0000"/>
                    </a:solidFill>
                  </a:endParaRPr>
                </a:p>
              </p:txBody>
            </p:sp>
          </p:grpSp>
        </p:grpSp>
      </p:grpSp>
      <p:sp>
        <p:nvSpPr>
          <p:cNvPr id="820" name="テキスト ボックス 819">
            <a:extLst>
              <a:ext uri="{FF2B5EF4-FFF2-40B4-BE49-F238E27FC236}">
                <a16:creationId xmlns:a16="http://schemas.microsoft.com/office/drawing/2014/main" id="{6EC35F38-EA6B-1FAF-2563-0EDB1EF666C5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分度器（１８０度）</a:t>
            </a:r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B8D000B-3022-F7C6-6378-4E2647F23DEA}"/>
              </a:ext>
            </a:extLst>
          </p:cNvPr>
          <p:cNvGrpSpPr/>
          <p:nvPr/>
        </p:nvGrpSpPr>
        <p:grpSpPr>
          <a:xfrm>
            <a:off x="5570284" y="1766107"/>
            <a:ext cx="3703463" cy="3701897"/>
            <a:chOff x="5570284" y="1766107"/>
            <a:chExt cx="3703463" cy="3701897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AC2CB8A7-5A89-BFDC-FDB5-6305899949AC}"/>
                </a:ext>
              </a:extLst>
            </p:cNvPr>
            <p:cNvGrpSpPr/>
            <p:nvPr/>
          </p:nvGrpSpPr>
          <p:grpSpPr>
            <a:xfrm>
              <a:off x="5570284" y="1766107"/>
              <a:ext cx="3703463" cy="3701897"/>
              <a:chOff x="5570284" y="1766107"/>
              <a:chExt cx="3703463" cy="3701897"/>
            </a:xfrm>
          </p:grpSpPr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02153F81-F01E-FD85-EBD9-D8EE3319AAE9}"/>
                  </a:ext>
                </a:extLst>
              </p:cNvPr>
              <p:cNvGrpSpPr/>
              <p:nvPr/>
            </p:nvGrpSpPr>
            <p:grpSpPr>
              <a:xfrm>
                <a:off x="5570285" y="1766107"/>
                <a:ext cx="3703462" cy="2329285"/>
                <a:chOff x="1155940" y="845389"/>
                <a:chExt cx="7401464" cy="4655136"/>
              </a:xfrm>
            </p:grpSpPr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4C80C361-F3BC-AF98-C6A6-CDE96525ABC4}"/>
                    </a:ext>
                  </a:extLst>
                </p:cNvPr>
                <p:cNvSpPr/>
                <p:nvPr/>
              </p:nvSpPr>
              <p:spPr>
                <a:xfrm>
                  <a:off x="1155940" y="845389"/>
                  <a:ext cx="7401464" cy="3700732"/>
                </a:xfrm>
                <a:custGeom>
                  <a:avLst/>
                  <a:gdLst>
                    <a:gd name="connsiteX0" fmla="*/ 3700732 w 7401464"/>
                    <a:gd name="connsiteY0" fmla="*/ 0 h 3700732"/>
                    <a:gd name="connsiteX1" fmla="*/ 7401464 w 7401464"/>
                    <a:gd name="connsiteY1" fmla="*/ 3700732 h 3700732"/>
                    <a:gd name="connsiteX2" fmla="*/ 0 w 7401464"/>
                    <a:gd name="connsiteY2" fmla="*/ 3700732 h 3700732"/>
                    <a:gd name="connsiteX3" fmla="*/ 3700732 w 7401464"/>
                    <a:gd name="connsiteY3" fmla="*/ 0 h 3700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401464" h="3700732">
                      <a:moveTo>
                        <a:pt x="3700732" y="0"/>
                      </a:moveTo>
                      <a:cubicBezTo>
                        <a:pt x="5744590" y="0"/>
                        <a:pt x="7401464" y="1656874"/>
                        <a:pt x="7401464" y="3700732"/>
                      </a:cubicBezTo>
                      <a:lnTo>
                        <a:pt x="0" y="3700732"/>
                      </a:lnTo>
                      <a:cubicBezTo>
                        <a:pt x="0" y="1656874"/>
                        <a:pt x="1656874" y="0"/>
                        <a:pt x="3700732" y="0"/>
                      </a:cubicBezTo>
                      <a:close/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F8FD4AB4-0EB7-10E1-EFA9-C2E56ABB0C58}"/>
                    </a:ext>
                  </a:extLst>
                </p:cNvPr>
                <p:cNvSpPr/>
                <p:nvPr/>
              </p:nvSpPr>
              <p:spPr>
                <a:xfrm>
                  <a:off x="1518250" y="1207699"/>
                  <a:ext cx="6676844" cy="3338422"/>
                </a:xfrm>
                <a:custGeom>
                  <a:avLst/>
                  <a:gdLst>
                    <a:gd name="connsiteX0" fmla="*/ 3700732 w 7401464"/>
                    <a:gd name="connsiteY0" fmla="*/ 0 h 3700732"/>
                    <a:gd name="connsiteX1" fmla="*/ 7401464 w 7401464"/>
                    <a:gd name="connsiteY1" fmla="*/ 3700732 h 3700732"/>
                    <a:gd name="connsiteX2" fmla="*/ 0 w 7401464"/>
                    <a:gd name="connsiteY2" fmla="*/ 3700732 h 3700732"/>
                    <a:gd name="connsiteX3" fmla="*/ 3700732 w 7401464"/>
                    <a:gd name="connsiteY3" fmla="*/ 0 h 3700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401464" h="3700732">
                      <a:moveTo>
                        <a:pt x="3700732" y="0"/>
                      </a:moveTo>
                      <a:cubicBezTo>
                        <a:pt x="5744590" y="0"/>
                        <a:pt x="7401464" y="1656874"/>
                        <a:pt x="7401464" y="3700732"/>
                      </a:cubicBezTo>
                      <a:lnTo>
                        <a:pt x="0" y="3700732"/>
                      </a:lnTo>
                      <a:cubicBezTo>
                        <a:pt x="0" y="1656874"/>
                        <a:pt x="1656874" y="0"/>
                        <a:pt x="3700732" y="0"/>
                      </a:cubicBezTo>
                      <a:close/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F2F756E6-DBC7-B637-2CE1-C1DA9BD60DE3}"/>
                    </a:ext>
                  </a:extLst>
                </p:cNvPr>
                <p:cNvSpPr/>
                <p:nvPr/>
              </p:nvSpPr>
              <p:spPr>
                <a:xfrm>
                  <a:off x="2294627" y="1984075"/>
                  <a:ext cx="5124090" cy="2562046"/>
                </a:xfrm>
                <a:custGeom>
                  <a:avLst/>
                  <a:gdLst>
                    <a:gd name="connsiteX0" fmla="*/ 3700732 w 7401464"/>
                    <a:gd name="connsiteY0" fmla="*/ 0 h 3700732"/>
                    <a:gd name="connsiteX1" fmla="*/ 7401464 w 7401464"/>
                    <a:gd name="connsiteY1" fmla="*/ 3700732 h 3700732"/>
                    <a:gd name="connsiteX2" fmla="*/ 0 w 7401464"/>
                    <a:gd name="connsiteY2" fmla="*/ 3700732 h 3700732"/>
                    <a:gd name="connsiteX3" fmla="*/ 3700732 w 7401464"/>
                    <a:gd name="connsiteY3" fmla="*/ 0 h 3700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401464" h="3700732">
                      <a:moveTo>
                        <a:pt x="3700732" y="0"/>
                      </a:moveTo>
                      <a:cubicBezTo>
                        <a:pt x="5744590" y="0"/>
                        <a:pt x="7401464" y="1656874"/>
                        <a:pt x="7401464" y="3700732"/>
                      </a:cubicBezTo>
                      <a:lnTo>
                        <a:pt x="0" y="3700732"/>
                      </a:lnTo>
                      <a:cubicBezTo>
                        <a:pt x="0" y="1656874"/>
                        <a:pt x="1656874" y="0"/>
                        <a:pt x="3700732" y="0"/>
                      </a:cubicBezTo>
                      <a:close/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1593838A-0E33-54EB-E3C4-4C35D2C255F3}"/>
                    </a:ext>
                  </a:extLst>
                </p:cNvPr>
                <p:cNvSpPr/>
                <p:nvPr/>
              </p:nvSpPr>
              <p:spPr>
                <a:xfrm>
                  <a:off x="3899140" y="3588589"/>
                  <a:ext cx="1915064" cy="957532"/>
                </a:xfrm>
                <a:custGeom>
                  <a:avLst/>
                  <a:gdLst>
                    <a:gd name="connsiteX0" fmla="*/ 3700732 w 7401464"/>
                    <a:gd name="connsiteY0" fmla="*/ 0 h 3700732"/>
                    <a:gd name="connsiteX1" fmla="*/ 7401464 w 7401464"/>
                    <a:gd name="connsiteY1" fmla="*/ 3700732 h 3700732"/>
                    <a:gd name="connsiteX2" fmla="*/ 0 w 7401464"/>
                    <a:gd name="connsiteY2" fmla="*/ 3700732 h 3700732"/>
                    <a:gd name="connsiteX3" fmla="*/ 3700732 w 7401464"/>
                    <a:gd name="connsiteY3" fmla="*/ 0 h 3700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401464" h="3700732">
                      <a:moveTo>
                        <a:pt x="3700732" y="0"/>
                      </a:moveTo>
                      <a:cubicBezTo>
                        <a:pt x="5744590" y="0"/>
                        <a:pt x="7401464" y="1656874"/>
                        <a:pt x="7401464" y="3700732"/>
                      </a:cubicBezTo>
                      <a:lnTo>
                        <a:pt x="0" y="3700732"/>
                      </a:lnTo>
                      <a:cubicBezTo>
                        <a:pt x="0" y="1656874"/>
                        <a:pt x="1656874" y="0"/>
                        <a:pt x="3700732" y="0"/>
                      </a:cubicBezTo>
                      <a:close/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136" name="直線コネクタ 135">
                  <a:extLst>
                    <a:ext uri="{FF2B5EF4-FFF2-40B4-BE49-F238E27FC236}">
                      <a16:creationId xmlns:a16="http://schemas.microsoft.com/office/drawing/2014/main" id="{B9D58233-5789-C490-E9B4-7AD30BE4A399}"/>
                    </a:ext>
                  </a:extLst>
                </p:cNvPr>
                <p:cNvCxnSpPr>
                  <a:cxnSpLocks/>
                  <a:stCxn id="132" idx="0"/>
                  <a:endCxn id="133" idx="0"/>
                </p:cNvCxnSpPr>
                <p:nvPr/>
              </p:nvCxnSpPr>
              <p:spPr>
                <a:xfrm>
                  <a:off x="4856672" y="845389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37" name="直線コネクタ 136">
                  <a:extLst>
                    <a:ext uri="{FF2B5EF4-FFF2-40B4-BE49-F238E27FC236}">
                      <a16:creationId xmlns:a16="http://schemas.microsoft.com/office/drawing/2014/main" id="{98E0DF7A-561F-082E-3697-4C31B591A09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700000">
                  <a:off x="6101029" y="2499505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38" name="直線コネクタ 137">
                  <a:extLst>
                    <a:ext uri="{FF2B5EF4-FFF2-40B4-BE49-F238E27FC236}">
                      <a16:creationId xmlns:a16="http://schemas.microsoft.com/office/drawing/2014/main" id="{7C6EF774-B092-8BAB-23D7-E9388491876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700000">
                  <a:off x="7345387" y="1876249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39" name="直線コネクタ 138">
                  <a:extLst>
                    <a:ext uri="{FF2B5EF4-FFF2-40B4-BE49-F238E27FC236}">
                      <a16:creationId xmlns:a16="http://schemas.microsoft.com/office/drawing/2014/main" id="{34B29AB7-0064-BCE0-7624-3343817C828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900000">
                  <a:off x="3612311" y="2499505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40" name="直線コネクタ 139">
                  <a:extLst>
                    <a:ext uri="{FF2B5EF4-FFF2-40B4-BE49-F238E27FC236}">
                      <a16:creationId xmlns:a16="http://schemas.microsoft.com/office/drawing/2014/main" id="{8DC74813-2BFB-4515-F657-D79BCEAD0B2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900000">
                  <a:off x="2367953" y="1876249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41" name="直線コネクタ 140">
                  <a:extLst>
                    <a:ext uri="{FF2B5EF4-FFF2-40B4-BE49-F238E27FC236}">
                      <a16:creationId xmlns:a16="http://schemas.microsoft.com/office/drawing/2014/main" id="{0EDF74EE-2727-0F2C-B6E5-F4023874D81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900000">
                  <a:off x="5312135" y="2044038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42" name="直線コネクタ 141">
                  <a:extLst>
                    <a:ext uri="{FF2B5EF4-FFF2-40B4-BE49-F238E27FC236}">
                      <a16:creationId xmlns:a16="http://schemas.microsoft.com/office/drawing/2014/main" id="{CAB2B6F0-1F8F-D944-BF33-2D4FB2F4FDD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900000">
                  <a:off x="5767602" y="965316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43" name="直線コネクタ 142">
                  <a:extLst>
                    <a:ext uri="{FF2B5EF4-FFF2-40B4-BE49-F238E27FC236}">
                      <a16:creationId xmlns:a16="http://schemas.microsoft.com/office/drawing/2014/main" id="{E39AD0FB-645F-41B2-8E08-1F9F04EB17D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00000">
                  <a:off x="5736279" y="2219841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44" name="直線コネクタ 143">
                  <a:extLst>
                    <a:ext uri="{FF2B5EF4-FFF2-40B4-BE49-F238E27FC236}">
                      <a16:creationId xmlns:a16="http://schemas.microsoft.com/office/drawing/2014/main" id="{8DB2A612-F0AF-F8B7-D925-116AE9C4010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00000">
                  <a:off x="6616173" y="1316922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45" name="直線コネクタ 144">
                  <a:extLst>
                    <a:ext uri="{FF2B5EF4-FFF2-40B4-BE49-F238E27FC236}">
                      <a16:creationId xmlns:a16="http://schemas.microsoft.com/office/drawing/2014/main" id="{67B1030F-9DF2-709D-0EDD-D891AA0F7F4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9800000">
                  <a:off x="3976772" y="2219842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46" name="直線コネクタ 145">
                  <a:extLst>
                    <a:ext uri="{FF2B5EF4-FFF2-40B4-BE49-F238E27FC236}">
                      <a16:creationId xmlns:a16="http://schemas.microsoft.com/office/drawing/2014/main" id="{A66BD6B9-7F32-84F9-8507-C8BE43A6F1B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9800000">
                  <a:off x="3096878" y="1316923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47" name="直線コネクタ 146">
                  <a:extLst>
                    <a:ext uri="{FF2B5EF4-FFF2-40B4-BE49-F238E27FC236}">
                      <a16:creationId xmlns:a16="http://schemas.microsoft.com/office/drawing/2014/main" id="{4CC1C07B-B2D2-4B25-D63D-477DFC340EB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700000">
                  <a:off x="4400916" y="2044037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48" name="直線コネクタ 147">
                  <a:extLst>
                    <a:ext uri="{FF2B5EF4-FFF2-40B4-BE49-F238E27FC236}">
                      <a16:creationId xmlns:a16="http://schemas.microsoft.com/office/drawing/2014/main" id="{F355258D-31C9-CC2F-B102-3630A3018D4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700000">
                  <a:off x="3945449" y="965315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49" name="直線コネクタ 148">
                  <a:extLst>
                    <a:ext uri="{FF2B5EF4-FFF2-40B4-BE49-F238E27FC236}">
                      <a16:creationId xmlns:a16="http://schemas.microsoft.com/office/drawing/2014/main" id="{3DB71153-FC92-C749-64A7-456B8CE2AE2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7100000">
                  <a:off x="3156840" y="3288396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50" name="直線コネクタ 149">
                  <a:extLst>
                    <a:ext uri="{FF2B5EF4-FFF2-40B4-BE49-F238E27FC236}">
                      <a16:creationId xmlns:a16="http://schemas.microsoft.com/office/drawing/2014/main" id="{251E5ED0-6845-1E1C-90AC-B7945F45A96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7100000">
                  <a:off x="1457016" y="3454031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51" name="直線コネクタ 150">
                  <a:extLst>
                    <a:ext uri="{FF2B5EF4-FFF2-40B4-BE49-F238E27FC236}">
                      <a16:creationId xmlns:a16="http://schemas.microsoft.com/office/drawing/2014/main" id="{5A2A4300-B4C0-DC14-C5EA-2ABA4BC436A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000000">
                  <a:off x="3332360" y="2863967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52" name="直線コネクタ 151">
                  <a:extLst>
                    <a:ext uri="{FF2B5EF4-FFF2-40B4-BE49-F238E27FC236}">
                      <a16:creationId xmlns:a16="http://schemas.microsoft.com/office/drawing/2014/main" id="{7DD7351F-0370-2DF3-5883-1796F672F6E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000000">
                  <a:off x="1808339" y="2605175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53" name="直線コネクタ 152">
                  <a:extLst>
                    <a:ext uri="{FF2B5EF4-FFF2-40B4-BE49-F238E27FC236}">
                      <a16:creationId xmlns:a16="http://schemas.microsoft.com/office/drawing/2014/main" id="{6A2DFA6C-D347-01CD-4202-81D0E85248A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600000">
                  <a:off x="6380688" y="2863968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54" name="直線コネクタ 153">
                  <a:extLst>
                    <a:ext uri="{FF2B5EF4-FFF2-40B4-BE49-F238E27FC236}">
                      <a16:creationId xmlns:a16="http://schemas.microsoft.com/office/drawing/2014/main" id="{A59D7EBF-3315-B798-3F23-8D1FC0673DE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600000">
                  <a:off x="7904709" y="2605176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55" name="直線コネクタ 154">
                  <a:extLst>
                    <a:ext uri="{FF2B5EF4-FFF2-40B4-BE49-F238E27FC236}">
                      <a16:creationId xmlns:a16="http://schemas.microsoft.com/office/drawing/2014/main" id="{1B2633DB-B3C3-DC2E-DCF7-470A96904B6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4500000">
                  <a:off x="6556208" y="3288395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56" name="直線コネクタ 155">
                  <a:extLst>
                    <a:ext uri="{FF2B5EF4-FFF2-40B4-BE49-F238E27FC236}">
                      <a16:creationId xmlns:a16="http://schemas.microsoft.com/office/drawing/2014/main" id="{C6387D88-E805-CBD3-FD93-72CA8FE081F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4500000">
                  <a:off x="8256032" y="3454030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57" name="直線コネクタ 156">
                  <a:extLst>
                    <a:ext uri="{FF2B5EF4-FFF2-40B4-BE49-F238E27FC236}">
                      <a16:creationId xmlns:a16="http://schemas.microsoft.com/office/drawing/2014/main" id="{F51EAD24-6A63-1FF6-498B-5B6D77D68C0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00000">
                  <a:off x="5009755" y="1990772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58" name="直線コネクタ 157">
                  <a:extLst>
                    <a:ext uri="{FF2B5EF4-FFF2-40B4-BE49-F238E27FC236}">
                      <a16:creationId xmlns:a16="http://schemas.microsoft.com/office/drawing/2014/main" id="{B860648E-AB7F-5333-9F18-501D1190937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00000">
                  <a:off x="5163130" y="858782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59" name="直線コネクタ 158">
                  <a:extLst>
                    <a:ext uri="{FF2B5EF4-FFF2-40B4-BE49-F238E27FC236}">
                      <a16:creationId xmlns:a16="http://schemas.microsoft.com/office/drawing/2014/main" id="{29EC92D3-52CA-F1E1-7F8A-CD6CFD4AAE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600000">
                  <a:off x="5161963" y="2010810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60" name="直線コネクタ 159">
                  <a:extLst>
                    <a:ext uri="{FF2B5EF4-FFF2-40B4-BE49-F238E27FC236}">
                      <a16:creationId xmlns:a16="http://schemas.microsoft.com/office/drawing/2014/main" id="{7022C214-0C79-02B5-CB26-F79CCDB46F2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600000">
                  <a:off x="5467547" y="898859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61" name="直線コネクタ 160">
                  <a:extLst>
                    <a:ext uri="{FF2B5EF4-FFF2-40B4-BE49-F238E27FC236}">
                      <a16:creationId xmlns:a16="http://schemas.microsoft.com/office/drawing/2014/main" id="{3B1BF624-F673-6020-A835-507A247D02B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200000">
                  <a:off x="5458090" y="2090203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62" name="直線コネクタ 161">
                  <a:extLst>
                    <a:ext uri="{FF2B5EF4-FFF2-40B4-BE49-F238E27FC236}">
                      <a16:creationId xmlns:a16="http://schemas.microsoft.com/office/drawing/2014/main" id="{A54B345B-CB6B-2BF9-8D24-0631394959D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200000">
                  <a:off x="6059973" y="1057645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63" name="直線コネクタ 162">
                  <a:extLst>
                    <a:ext uri="{FF2B5EF4-FFF2-40B4-BE49-F238E27FC236}">
                      <a16:creationId xmlns:a16="http://schemas.microsoft.com/office/drawing/2014/main" id="{CB71B191-A17E-3BE3-7BDD-00CDE3A7C2E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500000">
                  <a:off x="5599957" y="2148954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64" name="直線コネクタ 163">
                  <a:extLst>
                    <a:ext uri="{FF2B5EF4-FFF2-40B4-BE49-F238E27FC236}">
                      <a16:creationId xmlns:a16="http://schemas.microsoft.com/office/drawing/2014/main" id="{546E76D5-5439-ED1D-89A2-D6C30AA4D2E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500000">
                  <a:off x="6343676" y="1175146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65" name="直線コネクタ 164">
                  <a:extLst>
                    <a:ext uri="{FF2B5EF4-FFF2-40B4-BE49-F238E27FC236}">
                      <a16:creationId xmlns:a16="http://schemas.microsoft.com/office/drawing/2014/main" id="{C39DF716-F0CF-D02E-BCB6-56247E746BC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00000">
                  <a:off x="5865581" y="2302329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66" name="直線コネクタ 165">
                  <a:extLst>
                    <a:ext uri="{FF2B5EF4-FFF2-40B4-BE49-F238E27FC236}">
                      <a16:creationId xmlns:a16="http://schemas.microsoft.com/office/drawing/2014/main" id="{70985FDA-6D22-FCE2-D410-6C5F83DDBBA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00000">
                  <a:off x="6874953" y="1481897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67" name="直線コネクタ 166">
                  <a:extLst>
                    <a:ext uri="{FF2B5EF4-FFF2-40B4-BE49-F238E27FC236}">
                      <a16:creationId xmlns:a16="http://schemas.microsoft.com/office/drawing/2014/main" id="{B2D51AB9-B220-CC89-6972-7A6B26E0C6B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400000">
                  <a:off x="5985688" y="2395787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68" name="直線コネクタ 167">
                  <a:extLst>
                    <a:ext uri="{FF2B5EF4-FFF2-40B4-BE49-F238E27FC236}">
                      <a16:creationId xmlns:a16="http://schemas.microsoft.com/office/drawing/2014/main" id="{DAAD284E-D1A2-F20B-9E71-7AD0C130260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400000">
                  <a:off x="7116857" y="1668814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69" name="直線コネクタ 168">
                  <a:extLst>
                    <a:ext uri="{FF2B5EF4-FFF2-40B4-BE49-F238E27FC236}">
                      <a16:creationId xmlns:a16="http://schemas.microsoft.com/office/drawing/2014/main" id="{07993FC4-E744-E7E9-6480-2D4256AF202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000000">
                  <a:off x="6203490" y="2612693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70" name="直線コネクタ 169">
                  <a:extLst>
                    <a:ext uri="{FF2B5EF4-FFF2-40B4-BE49-F238E27FC236}">
                      <a16:creationId xmlns:a16="http://schemas.microsoft.com/office/drawing/2014/main" id="{8FF7ED22-A8C5-0D7D-D518-EA9C7930EFE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000000">
                  <a:off x="7551565" y="2102626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71" name="直線コネクタ 170">
                  <a:extLst>
                    <a:ext uri="{FF2B5EF4-FFF2-40B4-BE49-F238E27FC236}">
                      <a16:creationId xmlns:a16="http://schemas.microsoft.com/office/drawing/2014/main" id="{D8BA07C3-3595-129F-D73B-716F423727A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300000">
                  <a:off x="6299370" y="2734490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72" name="直線コネクタ 171">
                  <a:extLst>
                    <a:ext uri="{FF2B5EF4-FFF2-40B4-BE49-F238E27FC236}">
                      <a16:creationId xmlns:a16="http://schemas.microsoft.com/office/drawing/2014/main" id="{047183A0-8CB5-2999-BAA3-098EEA8F3D4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300000">
                  <a:off x="7740904" y="2346220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73" name="直線コネクタ 172">
                  <a:extLst>
                    <a:ext uri="{FF2B5EF4-FFF2-40B4-BE49-F238E27FC236}">
                      <a16:creationId xmlns:a16="http://schemas.microsoft.com/office/drawing/2014/main" id="{CEC93FD8-5F20-4A4A-BD43-3F15367B9F9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900000">
                  <a:off x="6453701" y="3000145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74" name="直線コネクタ 173">
                  <a:extLst>
                    <a:ext uri="{FF2B5EF4-FFF2-40B4-BE49-F238E27FC236}">
                      <a16:creationId xmlns:a16="http://schemas.microsoft.com/office/drawing/2014/main" id="{3EFC3F53-6EFE-DB6C-65AB-00B99052D02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900000">
                  <a:off x="8048611" y="2877528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75" name="直線コネクタ 174">
                  <a:extLst>
                    <a:ext uri="{FF2B5EF4-FFF2-40B4-BE49-F238E27FC236}">
                      <a16:creationId xmlns:a16="http://schemas.microsoft.com/office/drawing/2014/main" id="{715B161E-5FA1-C3DE-9BAC-D3C6D321871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4200000">
                  <a:off x="6511480" y="3141981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76" name="直線コネクタ 175">
                  <a:extLst>
                    <a:ext uri="{FF2B5EF4-FFF2-40B4-BE49-F238E27FC236}">
                      <a16:creationId xmlns:a16="http://schemas.microsoft.com/office/drawing/2014/main" id="{7366C37A-8AF7-CD94-E626-2E9F239B30A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4200000">
                  <a:off x="8165140" y="3161200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77" name="直線コネクタ 176">
                  <a:extLst>
                    <a:ext uri="{FF2B5EF4-FFF2-40B4-BE49-F238E27FC236}">
                      <a16:creationId xmlns:a16="http://schemas.microsoft.com/office/drawing/2014/main" id="{EF13B099-C21B-832B-FE66-20C09160E9D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4800000">
                  <a:off x="6590873" y="3438280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78" name="直線コネクタ 177">
                  <a:extLst>
                    <a:ext uri="{FF2B5EF4-FFF2-40B4-BE49-F238E27FC236}">
                      <a16:creationId xmlns:a16="http://schemas.microsoft.com/office/drawing/2014/main" id="{9A6D388A-B2BB-F4D0-9038-DAEBAFAF09B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4800000">
                  <a:off x="8323926" y="3753798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79" name="直線コネクタ 178">
                  <a:extLst>
                    <a:ext uri="{FF2B5EF4-FFF2-40B4-BE49-F238E27FC236}">
                      <a16:creationId xmlns:a16="http://schemas.microsoft.com/office/drawing/2014/main" id="{2BCE3BE9-1C76-E5EB-548C-54207F58104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100000">
                  <a:off x="6613675" y="3590488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80" name="直線コネクタ 179">
                  <a:extLst>
                    <a:ext uri="{FF2B5EF4-FFF2-40B4-BE49-F238E27FC236}">
                      <a16:creationId xmlns:a16="http://schemas.microsoft.com/office/drawing/2014/main" id="{4649460F-08B6-ED7B-071D-8A610114E83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100000">
                  <a:off x="8366767" y="4058215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81" name="直線コネクタ 180">
                  <a:extLst>
                    <a:ext uri="{FF2B5EF4-FFF2-40B4-BE49-F238E27FC236}">
                      <a16:creationId xmlns:a16="http://schemas.microsoft.com/office/drawing/2014/main" id="{2CC73A59-E8D9-F5CC-953A-203184E6EE6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00000" flipH="1">
                  <a:off x="4706533" y="1990772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82" name="直線コネクタ 181">
                  <a:extLst>
                    <a:ext uri="{FF2B5EF4-FFF2-40B4-BE49-F238E27FC236}">
                      <a16:creationId xmlns:a16="http://schemas.microsoft.com/office/drawing/2014/main" id="{43484166-40FD-EAE1-A54C-6E84ABE31B8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00000" flipH="1">
                  <a:off x="4553158" y="858782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83" name="直線コネクタ 182">
                  <a:extLst>
                    <a:ext uri="{FF2B5EF4-FFF2-40B4-BE49-F238E27FC236}">
                      <a16:creationId xmlns:a16="http://schemas.microsoft.com/office/drawing/2014/main" id="{113AB0DF-46ED-8363-4727-CC48134492F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000000" flipH="1">
                  <a:off x="4554325" y="2010810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84" name="直線コネクタ 183">
                  <a:extLst>
                    <a:ext uri="{FF2B5EF4-FFF2-40B4-BE49-F238E27FC236}">
                      <a16:creationId xmlns:a16="http://schemas.microsoft.com/office/drawing/2014/main" id="{2C61FE7C-6C0E-3915-E7E1-DC3F5000033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000000" flipH="1">
                  <a:off x="4248741" y="898859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85" name="直線コネクタ 184">
                  <a:extLst>
                    <a:ext uri="{FF2B5EF4-FFF2-40B4-BE49-F238E27FC236}">
                      <a16:creationId xmlns:a16="http://schemas.microsoft.com/office/drawing/2014/main" id="{0870497A-9ED7-54B2-A3E9-CE6A3141C3A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400000" flipH="1">
                  <a:off x="4258198" y="2090203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86" name="直線コネクタ 185">
                  <a:extLst>
                    <a:ext uri="{FF2B5EF4-FFF2-40B4-BE49-F238E27FC236}">
                      <a16:creationId xmlns:a16="http://schemas.microsoft.com/office/drawing/2014/main" id="{EC5E3C1F-2473-0FE5-9EA3-245F0CB54EF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400000" flipH="1">
                  <a:off x="3656315" y="1057645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87" name="直線コネクタ 186">
                  <a:extLst>
                    <a:ext uri="{FF2B5EF4-FFF2-40B4-BE49-F238E27FC236}">
                      <a16:creationId xmlns:a16="http://schemas.microsoft.com/office/drawing/2014/main" id="{CA9103D7-6C92-9BF7-53C0-E3FE46B56C3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100000" flipH="1">
                  <a:off x="4116331" y="2148954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88" name="直線コネクタ 187">
                  <a:extLst>
                    <a:ext uri="{FF2B5EF4-FFF2-40B4-BE49-F238E27FC236}">
                      <a16:creationId xmlns:a16="http://schemas.microsoft.com/office/drawing/2014/main" id="{5B4DFE0B-030A-C885-EEE2-9C344CA7B2C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100000" flipH="1">
                  <a:off x="3372612" y="1175146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89" name="直線コネクタ 188">
                  <a:extLst>
                    <a:ext uri="{FF2B5EF4-FFF2-40B4-BE49-F238E27FC236}">
                      <a16:creationId xmlns:a16="http://schemas.microsoft.com/office/drawing/2014/main" id="{85481C4E-777A-E390-32D0-549EA2BFDBA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9500000" flipH="1">
                  <a:off x="3850707" y="2302329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90" name="直線コネクタ 189">
                  <a:extLst>
                    <a:ext uri="{FF2B5EF4-FFF2-40B4-BE49-F238E27FC236}">
                      <a16:creationId xmlns:a16="http://schemas.microsoft.com/office/drawing/2014/main" id="{13288038-734D-A3FC-B157-AE6752BEAFC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9500000" flipH="1">
                  <a:off x="2841335" y="1481897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91" name="直線コネクタ 190">
                  <a:extLst>
                    <a:ext uri="{FF2B5EF4-FFF2-40B4-BE49-F238E27FC236}">
                      <a16:creationId xmlns:a16="http://schemas.microsoft.com/office/drawing/2014/main" id="{549D8C22-C6FE-807B-BE83-1B12A3E5E60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9200000" flipH="1">
                  <a:off x="3730600" y="2395787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92" name="直線コネクタ 191">
                  <a:extLst>
                    <a:ext uri="{FF2B5EF4-FFF2-40B4-BE49-F238E27FC236}">
                      <a16:creationId xmlns:a16="http://schemas.microsoft.com/office/drawing/2014/main" id="{3D2EB80D-F459-3551-9A22-89721D4F519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9200000" flipH="1">
                  <a:off x="2599431" y="1668814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93" name="直線コネクタ 192">
                  <a:extLst>
                    <a:ext uri="{FF2B5EF4-FFF2-40B4-BE49-F238E27FC236}">
                      <a16:creationId xmlns:a16="http://schemas.microsoft.com/office/drawing/2014/main" id="{7F03B151-392B-0806-811D-1850D0D0C69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600000" flipH="1">
                  <a:off x="3512798" y="2612693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94" name="直線コネクタ 193">
                  <a:extLst>
                    <a:ext uri="{FF2B5EF4-FFF2-40B4-BE49-F238E27FC236}">
                      <a16:creationId xmlns:a16="http://schemas.microsoft.com/office/drawing/2014/main" id="{B234AD9E-0794-6F77-83CC-EEE43EAEF67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600000" flipH="1">
                  <a:off x="2164723" y="2102626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95" name="直線コネクタ 194">
                  <a:extLst>
                    <a:ext uri="{FF2B5EF4-FFF2-40B4-BE49-F238E27FC236}">
                      <a16:creationId xmlns:a16="http://schemas.microsoft.com/office/drawing/2014/main" id="{2BD76D7C-58AD-DF83-715C-F7443ABD2C2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300000" flipH="1">
                  <a:off x="3416918" y="2734490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96" name="直線コネクタ 195">
                  <a:extLst>
                    <a:ext uri="{FF2B5EF4-FFF2-40B4-BE49-F238E27FC236}">
                      <a16:creationId xmlns:a16="http://schemas.microsoft.com/office/drawing/2014/main" id="{8452E04E-C802-EEFA-9A96-01BEC315EC8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300000" flipH="1">
                  <a:off x="1975384" y="2346220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97" name="直線コネクタ 196">
                  <a:extLst>
                    <a:ext uri="{FF2B5EF4-FFF2-40B4-BE49-F238E27FC236}">
                      <a16:creationId xmlns:a16="http://schemas.microsoft.com/office/drawing/2014/main" id="{96BC3417-6818-135E-DDA5-2946D9317E5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7700000" flipH="1">
                  <a:off x="3262587" y="3000145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98" name="直線コネクタ 197">
                  <a:extLst>
                    <a:ext uri="{FF2B5EF4-FFF2-40B4-BE49-F238E27FC236}">
                      <a16:creationId xmlns:a16="http://schemas.microsoft.com/office/drawing/2014/main" id="{AD9DC530-C34F-3D8B-3D37-A43CAFBFE9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7700000" flipH="1">
                  <a:off x="1667677" y="2877528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99" name="直線コネクタ 198">
                  <a:extLst>
                    <a:ext uri="{FF2B5EF4-FFF2-40B4-BE49-F238E27FC236}">
                      <a16:creationId xmlns:a16="http://schemas.microsoft.com/office/drawing/2014/main" id="{85F9B211-3611-00C0-BB68-F80DF7F644A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7400000" flipH="1">
                  <a:off x="3204808" y="3141981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00" name="直線コネクタ 199">
                  <a:extLst>
                    <a:ext uri="{FF2B5EF4-FFF2-40B4-BE49-F238E27FC236}">
                      <a16:creationId xmlns:a16="http://schemas.microsoft.com/office/drawing/2014/main" id="{74CE4E59-7EEE-4141-1ED7-4EADD157C16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7400000" flipH="1">
                  <a:off x="1551148" y="3161200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01" name="直線コネクタ 200">
                  <a:extLst>
                    <a:ext uri="{FF2B5EF4-FFF2-40B4-BE49-F238E27FC236}">
                      <a16:creationId xmlns:a16="http://schemas.microsoft.com/office/drawing/2014/main" id="{7E797064-C8FC-7E4A-6ED9-BE2AD9C9464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800000" flipH="1">
                  <a:off x="3125415" y="3438280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02" name="直線コネクタ 201">
                  <a:extLst>
                    <a:ext uri="{FF2B5EF4-FFF2-40B4-BE49-F238E27FC236}">
                      <a16:creationId xmlns:a16="http://schemas.microsoft.com/office/drawing/2014/main" id="{D1C3755F-4B63-8C72-313D-9379B483490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800000" flipH="1">
                  <a:off x="1392362" y="3753798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03" name="直線コネクタ 202">
                  <a:extLst>
                    <a:ext uri="{FF2B5EF4-FFF2-40B4-BE49-F238E27FC236}">
                      <a16:creationId xmlns:a16="http://schemas.microsoft.com/office/drawing/2014/main" id="{B621CAB6-85FC-D719-ACB3-65A76FCA2CE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500000" flipH="1">
                  <a:off x="3102613" y="3590488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04" name="直線コネクタ 203">
                  <a:extLst>
                    <a:ext uri="{FF2B5EF4-FFF2-40B4-BE49-F238E27FC236}">
                      <a16:creationId xmlns:a16="http://schemas.microsoft.com/office/drawing/2014/main" id="{CD894136-DEE0-913B-C723-F6F9114E18B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500000" flipH="1">
                  <a:off x="1349521" y="4058215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05" name="直線コネクタ 204">
                  <a:extLst>
                    <a:ext uri="{FF2B5EF4-FFF2-40B4-BE49-F238E27FC236}">
                      <a16:creationId xmlns:a16="http://schemas.microsoft.com/office/drawing/2014/main" id="{F646950C-AB53-CEA0-C16D-7BDD8F440BA5}"/>
                    </a:ext>
                  </a:extLst>
                </p:cNvPr>
                <p:cNvCxnSpPr>
                  <a:cxnSpLocks/>
                  <a:stCxn id="134" idx="0"/>
                </p:cNvCxnSpPr>
                <p:nvPr/>
              </p:nvCxnSpPr>
              <p:spPr>
                <a:xfrm flipH="1">
                  <a:off x="4856671" y="1984075"/>
                  <a:ext cx="1" cy="351645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5FC333B9-B17B-A8D7-39A6-156D1BE0BD36}"/>
                  </a:ext>
                </a:extLst>
              </p:cNvPr>
              <p:cNvGrpSpPr/>
              <p:nvPr/>
            </p:nvGrpSpPr>
            <p:grpSpPr>
              <a:xfrm rot="10800000">
                <a:off x="5570284" y="3138719"/>
                <a:ext cx="3703462" cy="2329285"/>
                <a:chOff x="1155940" y="845389"/>
                <a:chExt cx="7401464" cy="4655136"/>
              </a:xfrm>
            </p:grpSpPr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1963DAB0-4EB3-06B5-9640-25D0BF738C2D}"/>
                    </a:ext>
                  </a:extLst>
                </p:cNvPr>
                <p:cNvSpPr/>
                <p:nvPr/>
              </p:nvSpPr>
              <p:spPr>
                <a:xfrm>
                  <a:off x="1155940" y="845389"/>
                  <a:ext cx="7401464" cy="3700732"/>
                </a:xfrm>
                <a:custGeom>
                  <a:avLst/>
                  <a:gdLst>
                    <a:gd name="connsiteX0" fmla="*/ 3700732 w 7401464"/>
                    <a:gd name="connsiteY0" fmla="*/ 0 h 3700732"/>
                    <a:gd name="connsiteX1" fmla="*/ 7401464 w 7401464"/>
                    <a:gd name="connsiteY1" fmla="*/ 3700732 h 3700732"/>
                    <a:gd name="connsiteX2" fmla="*/ 0 w 7401464"/>
                    <a:gd name="connsiteY2" fmla="*/ 3700732 h 3700732"/>
                    <a:gd name="connsiteX3" fmla="*/ 3700732 w 7401464"/>
                    <a:gd name="connsiteY3" fmla="*/ 0 h 3700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401464" h="3700732">
                      <a:moveTo>
                        <a:pt x="3700732" y="0"/>
                      </a:moveTo>
                      <a:cubicBezTo>
                        <a:pt x="5744590" y="0"/>
                        <a:pt x="7401464" y="1656874"/>
                        <a:pt x="7401464" y="3700732"/>
                      </a:cubicBezTo>
                      <a:lnTo>
                        <a:pt x="0" y="3700732"/>
                      </a:lnTo>
                      <a:cubicBezTo>
                        <a:pt x="0" y="1656874"/>
                        <a:pt x="1656874" y="0"/>
                        <a:pt x="3700732" y="0"/>
                      </a:cubicBezTo>
                      <a:close/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1545D5C7-4A7A-7C84-91BD-562D531C21EE}"/>
                    </a:ext>
                  </a:extLst>
                </p:cNvPr>
                <p:cNvSpPr/>
                <p:nvPr/>
              </p:nvSpPr>
              <p:spPr>
                <a:xfrm>
                  <a:off x="1518250" y="1207699"/>
                  <a:ext cx="6676844" cy="3338422"/>
                </a:xfrm>
                <a:custGeom>
                  <a:avLst/>
                  <a:gdLst>
                    <a:gd name="connsiteX0" fmla="*/ 3700732 w 7401464"/>
                    <a:gd name="connsiteY0" fmla="*/ 0 h 3700732"/>
                    <a:gd name="connsiteX1" fmla="*/ 7401464 w 7401464"/>
                    <a:gd name="connsiteY1" fmla="*/ 3700732 h 3700732"/>
                    <a:gd name="connsiteX2" fmla="*/ 0 w 7401464"/>
                    <a:gd name="connsiteY2" fmla="*/ 3700732 h 3700732"/>
                    <a:gd name="connsiteX3" fmla="*/ 3700732 w 7401464"/>
                    <a:gd name="connsiteY3" fmla="*/ 0 h 3700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401464" h="3700732">
                      <a:moveTo>
                        <a:pt x="3700732" y="0"/>
                      </a:moveTo>
                      <a:cubicBezTo>
                        <a:pt x="5744590" y="0"/>
                        <a:pt x="7401464" y="1656874"/>
                        <a:pt x="7401464" y="3700732"/>
                      </a:cubicBezTo>
                      <a:lnTo>
                        <a:pt x="0" y="3700732"/>
                      </a:lnTo>
                      <a:cubicBezTo>
                        <a:pt x="0" y="1656874"/>
                        <a:pt x="1656874" y="0"/>
                        <a:pt x="3700732" y="0"/>
                      </a:cubicBezTo>
                      <a:close/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D8DD33B7-55E0-26F0-DB0B-1C04EF7734B7}"/>
                    </a:ext>
                  </a:extLst>
                </p:cNvPr>
                <p:cNvSpPr/>
                <p:nvPr/>
              </p:nvSpPr>
              <p:spPr>
                <a:xfrm>
                  <a:off x="2294627" y="1984075"/>
                  <a:ext cx="5124090" cy="2562046"/>
                </a:xfrm>
                <a:custGeom>
                  <a:avLst/>
                  <a:gdLst>
                    <a:gd name="connsiteX0" fmla="*/ 3700732 w 7401464"/>
                    <a:gd name="connsiteY0" fmla="*/ 0 h 3700732"/>
                    <a:gd name="connsiteX1" fmla="*/ 7401464 w 7401464"/>
                    <a:gd name="connsiteY1" fmla="*/ 3700732 h 3700732"/>
                    <a:gd name="connsiteX2" fmla="*/ 0 w 7401464"/>
                    <a:gd name="connsiteY2" fmla="*/ 3700732 h 3700732"/>
                    <a:gd name="connsiteX3" fmla="*/ 3700732 w 7401464"/>
                    <a:gd name="connsiteY3" fmla="*/ 0 h 3700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401464" h="3700732">
                      <a:moveTo>
                        <a:pt x="3700732" y="0"/>
                      </a:moveTo>
                      <a:cubicBezTo>
                        <a:pt x="5744590" y="0"/>
                        <a:pt x="7401464" y="1656874"/>
                        <a:pt x="7401464" y="3700732"/>
                      </a:cubicBezTo>
                      <a:lnTo>
                        <a:pt x="0" y="3700732"/>
                      </a:lnTo>
                      <a:cubicBezTo>
                        <a:pt x="0" y="1656874"/>
                        <a:pt x="1656874" y="0"/>
                        <a:pt x="3700732" y="0"/>
                      </a:cubicBezTo>
                      <a:close/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13775867-8C08-F3E6-4567-A90D668B9862}"/>
                    </a:ext>
                  </a:extLst>
                </p:cNvPr>
                <p:cNvSpPr/>
                <p:nvPr/>
              </p:nvSpPr>
              <p:spPr>
                <a:xfrm>
                  <a:off x="3899140" y="3588589"/>
                  <a:ext cx="1915064" cy="957532"/>
                </a:xfrm>
                <a:custGeom>
                  <a:avLst/>
                  <a:gdLst>
                    <a:gd name="connsiteX0" fmla="*/ 3700732 w 7401464"/>
                    <a:gd name="connsiteY0" fmla="*/ 0 h 3700732"/>
                    <a:gd name="connsiteX1" fmla="*/ 7401464 w 7401464"/>
                    <a:gd name="connsiteY1" fmla="*/ 3700732 h 3700732"/>
                    <a:gd name="connsiteX2" fmla="*/ 0 w 7401464"/>
                    <a:gd name="connsiteY2" fmla="*/ 3700732 h 3700732"/>
                    <a:gd name="connsiteX3" fmla="*/ 3700732 w 7401464"/>
                    <a:gd name="connsiteY3" fmla="*/ 0 h 3700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401464" h="3700732">
                      <a:moveTo>
                        <a:pt x="3700732" y="0"/>
                      </a:moveTo>
                      <a:cubicBezTo>
                        <a:pt x="5744590" y="0"/>
                        <a:pt x="7401464" y="1656874"/>
                        <a:pt x="7401464" y="3700732"/>
                      </a:cubicBezTo>
                      <a:lnTo>
                        <a:pt x="0" y="3700732"/>
                      </a:lnTo>
                      <a:cubicBezTo>
                        <a:pt x="0" y="1656874"/>
                        <a:pt x="1656874" y="0"/>
                        <a:pt x="3700732" y="0"/>
                      </a:cubicBezTo>
                      <a:close/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62" name="直線コネクタ 61">
                  <a:extLst>
                    <a:ext uri="{FF2B5EF4-FFF2-40B4-BE49-F238E27FC236}">
                      <a16:creationId xmlns:a16="http://schemas.microsoft.com/office/drawing/2014/main" id="{D48ADA5E-7A0B-7ACC-7371-212122D440E8}"/>
                    </a:ext>
                  </a:extLst>
                </p:cNvPr>
                <p:cNvCxnSpPr>
                  <a:cxnSpLocks/>
                  <a:stCxn id="60" idx="0"/>
                  <a:endCxn id="135" idx="0"/>
                </p:cNvCxnSpPr>
                <p:nvPr/>
              </p:nvCxnSpPr>
              <p:spPr>
                <a:xfrm rot="10800000" flipV="1">
                  <a:off x="4856671" y="1984075"/>
                  <a:ext cx="1" cy="351645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63" name="直線コネクタ 62">
                  <a:extLst>
                    <a:ext uri="{FF2B5EF4-FFF2-40B4-BE49-F238E27FC236}">
                      <a16:creationId xmlns:a16="http://schemas.microsoft.com/office/drawing/2014/main" id="{619ED4B3-B96B-5AE5-09F6-8D0CBDFE0048}"/>
                    </a:ext>
                  </a:extLst>
                </p:cNvPr>
                <p:cNvCxnSpPr>
                  <a:cxnSpLocks/>
                  <a:stCxn id="58" idx="0"/>
                  <a:endCxn id="59" idx="0"/>
                </p:cNvCxnSpPr>
                <p:nvPr/>
              </p:nvCxnSpPr>
              <p:spPr>
                <a:xfrm>
                  <a:off x="4856672" y="845389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64" name="直線コネクタ 63">
                  <a:extLst>
                    <a:ext uri="{FF2B5EF4-FFF2-40B4-BE49-F238E27FC236}">
                      <a16:creationId xmlns:a16="http://schemas.microsoft.com/office/drawing/2014/main" id="{C36D6BD5-8FCB-BE70-1884-E632C1F9CE3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700000">
                  <a:off x="6101029" y="2499505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65" name="直線コネクタ 64">
                  <a:extLst>
                    <a:ext uri="{FF2B5EF4-FFF2-40B4-BE49-F238E27FC236}">
                      <a16:creationId xmlns:a16="http://schemas.microsoft.com/office/drawing/2014/main" id="{4A33292B-B2B5-FAC2-42B0-29055F08F43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700000">
                  <a:off x="7345387" y="1876249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66" name="直線コネクタ 65">
                  <a:extLst>
                    <a:ext uri="{FF2B5EF4-FFF2-40B4-BE49-F238E27FC236}">
                      <a16:creationId xmlns:a16="http://schemas.microsoft.com/office/drawing/2014/main" id="{9CF20420-E17F-4420-F262-AF0498DF67C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900000">
                  <a:off x="3612311" y="2499505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67" name="直線コネクタ 66">
                  <a:extLst>
                    <a:ext uri="{FF2B5EF4-FFF2-40B4-BE49-F238E27FC236}">
                      <a16:creationId xmlns:a16="http://schemas.microsoft.com/office/drawing/2014/main" id="{DB4B1DC7-1ABE-5240-D43D-D7286C202CD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900000">
                  <a:off x="2367953" y="1876249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68" name="直線コネクタ 67">
                  <a:extLst>
                    <a:ext uri="{FF2B5EF4-FFF2-40B4-BE49-F238E27FC236}">
                      <a16:creationId xmlns:a16="http://schemas.microsoft.com/office/drawing/2014/main" id="{57853C13-36AB-0649-ED70-9832D3D3435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900000">
                  <a:off x="5312135" y="2044038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69" name="直線コネクタ 68">
                  <a:extLst>
                    <a:ext uri="{FF2B5EF4-FFF2-40B4-BE49-F238E27FC236}">
                      <a16:creationId xmlns:a16="http://schemas.microsoft.com/office/drawing/2014/main" id="{B0083FDB-C755-6364-B94A-948EBEDAC15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900000">
                  <a:off x="5767602" y="965316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0" name="直線コネクタ 69">
                  <a:extLst>
                    <a:ext uri="{FF2B5EF4-FFF2-40B4-BE49-F238E27FC236}">
                      <a16:creationId xmlns:a16="http://schemas.microsoft.com/office/drawing/2014/main" id="{DDA297A6-934F-A843-167B-D738E4E89F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00000">
                  <a:off x="5736279" y="2219841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1" name="直線コネクタ 70">
                  <a:extLst>
                    <a:ext uri="{FF2B5EF4-FFF2-40B4-BE49-F238E27FC236}">
                      <a16:creationId xmlns:a16="http://schemas.microsoft.com/office/drawing/2014/main" id="{A33D4520-9362-9B48-7951-963CCC44414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00000">
                  <a:off x="6616173" y="1316922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2" name="直線コネクタ 71">
                  <a:extLst>
                    <a:ext uri="{FF2B5EF4-FFF2-40B4-BE49-F238E27FC236}">
                      <a16:creationId xmlns:a16="http://schemas.microsoft.com/office/drawing/2014/main" id="{734E2E9A-CF48-1B0B-E73B-13AD622A59B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9800000">
                  <a:off x="3976772" y="2219842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3" name="直線コネクタ 72">
                  <a:extLst>
                    <a:ext uri="{FF2B5EF4-FFF2-40B4-BE49-F238E27FC236}">
                      <a16:creationId xmlns:a16="http://schemas.microsoft.com/office/drawing/2014/main" id="{3D414F1A-6CEE-EEBD-F9C7-83FAB6831FD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9800000">
                  <a:off x="3096878" y="1316923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4" name="直線コネクタ 73">
                  <a:extLst>
                    <a:ext uri="{FF2B5EF4-FFF2-40B4-BE49-F238E27FC236}">
                      <a16:creationId xmlns:a16="http://schemas.microsoft.com/office/drawing/2014/main" id="{7B46C289-8A9C-6EAC-E148-28113A163FB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700000">
                  <a:off x="4400916" y="2044037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5" name="直線コネクタ 74">
                  <a:extLst>
                    <a:ext uri="{FF2B5EF4-FFF2-40B4-BE49-F238E27FC236}">
                      <a16:creationId xmlns:a16="http://schemas.microsoft.com/office/drawing/2014/main" id="{A9EBC97D-707E-DCE5-EBB5-91254AF7A0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700000">
                  <a:off x="3945449" y="965315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6" name="直線コネクタ 75">
                  <a:extLst>
                    <a:ext uri="{FF2B5EF4-FFF2-40B4-BE49-F238E27FC236}">
                      <a16:creationId xmlns:a16="http://schemas.microsoft.com/office/drawing/2014/main" id="{879C1AA1-C0A1-F88F-80B3-BE0EA7490D6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7100000">
                  <a:off x="3156840" y="3288396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7" name="直線コネクタ 76">
                  <a:extLst>
                    <a:ext uri="{FF2B5EF4-FFF2-40B4-BE49-F238E27FC236}">
                      <a16:creationId xmlns:a16="http://schemas.microsoft.com/office/drawing/2014/main" id="{687C55A9-4BC1-2189-99ED-696F6DCB992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7100000">
                  <a:off x="1457016" y="3454031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8" name="直線コネクタ 77">
                  <a:extLst>
                    <a:ext uri="{FF2B5EF4-FFF2-40B4-BE49-F238E27FC236}">
                      <a16:creationId xmlns:a16="http://schemas.microsoft.com/office/drawing/2014/main" id="{358ADE63-39B7-A405-04CE-A3B544EA19B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000000">
                  <a:off x="3332360" y="2863967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79" name="直線コネクタ 78">
                  <a:extLst>
                    <a:ext uri="{FF2B5EF4-FFF2-40B4-BE49-F238E27FC236}">
                      <a16:creationId xmlns:a16="http://schemas.microsoft.com/office/drawing/2014/main" id="{D6DAAB79-7016-4582-E7EB-30FD8C09BD2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000000">
                  <a:off x="1808339" y="2605175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80" name="直線コネクタ 79">
                  <a:extLst>
                    <a:ext uri="{FF2B5EF4-FFF2-40B4-BE49-F238E27FC236}">
                      <a16:creationId xmlns:a16="http://schemas.microsoft.com/office/drawing/2014/main" id="{FEB80699-47F3-90F4-9B1E-79133ADFA0B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600000">
                  <a:off x="6380688" y="2863968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81" name="直線コネクタ 80">
                  <a:extLst>
                    <a:ext uri="{FF2B5EF4-FFF2-40B4-BE49-F238E27FC236}">
                      <a16:creationId xmlns:a16="http://schemas.microsoft.com/office/drawing/2014/main" id="{FB0580E2-B4C2-57FF-C764-952D6611395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600000">
                  <a:off x="7904709" y="2605176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82" name="直線コネクタ 81">
                  <a:extLst>
                    <a:ext uri="{FF2B5EF4-FFF2-40B4-BE49-F238E27FC236}">
                      <a16:creationId xmlns:a16="http://schemas.microsoft.com/office/drawing/2014/main" id="{6981F935-A877-398B-46A0-A5C6DA51050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4500000">
                  <a:off x="6556208" y="3288395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83" name="直線コネクタ 82">
                  <a:extLst>
                    <a:ext uri="{FF2B5EF4-FFF2-40B4-BE49-F238E27FC236}">
                      <a16:creationId xmlns:a16="http://schemas.microsoft.com/office/drawing/2014/main" id="{8F66EE81-519C-9B19-382B-23856E91DAA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4500000">
                  <a:off x="8256032" y="3454030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84" name="直線コネクタ 83">
                  <a:extLst>
                    <a:ext uri="{FF2B5EF4-FFF2-40B4-BE49-F238E27FC236}">
                      <a16:creationId xmlns:a16="http://schemas.microsoft.com/office/drawing/2014/main" id="{2B310A51-09D1-A422-9BED-C3D48BC8064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00000">
                  <a:off x="5009755" y="1990772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85" name="直線コネクタ 84">
                  <a:extLst>
                    <a:ext uri="{FF2B5EF4-FFF2-40B4-BE49-F238E27FC236}">
                      <a16:creationId xmlns:a16="http://schemas.microsoft.com/office/drawing/2014/main" id="{FD1F69CE-ACA5-65F1-8BDE-835B9584708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00000">
                  <a:off x="5163130" y="858782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86" name="直線コネクタ 85">
                  <a:extLst>
                    <a:ext uri="{FF2B5EF4-FFF2-40B4-BE49-F238E27FC236}">
                      <a16:creationId xmlns:a16="http://schemas.microsoft.com/office/drawing/2014/main" id="{E9933632-CA4F-D02E-FEDB-C71CF0640F9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600000">
                  <a:off x="5161963" y="2010810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87" name="直線コネクタ 86">
                  <a:extLst>
                    <a:ext uri="{FF2B5EF4-FFF2-40B4-BE49-F238E27FC236}">
                      <a16:creationId xmlns:a16="http://schemas.microsoft.com/office/drawing/2014/main" id="{4D7A4D0F-0E50-2A45-9743-31B484D8F11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600000">
                  <a:off x="5467547" y="898859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88" name="直線コネクタ 87">
                  <a:extLst>
                    <a:ext uri="{FF2B5EF4-FFF2-40B4-BE49-F238E27FC236}">
                      <a16:creationId xmlns:a16="http://schemas.microsoft.com/office/drawing/2014/main" id="{725A3302-A895-2A4C-5520-D36830444D3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200000">
                  <a:off x="5458090" y="2090203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89" name="直線コネクタ 88">
                  <a:extLst>
                    <a:ext uri="{FF2B5EF4-FFF2-40B4-BE49-F238E27FC236}">
                      <a16:creationId xmlns:a16="http://schemas.microsoft.com/office/drawing/2014/main" id="{1E003E2A-C397-7967-9D99-8AE89C11CCD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200000">
                  <a:off x="6059973" y="1057645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90" name="直線コネクタ 89">
                  <a:extLst>
                    <a:ext uri="{FF2B5EF4-FFF2-40B4-BE49-F238E27FC236}">
                      <a16:creationId xmlns:a16="http://schemas.microsoft.com/office/drawing/2014/main" id="{5949542F-D515-FD73-252C-809F0614AE4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500000">
                  <a:off x="5599957" y="2148954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91" name="直線コネクタ 90">
                  <a:extLst>
                    <a:ext uri="{FF2B5EF4-FFF2-40B4-BE49-F238E27FC236}">
                      <a16:creationId xmlns:a16="http://schemas.microsoft.com/office/drawing/2014/main" id="{7818027F-DA50-18B9-4D44-13BF2C4A924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500000">
                  <a:off x="6343676" y="1175146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92" name="直線コネクタ 91">
                  <a:extLst>
                    <a:ext uri="{FF2B5EF4-FFF2-40B4-BE49-F238E27FC236}">
                      <a16:creationId xmlns:a16="http://schemas.microsoft.com/office/drawing/2014/main" id="{E30530CE-F37C-4A18-2DE8-27F61A80CA9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00000">
                  <a:off x="5865581" y="2302329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93" name="直線コネクタ 92">
                  <a:extLst>
                    <a:ext uri="{FF2B5EF4-FFF2-40B4-BE49-F238E27FC236}">
                      <a16:creationId xmlns:a16="http://schemas.microsoft.com/office/drawing/2014/main" id="{8DAE8A13-1955-666D-B15A-9B017623BD5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00000">
                  <a:off x="6874953" y="1481897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94" name="直線コネクタ 93">
                  <a:extLst>
                    <a:ext uri="{FF2B5EF4-FFF2-40B4-BE49-F238E27FC236}">
                      <a16:creationId xmlns:a16="http://schemas.microsoft.com/office/drawing/2014/main" id="{006EA483-EB5D-60F6-25CE-578779A0231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400000">
                  <a:off x="5985688" y="2395787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95" name="直線コネクタ 94">
                  <a:extLst>
                    <a:ext uri="{FF2B5EF4-FFF2-40B4-BE49-F238E27FC236}">
                      <a16:creationId xmlns:a16="http://schemas.microsoft.com/office/drawing/2014/main" id="{DFF6A965-C7A3-1A8D-4A66-6DE58D739F5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400000">
                  <a:off x="7116857" y="1668814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96" name="直線コネクタ 95">
                  <a:extLst>
                    <a:ext uri="{FF2B5EF4-FFF2-40B4-BE49-F238E27FC236}">
                      <a16:creationId xmlns:a16="http://schemas.microsoft.com/office/drawing/2014/main" id="{3CAB8968-F0A8-C2F6-1A1D-CE646774233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000000">
                  <a:off x="6203490" y="2612693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97" name="直線コネクタ 96">
                  <a:extLst>
                    <a:ext uri="{FF2B5EF4-FFF2-40B4-BE49-F238E27FC236}">
                      <a16:creationId xmlns:a16="http://schemas.microsoft.com/office/drawing/2014/main" id="{9D2A9789-DE84-63A0-FC57-94F4355E937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000000">
                  <a:off x="7551565" y="2102626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98" name="直線コネクタ 97">
                  <a:extLst>
                    <a:ext uri="{FF2B5EF4-FFF2-40B4-BE49-F238E27FC236}">
                      <a16:creationId xmlns:a16="http://schemas.microsoft.com/office/drawing/2014/main" id="{B4B3575B-35C8-B919-E248-FDCA1E01F6F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300000">
                  <a:off x="6299370" y="2734490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99" name="直線コネクタ 98">
                  <a:extLst>
                    <a:ext uri="{FF2B5EF4-FFF2-40B4-BE49-F238E27FC236}">
                      <a16:creationId xmlns:a16="http://schemas.microsoft.com/office/drawing/2014/main" id="{17B9C055-A9C2-044A-21FC-7A9C81FFEDA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300000">
                  <a:off x="7740904" y="2346220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00" name="直線コネクタ 99">
                  <a:extLst>
                    <a:ext uri="{FF2B5EF4-FFF2-40B4-BE49-F238E27FC236}">
                      <a16:creationId xmlns:a16="http://schemas.microsoft.com/office/drawing/2014/main" id="{7A2EB908-664E-CD94-364E-50A0702C55E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900000">
                  <a:off x="6453701" y="3000145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01" name="直線コネクタ 100">
                  <a:extLst>
                    <a:ext uri="{FF2B5EF4-FFF2-40B4-BE49-F238E27FC236}">
                      <a16:creationId xmlns:a16="http://schemas.microsoft.com/office/drawing/2014/main" id="{C4B01599-53D3-93F0-EE32-6976A71024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900000">
                  <a:off x="8048611" y="2877528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02" name="直線コネクタ 101">
                  <a:extLst>
                    <a:ext uri="{FF2B5EF4-FFF2-40B4-BE49-F238E27FC236}">
                      <a16:creationId xmlns:a16="http://schemas.microsoft.com/office/drawing/2014/main" id="{51DB5CC6-E3B4-C296-273E-68BD77DEA69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4200000">
                  <a:off x="6511480" y="3141981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03" name="直線コネクタ 102">
                  <a:extLst>
                    <a:ext uri="{FF2B5EF4-FFF2-40B4-BE49-F238E27FC236}">
                      <a16:creationId xmlns:a16="http://schemas.microsoft.com/office/drawing/2014/main" id="{3FAD6B86-028F-CD73-35B7-EBAC2A3EF47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4200000">
                  <a:off x="8165140" y="3161200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04" name="直線コネクタ 103">
                  <a:extLst>
                    <a:ext uri="{FF2B5EF4-FFF2-40B4-BE49-F238E27FC236}">
                      <a16:creationId xmlns:a16="http://schemas.microsoft.com/office/drawing/2014/main" id="{60A7F62B-13E7-7C94-D5D2-47B400239BE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4800000">
                  <a:off x="6590873" y="3438280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05" name="直線コネクタ 104">
                  <a:extLst>
                    <a:ext uri="{FF2B5EF4-FFF2-40B4-BE49-F238E27FC236}">
                      <a16:creationId xmlns:a16="http://schemas.microsoft.com/office/drawing/2014/main" id="{D6C58294-3F1E-8300-C950-EDF94C9A0A2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4800000">
                  <a:off x="8323926" y="3753798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06" name="直線コネクタ 105">
                  <a:extLst>
                    <a:ext uri="{FF2B5EF4-FFF2-40B4-BE49-F238E27FC236}">
                      <a16:creationId xmlns:a16="http://schemas.microsoft.com/office/drawing/2014/main" id="{5B18B226-04E1-78C2-F9EA-9C8A09D6C56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100000">
                  <a:off x="6613675" y="3590488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07" name="直線コネクタ 106">
                  <a:extLst>
                    <a:ext uri="{FF2B5EF4-FFF2-40B4-BE49-F238E27FC236}">
                      <a16:creationId xmlns:a16="http://schemas.microsoft.com/office/drawing/2014/main" id="{FD094EBA-263C-536D-CD00-2FDDDEC0A73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100000">
                  <a:off x="8366767" y="4058215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08" name="直線コネクタ 107">
                  <a:extLst>
                    <a:ext uri="{FF2B5EF4-FFF2-40B4-BE49-F238E27FC236}">
                      <a16:creationId xmlns:a16="http://schemas.microsoft.com/office/drawing/2014/main" id="{57DA20A8-981E-4987-13CC-CE03E49051D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00000" flipH="1">
                  <a:off x="4706533" y="1990772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09" name="直線コネクタ 108">
                  <a:extLst>
                    <a:ext uri="{FF2B5EF4-FFF2-40B4-BE49-F238E27FC236}">
                      <a16:creationId xmlns:a16="http://schemas.microsoft.com/office/drawing/2014/main" id="{F76AF3E6-5BEE-660D-FC3B-7891115065C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00000" flipH="1">
                  <a:off x="4553158" y="858782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10" name="直線コネクタ 109">
                  <a:extLst>
                    <a:ext uri="{FF2B5EF4-FFF2-40B4-BE49-F238E27FC236}">
                      <a16:creationId xmlns:a16="http://schemas.microsoft.com/office/drawing/2014/main" id="{20B984F0-D192-3CC1-AF1C-D35D04F5C82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000000" flipH="1">
                  <a:off x="4554325" y="2010810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11" name="直線コネクタ 110">
                  <a:extLst>
                    <a:ext uri="{FF2B5EF4-FFF2-40B4-BE49-F238E27FC236}">
                      <a16:creationId xmlns:a16="http://schemas.microsoft.com/office/drawing/2014/main" id="{31FF81F8-F99E-1EF0-C4CB-9AB82833EB6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000000" flipH="1">
                  <a:off x="4248741" y="898859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12" name="直線コネクタ 111">
                  <a:extLst>
                    <a:ext uri="{FF2B5EF4-FFF2-40B4-BE49-F238E27FC236}">
                      <a16:creationId xmlns:a16="http://schemas.microsoft.com/office/drawing/2014/main" id="{17009844-95E7-5C73-A538-17BBF2D1A54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400000" flipH="1">
                  <a:off x="4258198" y="2090203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13" name="直線コネクタ 112">
                  <a:extLst>
                    <a:ext uri="{FF2B5EF4-FFF2-40B4-BE49-F238E27FC236}">
                      <a16:creationId xmlns:a16="http://schemas.microsoft.com/office/drawing/2014/main" id="{80B70F40-5E67-95F2-2388-54FB56A44E2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400000" flipH="1">
                  <a:off x="3656315" y="1057645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14" name="直線コネクタ 113">
                  <a:extLst>
                    <a:ext uri="{FF2B5EF4-FFF2-40B4-BE49-F238E27FC236}">
                      <a16:creationId xmlns:a16="http://schemas.microsoft.com/office/drawing/2014/main" id="{C132473E-B3DD-0785-BF78-401D6310F09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100000" flipH="1">
                  <a:off x="4116331" y="2148954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15" name="直線コネクタ 114">
                  <a:extLst>
                    <a:ext uri="{FF2B5EF4-FFF2-40B4-BE49-F238E27FC236}">
                      <a16:creationId xmlns:a16="http://schemas.microsoft.com/office/drawing/2014/main" id="{4DB6AC4E-BCAE-A8DD-B39D-11126DEDEE4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100000" flipH="1">
                  <a:off x="3372612" y="1175146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16" name="直線コネクタ 115">
                  <a:extLst>
                    <a:ext uri="{FF2B5EF4-FFF2-40B4-BE49-F238E27FC236}">
                      <a16:creationId xmlns:a16="http://schemas.microsoft.com/office/drawing/2014/main" id="{3C9AEC56-F299-F3AE-EAE2-33F39A4034D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9500000" flipH="1">
                  <a:off x="3850707" y="2302329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17" name="直線コネクタ 116">
                  <a:extLst>
                    <a:ext uri="{FF2B5EF4-FFF2-40B4-BE49-F238E27FC236}">
                      <a16:creationId xmlns:a16="http://schemas.microsoft.com/office/drawing/2014/main" id="{A4C4513E-7580-2C4F-9436-F2E995B5911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9500000" flipH="1">
                  <a:off x="2841335" y="1481897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18" name="直線コネクタ 117">
                  <a:extLst>
                    <a:ext uri="{FF2B5EF4-FFF2-40B4-BE49-F238E27FC236}">
                      <a16:creationId xmlns:a16="http://schemas.microsoft.com/office/drawing/2014/main" id="{955B78C8-9983-4001-6CBB-CD7D9932486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9200000" flipH="1">
                  <a:off x="3730600" y="2395787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19" name="直線コネクタ 118">
                  <a:extLst>
                    <a:ext uri="{FF2B5EF4-FFF2-40B4-BE49-F238E27FC236}">
                      <a16:creationId xmlns:a16="http://schemas.microsoft.com/office/drawing/2014/main" id="{11C3578D-D44C-6E6C-B80A-2BE9023FD96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9200000" flipH="1">
                  <a:off x="2599431" y="1668814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20" name="直線コネクタ 119">
                  <a:extLst>
                    <a:ext uri="{FF2B5EF4-FFF2-40B4-BE49-F238E27FC236}">
                      <a16:creationId xmlns:a16="http://schemas.microsoft.com/office/drawing/2014/main" id="{367B6C44-383C-60F7-BDC8-6D62AD31CF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600000" flipH="1">
                  <a:off x="3512798" y="2612693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21" name="直線コネクタ 120">
                  <a:extLst>
                    <a:ext uri="{FF2B5EF4-FFF2-40B4-BE49-F238E27FC236}">
                      <a16:creationId xmlns:a16="http://schemas.microsoft.com/office/drawing/2014/main" id="{86AACB32-5966-1EC1-A484-A7368615185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600000" flipH="1">
                  <a:off x="2164723" y="2102626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22" name="直線コネクタ 121">
                  <a:extLst>
                    <a:ext uri="{FF2B5EF4-FFF2-40B4-BE49-F238E27FC236}">
                      <a16:creationId xmlns:a16="http://schemas.microsoft.com/office/drawing/2014/main" id="{5A8FFE43-D33B-60E9-4591-90EE62D781C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300000" flipH="1">
                  <a:off x="3416918" y="2734490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23" name="直線コネクタ 122">
                  <a:extLst>
                    <a:ext uri="{FF2B5EF4-FFF2-40B4-BE49-F238E27FC236}">
                      <a16:creationId xmlns:a16="http://schemas.microsoft.com/office/drawing/2014/main" id="{AA7C1C98-2CF8-EB04-2A75-898E596B733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300000" flipH="1">
                  <a:off x="1975384" y="2346220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24" name="直線コネクタ 123">
                  <a:extLst>
                    <a:ext uri="{FF2B5EF4-FFF2-40B4-BE49-F238E27FC236}">
                      <a16:creationId xmlns:a16="http://schemas.microsoft.com/office/drawing/2014/main" id="{C2521729-0B6F-7804-D3E5-EA03DF293D3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7700000" flipH="1">
                  <a:off x="3262587" y="3000145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25" name="直線コネクタ 124">
                  <a:extLst>
                    <a:ext uri="{FF2B5EF4-FFF2-40B4-BE49-F238E27FC236}">
                      <a16:creationId xmlns:a16="http://schemas.microsoft.com/office/drawing/2014/main" id="{43298FAE-9B4C-BDBC-0443-E0A82099CF8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7700000" flipH="1">
                  <a:off x="1667677" y="2877528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26" name="直線コネクタ 125">
                  <a:extLst>
                    <a:ext uri="{FF2B5EF4-FFF2-40B4-BE49-F238E27FC236}">
                      <a16:creationId xmlns:a16="http://schemas.microsoft.com/office/drawing/2014/main" id="{3041C5F9-EBF8-2851-65E8-79DA91C78EA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7400000" flipH="1">
                  <a:off x="3204808" y="3141981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27" name="直線コネクタ 126">
                  <a:extLst>
                    <a:ext uri="{FF2B5EF4-FFF2-40B4-BE49-F238E27FC236}">
                      <a16:creationId xmlns:a16="http://schemas.microsoft.com/office/drawing/2014/main" id="{BDF0F73F-27E0-F204-BF04-65EA52BE1B3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7400000" flipH="1">
                  <a:off x="1551148" y="3161200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28" name="直線コネクタ 127">
                  <a:extLst>
                    <a:ext uri="{FF2B5EF4-FFF2-40B4-BE49-F238E27FC236}">
                      <a16:creationId xmlns:a16="http://schemas.microsoft.com/office/drawing/2014/main" id="{974E8EFD-82E8-A3DF-2A79-A1D57CBEF8E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800000" flipH="1">
                  <a:off x="3125415" y="3438280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29" name="直線コネクタ 128">
                  <a:extLst>
                    <a:ext uri="{FF2B5EF4-FFF2-40B4-BE49-F238E27FC236}">
                      <a16:creationId xmlns:a16="http://schemas.microsoft.com/office/drawing/2014/main" id="{CB9EE36C-BDDF-5EA3-4C49-1B58A11EA38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800000" flipH="1">
                  <a:off x="1392362" y="3753798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30" name="直線コネクタ 129">
                  <a:extLst>
                    <a:ext uri="{FF2B5EF4-FFF2-40B4-BE49-F238E27FC236}">
                      <a16:creationId xmlns:a16="http://schemas.microsoft.com/office/drawing/2014/main" id="{4AD81CC8-4396-0B4D-FC83-0C5F38AB60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500000" flipH="1">
                  <a:off x="3102613" y="3590488"/>
                  <a:ext cx="0" cy="1604514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31" name="直線コネクタ 130">
                  <a:extLst>
                    <a:ext uri="{FF2B5EF4-FFF2-40B4-BE49-F238E27FC236}">
                      <a16:creationId xmlns:a16="http://schemas.microsoft.com/office/drawing/2014/main" id="{FB08088E-4212-C5F0-9A99-827CCCD3004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500000" flipH="1">
                  <a:off x="1349521" y="4058215"/>
                  <a:ext cx="0" cy="36231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3D15D81B-94DC-4C5E-4A27-0EDCAED71A93}"/>
                </a:ext>
              </a:extLst>
            </p:cNvPr>
            <p:cNvGrpSpPr/>
            <p:nvPr/>
          </p:nvGrpSpPr>
          <p:grpSpPr>
            <a:xfrm>
              <a:off x="5787930" y="1983752"/>
              <a:ext cx="3268171" cy="3266607"/>
              <a:chOff x="5787930" y="1983752"/>
              <a:chExt cx="3268171" cy="3266607"/>
            </a:xfrm>
          </p:grpSpPr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5E2ED744-DB29-4657-4A1F-ED43AB519130}"/>
                  </a:ext>
                </a:extLst>
              </p:cNvPr>
              <p:cNvSpPr txBox="1"/>
              <p:nvPr/>
            </p:nvSpPr>
            <p:spPr>
              <a:xfrm>
                <a:off x="7389883" y="1983752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90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D44FD8A1-FF45-DB7C-DF4C-FE26DC45AE13}"/>
                  </a:ext>
                </a:extLst>
              </p:cNvPr>
              <p:cNvSpPr txBox="1"/>
              <p:nvPr/>
            </p:nvSpPr>
            <p:spPr>
              <a:xfrm>
                <a:off x="7389883" y="2231706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90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1BDAD311-C10F-285D-6101-792B091927DC}"/>
                  </a:ext>
                </a:extLst>
              </p:cNvPr>
              <p:cNvSpPr txBox="1"/>
              <p:nvPr/>
            </p:nvSpPr>
            <p:spPr>
              <a:xfrm rot="4500000">
                <a:off x="8930291" y="3165749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15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2A197853-7D95-E552-1745-172FDB1F8FB7}"/>
                  </a:ext>
                </a:extLst>
              </p:cNvPr>
              <p:cNvSpPr txBox="1"/>
              <p:nvPr/>
            </p:nvSpPr>
            <p:spPr>
              <a:xfrm rot="4500000">
                <a:off x="8690786" y="3229924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165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CA8B51E2-1E4B-70AB-8E55-6352EB94FCA7}"/>
                  </a:ext>
                </a:extLst>
              </p:cNvPr>
              <p:cNvSpPr txBox="1"/>
              <p:nvPr/>
            </p:nvSpPr>
            <p:spPr>
              <a:xfrm rot="3600000">
                <a:off x="8770975" y="2781126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30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DC84E153-0A11-D434-1AA5-3FEAD5D2F77A}"/>
                  </a:ext>
                </a:extLst>
              </p:cNvPr>
              <p:cNvSpPr txBox="1"/>
              <p:nvPr/>
            </p:nvSpPr>
            <p:spPr>
              <a:xfrm rot="3600000">
                <a:off x="8556241" y="2905103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150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9C8B9383-BE6F-1A80-0CF7-DFF583419B31}"/>
                  </a:ext>
                </a:extLst>
              </p:cNvPr>
              <p:cNvSpPr txBox="1"/>
              <p:nvPr/>
            </p:nvSpPr>
            <p:spPr>
              <a:xfrm rot="17100000">
                <a:off x="5849475" y="3165750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165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3D4C5148-07AD-501A-4C2D-D92DE38E7210}"/>
                  </a:ext>
                </a:extLst>
              </p:cNvPr>
              <p:cNvSpPr txBox="1"/>
              <p:nvPr/>
            </p:nvSpPr>
            <p:spPr>
              <a:xfrm rot="17100000">
                <a:off x="6088980" y="3229924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15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0E10C56A-4590-F7E2-3171-AB19D945DDC0}"/>
                  </a:ext>
                </a:extLst>
              </p:cNvPr>
              <p:cNvSpPr txBox="1"/>
              <p:nvPr/>
            </p:nvSpPr>
            <p:spPr>
              <a:xfrm rot="18000000">
                <a:off x="6008791" y="2781126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150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28380EA4-F216-95BA-A120-B18EC7E74161}"/>
                  </a:ext>
                </a:extLst>
              </p:cNvPr>
              <p:cNvSpPr txBox="1"/>
              <p:nvPr/>
            </p:nvSpPr>
            <p:spPr>
              <a:xfrm rot="18000000">
                <a:off x="6223525" y="2905103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30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4AA6B693-96AF-F58B-B0B0-0E8801C25BBB}"/>
                  </a:ext>
                </a:extLst>
              </p:cNvPr>
              <p:cNvSpPr txBox="1"/>
              <p:nvPr/>
            </p:nvSpPr>
            <p:spPr>
              <a:xfrm rot="2700000">
                <a:off x="8517540" y="2450843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45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54F58323-6F08-1204-26A4-6AB50352957E}"/>
                  </a:ext>
                </a:extLst>
              </p:cNvPr>
              <p:cNvSpPr txBox="1"/>
              <p:nvPr/>
            </p:nvSpPr>
            <p:spPr>
              <a:xfrm rot="2700000">
                <a:off x="8342210" y="2626173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135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0824B5B6-C4E6-5E58-FC29-385CD0F4CA7F}"/>
                  </a:ext>
                </a:extLst>
              </p:cNvPr>
              <p:cNvSpPr txBox="1"/>
              <p:nvPr/>
            </p:nvSpPr>
            <p:spPr>
              <a:xfrm rot="18900000">
                <a:off x="6262226" y="2450843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135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CE779241-C707-44BE-2D4D-1BB497353580}"/>
                  </a:ext>
                </a:extLst>
              </p:cNvPr>
              <p:cNvSpPr txBox="1"/>
              <p:nvPr/>
            </p:nvSpPr>
            <p:spPr>
              <a:xfrm rot="18900000">
                <a:off x="6437555" y="2626173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45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DB3B6017-3ADD-2A3E-3B79-27E9AE848D26}"/>
                  </a:ext>
                </a:extLst>
              </p:cNvPr>
              <p:cNvSpPr txBox="1"/>
              <p:nvPr/>
            </p:nvSpPr>
            <p:spPr>
              <a:xfrm rot="1800000">
                <a:off x="8187257" y="2197408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60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E4621A31-2D08-59D0-6C54-DA64FD2F54A0}"/>
                  </a:ext>
                </a:extLst>
              </p:cNvPr>
              <p:cNvSpPr txBox="1"/>
              <p:nvPr/>
            </p:nvSpPr>
            <p:spPr>
              <a:xfrm rot="1800000">
                <a:off x="8063280" y="2412142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120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CB430D74-9713-A8E5-7B96-A3BC97E1E1B2}"/>
                  </a:ext>
                </a:extLst>
              </p:cNvPr>
              <p:cNvSpPr txBox="1"/>
              <p:nvPr/>
            </p:nvSpPr>
            <p:spPr>
              <a:xfrm rot="19800000">
                <a:off x="6592509" y="2197408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120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1B2A2A61-43E3-5E1D-27DB-D4F5843327F8}"/>
                  </a:ext>
                </a:extLst>
              </p:cNvPr>
              <p:cNvSpPr txBox="1"/>
              <p:nvPr/>
            </p:nvSpPr>
            <p:spPr>
              <a:xfrm rot="19800000">
                <a:off x="6716486" y="2412142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60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F7A29985-D9AE-75AE-25F6-35A9AD625F10}"/>
                  </a:ext>
                </a:extLst>
              </p:cNvPr>
              <p:cNvSpPr txBox="1"/>
              <p:nvPr/>
            </p:nvSpPr>
            <p:spPr>
              <a:xfrm rot="20700000">
                <a:off x="6977132" y="2038092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105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A36E34D7-3A4F-B2EE-1416-DF49FD415F53}"/>
                  </a:ext>
                </a:extLst>
              </p:cNvPr>
              <p:cNvSpPr txBox="1"/>
              <p:nvPr/>
            </p:nvSpPr>
            <p:spPr>
              <a:xfrm rot="20700000">
                <a:off x="7041307" y="2277597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75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B2A4A1B4-AE41-2388-75E1-145D09F1CA97}"/>
                  </a:ext>
                </a:extLst>
              </p:cNvPr>
              <p:cNvSpPr txBox="1"/>
              <p:nvPr/>
            </p:nvSpPr>
            <p:spPr>
              <a:xfrm rot="900000">
                <a:off x="7802634" y="2038092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75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D4158721-492A-027E-BCC3-BDB80B66A064}"/>
                  </a:ext>
                </a:extLst>
              </p:cNvPr>
              <p:cNvSpPr txBox="1"/>
              <p:nvPr/>
            </p:nvSpPr>
            <p:spPr>
              <a:xfrm rot="900000">
                <a:off x="7738459" y="2277597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105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FD05F212-01D6-E2D7-C3AA-EF8A8A19A118}"/>
                  </a:ext>
                </a:extLst>
              </p:cNvPr>
              <p:cNvSpPr txBox="1"/>
              <p:nvPr/>
            </p:nvSpPr>
            <p:spPr>
              <a:xfrm rot="5400000">
                <a:off x="8984631" y="3578500"/>
                <a:ext cx="64265" cy="7867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0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7A580D86-D92B-7380-11B5-907066374FC7}"/>
                  </a:ext>
                </a:extLst>
              </p:cNvPr>
              <p:cNvSpPr txBox="1"/>
              <p:nvPr/>
            </p:nvSpPr>
            <p:spPr>
              <a:xfrm rot="5400000">
                <a:off x="8736676" y="3578500"/>
                <a:ext cx="64265" cy="7867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180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5F4C5E2D-7E85-CD00-74A8-B94D4C8512E1}"/>
                  </a:ext>
                </a:extLst>
              </p:cNvPr>
              <p:cNvGrpSpPr/>
              <p:nvPr/>
            </p:nvGrpSpPr>
            <p:grpSpPr>
              <a:xfrm rot="16200000">
                <a:off x="5919112" y="3454524"/>
                <a:ext cx="64265" cy="326629"/>
                <a:chOff x="4792128" y="1271436"/>
                <a:chExt cx="128436" cy="652776"/>
              </a:xfrm>
              <a:solidFill>
                <a:schemeClr val="bg1"/>
              </a:solidFill>
            </p:grpSpPr>
            <p:sp>
              <p:nvSpPr>
                <p:cNvPr id="53" name="テキスト ボックス 52">
                  <a:extLst>
                    <a:ext uri="{FF2B5EF4-FFF2-40B4-BE49-F238E27FC236}">
                      <a16:creationId xmlns:a16="http://schemas.microsoft.com/office/drawing/2014/main" id="{6760B09D-CFCE-A7BF-AC84-9EA81B4D691B}"/>
                    </a:ext>
                  </a:extLst>
                </p:cNvPr>
                <p:cNvSpPr txBox="1"/>
                <p:nvPr/>
              </p:nvSpPr>
              <p:spPr>
                <a:xfrm>
                  <a:off x="4792128" y="1271436"/>
                  <a:ext cx="128436" cy="157234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solidFill>
                        <a:srgbClr val="FF0000"/>
                      </a:solidFill>
                    </a:rPr>
                    <a:t>180</a:t>
                  </a:r>
                  <a:endParaRPr kumimoji="1" lang="ja-JP" altLang="en-US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54" name="テキスト ボックス 53">
                  <a:extLst>
                    <a:ext uri="{FF2B5EF4-FFF2-40B4-BE49-F238E27FC236}">
                      <a16:creationId xmlns:a16="http://schemas.microsoft.com/office/drawing/2014/main" id="{A43B4B22-B5B7-8BBD-FF6F-DF7C6D1275E4}"/>
                    </a:ext>
                  </a:extLst>
                </p:cNvPr>
                <p:cNvSpPr txBox="1"/>
                <p:nvPr/>
              </p:nvSpPr>
              <p:spPr>
                <a:xfrm>
                  <a:off x="4792128" y="1766978"/>
                  <a:ext cx="128436" cy="157234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solidFill>
                        <a:srgbClr val="FF0000"/>
                      </a:solidFill>
                    </a:rPr>
                    <a:t>0</a:t>
                  </a:r>
                  <a:endParaRPr kumimoji="1" lang="ja-JP" altLang="en-US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55" name="テキスト ボックス 54">
                  <a:extLst>
                    <a:ext uri="{FF2B5EF4-FFF2-40B4-BE49-F238E27FC236}">
                      <a16:creationId xmlns:a16="http://schemas.microsoft.com/office/drawing/2014/main" id="{CFEE3E07-E7B2-8FC2-C318-9A3031B5FAA5}"/>
                    </a:ext>
                  </a:extLst>
                </p:cNvPr>
                <p:cNvSpPr txBox="1"/>
                <p:nvPr/>
              </p:nvSpPr>
              <p:spPr>
                <a:xfrm>
                  <a:off x="4792128" y="1538378"/>
                  <a:ext cx="128436" cy="157234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solidFill>
                        <a:srgbClr val="FF0000"/>
                      </a:solidFill>
                    </a:rPr>
                    <a:t>360</a:t>
                  </a:r>
                  <a:endParaRPr kumimoji="1" lang="ja-JP" altLang="en-US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30" name="テキスト ボックス 29">
                <a:extLst>
                  <a:ext uri="{FF2B5EF4-FFF2-40B4-BE49-F238E27FC236}">
                    <a16:creationId xmlns:a16="http://schemas.microsoft.com/office/drawing/2014/main" id="{258AF144-D472-69DF-84A0-0667A4886697}"/>
                  </a:ext>
                </a:extLst>
              </p:cNvPr>
              <p:cNvSpPr txBox="1"/>
              <p:nvPr/>
            </p:nvSpPr>
            <p:spPr>
              <a:xfrm rot="5400000">
                <a:off x="8857417" y="3578500"/>
                <a:ext cx="64265" cy="7867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360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1" name="テキスト ボックス 30">
                <a:extLst>
                  <a:ext uri="{FF2B5EF4-FFF2-40B4-BE49-F238E27FC236}">
                    <a16:creationId xmlns:a16="http://schemas.microsoft.com/office/drawing/2014/main" id="{28160614-DBAE-1759-50BA-06DD6545D57D}"/>
                  </a:ext>
                </a:extLst>
              </p:cNvPr>
              <p:cNvSpPr txBox="1"/>
              <p:nvPr/>
            </p:nvSpPr>
            <p:spPr>
              <a:xfrm rot="10800000">
                <a:off x="7389882" y="5171684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270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2" name="テキスト ボックス 31">
                <a:extLst>
                  <a:ext uri="{FF2B5EF4-FFF2-40B4-BE49-F238E27FC236}">
                    <a16:creationId xmlns:a16="http://schemas.microsoft.com/office/drawing/2014/main" id="{E180E60C-A77B-A3D6-4FE7-341AFD28D980}"/>
                  </a:ext>
                </a:extLst>
              </p:cNvPr>
              <p:cNvSpPr txBox="1"/>
              <p:nvPr/>
            </p:nvSpPr>
            <p:spPr>
              <a:xfrm rot="10800000">
                <a:off x="7389882" y="4923730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270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id="{707A4BB1-A565-91B9-D022-DCFE9B0D1984}"/>
                  </a:ext>
                </a:extLst>
              </p:cNvPr>
              <p:cNvSpPr txBox="1"/>
              <p:nvPr/>
            </p:nvSpPr>
            <p:spPr>
              <a:xfrm rot="15300000">
                <a:off x="5849474" y="3989687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195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4" name="テキスト ボックス 33">
                <a:extLst>
                  <a:ext uri="{FF2B5EF4-FFF2-40B4-BE49-F238E27FC236}">
                    <a16:creationId xmlns:a16="http://schemas.microsoft.com/office/drawing/2014/main" id="{0933878D-1F5C-9B55-BBA4-1CDA81B8355A}"/>
                  </a:ext>
                </a:extLst>
              </p:cNvPr>
              <p:cNvSpPr txBox="1"/>
              <p:nvPr/>
            </p:nvSpPr>
            <p:spPr>
              <a:xfrm rot="15300000">
                <a:off x="6088979" y="3925512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345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5" name="テキスト ボックス 34">
                <a:extLst>
                  <a:ext uri="{FF2B5EF4-FFF2-40B4-BE49-F238E27FC236}">
                    <a16:creationId xmlns:a16="http://schemas.microsoft.com/office/drawing/2014/main" id="{E143C874-1CBE-73F5-C661-0F24FC60DF1C}"/>
                  </a:ext>
                </a:extLst>
              </p:cNvPr>
              <p:cNvSpPr txBox="1"/>
              <p:nvPr/>
            </p:nvSpPr>
            <p:spPr>
              <a:xfrm rot="14400000">
                <a:off x="6008788" y="4374310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210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6" name="テキスト ボックス 35">
                <a:extLst>
                  <a:ext uri="{FF2B5EF4-FFF2-40B4-BE49-F238E27FC236}">
                    <a16:creationId xmlns:a16="http://schemas.microsoft.com/office/drawing/2014/main" id="{C0AAC039-6D68-31E6-57FC-2F719ABBD330}"/>
                  </a:ext>
                </a:extLst>
              </p:cNvPr>
              <p:cNvSpPr txBox="1"/>
              <p:nvPr/>
            </p:nvSpPr>
            <p:spPr>
              <a:xfrm rot="14400000">
                <a:off x="6223524" y="4250333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330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7" name="テキスト ボックス 36">
                <a:extLst>
                  <a:ext uri="{FF2B5EF4-FFF2-40B4-BE49-F238E27FC236}">
                    <a16:creationId xmlns:a16="http://schemas.microsoft.com/office/drawing/2014/main" id="{37B0117E-2D12-69FF-0F27-8B9F15C494F9}"/>
                  </a:ext>
                </a:extLst>
              </p:cNvPr>
              <p:cNvSpPr txBox="1"/>
              <p:nvPr/>
            </p:nvSpPr>
            <p:spPr>
              <a:xfrm rot="6300000">
                <a:off x="8930288" y="3989686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340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8" name="テキスト ボックス 37">
                <a:extLst>
                  <a:ext uri="{FF2B5EF4-FFF2-40B4-BE49-F238E27FC236}">
                    <a16:creationId xmlns:a16="http://schemas.microsoft.com/office/drawing/2014/main" id="{C23F9C48-CC47-51E6-8541-362FC98A783E}"/>
                  </a:ext>
                </a:extLst>
              </p:cNvPr>
              <p:cNvSpPr txBox="1"/>
              <p:nvPr/>
            </p:nvSpPr>
            <p:spPr>
              <a:xfrm rot="6300000">
                <a:off x="8690783" y="3925511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195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9" name="テキスト ボックス 38">
                <a:extLst>
                  <a:ext uri="{FF2B5EF4-FFF2-40B4-BE49-F238E27FC236}">
                    <a16:creationId xmlns:a16="http://schemas.microsoft.com/office/drawing/2014/main" id="{010916C5-2A4D-CD4D-0958-C6A79249E8B6}"/>
                  </a:ext>
                </a:extLst>
              </p:cNvPr>
              <p:cNvSpPr txBox="1"/>
              <p:nvPr/>
            </p:nvSpPr>
            <p:spPr>
              <a:xfrm rot="7200000">
                <a:off x="8770972" y="4374309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330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0" name="テキスト ボックス 39">
                <a:extLst>
                  <a:ext uri="{FF2B5EF4-FFF2-40B4-BE49-F238E27FC236}">
                    <a16:creationId xmlns:a16="http://schemas.microsoft.com/office/drawing/2014/main" id="{BD527014-2C00-4845-B847-BD8CFA94DEA8}"/>
                  </a:ext>
                </a:extLst>
              </p:cNvPr>
              <p:cNvSpPr txBox="1"/>
              <p:nvPr/>
            </p:nvSpPr>
            <p:spPr>
              <a:xfrm rot="7200000">
                <a:off x="8556238" y="4250332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210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1" name="テキスト ボックス 40">
                <a:extLst>
                  <a:ext uri="{FF2B5EF4-FFF2-40B4-BE49-F238E27FC236}">
                    <a16:creationId xmlns:a16="http://schemas.microsoft.com/office/drawing/2014/main" id="{54427C3A-F975-5D33-7F5C-B92F479BFCED}"/>
                  </a:ext>
                </a:extLst>
              </p:cNvPr>
              <p:cNvSpPr txBox="1"/>
              <p:nvPr/>
            </p:nvSpPr>
            <p:spPr>
              <a:xfrm rot="13500000">
                <a:off x="6262225" y="4704593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225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2" name="テキスト ボックス 41">
                <a:extLst>
                  <a:ext uri="{FF2B5EF4-FFF2-40B4-BE49-F238E27FC236}">
                    <a16:creationId xmlns:a16="http://schemas.microsoft.com/office/drawing/2014/main" id="{331956BC-2FB6-60A1-7DD6-10BA53892A2B}"/>
                  </a:ext>
                </a:extLst>
              </p:cNvPr>
              <p:cNvSpPr txBox="1"/>
              <p:nvPr/>
            </p:nvSpPr>
            <p:spPr>
              <a:xfrm rot="13500000">
                <a:off x="6437555" y="4529263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315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3" name="テキスト ボックス 42">
                <a:extLst>
                  <a:ext uri="{FF2B5EF4-FFF2-40B4-BE49-F238E27FC236}">
                    <a16:creationId xmlns:a16="http://schemas.microsoft.com/office/drawing/2014/main" id="{BECF7B2E-6EAC-7321-226A-F0EC03A4A7EA}"/>
                  </a:ext>
                </a:extLst>
              </p:cNvPr>
              <p:cNvSpPr txBox="1"/>
              <p:nvPr/>
            </p:nvSpPr>
            <p:spPr>
              <a:xfrm rot="8100000">
                <a:off x="8517538" y="4704592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315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4" name="テキスト ボックス 43">
                <a:extLst>
                  <a:ext uri="{FF2B5EF4-FFF2-40B4-BE49-F238E27FC236}">
                    <a16:creationId xmlns:a16="http://schemas.microsoft.com/office/drawing/2014/main" id="{5F49A0AE-FC3F-8BB3-6B5D-F23F7738A409}"/>
                  </a:ext>
                </a:extLst>
              </p:cNvPr>
              <p:cNvSpPr txBox="1"/>
              <p:nvPr/>
            </p:nvSpPr>
            <p:spPr>
              <a:xfrm rot="8100000">
                <a:off x="8342208" y="4529260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225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5" name="テキスト ボックス 44">
                <a:extLst>
                  <a:ext uri="{FF2B5EF4-FFF2-40B4-BE49-F238E27FC236}">
                    <a16:creationId xmlns:a16="http://schemas.microsoft.com/office/drawing/2014/main" id="{074529E4-F00F-28BB-78C6-E1FA60ED7F63}"/>
                  </a:ext>
                </a:extLst>
              </p:cNvPr>
              <p:cNvSpPr txBox="1"/>
              <p:nvPr/>
            </p:nvSpPr>
            <p:spPr>
              <a:xfrm rot="12600000">
                <a:off x="6592509" y="4958026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240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6" name="テキスト ボックス 45">
                <a:extLst>
                  <a:ext uri="{FF2B5EF4-FFF2-40B4-BE49-F238E27FC236}">
                    <a16:creationId xmlns:a16="http://schemas.microsoft.com/office/drawing/2014/main" id="{51E497F8-1674-17F1-9B60-D078EF3F3529}"/>
                  </a:ext>
                </a:extLst>
              </p:cNvPr>
              <p:cNvSpPr txBox="1"/>
              <p:nvPr/>
            </p:nvSpPr>
            <p:spPr>
              <a:xfrm rot="12600000">
                <a:off x="6716485" y="4743292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300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7" name="テキスト ボックス 46">
                <a:extLst>
                  <a:ext uri="{FF2B5EF4-FFF2-40B4-BE49-F238E27FC236}">
                    <a16:creationId xmlns:a16="http://schemas.microsoft.com/office/drawing/2014/main" id="{67177630-C05C-C8FB-ACC9-97483D89547F}"/>
                  </a:ext>
                </a:extLst>
              </p:cNvPr>
              <p:cNvSpPr txBox="1"/>
              <p:nvPr/>
            </p:nvSpPr>
            <p:spPr>
              <a:xfrm rot="9000000">
                <a:off x="8187254" y="4958026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300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8" name="テキスト ボックス 47">
                <a:extLst>
                  <a:ext uri="{FF2B5EF4-FFF2-40B4-BE49-F238E27FC236}">
                    <a16:creationId xmlns:a16="http://schemas.microsoft.com/office/drawing/2014/main" id="{15AF7E05-3F2E-95E7-39E6-82EDD027B89C}"/>
                  </a:ext>
                </a:extLst>
              </p:cNvPr>
              <p:cNvSpPr txBox="1"/>
              <p:nvPr/>
            </p:nvSpPr>
            <p:spPr>
              <a:xfrm rot="9000000">
                <a:off x="8063277" y="4743290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240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9" name="テキスト ボックス 48">
                <a:extLst>
                  <a:ext uri="{FF2B5EF4-FFF2-40B4-BE49-F238E27FC236}">
                    <a16:creationId xmlns:a16="http://schemas.microsoft.com/office/drawing/2014/main" id="{D04C7EBD-1D49-63FA-0A2E-BFC6D9C0AAFF}"/>
                  </a:ext>
                </a:extLst>
              </p:cNvPr>
              <p:cNvSpPr txBox="1"/>
              <p:nvPr/>
            </p:nvSpPr>
            <p:spPr>
              <a:xfrm rot="9900000">
                <a:off x="7802632" y="5117339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285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0" name="テキスト ボックス 49">
                <a:extLst>
                  <a:ext uri="{FF2B5EF4-FFF2-40B4-BE49-F238E27FC236}">
                    <a16:creationId xmlns:a16="http://schemas.microsoft.com/office/drawing/2014/main" id="{0B03F093-3190-4130-7735-62B8AE376B7A}"/>
                  </a:ext>
                </a:extLst>
              </p:cNvPr>
              <p:cNvSpPr txBox="1"/>
              <p:nvPr/>
            </p:nvSpPr>
            <p:spPr>
              <a:xfrm rot="9900000">
                <a:off x="7738456" y="4877835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255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1" name="テキスト ボックス 50">
                <a:extLst>
                  <a:ext uri="{FF2B5EF4-FFF2-40B4-BE49-F238E27FC236}">
                    <a16:creationId xmlns:a16="http://schemas.microsoft.com/office/drawing/2014/main" id="{B3B9A5F9-B548-67CE-3575-BB205072940B}"/>
                  </a:ext>
                </a:extLst>
              </p:cNvPr>
              <p:cNvSpPr txBox="1"/>
              <p:nvPr/>
            </p:nvSpPr>
            <p:spPr>
              <a:xfrm rot="11700000">
                <a:off x="6977133" y="5117337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255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2" name="テキスト ボックス 51">
                <a:extLst>
                  <a:ext uri="{FF2B5EF4-FFF2-40B4-BE49-F238E27FC236}">
                    <a16:creationId xmlns:a16="http://schemas.microsoft.com/office/drawing/2014/main" id="{C0991E48-B248-1D8B-33C6-F1B250639BC1}"/>
                  </a:ext>
                </a:extLst>
              </p:cNvPr>
              <p:cNvSpPr txBox="1"/>
              <p:nvPr/>
            </p:nvSpPr>
            <p:spPr>
              <a:xfrm rot="11700000">
                <a:off x="7041313" y="4877836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285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</p:grpSp>
      </p:grp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6DA9FCB8-734C-124C-0B09-51AF5B870012}"/>
              </a:ext>
            </a:extLst>
          </p:cNvPr>
          <p:cNvGrpSpPr/>
          <p:nvPr/>
        </p:nvGrpSpPr>
        <p:grpSpPr>
          <a:xfrm>
            <a:off x="675788" y="1766107"/>
            <a:ext cx="3703463" cy="3701897"/>
            <a:chOff x="675788" y="1766107"/>
            <a:chExt cx="3703463" cy="3701897"/>
          </a:xfrm>
        </p:grpSpPr>
        <p:grpSp>
          <p:nvGrpSpPr>
            <p:cNvPr id="207" name="グループ化 206">
              <a:extLst>
                <a:ext uri="{FF2B5EF4-FFF2-40B4-BE49-F238E27FC236}">
                  <a16:creationId xmlns:a16="http://schemas.microsoft.com/office/drawing/2014/main" id="{F65BAC7B-D0AB-AB18-0E24-54E3C14E9FC9}"/>
                </a:ext>
              </a:extLst>
            </p:cNvPr>
            <p:cNvGrpSpPr/>
            <p:nvPr/>
          </p:nvGrpSpPr>
          <p:grpSpPr>
            <a:xfrm>
              <a:off x="675788" y="1766107"/>
              <a:ext cx="3703463" cy="3701897"/>
              <a:chOff x="675788" y="1766107"/>
              <a:chExt cx="3703463" cy="3701897"/>
            </a:xfrm>
          </p:grpSpPr>
          <p:grpSp>
            <p:nvGrpSpPr>
              <p:cNvPr id="356" name="グループ化 355">
                <a:extLst>
                  <a:ext uri="{FF2B5EF4-FFF2-40B4-BE49-F238E27FC236}">
                    <a16:creationId xmlns:a16="http://schemas.microsoft.com/office/drawing/2014/main" id="{45974C65-7E8F-4953-B0FB-A17C12AC97CC}"/>
                  </a:ext>
                </a:extLst>
              </p:cNvPr>
              <p:cNvGrpSpPr/>
              <p:nvPr/>
            </p:nvGrpSpPr>
            <p:grpSpPr>
              <a:xfrm>
                <a:off x="675789" y="1766107"/>
                <a:ext cx="3703462" cy="2329285"/>
                <a:chOff x="1155940" y="845389"/>
                <a:chExt cx="7401464" cy="4655136"/>
              </a:xfrm>
            </p:grpSpPr>
            <p:sp>
              <p:nvSpPr>
                <p:cNvPr id="432" name="フリーフォーム: 図形 431">
                  <a:extLst>
                    <a:ext uri="{FF2B5EF4-FFF2-40B4-BE49-F238E27FC236}">
                      <a16:creationId xmlns:a16="http://schemas.microsoft.com/office/drawing/2014/main" id="{3488E420-AF58-D7DF-6867-42AB96EDC6DA}"/>
                    </a:ext>
                  </a:extLst>
                </p:cNvPr>
                <p:cNvSpPr/>
                <p:nvPr/>
              </p:nvSpPr>
              <p:spPr>
                <a:xfrm>
                  <a:off x="1155940" y="845389"/>
                  <a:ext cx="7401464" cy="3700732"/>
                </a:xfrm>
                <a:custGeom>
                  <a:avLst/>
                  <a:gdLst>
                    <a:gd name="connsiteX0" fmla="*/ 3700732 w 7401464"/>
                    <a:gd name="connsiteY0" fmla="*/ 0 h 3700732"/>
                    <a:gd name="connsiteX1" fmla="*/ 7401464 w 7401464"/>
                    <a:gd name="connsiteY1" fmla="*/ 3700732 h 3700732"/>
                    <a:gd name="connsiteX2" fmla="*/ 0 w 7401464"/>
                    <a:gd name="connsiteY2" fmla="*/ 3700732 h 3700732"/>
                    <a:gd name="connsiteX3" fmla="*/ 3700732 w 7401464"/>
                    <a:gd name="connsiteY3" fmla="*/ 0 h 3700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401464" h="3700732">
                      <a:moveTo>
                        <a:pt x="3700732" y="0"/>
                      </a:moveTo>
                      <a:cubicBezTo>
                        <a:pt x="5744590" y="0"/>
                        <a:pt x="7401464" y="1656874"/>
                        <a:pt x="7401464" y="3700732"/>
                      </a:cubicBezTo>
                      <a:lnTo>
                        <a:pt x="0" y="3700732"/>
                      </a:lnTo>
                      <a:cubicBezTo>
                        <a:pt x="0" y="1656874"/>
                        <a:pt x="1656874" y="0"/>
                        <a:pt x="3700732" y="0"/>
                      </a:cubicBez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フリーフォーム: 図形 432">
                  <a:extLst>
                    <a:ext uri="{FF2B5EF4-FFF2-40B4-BE49-F238E27FC236}">
                      <a16:creationId xmlns:a16="http://schemas.microsoft.com/office/drawing/2014/main" id="{1272C495-874C-CAC9-742B-04454198B2EC}"/>
                    </a:ext>
                  </a:extLst>
                </p:cNvPr>
                <p:cNvSpPr/>
                <p:nvPr/>
              </p:nvSpPr>
              <p:spPr>
                <a:xfrm>
                  <a:off x="1518250" y="1207699"/>
                  <a:ext cx="6676844" cy="3338422"/>
                </a:xfrm>
                <a:custGeom>
                  <a:avLst/>
                  <a:gdLst>
                    <a:gd name="connsiteX0" fmla="*/ 3700732 w 7401464"/>
                    <a:gd name="connsiteY0" fmla="*/ 0 h 3700732"/>
                    <a:gd name="connsiteX1" fmla="*/ 7401464 w 7401464"/>
                    <a:gd name="connsiteY1" fmla="*/ 3700732 h 3700732"/>
                    <a:gd name="connsiteX2" fmla="*/ 0 w 7401464"/>
                    <a:gd name="connsiteY2" fmla="*/ 3700732 h 3700732"/>
                    <a:gd name="connsiteX3" fmla="*/ 3700732 w 7401464"/>
                    <a:gd name="connsiteY3" fmla="*/ 0 h 3700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401464" h="3700732">
                      <a:moveTo>
                        <a:pt x="3700732" y="0"/>
                      </a:moveTo>
                      <a:cubicBezTo>
                        <a:pt x="5744590" y="0"/>
                        <a:pt x="7401464" y="1656874"/>
                        <a:pt x="7401464" y="3700732"/>
                      </a:cubicBezTo>
                      <a:lnTo>
                        <a:pt x="0" y="3700732"/>
                      </a:lnTo>
                      <a:cubicBezTo>
                        <a:pt x="0" y="1656874"/>
                        <a:pt x="1656874" y="0"/>
                        <a:pt x="3700732" y="0"/>
                      </a:cubicBez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4" name="フリーフォーム: 図形 433">
                  <a:extLst>
                    <a:ext uri="{FF2B5EF4-FFF2-40B4-BE49-F238E27FC236}">
                      <a16:creationId xmlns:a16="http://schemas.microsoft.com/office/drawing/2014/main" id="{FD9BCDCC-409F-A23F-4579-BA0AAE660650}"/>
                    </a:ext>
                  </a:extLst>
                </p:cNvPr>
                <p:cNvSpPr/>
                <p:nvPr/>
              </p:nvSpPr>
              <p:spPr>
                <a:xfrm>
                  <a:off x="2294627" y="1984075"/>
                  <a:ext cx="5124090" cy="2562046"/>
                </a:xfrm>
                <a:custGeom>
                  <a:avLst/>
                  <a:gdLst>
                    <a:gd name="connsiteX0" fmla="*/ 3700732 w 7401464"/>
                    <a:gd name="connsiteY0" fmla="*/ 0 h 3700732"/>
                    <a:gd name="connsiteX1" fmla="*/ 7401464 w 7401464"/>
                    <a:gd name="connsiteY1" fmla="*/ 3700732 h 3700732"/>
                    <a:gd name="connsiteX2" fmla="*/ 0 w 7401464"/>
                    <a:gd name="connsiteY2" fmla="*/ 3700732 h 3700732"/>
                    <a:gd name="connsiteX3" fmla="*/ 3700732 w 7401464"/>
                    <a:gd name="connsiteY3" fmla="*/ 0 h 3700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401464" h="3700732">
                      <a:moveTo>
                        <a:pt x="3700732" y="0"/>
                      </a:moveTo>
                      <a:cubicBezTo>
                        <a:pt x="5744590" y="0"/>
                        <a:pt x="7401464" y="1656874"/>
                        <a:pt x="7401464" y="3700732"/>
                      </a:cubicBezTo>
                      <a:lnTo>
                        <a:pt x="0" y="3700732"/>
                      </a:lnTo>
                      <a:cubicBezTo>
                        <a:pt x="0" y="1656874"/>
                        <a:pt x="1656874" y="0"/>
                        <a:pt x="3700732" y="0"/>
                      </a:cubicBez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5" name="フリーフォーム: 図形 434">
                  <a:extLst>
                    <a:ext uri="{FF2B5EF4-FFF2-40B4-BE49-F238E27FC236}">
                      <a16:creationId xmlns:a16="http://schemas.microsoft.com/office/drawing/2014/main" id="{DBA5D0B8-9CD5-B319-71A5-0D5BACA531B4}"/>
                    </a:ext>
                  </a:extLst>
                </p:cNvPr>
                <p:cNvSpPr/>
                <p:nvPr/>
              </p:nvSpPr>
              <p:spPr>
                <a:xfrm>
                  <a:off x="3899140" y="3588589"/>
                  <a:ext cx="1915064" cy="957532"/>
                </a:xfrm>
                <a:custGeom>
                  <a:avLst/>
                  <a:gdLst>
                    <a:gd name="connsiteX0" fmla="*/ 3700732 w 7401464"/>
                    <a:gd name="connsiteY0" fmla="*/ 0 h 3700732"/>
                    <a:gd name="connsiteX1" fmla="*/ 7401464 w 7401464"/>
                    <a:gd name="connsiteY1" fmla="*/ 3700732 h 3700732"/>
                    <a:gd name="connsiteX2" fmla="*/ 0 w 7401464"/>
                    <a:gd name="connsiteY2" fmla="*/ 3700732 h 3700732"/>
                    <a:gd name="connsiteX3" fmla="*/ 3700732 w 7401464"/>
                    <a:gd name="connsiteY3" fmla="*/ 0 h 3700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401464" h="3700732">
                      <a:moveTo>
                        <a:pt x="3700732" y="0"/>
                      </a:moveTo>
                      <a:cubicBezTo>
                        <a:pt x="5744590" y="0"/>
                        <a:pt x="7401464" y="1656874"/>
                        <a:pt x="7401464" y="3700732"/>
                      </a:cubicBezTo>
                      <a:lnTo>
                        <a:pt x="0" y="3700732"/>
                      </a:lnTo>
                      <a:cubicBezTo>
                        <a:pt x="0" y="1656874"/>
                        <a:pt x="1656874" y="0"/>
                        <a:pt x="3700732" y="0"/>
                      </a:cubicBez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436" name="直線コネクタ 435">
                  <a:extLst>
                    <a:ext uri="{FF2B5EF4-FFF2-40B4-BE49-F238E27FC236}">
                      <a16:creationId xmlns:a16="http://schemas.microsoft.com/office/drawing/2014/main" id="{C2D653B2-B76B-1967-521B-C59E51C14350}"/>
                    </a:ext>
                  </a:extLst>
                </p:cNvPr>
                <p:cNvCxnSpPr>
                  <a:cxnSpLocks/>
                  <a:stCxn id="432" idx="0"/>
                  <a:endCxn id="433" idx="0"/>
                </p:cNvCxnSpPr>
                <p:nvPr/>
              </p:nvCxnSpPr>
              <p:spPr>
                <a:xfrm>
                  <a:off x="4856672" y="845389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37" name="直線コネクタ 436">
                  <a:extLst>
                    <a:ext uri="{FF2B5EF4-FFF2-40B4-BE49-F238E27FC236}">
                      <a16:creationId xmlns:a16="http://schemas.microsoft.com/office/drawing/2014/main" id="{DA791126-5325-06FA-2BDA-8233A9D1014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700000">
                  <a:off x="6101029" y="2499505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38" name="直線コネクタ 437">
                  <a:extLst>
                    <a:ext uri="{FF2B5EF4-FFF2-40B4-BE49-F238E27FC236}">
                      <a16:creationId xmlns:a16="http://schemas.microsoft.com/office/drawing/2014/main" id="{E8D18C6B-171E-74DE-EE28-88572C13F7A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700000">
                  <a:off x="7345387" y="1876249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39" name="直線コネクタ 438">
                  <a:extLst>
                    <a:ext uri="{FF2B5EF4-FFF2-40B4-BE49-F238E27FC236}">
                      <a16:creationId xmlns:a16="http://schemas.microsoft.com/office/drawing/2014/main" id="{75DFE4B7-C0BC-D480-8BCC-C60CB22910D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900000">
                  <a:off x="3612311" y="2499505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40" name="直線コネクタ 439">
                  <a:extLst>
                    <a:ext uri="{FF2B5EF4-FFF2-40B4-BE49-F238E27FC236}">
                      <a16:creationId xmlns:a16="http://schemas.microsoft.com/office/drawing/2014/main" id="{BC662639-B5FB-FFA7-A54D-BFBD34EECCD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900000">
                  <a:off x="2367953" y="1876249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41" name="直線コネクタ 440">
                  <a:extLst>
                    <a:ext uri="{FF2B5EF4-FFF2-40B4-BE49-F238E27FC236}">
                      <a16:creationId xmlns:a16="http://schemas.microsoft.com/office/drawing/2014/main" id="{BAC3E7A5-2F1A-18D3-62A8-1711F973BF4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900000">
                  <a:off x="5312135" y="2044038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42" name="直線コネクタ 441">
                  <a:extLst>
                    <a:ext uri="{FF2B5EF4-FFF2-40B4-BE49-F238E27FC236}">
                      <a16:creationId xmlns:a16="http://schemas.microsoft.com/office/drawing/2014/main" id="{BD56C6E8-7379-9468-DAB0-DAF4165F391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900000">
                  <a:off x="5767602" y="965316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43" name="直線コネクタ 442">
                  <a:extLst>
                    <a:ext uri="{FF2B5EF4-FFF2-40B4-BE49-F238E27FC236}">
                      <a16:creationId xmlns:a16="http://schemas.microsoft.com/office/drawing/2014/main" id="{22799C4D-E0F3-B6A6-70DB-002B63D7815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00000">
                  <a:off x="5736279" y="2219841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44" name="直線コネクタ 443">
                  <a:extLst>
                    <a:ext uri="{FF2B5EF4-FFF2-40B4-BE49-F238E27FC236}">
                      <a16:creationId xmlns:a16="http://schemas.microsoft.com/office/drawing/2014/main" id="{96904285-8283-0097-0F15-A71E7D987BA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00000">
                  <a:off x="6616173" y="1316922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45" name="直線コネクタ 444">
                  <a:extLst>
                    <a:ext uri="{FF2B5EF4-FFF2-40B4-BE49-F238E27FC236}">
                      <a16:creationId xmlns:a16="http://schemas.microsoft.com/office/drawing/2014/main" id="{7C4303A8-E22F-5D40-7EC8-1A21A64284E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9800000">
                  <a:off x="3976772" y="2219842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46" name="直線コネクタ 445">
                  <a:extLst>
                    <a:ext uri="{FF2B5EF4-FFF2-40B4-BE49-F238E27FC236}">
                      <a16:creationId xmlns:a16="http://schemas.microsoft.com/office/drawing/2014/main" id="{20E99E8B-42BE-6380-0F0F-5F3A9A2A79C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9800000">
                  <a:off x="3096878" y="1316923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47" name="直線コネクタ 446">
                  <a:extLst>
                    <a:ext uri="{FF2B5EF4-FFF2-40B4-BE49-F238E27FC236}">
                      <a16:creationId xmlns:a16="http://schemas.microsoft.com/office/drawing/2014/main" id="{7D4B0F4F-70B3-41F5-D656-7DB143FED35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700000">
                  <a:off x="4400916" y="2044037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48" name="直線コネクタ 447">
                  <a:extLst>
                    <a:ext uri="{FF2B5EF4-FFF2-40B4-BE49-F238E27FC236}">
                      <a16:creationId xmlns:a16="http://schemas.microsoft.com/office/drawing/2014/main" id="{479E285F-22F6-7141-EB52-11F0F43A093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700000">
                  <a:off x="3945449" y="965315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49" name="直線コネクタ 448">
                  <a:extLst>
                    <a:ext uri="{FF2B5EF4-FFF2-40B4-BE49-F238E27FC236}">
                      <a16:creationId xmlns:a16="http://schemas.microsoft.com/office/drawing/2014/main" id="{5456D16D-B15A-8264-3AAE-B82D90C9B8E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7100000">
                  <a:off x="3156840" y="3288396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50" name="直線コネクタ 449">
                  <a:extLst>
                    <a:ext uri="{FF2B5EF4-FFF2-40B4-BE49-F238E27FC236}">
                      <a16:creationId xmlns:a16="http://schemas.microsoft.com/office/drawing/2014/main" id="{E3768EC2-81D3-2A62-60F6-D6D7F8B3B05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7100000">
                  <a:off x="1457016" y="3454031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51" name="直線コネクタ 450">
                  <a:extLst>
                    <a:ext uri="{FF2B5EF4-FFF2-40B4-BE49-F238E27FC236}">
                      <a16:creationId xmlns:a16="http://schemas.microsoft.com/office/drawing/2014/main" id="{C96117E0-120B-83F3-0101-95DAF7B8767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000000">
                  <a:off x="3332360" y="2863967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52" name="直線コネクタ 451">
                  <a:extLst>
                    <a:ext uri="{FF2B5EF4-FFF2-40B4-BE49-F238E27FC236}">
                      <a16:creationId xmlns:a16="http://schemas.microsoft.com/office/drawing/2014/main" id="{5C924573-7808-44F6-A39A-6C4FFE5B29F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000000">
                  <a:off x="1808339" y="2605175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53" name="直線コネクタ 452">
                  <a:extLst>
                    <a:ext uri="{FF2B5EF4-FFF2-40B4-BE49-F238E27FC236}">
                      <a16:creationId xmlns:a16="http://schemas.microsoft.com/office/drawing/2014/main" id="{75AD4BDE-DEC1-8A49-1298-CFE3B2FDB82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600000">
                  <a:off x="6380688" y="2863968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54" name="直線コネクタ 453">
                  <a:extLst>
                    <a:ext uri="{FF2B5EF4-FFF2-40B4-BE49-F238E27FC236}">
                      <a16:creationId xmlns:a16="http://schemas.microsoft.com/office/drawing/2014/main" id="{A8934949-256E-FEEC-4646-541EC7B61BF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600000">
                  <a:off x="7904709" y="2605176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55" name="直線コネクタ 454">
                  <a:extLst>
                    <a:ext uri="{FF2B5EF4-FFF2-40B4-BE49-F238E27FC236}">
                      <a16:creationId xmlns:a16="http://schemas.microsoft.com/office/drawing/2014/main" id="{C1713E03-2455-8D56-64F6-7F6B0854F13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4500000">
                  <a:off x="6556208" y="3288395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56" name="直線コネクタ 455">
                  <a:extLst>
                    <a:ext uri="{FF2B5EF4-FFF2-40B4-BE49-F238E27FC236}">
                      <a16:creationId xmlns:a16="http://schemas.microsoft.com/office/drawing/2014/main" id="{6AEC2FEC-6598-16C3-558D-B9EF98ED996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4500000">
                  <a:off x="8256032" y="3454030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57" name="直線コネクタ 456">
                  <a:extLst>
                    <a:ext uri="{FF2B5EF4-FFF2-40B4-BE49-F238E27FC236}">
                      <a16:creationId xmlns:a16="http://schemas.microsoft.com/office/drawing/2014/main" id="{0CF8C4E6-BF5A-7F79-7031-3CCD5367BD1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00000">
                  <a:off x="5009755" y="1990772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58" name="直線コネクタ 457">
                  <a:extLst>
                    <a:ext uri="{FF2B5EF4-FFF2-40B4-BE49-F238E27FC236}">
                      <a16:creationId xmlns:a16="http://schemas.microsoft.com/office/drawing/2014/main" id="{AA27FB3F-7D6A-E337-A9E1-72F4441F2CC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00000">
                  <a:off x="5163130" y="858782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59" name="直線コネクタ 458">
                  <a:extLst>
                    <a:ext uri="{FF2B5EF4-FFF2-40B4-BE49-F238E27FC236}">
                      <a16:creationId xmlns:a16="http://schemas.microsoft.com/office/drawing/2014/main" id="{BCB1C60C-B90E-8EEE-B713-79E15BA1A31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600000">
                  <a:off x="5161963" y="2010810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60" name="直線コネクタ 459">
                  <a:extLst>
                    <a:ext uri="{FF2B5EF4-FFF2-40B4-BE49-F238E27FC236}">
                      <a16:creationId xmlns:a16="http://schemas.microsoft.com/office/drawing/2014/main" id="{1B323C27-B19C-2ED0-D0E1-C8827D32650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600000">
                  <a:off x="5467547" y="898859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61" name="直線コネクタ 460">
                  <a:extLst>
                    <a:ext uri="{FF2B5EF4-FFF2-40B4-BE49-F238E27FC236}">
                      <a16:creationId xmlns:a16="http://schemas.microsoft.com/office/drawing/2014/main" id="{47D5BFE2-FE85-7E6F-44AC-D748F2891AE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200000">
                  <a:off x="5458090" y="2090203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62" name="直線コネクタ 461">
                  <a:extLst>
                    <a:ext uri="{FF2B5EF4-FFF2-40B4-BE49-F238E27FC236}">
                      <a16:creationId xmlns:a16="http://schemas.microsoft.com/office/drawing/2014/main" id="{078E4646-DF4D-D67D-192F-D9AED4510A4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200000">
                  <a:off x="6059973" y="1057645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63" name="直線コネクタ 462">
                  <a:extLst>
                    <a:ext uri="{FF2B5EF4-FFF2-40B4-BE49-F238E27FC236}">
                      <a16:creationId xmlns:a16="http://schemas.microsoft.com/office/drawing/2014/main" id="{F39DD9C6-DCE3-E3B7-A85D-C69D63295CA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500000">
                  <a:off x="5599957" y="2148954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64" name="直線コネクタ 463">
                  <a:extLst>
                    <a:ext uri="{FF2B5EF4-FFF2-40B4-BE49-F238E27FC236}">
                      <a16:creationId xmlns:a16="http://schemas.microsoft.com/office/drawing/2014/main" id="{D725185D-23F0-7F88-7319-56453FDCF24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500000">
                  <a:off x="6343676" y="1175146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65" name="直線コネクタ 464">
                  <a:extLst>
                    <a:ext uri="{FF2B5EF4-FFF2-40B4-BE49-F238E27FC236}">
                      <a16:creationId xmlns:a16="http://schemas.microsoft.com/office/drawing/2014/main" id="{AE1EC38B-3AB3-656C-7C4C-027DB7AFFB4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00000">
                  <a:off x="5865581" y="2302329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66" name="直線コネクタ 465">
                  <a:extLst>
                    <a:ext uri="{FF2B5EF4-FFF2-40B4-BE49-F238E27FC236}">
                      <a16:creationId xmlns:a16="http://schemas.microsoft.com/office/drawing/2014/main" id="{833EAF86-0942-EC8D-DC3A-97E09000B68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00000">
                  <a:off x="6874953" y="1481897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67" name="直線コネクタ 466">
                  <a:extLst>
                    <a:ext uri="{FF2B5EF4-FFF2-40B4-BE49-F238E27FC236}">
                      <a16:creationId xmlns:a16="http://schemas.microsoft.com/office/drawing/2014/main" id="{59975012-2434-01ED-A2E3-93EB9F19B94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400000">
                  <a:off x="5985688" y="2395787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68" name="直線コネクタ 467">
                  <a:extLst>
                    <a:ext uri="{FF2B5EF4-FFF2-40B4-BE49-F238E27FC236}">
                      <a16:creationId xmlns:a16="http://schemas.microsoft.com/office/drawing/2014/main" id="{C03D6B5F-BF6C-53D2-4762-8A1E59A748F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400000">
                  <a:off x="7116857" y="1668814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69" name="直線コネクタ 468">
                  <a:extLst>
                    <a:ext uri="{FF2B5EF4-FFF2-40B4-BE49-F238E27FC236}">
                      <a16:creationId xmlns:a16="http://schemas.microsoft.com/office/drawing/2014/main" id="{3FBDFC8F-2196-BD6B-B869-50B8FC5DE99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000000">
                  <a:off x="6203490" y="2612693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70" name="直線コネクタ 469">
                  <a:extLst>
                    <a:ext uri="{FF2B5EF4-FFF2-40B4-BE49-F238E27FC236}">
                      <a16:creationId xmlns:a16="http://schemas.microsoft.com/office/drawing/2014/main" id="{9A1ABDF7-8269-31DB-2C3D-CD17152DE4F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000000">
                  <a:off x="7551565" y="2102626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71" name="直線コネクタ 470">
                  <a:extLst>
                    <a:ext uri="{FF2B5EF4-FFF2-40B4-BE49-F238E27FC236}">
                      <a16:creationId xmlns:a16="http://schemas.microsoft.com/office/drawing/2014/main" id="{A4EADD20-B428-BA5C-629F-2E205E1D080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300000">
                  <a:off x="6299370" y="2734490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72" name="直線コネクタ 471">
                  <a:extLst>
                    <a:ext uri="{FF2B5EF4-FFF2-40B4-BE49-F238E27FC236}">
                      <a16:creationId xmlns:a16="http://schemas.microsoft.com/office/drawing/2014/main" id="{8A161B77-80BA-32F0-7A20-A2BA11963C9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300000">
                  <a:off x="7740904" y="2346220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73" name="直線コネクタ 472">
                  <a:extLst>
                    <a:ext uri="{FF2B5EF4-FFF2-40B4-BE49-F238E27FC236}">
                      <a16:creationId xmlns:a16="http://schemas.microsoft.com/office/drawing/2014/main" id="{95AB4058-EB02-C583-9300-3929951183A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900000">
                  <a:off x="6453701" y="3000145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74" name="直線コネクタ 473">
                  <a:extLst>
                    <a:ext uri="{FF2B5EF4-FFF2-40B4-BE49-F238E27FC236}">
                      <a16:creationId xmlns:a16="http://schemas.microsoft.com/office/drawing/2014/main" id="{EEF3A4E4-4EF3-6301-44FA-734843F1288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900000">
                  <a:off x="8048611" y="2877528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75" name="直線コネクタ 474">
                  <a:extLst>
                    <a:ext uri="{FF2B5EF4-FFF2-40B4-BE49-F238E27FC236}">
                      <a16:creationId xmlns:a16="http://schemas.microsoft.com/office/drawing/2014/main" id="{FF4B9EC4-EBEB-A319-D86E-0FB33428AA6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4200000">
                  <a:off x="6511480" y="3141981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76" name="直線コネクタ 475">
                  <a:extLst>
                    <a:ext uri="{FF2B5EF4-FFF2-40B4-BE49-F238E27FC236}">
                      <a16:creationId xmlns:a16="http://schemas.microsoft.com/office/drawing/2014/main" id="{06A2E248-FC56-2A1D-ABDD-E10481E3D49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4200000">
                  <a:off x="8165140" y="3161200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77" name="直線コネクタ 476">
                  <a:extLst>
                    <a:ext uri="{FF2B5EF4-FFF2-40B4-BE49-F238E27FC236}">
                      <a16:creationId xmlns:a16="http://schemas.microsoft.com/office/drawing/2014/main" id="{8147CE1A-CCF3-9551-A0B0-1D66C8B3D7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4800000">
                  <a:off x="6590873" y="3438280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78" name="直線コネクタ 477">
                  <a:extLst>
                    <a:ext uri="{FF2B5EF4-FFF2-40B4-BE49-F238E27FC236}">
                      <a16:creationId xmlns:a16="http://schemas.microsoft.com/office/drawing/2014/main" id="{B7E219F0-EE8A-7BD3-C187-9CD35E67B1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4800000">
                  <a:off x="8323926" y="3753798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79" name="直線コネクタ 478">
                  <a:extLst>
                    <a:ext uri="{FF2B5EF4-FFF2-40B4-BE49-F238E27FC236}">
                      <a16:creationId xmlns:a16="http://schemas.microsoft.com/office/drawing/2014/main" id="{44E36E20-EF90-7DCA-8D06-1D32525EDC5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100000">
                  <a:off x="6613675" y="3590488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80" name="直線コネクタ 479">
                  <a:extLst>
                    <a:ext uri="{FF2B5EF4-FFF2-40B4-BE49-F238E27FC236}">
                      <a16:creationId xmlns:a16="http://schemas.microsoft.com/office/drawing/2014/main" id="{E482DAF0-DEF3-656E-B4E7-90F2C28014E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100000">
                  <a:off x="8366767" y="4058215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81" name="直線コネクタ 480">
                  <a:extLst>
                    <a:ext uri="{FF2B5EF4-FFF2-40B4-BE49-F238E27FC236}">
                      <a16:creationId xmlns:a16="http://schemas.microsoft.com/office/drawing/2014/main" id="{0CF83B1F-9A72-FAC0-0567-7ED5B94F05E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00000" flipH="1">
                  <a:off x="4706533" y="1990772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82" name="直線コネクタ 481">
                  <a:extLst>
                    <a:ext uri="{FF2B5EF4-FFF2-40B4-BE49-F238E27FC236}">
                      <a16:creationId xmlns:a16="http://schemas.microsoft.com/office/drawing/2014/main" id="{34B95654-9137-B060-8658-FCA6D0D0FDD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00000" flipH="1">
                  <a:off x="4553158" y="858782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83" name="直線コネクタ 482">
                  <a:extLst>
                    <a:ext uri="{FF2B5EF4-FFF2-40B4-BE49-F238E27FC236}">
                      <a16:creationId xmlns:a16="http://schemas.microsoft.com/office/drawing/2014/main" id="{581D9ED4-F634-E260-C1FD-0FCD56DF88D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000000" flipH="1">
                  <a:off x="4554325" y="2010810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84" name="直線コネクタ 483">
                  <a:extLst>
                    <a:ext uri="{FF2B5EF4-FFF2-40B4-BE49-F238E27FC236}">
                      <a16:creationId xmlns:a16="http://schemas.microsoft.com/office/drawing/2014/main" id="{5FAF525D-2421-18DD-36D5-A61C05FF078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000000" flipH="1">
                  <a:off x="4248741" y="898859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85" name="直線コネクタ 484">
                  <a:extLst>
                    <a:ext uri="{FF2B5EF4-FFF2-40B4-BE49-F238E27FC236}">
                      <a16:creationId xmlns:a16="http://schemas.microsoft.com/office/drawing/2014/main" id="{3311263B-36BE-8C6D-C462-453DCC9D880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400000" flipH="1">
                  <a:off x="4258198" y="2090203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86" name="直線コネクタ 485">
                  <a:extLst>
                    <a:ext uri="{FF2B5EF4-FFF2-40B4-BE49-F238E27FC236}">
                      <a16:creationId xmlns:a16="http://schemas.microsoft.com/office/drawing/2014/main" id="{80FF06B5-F60E-4509-8728-93B788E15F6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400000" flipH="1">
                  <a:off x="3656315" y="1057645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87" name="直線コネクタ 486">
                  <a:extLst>
                    <a:ext uri="{FF2B5EF4-FFF2-40B4-BE49-F238E27FC236}">
                      <a16:creationId xmlns:a16="http://schemas.microsoft.com/office/drawing/2014/main" id="{42E816BC-1759-ECBA-489E-B1E47B15F0B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100000" flipH="1">
                  <a:off x="4116331" y="2148954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88" name="直線コネクタ 487">
                  <a:extLst>
                    <a:ext uri="{FF2B5EF4-FFF2-40B4-BE49-F238E27FC236}">
                      <a16:creationId xmlns:a16="http://schemas.microsoft.com/office/drawing/2014/main" id="{5505E36A-C6FC-41D2-6C32-94F6420AF78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100000" flipH="1">
                  <a:off x="3372612" y="1175146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89" name="直線コネクタ 488">
                  <a:extLst>
                    <a:ext uri="{FF2B5EF4-FFF2-40B4-BE49-F238E27FC236}">
                      <a16:creationId xmlns:a16="http://schemas.microsoft.com/office/drawing/2014/main" id="{B94200C5-5AF5-7BCA-A016-A35208097C5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9500000" flipH="1">
                  <a:off x="3850707" y="2302329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90" name="直線コネクタ 489">
                  <a:extLst>
                    <a:ext uri="{FF2B5EF4-FFF2-40B4-BE49-F238E27FC236}">
                      <a16:creationId xmlns:a16="http://schemas.microsoft.com/office/drawing/2014/main" id="{B67DC018-A169-A467-AE08-A4A222EA845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9500000" flipH="1">
                  <a:off x="2841335" y="1481897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91" name="直線コネクタ 490">
                  <a:extLst>
                    <a:ext uri="{FF2B5EF4-FFF2-40B4-BE49-F238E27FC236}">
                      <a16:creationId xmlns:a16="http://schemas.microsoft.com/office/drawing/2014/main" id="{7BFD2E64-AA17-EB02-5AFF-91B521A419F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9200000" flipH="1">
                  <a:off x="3730600" y="2395787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92" name="直線コネクタ 491">
                  <a:extLst>
                    <a:ext uri="{FF2B5EF4-FFF2-40B4-BE49-F238E27FC236}">
                      <a16:creationId xmlns:a16="http://schemas.microsoft.com/office/drawing/2014/main" id="{B6B0239F-BF17-FED7-4138-1ADE512A4B4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9200000" flipH="1">
                  <a:off x="2599431" y="1668814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93" name="直線コネクタ 492">
                  <a:extLst>
                    <a:ext uri="{FF2B5EF4-FFF2-40B4-BE49-F238E27FC236}">
                      <a16:creationId xmlns:a16="http://schemas.microsoft.com/office/drawing/2014/main" id="{A8B475AF-AAE8-B85E-3431-646FC1E3FC4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600000" flipH="1">
                  <a:off x="3512798" y="2612693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94" name="直線コネクタ 493">
                  <a:extLst>
                    <a:ext uri="{FF2B5EF4-FFF2-40B4-BE49-F238E27FC236}">
                      <a16:creationId xmlns:a16="http://schemas.microsoft.com/office/drawing/2014/main" id="{23357D8C-17C6-C7C1-D5F7-3CE0E58FA34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600000" flipH="1">
                  <a:off x="2164723" y="2102626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95" name="直線コネクタ 494">
                  <a:extLst>
                    <a:ext uri="{FF2B5EF4-FFF2-40B4-BE49-F238E27FC236}">
                      <a16:creationId xmlns:a16="http://schemas.microsoft.com/office/drawing/2014/main" id="{41568E2C-96A1-8367-7D00-65B923CC118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300000" flipH="1">
                  <a:off x="3416918" y="2734490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96" name="直線コネクタ 495">
                  <a:extLst>
                    <a:ext uri="{FF2B5EF4-FFF2-40B4-BE49-F238E27FC236}">
                      <a16:creationId xmlns:a16="http://schemas.microsoft.com/office/drawing/2014/main" id="{37E94559-9641-9FF3-8B96-B0BC95108AB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300000" flipH="1">
                  <a:off x="1975384" y="2346220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97" name="直線コネクタ 496">
                  <a:extLst>
                    <a:ext uri="{FF2B5EF4-FFF2-40B4-BE49-F238E27FC236}">
                      <a16:creationId xmlns:a16="http://schemas.microsoft.com/office/drawing/2014/main" id="{5EE8BB0D-93C4-8D03-5496-7F41A4ABB6E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7700000" flipH="1">
                  <a:off x="3262587" y="3000145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98" name="直線コネクタ 497">
                  <a:extLst>
                    <a:ext uri="{FF2B5EF4-FFF2-40B4-BE49-F238E27FC236}">
                      <a16:creationId xmlns:a16="http://schemas.microsoft.com/office/drawing/2014/main" id="{1C4F4603-82E1-0CEA-AA48-F6FC953B766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7700000" flipH="1">
                  <a:off x="1667677" y="2877528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99" name="直線コネクタ 498">
                  <a:extLst>
                    <a:ext uri="{FF2B5EF4-FFF2-40B4-BE49-F238E27FC236}">
                      <a16:creationId xmlns:a16="http://schemas.microsoft.com/office/drawing/2014/main" id="{EE61200F-C2C6-064F-747C-73318E7D421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7400000" flipH="1">
                  <a:off x="3204808" y="3141981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500" name="直線コネクタ 499">
                  <a:extLst>
                    <a:ext uri="{FF2B5EF4-FFF2-40B4-BE49-F238E27FC236}">
                      <a16:creationId xmlns:a16="http://schemas.microsoft.com/office/drawing/2014/main" id="{5B6D87E5-3A6A-97BD-D897-AF1FE5424D1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7400000" flipH="1">
                  <a:off x="1551148" y="3161200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501" name="直線コネクタ 500">
                  <a:extLst>
                    <a:ext uri="{FF2B5EF4-FFF2-40B4-BE49-F238E27FC236}">
                      <a16:creationId xmlns:a16="http://schemas.microsoft.com/office/drawing/2014/main" id="{1FC90E63-F7D0-FFB9-377B-D8A801F848E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800000" flipH="1">
                  <a:off x="3125415" y="3438280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502" name="直線コネクタ 501">
                  <a:extLst>
                    <a:ext uri="{FF2B5EF4-FFF2-40B4-BE49-F238E27FC236}">
                      <a16:creationId xmlns:a16="http://schemas.microsoft.com/office/drawing/2014/main" id="{4BA2BFE4-2A64-358A-1AAE-3EE146E4110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800000" flipH="1">
                  <a:off x="1392362" y="3753798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503" name="直線コネクタ 502">
                  <a:extLst>
                    <a:ext uri="{FF2B5EF4-FFF2-40B4-BE49-F238E27FC236}">
                      <a16:creationId xmlns:a16="http://schemas.microsoft.com/office/drawing/2014/main" id="{B431CD6E-BC03-35FD-E8A7-0591F5E57DE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500000" flipH="1">
                  <a:off x="3102613" y="3590488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504" name="直線コネクタ 503">
                  <a:extLst>
                    <a:ext uri="{FF2B5EF4-FFF2-40B4-BE49-F238E27FC236}">
                      <a16:creationId xmlns:a16="http://schemas.microsoft.com/office/drawing/2014/main" id="{B1C38A89-13E5-60A9-B9CC-9C6FDD55D69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500000" flipH="1">
                  <a:off x="1349521" y="4058215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505" name="直線コネクタ 504">
                  <a:extLst>
                    <a:ext uri="{FF2B5EF4-FFF2-40B4-BE49-F238E27FC236}">
                      <a16:creationId xmlns:a16="http://schemas.microsoft.com/office/drawing/2014/main" id="{1F236CA0-F45E-E014-0572-A3CBCA56DD10}"/>
                    </a:ext>
                  </a:extLst>
                </p:cNvPr>
                <p:cNvCxnSpPr>
                  <a:cxnSpLocks/>
                  <a:stCxn id="434" idx="0"/>
                </p:cNvCxnSpPr>
                <p:nvPr/>
              </p:nvCxnSpPr>
              <p:spPr>
                <a:xfrm flipH="1">
                  <a:off x="4856671" y="1984075"/>
                  <a:ext cx="1" cy="351645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grpSp>
            <p:nvGrpSpPr>
              <p:cNvPr id="357" name="グループ化 356">
                <a:extLst>
                  <a:ext uri="{FF2B5EF4-FFF2-40B4-BE49-F238E27FC236}">
                    <a16:creationId xmlns:a16="http://schemas.microsoft.com/office/drawing/2014/main" id="{81470D26-6DF5-D02D-DE80-15811419D470}"/>
                  </a:ext>
                </a:extLst>
              </p:cNvPr>
              <p:cNvGrpSpPr/>
              <p:nvPr/>
            </p:nvGrpSpPr>
            <p:grpSpPr>
              <a:xfrm rot="10800000">
                <a:off x="675788" y="3138719"/>
                <a:ext cx="3703462" cy="2329285"/>
                <a:chOff x="1155940" y="845389"/>
                <a:chExt cx="7401464" cy="4655136"/>
              </a:xfrm>
            </p:grpSpPr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3790F2EB-B6A8-A7DC-3627-71F289A2E129}"/>
                    </a:ext>
                  </a:extLst>
                </p:cNvPr>
                <p:cNvSpPr/>
                <p:nvPr/>
              </p:nvSpPr>
              <p:spPr>
                <a:xfrm>
                  <a:off x="1155940" y="845389"/>
                  <a:ext cx="7401464" cy="3700732"/>
                </a:xfrm>
                <a:custGeom>
                  <a:avLst/>
                  <a:gdLst>
                    <a:gd name="connsiteX0" fmla="*/ 3700732 w 7401464"/>
                    <a:gd name="connsiteY0" fmla="*/ 0 h 3700732"/>
                    <a:gd name="connsiteX1" fmla="*/ 7401464 w 7401464"/>
                    <a:gd name="connsiteY1" fmla="*/ 3700732 h 3700732"/>
                    <a:gd name="connsiteX2" fmla="*/ 0 w 7401464"/>
                    <a:gd name="connsiteY2" fmla="*/ 3700732 h 3700732"/>
                    <a:gd name="connsiteX3" fmla="*/ 3700732 w 7401464"/>
                    <a:gd name="connsiteY3" fmla="*/ 0 h 3700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401464" h="3700732">
                      <a:moveTo>
                        <a:pt x="3700732" y="0"/>
                      </a:moveTo>
                      <a:cubicBezTo>
                        <a:pt x="5744590" y="0"/>
                        <a:pt x="7401464" y="1656874"/>
                        <a:pt x="7401464" y="3700732"/>
                      </a:cubicBezTo>
                      <a:lnTo>
                        <a:pt x="0" y="3700732"/>
                      </a:lnTo>
                      <a:cubicBezTo>
                        <a:pt x="0" y="1656874"/>
                        <a:pt x="1656874" y="0"/>
                        <a:pt x="3700732" y="0"/>
                      </a:cubicBez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49D48D2B-5069-1964-B972-7C05945B7B94}"/>
                    </a:ext>
                  </a:extLst>
                </p:cNvPr>
                <p:cNvSpPr/>
                <p:nvPr/>
              </p:nvSpPr>
              <p:spPr>
                <a:xfrm>
                  <a:off x="1518250" y="1207699"/>
                  <a:ext cx="6676844" cy="3338422"/>
                </a:xfrm>
                <a:custGeom>
                  <a:avLst/>
                  <a:gdLst>
                    <a:gd name="connsiteX0" fmla="*/ 3700732 w 7401464"/>
                    <a:gd name="connsiteY0" fmla="*/ 0 h 3700732"/>
                    <a:gd name="connsiteX1" fmla="*/ 7401464 w 7401464"/>
                    <a:gd name="connsiteY1" fmla="*/ 3700732 h 3700732"/>
                    <a:gd name="connsiteX2" fmla="*/ 0 w 7401464"/>
                    <a:gd name="connsiteY2" fmla="*/ 3700732 h 3700732"/>
                    <a:gd name="connsiteX3" fmla="*/ 3700732 w 7401464"/>
                    <a:gd name="connsiteY3" fmla="*/ 0 h 3700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401464" h="3700732">
                      <a:moveTo>
                        <a:pt x="3700732" y="0"/>
                      </a:moveTo>
                      <a:cubicBezTo>
                        <a:pt x="5744590" y="0"/>
                        <a:pt x="7401464" y="1656874"/>
                        <a:pt x="7401464" y="3700732"/>
                      </a:cubicBezTo>
                      <a:lnTo>
                        <a:pt x="0" y="3700732"/>
                      </a:lnTo>
                      <a:cubicBezTo>
                        <a:pt x="0" y="1656874"/>
                        <a:pt x="1656874" y="0"/>
                        <a:pt x="3700732" y="0"/>
                      </a:cubicBez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0" name="フリーフォーム: 図形 359">
                  <a:extLst>
                    <a:ext uri="{FF2B5EF4-FFF2-40B4-BE49-F238E27FC236}">
                      <a16:creationId xmlns:a16="http://schemas.microsoft.com/office/drawing/2014/main" id="{FEF2322D-2CF1-9604-8563-5E2F8403A9A6}"/>
                    </a:ext>
                  </a:extLst>
                </p:cNvPr>
                <p:cNvSpPr/>
                <p:nvPr/>
              </p:nvSpPr>
              <p:spPr>
                <a:xfrm>
                  <a:off x="2294627" y="1984075"/>
                  <a:ext cx="5124090" cy="2562046"/>
                </a:xfrm>
                <a:custGeom>
                  <a:avLst/>
                  <a:gdLst>
                    <a:gd name="connsiteX0" fmla="*/ 3700732 w 7401464"/>
                    <a:gd name="connsiteY0" fmla="*/ 0 h 3700732"/>
                    <a:gd name="connsiteX1" fmla="*/ 7401464 w 7401464"/>
                    <a:gd name="connsiteY1" fmla="*/ 3700732 h 3700732"/>
                    <a:gd name="connsiteX2" fmla="*/ 0 w 7401464"/>
                    <a:gd name="connsiteY2" fmla="*/ 3700732 h 3700732"/>
                    <a:gd name="connsiteX3" fmla="*/ 3700732 w 7401464"/>
                    <a:gd name="connsiteY3" fmla="*/ 0 h 3700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401464" h="3700732">
                      <a:moveTo>
                        <a:pt x="3700732" y="0"/>
                      </a:moveTo>
                      <a:cubicBezTo>
                        <a:pt x="5744590" y="0"/>
                        <a:pt x="7401464" y="1656874"/>
                        <a:pt x="7401464" y="3700732"/>
                      </a:cubicBezTo>
                      <a:lnTo>
                        <a:pt x="0" y="3700732"/>
                      </a:lnTo>
                      <a:cubicBezTo>
                        <a:pt x="0" y="1656874"/>
                        <a:pt x="1656874" y="0"/>
                        <a:pt x="3700732" y="0"/>
                      </a:cubicBez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ADE545F6-924C-2252-8514-737AF9A7D644}"/>
                    </a:ext>
                  </a:extLst>
                </p:cNvPr>
                <p:cNvSpPr/>
                <p:nvPr/>
              </p:nvSpPr>
              <p:spPr>
                <a:xfrm>
                  <a:off x="3899140" y="3588589"/>
                  <a:ext cx="1915064" cy="957532"/>
                </a:xfrm>
                <a:custGeom>
                  <a:avLst/>
                  <a:gdLst>
                    <a:gd name="connsiteX0" fmla="*/ 3700732 w 7401464"/>
                    <a:gd name="connsiteY0" fmla="*/ 0 h 3700732"/>
                    <a:gd name="connsiteX1" fmla="*/ 7401464 w 7401464"/>
                    <a:gd name="connsiteY1" fmla="*/ 3700732 h 3700732"/>
                    <a:gd name="connsiteX2" fmla="*/ 0 w 7401464"/>
                    <a:gd name="connsiteY2" fmla="*/ 3700732 h 3700732"/>
                    <a:gd name="connsiteX3" fmla="*/ 3700732 w 7401464"/>
                    <a:gd name="connsiteY3" fmla="*/ 0 h 3700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401464" h="3700732">
                      <a:moveTo>
                        <a:pt x="3700732" y="0"/>
                      </a:moveTo>
                      <a:cubicBezTo>
                        <a:pt x="5744590" y="0"/>
                        <a:pt x="7401464" y="1656874"/>
                        <a:pt x="7401464" y="3700732"/>
                      </a:cubicBezTo>
                      <a:lnTo>
                        <a:pt x="0" y="3700732"/>
                      </a:lnTo>
                      <a:cubicBezTo>
                        <a:pt x="0" y="1656874"/>
                        <a:pt x="1656874" y="0"/>
                        <a:pt x="3700732" y="0"/>
                      </a:cubicBez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362" name="直線コネクタ 361">
                  <a:extLst>
                    <a:ext uri="{FF2B5EF4-FFF2-40B4-BE49-F238E27FC236}">
                      <a16:creationId xmlns:a16="http://schemas.microsoft.com/office/drawing/2014/main" id="{785B9CFC-186D-8561-447A-31390DE467C5}"/>
                    </a:ext>
                  </a:extLst>
                </p:cNvPr>
                <p:cNvCxnSpPr>
                  <a:cxnSpLocks/>
                  <a:stCxn id="360" idx="0"/>
                  <a:endCxn id="435" idx="0"/>
                </p:cNvCxnSpPr>
                <p:nvPr/>
              </p:nvCxnSpPr>
              <p:spPr>
                <a:xfrm rot="10800000" flipV="1">
                  <a:off x="4856671" y="1984075"/>
                  <a:ext cx="1" cy="351645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63" name="直線コネクタ 362">
                  <a:extLst>
                    <a:ext uri="{FF2B5EF4-FFF2-40B4-BE49-F238E27FC236}">
                      <a16:creationId xmlns:a16="http://schemas.microsoft.com/office/drawing/2014/main" id="{68F16262-9A18-4B7D-2036-BCB58A9566A8}"/>
                    </a:ext>
                  </a:extLst>
                </p:cNvPr>
                <p:cNvCxnSpPr>
                  <a:cxnSpLocks/>
                  <a:stCxn id="358" idx="0"/>
                  <a:endCxn id="359" idx="0"/>
                </p:cNvCxnSpPr>
                <p:nvPr/>
              </p:nvCxnSpPr>
              <p:spPr>
                <a:xfrm>
                  <a:off x="4856672" y="845389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64" name="直線コネクタ 363">
                  <a:extLst>
                    <a:ext uri="{FF2B5EF4-FFF2-40B4-BE49-F238E27FC236}">
                      <a16:creationId xmlns:a16="http://schemas.microsoft.com/office/drawing/2014/main" id="{A7D4F717-7FF7-8BD2-922D-21B31AD5DBC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700000">
                  <a:off x="6101029" y="2499505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65" name="直線コネクタ 364">
                  <a:extLst>
                    <a:ext uri="{FF2B5EF4-FFF2-40B4-BE49-F238E27FC236}">
                      <a16:creationId xmlns:a16="http://schemas.microsoft.com/office/drawing/2014/main" id="{17D82851-1383-5542-0596-709463721D4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700000">
                  <a:off x="7345387" y="1876249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66" name="直線コネクタ 365">
                  <a:extLst>
                    <a:ext uri="{FF2B5EF4-FFF2-40B4-BE49-F238E27FC236}">
                      <a16:creationId xmlns:a16="http://schemas.microsoft.com/office/drawing/2014/main" id="{76DE15FA-9F2B-3D2B-6E39-8A2971687D5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900000">
                  <a:off x="3612311" y="2499505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67" name="直線コネクタ 366">
                  <a:extLst>
                    <a:ext uri="{FF2B5EF4-FFF2-40B4-BE49-F238E27FC236}">
                      <a16:creationId xmlns:a16="http://schemas.microsoft.com/office/drawing/2014/main" id="{2AE506C1-F82D-1AF9-301C-C568523C07C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900000">
                  <a:off x="2367953" y="1876249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68" name="直線コネクタ 367">
                  <a:extLst>
                    <a:ext uri="{FF2B5EF4-FFF2-40B4-BE49-F238E27FC236}">
                      <a16:creationId xmlns:a16="http://schemas.microsoft.com/office/drawing/2014/main" id="{AF42FE6D-6758-7B47-6C49-E1B9BB9DC07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900000">
                  <a:off x="5312135" y="2044038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69" name="直線コネクタ 368">
                  <a:extLst>
                    <a:ext uri="{FF2B5EF4-FFF2-40B4-BE49-F238E27FC236}">
                      <a16:creationId xmlns:a16="http://schemas.microsoft.com/office/drawing/2014/main" id="{0F5633C5-3E86-8EE3-3604-C5B347DC38A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900000">
                  <a:off x="5767602" y="965316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70" name="直線コネクタ 369">
                  <a:extLst>
                    <a:ext uri="{FF2B5EF4-FFF2-40B4-BE49-F238E27FC236}">
                      <a16:creationId xmlns:a16="http://schemas.microsoft.com/office/drawing/2014/main" id="{EDA48169-E59B-2895-98E8-A1F255D7525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00000">
                  <a:off x="5736279" y="2219841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71" name="直線コネクタ 370">
                  <a:extLst>
                    <a:ext uri="{FF2B5EF4-FFF2-40B4-BE49-F238E27FC236}">
                      <a16:creationId xmlns:a16="http://schemas.microsoft.com/office/drawing/2014/main" id="{64C374C1-06DE-9068-A93B-EA9FEAC3649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00000">
                  <a:off x="6616173" y="1316922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72" name="直線コネクタ 371">
                  <a:extLst>
                    <a:ext uri="{FF2B5EF4-FFF2-40B4-BE49-F238E27FC236}">
                      <a16:creationId xmlns:a16="http://schemas.microsoft.com/office/drawing/2014/main" id="{0683F09E-E18A-F275-75CE-25831D00B3E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9800000">
                  <a:off x="3976772" y="2219842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73" name="直線コネクタ 372">
                  <a:extLst>
                    <a:ext uri="{FF2B5EF4-FFF2-40B4-BE49-F238E27FC236}">
                      <a16:creationId xmlns:a16="http://schemas.microsoft.com/office/drawing/2014/main" id="{9B2ABAE6-32E7-1F41-DF1F-E53CC0EDE30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9800000">
                  <a:off x="3096878" y="1316923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74" name="直線コネクタ 373">
                  <a:extLst>
                    <a:ext uri="{FF2B5EF4-FFF2-40B4-BE49-F238E27FC236}">
                      <a16:creationId xmlns:a16="http://schemas.microsoft.com/office/drawing/2014/main" id="{C24311A3-C7E4-5B47-9CFE-A867A540C54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700000">
                  <a:off x="4400916" y="2044037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75" name="直線コネクタ 374">
                  <a:extLst>
                    <a:ext uri="{FF2B5EF4-FFF2-40B4-BE49-F238E27FC236}">
                      <a16:creationId xmlns:a16="http://schemas.microsoft.com/office/drawing/2014/main" id="{D10BBDFA-F7E2-DCF5-CAEC-7F2286B2BC1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700000">
                  <a:off x="3945449" y="965315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76" name="直線コネクタ 375">
                  <a:extLst>
                    <a:ext uri="{FF2B5EF4-FFF2-40B4-BE49-F238E27FC236}">
                      <a16:creationId xmlns:a16="http://schemas.microsoft.com/office/drawing/2014/main" id="{9840C803-8B2F-1FBF-D0ED-61358286577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7100000">
                  <a:off x="3156840" y="3288396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77" name="直線コネクタ 376">
                  <a:extLst>
                    <a:ext uri="{FF2B5EF4-FFF2-40B4-BE49-F238E27FC236}">
                      <a16:creationId xmlns:a16="http://schemas.microsoft.com/office/drawing/2014/main" id="{958A144E-A015-8960-4317-53481FF013C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7100000">
                  <a:off x="1457016" y="3454031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78" name="直線コネクタ 377">
                  <a:extLst>
                    <a:ext uri="{FF2B5EF4-FFF2-40B4-BE49-F238E27FC236}">
                      <a16:creationId xmlns:a16="http://schemas.microsoft.com/office/drawing/2014/main" id="{F39A7B1B-291A-14D7-3DEE-15A3F0775E6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000000">
                  <a:off x="3332360" y="2863967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79" name="直線コネクタ 378">
                  <a:extLst>
                    <a:ext uri="{FF2B5EF4-FFF2-40B4-BE49-F238E27FC236}">
                      <a16:creationId xmlns:a16="http://schemas.microsoft.com/office/drawing/2014/main" id="{694BBFE7-66C9-45E3-7756-A3393B06C5A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000000">
                  <a:off x="1808339" y="2605175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80" name="直線コネクタ 379">
                  <a:extLst>
                    <a:ext uri="{FF2B5EF4-FFF2-40B4-BE49-F238E27FC236}">
                      <a16:creationId xmlns:a16="http://schemas.microsoft.com/office/drawing/2014/main" id="{EA3DECCA-9EFC-FAF5-9374-BD1CC951727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600000">
                  <a:off x="6380688" y="2863968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81" name="直線コネクタ 380">
                  <a:extLst>
                    <a:ext uri="{FF2B5EF4-FFF2-40B4-BE49-F238E27FC236}">
                      <a16:creationId xmlns:a16="http://schemas.microsoft.com/office/drawing/2014/main" id="{DBCAD191-DB05-8829-0632-D244EE6F3CC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600000">
                  <a:off x="7904709" y="2605176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82" name="直線コネクタ 381">
                  <a:extLst>
                    <a:ext uri="{FF2B5EF4-FFF2-40B4-BE49-F238E27FC236}">
                      <a16:creationId xmlns:a16="http://schemas.microsoft.com/office/drawing/2014/main" id="{1A03DB06-8A87-FC66-1B0D-8AC465DF065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4500000">
                  <a:off x="6556208" y="3288395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83" name="直線コネクタ 382">
                  <a:extLst>
                    <a:ext uri="{FF2B5EF4-FFF2-40B4-BE49-F238E27FC236}">
                      <a16:creationId xmlns:a16="http://schemas.microsoft.com/office/drawing/2014/main" id="{4D68C527-4C56-64B8-BCE6-F1160BA698D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4500000">
                  <a:off x="8256032" y="3454030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84" name="直線コネクタ 383">
                  <a:extLst>
                    <a:ext uri="{FF2B5EF4-FFF2-40B4-BE49-F238E27FC236}">
                      <a16:creationId xmlns:a16="http://schemas.microsoft.com/office/drawing/2014/main" id="{E6A9BEBD-58AF-F7FC-EEA4-0823CAD2237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00000">
                  <a:off x="5009755" y="1990772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85" name="直線コネクタ 384">
                  <a:extLst>
                    <a:ext uri="{FF2B5EF4-FFF2-40B4-BE49-F238E27FC236}">
                      <a16:creationId xmlns:a16="http://schemas.microsoft.com/office/drawing/2014/main" id="{9BD3CD38-4C68-19EB-E6D7-B68DBF524F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00000">
                  <a:off x="5163130" y="858782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86" name="直線コネクタ 385">
                  <a:extLst>
                    <a:ext uri="{FF2B5EF4-FFF2-40B4-BE49-F238E27FC236}">
                      <a16:creationId xmlns:a16="http://schemas.microsoft.com/office/drawing/2014/main" id="{9B29941F-4578-F4D5-85F9-1B54C8763C9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600000">
                  <a:off x="5161963" y="2010810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87" name="直線コネクタ 386">
                  <a:extLst>
                    <a:ext uri="{FF2B5EF4-FFF2-40B4-BE49-F238E27FC236}">
                      <a16:creationId xmlns:a16="http://schemas.microsoft.com/office/drawing/2014/main" id="{0EB9D0FE-D209-52A1-7546-DD4369BA17D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600000">
                  <a:off x="5467547" y="898859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88" name="直線コネクタ 387">
                  <a:extLst>
                    <a:ext uri="{FF2B5EF4-FFF2-40B4-BE49-F238E27FC236}">
                      <a16:creationId xmlns:a16="http://schemas.microsoft.com/office/drawing/2014/main" id="{DED8B659-02B7-C52C-10B8-CD8617C41B9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200000">
                  <a:off x="5458090" y="2090203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89" name="直線コネクタ 388">
                  <a:extLst>
                    <a:ext uri="{FF2B5EF4-FFF2-40B4-BE49-F238E27FC236}">
                      <a16:creationId xmlns:a16="http://schemas.microsoft.com/office/drawing/2014/main" id="{599AD630-0DA7-561C-D1AE-879B41B558A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200000">
                  <a:off x="6059973" y="1057645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90" name="直線コネクタ 389">
                  <a:extLst>
                    <a:ext uri="{FF2B5EF4-FFF2-40B4-BE49-F238E27FC236}">
                      <a16:creationId xmlns:a16="http://schemas.microsoft.com/office/drawing/2014/main" id="{90CE857C-9477-D9F6-C55D-91B726A5987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500000">
                  <a:off x="5599957" y="2148954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91" name="直線コネクタ 390">
                  <a:extLst>
                    <a:ext uri="{FF2B5EF4-FFF2-40B4-BE49-F238E27FC236}">
                      <a16:creationId xmlns:a16="http://schemas.microsoft.com/office/drawing/2014/main" id="{2664B064-E795-1AB0-FC4B-A9C286E1BDE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500000">
                  <a:off x="6343676" y="1175146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92" name="直線コネクタ 391">
                  <a:extLst>
                    <a:ext uri="{FF2B5EF4-FFF2-40B4-BE49-F238E27FC236}">
                      <a16:creationId xmlns:a16="http://schemas.microsoft.com/office/drawing/2014/main" id="{4EFDC607-2195-AD82-647F-660C81002ED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00000">
                  <a:off x="5865581" y="2302329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93" name="直線コネクタ 392">
                  <a:extLst>
                    <a:ext uri="{FF2B5EF4-FFF2-40B4-BE49-F238E27FC236}">
                      <a16:creationId xmlns:a16="http://schemas.microsoft.com/office/drawing/2014/main" id="{478379F9-0E59-0867-5C90-5886CB398C0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00000">
                  <a:off x="6874953" y="1481897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94" name="直線コネクタ 393">
                  <a:extLst>
                    <a:ext uri="{FF2B5EF4-FFF2-40B4-BE49-F238E27FC236}">
                      <a16:creationId xmlns:a16="http://schemas.microsoft.com/office/drawing/2014/main" id="{B9B0C848-8521-24F8-CEDD-5C466479EF1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400000">
                  <a:off x="5985688" y="2395787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95" name="直線コネクタ 394">
                  <a:extLst>
                    <a:ext uri="{FF2B5EF4-FFF2-40B4-BE49-F238E27FC236}">
                      <a16:creationId xmlns:a16="http://schemas.microsoft.com/office/drawing/2014/main" id="{DD1F7F45-FC82-4136-76C8-AEEC7F5D7FD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400000">
                  <a:off x="7116857" y="1668814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96" name="直線コネクタ 395">
                  <a:extLst>
                    <a:ext uri="{FF2B5EF4-FFF2-40B4-BE49-F238E27FC236}">
                      <a16:creationId xmlns:a16="http://schemas.microsoft.com/office/drawing/2014/main" id="{D147F29F-7738-2A84-EF55-BFFF2637BED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000000">
                  <a:off x="6203490" y="2612693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97" name="直線コネクタ 396">
                  <a:extLst>
                    <a:ext uri="{FF2B5EF4-FFF2-40B4-BE49-F238E27FC236}">
                      <a16:creationId xmlns:a16="http://schemas.microsoft.com/office/drawing/2014/main" id="{D7B7741B-E04C-E9A6-CF30-9EAE33DF3CE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000000">
                  <a:off x="7551565" y="2102626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98" name="直線コネクタ 397">
                  <a:extLst>
                    <a:ext uri="{FF2B5EF4-FFF2-40B4-BE49-F238E27FC236}">
                      <a16:creationId xmlns:a16="http://schemas.microsoft.com/office/drawing/2014/main" id="{B1A2E6C9-A144-FA9E-F599-FD1E3CAE96F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300000">
                  <a:off x="6299370" y="2734490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99" name="直線コネクタ 398">
                  <a:extLst>
                    <a:ext uri="{FF2B5EF4-FFF2-40B4-BE49-F238E27FC236}">
                      <a16:creationId xmlns:a16="http://schemas.microsoft.com/office/drawing/2014/main" id="{A8EBB968-C071-79CC-E48A-3A976BA70FB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300000">
                  <a:off x="7740904" y="2346220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00" name="直線コネクタ 399">
                  <a:extLst>
                    <a:ext uri="{FF2B5EF4-FFF2-40B4-BE49-F238E27FC236}">
                      <a16:creationId xmlns:a16="http://schemas.microsoft.com/office/drawing/2014/main" id="{798EBB5E-AFD9-CDEE-8D94-CDE30EA0CE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900000">
                  <a:off x="6453701" y="3000145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01" name="直線コネクタ 400">
                  <a:extLst>
                    <a:ext uri="{FF2B5EF4-FFF2-40B4-BE49-F238E27FC236}">
                      <a16:creationId xmlns:a16="http://schemas.microsoft.com/office/drawing/2014/main" id="{CDCB064C-F6D4-5742-802A-8F3103E152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900000">
                  <a:off x="8048611" y="2877528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02" name="直線コネクタ 401">
                  <a:extLst>
                    <a:ext uri="{FF2B5EF4-FFF2-40B4-BE49-F238E27FC236}">
                      <a16:creationId xmlns:a16="http://schemas.microsoft.com/office/drawing/2014/main" id="{1AECDD10-C9EC-BBDA-37AE-2A671264915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4200000">
                  <a:off x="6511480" y="3141981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03" name="直線コネクタ 402">
                  <a:extLst>
                    <a:ext uri="{FF2B5EF4-FFF2-40B4-BE49-F238E27FC236}">
                      <a16:creationId xmlns:a16="http://schemas.microsoft.com/office/drawing/2014/main" id="{6FC76F47-2B05-537D-666C-8A2020D1150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4200000">
                  <a:off x="8165140" y="3161200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04" name="直線コネクタ 403">
                  <a:extLst>
                    <a:ext uri="{FF2B5EF4-FFF2-40B4-BE49-F238E27FC236}">
                      <a16:creationId xmlns:a16="http://schemas.microsoft.com/office/drawing/2014/main" id="{87521BBD-00EA-3E40-9205-3787DBE1E31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4800000">
                  <a:off x="6590873" y="3438280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05" name="直線コネクタ 404">
                  <a:extLst>
                    <a:ext uri="{FF2B5EF4-FFF2-40B4-BE49-F238E27FC236}">
                      <a16:creationId xmlns:a16="http://schemas.microsoft.com/office/drawing/2014/main" id="{E8BC3633-CB28-9F2F-9E3A-953DE641486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4800000">
                  <a:off x="8323926" y="3753798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06" name="直線コネクタ 405">
                  <a:extLst>
                    <a:ext uri="{FF2B5EF4-FFF2-40B4-BE49-F238E27FC236}">
                      <a16:creationId xmlns:a16="http://schemas.microsoft.com/office/drawing/2014/main" id="{D1C4F8F9-885D-FBDF-E3B8-89B1A5C93D1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100000">
                  <a:off x="6613675" y="3590488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07" name="直線コネクタ 406">
                  <a:extLst>
                    <a:ext uri="{FF2B5EF4-FFF2-40B4-BE49-F238E27FC236}">
                      <a16:creationId xmlns:a16="http://schemas.microsoft.com/office/drawing/2014/main" id="{42172D9D-8422-D4A3-E331-BE705574972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100000">
                  <a:off x="8366767" y="4058215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08" name="直線コネクタ 407">
                  <a:extLst>
                    <a:ext uri="{FF2B5EF4-FFF2-40B4-BE49-F238E27FC236}">
                      <a16:creationId xmlns:a16="http://schemas.microsoft.com/office/drawing/2014/main" id="{53AA9FB9-D0B0-8CC1-FF43-F641F029F65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00000" flipH="1">
                  <a:off x="4706533" y="1990772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09" name="直線コネクタ 408">
                  <a:extLst>
                    <a:ext uri="{FF2B5EF4-FFF2-40B4-BE49-F238E27FC236}">
                      <a16:creationId xmlns:a16="http://schemas.microsoft.com/office/drawing/2014/main" id="{6B2F020D-5850-D14A-6FEE-2291C909C5F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00000" flipH="1">
                  <a:off x="4553158" y="858782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10" name="直線コネクタ 409">
                  <a:extLst>
                    <a:ext uri="{FF2B5EF4-FFF2-40B4-BE49-F238E27FC236}">
                      <a16:creationId xmlns:a16="http://schemas.microsoft.com/office/drawing/2014/main" id="{5FE4F794-D04A-B489-D697-382E9C8D3A6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000000" flipH="1">
                  <a:off x="4554325" y="2010810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11" name="直線コネクタ 410">
                  <a:extLst>
                    <a:ext uri="{FF2B5EF4-FFF2-40B4-BE49-F238E27FC236}">
                      <a16:creationId xmlns:a16="http://schemas.microsoft.com/office/drawing/2014/main" id="{5D757019-F68B-0E6B-0C48-57A0D3173F2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000000" flipH="1">
                  <a:off x="4248741" y="898859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12" name="直線コネクタ 411">
                  <a:extLst>
                    <a:ext uri="{FF2B5EF4-FFF2-40B4-BE49-F238E27FC236}">
                      <a16:creationId xmlns:a16="http://schemas.microsoft.com/office/drawing/2014/main" id="{DA6FAD14-5D7D-0A37-200A-3A8805B6E89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400000" flipH="1">
                  <a:off x="4258198" y="2090203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13" name="直線コネクタ 412">
                  <a:extLst>
                    <a:ext uri="{FF2B5EF4-FFF2-40B4-BE49-F238E27FC236}">
                      <a16:creationId xmlns:a16="http://schemas.microsoft.com/office/drawing/2014/main" id="{CFC67097-6227-6CC1-428F-D0AE3A95E62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400000" flipH="1">
                  <a:off x="3656315" y="1057645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14" name="直線コネクタ 413">
                  <a:extLst>
                    <a:ext uri="{FF2B5EF4-FFF2-40B4-BE49-F238E27FC236}">
                      <a16:creationId xmlns:a16="http://schemas.microsoft.com/office/drawing/2014/main" id="{2092A746-990D-4A14-5D2C-DA796929298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100000" flipH="1">
                  <a:off x="4116331" y="2148954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15" name="直線コネクタ 414">
                  <a:extLst>
                    <a:ext uri="{FF2B5EF4-FFF2-40B4-BE49-F238E27FC236}">
                      <a16:creationId xmlns:a16="http://schemas.microsoft.com/office/drawing/2014/main" id="{1E56639F-4004-A1B1-6D81-13DFC6AE30E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100000" flipH="1">
                  <a:off x="3372612" y="1175146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16" name="直線コネクタ 415">
                  <a:extLst>
                    <a:ext uri="{FF2B5EF4-FFF2-40B4-BE49-F238E27FC236}">
                      <a16:creationId xmlns:a16="http://schemas.microsoft.com/office/drawing/2014/main" id="{6CBBB344-8698-B230-4CE7-B925AC8B5FE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9500000" flipH="1">
                  <a:off x="3850707" y="2302329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17" name="直線コネクタ 416">
                  <a:extLst>
                    <a:ext uri="{FF2B5EF4-FFF2-40B4-BE49-F238E27FC236}">
                      <a16:creationId xmlns:a16="http://schemas.microsoft.com/office/drawing/2014/main" id="{2563B7A8-920C-02AF-CF67-C4D0F6B18DF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9500000" flipH="1">
                  <a:off x="2841335" y="1481897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18" name="直線コネクタ 417">
                  <a:extLst>
                    <a:ext uri="{FF2B5EF4-FFF2-40B4-BE49-F238E27FC236}">
                      <a16:creationId xmlns:a16="http://schemas.microsoft.com/office/drawing/2014/main" id="{15EDFA6C-3602-F10A-EDF0-A9F2B46E715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9200000" flipH="1">
                  <a:off x="3730600" y="2395787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19" name="直線コネクタ 418">
                  <a:extLst>
                    <a:ext uri="{FF2B5EF4-FFF2-40B4-BE49-F238E27FC236}">
                      <a16:creationId xmlns:a16="http://schemas.microsoft.com/office/drawing/2014/main" id="{BF5353AF-F5F4-9BB2-A389-6FB43B37096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9200000" flipH="1">
                  <a:off x="2599431" y="1668814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20" name="直線コネクタ 419">
                  <a:extLst>
                    <a:ext uri="{FF2B5EF4-FFF2-40B4-BE49-F238E27FC236}">
                      <a16:creationId xmlns:a16="http://schemas.microsoft.com/office/drawing/2014/main" id="{FFB3E943-A1BA-B9C9-4C5D-A459ADA389B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600000" flipH="1">
                  <a:off x="3512798" y="2612693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21" name="直線コネクタ 420">
                  <a:extLst>
                    <a:ext uri="{FF2B5EF4-FFF2-40B4-BE49-F238E27FC236}">
                      <a16:creationId xmlns:a16="http://schemas.microsoft.com/office/drawing/2014/main" id="{EBA2549A-22B2-54DB-1D88-1A33C31762D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600000" flipH="1">
                  <a:off x="2164723" y="2102626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22" name="直線コネクタ 421">
                  <a:extLst>
                    <a:ext uri="{FF2B5EF4-FFF2-40B4-BE49-F238E27FC236}">
                      <a16:creationId xmlns:a16="http://schemas.microsoft.com/office/drawing/2014/main" id="{37173EF1-03A9-82C9-074D-3F3BF4879BD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300000" flipH="1">
                  <a:off x="3416918" y="2734490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23" name="直線コネクタ 422">
                  <a:extLst>
                    <a:ext uri="{FF2B5EF4-FFF2-40B4-BE49-F238E27FC236}">
                      <a16:creationId xmlns:a16="http://schemas.microsoft.com/office/drawing/2014/main" id="{7A6A2516-37CC-7525-8153-0EB4522082F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300000" flipH="1">
                  <a:off x="1975384" y="2346220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24" name="直線コネクタ 423">
                  <a:extLst>
                    <a:ext uri="{FF2B5EF4-FFF2-40B4-BE49-F238E27FC236}">
                      <a16:creationId xmlns:a16="http://schemas.microsoft.com/office/drawing/2014/main" id="{571065CE-51E8-9E0C-EBFB-079C612611D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7700000" flipH="1">
                  <a:off x="3262587" y="3000145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25" name="直線コネクタ 424">
                  <a:extLst>
                    <a:ext uri="{FF2B5EF4-FFF2-40B4-BE49-F238E27FC236}">
                      <a16:creationId xmlns:a16="http://schemas.microsoft.com/office/drawing/2014/main" id="{FB0C9D7C-CD41-7CAF-FAA3-DB2E24DDF5F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7700000" flipH="1">
                  <a:off x="1667677" y="2877528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26" name="直線コネクタ 425">
                  <a:extLst>
                    <a:ext uri="{FF2B5EF4-FFF2-40B4-BE49-F238E27FC236}">
                      <a16:creationId xmlns:a16="http://schemas.microsoft.com/office/drawing/2014/main" id="{37613517-979B-71AD-64C8-AE100C0A400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7400000" flipH="1">
                  <a:off x="3204808" y="3141981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27" name="直線コネクタ 426">
                  <a:extLst>
                    <a:ext uri="{FF2B5EF4-FFF2-40B4-BE49-F238E27FC236}">
                      <a16:creationId xmlns:a16="http://schemas.microsoft.com/office/drawing/2014/main" id="{E0387449-B442-036B-0045-59C17AC467A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7400000" flipH="1">
                  <a:off x="1551148" y="3161200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28" name="直線コネクタ 427">
                  <a:extLst>
                    <a:ext uri="{FF2B5EF4-FFF2-40B4-BE49-F238E27FC236}">
                      <a16:creationId xmlns:a16="http://schemas.microsoft.com/office/drawing/2014/main" id="{86CA3236-DFCE-E7F7-8B46-1FBD0036155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800000" flipH="1">
                  <a:off x="3125415" y="3438280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29" name="直線コネクタ 428">
                  <a:extLst>
                    <a:ext uri="{FF2B5EF4-FFF2-40B4-BE49-F238E27FC236}">
                      <a16:creationId xmlns:a16="http://schemas.microsoft.com/office/drawing/2014/main" id="{4DC755A5-3AF3-8DD1-4C36-19625FA47E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800000" flipH="1">
                  <a:off x="1392362" y="3753798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30" name="直線コネクタ 429">
                  <a:extLst>
                    <a:ext uri="{FF2B5EF4-FFF2-40B4-BE49-F238E27FC236}">
                      <a16:creationId xmlns:a16="http://schemas.microsoft.com/office/drawing/2014/main" id="{B775370B-4249-9411-03CD-BA54E4C6326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500000" flipH="1">
                  <a:off x="3102613" y="3590488"/>
                  <a:ext cx="0" cy="16045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31" name="直線コネクタ 430">
                  <a:extLst>
                    <a:ext uri="{FF2B5EF4-FFF2-40B4-BE49-F238E27FC236}">
                      <a16:creationId xmlns:a16="http://schemas.microsoft.com/office/drawing/2014/main" id="{7A2AD4AE-DA14-C083-189F-2032BFAF24E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500000" flipH="1">
                  <a:off x="1349521" y="4058215"/>
                  <a:ext cx="0" cy="36231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grpSp>
          <p:nvGrpSpPr>
            <p:cNvPr id="208" name="グループ化 207">
              <a:extLst>
                <a:ext uri="{FF2B5EF4-FFF2-40B4-BE49-F238E27FC236}">
                  <a16:creationId xmlns:a16="http://schemas.microsoft.com/office/drawing/2014/main" id="{5592A391-37FE-4CE9-57BD-D4396E949AC3}"/>
                </a:ext>
              </a:extLst>
            </p:cNvPr>
            <p:cNvGrpSpPr/>
            <p:nvPr/>
          </p:nvGrpSpPr>
          <p:grpSpPr>
            <a:xfrm>
              <a:off x="893434" y="1983752"/>
              <a:ext cx="3268171" cy="3266607"/>
              <a:chOff x="893434" y="1983752"/>
              <a:chExt cx="3268171" cy="3266607"/>
            </a:xfrm>
          </p:grpSpPr>
          <p:grpSp>
            <p:nvGrpSpPr>
              <p:cNvPr id="209" name="グループ化 208">
                <a:extLst>
                  <a:ext uri="{FF2B5EF4-FFF2-40B4-BE49-F238E27FC236}">
                    <a16:creationId xmlns:a16="http://schemas.microsoft.com/office/drawing/2014/main" id="{DAFDA690-EAD8-11E7-2122-B42F3430F4DE}"/>
                  </a:ext>
                </a:extLst>
              </p:cNvPr>
              <p:cNvGrpSpPr/>
              <p:nvPr/>
            </p:nvGrpSpPr>
            <p:grpSpPr>
              <a:xfrm>
                <a:off x="893434" y="1983752"/>
                <a:ext cx="3268171" cy="3266607"/>
                <a:chOff x="893434" y="1983752"/>
                <a:chExt cx="3268171" cy="3266607"/>
              </a:xfrm>
            </p:grpSpPr>
            <p:sp>
              <p:nvSpPr>
                <p:cNvPr id="308" name="テキスト ボックス 307">
                  <a:extLst>
                    <a:ext uri="{FF2B5EF4-FFF2-40B4-BE49-F238E27FC236}">
                      <a16:creationId xmlns:a16="http://schemas.microsoft.com/office/drawing/2014/main" id="{61319EF1-7E40-D28C-93E2-26EF21625FE3}"/>
                    </a:ext>
                  </a:extLst>
                </p:cNvPr>
                <p:cNvSpPr txBox="1"/>
                <p:nvPr/>
              </p:nvSpPr>
              <p:spPr>
                <a:xfrm>
                  <a:off x="2495387" y="1983752"/>
                  <a:ext cx="64265" cy="786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90</a:t>
                  </a:r>
                  <a:endParaRPr kumimoji="1" lang="ja-JP" altLang="en-US" dirty="0"/>
                </a:p>
              </p:txBody>
            </p:sp>
            <p:sp>
              <p:nvSpPr>
                <p:cNvPr id="309" name="テキスト ボックス 308">
                  <a:extLst>
                    <a:ext uri="{FF2B5EF4-FFF2-40B4-BE49-F238E27FC236}">
                      <a16:creationId xmlns:a16="http://schemas.microsoft.com/office/drawing/2014/main" id="{8B1B90FF-BC39-35CF-6E98-1F766B571C78}"/>
                    </a:ext>
                  </a:extLst>
                </p:cNvPr>
                <p:cNvSpPr txBox="1"/>
                <p:nvPr/>
              </p:nvSpPr>
              <p:spPr>
                <a:xfrm>
                  <a:off x="2495387" y="2231706"/>
                  <a:ext cx="64265" cy="786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90</a:t>
                  </a:r>
                  <a:endParaRPr kumimoji="1" lang="ja-JP" altLang="en-US" dirty="0"/>
                </a:p>
              </p:txBody>
            </p:sp>
            <p:sp>
              <p:nvSpPr>
                <p:cNvPr id="310" name="テキスト ボックス 309">
                  <a:extLst>
                    <a:ext uri="{FF2B5EF4-FFF2-40B4-BE49-F238E27FC236}">
                      <a16:creationId xmlns:a16="http://schemas.microsoft.com/office/drawing/2014/main" id="{811C5E2E-AB1E-DF14-4157-3AF7CA6D3479}"/>
                    </a:ext>
                  </a:extLst>
                </p:cNvPr>
                <p:cNvSpPr txBox="1"/>
                <p:nvPr/>
              </p:nvSpPr>
              <p:spPr>
                <a:xfrm rot="4500000">
                  <a:off x="4035795" y="3165749"/>
                  <a:ext cx="64265" cy="786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15</a:t>
                  </a:r>
                  <a:endParaRPr kumimoji="1" lang="ja-JP" altLang="en-US" dirty="0"/>
                </a:p>
              </p:txBody>
            </p:sp>
            <p:sp>
              <p:nvSpPr>
                <p:cNvPr id="311" name="テキスト ボックス 310">
                  <a:extLst>
                    <a:ext uri="{FF2B5EF4-FFF2-40B4-BE49-F238E27FC236}">
                      <a16:creationId xmlns:a16="http://schemas.microsoft.com/office/drawing/2014/main" id="{214EF535-FC7A-8D54-8EEC-6C9CD01D72B9}"/>
                    </a:ext>
                  </a:extLst>
                </p:cNvPr>
                <p:cNvSpPr txBox="1"/>
                <p:nvPr/>
              </p:nvSpPr>
              <p:spPr>
                <a:xfrm rot="4500000">
                  <a:off x="3796290" y="3229924"/>
                  <a:ext cx="64265" cy="786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165</a:t>
                  </a:r>
                  <a:endParaRPr kumimoji="1" lang="ja-JP" altLang="en-US" dirty="0"/>
                </a:p>
              </p:txBody>
            </p:sp>
            <p:sp>
              <p:nvSpPr>
                <p:cNvPr id="312" name="テキスト ボックス 311">
                  <a:extLst>
                    <a:ext uri="{FF2B5EF4-FFF2-40B4-BE49-F238E27FC236}">
                      <a16:creationId xmlns:a16="http://schemas.microsoft.com/office/drawing/2014/main" id="{8BAA0341-2DF0-4CC9-A72E-1E541293F538}"/>
                    </a:ext>
                  </a:extLst>
                </p:cNvPr>
                <p:cNvSpPr txBox="1"/>
                <p:nvPr/>
              </p:nvSpPr>
              <p:spPr>
                <a:xfrm rot="3600000">
                  <a:off x="3876479" y="2781126"/>
                  <a:ext cx="64265" cy="786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30</a:t>
                  </a:r>
                  <a:endParaRPr kumimoji="1" lang="ja-JP" altLang="en-US" dirty="0"/>
                </a:p>
              </p:txBody>
            </p:sp>
            <p:sp>
              <p:nvSpPr>
                <p:cNvPr id="313" name="テキスト ボックス 312">
                  <a:extLst>
                    <a:ext uri="{FF2B5EF4-FFF2-40B4-BE49-F238E27FC236}">
                      <a16:creationId xmlns:a16="http://schemas.microsoft.com/office/drawing/2014/main" id="{34E9D91D-D2E4-02DF-FE49-FC4CAC183EA4}"/>
                    </a:ext>
                  </a:extLst>
                </p:cNvPr>
                <p:cNvSpPr txBox="1"/>
                <p:nvPr/>
              </p:nvSpPr>
              <p:spPr>
                <a:xfrm rot="3600000">
                  <a:off x="3661745" y="2905103"/>
                  <a:ext cx="64265" cy="786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150</a:t>
                  </a:r>
                  <a:endParaRPr kumimoji="1" lang="ja-JP" altLang="en-US" dirty="0"/>
                </a:p>
              </p:txBody>
            </p:sp>
            <p:sp>
              <p:nvSpPr>
                <p:cNvPr id="314" name="テキスト ボックス 313">
                  <a:extLst>
                    <a:ext uri="{FF2B5EF4-FFF2-40B4-BE49-F238E27FC236}">
                      <a16:creationId xmlns:a16="http://schemas.microsoft.com/office/drawing/2014/main" id="{C054008B-9641-A2E3-2E01-5B952F7158AE}"/>
                    </a:ext>
                  </a:extLst>
                </p:cNvPr>
                <p:cNvSpPr txBox="1"/>
                <p:nvPr/>
              </p:nvSpPr>
              <p:spPr>
                <a:xfrm rot="17100000">
                  <a:off x="954979" y="3165750"/>
                  <a:ext cx="64265" cy="786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165</a:t>
                  </a:r>
                  <a:endParaRPr kumimoji="1" lang="ja-JP" altLang="en-US" dirty="0"/>
                </a:p>
              </p:txBody>
            </p:sp>
            <p:sp>
              <p:nvSpPr>
                <p:cNvPr id="315" name="テキスト ボックス 314">
                  <a:extLst>
                    <a:ext uri="{FF2B5EF4-FFF2-40B4-BE49-F238E27FC236}">
                      <a16:creationId xmlns:a16="http://schemas.microsoft.com/office/drawing/2014/main" id="{0BAA4342-1042-67A1-F846-FE6941223BB0}"/>
                    </a:ext>
                  </a:extLst>
                </p:cNvPr>
                <p:cNvSpPr txBox="1"/>
                <p:nvPr/>
              </p:nvSpPr>
              <p:spPr>
                <a:xfrm rot="17100000">
                  <a:off x="1194484" y="3229924"/>
                  <a:ext cx="64265" cy="786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15</a:t>
                  </a:r>
                  <a:endParaRPr kumimoji="1" lang="ja-JP" altLang="en-US" dirty="0"/>
                </a:p>
              </p:txBody>
            </p:sp>
            <p:sp>
              <p:nvSpPr>
                <p:cNvPr id="316" name="テキスト ボックス 315">
                  <a:extLst>
                    <a:ext uri="{FF2B5EF4-FFF2-40B4-BE49-F238E27FC236}">
                      <a16:creationId xmlns:a16="http://schemas.microsoft.com/office/drawing/2014/main" id="{5B7E2474-2EB9-ABCD-AA5E-DF3E5AB01E8E}"/>
                    </a:ext>
                  </a:extLst>
                </p:cNvPr>
                <p:cNvSpPr txBox="1"/>
                <p:nvPr/>
              </p:nvSpPr>
              <p:spPr>
                <a:xfrm rot="18000000">
                  <a:off x="1114295" y="2781126"/>
                  <a:ext cx="64265" cy="786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150</a:t>
                  </a:r>
                  <a:endParaRPr kumimoji="1" lang="ja-JP" altLang="en-US" dirty="0"/>
                </a:p>
              </p:txBody>
            </p:sp>
            <p:sp>
              <p:nvSpPr>
                <p:cNvPr id="317" name="テキスト ボックス 316">
                  <a:extLst>
                    <a:ext uri="{FF2B5EF4-FFF2-40B4-BE49-F238E27FC236}">
                      <a16:creationId xmlns:a16="http://schemas.microsoft.com/office/drawing/2014/main" id="{9CE96493-53B2-8685-0D87-20A1C5410C65}"/>
                    </a:ext>
                  </a:extLst>
                </p:cNvPr>
                <p:cNvSpPr txBox="1"/>
                <p:nvPr/>
              </p:nvSpPr>
              <p:spPr>
                <a:xfrm rot="18000000">
                  <a:off x="1329029" y="2905103"/>
                  <a:ext cx="64265" cy="786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30</a:t>
                  </a:r>
                  <a:endParaRPr kumimoji="1" lang="ja-JP" altLang="en-US" dirty="0"/>
                </a:p>
              </p:txBody>
            </p:sp>
            <p:sp>
              <p:nvSpPr>
                <p:cNvPr id="318" name="テキスト ボックス 317">
                  <a:extLst>
                    <a:ext uri="{FF2B5EF4-FFF2-40B4-BE49-F238E27FC236}">
                      <a16:creationId xmlns:a16="http://schemas.microsoft.com/office/drawing/2014/main" id="{E4DCC261-6551-DDE7-1B6A-64089D349011}"/>
                    </a:ext>
                  </a:extLst>
                </p:cNvPr>
                <p:cNvSpPr txBox="1"/>
                <p:nvPr/>
              </p:nvSpPr>
              <p:spPr>
                <a:xfrm rot="2700000">
                  <a:off x="3623044" y="2450843"/>
                  <a:ext cx="64265" cy="786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45</a:t>
                  </a:r>
                  <a:endParaRPr kumimoji="1" lang="ja-JP" altLang="en-US" dirty="0"/>
                </a:p>
              </p:txBody>
            </p:sp>
            <p:sp>
              <p:nvSpPr>
                <p:cNvPr id="319" name="テキスト ボックス 318">
                  <a:extLst>
                    <a:ext uri="{FF2B5EF4-FFF2-40B4-BE49-F238E27FC236}">
                      <a16:creationId xmlns:a16="http://schemas.microsoft.com/office/drawing/2014/main" id="{561CDBD3-42BD-0F6A-5138-A999308D22F7}"/>
                    </a:ext>
                  </a:extLst>
                </p:cNvPr>
                <p:cNvSpPr txBox="1"/>
                <p:nvPr/>
              </p:nvSpPr>
              <p:spPr>
                <a:xfrm rot="2700000">
                  <a:off x="3447714" y="2626173"/>
                  <a:ext cx="64265" cy="786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135</a:t>
                  </a:r>
                  <a:endParaRPr kumimoji="1" lang="ja-JP" altLang="en-US" dirty="0"/>
                </a:p>
              </p:txBody>
            </p:sp>
            <p:sp>
              <p:nvSpPr>
                <p:cNvPr id="320" name="テキスト ボックス 319">
                  <a:extLst>
                    <a:ext uri="{FF2B5EF4-FFF2-40B4-BE49-F238E27FC236}">
                      <a16:creationId xmlns:a16="http://schemas.microsoft.com/office/drawing/2014/main" id="{C4F3F6FA-20F8-BF99-0BB8-6B0D79AE5378}"/>
                    </a:ext>
                  </a:extLst>
                </p:cNvPr>
                <p:cNvSpPr txBox="1"/>
                <p:nvPr/>
              </p:nvSpPr>
              <p:spPr>
                <a:xfrm rot="18900000">
                  <a:off x="1367730" y="2450843"/>
                  <a:ext cx="64265" cy="786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135</a:t>
                  </a:r>
                  <a:endParaRPr kumimoji="1" lang="ja-JP" altLang="en-US" dirty="0"/>
                </a:p>
              </p:txBody>
            </p:sp>
            <p:sp>
              <p:nvSpPr>
                <p:cNvPr id="321" name="テキスト ボックス 320">
                  <a:extLst>
                    <a:ext uri="{FF2B5EF4-FFF2-40B4-BE49-F238E27FC236}">
                      <a16:creationId xmlns:a16="http://schemas.microsoft.com/office/drawing/2014/main" id="{5C0CD796-D1AA-0470-9A2D-76583DF4F331}"/>
                    </a:ext>
                  </a:extLst>
                </p:cNvPr>
                <p:cNvSpPr txBox="1"/>
                <p:nvPr/>
              </p:nvSpPr>
              <p:spPr>
                <a:xfrm rot="18900000">
                  <a:off x="1543059" y="2626173"/>
                  <a:ext cx="64265" cy="786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45</a:t>
                  </a:r>
                  <a:endParaRPr kumimoji="1" lang="ja-JP" altLang="en-US" dirty="0"/>
                </a:p>
              </p:txBody>
            </p:sp>
            <p:sp>
              <p:nvSpPr>
                <p:cNvPr id="322" name="テキスト ボックス 321">
                  <a:extLst>
                    <a:ext uri="{FF2B5EF4-FFF2-40B4-BE49-F238E27FC236}">
                      <a16:creationId xmlns:a16="http://schemas.microsoft.com/office/drawing/2014/main" id="{9A2ACA9B-2F1B-B1A1-A0CE-A66D47D12216}"/>
                    </a:ext>
                  </a:extLst>
                </p:cNvPr>
                <p:cNvSpPr txBox="1"/>
                <p:nvPr/>
              </p:nvSpPr>
              <p:spPr>
                <a:xfrm rot="1800000">
                  <a:off x="3292761" y="2197408"/>
                  <a:ext cx="64265" cy="786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60</a:t>
                  </a:r>
                  <a:endParaRPr kumimoji="1" lang="ja-JP" altLang="en-US" dirty="0"/>
                </a:p>
              </p:txBody>
            </p:sp>
            <p:sp>
              <p:nvSpPr>
                <p:cNvPr id="323" name="テキスト ボックス 322">
                  <a:extLst>
                    <a:ext uri="{FF2B5EF4-FFF2-40B4-BE49-F238E27FC236}">
                      <a16:creationId xmlns:a16="http://schemas.microsoft.com/office/drawing/2014/main" id="{85BDF636-D4B4-64F5-8A6A-0A55AD339BA1}"/>
                    </a:ext>
                  </a:extLst>
                </p:cNvPr>
                <p:cNvSpPr txBox="1"/>
                <p:nvPr/>
              </p:nvSpPr>
              <p:spPr>
                <a:xfrm rot="1800000">
                  <a:off x="3168784" y="2412142"/>
                  <a:ext cx="64265" cy="786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120</a:t>
                  </a:r>
                  <a:endParaRPr kumimoji="1" lang="ja-JP" altLang="en-US" dirty="0"/>
                </a:p>
              </p:txBody>
            </p:sp>
            <p:sp>
              <p:nvSpPr>
                <p:cNvPr id="324" name="テキスト ボックス 323">
                  <a:extLst>
                    <a:ext uri="{FF2B5EF4-FFF2-40B4-BE49-F238E27FC236}">
                      <a16:creationId xmlns:a16="http://schemas.microsoft.com/office/drawing/2014/main" id="{E9BA57F8-E1A7-1012-3DD9-6F8682775245}"/>
                    </a:ext>
                  </a:extLst>
                </p:cNvPr>
                <p:cNvSpPr txBox="1"/>
                <p:nvPr/>
              </p:nvSpPr>
              <p:spPr>
                <a:xfrm rot="19800000">
                  <a:off x="1698013" y="2197408"/>
                  <a:ext cx="64265" cy="786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120</a:t>
                  </a:r>
                  <a:endParaRPr kumimoji="1" lang="ja-JP" altLang="en-US" dirty="0"/>
                </a:p>
              </p:txBody>
            </p:sp>
            <p:sp>
              <p:nvSpPr>
                <p:cNvPr id="325" name="テキスト ボックス 324">
                  <a:extLst>
                    <a:ext uri="{FF2B5EF4-FFF2-40B4-BE49-F238E27FC236}">
                      <a16:creationId xmlns:a16="http://schemas.microsoft.com/office/drawing/2014/main" id="{D8C50E30-7DA5-A62B-70D4-45EF0B66DC19}"/>
                    </a:ext>
                  </a:extLst>
                </p:cNvPr>
                <p:cNvSpPr txBox="1"/>
                <p:nvPr/>
              </p:nvSpPr>
              <p:spPr>
                <a:xfrm rot="19800000">
                  <a:off x="1821990" y="2412142"/>
                  <a:ext cx="64265" cy="786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60</a:t>
                  </a:r>
                  <a:endParaRPr kumimoji="1" lang="ja-JP" altLang="en-US" dirty="0"/>
                </a:p>
              </p:txBody>
            </p:sp>
            <p:sp>
              <p:nvSpPr>
                <p:cNvPr id="326" name="テキスト ボックス 325">
                  <a:extLst>
                    <a:ext uri="{FF2B5EF4-FFF2-40B4-BE49-F238E27FC236}">
                      <a16:creationId xmlns:a16="http://schemas.microsoft.com/office/drawing/2014/main" id="{F1F2EF72-DEC7-4FAB-DE9E-AAE7D6FF3544}"/>
                    </a:ext>
                  </a:extLst>
                </p:cNvPr>
                <p:cNvSpPr txBox="1"/>
                <p:nvPr/>
              </p:nvSpPr>
              <p:spPr>
                <a:xfrm rot="20700000">
                  <a:off x="2082636" y="2038092"/>
                  <a:ext cx="64265" cy="786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105</a:t>
                  </a:r>
                  <a:endParaRPr kumimoji="1" lang="ja-JP" altLang="en-US" dirty="0"/>
                </a:p>
              </p:txBody>
            </p:sp>
            <p:sp>
              <p:nvSpPr>
                <p:cNvPr id="327" name="テキスト ボックス 326">
                  <a:extLst>
                    <a:ext uri="{FF2B5EF4-FFF2-40B4-BE49-F238E27FC236}">
                      <a16:creationId xmlns:a16="http://schemas.microsoft.com/office/drawing/2014/main" id="{2518F80C-3715-C26C-4D48-9C06398C4681}"/>
                    </a:ext>
                  </a:extLst>
                </p:cNvPr>
                <p:cNvSpPr txBox="1"/>
                <p:nvPr/>
              </p:nvSpPr>
              <p:spPr>
                <a:xfrm rot="20700000">
                  <a:off x="2146811" y="2277597"/>
                  <a:ext cx="64265" cy="786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75</a:t>
                  </a:r>
                  <a:endParaRPr kumimoji="1" lang="ja-JP" altLang="en-US" dirty="0"/>
                </a:p>
              </p:txBody>
            </p:sp>
            <p:sp>
              <p:nvSpPr>
                <p:cNvPr id="328" name="テキスト ボックス 327">
                  <a:extLst>
                    <a:ext uri="{FF2B5EF4-FFF2-40B4-BE49-F238E27FC236}">
                      <a16:creationId xmlns:a16="http://schemas.microsoft.com/office/drawing/2014/main" id="{F5D32748-9BC6-2F49-ABAE-7DF7F4E66EE0}"/>
                    </a:ext>
                  </a:extLst>
                </p:cNvPr>
                <p:cNvSpPr txBox="1"/>
                <p:nvPr/>
              </p:nvSpPr>
              <p:spPr>
                <a:xfrm rot="900000">
                  <a:off x="2908138" y="2038092"/>
                  <a:ext cx="64265" cy="786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75</a:t>
                  </a:r>
                  <a:endParaRPr kumimoji="1" lang="ja-JP" altLang="en-US" dirty="0"/>
                </a:p>
              </p:txBody>
            </p:sp>
            <p:sp>
              <p:nvSpPr>
                <p:cNvPr id="329" name="テキスト ボックス 328">
                  <a:extLst>
                    <a:ext uri="{FF2B5EF4-FFF2-40B4-BE49-F238E27FC236}">
                      <a16:creationId xmlns:a16="http://schemas.microsoft.com/office/drawing/2014/main" id="{8230AD96-B74A-8731-F708-5B6B07477CFA}"/>
                    </a:ext>
                  </a:extLst>
                </p:cNvPr>
                <p:cNvSpPr txBox="1"/>
                <p:nvPr/>
              </p:nvSpPr>
              <p:spPr>
                <a:xfrm rot="900000">
                  <a:off x="2843963" y="2277597"/>
                  <a:ext cx="64265" cy="786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105</a:t>
                  </a:r>
                  <a:endParaRPr kumimoji="1" lang="ja-JP" altLang="en-US" dirty="0"/>
                </a:p>
              </p:txBody>
            </p:sp>
            <p:sp>
              <p:nvSpPr>
                <p:cNvPr id="330" name="テキスト ボックス 329">
                  <a:extLst>
                    <a:ext uri="{FF2B5EF4-FFF2-40B4-BE49-F238E27FC236}">
                      <a16:creationId xmlns:a16="http://schemas.microsoft.com/office/drawing/2014/main" id="{C49151CB-75E4-B40A-20FC-1DB5E741239A}"/>
                    </a:ext>
                  </a:extLst>
                </p:cNvPr>
                <p:cNvSpPr txBox="1"/>
                <p:nvPr/>
              </p:nvSpPr>
              <p:spPr>
                <a:xfrm rot="5400000">
                  <a:off x="4090135" y="3578500"/>
                  <a:ext cx="64265" cy="7867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0</a:t>
                  </a:r>
                  <a:endParaRPr kumimoji="1" lang="ja-JP" altLang="en-US" dirty="0"/>
                </a:p>
              </p:txBody>
            </p:sp>
            <p:sp>
              <p:nvSpPr>
                <p:cNvPr id="331" name="テキスト ボックス 330">
                  <a:extLst>
                    <a:ext uri="{FF2B5EF4-FFF2-40B4-BE49-F238E27FC236}">
                      <a16:creationId xmlns:a16="http://schemas.microsoft.com/office/drawing/2014/main" id="{CC8BA331-0AD4-30BA-34FB-C7C132BDE262}"/>
                    </a:ext>
                  </a:extLst>
                </p:cNvPr>
                <p:cNvSpPr txBox="1"/>
                <p:nvPr/>
              </p:nvSpPr>
              <p:spPr>
                <a:xfrm rot="5400000">
                  <a:off x="3842182" y="3578500"/>
                  <a:ext cx="64265" cy="7867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180</a:t>
                  </a:r>
                  <a:endParaRPr kumimoji="1" lang="ja-JP" altLang="en-US" dirty="0"/>
                </a:p>
              </p:txBody>
            </p:sp>
            <p:sp>
              <p:nvSpPr>
                <p:cNvPr id="332" name="テキスト ボックス 331">
                  <a:extLst>
                    <a:ext uri="{FF2B5EF4-FFF2-40B4-BE49-F238E27FC236}">
                      <a16:creationId xmlns:a16="http://schemas.microsoft.com/office/drawing/2014/main" id="{0C7C717D-2E75-AADF-84E8-0FA8D52B0C6F}"/>
                    </a:ext>
                  </a:extLst>
                </p:cNvPr>
                <p:cNvSpPr txBox="1"/>
                <p:nvPr/>
              </p:nvSpPr>
              <p:spPr>
                <a:xfrm rot="16200000">
                  <a:off x="900639" y="3578501"/>
                  <a:ext cx="64265" cy="7867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180</a:t>
                  </a:r>
                  <a:endParaRPr kumimoji="1" lang="ja-JP" altLang="en-US" dirty="0"/>
                </a:p>
              </p:txBody>
            </p:sp>
            <p:sp>
              <p:nvSpPr>
                <p:cNvPr id="333" name="テキスト ボックス 332">
                  <a:extLst>
                    <a:ext uri="{FF2B5EF4-FFF2-40B4-BE49-F238E27FC236}">
                      <a16:creationId xmlns:a16="http://schemas.microsoft.com/office/drawing/2014/main" id="{E18388D9-64D8-5402-0061-E12920156D20}"/>
                    </a:ext>
                  </a:extLst>
                </p:cNvPr>
                <p:cNvSpPr txBox="1"/>
                <p:nvPr/>
              </p:nvSpPr>
              <p:spPr>
                <a:xfrm rot="16200000">
                  <a:off x="1148593" y="3578501"/>
                  <a:ext cx="64265" cy="7867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0</a:t>
                  </a:r>
                  <a:endParaRPr kumimoji="1" lang="ja-JP" altLang="en-US" dirty="0"/>
                </a:p>
              </p:txBody>
            </p:sp>
            <p:sp>
              <p:nvSpPr>
                <p:cNvPr id="334" name="テキスト ボックス 333">
                  <a:extLst>
                    <a:ext uri="{FF2B5EF4-FFF2-40B4-BE49-F238E27FC236}">
                      <a16:creationId xmlns:a16="http://schemas.microsoft.com/office/drawing/2014/main" id="{7B4DEE55-EAD4-4410-EB97-A9FE26B74C83}"/>
                    </a:ext>
                  </a:extLst>
                </p:cNvPr>
                <p:cNvSpPr txBox="1"/>
                <p:nvPr/>
              </p:nvSpPr>
              <p:spPr>
                <a:xfrm rot="10800000">
                  <a:off x="2495386" y="5171684"/>
                  <a:ext cx="64265" cy="786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270</a:t>
                  </a:r>
                  <a:endParaRPr kumimoji="1" lang="ja-JP" altLang="en-US" dirty="0"/>
                </a:p>
              </p:txBody>
            </p:sp>
            <p:sp>
              <p:nvSpPr>
                <p:cNvPr id="335" name="テキスト ボックス 334">
                  <a:extLst>
                    <a:ext uri="{FF2B5EF4-FFF2-40B4-BE49-F238E27FC236}">
                      <a16:creationId xmlns:a16="http://schemas.microsoft.com/office/drawing/2014/main" id="{C653B8F4-D450-BF14-6B8C-39D5EC5D09BC}"/>
                    </a:ext>
                  </a:extLst>
                </p:cNvPr>
                <p:cNvSpPr txBox="1"/>
                <p:nvPr/>
              </p:nvSpPr>
              <p:spPr>
                <a:xfrm rot="10800000">
                  <a:off x="2495386" y="4923730"/>
                  <a:ext cx="64265" cy="786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270</a:t>
                  </a:r>
                  <a:endParaRPr kumimoji="1" lang="ja-JP" altLang="en-US" dirty="0"/>
                </a:p>
              </p:txBody>
            </p:sp>
            <p:sp>
              <p:nvSpPr>
                <p:cNvPr id="336" name="テキスト ボックス 335">
                  <a:extLst>
                    <a:ext uri="{FF2B5EF4-FFF2-40B4-BE49-F238E27FC236}">
                      <a16:creationId xmlns:a16="http://schemas.microsoft.com/office/drawing/2014/main" id="{CAD997C2-E18E-2ECF-2860-66895245AAB1}"/>
                    </a:ext>
                  </a:extLst>
                </p:cNvPr>
                <p:cNvSpPr txBox="1"/>
                <p:nvPr/>
              </p:nvSpPr>
              <p:spPr>
                <a:xfrm rot="15300000">
                  <a:off x="954978" y="3989687"/>
                  <a:ext cx="64265" cy="786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195</a:t>
                  </a:r>
                  <a:endParaRPr kumimoji="1" lang="ja-JP" altLang="en-US" dirty="0"/>
                </a:p>
              </p:txBody>
            </p:sp>
            <p:sp>
              <p:nvSpPr>
                <p:cNvPr id="337" name="テキスト ボックス 336">
                  <a:extLst>
                    <a:ext uri="{FF2B5EF4-FFF2-40B4-BE49-F238E27FC236}">
                      <a16:creationId xmlns:a16="http://schemas.microsoft.com/office/drawing/2014/main" id="{E3707A7E-AC42-D4CF-E320-74E6E0B410DD}"/>
                    </a:ext>
                  </a:extLst>
                </p:cNvPr>
                <p:cNvSpPr txBox="1"/>
                <p:nvPr/>
              </p:nvSpPr>
              <p:spPr>
                <a:xfrm rot="15300000">
                  <a:off x="1194483" y="3925512"/>
                  <a:ext cx="64265" cy="786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345</a:t>
                  </a:r>
                  <a:endParaRPr kumimoji="1" lang="ja-JP" altLang="en-US" dirty="0"/>
                </a:p>
              </p:txBody>
            </p:sp>
            <p:sp>
              <p:nvSpPr>
                <p:cNvPr id="338" name="テキスト ボックス 337">
                  <a:extLst>
                    <a:ext uri="{FF2B5EF4-FFF2-40B4-BE49-F238E27FC236}">
                      <a16:creationId xmlns:a16="http://schemas.microsoft.com/office/drawing/2014/main" id="{80D4D31E-328B-CEAF-AB1F-EE447F369006}"/>
                    </a:ext>
                  </a:extLst>
                </p:cNvPr>
                <p:cNvSpPr txBox="1"/>
                <p:nvPr/>
              </p:nvSpPr>
              <p:spPr>
                <a:xfrm rot="14400000">
                  <a:off x="1114294" y="4374310"/>
                  <a:ext cx="64265" cy="786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210</a:t>
                  </a:r>
                  <a:endParaRPr kumimoji="1" lang="ja-JP" altLang="en-US" dirty="0"/>
                </a:p>
              </p:txBody>
            </p:sp>
            <p:sp>
              <p:nvSpPr>
                <p:cNvPr id="339" name="テキスト ボックス 338">
                  <a:extLst>
                    <a:ext uri="{FF2B5EF4-FFF2-40B4-BE49-F238E27FC236}">
                      <a16:creationId xmlns:a16="http://schemas.microsoft.com/office/drawing/2014/main" id="{071965C7-5654-A3CF-3D98-7FB10ABC6F0F}"/>
                    </a:ext>
                  </a:extLst>
                </p:cNvPr>
                <p:cNvSpPr txBox="1"/>
                <p:nvPr/>
              </p:nvSpPr>
              <p:spPr>
                <a:xfrm rot="14400000">
                  <a:off x="1329028" y="4250333"/>
                  <a:ext cx="64265" cy="786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330</a:t>
                  </a:r>
                  <a:endParaRPr kumimoji="1" lang="ja-JP" altLang="en-US" dirty="0"/>
                </a:p>
              </p:txBody>
            </p:sp>
            <p:sp>
              <p:nvSpPr>
                <p:cNvPr id="340" name="テキスト ボックス 339">
                  <a:extLst>
                    <a:ext uri="{FF2B5EF4-FFF2-40B4-BE49-F238E27FC236}">
                      <a16:creationId xmlns:a16="http://schemas.microsoft.com/office/drawing/2014/main" id="{38D2E4DD-72A7-ED64-1969-10E26334956C}"/>
                    </a:ext>
                  </a:extLst>
                </p:cNvPr>
                <p:cNvSpPr txBox="1"/>
                <p:nvPr/>
              </p:nvSpPr>
              <p:spPr>
                <a:xfrm rot="6300000">
                  <a:off x="4035794" y="3989686"/>
                  <a:ext cx="64265" cy="786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345</a:t>
                  </a:r>
                  <a:endParaRPr kumimoji="1" lang="ja-JP" altLang="en-US" dirty="0"/>
                </a:p>
              </p:txBody>
            </p:sp>
            <p:sp>
              <p:nvSpPr>
                <p:cNvPr id="341" name="テキスト ボックス 340">
                  <a:extLst>
                    <a:ext uri="{FF2B5EF4-FFF2-40B4-BE49-F238E27FC236}">
                      <a16:creationId xmlns:a16="http://schemas.microsoft.com/office/drawing/2014/main" id="{BB65B7DC-B58F-AD5A-DCE7-1E80B89EA509}"/>
                    </a:ext>
                  </a:extLst>
                </p:cNvPr>
                <p:cNvSpPr txBox="1"/>
                <p:nvPr/>
              </p:nvSpPr>
              <p:spPr>
                <a:xfrm rot="6300000">
                  <a:off x="3796289" y="3925511"/>
                  <a:ext cx="64265" cy="786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195</a:t>
                  </a:r>
                  <a:endParaRPr kumimoji="1" lang="ja-JP" altLang="en-US" dirty="0"/>
                </a:p>
              </p:txBody>
            </p:sp>
            <p:sp>
              <p:nvSpPr>
                <p:cNvPr id="342" name="テキスト ボックス 341">
                  <a:extLst>
                    <a:ext uri="{FF2B5EF4-FFF2-40B4-BE49-F238E27FC236}">
                      <a16:creationId xmlns:a16="http://schemas.microsoft.com/office/drawing/2014/main" id="{12BD88C1-01BE-8C53-BFF1-F8FD7CB068FF}"/>
                    </a:ext>
                  </a:extLst>
                </p:cNvPr>
                <p:cNvSpPr txBox="1"/>
                <p:nvPr/>
              </p:nvSpPr>
              <p:spPr>
                <a:xfrm rot="7200000">
                  <a:off x="3876478" y="4374309"/>
                  <a:ext cx="64265" cy="786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330</a:t>
                  </a:r>
                  <a:endParaRPr kumimoji="1" lang="ja-JP" altLang="en-US" dirty="0"/>
                </a:p>
              </p:txBody>
            </p:sp>
            <p:sp>
              <p:nvSpPr>
                <p:cNvPr id="343" name="テキスト ボックス 342">
                  <a:extLst>
                    <a:ext uri="{FF2B5EF4-FFF2-40B4-BE49-F238E27FC236}">
                      <a16:creationId xmlns:a16="http://schemas.microsoft.com/office/drawing/2014/main" id="{7FB2D508-3A72-AB2A-6728-6389CFFC55C8}"/>
                    </a:ext>
                  </a:extLst>
                </p:cNvPr>
                <p:cNvSpPr txBox="1"/>
                <p:nvPr/>
              </p:nvSpPr>
              <p:spPr>
                <a:xfrm rot="7200000">
                  <a:off x="3661744" y="4250332"/>
                  <a:ext cx="64265" cy="786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210</a:t>
                  </a:r>
                  <a:endParaRPr kumimoji="1" lang="ja-JP" altLang="en-US" dirty="0"/>
                </a:p>
              </p:txBody>
            </p:sp>
            <p:sp>
              <p:nvSpPr>
                <p:cNvPr id="344" name="テキスト ボックス 343">
                  <a:extLst>
                    <a:ext uri="{FF2B5EF4-FFF2-40B4-BE49-F238E27FC236}">
                      <a16:creationId xmlns:a16="http://schemas.microsoft.com/office/drawing/2014/main" id="{34A30064-0430-4D06-8729-B64ABA6B714A}"/>
                    </a:ext>
                  </a:extLst>
                </p:cNvPr>
                <p:cNvSpPr txBox="1"/>
                <p:nvPr/>
              </p:nvSpPr>
              <p:spPr>
                <a:xfrm rot="13500000">
                  <a:off x="1367729" y="4704593"/>
                  <a:ext cx="64265" cy="786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225</a:t>
                  </a:r>
                  <a:endParaRPr kumimoji="1" lang="ja-JP" altLang="en-US" dirty="0"/>
                </a:p>
              </p:txBody>
            </p:sp>
            <p:sp>
              <p:nvSpPr>
                <p:cNvPr id="345" name="テキスト ボックス 344">
                  <a:extLst>
                    <a:ext uri="{FF2B5EF4-FFF2-40B4-BE49-F238E27FC236}">
                      <a16:creationId xmlns:a16="http://schemas.microsoft.com/office/drawing/2014/main" id="{B7D21D42-E987-6B99-2DF3-435E88527F4C}"/>
                    </a:ext>
                  </a:extLst>
                </p:cNvPr>
                <p:cNvSpPr txBox="1"/>
                <p:nvPr/>
              </p:nvSpPr>
              <p:spPr>
                <a:xfrm rot="13500000">
                  <a:off x="1543059" y="4529263"/>
                  <a:ext cx="64265" cy="786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315</a:t>
                  </a:r>
                  <a:endParaRPr kumimoji="1" lang="ja-JP" altLang="en-US" dirty="0"/>
                </a:p>
              </p:txBody>
            </p:sp>
            <p:sp>
              <p:nvSpPr>
                <p:cNvPr id="346" name="テキスト ボックス 345">
                  <a:extLst>
                    <a:ext uri="{FF2B5EF4-FFF2-40B4-BE49-F238E27FC236}">
                      <a16:creationId xmlns:a16="http://schemas.microsoft.com/office/drawing/2014/main" id="{337C544A-A34D-E0AD-79E8-AE6A2A7396A1}"/>
                    </a:ext>
                  </a:extLst>
                </p:cNvPr>
                <p:cNvSpPr txBox="1"/>
                <p:nvPr/>
              </p:nvSpPr>
              <p:spPr>
                <a:xfrm rot="8100000">
                  <a:off x="3623044" y="4704592"/>
                  <a:ext cx="64265" cy="786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315</a:t>
                  </a:r>
                  <a:endParaRPr kumimoji="1" lang="ja-JP" altLang="en-US" dirty="0"/>
                </a:p>
              </p:txBody>
            </p:sp>
            <p:sp>
              <p:nvSpPr>
                <p:cNvPr id="347" name="テキスト ボックス 346">
                  <a:extLst>
                    <a:ext uri="{FF2B5EF4-FFF2-40B4-BE49-F238E27FC236}">
                      <a16:creationId xmlns:a16="http://schemas.microsoft.com/office/drawing/2014/main" id="{93B7168E-3D30-2BB4-C24A-FA733A7D3ECB}"/>
                    </a:ext>
                  </a:extLst>
                </p:cNvPr>
                <p:cNvSpPr txBox="1"/>
                <p:nvPr/>
              </p:nvSpPr>
              <p:spPr>
                <a:xfrm rot="8100000">
                  <a:off x="3447714" y="4529262"/>
                  <a:ext cx="64265" cy="786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225</a:t>
                  </a:r>
                  <a:endParaRPr kumimoji="1" lang="ja-JP" altLang="en-US" dirty="0"/>
                </a:p>
              </p:txBody>
            </p:sp>
            <p:sp>
              <p:nvSpPr>
                <p:cNvPr id="348" name="テキスト ボックス 347">
                  <a:extLst>
                    <a:ext uri="{FF2B5EF4-FFF2-40B4-BE49-F238E27FC236}">
                      <a16:creationId xmlns:a16="http://schemas.microsoft.com/office/drawing/2014/main" id="{F3741935-7BDD-B9FB-B032-E56F1988BEC7}"/>
                    </a:ext>
                  </a:extLst>
                </p:cNvPr>
                <p:cNvSpPr txBox="1"/>
                <p:nvPr/>
              </p:nvSpPr>
              <p:spPr>
                <a:xfrm rot="12600000">
                  <a:off x="1698013" y="4958028"/>
                  <a:ext cx="64265" cy="786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240</a:t>
                  </a:r>
                  <a:endParaRPr kumimoji="1" lang="ja-JP" altLang="en-US" dirty="0"/>
                </a:p>
              </p:txBody>
            </p:sp>
            <p:sp>
              <p:nvSpPr>
                <p:cNvPr id="349" name="テキスト ボックス 348">
                  <a:extLst>
                    <a:ext uri="{FF2B5EF4-FFF2-40B4-BE49-F238E27FC236}">
                      <a16:creationId xmlns:a16="http://schemas.microsoft.com/office/drawing/2014/main" id="{8D8920A9-F466-F9E2-8F21-B21ED8D7FAFB}"/>
                    </a:ext>
                  </a:extLst>
                </p:cNvPr>
                <p:cNvSpPr txBox="1"/>
                <p:nvPr/>
              </p:nvSpPr>
              <p:spPr>
                <a:xfrm rot="12600000">
                  <a:off x="1821989" y="4743294"/>
                  <a:ext cx="64265" cy="786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300</a:t>
                  </a:r>
                  <a:endParaRPr kumimoji="1" lang="ja-JP" altLang="en-US" dirty="0"/>
                </a:p>
              </p:txBody>
            </p:sp>
            <p:sp>
              <p:nvSpPr>
                <p:cNvPr id="350" name="テキスト ボックス 349">
                  <a:extLst>
                    <a:ext uri="{FF2B5EF4-FFF2-40B4-BE49-F238E27FC236}">
                      <a16:creationId xmlns:a16="http://schemas.microsoft.com/office/drawing/2014/main" id="{BB4B449B-D946-4E13-BE21-1757CC02CABD}"/>
                    </a:ext>
                  </a:extLst>
                </p:cNvPr>
                <p:cNvSpPr txBox="1"/>
                <p:nvPr/>
              </p:nvSpPr>
              <p:spPr>
                <a:xfrm rot="9000000">
                  <a:off x="3292760" y="4958028"/>
                  <a:ext cx="64265" cy="786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300</a:t>
                  </a:r>
                  <a:endParaRPr kumimoji="1" lang="ja-JP" altLang="en-US" dirty="0"/>
                </a:p>
              </p:txBody>
            </p:sp>
            <p:sp>
              <p:nvSpPr>
                <p:cNvPr id="351" name="テキスト ボックス 350">
                  <a:extLst>
                    <a:ext uri="{FF2B5EF4-FFF2-40B4-BE49-F238E27FC236}">
                      <a16:creationId xmlns:a16="http://schemas.microsoft.com/office/drawing/2014/main" id="{A90E99DD-04A9-9361-7C44-872E8424AED8}"/>
                    </a:ext>
                  </a:extLst>
                </p:cNvPr>
                <p:cNvSpPr txBox="1"/>
                <p:nvPr/>
              </p:nvSpPr>
              <p:spPr>
                <a:xfrm rot="9000000">
                  <a:off x="3168783" y="4743294"/>
                  <a:ext cx="64265" cy="786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240</a:t>
                  </a:r>
                  <a:endParaRPr kumimoji="1" lang="ja-JP" altLang="en-US" dirty="0"/>
                </a:p>
              </p:txBody>
            </p:sp>
            <p:sp>
              <p:nvSpPr>
                <p:cNvPr id="352" name="テキスト ボックス 351">
                  <a:extLst>
                    <a:ext uri="{FF2B5EF4-FFF2-40B4-BE49-F238E27FC236}">
                      <a16:creationId xmlns:a16="http://schemas.microsoft.com/office/drawing/2014/main" id="{102B666E-B4AD-0BB0-229E-93A47EAE2BDC}"/>
                    </a:ext>
                  </a:extLst>
                </p:cNvPr>
                <p:cNvSpPr txBox="1"/>
                <p:nvPr/>
              </p:nvSpPr>
              <p:spPr>
                <a:xfrm rot="9900000">
                  <a:off x="2908138" y="5117343"/>
                  <a:ext cx="64265" cy="786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285</a:t>
                  </a:r>
                  <a:endParaRPr kumimoji="1" lang="ja-JP" altLang="en-US" dirty="0"/>
                </a:p>
              </p:txBody>
            </p:sp>
            <p:sp>
              <p:nvSpPr>
                <p:cNvPr id="353" name="テキスト ボックス 352">
                  <a:extLst>
                    <a:ext uri="{FF2B5EF4-FFF2-40B4-BE49-F238E27FC236}">
                      <a16:creationId xmlns:a16="http://schemas.microsoft.com/office/drawing/2014/main" id="{8CEE9169-B1EE-7458-C389-66ECA9556A24}"/>
                    </a:ext>
                  </a:extLst>
                </p:cNvPr>
                <p:cNvSpPr txBox="1"/>
                <p:nvPr/>
              </p:nvSpPr>
              <p:spPr>
                <a:xfrm rot="9900000">
                  <a:off x="2843962" y="4877839"/>
                  <a:ext cx="64265" cy="786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255</a:t>
                  </a:r>
                  <a:endParaRPr kumimoji="1" lang="ja-JP" altLang="en-US" dirty="0"/>
                </a:p>
              </p:txBody>
            </p:sp>
            <p:sp>
              <p:nvSpPr>
                <p:cNvPr id="354" name="テキスト ボックス 353">
                  <a:extLst>
                    <a:ext uri="{FF2B5EF4-FFF2-40B4-BE49-F238E27FC236}">
                      <a16:creationId xmlns:a16="http://schemas.microsoft.com/office/drawing/2014/main" id="{62FC4958-A578-2E71-FB73-D2A2C025E852}"/>
                    </a:ext>
                  </a:extLst>
                </p:cNvPr>
                <p:cNvSpPr txBox="1"/>
                <p:nvPr/>
              </p:nvSpPr>
              <p:spPr>
                <a:xfrm rot="11700000">
                  <a:off x="2082635" y="5117343"/>
                  <a:ext cx="64265" cy="786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255</a:t>
                  </a:r>
                  <a:endParaRPr kumimoji="1" lang="ja-JP" altLang="en-US" dirty="0"/>
                </a:p>
              </p:txBody>
            </p:sp>
            <p:sp>
              <p:nvSpPr>
                <p:cNvPr id="355" name="テキスト ボックス 354">
                  <a:extLst>
                    <a:ext uri="{FF2B5EF4-FFF2-40B4-BE49-F238E27FC236}">
                      <a16:creationId xmlns:a16="http://schemas.microsoft.com/office/drawing/2014/main" id="{59C5043B-5FCA-74B3-EA57-910D12CCE844}"/>
                    </a:ext>
                  </a:extLst>
                </p:cNvPr>
                <p:cNvSpPr txBox="1"/>
                <p:nvPr/>
              </p:nvSpPr>
              <p:spPr>
                <a:xfrm rot="11700000">
                  <a:off x="2146810" y="4877839"/>
                  <a:ext cx="64265" cy="786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/>
                    <a:t>285</a:t>
                  </a:r>
                  <a:endParaRPr kumimoji="1" lang="ja-JP" altLang="en-US" dirty="0"/>
                </a:p>
              </p:txBody>
            </p:sp>
          </p:grpSp>
          <p:sp>
            <p:nvSpPr>
              <p:cNvPr id="210" name="テキスト ボックス 209">
                <a:extLst>
                  <a:ext uri="{FF2B5EF4-FFF2-40B4-BE49-F238E27FC236}">
                    <a16:creationId xmlns:a16="http://schemas.microsoft.com/office/drawing/2014/main" id="{0775CA7A-E6F0-1836-5E90-5908A9616E3D}"/>
                  </a:ext>
                </a:extLst>
              </p:cNvPr>
              <p:cNvSpPr txBox="1"/>
              <p:nvPr/>
            </p:nvSpPr>
            <p:spPr>
              <a:xfrm rot="298640">
                <a:off x="2633683" y="1989763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85</a:t>
                </a:r>
                <a:endParaRPr kumimoji="1" lang="ja-JP" altLang="en-US" dirty="0"/>
              </a:p>
            </p:txBody>
          </p:sp>
          <p:sp>
            <p:nvSpPr>
              <p:cNvPr id="211" name="テキスト ボックス 210">
                <a:extLst>
                  <a:ext uri="{FF2B5EF4-FFF2-40B4-BE49-F238E27FC236}">
                    <a16:creationId xmlns:a16="http://schemas.microsoft.com/office/drawing/2014/main" id="{BE6257C8-4EF9-22E0-E1D3-521798F5C265}"/>
                  </a:ext>
                </a:extLst>
              </p:cNvPr>
              <p:cNvSpPr txBox="1"/>
              <p:nvPr/>
            </p:nvSpPr>
            <p:spPr>
              <a:xfrm rot="298640">
                <a:off x="2612170" y="2236782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95</a:t>
                </a:r>
                <a:endParaRPr kumimoji="1" lang="ja-JP" altLang="en-US" dirty="0"/>
              </a:p>
            </p:txBody>
          </p:sp>
          <p:sp>
            <p:nvSpPr>
              <p:cNvPr id="212" name="テキスト ボックス 211">
                <a:extLst>
                  <a:ext uri="{FF2B5EF4-FFF2-40B4-BE49-F238E27FC236}">
                    <a16:creationId xmlns:a16="http://schemas.microsoft.com/office/drawing/2014/main" id="{3FD496BE-3CB7-0E96-430B-0FA47023F835}"/>
                  </a:ext>
                </a:extLst>
              </p:cNvPr>
              <p:cNvSpPr txBox="1"/>
              <p:nvPr/>
            </p:nvSpPr>
            <p:spPr>
              <a:xfrm rot="4798640">
                <a:off x="4065730" y="3300951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10</a:t>
                </a:r>
                <a:endParaRPr kumimoji="1" lang="ja-JP" altLang="en-US" dirty="0"/>
              </a:p>
            </p:txBody>
          </p:sp>
          <p:sp>
            <p:nvSpPr>
              <p:cNvPr id="213" name="テキスト ボックス 212">
                <a:extLst>
                  <a:ext uri="{FF2B5EF4-FFF2-40B4-BE49-F238E27FC236}">
                    <a16:creationId xmlns:a16="http://schemas.microsoft.com/office/drawing/2014/main" id="{0C9FDA56-8978-5A29-C4A6-823334567F3A}"/>
                  </a:ext>
                </a:extLst>
              </p:cNvPr>
              <p:cNvSpPr txBox="1"/>
              <p:nvPr/>
            </p:nvSpPr>
            <p:spPr>
              <a:xfrm rot="4798640">
                <a:off x="3821561" y="3344104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165</a:t>
                </a:r>
                <a:endParaRPr kumimoji="1" lang="ja-JP" altLang="en-US" dirty="0"/>
              </a:p>
            </p:txBody>
          </p:sp>
          <p:sp>
            <p:nvSpPr>
              <p:cNvPr id="214" name="テキスト ボックス 213">
                <a:extLst>
                  <a:ext uri="{FF2B5EF4-FFF2-40B4-BE49-F238E27FC236}">
                    <a16:creationId xmlns:a16="http://schemas.microsoft.com/office/drawing/2014/main" id="{E38546A4-6627-1E42-BAAA-4B9AF3471EAD}"/>
                  </a:ext>
                </a:extLst>
              </p:cNvPr>
              <p:cNvSpPr txBox="1"/>
              <p:nvPr/>
            </p:nvSpPr>
            <p:spPr>
              <a:xfrm rot="3898640">
                <a:off x="3940386" y="2903956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25</a:t>
                </a:r>
                <a:endParaRPr kumimoji="1" lang="ja-JP" altLang="en-US" dirty="0"/>
              </a:p>
            </p:txBody>
          </p:sp>
          <p:sp>
            <p:nvSpPr>
              <p:cNvPr id="215" name="テキスト ボックス 214">
                <a:extLst>
                  <a:ext uri="{FF2B5EF4-FFF2-40B4-BE49-F238E27FC236}">
                    <a16:creationId xmlns:a16="http://schemas.microsoft.com/office/drawing/2014/main" id="{0828BABD-243C-3379-5038-C0215CA996BE}"/>
                  </a:ext>
                </a:extLst>
              </p:cNvPr>
              <p:cNvSpPr txBox="1"/>
              <p:nvPr/>
            </p:nvSpPr>
            <p:spPr>
              <a:xfrm rot="3898640">
                <a:off x="3715705" y="3008834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150</a:t>
                </a:r>
                <a:endParaRPr kumimoji="1" lang="ja-JP" altLang="en-US" dirty="0"/>
              </a:p>
            </p:txBody>
          </p:sp>
          <p:sp>
            <p:nvSpPr>
              <p:cNvPr id="216" name="テキスト ボックス 215">
                <a:extLst>
                  <a:ext uri="{FF2B5EF4-FFF2-40B4-BE49-F238E27FC236}">
                    <a16:creationId xmlns:a16="http://schemas.microsoft.com/office/drawing/2014/main" id="{5FA86B26-C4E3-0566-C179-86FC68905FF3}"/>
                  </a:ext>
                </a:extLst>
              </p:cNvPr>
              <p:cNvSpPr txBox="1"/>
              <p:nvPr/>
            </p:nvSpPr>
            <p:spPr>
              <a:xfrm rot="17398640">
                <a:off x="996532" y="3033655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160</a:t>
                </a:r>
                <a:endParaRPr kumimoji="1" lang="ja-JP" altLang="en-US" dirty="0"/>
              </a:p>
            </p:txBody>
          </p:sp>
          <p:sp>
            <p:nvSpPr>
              <p:cNvPr id="217" name="テキスト ボックス 216">
                <a:extLst>
                  <a:ext uri="{FF2B5EF4-FFF2-40B4-BE49-F238E27FC236}">
                    <a16:creationId xmlns:a16="http://schemas.microsoft.com/office/drawing/2014/main" id="{4F1AA6A4-4942-D8EC-EB9D-47FD075AFAC9}"/>
                  </a:ext>
                </a:extLst>
              </p:cNvPr>
              <p:cNvSpPr txBox="1"/>
              <p:nvPr/>
            </p:nvSpPr>
            <p:spPr>
              <a:xfrm rot="17398640">
                <a:off x="1229566" y="3118367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20</a:t>
                </a:r>
                <a:endParaRPr kumimoji="1" lang="ja-JP" altLang="en-US" dirty="0"/>
              </a:p>
            </p:txBody>
          </p:sp>
          <p:sp>
            <p:nvSpPr>
              <p:cNvPr id="218" name="テキスト ボックス 217">
                <a:extLst>
                  <a:ext uri="{FF2B5EF4-FFF2-40B4-BE49-F238E27FC236}">
                    <a16:creationId xmlns:a16="http://schemas.microsoft.com/office/drawing/2014/main" id="{DF14F0C2-7377-5CF6-B08A-2BC46536E689}"/>
                  </a:ext>
                </a:extLst>
              </p:cNvPr>
              <p:cNvSpPr txBox="1"/>
              <p:nvPr/>
            </p:nvSpPr>
            <p:spPr>
              <a:xfrm rot="18298640">
                <a:off x="1188618" y="2664304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145</a:t>
                </a:r>
                <a:endParaRPr kumimoji="1" lang="ja-JP" altLang="en-US" dirty="0"/>
              </a:p>
            </p:txBody>
          </p:sp>
          <p:sp>
            <p:nvSpPr>
              <p:cNvPr id="219" name="テキスト ボックス 218">
                <a:extLst>
                  <a:ext uri="{FF2B5EF4-FFF2-40B4-BE49-F238E27FC236}">
                    <a16:creationId xmlns:a16="http://schemas.microsoft.com/office/drawing/2014/main" id="{0C766489-6929-47E8-B1B9-149DA63A8601}"/>
                  </a:ext>
                </a:extLst>
              </p:cNvPr>
              <p:cNvSpPr txBox="1"/>
              <p:nvPr/>
            </p:nvSpPr>
            <p:spPr>
              <a:xfrm rot="18298640">
                <a:off x="1391785" y="2806444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35</a:t>
                </a:r>
                <a:endParaRPr kumimoji="1" lang="ja-JP" altLang="en-US" dirty="0"/>
              </a:p>
            </p:txBody>
          </p:sp>
          <p:sp>
            <p:nvSpPr>
              <p:cNvPr id="220" name="テキスト ボックス 219">
                <a:extLst>
                  <a:ext uri="{FF2B5EF4-FFF2-40B4-BE49-F238E27FC236}">
                    <a16:creationId xmlns:a16="http://schemas.microsoft.com/office/drawing/2014/main" id="{3D217576-2A5C-AC3E-FAAF-683E9E38CA43}"/>
                  </a:ext>
                </a:extLst>
              </p:cNvPr>
              <p:cNvSpPr txBox="1"/>
              <p:nvPr/>
            </p:nvSpPr>
            <p:spPr>
              <a:xfrm rot="2998640">
                <a:off x="3716562" y="2552930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40</a:t>
                </a:r>
                <a:endParaRPr kumimoji="1" lang="ja-JP" altLang="en-US" dirty="0"/>
              </a:p>
            </p:txBody>
          </p:sp>
          <p:sp>
            <p:nvSpPr>
              <p:cNvPr id="221" name="テキスト ボックス 220">
                <a:extLst>
                  <a:ext uri="{FF2B5EF4-FFF2-40B4-BE49-F238E27FC236}">
                    <a16:creationId xmlns:a16="http://schemas.microsoft.com/office/drawing/2014/main" id="{1A082304-4AB2-4F2F-7695-1EAFDACBBF7F}"/>
                  </a:ext>
                </a:extLst>
              </p:cNvPr>
              <p:cNvSpPr txBox="1"/>
              <p:nvPr/>
            </p:nvSpPr>
            <p:spPr>
              <a:xfrm rot="2998640">
                <a:off x="3526681" y="2712387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135</a:t>
                </a:r>
                <a:endParaRPr kumimoji="1" lang="ja-JP" altLang="en-US" dirty="0"/>
              </a:p>
            </p:txBody>
          </p:sp>
          <p:sp>
            <p:nvSpPr>
              <p:cNvPr id="222" name="テキスト ボックス 221">
                <a:extLst>
                  <a:ext uri="{FF2B5EF4-FFF2-40B4-BE49-F238E27FC236}">
                    <a16:creationId xmlns:a16="http://schemas.microsoft.com/office/drawing/2014/main" id="{D581D52D-3C7E-FD4D-FE5D-F2C315F432A2}"/>
                  </a:ext>
                </a:extLst>
              </p:cNvPr>
              <p:cNvSpPr txBox="1"/>
              <p:nvPr/>
            </p:nvSpPr>
            <p:spPr>
              <a:xfrm rot="19198640">
                <a:off x="1469753" y="2357255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130</a:t>
                </a:r>
                <a:endParaRPr kumimoji="1" lang="ja-JP" altLang="en-US" dirty="0"/>
              </a:p>
            </p:txBody>
          </p:sp>
          <p:sp>
            <p:nvSpPr>
              <p:cNvPr id="223" name="テキスト ボックス 222">
                <a:extLst>
                  <a:ext uri="{FF2B5EF4-FFF2-40B4-BE49-F238E27FC236}">
                    <a16:creationId xmlns:a16="http://schemas.microsoft.com/office/drawing/2014/main" id="{FDDC0879-1671-3356-B743-844A9A7355D9}"/>
                  </a:ext>
                </a:extLst>
              </p:cNvPr>
              <p:cNvSpPr txBox="1"/>
              <p:nvPr/>
            </p:nvSpPr>
            <p:spPr>
              <a:xfrm rot="19198640">
                <a:off x="1629209" y="2547136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50</a:t>
                </a:r>
                <a:endParaRPr kumimoji="1" lang="ja-JP" altLang="en-US" dirty="0"/>
              </a:p>
            </p:txBody>
          </p:sp>
          <p:sp>
            <p:nvSpPr>
              <p:cNvPr id="224" name="テキスト ボックス 223">
                <a:extLst>
                  <a:ext uri="{FF2B5EF4-FFF2-40B4-BE49-F238E27FC236}">
                    <a16:creationId xmlns:a16="http://schemas.microsoft.com/office/drawing/2014/main" id="{88DFEC83-A5D6-0E1C-09E4-02A3C8F623AC}"/>
                  </a:ext>
                </a:extLst>
              </p:cNvPr>
              <p:cNvSpPr txBox="1"/>
              <p:nvPr/>
            </p:nvSpPr>
            <p:spPr>
              <a:xfrm rot="2098640">
                <a:off x="3409513" y="2271794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55</a:t>
                </a:r>
                <a:endParaRPr kumimoji="1" lang="ja-JP" altLang="en-US" dirty="0"/>
              </a:p>
            </p:txBody>
          </p:sp>
          <p:sp>
            <p:nvSpPr>
              <p:cNvPr id="225" name="テキスト ボックス 224">
                <a:extLst>
                  <a:ext uri="{FF2B5EF4-FFF2-40B4-BE49-F238E27FC236}">
                    <a16:creationId xmlns:a16="http://schemas.microsoft.com/office/drawing/2014/main" id="{A4C090C2-7AEF-A59C-0769-760F97248CB0}"/>
                  </a:ext>
                </a:extLst>
              </p:cNvPr>
              <p:cNvSpPr txBox="1"/>
              <p:nvPr/>
            </p:nvSpPr>
            <p:spPr>
              <a:xfrm rot="2098640">
                <a:off x="3267373" y="2474962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120</a:t>
                </a:r>
                <a:endParaRPr kumimoji="1" lang="ja-JP" altLang="en-US" dirty="0"/>
              </a:p>
            </p:txBody>
          </p:sp>
          <p:sp>
            <p:nvSpPr>
              <p:cNvPr id="226" name="テキスト ボックス 225">
                <a:extLst>
                  <a:ext uri="{FF2B5EF4-FFF2-40B4-BE49-F238E27FC236}">
                    <a16:creationId xmlns:a16="http://schemas.microsoft.com/office/drawing/2014/main" id="{6B1A4E9C-06D0-F281-19E5-77DF42F746C4}"/>
                  </a:ext>
                </a:extLst>
              </p:cNvPr>
              <p:cNvSpPr txBox="1"/>
              <p:nvPr/>
            </p:nvSpPr>
            <p:spPr>
              <a:xfrm rot="20098640">
                <a:off x="1820779" y="2133432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115</a:t>
                </a:r>
                <a:endParaRPr kumimoji="1" lang="ja-JP" altLang="en-US" dirty="0"/>
              </a:p>
            </p:txBody>
          </p:sp>
          <p:sp>
            <p:nvSpPr>
              <p:cNvPr id="227" name="テキスト ボックス 226">
                <a:extLst>
                  <a:ext uri="{FF2B5EF4-FFF2-40B4-BE49-F238E27FC236}">
                    <a16:creationId xmlns:a16="http://schemas.microsoft.com/office/drawing/2014/main" id="{E6F92ACB-2E7D-4D95-3B15-DD524589F084}"/>
                  </a:ext>
                </a:extLst>
              </p:cNvPr>
              <p:cNvSpPr txBox="1"/>
              <p:nvPr/>
            </p:nvSpPr>
            <p:spPr>
              <a:xfrm rot="20098640">
                <a:off x="1925658" y="2358112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65</a:t>
                </a:r>
                <a:endParaRPr kumimoji="1" lang="ja-JP" altLang="en-US" dirty="0"/>
              </a:p>
            </p:txBody>
          </p:sp>
          <p:sp>
            <p:nvSpPr>
              <p:cNvPr id="228" name="テキスト ボックス 227">
                <a:extLst>
                  <a:ext uri="{FF2B5EF4-FFF2-40B4-BE49-F238E27FC236}">
                    <a16:creationId xmlns:a16="http://schemas.microsoft.com/office/drawing/2014/main" id="{82F9AE90-E8EF-0A9A-1724-CCC1810A1326}"/>
                  </a:ext>
                </a:extLst>
              </p:cNvPr>
              <p:cNvSpPr txBox="1"/>
              <p:nvPr/>
            </p:nvSpPr>
            <p:spPr>
              <a:xfrm rot="20998640">
                <a:off x="2217774" y="2008087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100</a:t>
                </a:r>
                <a:endParaRPr kumimoji="1" lang="ja-JP" altLang="en-US" dirty="0"/>
              </a:p>
            </p:txBody>
          </p:sp>
          <p:sp>
            <p:nvSpPr>
              <p:cNvPr id="229" name="テキスト ボックス 228">
                <a:extLst>
                  <a:ext uri="{FF2B5EF4-FFF2-40B4-BE49-F238E27FC236}">
                    <a16:creationId xmlns:a16="http://schemas.microsoft.com/office/drawing/2014/main" id="{87F9DF6B-72AC-A4E8-3C20-7E79DD8D6D3A}"/>
                  </a:ext>
                </a:extLst>
              </p:cNvPr>
              <p:cNvSpPr txBox="1"/>
              <p:nvPr/>
            </p:nvSpPr>
            <p:spPr>
              <a:xfrm rot="20998640">
                <a:off x="2260927" y="2252257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80</a:t>
                </a:r>
                <a:endParaRPr kumimoji="1" lang="ja-JP" altLang="en-US" dirty="0"/>
              </a:p>
            </p:txBody>
          </p:sp>
          <p:sp>
            <p:nvSpPr>
              <p:cNvPr id="230" name="テキスト ボックス 229">
                <a:extLst>
                  <a:ext uri="{FF2B5EF4-FFF2-40B4-BE49-F238E27FC236}">
                    <a16:creationId xmlns:a16="http://schemas.microsoft.com/office/drawing/2014/main" id="{B5860EC6-484C-19A3-9601-C073F3164E08}"/>
                  </a:ext>
                </a:extLst>
              </p:cNvPr>
              <p:cNvSpPr txBox="1"/>
              <p:nvPr/>
            </p:nvSpPr>
            <p:spPr>
              <a:xfrm rot="1198640">
                <a:off x="3040163" y="2079709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70</a:t>
                </a:r>
                <a:endParaRPr kumimoji="1" lang="ja-JP" altLang="en-US" dirty="0"/>
              </a:p>
            </p:txBody>
          </p:sp>
          <p:sp>
            <p:nvSpPr>
              <p:cNvPr id="231" name="テキスト ボックス 230">
                <a:extLst>
                  <a:ext uri="{FF2B5EF4-FFF2-40B4-BE49-F238E27FC236}">
                    <a16:creationId xmlns:a16="http://schemas.microsoft.com/office/drawing/2014/main" id="{357E4D1E-EAC7-3ACB-C790-19F97B618F08}"/>
                  </a:ext>
                </a:extLst>
              </p:cNvPr>
              <p:cNvSpPr txBox="1"/>
              <p:nvPr/>
            </p:nvSpPr>
            <p:spPr>
              <a:xfrm rot="1198640">
                <a:off x="2955450" y="2312743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105</a:t>
                </a:r>
                <a:endParaRPr kumimoji="1" lang="ja-JP" altLang="en-US" dirty="0"/>
              </a:p>
            </p:txBody>
          </p:sp>
          <p:sp>
            <p:nvSpPr>
              <p:cNvPr id="232" name="テキスト ボックス 231">
                <a:extLst>
                  <a:ext uri="{FF2B5EF4-FFF2-40B4-BE49-F238E27FC236}">
                    <a16:creationId xmlns:a16="http://schemas.microsoft.com/office/drawing/2014/main" id="{BA8D02D3-7948-B2A3-FEA9-9629FF93267E}"/>
                  </a:ext>
                </a:extLst>
              </p:cNvPr>
              <p:cNvSpPr txBox="1"/>
              <p:nvPr/>
            </p:nvSpPr>
            <p:spPr>
              <a:xfrm rot="5698640">
                <a:off x="4084055" y="3716860"/>
                <a:ext cx="64265" cy="7867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355</a:t>
                </a:r>
                <a:endParaRPr kumimoji="1" lang="ja-JP" altLang="en-US" dirty="0"/>
              </a:p>
            </p:txBody>
          </p:sp>
          <p:sp>
            <p:nvSpPr>
              <p:cNvPr id="233" name="テキスト ボックス 232">
                <a:extLst>
                  <a:ext uri="{FF2B5EF4-FFF2-40B4-BE49-F238E27FC236}">
                    <a16:creationId xmlns:a16="http://schemas.microsoft.com/office/drawing/2014/main" id="{DBBC5648-841D-E96C-104E-9F5C7525566B}"/>
                  </a:ext>
                </a:extLst>
              </p:cNvPr>
              <p:cNvSpPr txBox="1"/>
              <p:nvPr/>
            </p:nvSpPr>
            <p:spPr>
              <a:xfrm rot="5698640">
                <a:off x="3837037" y="3695347"/>
                <a:ext cx="64265" cy="7867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180</a:t>
                </a:r>
                <a:endParaRPr kumimoji="1" lang="ja-JP" altLang="en-US" dirty="0"/>
              </a:p>
            </p:txBody>
          </p:sp>
          <p:sp>
            <p:nvSpPr>
              <p:cNvPr id="234" name="テキスト ボックス 233">
                <a:extLst>
                  <a:ext uri="{FF2B5EF4-FFF2-40B4-BE49-F238E27FC236}">
                    <a16:creationId xmlns:a16="http://schemas.microsoft.com/office/drawing/2014/main" id="{446D6959-5457-77E1-6886-5F4CFECE21BE}"/>
                  </a:ext>
                </a:extLst>
              </p:cNvPr>
              <p:cNvSpPr txBox="1"/>
              <p:nvPr/>
            </p:nvSpPr>
            <p:spPr>
              <a:xfrm rot="16498640">
                <a:off x="906586" y="3440135"/>
                <a:ext cx="64265" cy="7867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175</a:t>
                </a:r>
                <a:endParaRPr kumimoji="1" lang="ja-JP" altLang="en-US" dirty="0"/>
              </a:p>
            </p:txBody>
          </p:sp>
          <p:sp>
            <p:nvSpPr>
              <p:cNvPr id="235" name="テキスト ボックス 234">
                <a:extLst>
                  <a:ext uri="{FF2B5EF4-FFF2-40B4-BE49-F238E27FC236}">
                    <a16:creationId xmlns:a16="http://schemas.microsoft.com/office/drawing/2014/main" id="{C5FA8240-4436-3B04-A8E7-0D3421068601}"/>
                  </a:ext>
                </a:extLst>
              </p:cNvPr>
              <p:cNvSpPr txBox="1"/>
              <p:nvPr/>
            </p:nvSpPr>
            <p:spPr>
              <a:xfrm rot="16498640">
                <a:off x="1153605" y="3461648"/>
                <a:ext cx="64265" cy="7867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5</a:t>
                </a:r>
                <a:endParaRPr kumimoji="1" lang="ja-JP" altLang="en-US" dirty="0"/>
              </a:p>
            </p:txBody>
          </p:sp>
          <p:sp>
            <p:nvSpPr>
              <p:cNvPr id="236" name="テキスト ボックス 235">
                <a:extLst>
                  <a:ext uri="{FF2B5EF4-FFF2-40B4-BE49-F238E27FC236}">
                    <a16:creationId xmlns:a16="http://schemas.microsoft.com/office/drawing/2014/main" id="{688111B6-74B7-68B5-B591-E25684B271D9}"/>
                  </a:ext>
                </a:extLst>
              </p:cNvPr>
              <p:cNvSpPr txBox="1"/>
              <p:nvPr/>
            </p:nvSpPr>
            <p:spPr>
              <a:xfrm rot="11098640">
                <a:off x="2357092" y="5165673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265</a:t>
                </a:r>
                <a:endParaRPr kumimoji="1" lang="ja-JP" altLang="en-US" dirty="0"/>
              </a:p>
            </p:txBody>
          </p:sp>
          <p:sp>
            <p:nvSpPr>
              <p:cNvPr id="237" name="テキスト ボックス 236">
                <a:extLst>
                  <a:ext uri="{FF2B5EF4-FFF2-40B4-BE49-F238E27FC236}">
                    <a16:creationId xmlns:a16="http://schemas.microsoft.com/office/drawing/2014/main" id="{977F8DED-E1CD-F5E2-79BE-1754965E6E04}"/>
                  </a:ext>
                </a:extLst>
              </p:cNvPr>
              <p:cNvSpPr txBox="1"/>
              <p:nvPr/>
            </p:nvSpPr>
            <p:spPr>
              <a:xfrm rot="11098640">
                <a:off x="2378605" y="4918654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270</a:t>
                </a:r>
                <a:endParaRPr kumimoji="1" lang="ja-JP" altLang="en-US" dirty="0"/>
              </a:p>
            </p:txBody>
          </p:sp>
          <p:sp>
            <p:nvSpPr>
              <p:cNvPr id="238" name="テキスト ボックス 237">
                <a:extLst>
                  <a:ext uri="{FF2B5EF4-FFF2-40B4-BE49-F238E27FC236}">
                    <a16:creationId xmlns:a16="http://schemas.microsoft.com/office/drawing/2014/main" id="{19819358-020A-3ECB-48C4-E7EE1C46A43E}"/>
                  </a:ext>
                </a:extLst>
              </p:cNvPr>
              <p:cNvSpPr txBox="1"/>
              <p:nvPr/>
            </p:nvSpPr>
            <p:spPr>
              <a:xfrm rot="15598640">
                <a:off x="925045" y="3854485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190</a:t>
                </a:r>
                <a:endParaRPr kumimoji="1" lang="ja-JP" altLang="en-US" dirty="0"/>
              </a:p>
            </p:txBody>
          </p:sp>
          <p:sp>
            <p:nvSpPr>
              <p:cNvPr id="239" name="テキスト ボックス 238">
                <a:extLst>
                  <a:ext uri="{FF2B5EF4-FFF2-40B4-BE49-F238E27FC236}">
                    <a16:creationId xmlns:a16="http://schemas.microsoft.com/office/drawing/2014/main" id="{F2FFA0FE-2CBB-67C5-CA63-517134758BFC}"/>
                  </a:ext>
                </a:extLst>
              </p:cNvPr>
              <p:cNvSpPr txBox="1"/>
              <p:nvPr/>
            </p:nvSpPr>
            <p:spPr>
              <a:xfrm rot="15598640">
                <a:off x="1169214" y="3811332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345</a:t>
                </a:r>
                <a:endParaRPr kumimoji="1" lang="ja-JP" altLang="en-US" dirty="0"/>
              </a:p>
            </p:txBody>
          </p:sp>
          <p:sp>
            <p:nvSpPr>
              <p:cNvPr id="240" name="テキスト ボックス 239">
                <a:extLst>
                  <a:ext uri="{FF2B5EF4-FFF2-40B4-BE49-F238E27FC236}">
                    <a16:creationId xmlns:a16="http://schemas.microsoft.com/office/drawing/2014/main" id="{17104AAB-976C-014B-7E5C-6B338CB15FD3}"/>
                  </a:ext>
                </a:extLst>
              </p:cNvPr>
              <p:cNvSpPr txBox="1"/>
              <p:nvPr/>
            </p:nvSpPr>
            <p:spPr>
              <a:xfrm rot="14698640">
                <a:off x="1050389" y="4251480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205</a:t>
                </a:r>
                <a:endParaRPr kumimoji="1" lang="ja-JP" altLang="en-US" dirty="0"/>
              </a:p>
            </p:txBody>
          </p:sp>
          <p:sp>
            <p:nvSpPr>
              <p:cNvPr id="241" name="テキスト ボックス 240">
                <a:extLst>
                  <a:ext uri="{FF2B5EF4-FFF2-40B4-BE49-F238E27FC236}">
                    <a16:creationId xmlns:a16="http://schemas.microsoft.com/office/drawing/2014/main" id="{21344506-B66E-5B14-F315-4227C9805782}"/>
                  </a:ext>
                </a:extLst>
              </p:cNvPr>
              <p:cNvSpPr txBox="1"/>
              <p:nvPr/>
            </p:nvSpPr>
            <p:spPr>
              <a:xfrm rot="14698640">
                <a:off x="1275070" y="4146601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330</a:t>
                </a:r>
                <a:endParaRPr kumimoji="1" lang="ja-JP" altLang="en-US" dirty="0"/>
              </a:p>
            </p:txBody>
          </p:sp>
          <p:sp>
            <p:nvSpPr>
              <p:cNvPr id="242" name="テキスト ボックス 241">
                <a:extLst>
                  <a:ext uri="{FF2B5EF4-FFF2-40B4-BE49-F238E27FC236}">
                    <a16:creationId xmlns:a16="http://schemas.microsoft.com/office/drawing/2014/main" id="{ECF3F151-C33D-8EFF-33C1-302710E8D92B}"/>
                  </a:ext>
                </a:extLst>
              </p:cNvPr>
              <p:cNvSpPr txBox="1"/>
              <p:nvPr/>
            </p:nvSpPr>
            <p:spPr>
              <a:xfrm rot="6598640">
                <a:off x="3994243" y="4121781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340</a:t>
                </a:r>
                <a:endParaRPr kumimoji="1" lang="ja-JP" altLang="en-US" dirty="0"/>
              </a:p>
            </p:txBody>
          </p:sp>
          <p:sp>
            <p:nvSpPr>
              <p:cNvPr id="243" name="テキスト ボックス 242">
                <a:extLst>
                  <a:ext uri="{FF2B5EF4-FFF2-40B4-BE49-F238E27FC236}">
                    <a16:creationId xmlns:a16="http://schemas.microsoft.com/office/drawing/2014/main" id="{D74C9547-6403-38A8-2CD5-8007D237DC67}"/>
                  </a:ext>
                </a:extLst>
              </p:cNvPr>
              <p:cNvSpPr txBox="1"/>
              <p:nvPr/>
            </p:nvSpPr>
            <p:spPr>
              <a:xfrm rot="6598640">
                <a:off x="3761209" y="4037068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195</a:t>
                </a:r>
                <a:endParaRPr kumimoji="1" lang="ja-JP" altLang="en-US" dirty="0"/>
              </a:p>
            </p:txBody>
          </p:sp>
          <p:sp>
            <p:nvSpPr>
              <p:cNvPr id="244" name="テキスト ボックス 243">
                <a:extLst>
                  <a:ext uri="{FF2B5EF4-FFF2-40B4-BE49-F238E27FC236}">
                    <a16:creationId xmlns:a16="http://schemas.microsoft.com/office/drawing/2014/main" id="{1B2605FE-C830-54C2-D44D-0EC41DAE06CD}"/>
                  </a:ext>
                </a:extLst>
              </p:cNvPr>
              <p:cNvSpPr txBox="1"/>
              <p:nvPr/>
            </p:nvSpPr>
            <p:spPr>
              <a:xfrm rot="7498640">
                <a:off x="3802158" y="4491131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325</a:t>
                </a:r>
                <a:endParaRPr kumimoji="1" lang="ja-JP" altLang="en-US" dirty="0"/>
              </a:p>
            </p:txBody>
          </p:sp>
          <p:sp>
            <p:nvSpPr>
              <p:cNvPr id="245" name="テキスト ボックス 244">
                <a:extLst>
                  <a:ext uri="{FF2B5EF4-FFF2-40B4-BE49-F238E27FC236}">
                    <a16:creationId xmlns:a16="http://schemas.microsoft.com/office/drawing/2014/main" id="{776B1EB7-4157-5097-51BE-2C8DEC982929}"/>
                  </a:ext>
                </a:extLst>
              </p:cNvPr>
              <p:cNvSpPr txBox="1"/>
              <p:nvPr/>
            </p:nvSpPr>
            <p:spPr>
              <a:xfrm rot="7498640">
                <a:off x="3598990" y="4348991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210</a:t>
                </a:r>
                <a:endParaRPr kumimoji="1" lang="ja-JP" altLang="en-US" dirty="0"/>
              </a:p>
            </p:txBody>
          </p:sp>
          <p:sp>
            <p:nvSpPr>
              <p:cNvPr id="246" name="テキスト ボックス 245">
                <a:extLst>
                  <a:ext uri="{FF2B5EF4-FFF2-40B4-BE49-F238E27FC236}">
                    <a16:creationId xmlns:a16="http://schemas.microsoft.com/office/drawing/2014/main" id="{B68C9B71-8AFE-33B4-B70E-62AD2CD81BA0}"/>
                  </a:ext>
                </a:extLst>
              </p:cNvPr>
              <p:cNvSpPr txBox="1"/>
              <p:nvPr/>
            </p:nvSpPr>
            <p:spPr>
              <a:xfrm rot="13798640">
                <a:off x="1274213" y="4602506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220</a:t>
                </a:r>
                <a:endParaRPr kumimoji="1" lang="ja-JP" altLang="en-US" dirty="0"/>
              </a:p>
            </p:txBody>
          </p:sp>
          <p:sp>
            <p:nvSpPr>
              <p:cNvPr id="247" name="テキスト ボックス 246">
                <a:extLst>
                  <a:ext uri="{FF2B5EF4-FFF2-40B4-BE49-F238E27FC236}">
                    <a16:creationId xmlns:a16="http://schemas.microsoft.com/office/drawing/2014/main" id="{C562A42E-B90C-62F7-2482-A71B66FAE103}"/>
                  </a:ext>
                </a:extLst>
              </p:cNvPr>
              <p:cNvSpPr txBox="1"/>
              <p:nvPr/>
            </p:nvSpPr>
            <p:spPr>
              <a:xfrm rot="13798640">
                <a:off x="1464094" y="4443049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315</a:t>
                </a:r>
                <a:endParaRPr kumimoji="1" lang="ja-JP" altLang="en-US" dirty="0"/>
              </a:p>
            </p:txBody>
          </p:sp>
          <p:sp>
            <p:nvSpPr>
              <p:cNvPr id="248" name="テキスト ボックス 247">
                <a:extLst>
                  <a:ext uri="{FF2B5EF4-FFF2-40B4-BE49-F238E27FC236}">
                    <a16:creationId xmlns:a16="http://schemas.microsoft.com/office/drawing/2014/main" id="{068D026E-89F1-838F-C541-B96CE0510219}"/>
                  </a:ext>
                </a:extLst>
              </p:cNvPr>
              <p:cNvSpPr txBox="1"/>
              <p:nvPr/>
            </p:nvSpPr>
            <p:spPr>
              <a:xfrm rot="8398640">
                <a:off x="3521023" y="4798180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310</a:t>
                </a:r>
                <a:endParaRPr kumimoji="1" lang="ja-JP" altLang="en-US" dirty="0"/>
              </a:p>
            </p:txBody>
          </p:sp>
          <p:sp>
            <p:nvSpPr>
              <p:cNvPr id="249" name="テキスト ボックス 248">
                <a:extLst>
                  <a:ext uri="{FF2B5EF4-FFF2-40B4-BE49-F238E27FC236}">
                    <a16:creationId xmlns:a16="http://schemas.microsoft.com/office/drawing/2014/main" id="{4C47BEDF-F18B-FDBD-D326-FE2A3E673FBE}"/>
                  </a:ext>
                </a:extLst>
              </p:cNvPr>
              <p:cNvSpPr txBox="1"/>
              <p:nvPr/>
            </p:nvSpPr>
            <p:spPr>
              <a:xfrm rot="8398640">
                <a:off x="3361566" y="4608299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225</a:t>
                </a:r>
                <a:endParaRPr kumimoji="1" lang="ja-JP" altLang="en-US" dirty="0"/>
              </a:p>
            </p:txBody>
          </p:sp>
          <p:sp>
            <p:nvSpPr>
              <p:cNvPr id="250" name="テキスト ボックス 249">
                <a:extLst>
                  <a:ext uri="{FF2B5EF4-FFF2-40B4-BE49-F238E27FC236}">
                    <a16:creationId xmlns:a16="http://schemas.microsoft.com/office/drawing/2014/main" id="{B6528817-C39B-90BC-E393-A1158A72C27A}"/>
                  </a:ext>
                </a:extLst>
              </p:cNvPr>
              <p:cNvSpPr txBox="1"/>
              <p:nvPr/>
            </p:nvSpPr>
            <p:spPr>
              <a:xfrm rot="12898640">
                <a:off x="1581263" y="4883642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235</a:t>
                </a:r>
                <a:endParaRPr kumimoji="1" lang="ja-JP" altLang="en-US" dirty="0"/>
              </a:p>
            </p:txBody>
          </p:sp>
          <p:sp>
            <p:nvSpPr>
              <p:cNvPr id="251" name="テキスト ボックス 250">
                <a:extLst>
                  <a:ext uri="{FF2B5EF4-FFF2-40B4-BE49-F238E27FC236}">
                    <a16:creationId xmlns:a16="http://schemas.microsoft.com/office/drawing/2014/main" id="{7778B209-5EF0-A1D3-25D0-1C1DF77CF770}"/>
                  </a:ext>
                </a:extLst>
              </p:cNvPr>
              <p:cNvSpPr txBox="1"/>
              <p:nvPr/>
            </p:nvSpPr>
            <p:spPr>
              <a:xfrm rot="12898640">
                <a:off x="1723402" y="4680474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300</a:t>
                </a:r>
                <a:endParaRPr kumimoji="1" lang="ja-JP" altLang="en-US" dirty="0"/>
              </a:p>
            </p:txBody>
          </p:sp>
          <p:sp>
            <p:nvSpPr>
              <p:cNvPr id="252" name="テキスト ボックス 251">
                <a:extLst>
                  <a:ext uri="{FF2B5EF4-FFF2-40B4-BE49-F238E27FC236}">
                    <a16:creationId xmlns:a16="http://schemas.microsoft.com/office/drawing/2014/main" id="{940E0F8C-8A9C-97F1-2E0E-9B83EBE5A1DA}"/>
                  </a:ext>
                </a:extLst>
              </p:cNvPr>
              <p:cNvSpPr txBox="1"/>
              <p:nvPr/>
            </p:nvSpPr>
            <p:spPr>
              <a:xfrm rot="9298640">
                <a:off x="3169996" y="5022004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295</a:t>
                </a:r>
                <a:endParaRPr kumimoji="1" lang="ja-JP" altLang="en-US" dirty="0"/>
              </a:p>
            </p:txBody>
          </p:sp>
          <p:sp>
            <p:nvSpPr>
              <p:cNvPr id="253" name="テキスト ボックス 252">
                <a:extLst>
                  <a:ext uri="{FF2B5EF4-FFF2-40B4-BE49-F238E27FC236}">
                    <a16:creationId xmlns:a16="http://schemas.microsoft.com/office/drawing/2014/main" id="{92C61D3D-CFFC-F06D-64AE-E068ECE0612C}"/>
                  </a:ext>
                </a:extLst>
              </p:cNvPr>
              <p:cNvSpPr txBox="1"/>
              <p:nvPr/>
            </p:nvSpPr>
            <p:spPr>
              <a:xfrm rot="9298640">
                <a:off x="3065117" y="4797324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240</a:t>
                </a:r>
                <a:endParaRPr kumimoji="1" lang="ja-JP" altLang="en-US" dirty="0"/>
              </a:p>
            </p:txBody>
          </p:sp>
          <p:sp>
            <p:nvSpPr>
              <p:cNvPr id="254" name="テキスト ボックス 253">
                <a:extLst>
                  <a:ext uri="{FF2B5EF4-FFF2-40B4-BE49-F238E27FC236}">
                    <a16:creationId xmlns:a16="http://schemas.microsoft.com/office/drawing/2014/main" id="{0A94D81C-2EE3-F3E1-68F5-F822FB226C5D}"/>
                  </a:ext>
                </a:extLst>
              </p:cNvPr>
              <p:cNvSpPr txBox="1"/>
              <p:nvPr/>
            </p:nvSpPr>
            <p:spPr>
              <a:xfrm rot="10198640">
                <a:off x="2773002" y="5147348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280</a:t>
                </a:r>
                <a:endParaRPr kumimoji="1" lang="ja-JP" altLang="en-US" dirty="0"/>
              </a:p>
            </p:txBody>
          </p:sp>
          <p:sp>
            <p:nvSpPr>
              <p:cNvPr id="255" name="テキスト ボックス 254">
                <a:extLst>
                  <a:ext uri="{FF2B5EF4-FFF2-40B4-BE49-F238E27FC236}">
                    <a16:creationId xmlns:a16="http://schemas.microsoft.com/office/drawing/2014/main" id="{DD69A60C-D2AD-8D7F-F189-EBF8664F510B}"/>
                  </a:ext>
                </a:extLst>
              </p:cNvPr>
              <p:cNvSpPr txBox="1"/>
              <p:nvPr/>
            </p:nvSpPr>
            <p:spPr>
              <a:xfrm rot="10198640">
                <a:off x="2729848" y="4903179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255</a:t>
                </a:r>
                <a:endParaRPr kumimoji="1" lang="ja-JP" altLang="en-US" dirty="0"/>
              </a:p>
            </p:txBody>
          </p:sp>
          <p:sp>
            <p:nvSpPr>
              <p:cNvPr id="256" name="テキスト ボックス 255">
                <a:extLst>
                  <a:ext uri="{FF2B5EF4-FFF2-40B4-BE49-F238E27FC236}">
                    <a16:creationId xmlns:a16="http://schemas.microsoft.com/office/drawing/2014/main" id="{A8ECB370-1D43-4475-0A4E-138902D566A1}"/>
                  </a:ext>
                </a:extLst>
              </p:cNvPr>
              <p:cNvSpPr txBox="1"/>
              <p:nvPr/>
            </p:nvSpPr>
            <p:spPr>
              <a:xfrm rot="11998640">
                <a:off x="1950612" y="5075726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250</a:t>
                </a:r>
                <a:endParaRPr kumimoji="1" lang="ja-JP" altLang="en-US" dirty="0"/>
              </a:p>
            </p:txBody>
          </p:sp>
          <p:sp>
            <p:nvSpPr>
              <p:cNvPr id="257" name="テキスト ボックス 256">
                <a:extLst>
                  <a:ext uri="{FF2B5EF4-FFF2-40B4-BE49-F238E27FC236}">
                    <a16:creationId xmlns:a16="http://schemas.microsoft.com/office/drawing/2014/main" id="{C753CE4D-F021-1BA1-3EAF-92BC894EC4A5}"/>
                  </a:ext>
                </a:extLst>
              </p:cNvPr>
              <p:cNvSpPr txBox="1"/>
              <p:nvPr/>
            </p:nvSpPr>
            <p:spPr>
              <a:xfrm rot="11998640">
                <a:off x="2035325" y="4842693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285</a:t>
                </a:r>
                <a:endParaRPr kumimoji="1" lang="ja-JP" altLang="en-US" dirty="0"/>
              </a:p>
            </p:txBody>
          </p:sp>
          <p:sp>
            <p:nvSpPr>
              <p:cNvPr id="258" name="テキスト ボックス 257">
                <a:extLst>
                  <a:ext uri="{FF2B5EF4-FFF2-40B4-BE49-F238E27FC236}">
                    <a16:creationId xmlns:a16="http://schemas.microsoft.com/office/drawing/2014/main" id="{F4C40E0F-46C6-2AB8-2C58-F716324E242C}"/>
                  </a:ext>
                </a:extLst>
              </p:cNvPr>
              <p:cNvSpPr txBox="1"/>
              <p:nvPr/>
            </p:nvSpPr>
            <p:spPr>
              <a:xfrm rot="613343">
                <a:off x="2734263" y="2253072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100</a:t>
                </a:r>
                <a:endParaRPr kumimoji="1" lang="ja-JP" altLang="en-US" dirty="0"/>
              </a:p>
            </p:txBody>
          </p:sp>
          <p:sp>
            <p:nvSpPr>
              <p:cNvPr id="259" name="テキスト ボックス 258">
                <a:extLst>
                  <a:ext uri="{FF2B5EF4-FFF2-40B4-BE49-F238E27FC236}">
                    <a16:creationId xmlns:a16="http://schemas.microsoft.com/office/drawing/2014/main" id="{899F7B48-6CB8-73CC-107F-DC2090B99477}"/>
                  </a:ext>
                </a:extLst>
              </p:cNvPr>
              <p:cNvSpPr txBox="1"/>
              <p:nvPr/>
            </p:nvSpPr>
            <p:spPr>
              <a:xfrm rot="5113343">
                <a:off x="4084455" y="3445663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5</a:t>
                </a:r>
                <a:endParaRPr kumimoji="1" lang="ja-JP" altLang="en-US" dirty="0"/>
              </a:p>
            </p:txBody>
          </p:sp>
          <p:sp>
            <p:nvSpPr>
              <p:cNvPr id="260" name="テキスト ボックス 259">
                <a:extLst>
                  <a:ext uri="{FF2B5EF4-FFF2-40B4-BE49-F238E27FC236}">
                    <a16:creationId xmlns:a16="http://schemas.microsoft.com/office/drawing/2014/main" id="{9944EA9A-E8A9-861B-9027-2D6BBB0F3E37}"/>
                  </a:ext>
                </a:extLst>
              </p:cNvPr>
              <p:cNvSpPr txBox="1"/>
              <p:nvPr/>
            </p:nvSpPr>
            <p:spPr>
              <a:xfrm rot="5113343">
                <a:off x="3837363" y="3466315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165</a:t>
                </a:r>
                <a:endParaRPr kumimoji="1" lang="ja-JP" altLang="en-US" dirty="0"/>
              </a:p>
            </p:txBody>
          </p:sp>
          <p:sp>
            <p:nvSpPr>
              <p:cNvPr id="261" name="テキスト ボックス 260">
                <a:extLst>
                  <a:ext uri="{FF2B5EF4-FFF2-40B4-BE49-F238E27FC236}">
                    <a16:creationId xmlns:a16="http://schemas.microsoft.com/office/drawing/2014/main" id="{46C0F5E9-C571-1CD3-7E9F-8C2D12064020}"/>
                  </a:ext>
                </a:extLst>
              </p:cNvPr>
              <p:cNvSpPr txBox="1"/>
              <p:nvPr/>
            </p:nvSpPr>
            <p:spPr>
              <a:xfrm rot="4213343">
                <a:off x="3995927" y="3038872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20</a:t>
                </a:r>
                <a:endParaRPr kumimoji="1" lang="ja-JP" altLang="en-US" dirty="0"/>
              </a:p>
            </p:txBody>
          </p:sp>
          <p:sp>
            <p:nvSpPr>
              <p:cNvPr id="262" name="テキスト ボックス 261">
                <a:extLst>
                  <a:ext uri="{FF2B5EF4-FFF2-40B4-BE49-F238E27FC236}">
                    <a16:creationId xmlns:a16="http://schemas.microsoft.com/office/drawing/2014/main" id="{D83CD085-C05C-F5FD-EBCE-A5519E1F8252}"/>
                  </a:ext>
                </a:extLst>
              </p:cNvPr>
              <p:cNvSpPr txBox="1"/>
              <p:nvPr/>
            </p:nvSpPr>
            <p:spPr>
              <a:xfrm rot="4213343">
                <a:off x="3762599" y="3122772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150</a:t>
                </a:r>
                <a:endParaRPr kumimoji="1" lang="ja-JP" altLang="en-US" dirty="0"/>
              </a:p>
            </p:txBody>
          </p:sp>
          <p:sp>
            <p:nvSpPr>
              <p:cNvPr id="263" name="テキスト ボックス 262">
                <a:extLst>
                  <a:ext uri="{FF2B5EF4-FFF2-40B4-BE49-F238E27FC236}">
                    <a16:creationId xmlns:a16="http://schemas.microsoft.com/office/drawing/2014/main" id="{CECE88B8-BF36-C97B-7D3B-476CAAF94B4B}"/>
                  </a:ext>
                </a:extLst>
              </p:cNvPr>
              <p:cNvSpPr txBox="1"/>
              <p:nvPr/>
            </p:nvSpPr>
            <p:spPr>
              <a:xfrm rot="17713343">
                <a:off x="1052543" y="2898914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155</a:t>
                </a:r>
                <a:endParaRPr kumimoji="1" lang="ja-JP" altLang="en-US" dirty="0"/>
              </a:p>
            </p:txBody>
          </p:sp>
          <p:sp>
            <p:nvSpPr>
              <p:cNvPr id="264" name="テキスト ボックス 263">
                <a:extLst>
                  <a:ext uri="{FF2B5EF4-FFF2-40B4-BE49-F238E27FC236}">
                    <a16:creationId xmlns:a16="http://schemas.microsoft.com/office/drawing/2014/main" id="{E8A9263D-B759-13BD-CD21-1C393DF7178D}"/>
                  </a:ext>
                </a:extLst>
              </p:cNvPr>
              <p:cNvSpPr txBox="1"/>
              <p:nvPr/>
            </p:nvSpPr>
            <p:spPr>
              <a:xfrm rot="17713343">
                <a:off x="1276857" y="3004575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25</a:t>
                </a:r>
                <a:endParaRPr kumimoji="1" lang="ja-JP" altLang="en-US" dirty="0"/>
              </a:p>
            </p:txBody>
          </p:sp>
          <p:sp>
            <p:nvSpPr>
              <p:cNvPr id="265" name="テキスト ボックス 264">
                <a:extLst>
                  <a:ext uri="{FF2B5EF4-FFF2-40B4-BE49-F238E27FC236}">
                    <a16:creationId xmlns:a16="http://schemas.microsoft.com/office/drawing/2014/main" id="{0FBED975-7643-3237-E496-E4E54848D1CA}"/>
                  </a:ext>
                </a:extLst>
              </p:cNvPr>
              <p:cNvSpPr txBox="1"/>
              <p:nvPr/>
            </p:nvSpPr>
            <p:spPr>
              <a:xfrm rot="18613343">
                <a:off x="1277589" y="2548670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140</a:t>
                </a:r>
                <a:endParaRPr kumimoji="1" lang="ja-JP" altLang="en-US" dirty="0"/>
              </a:p>
            </p:txBody>
          </p:sp>
          <p:sp>
            <p:nvSpPr>
              <p:cNvPr id="266" name="テキスト ボックス 265">
                <a:extLst>
                  <a:ext uri="{FF2B5EF4-FFF2-40B4-BE49-F238E27FC236}">
                    <a16:creationId xmlns:a16="http://schemas.microsoft.com/office/drawing/2014/main" id="{B081D096-E196-89D8-E631-FBFF638DFCC9}"/>
                  </a:ext>
                </a:extLst>
              </p:cNvPr>
              <p:cNvSpPr txBox="1"/>
              <p:nvPr/>
            </p:nvSpPr>
            <p:spPr>
              <a:xfrm rot="18613343">
                <a:off x="1466912" y="2708787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40</a:t>
                </a:r>
                <a:endParaRPr kumimoji="1" lang="ja-JP" altLang="en-US" dirty="0"/>
              </a:p>
            </p:txBody>
          </p:sp>
          <p:sp>
            <p:nvSpPr>
              <p:cNvPr id="267" name="テキスト ボックス 266">
                <a:extLst>
                  <a:ext uri="{FF2B5EF4-FFF2-40B4-BE49-F238E27FC236}">
                    <a16:creationId xmlns:a16="http://schemas.microsoft.com/office/drawing/2014/main" id="{28F11E18-878B-DA69-1D82-08F6398942CA}"/>
                  </a:ext>
                </a:extLst>
              </p:cNvPr>
              <p:cNvSpPr txBox="1"/>
              <p:nvPr/>
            </p:nvSpPr>
            <p:spPr>
              <a:xfrm rot="3313343">
                <a:off x="3805130" y="2668855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35</a:t>
                </a:r>
                <a:endParaRPr kumimoji="1" lang="ja-JP" altLang="en-US" dirty="0"/>
              </a:p>
            </p:txBody>
          </p:sp>
          <p:sp>
            <p:nvSpPr>
              <p:cNvPr id="268" name="テキスト ボックス 267">
                <a:extLst>
                  <a:ext uri="{FF2B5EF4-FFF2-40B4-BE49-F238E27FC236}">
                    <a16:creationId xmlns:a16="http://schemas.microsoft.com/office/drawing/2014/main" id="{48613B8E-ABC0-36FE-7821-1F1CCAAED88B}"/>
                  </a:ext>
                </a:extLst>
              </p:cNvPr>
              <p:cNvSpPr txBox="1"/>
              <p:nvPr/>
            </p:nvSpPr>
            <p:spPr>
              <a:xfrm rot="3313343">
                <a:off x="3601467" y="2810286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135</a:t>
                </a:r>
                <a:endParaRPr kumimoji="1" lang="ja-JP" altLang="en-US" dirty="0"/>
              </a:p>
            </p:txBody>
          </p:sp>
          <p:sp>
            <p:nvSpPr>
              <p:cNvPr id="269" name="テキスト ボックス 268">
                <a:extLst>
                  <a:ext uri="{FF2B5EF4-FFF2-40B4-BE49-F238E27FC236}">
                    <a16:creationId xmlns:a16="http://schemas.microsoft.com/office/drawing/2014/main" id="{62BB1AC1-55F2-94B3-178C-08EA8758C0D2}"/>
                  </a:ext>
                </a:extLst>
              </p:cNvPr>
              <p:cNvSpPr txBox="1"/>
              <p:nvPr/>
            </p:nvSpPr>
            <p:spPr>
              <a:xfrm rot="19513343">
                <a:off x="1585616" y="2268606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125</a:t>
                </a:r>
                <a:endParaRPr kumimoji="1" lang="ja-JP" altLang="en-US" dirty="0"/>
              </a:p>
            </p:txBody>
          </p:sp>
          <p:sp>
            <p:nvSpPr>
              <p:cNvPr id="270" name="テキスト ボックス 269">
                <a:extLst>
                  <a:ext uri="{FF2B5EF4-FFF2-40B4-BE49-F238E27FC236}">
                    <a16:creationId xmlns:a16="http://schemas.microsoft.com/office/drawing/2014/main" id="{78EAFACE-3B2B-701E-AAD1-931C9004D6F3}"/>
                  </a:ext>
                </a:extLst>
              </p:cNvPr>
              <p:cNvSpPr txBox="1"/>
              <p:nvPr/>
            </p:nvSpPr>
            <p:spPr>
              <a:xfrm rot="19513343">
                <a:off x="1727046" y="2472269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55</a:t>
                </a:r>
                <a:endParaRPr kumimoji="1" lang="ja-JP" altLang="en-US" dirty="0"/>
              </a:p>
            </p:txBody>
          </p:sp>
          <p:sp>
            <p:nvSpPr>
              <p:cNvPr id="271" name="テキスト ボックス 270">
                <a:extLst>
                  <a:ext uri="{FF2B5EF4-FFF2-40B4-BE49-F238E27FC236}">
                    <a16:creationId xmlns:a16="http://schemas.microsoft.com/office/drawing/2014/main" id="{9068CE89-4DFC-1129-4522-507F0A6EECC8}"/>
                  </a:ext>
                </a:extLst>
              </p:cNvPr>
              <p:cNvSpPr txBox="1"/>
              <p:nvPr/>
            </p:nvSpPr>
            <p:spPr>
              <a:xfrm rot="2413343">
                <a:off x="3525066" y="2360828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50</a:t>
                </a:r>
                <a:endParaRPr kumimoji="1" lang="ja-JP" altLang="en-US" dirty="0"/>
              </a:p>
            </p:txBody>
          </p:sp>
          <p:sp>
            <p:nvSpPr>
              <p:cNvPr id="272" name="テキスト ボックス 271">
                <a:extLst>
                  <a:ext uri="{FF2B5EF4-FFF2-40B4-BE49-F238E27FC236}">
                    <a16:creationId xmlns:a16="http://schemas.microsoft.com/office/drawing/2014/main" id="{5975DA99-F514-6E72-DACE-FB221B885123}"/>
                  </a:ext>
                </a:extLst>
              </p:cNvPr>
              <p:cNvSpPr txBox="1"/>
              <p:nvPr/>
            </p:nvSpPr>
            <p:spPr>
              <a:xfrm rot="2413343">
                <a:off x="3364949" y="2550151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120</a:t>
                </a:r>
                <a:endParaRPr kumimoji="1" lang="ja-JP" altLang="en-US" dirty="0"/>
              </a:p>
            </p:txBody>
          </p:sp>
          <p:sp>
            <p:nvSpPr>
              <p:cNvPr id="273" name="テキスト ボックス 272">
                <a:extLst>
                  <a:ext uri="{FF2B5EF4-FFF2-40B4-BE49-F238E27FC236}">
                    <a16:creationId xmlns:a16="http://schemas.microsoft.com/office/drawing/2014/main" id="{8589EE36-EB51-213B-A8D6-3376BB97B670}"/>
                  </a:ext>
                </a:extLst>
              </p:cNvPr>
              <p:cNvSpPr txBox="1"/>
              <p:nvPr/>
            </p:nvSpPr>
            <p:spPr>
              <a:xfrm rot="20413343">
                <a:off x="1955633" y="2077809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110</a:t>
                </a:r>
                <a:endParaRPr kumimoji="1" lang="ja-JP" altLang="en-US" dirty="0"/>
              </a:p>
            </p:txBody>
          </p:sp>
          <p:sp>
            <p:nvSpPr>
              <p:cNvPr id="274" name="テキスト ボックス 273">
                <a:extLst>
                  <a:ext uri="{FF2B5EF4-FFF2-40B4-BE49-F238E27FC236}">
                    <a16:creationId xmlns:a16="http://schemas.microsoft.com/office/drawing/2014/main" id="{CF043F44-5E62-3DF4-D7AC-EE5E023B8453}"/>
                  </a:ext>
                </a:extLst>
              </p:cNvPr>
              <p:cNvSpPr txBox="1"/>
              <p:nvPr/>
            </p:nvSpPr>
            <p:spPr>
              <a:xfrm rot="20413343">
                <a:off x="2039533" y="2311137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70</a:t>
                </a:r>
                <a:endParaRPr kumimoji="1" lang="ja-JP" altLang="en-US" dirty="0"/>
              </a:p>
            </p:txBody>
          </p:sp>
          <p:sp>
            <p:nvSpPr>
              <p:cNvPr id="275" name="テキスト ボックス 274">
                <a:extLst>
                  <a:ext uri="{FF2B5EF4-FFF2-40B4-BE49-F238E27FC236}">
                    <a16:creationId xmlns:a16="http://schemas.microsoft.com/office/drawing/2014/main" id="{46E5B355-21D2-97B1-6FF0-C10BAF1C7364}"/>
                  </a:ext>
                </a:extLst>
              </p:cNvPr>
              <p:cNvSpPr txBox="1"/>
              <p:nvPr/>
            </p:nvSpPr>
            <p:spPr>
              <a:xfrm rot="21313343">
                <a:off x="2362424" y="1989281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95</a:t>
                </a:r>
                <a:endParaRPr kumimoji="1" lang="ja-JP" altLang="en-US" dirty="0"/>
              </a:p>
            </p:txBody>
          </p:sp>
          <p:sp>
            <p:nvSpPr>
              <p:cNvPr id="276" name="テキスト ボックス 275">
                <a:extLst>
                  <a:ext uri="{FF2B5EF4-FFF2-40B4-BE49-F238E27FC236}">
                    <a16:creationId xmlns:a16="http://schemas.microsoft.com/office/drawing/2014/main" id="{4FFFE35E-98DF-5292-4D39-6B859D4853B1}"/>
                  </a:ext>
                </a:extLst>
              </p:cNvPr>
              <p:cNvSpPr txBox="1"/>
              <p:nvPr/>
            </p:nvSpPr>
            <p:spPr>
              <a:xfrm rot="21313343">
                <a:off x="2383076" y="2236373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85</a:t>
                </a:r>
                <a:endParaRPr kumimoji="1" lang="ja-JP" altLang="en-US" dirty="0"/>
              </a:p>
            </p:txBody>
          </p:sp>
          <p:sp>
            <p:nvSpPr>
              <p:cNvPr id="277" name="テキスト ボックス 276">
                <a:extLst>
                  <a:ext uri="{FF2B5EF4-FFF2-40B4-BE49-F238E27FC236}">
                    <a16:creationId xmlns:a16="http://schemas.microsoft.com/office/drawing/2014/main" id="{2E1B4C45-38FC-4576-CAE1-D7A0D59E9511}"/>
                  </a:ext>
                </a:extLst>
              </p:cNvPr>
              <p:cNvSpPr txBox="1"/>
              <p:nvPr/>
            </p:nvSpPr>
            <p:spPr>
              <a:xfrm rot="1513343">
                <a:off x="3174822" y="2135782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65</a:t>
                </a:r>
                <a:endParaRPr kumimoji="1" lang="ja-JP" altLang="en-US" dirty="0"/>
              </a:p>
            </p:txBody>
          </p:sp>
          <p:sp>
            <p:nvSpPr>
              <p:cNvPr id="278" name="テキスト ボックス 277">
                <a:extLst>
                  <a:ext uri="{FF2B5EF4-FFF2-40B4-BE49-F238E27FC236}">
                    <a16:creationId xmlns:a16="http://schemas.microsoft.com/office/drawing/2014/main" id="{A229BDBA-489C-349F-2B88-F9686F2FAE29}"/>
                  </a:ext>
                </a:extLst>
              </p:cNvPr>
              <p:cNvSpPr txBox="1"/>
              <p:nvPr/>
            </p:nvSpPr>
            <p:spPr>
              <a:xfrm rot="1513343">
                <a:off x="3069161" y="2360096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105</a:t>
                </a:r>
                <a:endParaRPr kumimoji="1" lang="ja-JP" altLang="en-US" dirty="0"/>
              </a:p>
            </p:txBody>
          </p:sp>
          <p:sp>
            <p:nvSpPr>
              <p:cNvPr id="279" name="テキスト ボックス 278">
                <a:extLst>
                  <a:ext uri="{FF2B5EF4-FFF2-40B4-BE49-F238E27FC236}">
                    <a16:creationId xmlns:a16="http://schemas.microsoft.com/office/drawing/2014/main" id="{F853A238-EDB8-8689-765D-67BC9ED132D9}"/>
                  </a:ext>
                </a:extLst>
              </p:cNvPr>
              <p:cNvSpPr txBox="1"/>
              <p:nvPr/>
            </p:nvSpPr>
            <p:spPr>
              <a:xfrm rot="6013343">
                <a:off x="4064682" y="3861506"/>
                <a:ext cx="64265" cy="7867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350</a:t>
                </a:r>
                <a:endParaRPr kumimoji="1" lang="ja-JP" altLang="en-US" dirty="0"/>
              </a:p>
            </p:txBody>
          </p:sp>
          <p:sp>
            <p:nvSpPr>
              <p:cNvPr id="280" name="テキスト ボックス 279">
                <a:extLst>
                  <a:ext uri="{FF2B5EF4-FFF2-40B4-BE49-F238E27FC236}">
                    <a16:creationId xmlns:a16="http://schemas.microsoft.com/office/drawing/2014/main" id="{CF0DD389-4E18-62B2-9FC9-867718AE6410}"/>
                  </a:ext>
                </a:extLst>
              </p:cNvPr>
              <p:cNvSpPr txBox="1"/>
              <p:nvPr/>
            </p:nvSpPr>
            <p:spPr>
              <a:xfrm rot="6013343">
                <a:off x="3820665" y="3817502"/>
                <a:ext cx="64265" cy="7867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180</a:t>
                </a:r>
                <a:endParaRPr kumimoji="1" lang="ja-JP" altLang="en-US" dirty="0"/>
              </a:p>
            </p:txBody>
          </p:sp>
          <p:sp>
            <p:nvSpPr>
              <p:cNvPr id="281" name="テキスト ボックス 280">
                <a:extLst>
                  <a:ext uri="{FF2B5EF4-FFF2-40B4-BE49-F238E27FC236}">
                    <a16:creationId xmlns:a16="http://schemas.microsoft.com/office/drawing/2014/main" id="{EB7788A5-FEE2-C3E0-981E-6CDB5EB2975F}"/>
                  </a:ext>
                </a:extLst>
              </p:cNvPr>
              <p:cNvSpPr txBox="1"/>
              <p:nvPr/>
            </p:nvSpPr>
            <p:spPr>
              <a:xfrm rot="16813343">
                <a:off x="925815" y="3295470"/>
                <a:ext cx="64265" cy="7867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170</a:t>
                </a:r>
                <a:endParaRPr kumimoji="1" lang="ja-JP" altLang="en-US" dirty="0"/>
              </a:p>
            </p:txBody>
          </p:sp>
          <p:sp>
            <p:nvSpPr>
              <p:cNvPr id="282" name="テキスト ボックス 281">
                <a:extLst>
                  <a:ext uri="{FF2B5EF4-FFF2-40B4-BE49-F238E27FC236}">
                    <a16:creationId xmlns:a16="http://schemas.microsoft.com/office/drawing/2014/main" id="{471F9B36-3162-9744-59B9-AAAAF436CEDE}"/>
                  </a:ext>
                </a:extLst>
              </p:cNvPr>
              <p:cNvSpPr txBox="1"/>
              <p:nvPr/>
            </p:nvSpPr>
            <p:spPr>
              <a:xfrm rot="16813343">
                <a:off x="1169833" y="3339474"/>
                <a:ext cx="64265" cy="7867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10</a:t>
                </a:r>
                <a:endParaRPr kumimoji="1" lang="ja-JP" altLang="en-US" dirty="0"/>
              </a:p>
            </p:txBody>
          </p:sp>
          <p:sp>
            <p:nvSpPr>
              <p:cNvPr id="283" name="テキスト ボックス 282">
                <a:extLst>
                  <a:ext uri="{FF2B5EF4-FFF2-40B4-BE49-F238E27FC236}">
                    <a16:creationId xmlns:a16="http://schemas.microsoft.com/office/drawing/2014/main" id="{03F03C77-61CB-94D4-74FC-68245A4D6AFB}"/>
                  </a:ext>
                </a:extLst>
              </p:cNvPr>
              <p:cNvSpPr txBox="1"/>
              <p:nvPr/>
            </p:nvSpPr>
            <p:spPr>
              <a:xfrm rot="11413343">
                <a:off x="2212506" y="5146382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260</a:t>
                </a:r>
                <a:endParaRPr kumimoji="1" lang="ja-JP" altLang="en-US" dirty="0"/>
              </a:p>
            </p:txBody>
          </p:sp>
          <p:sp>
            <p:nvSpPr>
              <p:cNvPr id="284" name="テキスト ボックス 283">
                <a:extLst>
                  <a:ext uri="{FF2B5EF4-FFF2-40B4-BE49-F238E27FC236}">
                    <a16:creationId xmlns:a16="http://schemas.microsoft.com/office/drawing/2014/main" id="{4C948B4E-0794-36A8-ED21-13FC137A880F}"/>
                  </a:ext>
                </a:extLst>
              </p:cNvPr>
              <p:cNvSpPr txBox="1"/>
              <p:nvPr/>
            </p:nvSpPr>
            <p:spPr>
              <a:xfrm rot="11413343">
                <a:off x="2256510" y="4902364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270</a:t>
                </a:r>
                <a:endParaRPr kumimoji="1" lang="ja-JP" altLang="en-US" dirty="0"/>
              </a:p>
            </p:txBody>
          </p:sp>
          <p:sp>
            <p:nvSpPr>
              <p:cNvPr id="285" name="テキスト ボックス 284">
                <a:extLst>
                  <a:ext uri="{FF2B5EF4-FFF2-40B4-BE49-F238E27FC236}">
                    <a16:creationId xmlns:a16="http://schemas.microsoft.com/office/drawing/2014/main" id="{EB8B8912-BC86-7944-6525-AAC4100CEA97}"/>
                  </a:ext>
                </a:extLst>
              </p:cNvPr>
              <p:cNvSpPr txBox="1"/>
              <p:nvPr/>
            </p:nvSpPr>
            <p:spPr>
              <a:xfrm rot="15913343">
                <a:off x="906318" y="3709772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185</a:t>
                </a:r>
                <a:endParaRPr kumimoji="1" lang="ja-JP" altLang="en-US" dirty="0"/>
              </a:p>
            </p:txBody>
          </p:sp>
          <p:sp>
            <p:nvSpPr>
              <p:cNvPr id="286" name="テキスト ボックス 285">
                <a:extLst>
                  <a:ext uri="{FF2B5EF4-FFF2-40B4-BE49-F238E27FC236}">
                    <a16:creationId xmlns:a16="http://schemas.microsoft.com/office/drawing/2014/main" id="{56297C7B-8F99-B12E-BE20-3C0A53F0236A}"/>
                  </a:ext>
                </a:extLst>
              </p:cNvPr>
              <p:cNvSpPr txBox="1"/>
              <p:nvPr/>
            </p:nvSpPr>
            <p:spPr>
              <a:xfrm rot="15913343">
                <a:off x="1153410" y="3689121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345</a:t>
                </a:r>
                <a:endParaRPr kumimoji="1" lang="ja-JP" altLang="en-US" dirty="0"/>
              </a:p>
            </p:txBody>
          </p:sp>
          <p:sp>
            <p:nvSpPr>
              <p:cNvPr id="287" name="テキスト ボックス 286">
                <a:extLst>
                  <a:ext uri="{FF2B5EF4-FFF2-40B4-BE49-F238E27FC236}">
                    <a16:creationId xmlns:a16="http://schemas.microsoft.com/office/drawing/2014/main" id="{7CC11305-2728-1657-704F-A00A10F6EB9B}"/>
                  </a:ext>
                </a:extLst>
              </p:cNvPr>
              <p:cNvSpPr txBox="1"/>
              <p:nvPr/>
            </p:nvSpPr>
            <p:spPr>
              <a:xfrm rot="15013343">
                <a:off x="994846" y="4116564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200</a:t>
                </a:r>
                <a:endParaRPr kumimoji="1" lang="ja-JP" altLang="en-US" dirty="0"/>
              </a:p>
            </p:txBody>
          </p:sp>
          <p:sp>
            <p:nvSpPr>
              <p:cNvPr id="288" name="テキスト ボックス 287">
                <a:extLst>
                  <a:ext uri="{FF2B5EF4-FFF2-40B4-BE49-F238E27FC236}">
                    <a16:creationId xmlns:a16="http://schemas.microsoft.com/office/drawing/2014/main" id="{F0A7FC6E-D833-3D7C-8E3C-42B9BCF9A875}"/>
                  </a:ext>
                </a:extLst>
              </p:cNvPr>
              <p:cNvSpPr txBox="1"/>
              <p:nvPr/>
            </p:nvSpPr>
            <p:spPr>
              <a:xfrm rot="15013343">
                <a:off x="1228174" y="4032663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330</a:t>
                </a:r>
                <a:endParaRPr kumimoji="1" lang="ja-JP" altLang="en-US" dirty="0"/>
              </a:p>
            </p:txBody>
          </p:sp>
          <p:sp>
            <p:nvSpPr>
              <p:cNvPr id="289" name="テキスト ボックス 288">
                <a:extLst>
                  <a:ext uri="{FF2B5EF4-FFF2-40B4-BE49-F238E27FC236}">
                    <a16:creationId xmlns:a16="http://schemas.microsoft.com/office/drawing/2014/main" id="{FD85CB36-D671-68CB-3AD0-5BCD1772E736}"/>
                  </a:ext>
                </a:extLst>
              </p:cNvPr>
              <p:cNvSpPr txBox="1"/>
              <p:nvPr/>
            </p:nvSpPr>
            <p:spPr>
              <a:xfrm rot="6913343">
                <a:off x="3938230" y="4256521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335</a:t>
                </a:r>
                <a:endParaRPr kumimoji="1" lang="ja-JP" altLang="en-US" dirty="0"/>
              </a:p>
            </p:txBody>
          </p:sp>
          <p:sp>
            <p:nvSpPr>
              <p:cNvPr id="290" name="テキスト ボックス 289">
                <a:extLst>
                  <a:ext uri="{FF2B5EF4-FFF2-40B4-BE49-F238E27FC236}">
                    <a16:creationId xmlns:a16="http://schemas.microsoft.com/office/drawing/2014/main" id="{FA6F79FA-5D97-44BE-D454-A022D3928412}"/>
                  </a:ext>
                </a:extLst>
              </p:cNvPr>
              <p:cNvSpPr txBox="1"/>
              <p:nvPr/>
            </p:nvSpPr>
            <p:spPr>
              <a:xfrm rot="6913343">
                <a:off x="3713916" y="4150860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195</a:t>
                </a:r>
                <a:endParaRPr kumimoji="1" lang="ja-JP" altLang="en-US" dirty="0"/>
              </a:p>
            </p:txBody>
          </p:sp>
          <p:sp>
            <p:nvSpPr>
              <p:cNvPr id="291" name="テキスト ボックス 290">
                <a:extLst>
                  <a:ext uri="{FF2B5EF4-FFF2-40B4-BE49-F238E27FC236}">
                    <a16:creationId xmlns:a16="http://schemas.microsoft.com/office/drawing/2014/main" id="{B80981B0-0D0D-4FE1-5B85-E7CD369F560F}"/>
                  </a:ext>
                </a:extLst>
              </p:cNvPr>
              <p:cNvSpPr txBox="1"/>
              <p:nvPr/>
            </p:nvSpPr>
            <p:spPr>
              <a:xfrm rot="7813343">
                <a:off x="3713185" y="4606765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320</a:t>
                </a:r>
                <a:endParaRPr kumimoji="1" lang="ja-JP" altLang="en-US" dirty="0"/>
              </a:p>
            </p:txBody>
          </p:sp>
          <p:sp>
            <p:nvSpPr>
              <p:cNvPr id="292" name="テキスト ボックス 291">
                <a:extLst>
                  <a:ext uri="{FF2B5EF4-FFF2-40B4-BE49-F238E27FC236}">
                    <a16:creationId xmlns:a16="http://schemas.microsoft.com/office/drawing/2014/main" id="{929287C4-BECC-6A43-816B-EA2812ABE7DD}"/>
                  </a:ext>
                </a:extLst>
              </p:cNvPr>
              <p:cNvSpPr txBox="1"/>
              <p:nvPr/>
            </p:nvSpPr>
            <p:spPr>
              <a:xfrm rot="7813343">
                <a:off x="3523861" y="4446648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210</a:t>
                </a:r>
                <a:endParaRPr kumimoji="1" lang="ja-JP" altLang="en-US" dirty="0"/>
              </a:p>
            </p:txBody>
          </p:sp>
          <p:sp>
            <p:nvSpPr>
              <p:cNvPr id="293" name="テキスト ボックス 292">
                <a:extLst>
                  <a:ext uri="{FF2B5EF4-FFF2-40B4-BE49-F238E27FC236}">
                    <a16:creationId xmlns:a16="http://schemas.microsoft.com/office/drawing/2014/main" id="{CA9BEC46-6B08-297F-5F7B-CAD3B6E34052}"/>
                  </a:ext>
                </a:extLst>
              </p:cNvPr>
              <p:cNvSpPr txBox="1"/>
              <p:nvPr/>
            </p:nvSpPr>
            <p:spPr>
              <a:xfrm rot="14113343">
                <a:off x="1185643" y="4486581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215</a:t>
                </a:r>
                <a:endParaRPr kumimoji="1" lang="ja-JP" altLang="en-US" dirty="0"/>
              </a:p>
            </p:txBody>
          </p:sp>
          <p:sp>
            <p:nvSpPr>
              <p:cNvPr id="294" name="テキスト ボックス 293">
                <a:extLst>
                  <a:ext uri="{FF2B5EF4-FFF2-40B4-BE49-F238E27FC236}">
                    <a16:creationId xmlns:a16="http://schemas.microsoft.com/office/drawing/2014/main" id="{E4F007E2-21A9-25E3-9581-326192817D36}"/>
                  </a:ext>
                </a:extLst>
              </p:cNvPr>
              <p:cNvSpPr txBox="1"/>
              <p:nvPr/>
            </p:nvSpPr>
            <p:spPr>
              <a:xfrm rot="14113343">
                <a:off x="1389306" y="4345150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315</a:t>
                </a:r>
                <a:endParaRPr kumimoji="1" lang="ja-JP" altLang="en-US" dirty="0"/>
              </a:p>
            </p:txBody>
          </p:sp>
          <p:sp>
            <p:nvSpPr>
              <p:cNvPr id="295" name="テキスト ボックス 294">
                <a:extLst>
                  <a:ext uri="{FF2B5EF4-FFF2-40B4-BE49-F238E27FC236}">
                    <a16:creationId xmlns:a16="http://schemas.microsoft.com/office/drawing/2014/main" id="{7095F393-15B9-7CAD-52EB-41B7D2F6DF85}"/>
                  </a:ext>
                </a:extLst>
              </p:cNvPr>
              <p:cNvSpPr txBox="1"/>
              <p:nvPr/>
            </p:nvSpPr>
            <p:spPr>
              <a:xfrm rot="8713343">
                <a:off x="3405159" y="4886829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305</a:t>
                </a:r>
                <a:endParaRPr kumimoji="1" lang="ja-JP" altLang="en-US" dirty="0"/>
              </a:p>
            </p:txBody>
          </p:sp>
          <p:sp>
            <p:nvSpPr>
              <p:cNvPr id="296" name="テキスト ボックス 295">
                <a:extLst>
                  <a:ext uri="{FF2B5EF4-FFF2-40B4-BE49-F238E27FC236}">
                    <a16:creationId xmlns:a16="http://schemas.microsoft.com/office/drawing/2014/main" id="{25A0EE1D-C314-655D-0145-81C32CE59EC5}"/>
                  </a:ext>
                </a:extLst>
              </p:cNvPr>
              <p:cNvSpPr txBox="1"/>
              <p:nvPr/>
            </p:nvSpPr>
            <p:spPr>
              <a:xfrm rot="8713343">
                <a:off x="3263727" y="4683166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225</a:t>
                </a:r>
                <a:endParaRPr kumimoji="1" lang="ja-JP" altLang="en-US" dirty="0"/>
              </a:p>
            </p:txBody>
          </p:sp>
          <p:sp>
            <p:nvSpPr>
              <p:cNvPr id="297" name="テキスト ボックス 296">
                <a:extLst>
                  <a:ext uri="{FF2B5EF4-FFF2-40B4-BE49-F238E27FC236}">
                    <a16:creationId xmlns:a16="http://schemas.microsoft.com/office/drawing/2014/main" id="{7ADF6F94-288E-29E6-5DD2-8172099D0713}"/>
                  </a:ext>
                </a:extLst>
              </p:cNvPr>
              <p:cNvSpPr txBox="1"/>
              <p:nvPr/>
            </p:nvSpPr>
            <p:spPr>
              <a:xfrm rot="13213343">
                <a:off x="1465708" y="4794608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230</a:t>
                </a:r>
                <a:endParaRPr kumimoji="1" lang="ja-JP" altLang="en-US" dirty="0"/>
              </a:p>
            </p:txBody>
          </p:sp>
          <p:sp>
            <p:nvSpPr>
              <p:cNvPr id="298" name="テキスト ボックス 297">
                <a:extLst>
                  <a:ext uri="{FF2B5EF4-FFF2-40B4-BE49-F238E27FC236}">
                    <a16:creationId xmlns:a16="http://schemas.microsoft.com/office/drawing/2014/main" id="{64DB38F0-6332-73F9-B9E6-F19B933FE6FE}"/>
                  </a:ext>
                </a:extLst>
              </p:cNvPr>
              <p:cNvSpPr txBox="1"/>
              <p:nvPr/>
            </p:nvSpPr>
            <p:spPr>
              <a:xfrm rot="13213343">
                <a:off x="1625824" y="4605285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300</a:t>
                </a:r>
                <a:endParaRPr kumimoji="1" lang="ja-JP" altLang="en-US" dirty="0"/>
              </a:p>
            </p:txBody>
          </p:sp>
          <p:sp>
            <p:nvSpPr>
              <p:cNvPr id="299" name="テキスト ボックス 298">
                <a:extLst>
                  <a:ext uri="{FF2B5EF4-FFF2-40B4-BE49-F238E27FC236}">
                    <a16:creationId xmlns:a16="http://schemas.microsoft.com/office/drawing/2014/main" id="{1FE165DB-47A8-AB5E-D83E-7DDFD0AC61D1}"/>
                  </a:ext>
                </a:extLst>
              </p:cNvPr>
              <p:cNvSpPr txBox="1"/>
              <p:nvPr/>
            </p:nvSpPr>
            <p:spPr>
              <a:xfrm rot="9613343">
                <a:off x="3035140" y="5077627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290</a:t>
                </a:r>
                <a:endParaRPr kumimoji="1" lang="ja-JP" altLang="en-US" dirty="0"/>
              </a:p>
            </p:txBody>
          </p:sp>
          <p:sp>
            <p:nvSpPr>
              <p:cNvPr id="300" name="テキスト ボックス 299">
                <a:extLst>
                  <a:ext uri="{FF2B5EF4-FFF2-40B4-BE49-F238E27FC236}">
                    <a16:creationId xmlns:a16="http://schemas.microsoft.com/office/drawing/2014/main" id="{327D8037-A1D5-02B8-3B1C-D02CFD828538}"/>
                  </a:ext>
                </a:extLst>
              </p:cNvPr>
              <p:cNvSpPr txBox="1"/>
              <p:nvPr/>
            </p:nvSpPr>
            <p:spPr>
              <a:xfrm rot="9613343">
                <a:off x="2951240" y="4844299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240</a:t>
                </a:r>
                <a:endParaRPr kumimoji="1" lang="ja-JP" altLang="en-US" dirty="0"/>
              </a:p>
            </p:txBody>
          </p:sp>
          <p:sp>
            <p:nvSpPr>
              <p:cNvPr id="301" name="テキスト ボックス 300">
                <a:extLst>
                  <a:ext uri="{FF2B5EF4-FFF2-40B4-BE49-F238E27FC236}">
                    <a16:creationId xmlns:a16="http://schemas.microsoft.com/office/drawing/2014/main" id="{31DF06BA-27A1-07A3-B1DC-A567422490B3}"/>
                  </a:ext>
                </a:extLst>
              </p:cNvPr>
              <p:cNvSpPr txBox="1"/>
              <p:nvPr/>
            </p:nvSpPr>
            <p:spPr>
              <a:xfrm rot="10513343">
                <a:off x="2628350" y="5166154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275</a:t>
                </a:r>
                <a:endParaRPr kumimoji="1" lang="ja-JP" altLang="en-US" dirty="0"/>
              </a:p>
            </p:txBody>
          </p:sp>
          <p:sp>
            <p:nvSpPr>
              <p:cNvPr id="302" name="テキスト ボックス 301">
                <a:extLst>
                  <a:ext uri="{FF2B5EF4-FFF2-40B4-BE49-F238E27FC236}">
                    <a16:creationId xmlns:a16="http://schemas.microsoft.com/office/drawing/2014/main" id="{96793048-DC63-9C29-54F7-5786E5C023AD}"/>
                  </a:ext>
                </a:extLst>
              </p:cNvPr>
              <p:cNvSpPr txBox="1"/>
              <p:nvPr/>
            </p:nvSpPr>
            <p:spPr>
              <a:xfrm rot="10513343">
                <a:off x="2607697" y="4919063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255</a:t>
                </a:r>
                <a:endParaRPr kumimoji="1" lang="ja-JP" altLang="en-US" dirty="0"/>
              </a:p>
            </p:txBody>
          </p:sp>
          <p:sp>
            <p:nvSpPr>
              <p:cNvPr id="303" name="テキスト ボックス 302">
                <a:extLst>
                  <a:ext uri="{FF2B5EF4-FFF2-40B4-BE49-F238E27FC236}">
                    <a16:creationId xmlns:a16="http://schemas.microsoft.com/office/drawing/2014/main" id="{10CB7D0A-7E49-8ECC-0174-DAB5108C7AEA}"/>
                  </a:ext>
                </a:extLst>
              </p:cNvPr>
              <p:cNvSpPr txBox="1"/>
              <p:nvPr/>
            </p:nvSpPr>
            <p:spPr>
              <a:xfrm rot="12313343">
                <a:off x="1815951" y="5019653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245</a:t>
                </a:r>
                <a:endParaRPr kumimoji="1" lang="ja-JP" altLang="en-US" dirty="0"/>
              </a:p>
            </p:txBody>
          </p:sp>
          <p:sp>
            <p:nvSpPr>
              <p:cNvPr id="304" name="テキスト ボックス 303">
                <a:extLst>
                  <a:ext uri="{FF2B5EF4-FFF2-40B4-BE49-F238E27FC236}">
                    <a16:creationId xmlns:a16="http://schemas.microsoft.com/office/drawing/2014/main" id="{997773B3-20D7-56C5-B431-775B6B7DD146}"/>
                  </a:ext>
                </a:extLst>
              </p:cNvPr>
              <p:cNvSpPr txBox="1"/>
              <p:nvPr/>
            </p:nvSpPr>
            <p:spPr>
              <a:xfrm rot="12313343">
                <a:off x="1921612" y="4795340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285</a:t>
                </a:r>
                <a:endParaRPr kumimoji="1" lang="ja-JP" altLang="en-US" dirty="0"/>
              </a:p>
            </p:txBody>
          </p:sp>
          <p:sp>
            <p:nvSpPr>
              <p:cNvPr id="305" name="テキスト ボックス 304">
                <a:extLst>
                  <a:ext uri="{FF2B5EF4-FFF2-40B4-BE49-F238E27FC236}">
                    <a16:creationId xmlns:a16="http://schemas.microsoft.com/office/drawing/2014/main" id="{EC322C16-B656-9ABF-37BE-8AB6E6579C50}"/>
                  </a:ext>
                </a:extLst>
              </p:cNvPr>
              <p:cNvSpPr txBox="1"/>
              <p:nvPr/>
            </p:nvSpPr>
            <p:spPr>
              <a:xfrm rot="613343">
                <a:off x="2772363" y="2007804"/>
                <a:ext cx="64265" cy="7867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80</a:t>
                </a:r>
                <a:endParaRPr kumimoji="1" lang="ja-JP" altLang="en-US" dirty="0"/>
              </a:p>
            </p:txBody>
          </p:sp>
          <p:sp>
            <p:nvSpPr>
              <p:cNvPr id="306" name="テキスト ボックス 305">
                <a:extLst>
                  <a:ext uri="{FF2B5EF4-FFF2-40B4-BE49-F238E27FC236}">
                    <a16:creationId xmlns:a16="http://schemas.microsoft.com/office/drawing/2014/main" id="{DA6D598E-7364-0836-4A7F-000FEB3810DC}"/>
                  </a:ext>
                </a:extLst>
              </p:cNvPr>
              <p:cNvSpPr txBox="1"/>
              <p:nvPr/>
            </p:nvSpPr>
            <p:spPr>
              <a:xfrm rot="16200000">
                <a:off x="1034209" y="3578501"/>
                <a:ext cx="64265" cy="7867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360</a:t>
                </a:r>
                <a:endParaRPr kumimoji="1" lang="ja-JP" altLang="en-US" dirty="0"/>
              </a:p>
            </p:txBody>
          </p:sp>
          <p:sp>
            <p:nvSpPr>
              <p:cNvPr id="307" name="テキスト ボックス 306">
                <a:extLst>
                  <a:ext uri="{FF2B5EF4-FFF2-40B4-BE49-F238E27FC236}">
                    <a16:creationId xmlns:a16="http://schemas.microsoft.com/office/drawing/2014/main" id="{A0A6DE86-53EA-DB82-6CD1-5613F6AC7926}"/>
                  </a:ext>
                </a:extLst>
              </p:cNvPr>
              <p:cNvSpPr txBox="1"/>
              <p:nvPr/>
            </p:nvSpPr>
            <p:spPr>
              <a:xfrm rot="5400000">
                <a:off x="3962921" y="3578500"/>
                <a:ext cx="64265" cy="7867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360</a:t>
                </a:r>
                <a:endParaRPr kumimoji="1" lang="ja-JP" altLang="en-US" dirty="0"/>
              </a:p>
            </p:txBody>
          </p:sp>
        </p:grpSp>
      </p:grpSp>
      <p:sp>
        <p:nvSpPr>
          <p:cNvPr id="506" name="テキスト ボックス 505">
            <a:extLst>
              <a:ext uri="{FF2B5EF4-FFF2-40B4-BE49-F238E27FC236}">
                <a16:creationId xmlns:a16="http://schemas.microsoft.com/office/drawing/2014/main" id="{D920D0AE-4A3D-C90E-2015-1C6461E1FC6B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分度器（３６０度）</a:t>
            </a: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404</Words>
  <Application>Microsoft Office PowerPoint</Application>
  <PresentationFormat>A4 210 x 297 mm</PresentationFormat>
  <Paragraphs>398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pptxk93_分度器</dc:title>
  <dc:subject>pptxk93_分度器</dc:subject>
  <dc:creator>でじけろお</dc:creator>
  <cp:revision>1</cp:revision>
  <dcterms:created xsi:type="dcterms:W3CDTF">2018-05-20T00:31:01Z</dcterms:created>
  <dcterms:modified xsi:type="dcterms:W3CDTF">2022-10-16T08:29:46Z</dcterms:modified>
  <cp:version>1</cp:version>
</cp:coreProperties>
</file>